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4800-7629-4EA8-9C23-55AFF2387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Fully Booked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EC0F6-3E04-45C8-AF3D-5BDF821B2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 Kelsey de boer</a:t>
            </a:r>
          </a:p>
        </p:txBody>
      </p:sp>
    </p:spTree>
    <p:extLst>
      <p:ext uri="{BB962C8B-B14F-4D97-AF65-F5344CB8AC3E}">
        <p14:creationId xmlns:p14="http://schemas.microsoft.com/office/powerpoint/2010/main" val="279533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8B19-CE1A-4080-BF48-58320411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the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FB2A7-4370-4CFB-9958-FF738C185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Fully Booked is a website design for a bookstore</a:t>
            </a:r>
          </a:p>
          <a:p>
            <a:r>
              <a:rPr lang="en-CA" dirty="0"/>
              <a:t>It features new releases, store hours, and the mission and values of the store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062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BEB9-7D61-42C5-A732-41840561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Homepage - Desktop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A3D416-3CF9-4C5D-A9BB-56FA19B793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46152" y="2540983"/>
            <a:ext cx="4800600" cy="393463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9C692-DDB2-43B7-B393-C00F98370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40239" y="1128451"/>
            <a:ext cx="9773344" cy="1168182"/>
          </a:xfrm>
        </p:spPr>
        <p:txBody>
          <a:bodyPr>
            <a:normAutofit lnSpcReduction="10000"/>
          </a:bodyPr>
          <a:lstStyle/>
          <a:p>
            <a:r>
              <a:rPr lang="en-CA" dirty="0"/>
              <a:t>This is the homepage of Fully Booked</a:t>
            </a:r>
          </a:p>
          <a:p>
            <a:r>
              <a:rPr lang="en-CA" dirty="0"/>
              <a:t>You can clearly see the navigation buttons along the top of the page in both the desktop and mobile versions</a:t>
            </a:r>
          </a:p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AC630D-BEC0-40D3-A694-CF42D46B8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884" y="2540984"/>
            <a:ext cx="3898856" cy="40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5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868E-596E-40CF-962D-8902159B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HomePage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E5B4EA-A6DD-46EF-83FA-67A0A42F03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7300" y="3113554"/>
            <a:ext cx="4800600" cy="196439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10531B-2B11-418A-A650-7FEA49B064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48450" y="3628276"/>
            <a:ext cx="4800600" cy="934948"/>
          </a:xfrm>
        </p:spPr>
      </p:pic>
    </p:spTree>
    <p:extLst>
      <p:ext uri="{BB962C8B-B14F-4D97-AF65-F5344CB8AC3E}">
        <p14:creationId xmlns:p14="http://schemas.microsoft.com/office/powerpoint/2010/main" val="350943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55001-15B0-4144-B438-1D4F78A3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Contact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1B9DC3-8FA7-46C1-B20F-66184C18A6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7300" y="2844204"/>
            <a:ext cx="4800600" cy="250309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23707-2106-4285-9FBB-4F0800F57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1390735"/>
            <a:ext cx="9644922" cy="967563"/>
          </a:xfrm>
        </p:spPr>
        <p:txBody>
          <a:bodyPr/>
          <a:lstStyle/>
          <a:p>
            <a:r>
              <a:rPr lang="en-CA" dirty="0"/>
              <a:t>The contact page looks very similar for every format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4EBA8D-8EAB-4564-BB88-1E21DDBF3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196" y="2358298"/>
            <a:ext cx="3501419" cy="367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9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85E98-E523-47AA-82DB-3F841E4C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20A125-9671-490F-AA53-F4F384531A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7300" y="2887533"/>
            <a:ext cx="4800600" cy="241643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BE909-1503-468F-8402-EFFC7B667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44168" y="1351067"/>
            <a:ext cx="9885832" cy="1029958"/>
          </a:xfrm>
        </p:spPr>
        <p:txBody>
          <a:bodyPr/>
          <a:lstStyle/>
          <a:p>
            <a:r>
              <a:rPr lang="en-CA" dirty="0"/>
              <a:t>The about page features the companies story as well as their core values. </a:t>
            </a:r>
          </a:p>
          <a:p>
            <a:r>
              <a:rPr lang="en-CA" dirty="0"/>
              <a:t>It also features a slide show of photos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2D1C25-2197-48CA-BF44-C6544499B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174" y="2381025"/>
            <a:ext cx="3192658" cy="339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6242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387</TotalTime>
  <Words>100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Fully Booked</vt:lpstr>
      <vt:lpstr>About the topic</vt:lpstr>
      <vt:lpstr>Homepage - Desktop</vt:lpstr>
      <vt:lpstr>HomePage</vt:lpstr>
      <vt:lpstr>Contact Page</vt:lpstr>
      <vt:lpstr>About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Fully Booked</dc:title>
  <dc:creator>Kelsey de Boer</dc:creator>
  <cp:lastModifiedBy>Kelsey de Boer</cp:lastModifiedBy>
  <cp:revision>7</cp:revision>
  <dcterms:created xsi:type="dcterms:W3CDTF">2018-04-25T14:03:43Z</dcterms:created>
  <dcterms:modified xsi:type="dcterms:W3CDTF">2018-04-25T21:41:02Z</dcterms:modified>
</cp:coreProperties>
</file>