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FCCAEA-7AD1-4C99-AFD9-06C297E6C55D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3D53C-39F2-4823-BBA8-00D1DA5131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FCCAEA-7AD1-4C99-AFD9-06C297E6C55D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3D53C-39F2-4823-BBA8-00D1DA5131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FCCAEA-7AD1-4C99-AFD9-06C297E6C55D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3D53C-39F2-4823-BBA8-00D1DA5131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FCCAEA-7AD1-4C99-AFD9-06C297E6C55D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3D53C-39F2-4823-BBA8-00D1DA5131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FCCAEA-7AD1-4C99-AFD9-06C297E6C55D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3D53C-39F2-4823-BBA8-00D1DA5131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FCCAEA-7AD1-4C99-AFD9-06C297E6C55D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3D53C-39F2-4823-BBA8-00D1DA5131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FCCAEA-7AD1-4C99-AFD9-06C297E6C55D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3D53C-39F2-4823-BBA8-00D1DA5131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FCCAEA-7AD1-4C99-AFD9-06C297E6C55D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3D53C-39F2-4823-BBA8-00D1DA5131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FCCAEA-7AD1-4C99-AFD9-06C297E6C55D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3D53C-39F2-4823-BBA8-00D1DA5131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FCCAEA-7AD1-4C99-AFD9-06C297E6C55D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3D53C-39F2-4823-BBA8-00D1DA5131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FCCAEA-7AD1-4C99-AFD9-06C297E6C55D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3D53C-39F2-4823-BBA8-00D1DA5131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FCCAEA-7AD1-4C99-AFD9-06C297E6C55D}" type="datetimeFigureOut">
              <a:rPr lang="en-US" smtClean="0"/>
              <a:t>4/9/2019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D3D53C-39F2-4823-BBA8-00D1DA5131B6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52" y="1142984"/>
            <a:ext cx="7572428" cy="2928958"/>
          </a:xfrm>
        </p:spPr>
        <p:txBody>
          <a:bodyPr>
            <a:noAutofit/>
          </a:bodyPr>
          <a:lstStyle/>
          <a:p>
            <a:pPr algn="l"/>
            <a:r>
              <a:rPr lang="en-IN" sz="6000" dirty="0" smtClean="0">
                <a:solidFill>
                  <a:schemeClr val="tx1"/>
                </a:solidFill>
                <a:effectLst/>
              </a:rPr>
              <a:t>Predicting the best location for Indian restaurant</a:t>
            </a:r>
            <a:endParaRPr lang="en-IN" sz="6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858148" cy="1214446"/>
          </a:xfrm>
        </p:spPr>
        <p:txBody>
          <a:bodyPr>
            <a:noAutofit/>
          </a:bodyPr>
          <a:lstStyle/>
          <a:p>
            <a:pPr algn="l"/>
            <a:r>
              <a:rPr lang="en-IN" sz="4000" dirty="0" smtClean="0">
                <a:solidFill>
                  <a:schemeClr val="tx1"/>
                </a:solidFill>
                <a:effectLst/>
              </a:rPr>
              <a:t>Predicting best location for Indian restaurant in Toronto City</a:t>
            </a:r>
            <a:endParaRPr lang="en-IN" sz="40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2976" y="2357430"/>
            <a:ext cx="7851648" cy="285752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lvl="0">
              <a:spcBef>
                <a:spcPct val="0"/>
              </a:spcBef>
            </a:pPr>
            <a:r>
              <a:rPr lang="en-IN" sz="2800" dirty="0"/>
              <a:t>Location plays an important role in opening a </a:t>
            </a:r>
            <a:r>
              <a:rPr lang="en-IN" sz="2800" dirty="0" smtClean="0"/>
              <a:t>restaurant.</a:t>
            </a:r>
          </a:p>
          <a:p>
            <a:pPr lvl="0">
              <a:spcBef>
                <a:spcPct val="0"/>
              </a:spcBef>
            </a:pPr>
            <a:endParaRPr lang="en-IN" sz="2800" dirty="0" smtClean="0"/>
          </a:p>
          <a:p>
            <a:pPr>
              <a:spcBef>
                <a:spcPct val="0"/>
              </a:spcBef>
            </a:pPr>
            <a:r>
              <a:rPr lang="en-IN" sz="2800" dirty="0" smtClean="0"/>
              <a:t>Data was analyzed to find the locality having minimum </a:t>
            </a:r>
            <a:r>
              <a:rPr lang="en-IN" sz="2800" dirty="0"/>
              <a:t>number of Indian </a:t>
            </a:r>
            <a:r>
              <a:rPr lang="en-IN" sz="2800" dirty="0" smtClean="0"/>
              <a:t>restaurants.</a:t>
            </a:r>
            <a:endParaRPr lang="en-IN" sz="2800" dirty="0"/>
          </a:p>
          <a:p>
            <a:pPr lvl="0">
              <a:spcBef>
                <a:spcPct val="0"/>
              </a:spcBef>
            </a:pP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7406640" cy="972118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chemeClr val="tx1"/>
                </a:solidFill>
                <a:effectLst/>
              </a:rPr>
              <a:t>Data </a:t>
            </a:r>
            <a:r>
              <a:rPr lang="en-IN" sz="4000" dirty="0" smtClean="0">
                <a:solidFill>
                  <a:schemeClr val="tx1"/>
                </a:solidFill>
                <a:effectLst/>
              </a:rPr>
              <a:t>acquisition and cleaning</a:t>
            </a:r>
            <a:endParaRPr lang="en-IN" sz="40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2976" y="2000240"/>
            <a:ext cx="7500990" cy="385765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85852" y="1928802"/>
            <a:ext cx="7643866" cy="450059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List of Borough and Neighbourhood were scraped from </a:t>
            </a:r>
            <a:r>
              <a:rPr lang="en-IN" sz="2800" u="sng" dirty="0">
                <a:hlinkClick r:id="rId2"/>
              </a:rPr>
              <a:t>https://en.wikipedia.org/wiki/List_of_postal_codes_of_Canada:_</a:t>
            </a:r>
            <a:r>
              <a:rPr lang="en-IN" sz="2800" u="sng" dirty="0" smtClean="0">
                <a:hlinkClick r:id="rId2"/>
              </a:rPr>
              <a:t>M</a:t>
            </a:r>
            <a:endParaRPr lang="en-IN" sz="2800" u="sng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en-IN" sz="2800" u="sng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err="1" smtClean="0">
                <a:latin typeface="+mj-lt"/>
                <a:ea typeface="+mj-ea"/>
                <a:cs typeface="+mj-cs"/>
              </a:rPr>
              <a:t>Geopatial</a:t>
            </a:r>
            <a:r>
              <a:rPr lang="en-IN" sz="2800" dirty="0" smtClean="0">
                <a:latin typeface="+mj-lt"/>
                <a:ea typeface="+mj-ea"/>
                <a:cs typeface="+mj-cs"/>
              </a:rPr>
              <a:t> data was taken from </a:t>
            </a:r>
            <a:r>
              <a:rPr lang="en-IN" sz="2800" u="sng" dirty="0">
                <a:hlinkClick r:id="rId3"/>
              </a:rPr>
              <a:t>https://cocl.us/Geospatial_data</a:t>
            </a:r>
            <a:r>
              <a:rPr lang="en-IN" sz="2800" dirty="0" smtClean="0"/>
              <a:t>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en-IN" sz="28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+mj-lt"/>
                <a:ea typeface="+mj-ea"/>
                <a:cs typeface="+mj-cs"/>
              </a:rPr>
              <a:t>The list of Indian restaurants and their ratings were fetched using Foursquare API.</a:t>
            </a:r>
          </a:p>
          <a:p>
            <a:pPr lvl="0">
              <a:spcBef>
                <a:spcPct val="0"/>
              </a:spcBef>
            </a:pPr>
            <a:endParaRPr lang="en-IN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571480"/>
            <a:ext cx="7406640" cy="972118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chemeClr val="tx1"/>
                </a:solidFill>
                <a:effectLst/>
              </a:rPr>
              <a:t>Data </a:t>
            </a:r>
            <a:r>
              <a:rPr lang="en-IN" sz="4000" dirty="0" smtClean="0">
                <a:solidFill>
                  <a:schemeClr val="tx1"/>
                </a:solidFill>
                <a:effectLst/>
              </a:rPr>
              <a:t>acquisition and </a:t>
            </a:r>
            <a:r>
              <a:rPr lang="en-IN" sz="4000" dirty="0" smtClean="0">
                <a:solidFill>
                  <a:schemeClr val="tx1"/>
                </a:solidFill>
                <a:effectLst/>
              </a:rPr>
              <a:t>cleaning Contd..</a:t>
            </a:r>
            <a:endParaRPr lang="en-IN" sz="40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2976" y="2000240"/>
            <a:ext cx="7500990" cy="385765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4414" y="1643050"/>
            <a:ext cx="7358114" cy="400052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Rows with Borough as ‘Not Assigned’ were ignored.</a:t>
            </a:r>
            <a:endParaRPr lang="en-IN" sz="2800" u="sng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en-IN" sz="2800" u="sng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+mj-lt"/>
                <a:ea typeface="+mj-ea"/>
                <a:cs typeface="+mj-cs"/>
              </a:rPr>
              <a:t>Neighbourhoods under same Boroughs were combined together</a:t>
            </a:r>
            <a:r>
              <a:rPr lang="en-IN" sz="2800" dirty="0" smtClean="0"/>
              <a:t>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en-IN" sz="28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+mj-lt"/>
                <a:ea typeface="+mj-ea"/>
                <a:cs typeface="+mj-cs"/>
              </a:rPr>
              <a:t>There were total 103 rows and 3 columns</a:t>
            </a:r>
          </a:p>
          <a:p>
            <a:pPr lvl="0">
              <a:spcBef>
                <a:spcPct val="0"/>
              </a:spcBef>
            </a:pPr>
            <a:endParaRPr lang="en-IN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7406640" cy="1403454"/>
          </a:xfrm>
        </p:spPr>
        <p:txBody>
          <a:bodyPr>
            <a:noAutofit/>
          </a:bodyPr>
          <a:lstStyle/>
          <a:p>
            <a:pPr algn="l"/>
            <a:r>
              <a:rPr lang="en-IN" sz="3600" dirty="0" smtClean="0">
                <a:solidFill>
                  <a:schemeClr val="tx1"/>
                </a:solidFill>
              </a:rPr>
              <a:t>Boroughs having minimum number of Indian restaurants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3" name="Picture 2" descr="index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43042" y="2143116"/>
            <a:ext cx="5731510" cy="4382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7500990" cy="1214446"/>
          </a:xfrm>
        </p:spPr>
        <p:txBody>
          <a:bodyPr>
            <a:noAutofit/>
          </a:bodyPr>
          <a:lstStyle/>
          <a:p>
            <a:pPr algn="l"/>
            <a:r>
              <a:rPr lang="en-IN" sz="3600" dirty="0" smtClean="0">
                <a:solidFill>
                  <a:schemeClr val="tx1"/>
                </a:solidFill>
                <a:effectLst/>
              </a:rPr>
              <a:t>Neighbourhoods having minimum number of restaurants</a:t>
            </a:r>
            <a:endParaRPr lang="en-IN" sz="3600" dirty="0"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 descr="index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85918" y="1714488"/>
            <a:ext cx="6000792" cy="50006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7643866" cy="1500198"/>
          </a:xfrm>
        </p:spPr>
        <p:txBody>
          <a:bodyPr>
            <a:noAutofit/>
          </a:bodyPr>
          <a:lstStyle/>
          <a:p>
            <a:r>
              <a:rPr lang="en-IN" sz="3200" dirty="0" smtClean="0">
                <a:effectLst/>
              </a:rPr>
              <a:t>Neighbourhoods having minimum number of Indian </a:t>
            </a:r>
            <a:r>
              <a:rPr lang="en-IN" sz="3200" dirty="0" smtClean="0">
                <a:effectLst/>
              </a:rPr>
              <a:t>restaurants </a:t>
            </a:r>
            <a:r>
              <a:rPr lang="en-IN" sz="3200" dirty="0" smtClean="0">
                <a:effectLst/>
              </a:rPr>
              <a:t>with Top Rating for these restaurants.</a:t>
            </a:r>
            <a:endParaRPr lang="en-IN" sz="3200" dirty="0"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 descr="index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143108" y="1857364"/>
            <a:ext cx="5072098" cy="4825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7000924" cy="1071570"/>
          </a:xfrm>
        </p:spPr>
        <p:txBody>
          <a:bodyPr>
            <a:noAutofit/>
          </a:bodyPr>
          <a:lstStyle/>
          <a:p>
            <a:r>
              <a:rPr lang="en-IN" sz="4800" dirty="0" smtClean="0">
                <a:effectLst/>
              </a:rPr>
              <a:t>Conclusion</a:t>
            </a:r>
            <a:endParaRPr lang="en-IN" sz="48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2976" y="1571612"/>
            <a:ext cx="7786742" cy="42862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Mississauga</a:t>
            </a:r>
            <a:r>
              <a:rPr lang="en-IN" sz="2800" dirty="0"/>
              <a:t>, Queen's Park and York are good places </a:t>
            </a:r>
            <a:r>
              <a:rPr lang="en-IN" sz="2800" dirty="0" smtClean="0"/>
              <a:t>for </a:t>
            </a:r>
            <a:r>
              <a:rPr lang="en-IN" sz="2800" dirty="0"/>
              <a:t>opening Indian restaurants since there are not too many </a:t>
            </a:r>
            <a:r>
              <a:rPr lang="en-IN" sz="2800" dirty="0" smtClean="0"/>
              <a:t>Indian restaurants </a:t>
            </a:r>
            <a:r>
              <a:rPr lang="en-IN" sz="2800" dirty="0"/>
              <a:t>in these boroughs. </a:t>
            </a:r>
            <a:endParaRPr lang="en-IN" sz="2800" dirty="0" smtClean="0"/>
          </a:p>
          <a:p>
            <a:pPr>
              <a:buFont typeface="Arial" pitchFamily="34" charset="0"/>
              <a:buChar char="•"/>
            </a:pPr>
            <a:endParaRPr lang="en-IN" sz="2800" dirty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The </a:t>
            </a:r>
            <a:r>
              <a:rPr lang="en-IN" sz="2800" dirty="0"/>
              <a:t>Neighbourhood '</a:t>
            </a:r>
            <a:r>
              <a:rPr lang="en-IN" sz="2800" dirty="0" err="1"/>
              <a:t>Cabbagetown</a:t>
            </a:r>
            <a:r>
              <a:rPr lang="en-IN" sz="2800" dirty="0"/>
              <a:t>, St. James Town' has the Top rating for Indian restaurant among the Neighbourhoods having minimum number of Indian </a:t>
            </a:r>
            <a:r>
              <a:rPr lang="en-IN" sz="2800" dirty="0" smtClean="0"/>
              <a:t>restaurants. 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85852" y="1928802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chemeClr val="tx1"/>
                </a:solidFill>
                <a:effectLst/>
              </a:rPr>
              <a:t>Thank You.</a:t>
            </a:r>
            <a:endParaRPr lang="en-IN" sz="48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</TotalTime>
  <Words>195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Predicting the best location for Indian restaurant</vt:lpstr>
      <vt:lpstr>Predicting best location for Indian restaurant in Toronto City</vt:lpstr>
      <vt:lpstr>Data acquisition and cleaning</vt:lpstr>
      <vt:lpstr>Data acquisition and cleaning Contd..</vt:lpstr>
      <vt:lpstr>Boroughs having minimum number of Indian restaurants</vt:lpstr>
      <vt:lpstr>Neighbourhoods having minimum number of restaurants</vt:lpstr>
      <vt:lpstr>Neighbourhoods having minimum number of Indian restaurants with Top Rating for these restaurants.</vt:lpstr>
      <vt:lpstr>Conclusion</vt:lpstr>
      <vt:lpstr>Thank You.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best location for Indian restaurent</dc:title>
  <dc:creator>kaushik</dc:creator>
  <cp:lastModifiedBy>kaushik</cp:lastModifiedBy>
  <cp:revision>12</cp:revision>
  <dcterms:created xsi:type="dcterms:W3CDTF">2019-04-09T17:45:37Z</dcterms:created>
  <dcterms:modified xsi:type="dcterms:W3CDTF">2019-04-09T18:21:35Z</dcterms:modified>
</cp:coreProperties>
</file>