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0" r:id="rId2"/>
    <p:sldId id="328" r:id="rId3"/>
    <p:sldId id="332" r:id="rId4"/>
    <p:sldId id="333" r:id="rId5"/>
    <p:sldId id="330" r:id="rId6"/>
    <p:sldId id="331" r:id="rId7"/>
    <p:sldId id="338" r:id="rId8"/>
    <p:sldId id="334" r:id="rId9"/>
    <p:sldId id="336" r:id="rId10"/>
    <p:sldId id="32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94694"/>
  </p:normalViewPr>
  <p:slideViewPr>
    <p:cSldViewPr snapToGrid="0" snapToObjects="1" showGuides="1">
      <p:cViewPr varScale="1">
        <p:scale>
          <a:sx n="74" d="100"/>
          <a:sy n="74" d="100"/>
        </p:scale>
        <p:origin x="6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9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1BAB14C-C973-814C-AEA1-13B01A317B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AC1390-022E-2F47-BCD7-A65A0AA19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Debojit Das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A29F1D-EA5E-934D-BD54-A59A48C98D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FC0E4-CEAE-8340-A83D-5997AFA1E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192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2D41-97E5-466D-B19A-99E3566FCF26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Debojit Das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9E4A9-BB43-4AF8-B3E5-BDA78A715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97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3743-6BC8-53EA-645E-AABFA1192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420461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8E17-658F-7FDF-F2CF-294380B9B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97856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DC24-D115-BAC8-256A-2B76A00A65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17806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C087-A821-8A52-E3D7-4D9D4A24C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402354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2858-E72D-07BD-AD84-A668F5EDED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253372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188C-9AE2-D259-8674-0EB2F0E84B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366339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C09-7C49-F7AE-BB5B-D12E3ABCB6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169288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442-B336-4547-4CB0-3E30D2003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250923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4923-3EE6-48D3-9D14-5A2AA3751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289216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DF96-DAFC-1C50-D32B-CAD225FF36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Debojit Das</a:t>
            </a:r>
          </a:p>
        </p:txBody>
      </p:sp>
    </p:spTree>
    <p:extLst>
      <p:ext uri="{BB962C8B-B14F-4D97-AF65-F5344CB8AC3E}">
        <p14:creationId xmlns:p14="http://schemas.microsoft.com/office/powerpoint/2010/main" val="296944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DD4E2F67-3451-1149-B64B-150F0A326DC5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10F555E-0337-2840-8EE6-EE598121B8DE}"/>
              </a:ext>
            </a:extLst>
          </p:cNvPr>
          <p:cNvSpPr/>
          <p:nvPr userDrawn="1"/>
        </p:nvSpPr>
        <p:spPr>
          <a:xfrm>
            <a:off x="0" y="1376363"/>
            <a:ext cx="6157913" cy="4716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AA5AF-7741-A84A-92D1-805D5F2CBB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525" y="5044835"/>
            <a:ext cx="5112000" cy="767002"/>
          </a:xfrm>
        </p:spPr>
        <p:txBody>
          <a:bodyPr lIns="0" rIns="0" bIns="0" anchor="t">
            <a:normAutofit/>
          </a:bodyPr>
          <a:lstStyle>
            <a:lvl1pPr marL="0" indent="0" algn="l">
              <a:buNone/>
              <a:defRPr sz="2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Autor, Akad. Grad</a:t>
            </a:r>
          </a:p>
        </p:txBody>
      </p:sp>
      <p:sp>
        <p:nvSpPr>
          <p:cNvPr id="59" name="Bildplatzhalter 58">
            <a:extLst>
              <a:ext uri="{FF2B5EF4-FFF2-40B4-BE49-F238E27FC236}">
                <a16:creationId xmlns:a16="http://schemas.microsoft.com/office/drawing/2014/main" id="{6806F28A-BAF0-1C43-9B70-A1D5B90328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9943" y="1376363"/>
            <a:ext cx="6096000" cy="471646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DC5486-0A5F-FF45-B549-3BFB9701C2E3}"/>
              </a:ext>
            </a:extLst>
          </p:cNvPr>
          <p:cNvGrpSpPr/>
          <p:nvPr userDrawn="1"/>
        </p:nvGrpSpPr>
        <p:grpSpPr>
          <a:xfrm>
            <a:off x="7966841" y="-3612"/>
            <a:ext cx="4229102" cy="2193693"/>
            <a:chOff x="5500688" y="4843463"/>
            <a:chExt cx="2714625" cy="1408113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EB37140-FD75-E040-9225-68059864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688" y="4843463"/>
              <a:ext cx="2714625" cy="140811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950AD8D9-1209-F241-9337-85091A404491}"/>
                </a:ext>
              </a:extLst>
            </p:cNvPr>
            <p:cNvGrpSpPr/>
            <p:nvPr/>
          </p:nvGrpSpPr>
          <p:grpSpPr>
            <a:xfrm>
              <a:off x="5992813" y="5191125"/>
              <a:ext cx="1731963" cy="549275"/>
              <a:chOff x="5992813" y="5191125"/>
              <a:chExt cx="1731963" cy="549275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B09EF77-5FA9-3D4A-9119-7E070096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DDE4508A-ADD1-974D-8FE8-5D2339F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C9FB5ABE-B48B-994A-A81D-6D2EAC6F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F3432A9-C1EE-9B4B-8728-119E6851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2209A4A1-F519-BB40-8CCF-8465E765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CD7CA84A-0076-2D43-B82F-A16D151E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5E1E1EB8-60C9-054E-825A-C11FD42FF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EDACF59E-C77D-F64B-81A8-E5A134F29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23097EAB-F255-ED48-A4C4-675CF4325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27B38BCC-E828-C245-95F4-964984C2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8ECA8627-EF63-A743-BF37-66E99708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id="{6E43615A-53FE-7A43-8082-7E6DD9102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18">
                <a:extLst>
                  <a:ext uri="{FF2B5EF4-FFF2-40B4-BE49-F238E27FC236}">
                    <a16:creationId xmlns:a16="http://schemas.microsoft.com/office/drawing/2014/main" id="{32B234A1-F445-CD4B-92B1-50DCECD4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B2849C8F-AC81-5B4B-B675-326055ED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BA73C5C8-F07F-434B-8E5A-D93E21178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9E453BD-43B1-9649-99A0-50AD9A722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EC2009B5-39DA-484B-A189-224B54663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46C2656D-4A01-6A4B-B880-6987D23626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997C1732-FEA2-D24E-9033-C427C8EE91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957636"/>
            <a:ext cx="5112000" cy="1048846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Optionale </a:t>
            </a:r>
            <a:br>
              <a:rPr lang="de-DE" dirty="0"/>
            </a:br>
            <a:r>
              <a:rPr lang="de-DE" dirty="0" err="1"/>
              <a:t>Subline</a:t>
            </a:r>
            <a:endParaRPr lang="de-DE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35AF633-9798-D34C-BAD2-C7CA12C7B06F}"/>
              </a:ext>
            </a:extLst>
          </p:cNvPr>
          <p:cNvGrpSpPr/>
          <p:nvPr userDrawn="1"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01CE13F4-3D26-D248-BB84-5F8DF0693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FA2181B-D312-6B4F-A28A-62E84FCD413A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bg1"/>
                  </a:solidFill>
                </a:rPr>
                <a:t>hs-mittweida.de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platzhalter 2">
            <a:extLst>
              <a:ext uri="{FF2B5EF4-FFF2-40B4-BE49-F238E27FC236}">
                <a16:creationId xmlns:a16="http://schemas.microsoft.com/office/drawing/2014/main" id="{D9393634-1064-EC44-B266-422D7BFC6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1531354"/>
            <a:ext cx="5112000" cy="2447908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Vorlesungen Headline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38FABB82-AB27-FF44-9469-20E7EEA07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23" y="418409"/>
            <a:ext cx="6338223" cy="770876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Institutsbezeichnung einfügen</a:t>
            </a:r>
          </a:p>
        </p:txBody>
      </p:sp>
    </p:spTree>
    <p:extLst>
      <p:ext uri="{BB962C8B-B14F-4D97-AF65-F5344CB8AC3E}">
        <p14:creationId xmlns:p14="http://schemas.microsoft.com/office/powerpoint/2010/main" val="951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DB5B14-E220-5442-898E-FA709EDF35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5D5024F-B432-F04F-85C2-3401F32BEA4E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B973403-20D2-7D40-B7DD-79BDC4E2E82D}"/>
              </a:ext>
            </a:extLst>
          </p:cNvPr>
          <p:cNvGrpSpPr/>
          <p:nvPr userDrawn="1"/>
        </p:nvGrpSpPr>
        <p:grpSpPr>
          <a:xfrm>
            <a:off x="7966841" y="-3612"/>
            <a:ext cx="4229102" cy="2193693"/>
            <a:chOff x="7966841" y="-3612"/>
            <a:chExt cx="4229102" cy="2193693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EB37140-FD75-E040-9225-68059864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841" y="-3612"/>
              <a:ext cx="4229102" cy="219369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950AD8D9-1209-F241-9337-85091A404491}"/>
                </a:ext>
              </a:extLst>
            </p:cNvPr>
            <p:cNvGrpSpPr/>
            <p:nvPr/>
          </p:nvGrpSpPr>
          <p:grpSpPr>
            <a:xfrm>
              <a:off x="8733520" y="538009"/>
              <a:ext cx="2698217" cy="855713"/>
              <a:chOff x="5992813" y="5191125"/>
              <a:chExt cx="1731963" cy="549275"/>
            </a:xfrm>
            <a:solidFill>
              <a:schemeClr val="tx1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B09EF77-5FA9-3D4A-9119-7E070096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DDE4508A-ADD1-974D-8FE8-5D2339F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C9FB5ABE-B48B-994A-A81D-6D2EAC6F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F3432A9-C1EE-9B4B-8728-119E6851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2209A4A1-F519-BB40-8CCF-8465E765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CD7CA84A-0076-2D43-B82F-A16D151E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5E1E1EB8-60C9-054E-825A-C11FD42FF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EDACF59E-C77D-F64B-81A8-E5A134F29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23097EAB-F255-ED48-A4C4-675CF4325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27B38BCC-E828-C245-95F4-964984C2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8ECA8627-EF63-A743-BF37-66E99708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id="{6E43615A-53FE-7A43-8082-7E6DD9102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18">
                <a:extLst>
                  <a:ext uri="{FF2B5EF4-FFF2-40B4-BE49-F238E27FC236}">
                    <a16:creationId xmlns:a16="http://schemas.microsoft.com/office/drawing/2014/main" id="{32B234A1-F445-CD4B-92B1-50DCECD4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B2849C8F-AC81-5B4B-B675-326055ED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BA73C5C8-F07F-434B-8E5A-D93E21178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9E453BD-43B1-9649-99A0-50AD9A722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EC2009B5-39DA-484B-A189-224B54663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46C2656D-4A01-6A4B-B880-6987D23626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4D487CB-E6B0-B24F-853C-73DA5ED71CA1}"/>
              </a:ext>
            </a:extLst>
          </p:cNvPr>
          <p:cNvGrpSpPr/>
          <p:nvPr userDrawn="1"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EBF917F-BD72-3746-A367-FC62C6DBF3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CBA9393-6272-6D4D-8ECB-B62D9C66FD3B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tx1"/>
                  </a:solidFill>
                </a:rPr>
                <a:t>hs-mittweida.de</a:t>
              </a:r>
              <a:endParaRPr lang="de-DE" sz="1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46A22CA0-A1F8-A14D-BDF3-186809A292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4" y="181363"/>
            <a:ext cx="6480000" cy="1454218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03FD447E-F5CF-8D4B-8DF9-CAB93603B3D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764" y="1775539"/>
            <a:ext cx="6480000" cy="4484074"/>
          </a:xfrm>
        </p:spPr>
        <p:txBody>
          <a:bodyPr bIns="0" anchor="b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34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AC36BE14-BA13-EF47-A44C-AE9AECAED077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10F555E-0337-2840-8EE6-EE598121B8DE}"/>
              </a:ext>
            </a:extLst>
          </p:cNvPr>
          <p:cNvSpPr/>
          <p:nvPr userDrawn="1"/>
        </p:nvSpPr>
        <p:spPr>
          <a:xfrm>
            <a:off x="-1" y="1376363"/>
            <a:ext cx="12202392" cy="4716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AA5AF-7741-A84A-92D1-805D5F2CBB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525" y="5050888"/>
            <a:ext cx="10656000" cy="307777"/>
          </a:xfrm>
        </p:spPr>
        <p:txBody>
          <a:bodyPr lIns="0" rIns="0" bIns="0" anchor="t">
            <a:normAutofit/>
          </a:bodyPr>
          <a:lstStyle>
            <a:lvl1pPr marL="0" indent="0" algn="l">
              <a:buNone/>
              <a:defRPr sz="2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Autor, Akad. Grad max. einzeilig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DC5486-0A5F-FF45-B549-3BFB9701C2E3}"/>
              </a:ext>
            </a:extLst>
          </p:cNvPr>
          <p:cNvGrpSpPr/>
          <p:nvPr userDrawn="1"/>
        </p:nvGrpSpPr>
        <p:grpSpPr>
          <a:xfrm>
            <a:off x="7966841" y="-3612"/>
            <a:ext cx="4229102" cy="2193693"/>
            <a:chOff x="5500688" y="4843463"/>
            <a:chExt cx="2714625" cy="1408113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EB37140-FD75-E040-9225-68059864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688" y="4843463"/>
              <a:ext cx="2714625" cy="140811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950AD8D9-1209-F241-9337-85091A404491}"/>
                </a:ext>
              </a:extLst>
            </p:cNvPr>
            <p:cNvGrpSpPr/>
            <p:nvPr/>
          </p:nvGrpSpPr>
          <p:grpSpPr>
            <a:xfrm>
              <a:off x="5992813" y="5191125"/>
              <a:ext cx="1731963" cy="549275"/>
              <a:chOff x="5992813" y="5191125"/>
              <a:chExt cx="1731963" cy="549275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B09EF77-5FA9-3D4A-9119-7E070096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DDE4508A-ADD1-974D-8FE8-5D2339F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C9FB5ABE-B48B-994A-A81D-6D2EAC6F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F3432A9-C1EE-9B4B-8728-119E6851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2209A4A1-F519-BB40-8CCF-8465E765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CD7CA84A-0076-2D43-B82F-A16D151E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5E1E1EB8-60C9-054E-825A-C11FD42FF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EDACF59E-C77D-F64B-81A8-E5A134F29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23097EAB-F255-ED48-A4C4-675CF4325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27B38BCC-E828-C245-95F4-964984C2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8ECA8627-EF63-A743-BF37-66E99708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id="{6E43615A-53FE-7A43-8082-7E6DD9102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18">
                <a:extLst>
                  <a:ext uri="{FF2B5EF4-FFF2-40B4-BE49-F238E27FC236}">
                    <a16:creationId xmlns:a16="http://schemas.microsoft.com/office/drawing/2014/main" id="{32B234A1-F445-CD4B-92B1-50DCECD4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B2849C8F-AC81-5B4B-B675-326055ED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BA73C5C8-F07F-434B-8E5A-D93E21178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9E453BD-43B1-9649-99A0-50AD9A722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EC2009B5-39DA-484B-A189-224B54663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46C2656D-4A01-6A4B-B880-6987D23626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997C1732-FEA2-D24E-9033-C427C8EE91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4374269"/>
            <a:ext cx="10656000" cy="491140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Optionale </a:t>
            </a:r>
            <a:r>
              <a:rPr lang="de-DE" dirty="0" err="1"/>
              <a:t>Subline</a:t>
            </a:r>
            <a:r>
              <a:rPr lang="de-DE" dirty="0"/>
              <a:t> max. einzeilig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2721B54-72EC-2E4A-8F72-7BC6802F3896}"/>
              </a:ext>
            </a:extLst>
          </p:cNvPr>
          <p:cNvGrpSpPr/>
          <p:nvPr userDrawn="1"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B034FA29-B223-6841-B039-510A2E5451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7E757D0E-9F89-904A-8398-8EDE6049CB62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bg1"/>
                  </a:solidFill>
                </a:rPr>
                <a:t>hs-mittweida.de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A6E846C8-2825-E644-B92F-7D6C133BD3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2353594"/>
            <a:ext cx="10653712" cy="1968568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Titel 2 Headline lang und doppelzeilig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0A4628B4-EB64-B948-B672-79A5893470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23" y="418409"/>
            <a:ext cx="6338223" cy="770876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Institutsbezeichnung einfügen</a:t>
            </a:r>
          </a:p>
        </p:txBody>
      </p:sp>
    </p:spTree>
    <p:extLst>
      <p:ext uri="{BB962C8B-B14F-4D97-AF65-F5344CB8AC3E}">
        <p14:creationId xmlns:p14="http://schemas.microsoft.com/office/powerpoint/2010/main" val="247156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33D63C-45DB-144E-9085-1D88EEC21154}"/>
              </a:ext>
            </a:extLst>
          </p:cNvPr>
          <p:cNvSpPr/>
          <p:nvPr userDrawn="1"/>
        </p:nvSpPr>
        <p:spPr>
          <a:xfrm>
            <a:off x="0" y="0"/>
            <a:ext cx="4079876" cy="6200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C3705A7-6A02-6440-8505-42813B285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458998"/>
            <a:ext cx="3229503" cy="757130"/>
          </a:xfrm>
        </p:spPr>
        <p:txBody>
          <a:bodyPr anchor="t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E6D2FA4-15E9-2C49-A448-6B6F046733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46065" y="578069"/>
            <a:ext cx="6779173" cy="5622706"/>
          </a:xfrm>
        </p:spPr>
        <p:txBody>
          <a:bodyPr/>
          <a:lstStyle>
            <a:lvl1pPr marL="457200" indent="-457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  <a:defRPr sz="2400"/>
            </a:lvl1pPr>
            <a:lvl2pPr marL="457200" indent="-457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875" indent="0"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lvl3pPr>
            <a:lvl4pPr marL="449263" indent="0"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lvl4pPr>
            <a:lvl5pPr marL="719137" indent="0"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Gliederungspunkte ergänzen</a:t>
            </a:r>
          </a:p>
          <a:p>
            <a:pPr lvl="2"/>
            <a:r>
              <a:rPr lang="de-DE" altLang="de-DE" dirty="0"/>
              <a:t>Zweite Ebene</a:t>
            </a:r>
          </a:p>
          <a:p>
            <a:pPr lvl="3"/>
            <a:r>
              <a:rPr lang="de-DE" altLang="de-DE" dirty="0"/>
              <a:t>Dritte Ebene</a:t>
            </a:r>
          </a:p>
          <a:p>
            <a:pPr lvl="4"/>
            <a:r>
              <a:rPr lang="de-DE" alt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2348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trenner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33D63C-45DB-144E-9085-1D88EEC21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7EB0A41D-B864-D243-BBD2-568F729A2E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373225"/>
            <a:ext cx="10658475" cy="3251336"/>
          </a:xfrm>
        </p:spPr>
        <p:txBody>
          <a:bodyPr anchor="b" anchorCtr="0">
            <a:normAutofit/>
          </a:bodyPr>
          <a:lstStyle>
            <a:lvl1pPr>
              <a:defRPr sz="6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Kapiteltrenner</a:t>
            </a:r>
            <a:r>
              <a:rPr lang="de-DE" dirty="0"/>
              <a:t> 1</a:t>
            </a:r>
          </a:p>
        </p:txBody>
      </p:sp>
      <p:sp>
        <p:nvSpPr>
          <p:cNvPr id="8" name="Textplatzhalter 63">
            <a:extLst>
              <a:ext uri="{FF2B5EF4-FFF2-40B4-BE49-F238E27FC236}">
                <a16:creationId xmlns:a16="http://schemas.microsoft.com/office/drawing/2014/main" id="{7255ACFF-934E-EF40-ABB4-67686B0EC1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650649"/>
            <a:ext cx="10658474" cy="2442176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Optionale </a:t>
            </a:r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986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trenn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33D63C-45DB-144E-9085-1D88EEC21154}"/>
              </a:ext>
            </a:extLst>
          </p:cNvPr>
          <p:cNvSpPr/>
          <p:nvPr userDrawn="1"/>
        </p:nvSpPr>
        <p:spPr>
          <a:xfrm>
            <a:off x="0" y="0"/>
            <a:ext cx="814863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63">
            <a:extLst>
              <a:ext uri="{FF2B5EF4-FFF2-40B4-BE49-F238E27FC236}">
                <a16:creationId xmlns:a16="http://schemas.microsoft.com/office/drawing/2014/main" id="{8F09F778-8471-A84D-AEC6-047355408B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650649"/>
            <a:ext cx="7272000" cy="2442176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Optionale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A379B-3B90-4A73-825E-406B3F6D9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373225"/>
            <a:ext cx="7272337" cy="3251336"/>
          </a:xfrm>
        </p:spPr>
        <p:txBody>
          <a:bodyPr anchor="b" anchorCtr="0">
            <a:normAutofit/>
          </a:bodyPr>
          <a:lstStyle>
            <a:lvl1pPr>
              <a:defRPr sz="6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Kapiteltrenner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32793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460A-35E0-094B-9636-32F4AAFDC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124691"/>
            <a:ext cx="10656000" cy="1251671"/>
          </a:xfrm>
        </p:spPr>
        <p:txBody>
          <a:bodyPr/>
          <a:lstStyle/>
          <a:p>
            <a:r>
              <a:rPr lang="de-DE" dirty="0"/>
              <a:t>Titel Headline max. zweizeilig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5AC8-FF05-0B41-A0A5-6EAEF1F0DE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393722"/>
            <a:ext cx="10656000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8607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460A-35E0-094B-9636-32F4AAFDC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124691"/>
            <a:ext cx="10656000" cy="125167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Headline max. zweizeilig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5AC8-FF05-0B41-A0A5-6EAEF1F0DE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393722"/>
            <a:ext cx="5138037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8CE7B02-EACB-C548-9ACD-E2387332A55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4727" y="1393722"/>
            <a:ext cx="5138037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50314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5AC8-FF05-0B41-A0A5-6EAEF1F0DE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393722"/>
            <a:ext cx="5138037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Bildplatzhalter 58">
            <a:extLst>
              <a:ext uri="{FF2B5EF4-FFF2-40B4-BE49-F238E27FC236}">
                <a16:creationId xmlns:a16="http://schemas.microsoft.com/office/drawing/2014/main" id="{DAFB548C-B664-4C48-BE4F-55CE73185E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9943" y="1376362"/>
            <a:ext cx="5325295" cy="482481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3EB2807-6C65-DD49-B0FB-49658B7137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124691"/>
            <a:ext cx="10656000" cy="125167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Headline max. zweizeilig</a:t>
            </a:r>
          </a:p>
        </p:txBody>
      </p:sp>
    </p:spTree>
    <p:extLst>
      <p:ext uri="{BB962C8B-B14F-4D97-AF65-F5344CB8AC3E}">
        <p14:creationId xmlns:p14="http://schemas.microsoft.com/office/powerpoint/2010/main" val="3311891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10AF21-CEF7-7549-9E48-F40CDD975D81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C9E991-B240-7246-A3DB-3FA38762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4" y="124691"/>
            <a:ext cx="10656000" cy="1251671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Titel Headline max. zweizeilig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57BF-8521-0F48-87C5-CC09BEFD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64" y="1393722"/>
            <a:ext cx="10656000" cy="469910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4695EE-4B01-BF46-9015-9B4F06987AD3}"/>
              </a:ext>
            </a:extLst>
          </p:cNvPr>
          <p:cNvSpPr txBox="1"/>
          <p:nvPr userDrawn="1"/>
        </p:nvSpPr>
        <p:spPr>
          <a:xfrm>
            <a:off x="1234677" y="6396083"/>
            <a:ext cx="6360835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050" b="1" dirty="0"/>
              <a:t>Mathematics Seminar </a:t>
            </a:r>
            <a:r>
              <a:rPr lang="de-DE" sz="1050" b="1" dirty="0"/>
              <a:t>| </a:t>
            </a:r>
            <a:r>
              <a:rPr lang="en-DE" sz="1050" b="1" dirty="0"/>
              <a:t>Debojit Das</a:t>
            </a:r>
            <a:endParaRPr lang="de-DE" sz="1050" b="1" dirty="0"/>
          </a:p>
          <a:p>
            <a:r>
              <a:rPr lang="de-DE" sz="800" b="1" dirty="0">
                <a:solidFill>
                  <a:schemeClr val="bg1">
                    <a:lumMod val="65000"/>
                  </a:schemeClr>
                </a:solidFill>
              </a:rPr>
              <a:t>(C) </a:t>
            </a:r>
            <a:fld id="{F2543B8C-CA2F-4A4B-B9C4-BC2454824F43}" type="datetime1">
              <a:rPr lang="de-DE" sz="800" b="1" smtClean="0">
                <a:solidFill>
                  <a:schemeClr val="bg1">
                    <a:lumMod val="65000"/>
                  </a:schemeClr>
                </a:solidFill>
              </a:rPr>
              <a:t>11.05.2022</a:t>
            </a:fld>
            <a:r>
              <a:rPr lang="de-DE" sz="800" b="1" dirty="0">
                <a:solidFill>
                  <a:schemeClr val="bg1">
                    <a:lumMod val="65000"/>
                  </a:schemeClr>
                </a:solidFill>
              </a:rPr>
              <a:t> Hochschule Mittweida </a:t>
            </a: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511553DE-3A66-4A57-AD1C-DFA101E8B9A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089154" y="6340276"/>
            <a:ext cx="1339863" cy="336958"/>
            <a:chOff x="3746" y="3193"/>
            <a:chExt cx="1682" cy="423"/>
          </a:xfrm>
          <a:solidFill>
            <a:schemeClr val="tx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E2214B1-2F6E-4A0E-A96E-9DD2FAB72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" y="3336"/>
              <a:ext cx="1158" cy="123"/>
            </a:xfrm>
            <a:custGeom>
              <a:avLst/>
              <a:gdLst>
                <a:gd name="T0" fmla="*/ 117 w 1920"/>
                <a:gd name="T1" fmla="*/ 3 h 204"/>
                <a:gd name="T2" fmla="*/ 54 w 1920"/>
                <a:gd name="T3" fmla="*/ 3 h 204"/>
                <a:gd name="T4" fmla="*/ 54 w 1920"/>
                <a:gd name="T5" fmla="*/ 201 h 204"/>
                <a:gd name="T6" fmla="*/ 117 w 1920"/>
                <a:gd name="T7" fmla="*/ 201 h 204"/>
                <a:gd name="T8" fmla="*/ 380 w 1920"/>
                <a:gd name="T9" fmla="*/ 26 h 204"/>
                <a:gd name="T10" fmla="*/ 236 w 1920"/>
                <a:gd name="T11" fmla="*/ 26 h 204"/>
                <a:gd name="T12" fmla="*/ 308 w 1920"/>
                <a:gd name="T13" fmla="*/ 204 h 204"/>
                <a:gd name="T14" fmla="*/ 380 w 1920"/>
                <a:gd name="T15" fmla="*/ 26 h 204"/>
                <a:gd name="T16" fmla="*/ 338 w 1920"/>
                <a:gd name="T17" fmla="*/ 58 h 204"/>
                <a:gd name="T18" fmla="*/ 308 w 1920"/>
                <a:gd name="T19" fmla="*/ 159 h 204"/>
                <a:gd name="T20" fmla="*/ 557 w 1920"/>
                <a:gd name="T21" fmla="*/ 47 h 204"/>
                <a:gd name="T22" fmla="*/ 595 w 1920"/>
                <a:gd name="T23" fmla="*/ 14 h 204"/>
                <a:gd name="T24" fmla="*/ 449 w 1920"/>
                <a:gd name="T25" fmla="*/ 48 h 204"/>
                <a:gd name="T26" fmla="*/ 530 w 1920"/>
                <a:gd name="T27" fmla="*/ 204 h 204"/>
                <a:gd name="T28" fmla="*/ 562 w 1920"/>
                <a:gd name="T29" fmla="*/ 157 h 204"/>
                <a:gd name="T30" fmla="*/ 503 w 1920"/>
                <a:gd name="T31" fmla="*/ 60 h 204"/>
                <a:gd name="T32" fmla="*/ 800 w 1920"/>
                <a:gd name="T33" fmla="*/ 3 h 204"/>
                <a:gd name="T34" fmla="*/ 746 w 1920"/>
                <a:gd name="T35" fmla="*/ 76 h 204"/>
                <a:gd name="T36" fmla="*/ 630 w 1920"/>
                <a:gd name="T37" fmla="*/ 3 h 204"/>
                <a:gd name="T38" fmla="*/ 684 w 1920"/>
                <a:gd name="T39" fmla="*/ 120 h 204"/>
                <a:gd name="T40" fmla="*/ 800 w 1920"/>
                <a:gd name="T41" fmla="*/ 201 h 204"/>
                <a:gd name="T42" fmla="*/ 971 w 1920"/>
                <a:gd name="T43" fmla="*/ 108 h 204"/>
                <a:gd name="T44" fmla="*/ 896 w 1920"/>
                <a:gd name="T45" fmla="*/ 56 h 204"/>
                <a:gd name="T46" fmla="*/ 964 w 1920"/>
                <a:gd name="T47" fmla="*/ 56 h 204"/>
                <a:gd name="T48" fmla="*/ 863 w 1920"/>
                <a:gd name="T49" fmla="*/ 15 h 204"/>
                <a:gd name="T50" fmla="*/ 862 w 1920"/>
                <a:gd name="T51" fmla="*/ 102 h 204"/>
                <a:gd name="T52" fmla="*/ 925 w 1920"/>
                <a:gd name="T53" fmla="*/ 139 h 204"/>
                <a:gd name="T54" fmla="*/ 904 w 1920"/>
                <a:gd name="T55" fmla="*/ 160 h 204"/>
                <a:gd name="T56" fmla="*/ 842 w 1920"/>
                <a:gd name="T57" fmla="*/ 192 h 204"/>
                <a:gd name="T58" fmla="*/ 945 w 1920"/>
                <a:gd name="T59" fmla="*/ 196 h 204"/>
                <a:gd name="T60" fmla="*/ 971 w 1920"/>
                <a:gd name="T61" fmla="*/ 108 h 204"/>
                <a:gd name="T62" fmla="*/ 1152 w 1920"/>
                <a:gd name="T63" fmla="*/ 56 h 204"/>
                <a:gd name="T64" fmla="*/ 1055 w 1920"/>
                <a:gd name="T65" fmla="*/ 12 h 204"/>
                <a:gd name="T66" fmla="*/ 1034 w 1920"/>
                <a:gd name="T67" fmla="*/ 178 h 204"/>
                <a:gd name="T68" fmla="*/ 1159 w 1920"/>
                <a:gd name="T69" fmla="*/ 148 h 204"/>
                <a:gd name="T70" fmla="*/ 1065 w 1920"/>
                <a:gd name="T71" fmla="*/ 103 h 204"/>
                <a:gd name="T72" fmla="*/ 1130 w 1920"/>
                <a:gd name="T73" fmla="*/ 47 h 204"/>
                <a:gd name="T74" fmla="*/ 1319 w 1920"/>
                <a:gd name="T75" fmla="*/ 3 h 204"/>
                <a:gd name="T76" fmla="*/ 1256 w 1920"/>
                <a:gd name="T77" fmla="*/ 3 h 204"/>
                <a:gd name="T78" fmla="*/ 1256 w 1920"/>
                <a:gd name="T79" fmla="*/ 201 h 204"/>
                <a:gd name="T80" fmla="*/ 1319 w 1920"/>
                <a:gd name="T81" fmla="*/ 201 h 204"/>
                <a:gd name="T82" fmla="*/ 1537 w 1920"/>
                <a:gd name="T83" fmla="*/ 3 h 204"/>
                <a:gd name="T84" fmla="*/ 1529 w 1920"/>
                <a:gd name="T85" fmla="*/ 150 h 204"/>
                <a:gd name="T86" fmla="*/ 1474 w 1920"/>
                <a:gd name="T87" fmla="*/ 119 h 204"/>
                <a:gd name="T88" fmla="*/ 1420 w 1920"/>
                <a:gd name="T89" fmla="*/ 124 h 204"/>
                <a:gd name="T90" fmla="*/ 1568 w 1920"/>
                <a:gd name="T91" fmla="*/ 183 h 204"/>
                <a:gd name="T92" fmla="*/ 1537 w 1920"/>
                <a:gd name="T93" fmla="*/ 3 h 204"/>
                <a:gd name="T94" fmla="*/ 1768 w 1920"/>
                <a:gd name="T95" fmla="*/ 158 h 204"/>
                <a:gd name="T96" fmla="*/ 1638 w 1920"/>
                <a:gd name="T97" fmla="*/ 3 h 204"/>
                <a:gd name="T98" fmla="*/ 1920 w 1920"/>
                <a:gd name="T99" fmla="*/ 158 h 204"/>
                <a:gd name="T100" fmla="*/ 1856 w 1920"/>
                <a:gd name="T101" fmla="*/ 120 h 204"/>
                <a:gd name="T102" fmla="*/ 1856 w 1920"/>
                <a:gd name="T103" fmla="*/ 77 h 204"/>
                <a:gd name="T104" fmla="*/ 1920 w 1920"/>
                <a:gd name="T105" fmla="*/ 3 h 204"/>
                <a:gd name="T106" fmla="*/ 1920 w 1920"/>
                <a:gd name="T107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204">
                  <a:moveTo>
                    <a:pt x="171" y="3"/>
                  </a:moveTo>
                  <a:lnTo>
                    <a:pt x="171" y="3"/>
                  </a:lnTo>
                  <a:lnTo>
                    <a:pt x="117" y="3"/>
                  </a:lnTo>
                  <a:lnTo>
                    <a:pt x="117" y="76"/>
                  </a:lnTo>
                  <a:lnTo>
                    <a:pt x="54" y="76"/>
                  </a:lnTo>
                  <a:lnTo>
                    <a:pt x="54" y="3"/>
                  </a:lnTo>
                  <a:lnTo>
                    <a:pt x="0" y="3"/>
                  </a:lnTo>
                  <a:lnTo>
                    <a:pt x="0" y="201"/>
                  </a:lnTo>
                  <a:lnTo>
                    <a:pt x="54" y="201"/>
                  </a:lnTo>
                  <a:lnTo>
                    <a:pt x="54" y="120"/>
                  </a:lnTo>
                  <a:lnTo>
                    <a:pt x="117" y="120"/>
                  </a:lnTo>
                  <a:lnTo>
                    <a:pt x="117" y="201"/>
                  </a:lnTo>
                  <a:lnTo>
                    <a:pt x="171" y="201"/>
                  </a:lnTo>
                  <a:lnTo>
                    <a:pt x="171" y="3"/>
                  </a:lnTo>
                  <a:close/>
                  <a:moveTo>
                    <a:pt x="380" y="26"/>
                  </a:moveTo>
                  <a:lnTo>
                    <a:pt x="380" y="26"/>
                  </a:lnTo>
                  <a:cubicBezTo>
                    <a:pt x="364" y="8"/>
                    <a:pt x="340" y="0"/>
                    <a:pt x="308" y="0"/>
                  </a:cubicBezTo>
                  <a:cubicBezTo>
                    <a:pt x="277" y="0"/>
                    <a:pt x="252" y="8"/>
                    <a:pt x="236" y="26"/>
                  </a:cubicBezTo>
                  <a:cubicBezTo>
                    <a:pt x="219" y="43"/>
                    <a:pt x="211" y="68"/>
                    <a:pt x="211" y="102"/>
                  </a:cubicBezTo>
                  <a:cubicBezTo>
                    <a:pt x="211" y="135"/>
                    <a:pt x="219" y="160"/>
                    <a:pt x="236" y="178"/>
                  </a:cubicBezTo>
                  <a:cubicBezTo>
                    <a:pt x="253" y="195"/>
                    <a:pt x="277" y="204"/>
                    <a:pt x="308" y="204"/>
                  </a:cubicBezTo>
                  <a:cubicBezTo>
                    <a:pt x="339" y="204"/>
                    <a:pt x="363" y="195"/>
                    <a:pt x="380" y="178"/>
                  </a:cubicBezTo>
                  <a:cubicBezTo>
                    <a:pt x="396" y="161"/>
                    <a:pt x="404" y="135"/>
                    <a:pt x="404" y="102"/>
                  </a:cubicBezTo>
                  <a:cubicBezTo>
                    <a:pt x="404" y="68"/>
                    <a:pt x="396" y="43"/>
                    <a:pt x="380" y="26"/>
                  </a:cubicBezTo>
                  <a:close/>
                  <a:moveTo>
                    <a:pt x="308" y="44"/>
                  </a:moveTo>
                  <a:lnTo>
                    <a:pt x="308" y="44"/>
                  </a:lnTo>
                  <a:cubicBezTo>
                    <a:pt x="321" y="44"/>
                    <a:pt x="331" y="48"/>
                    <a:pt x="338" y="58"/>
                  </a:cubicBezTo>
                  <a:cubicBezTo>
                    <a:pt x="345" y="67"/>
                    <a:pt x="348" y="82"/>
                    <a:pt x="348" y="102"/>
                  </a:cubicBezTo>
                  <a:cubicBezTo>
                    <a:pt x="348" y="122"/>
                    <a:pt x="345" y="136"/>
                    <a:pt x="338" y="145"/>
                  </a:cubicBezTo>
                  <a:cubicBezTo>
                    <a:pt x="331" y="155"/>
                    <a:pt x="321" y="159"/>
                    <a:pt x="308" y="159"/>
                  </a:cubicBezTo>
                  <a:cubicBezTo>
                    <a:pt x="281" y="159"/>
                    <a:pt x="268" y="140"/>
                    <a:pt x="268" y="102"/>
                  </a:cubicBezTo>
                  <a:cubicBezTo>
                    <a:pt x="268" y="63"/>
                    <a:pt x="281" y="44"/>
                    <a:pt x="308" y="44"/>
                  </a:cubicBezTo>
                  <a:close/>
                  <a:moveTo>
                    <a:pt x="557" y="47"/>
                  </a:moveTo>
                  <a:lnTo>
                    <a:pt x="557" y="47"/>
                  </a:lnTo>
                  <a:cubicBezTo>
                    <a:pt x="564" y="50"/>
                    <a:pt x="571" y="53"/>
                    <a:pt x="579" y="56"/>
                  </a:cubicBezTo>
                  <a:lnTo>
                    <a:pt x="595" y="14"/>
                  </a:lnTo>
                  <a:cubicBezTo>
                    <a:pt x="576" y="5"/>
                    <a:pt x="555" y="0"/>
                    <a:pt x="534" y="0"/>
                  </a:cubicBezTo>
                  <a:cubicBezTo>
                    <a:pt x="514" y="0"/>
                    <a:pt x="497" y="4"/>
                    <a:pt x="482" y="12"/>
                  </a:cubicBezTo>
                  <a:cubicBezTo>
                    <a:pt x="468" y="21"/>
                    <a:pt x="457" y="33"/>
                    <a:pt x="449" y="48"/>
                  </a:cubicBezTo>
                  <a:cubicBezTo>
                    <a:pt x="441" y="64"/>
                    <a:pt x="437" y="82"/>
                    <a:pt x="437" y="103"/>
                  </a:cubicBezTo>
                  <a:cubicBezTo>
                    <a:pt x="437" y="135"/>
                    <a:pt x="445" y="161"/>
                    <a:pt x="461" y="178"/>
                  </a:cubicBezTo>
                  <a:cubicBezTo>
                    <a:pt x="477" y="195"/>
                    <a:pt x="500" y="204"/>
                    <a:pt x="530" y="204"/>
                  </a:cubicBezTo>
                  <a:cubicBezTo>
                    <a:pt x="551" y="204"/>
                    <a:pt x="570" y="200"/>
                    <a:pt x="587" y="193"/>
                  </a:cubicBezTo>
                  <a:lnTo>
                    <a:pt x="587" y="148"/>
                  </a:lnTo>
                  <a:cubicBezTo>
                    <a:pt x="578" y="151"/>
                    <a:pt x="570" y="154"/>
                    <a:pt x="562" y="157"/>
                  </a:cubicBezTo>
                  <a:cubicBezTo>
                    <a:pt x="553" y="159"/>
                    <a:pt x="545" y="160"/>
                    <a:pt x="536" y="160"/>
                  </a:cubicBezTo>
                  <a:cubicBezTo>
                    <a:pt x="507" y="160"/>
                    <a:pt x="493" y="141"/>
                    <a:pt x="493" y="103"/>
                  </a:cubicBezTo>
                  <a:cubicBezTo>
                    <a:pt x="493" y="85"/>
                    <a:pt x="496" y="70"/>
                    <a:pt x="503" y="60"/>
                  </a:cubicBezTo>
                  <a:cubicBezTo>
                    <a:pt x="510" y="49"/>
                    <a:pt x="520" y="44"/>
                    <a:pt x="533" y="44"/>
                  </a:cubicBezTo>
                  <a:cubicBezTo>
                    <a:pt x="542" y="44"/>
                    <a:pt x="549" y="45"/>
                    <a:pt x="557" y="47"/>
                  </a:cubicBezTo>
                  <a:close/>
                  <a:moveTo>
                    <a:pt x="800" y="3"/>
                  </a:moveTo>
                  <a:lnTo>
                    <a:pt x="800" y="3"/>
                  </a:lnTo>
                  <a:lnTo>
                    <a:pt x="746" y="3"/>
                  </a:lnTo>
                  <a:lnTo>
                    <a:pt x="746" y="76"/>
                  </a:lnTo>
                  <a:lnTo>
                    <a:pt x="684" y="76"/>
                  </a:lnTo>
                  <a:lnTo>
                    <a:pt x="684" y="3"/>
                  </a:lnTo>
                  <a:lnTo>
                    <a:pt x="630" y="3"/>
                  </a:lnTo>
                  <a:lnTo>
                    <a:pt x="630" y="201"/>
                  </a:lnTo>
                  <a:lnTo>
                    <a:pt x="684" y="201"/>
                  </a:lnTo>
                  <a:lnTo>
                    <a:pt x="684" y="120"/>
                  </a:lnTo>
                  <a:lnTo>
                    <a:pt x="746" y="120"/>
                  </a:lnTo>
                  <a:lnTo>
                    <a:pt x="746" y="201"/>
                  </a:lnTo>
                  <a:lnTo>
                    <a:pt x="800" y="201"/>
                  </a:lnTo>
                  <a:lnTo>
                    <a:pt x="800" y="3"/>
                  </a:lnTo>
                  <a:close/>
                  <a:moveTo>
                    <a:pt x="971" y="108"/>
                  </a:moveTo>
                  <a:lnTo>
                    <a:pt x="971" y="108"/>
                  </a:lnTo>
                  <a:cubicBezTo>
                    <a:pt x="964" y="99"/>
                    <a:pt x="952" y="91"/>
                    <a:pt x="935" y="83"/>
                  </a:cubicBezTo>
                  <a:cubicBezTo>
                    <a:pt x="917" y="75"/>
                    <a:pt x="906" y="69"/>
                    <a:pt x="902" y="66"/>
                  </a:cubicBezTo>
                  <a:cubicBezTo>
                    <a:pt x="898" y="63"/>
                    <a:pt x="896" y="60"/>
                    <a:pt x="896" y="56"/>
                  </a:cubicBezTo>
                  <a:cubicBezTo>
                    <a:pt x="896" y="52"/>
                    <a:pt x="898" y="49"/>
                    <a:pt x="901" y="47"/>
                  </a:cubicBezTo>
                  <a:cubicBezTo>
                    <a:pt x="904" y="44"/>
                    <a:pt x="909" y="43"/>
                    <a:pt x="916" y="43"/>
                  </a:cubicBezTo>
                  <a:cubicBezTo>
                    <a:pt x="930" y="43"/>
                    <a:pt x="946" y="47"/>
                    <a:pt x="964" y="56"/>
                  </a:cubicBezTo>
                  <a:lnTo>
                    <a:pt x="981" y="14"/>
                  </a:lnTo>
                  <a:cubicBezTo>
                    <a:pt x="960" y="5"/>
                    <a:pt x="939" y="0"/>
                    <a:pt x="918" y="0"/>
                  </a:cubicBezTo>
                  <a:cubicBezTo>
                    <a:pt x="895" y="0"/>
                    <a:pt x="876" y="5"/>
                    <a:pt x="863" y="15"/>
                  </a:cubicBezTo>
                  <a:cubicBezTo>
                    <a:pt x="850" y="25"/>
                    <a:pt x="843" y="40"/>
                    <a:pt x="843" y="58"/>
                  </a:cubicBezTo>
                  <a:cubicBezTo>
                    <a:pt x="843" y="68"/>
                    <a:pt x="845" y="76"/>
                    <a:pt x="848" y="83"/>
                  </a:cubicBezTo>
                  <a:cubicBezTo>
                    <a:pt x="851" y="91"/>
                    <a:pt x="856" y="97"/>
                    <a:pt x="862" y="102"/>
                  </a:cubicBezTo>
                  <a:cubicBezTo>
                    <a:pt x="869" y="108"/>
                    <a:pt x="878" y="114"/>
                    <a:pt x="891" y="120"/>
                  </a:cubicBezTo>
                  <a:cubicBezTo>
                    <a:pt x="906" y="126"/>
                    <a:pt x="915" y="130"/>
                    <a:pt x="918" y="132"/>
                  </a:cubicBezTo>
                  <a:cubicBezTo>
                    <a:pt x="921" y="134"/>
                    <a:pt x="924" y="137"/>
                    <a:pt x="925" y="139"/>
                  </a:cubicBezTo>
                  <a:cubicBezTo>
                    <a:pt x="927" y="141"/>
                    <a:pt x="927" y="143"/>
                    <a:pt x="927" y="146"/>
                  </a:cubicBezTo>
                  <a:cubicBezTo>
                    <a:pt x="927" y="150"/>
                    <a:pt x="925" y="154"/>
                    <a:pt x="922" y="156"/>
                  </a:cubicBezTo>
                  <a:cubicBezTo>
                    <a:pt x="918" y="159"/>
                    <a:pt x="912" y="160"/>
                    <a:pt x="904" y="160"/>
                  </a:cubicBezTo>
                  <a:cubicBezTo>
                    <a:pt x="895" y="160"/>
                    <a:pt x="885" y="159"/>
                    <a:pt x="874" y="156"/>
                  </a:cubicBezTo>
                  <a:cubicBezTo>
                    <a:pt x="863" y="153"/>
                    <a:pt x="852" y="149"/>
                    <a:pt x="842" y="144"/>
                  </a:cubicBezTo>
                  <a:lnTo>
                    <a:pt x="842" y="192"/>
                  </a:lnTo>
                  <a:cubicBezTo>
                    <a:pt x="851" y="196"/>
                    <a:pt x="861" y="199"/>
                    <a:pt x="870" y="201"/>
                  </a:cubicBezTo>
                  <a:cubicBezTo>
                    <a:pt x="879" y="203"/>
                    <a:pt x="890" y="204"/>
                    <a:pt x="903" y="204"/>
                  </a:cubicBezTo>
                  <a:cubicBezTo>
                    <a:pt x="919" y="204"/>
                    <a:pt x="933" y="201"/>
                    <a:pt x="945" y="196"/>
                  </a:cubicBezTo>
                  <a:cubicBezTo>
                    <a:pt x="956" y="191"/>
                    <a:pt x="965" y="183"/>
                    <a:pt x="972" y="174"/>
                  </a:cubicBezTo>
                  <a:cubicBezTo>
                    <a:pt x="978" y="164"/>
                    <a:pt x="981" y="153"/>
                    <a:pt x="981" y="141"/>
                  </a:cubicBezTo>
                  <a:cubicBezTo>
                    <a:pt x="981" y="128"/>
                    <a:pt x="978" y="117"/>
                    <a:pt x="971" y="108"/>
                  </a:cubicBezTo>
                  <a:close/>
                  <a:moveTo>
                    <a:pt x="1130" y="47"/>
                  </a:moveTo>
                  <a:lnTo>
                    <a:pt x="1130" y="47"/>
                  </a:lnTo>
                  <a:cubicBezTo>
                    <a:pt x="1137" y="50"/>
                    <a:pt x="1144" y="53"/>
                    <a:pt x="1152" y="56"/>
                  </a:cubicBezTo>
                  <a:lnTo>
                    <a:pt x="1168" y="14"/>
                  </a:lnTo>
                  <a:cubicBezTo>
                    <a:pt x="1148" y="5"/>
                    <a:pt x="1128" y="0"/>
                    <a:pt x="1106" y="0"/>
                  </a:cubicBezTo>
                  <a:cubicBezTo>
                    <a:pt x="1087" y="0"/>
                    <a:pt x="1070" y="4"/>
                    <a:pt x="1055" y="12"/>
                  </a:cubicBezTo>
                  <a:cubicBezTo>
                    <a:pt x="1041" y="21"/>
                    <a:pt x="1030" y="33"/>
                    <a:pt x="1022" y="48"/>
                  </a:cubicBezTo>
                  <a:cubicBezTo>
                    <a:pt x="1014" y="64"/>
                    <a:pt x="1010" y="82"/>
                    <a:pt x="1010" y="103"/>
                  </a:cubicBezTo>
                  <a:cubicBezTo>
                    <a:pt x="1010" y="135"/>
                    <a:pt x="1018" y="161"/>
                    <a:pt x="1034" y="178"/>
                  </a:cubicBezTo>
                  <a:cubicBezTo>
                    <a:pt x="1050" y="195"/>
                    <a:pt x="1073" y="204"/>
                    <a:pt x="1103" y="204"/>
                  </a:cubicBezTo>
                  <a:cubicBezTo>
                    <a:pt x="1124" y="204"/>
                    <a:pt x="1143" y="200"/>
                    <a:pt x="1159" y="193"/>
                  </a:cubicBezTo>
                  <a:lnTo>
                    <a:pt x="1159" y="148"/>
                  </a:lnTo>
                  <a:cubicBezTo>
                    <a:pt x="1151" y="151"/>
                    <a:pt x="1143" y="154"/>
                    <a:pt x="1134" y="157"/>
                  </a:cubicBezTo>
                  <a:cubicBezTo>
                    <a:pt x="1126" y="159"/>
                    <a:pt x="1118" y="160"/>
                    <a:pt x="1109" y="160"/>
                  </a:cubicBezTo>
                  <a:cubicBezTo>
                    <a:pt x="1080" y="160"/>
                    <a:pt x="1065" y="141"/>
                    <a:pt x="1065" y="103"/>
                  </a:cubicBezTo>
                  <a:cubicBezTo>
                    <a:pt x="1065" y="85"/>
                    <a:pt x="1069" y="70"/>
                    <a:pt x="1076" y="60"/>
                  </a:cubicBezTo>
                  <a:cubicBezTo>
                    <a:pt x="1083" y="49"/>
                    <a:pt x="1093" y="44"/>
                    <a:pt x="1106" y="44"/>
                  </a:cubicBezTo>
                  <a:cubicBezTo>
                    <a:pt x="1114" y="44"/>
                    <a:pt x="1122" y="45"/>
                    <a:pt x="1130" y="47"/>
                  </a:cubicBezTo>
                  <a:close/>
                  <a:moveTo>
                    <a:pt x="1373" y="3"/>
                  </a:moveTo>
                  <a:lnTo>
                    <a:pt x="1373" y="3"/>
                  </a:lnTo>
                  <a:lnTo>
                    <a:pt x="1319" y="3"/>
                  </a:lnTo>
                  <a:lnTo>
                    <a:pt x="1319" y="76"/>
                  </a:lnTo>
                  <a:lnTo>
                    <a:pt x="1256" y="76"/>
                  </a:lnTo>
                  <a:lnTo>
                    <a:pt x="1256" y="3"/>
                  </a:lnTo>
                  <a:lnTo>
                    <a:pt x="1202" y="3"/>
                  </a:lnTo>
                  <a:lnTo>
                    <a:pt x="1202" y="201"/>
                  </a:lnTo>
                  <a:lnTo>
                    <a:pt x="1256" y="201"/>
                  </a:lnTo>
                  <a:lnTo>
                    <a:pt x="1256" y="120"/>
                  </a:lnTo>
                  <a:lnTo>
                    <a:pt x="1319" y="120"/>
                  </a:lnTo>
                  <a:lnTo>
                    <a:pt x="1319" y="201"/>
                  </a:lnTo>
                  <a:lnTo>
                    <a:pt x="1373" y="201"/>
                  </a:lnTo>
                  <a:lnTo>
                    <a:pt x="1373" y="3"/>
                  </a:lnTo>
                  <a:close/>
                  <a:moveTo>
                    <a:pt x="1537" y="3"/>
                  </a:moveTo>
                  <a:lnTo>
                    <a:pt x="1537" y="3"/>
                  </a:lnTo>
                  <a:lnTo>
                    <a:pt x="1537" y="119"/>
                  </a:lnTo>
                  <a:cubicBezTo>
                    <a:pt x="1537" y="133"/>
                    <a:pt x="1534" y="144"/>
                    <a:pt x="1529" y="150"/>
                  </a:cubicBezTo>
                  <a:cubicBezTo>
                    <a:pt x="1524" y="156"/>
                    <a:pt x="1516" y="159"/>
                    <a:pt x="1505" y="159"/>
                  </a:cubicBezTo>
                  <a:cubicBezTo>
                    <a:pt x="1495" y="159"/>
                    <a:pt x="1487" y="156"/>
                    <a:pt x="1482" y="150"/>
                  </a:cubicBezTo>
                  <a:cubicBezTo>
                    <a:pt x="1477" y="144"/>
                    <a:pt x="1474" y="133"/>
                    <a:pt x="1474" y="119"/>
                  </a:cubicBezTo>
                  <a:lnTo>
                    <a:pt x="1474" y="3"/>
                  </a:lnTo>
                  <a:lnTo>
                    <a:pt x="1420" y="3"/>
                  </a:lnTo>
                  <a:lnTo>
                    <a:pt x="1420" y="124"/>
                  </a:lnTo>
                  <a:cubicBezTo>
                    <a:pt x="1420" y="150"/>
                    <a:pt x="1428" y="169"/>
                    <a:pt x="1442" y="183"/>
                  </a:cubicBezTo>
                  <a:cubicBezTo>
                    <a:pt x="1457" y="197"/>
                    <a:pt x="1477" y="204"/>
                    <a:pt x="1505" y="204"/>
                  </a:cubicBezTo>
                  <a:cubicBezTo>
                    <a:pt x="1532" y="204"/>
                    <a:pt x="1553" y="197"/>
                    <a:pt x="1568" y="183"/>
                  </a:cubicBezTo>
                  <a:cubicBezTo>
                    <a:pt x="1583" y="168"/>
                    <a:pt x="1590" y="148"/>
                    <a:pt x="1590" y="122"/>
                  </a:cubicBezTo>
                  <a:lnTo>
                    <a:pt x="1590" y="3"/>
                  </a:lnTo>
                  <a:lnTo>
                    <a:pt x="1537" y="3"/>
                  </a:lnTo>
                  <a:close/>
                  <a:moveTo>
                    <a:pt x="1768" y="201"/>
                  </a:moveTo>
                  <a:lnTo>
                    <a:pt x="1768" y="201"/>
                  </a:lnTo>
                  <a:lnTo>
                    <a:pt x="1768" y="158"/>
                  </a:lnTo>
                  <a:lnTo>
                    <a:pt x="1692" y="158"/>
                  </a:lnTo>
                  <a:lnTo>
                    <a:pt x="1692" y="3"/>
                  </a:lnTo>
                  <a:lnTo>
                    <a:pt x="1638" y="3"/>
                  </a:lnTo>
                  <a:lnTo>
                    <a:pt x="1638" y="201"/>
                  </a:lnTo>
                  <a:lnTo>
                    <a:pt x="1768" y="201"/>
                  </a:lnTo>
                  <a:close/>
                  <a:moveTo>
                    <a:pt x="1920" y="158"/>
                  </a:moveTo>
                  <a:lnTo>
                    <a:pt x="1920" y="158"/>
                  </a:lnTo>
                  <a:lnTo>
                    <a:pt x="1856" y="158"/>
                  </a:lnTo>
                  <a:lnTo>
                    <a:pt x="1856" y="120"/>
                  </a:lnTo>
                  <a:lnTo>
                    <a:pt x="1916" y="120"/>
                  </a:lnTo>
                  <a:lnTo>
                    <a:pt x="1916" y="77"/>
                  </a:lnTo>
                  <a:lnTo>
                    <a:pt x="1856" y="77"/>
                  </a:lnTo>
                  <a:lnTo>
                    <a:pt x="1856" y="46"/>
                  </a:lnTo>
                  <a:lnTo>
                    <a:pt x="1920" y="46"/>
                  </a:lnTo>
                  <a:lnTo>
                    <a:pt x="1920" y="3"/>
                  </a:lnTo>
                  <a:lnTo>
                    <a:pt x="1802" y="3"/>
                  </a:lnTo>
                  <a:lnTo>
                    <a:pt x="1802" y="201"/>
                  </a:lnTo>
                  <a:lnTo>
                    <a:pt x="1920" y="201"/>
                  </a:lnTo>
                  <a:lnTo>
                    <a:pt x="1920" y="1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A2C29E4-B822-4C6E-934E-0F868276D9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" y="3492"/>
              <a:ext cx="1004" cy="120"/>
            </a:xfrm>
            <a:custGeom>
              <a:avLst/>
              <a:gdLst>
                <a:gd name="T0" fmla="*/ 178 w 1665"/>
                <a:gd name="T1" fmla="*/ 56 h 199"/>
                <a:gd name="T2" fmla="*/ 177 w 1665"/>
                <a:gd name="T3" fmla="*/ 112 h 199"/>
                <a:gd name="T4" fmla="*/ 227 w 1665"/>
                <a:gd name="T5" fmla="*/ 0 h 199"/>
                <a:gd name="T6" fmla="*/ 113 w 1665"/>
                <a:gd name="T7" fmla="*/ 141 h 199"/>
                <a:gd name="T8" fmla="*/ 0 w 1665"/>
                <a:gd name="T9" fmla="*/ 199 h 199"/>
                <a:gd name="T10" fmla="*/ 45 w 1665"/>
                <a:gd name="T11" fmla="*/ 56 h 199"/>
                <a:gd name="T12" fmla="*/ 138 w 1665"/>
                <a:gd name="T13" fmla="*/ 199 h 199"/>
                <a:gd name="T14" fmla="*/ 275 w 1665"/>
                <a:gd name="T15" fmla="*/ 0 h 199"/>
                <a:gd name="T16" fmla="*/ 329 w 1665"/>
                <a:gd name="T17" fmla="*/ 0 h 199"/>
                <a:gd name="T18" fmla="*/ 513 w 1665"/>
                <a:gd name="T19" fmla="*/ 44 h 199"/>
                <a:gd name="T20" fmla="*/ 362 w 1665"/>
                <a:gd name="T21" fmla="*/ 44 h 199"/>
                <a:gd name="T22" fmla="*/ 464 w 1665"/>
                <a:gd name="T23" fmla="*/ 199 h 199"/>
                <a:gd name="T24" fmla="*/ 640 w 1665"/>
                <a:gd name="T25" fmla="*/ 44 h 199"/>
                <a:gd name="T26" fmla="*/ 538 w 1665"/>
                <a:gd name="T27" fmla="*/ 0 h 199"/>
                <a:gd name="T28" fmla="*/ 587 w 1665"/>
                <a:gd name="T29" fmla="*/ 199 h 199"/>
                <a:gd name="T30" fmla="*/ 994 w 1665"/>
                <a:gd name="T31" fmla="*/ 0 h 199"/>
                <a:gd name="T32" fmla="*/ 920 w 1665"/>
                <a:gd name="T33" fmla="*/ 100 h 199"/>
                <a:gd name="T34" fmla="*/ 896 w 1665"/>
                <a:gd name="T35" fmla="*/ 76 h 199"/>
                <a:gd name="T36" fmla="*/ 811 w 1665"/>
                <a:gd name="T37" fmla="*/ 76 h 199"/>
                <a:gd name="T38" fmla="*/ 786 w 1665"/>
                <a:gd name="T39" fmla="*/ 100 h 199"/>
                <a:gd name="T40" fmla="*/ 762 w 1665"/>
                <a:gd name="T41" fmla="*/ 199 h 199"/>
                <a:gd name="T42" fmla="*/ 850 w 1665"/>
                <a:gd name="T43" fmla="*/ 86 h 199"/>
                <a:gd name="T44" fmla="*/ 862 w 1665"/>
                <a:gd name="T45" fmla="*/ 112 h 199"/>
                <a:gd name="T46" fmla="*/ 994 w 1665"/>
                <a:gd name="T47" fmla="*/ 0 h 199"/>
                <a:gd name="T48" fmla="*/ 1079 w 1665"/>
                <a:gd name="T49" fmla="*/ 155 h 199"/>
                <a:gd name="T50" fmla="*/ 1138 w 1665"/>
                <a:gd name="T51" fmla="*/ 75 h 199"/>
                <a:gd name="T52" fmla="*/ 1143 w 1665"/>
                <a:gd name="T53" fmla="*/ 43 h 199"/>
                <a:gd name="T54" fmla="*/ 1025 w 1665"/>
                <a:gd name="T55" fmla="*/ 199 h 199"/>
                <a:gd name="T56" fmla="*/ 1241 w 1665"/>
                <a:gd name="T57" fmla="*/ 0 h 199"/>
                <a:gd name="T58" fmla="*/ 1187 w 1665"/>
                <a:gd name="T59" fmla="*/ 199 h 199"/>
                <a:gd name="T60" fmla="*/ 1432 w 1665"/>
                <a:gd name="T61" fmla="*/ 25 h 199"/>
                <a:gd name="T62" fmla="*/ 1290 w 1665"/>
                <a:gd name="T63" fmla="*/ 0 h 199"/>
                <a:gd name="T64" fmla="*/ 1431 w 1665"/>
                <a:gd name="T65" fmla="*/ 172 h 199"/>
                <a:gd name="T66" fmla="*/ 1391 w 1665"/>
                <a:gd name="T67" fmla="*/ 141 h 199"/>
                <a:gd name="T68" fmla="*/ 1343 w 1665"/>
                <a:gd name="T69" fmla="*/ 155 h 199"/>
                <a:gd name="T70" fmla="*/ 1392 w 1665"/>
                <a:gd name="T71" fmla="*/ 57 h 199"/>
                <a:gd name="T72" fmla="*/ 1665 w 1665"/>
                <a:gd name="T73" fmla="*/ 199 h 199"/>
                <a:gd name="T74" fmla="*/ 1528 w 1665"/>
                <a:gd name="T75" fmla="*/ 0 h 199"/>
                <a:gd name="T76" fmla="*/ 1532 w 1665"/>
                <a:gd name="T77" fmla="*/ 162 h 199"/>
                <a:gd name="T78" fmla="*/ 1665 w 1665"/>
                <a:gd name="T79" fmla="*/ 199 h 199"/>
                <a:gd name="T80" fmla="*/ 1559 w 1665"/>
                <a:gd name="T81" fmla="*/ 55 h 199"/>
                <a:gd name="T82" fmla="*/ 1577 w 1665"/>
                <a:gd name="T83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65" h="199">
                  <a:moveTo>
                    <a:pt x="138" y="199"/>
                  </a:moveTo>
                  <a:lnTo>
                    <a:pt x="138" y="199"/>
                  </a:lnTo>
                  <a:lnTo>
                    <a:pt x="178" y="56"/>
                  </a:lnTo>
                  <a:lnTo>
                    <a:pt x="179" y="56"/>
                  </a:lnTo>
                  <a:cubicBezTo>
                    <a:pt x="178" y="78"/>
                    <a:pt x="178" y="91"/>
                    <a:pt x="177" y="97"/>
                  </a:cubicBezTo>
                  <a:cubicBezTo>
                    <a:pt x="177" y="102"/>
                    <a:pt x="177" y="107"/>
                    <a:pt x="177" y="112"/>
                  </a:cubicBezTo>
                  <a:lnTo>
                    <a:pt x="177" y="199"/>
                  </a:lnTo>
                  <a:lnTo>
                    <a:pt x="227" y="199"/>
                  </a:lnTo>
                  <a:lnTo>
                    <a:pt x="227" y="0"/>
                  </a:lnTo>
                  <a:lnTo>
                    <a:pt x="155" y="0"/>
                  </a:lnTo>
                  <a:lnTo>
                    <a:pt x="114" y="141"/>
                  </a:lnTo>
                  <a:lnTo>
                    <a:pt x="113" y="141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99"/>
                  </a:lnTo>
                  <a:lnTo>
                    <a:pt x="48" y="199"/>
                  </a:lnTo>
                  <a:lnTo>
                    <a:pt x="48" y="113"/>
                  </a:lnTo>
                  <a:cubicBezTo>
                    <a:pt x="48" y="99"/>
                    <a:pt x="47" y="80"/>
                    <a:pt x="45" y="56"/>
                  </a:cubicBezTo>
                  <a:lnTo>
                    <a:pt x="46" y="56"/>
                  </a:lnTo>
                  <a:lnTo>
                    <a:pt x="87" y="199"/>
                  </a:lnTo>
                  <a:lnTo>
                    <a:pt x="138" y="199"/>
                  </a:lnTo>
                  <a:close/>
                  <a:moveTo>
                    <a:pt x="329" y="0"/>
                  </a:moveTo>
                  <a:lnTo>
                    <a:pt x="329" y="0"/>
                  </a:lnTo>
                  <a:lnTo>
                    <a:pt x="275" y="0"/>
                  </a:lnTo>
                  <a:lnTo>
                    <a:pt x="275" y="199"/>
                  </a:lnTo>
                  <a:lnTo>
                    <a:pt x="329" y="199"/>
                  </a:lnTo>
                  <a:lnTo>
                    <a:pt x="329" y="0"/>
                  </a:lnTo>
                  <a:close/>
                  <a:moveTo>
                    <a:pt x="464" y="44"/>
                  </a:moveTo>
                  <a:lnTo>
                    <a:pt x="464" y="44"/>
                  </a:lnTo>
                  <a:lnTo>
                    <a:pt x="513" y="44"/>
                  </a:lnTo>
                  <a:lnTo>
                    <a:pt x="513" y="0"/>
                  </a:lnTo>
                  <a:lnTo>
                    <a:pt x="362" y="0"/>
                  </a:lnTo>
                  <a:lnTo>
                    <a:pt x="362" y="44"/>
                  </a:lnTo>
                  <a:lnTo>
                    <a:pt x="411" y="44"/>
                  </a:lnTo>
                  <a:lnTo>
                    <a:pt x="411" y="199"/>
                  </a:lnTo>
                  <a:lnTo>
                    <a:pt x="464" y="199"/>
                  </a:lnTo>
                  <a:lnTo>
                    <a:pt x="464" y="44"/>
                  </a:lnTo>
                  <a:close/>
                  <a:moveTo>
                    <a:pt x="640" y="44"/>
                  </a:moveTo>
                  <a:lnTo>
                    <a:pt x="640" y="44"/>
                  </a:lnTo>
                  <a:lnTo>
                    <a:pt x="689" y="44"/>
                  </a:lnTo>
                  <a:lnTo>
                    <a:pt x="689" y="0"/>
                  </a:lnTo>
                  <a:lnTo>
                    <a:pt x="538" y="0"/>
                  </a:lnTo>
                  <a:lnTo>
                    <a:pt x="538" y="44"/>
                  </a:lnTo>
                  <a:lnTo>
                    <a:pt x="587" y="44"/>
                  </a:lnTo>
                  <a:lnTo>
                    <a:pt x="587" y="199"/>
                  </a:lnTo>
                  <a:lnTo>
                    <a:pt x="640" y="199"/>
                  </a:lnTo>
                  <a:lnTo>
                    <a:pt x="640" y="44"/>
                  </a:lnTo>
                  <a:close/>
                  <a:moveTo>
                    <a:pt x="994" y="0"/>
                  </a:moveTo>
                  <a:lnTo>
                    <a:pt x="994" y="0"/>
                  </a:lnTo>
                  <a:lnTo>
                    <a:pt x="942" y="0"/>
                  </a:lnTo>
                  <a:lnTo>
                    <a:pt x="920" y="100"/>
                  </a:lnTo>
                  <a:cubicBezTo>
                    <a:pt x="915" y="125"/>
                    <a:pt x="912" y="143"/>
                    <a:pt x="910" y="153"/>
                  </a:cubicBezTo>
                  <a:cubicBezTo>
                    <a:pt x="909" y="145"/>
                    <a:pt x="907" y="133"/>
                    <a:pt x="904" y="117"/>
                  </a:cubicBezTo>
                  <a:cubicBezTo>
                    <a:pt x="901" y="101"/>
                    <a:pt x="898" y="88"/>
                    <a:pt x="896" y="76"/>
                  </a:cubicBezTo>
                  <a:lnTo>
                    <a:pt x="879" y="0"/>
                  </a:lnTo>
                  <a:lnTo>
                    <a:pt x="829" y="0"/>
                  </a:lnTo>
                  <a:lnTo>
                    <a:pt x="811" y="76"/>
                  </a:lnTo>
                  <a:cubicBezTo>
                    <a:pt x="809" y="86"/>
                    <a:pt x="806" y="99"/>
                    <a:pt x="803" y="115"/>
                  </a:cubicBezTo>
                  <a:cubicBezTo>
                    <a:pt x="800" y="131"/>
                    <a:pt x="798" y="143"/>
                    <a:pt x="797" y="153"/>
                  </a:cubicBezTo>
                  <a:cubicBezTo>
                    <a:pt x="795" y="140"/>
                    <a:pt x="791" y="122"/>
                    <a:pt x="786" y="100"/>
                  </a:cubicBezTo>
                  <a:lnTo>
                    <a:pt x="765" y="0"/>
                  </a:lnTo>
                  <a:lnTo>
                    <a:pt x="713" y="0"/>
                  </a:lnTo>
                  <a:lnTo>
                    <a:pt x="762" y="199"/>
                  </a:lnTo>
                  <a:lnTo>
                    <a:pt x="826" y="199"/>
                  </a:lnTo>
                  <a:cubicBezTo>
                    <a:pt x="837" y="147"/>
                    <a:pt x="844" y="117"/>
                    <a:pt x="846" y="110"/>
                  </a:cubicBezTo>
                  <a:cubicBezTo>
                    <a:pt x="847" y="103"/>
                    <a:pt x="849" y="95"/>
                    <a:pt x="850" y="86"/>
                  </a:cubicBezTo>
                  <a:cubicBezTo>
                    <a:pt x="852" y="77"/>
                    <a:pt x="853" y="70"/>
                    <a:pt x="854" y="64"/>
                  </a:cubicBezTo>
                  <a:cubicBezTo>
                    <a:pt x="855" y="71"/>
                    <a:pt x="856" y="80"/>
                    <a:pt x="858" y="91"/>
                  </a:cubicBezTo>
                  <a:cubicBezTo>
                    <a:pt x="860" y="102"/>
                    <a:pt x="862" y="109"/>
                    <a:pt x="862" y="112"/>
                  </a:cubicBezTo>
                  <a:lnTo>
                    <a:pt x="881" y="199"/>
                  </a:lnTo>
                  <a:lnTo>
                    <a:pt x="945" y="199"/>
                  </a:lnTo>
                  <a:lnTo>
                    <a:pt x="994" y="0"/>
                  </a:lnTo>
                  <a:close/>
                  <a:moveTo>
                    <a:pt x="1143" y="155"/>
                  </a:moveTo>
                  <a:lnTo>
                    <a:pt x="1143" y="155"/>
                  </a:lnTo>
                  <a:lnTo>
                    <a:pt x="1079" y="155"/>
                  </a:lnTo>
                  <a:lnTo>
                    <a:pt x="1079" y="118"/>
                  </a:lnTo>
                  <a:lnTo>
                    <a:pt x="1138" y="118"/>
                  </a:lnTo>
                  <a:lnTo>
                    <a:pt x="1138" y="75"/>
                  </a:lnTo>
                  <a:lnTo>
                    <a:pt x="1079" y="75"/>
                  </a:lnTo>
                  <a:lnTo>
                    <a:pt x="1079" y="43"/>
                  </a:lnTo>
                  <a:lnTo>
                    <a:pt x="1143" y="43"/>
                  </a:lnTo>
                  <a:lnTo>
                    <a:pt x="1143" y="0"/>
                  </a:lnTo>
                  <a:lnTo>
                    <a:pt x="1025" y="0"/>
                  </a:lnTo>
                  <a:lnTo>
                    <a:pt x="1025" y="199"/>
                  </a:lnTo>
                  <a:lnTo>
                    <a:pt x="1143" y="199"/>
                  </a:lnTo>
                  <a:lnTo>
                    <a:pt x="1143" y="155"/>
                  </a:lnTo>
                  <a:close/>
                  <a:moveTo>
                    <a:pt x="1241" y="0"/>
                  </a:moveTo>
                  <a:lnTo>
                    <a:pt x="1241" y="0"/>
                  </a:lnTo>
                  <a:lnTo>
                    <a:pt x="1187" y="0"/>
                  </a:lnTo>
                  <a:lnTo>
                    <a:pt x="1187" y="199"/>
                  </a:lnTo>
                  <a:lnTo>
                    <a:pt x="1241" y="199"/>
                  </a:lnTo>
                  <a:lnTo>
                    <a:pt x="1241" y="0"/>
                  </a:lnTo>
                  <a:close/>
                  <a:moveTo>
                    <a:pt x="1432" y="25"/>
                  </a:moveTo>
                  <a:lnTo>
                    <a:pt x="1432" y="25"/>
                  </a:lnTo>
                  <a:cubicBezTo>
                    <a:pt x="1415" y="9"/>
                    <a:pt x="1390" y="0"/>
                    <a:pt x="1358" y="0"/>
                  </a:cubicBezTo>
                  <a:lnTo>
                    <a:pt x="1290" y="0"/>
                  </a:lnTo>
                  <a:lnTo>
                    <a:pt x="1290" y="199"/>
                  </a:lnTo>
                  <a:lnTo>
                    <a:pt x="1354" y="199"/>
                  </a:lnTo>
                  <a:cubicBezTo>
                    <a:pt x="1387" y="199"/>
                    <a:pt x="1413" y="190"/>
                    <a:pt x="1431" y="172"/>
                  </a:cubicBezTo>
                  <a:cubicBezTo>
                    <a:pt x="1449" y="154"/>
                    <a:pt x="1458" y="129"/>
                    <a:pt x="1458" y="96"/>
                  </a:cubicBezTo>
                  <a:cubicBezTo>
                    <a:pt x="1458" y="65"/>
                    <a:pt x="1450" y="41"/>
                    <a:pt x="1432" y="25"/>
                  </a:cubicBezTo>
                  <a:close/>
                  <a:moveTo>
                    <a:pt x="1391" y="141"/>
                  </a:moveTo>
                  <a:lnTo>
                    <a:pt x="1391" y="141"/>
                  </a:lnTo>
                  <a:cubicBezTo>
                    <a:pt x="1384" y="150"/>
                    <a:pt x="1372" y="155"/>
                    <a:pt x="1355" y="155"/>
                  </a:cubicBezTo>
                  <a:lnTo>
                    <a:pt x="1343" y="155"/>
                  </a:lnTo>
                  <a:lnTo>
                    <a:pt x="1343" y="44"/>
                  </a:lnTo>
                  <a:lnTo>
                    <a:pt x="1359" y="44"/>
                  </a:lnTo>
                  <a:cubicBezTo>
                    <a:pt x="1374" y="44"/>
                    <a:pt x="1385" y="48"/>
                    <a:pt x="1392" y="57"/>
                  </a:cubicBezTo>
                  <a:cubicBezTo>
                    <a:pt x="1399" y="66"/>
                    <a:pt x="1403" y="79"/>
                    <a:pt x="1403" y="97"/>
                  </a:cubicBezTo>
                  <a:cubicBezTo>
                    <a:pt x="1403" y="117"/>
                    <a:pt x="1399" y="131"/>
                    <a:pt x="1391" y="141"/>
                  </a:cubicBezTo>
                  <a:close/>
                  <a:moveTo>
                    <a:pt x="1665" y="199"/>
                  </a:moveTo>
                  <a:lnTo>
                    <a:pt x="1665" y="199"/>
                  </a:lnTo>
                  <a:lnTo>
                    <a:pt x="1600" y="0"/>
                  </a:lnTo>
                  <a:lnTo>
                    <a:pt x="1528" y="0"/>
                  </a:lnTo>
                  <a:lnTo>
                    <a:pt x="1463" y="199"/>
                  </a:lnTo>
                  <a:lnTo>
                    <a:pt x="1522" y="199"/>
                  </a:lnTo>
                  <a:lnTo>
                    <a:pt x="1532" y="162"/>
                  </a:lnTo>
                  <a:lnTo>
                    <a:pt x="1597" y="162"/>
                  </a:lnTo>
                  <a:lnTo>
                    <a:pt x="1606" y="199"/>
                  </a:lnTo>
                  <a:lnTo>
                    <a:pt x="1665" y="199"/>
                  </a:lnTo>
                  <a:close/>
                  <a:moveTo>
                    <a:pt x="1543" y="118"/>
                  </a:moveTo>
                  <a:lnTo>
                    <a:pt x="1543" y="118"/>
                  </a:lnTo>
                  <a:cubicBezTo>
                    <a:pt x="1552" y="87"/>
                    <a:pt x="1557" y="66"/>
                    <a:pt x="1559" y="55"/>
                  </a:cubicBezTo>
                  <a:cubicBezTo>
                    <a:pt x="1562" y="45"/>
                    <a:pt x="1563" y="37"/>
                    <a:pt x="1564" y="32"/>
                  </a:cubicBezTo>
                  <a:cubicBezTo>
                    <a:pt x="1565" y="37"/>
                    <a:pt x="1567" y="46"/>
                    <a:pt x="1570" y="57"/>
                  </a:cubicBezTo>
                  <a:cubicBezTo>
                    <a:pt x="1573" y="69"/>
                    <a:pt x="1575" y="78"/>
                    <a:pt x="1577" y="85"/>
                  </a:cubicBezTo>
                  <a:lnTo>
                    <a:pt x="1586" y="118"/>
                  </a:lnTo>
                  <a:lnTo>
                    <a:pt x="1543" y="1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5C007F1-A361-4506-805A-F751B80A63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6" y="3472"/>
              <a:ext cx="114" cy="143"/>
            </a:xfrm>
            <a:custGeom>
              <a:avLst/>
              <a:gdLst>
                <a:gd name="T0" fmla="*/ 183 w 189"/>
                <a:gd name="T1" fmla="*/ 1 h 238"/>
                <a:gd name="T2" fmla="*/ 183 w 189"/>
                <a:gd name="T3" fmla="*/ 1 h 238"/>
                <a:gd name="T4" fmla="*/ 95 w 189"/>
                <a:gd name="T5" fmla="*/ 18 h 238"/>
                <a:gd name="T6" fmla="*/ 6 w 189"/>
                <a:gd name="T7" fmla="*/ 1 h 238"/>
                <a:gd name="T8" fmla="*/ 0 w 189"/>
                <a:gd name="T9" fmla="*/ 6 h 238"/>
                <a:gd name="T10" fmla="*/ 0 w 189"/>
                <a:gd name="T11" fmla="*/ 212 h 238"/>
                <a:gd name="T12" fmla="*/ 3 w 189"/>
                <a:gd name="T13" fmla="*/ 217 h 238"/>
                <a:gd name="T14" fmla="*/ 95 w 189"/>
                <a:gd name="T15" fmla="*/ 238 h 238"/>
                <a:gd name="T16" fmla="*/ 186 w 189"/>
                <a:gd name="T17" fmla="*/ 216 h 238"/>
                <a:gd name="T18" fmla="*/ 189 w 189"/>
                <a:gd name="T19" fmla="*/ 212 h 238"/>
                <a:gd name="T20" fmla="*/ 189 w 189"/>
                <a:gd name="T21" fmla="*/ 6 h 238"/>
                <a:gd name="T22" fmla="*/ 183 w 189"/>
                <a:gd name="T23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183" y="1"/>
                  </a:moveTo>
                  <a:lnTo>
                    <a:pt x="183" y="1"/>
                  </a:lnTo>
                  <a:cubicBezTo>
                    <a:pt x="160" y="10"/>
                    <a:pt x="129" y="18"/>
                    <a:pt x="95" y="18"/>
                  </a:cubicBezTo>
                  <a:cubicBezTo>
                    <a:pt x="60" y="18"/>
                    <a:pt x="29" y="10"/>
                    <a:pt x="6" y="1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212"/>
                  </a:lnTo>
                  <a:cubicBezTo>
                    <a:pt x="0" y="214"/>
                    <a:pt x="1" y="216"/>
                    <a:pt x="3" y="217"/>
                  </a:cubicBezTo>
                  <a:cubicBezTo>
                    <a:pt x="21" y="225"/>
                    <a:pt x="55" y="238"/>
                    <a:pt x="95" y="238"/>
                  </a:cubicBezTo>
                  <a:cubicBezTo>
                    <a:pt x="134" y="238"/>
                    <a:pt x="168" y="225"/>
                    <a:pt x="186" y="216"/>
                  </a:cubicBezTo>
                  <a:cubicBezTo>
                    <a:pt x="188" y="216"/>
                    <a:pt x="189" y="214"/>
                    <a:pt x="189" y="212"/>
                  </a:cubicBezTo>
                  <a:lnTo>
                    <a:pt x="189" y="6"/>
                  </a:lnTo>
                  <a:cubicBezTo>
                    <a:pt x="189" y="3"/>
                    <a:pt x="186" y="0"/>
                    <a:pt x="18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5EACCB6-6163-4134-A296-05EADA83DA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3472"/>
              <a:ext cx="114" cy="144"/>
            </a:xfrm>
            <a:custGeom>
              <a:avLst/>
              <a:gdLst>
                <a:gd name="T0" fmla="*/ 5 w 189"/>
                <a:gd name="T1" fmla="*/ 237 h 238"/>
                <a:gd name="T2" fmla="*/ 5 w 189"/>
                <a:gd name="T3" fmla="*/ 237 h 238"/>
                <a:gd name="T4" fmla="*/ 94 w 189"/>
                <a:gd name="T5" fmla="*/ 220 h 238"/>
                <a:gd name="T6" fmla="*/ 183 w 189"/>
                <a:gd name="T7" fmla="*/ 237 h 238"/>
                <a:gd name="T8" fmla="*/ 189 w 189"/>
                <a:gd name="T9" fmla="*/ 232 h 238"/>
                <a:gd name="T10" fmla="*/ 189 w 189"/>
                <a:gd name="T11" fmla="*/ 26 h 238"/>
                <a:gd name="T12" fmla="*/ 186 w 189"/>
                <a:gd name="T13" fmla="*/ 22 h 238"/>
                <a:gd name="T14" fmla="*/ 94 w 189"/>
                <a:gd name="T15" fmla="*/ 0 h 238"/>
                <a:gd name="T16" fmla="*/ 2 w 189"/>
                <a:gd name="T17" fmla="*/ 22 h 238"/>
                <a:gd name="T18" fmla="*/ 0 w 189"/>
                <a:gd name="T19" fmla="*/ 26 h 238"/>
                <a:gd name="T20" fmla="*/ 0 w 189"/>
                <a:gd name="T21" fmla="*/ 232 h 238"/>
                <a:gd name="T22" fmla="*/ 5 w 189"/>
                <a:gd name="T2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5" y="237"/>
                  </a:moveTo>
                  <a:lnTo>
                    <a:pt x="5" y="237"/>
                  </a:lnTo>
                  <a:cubicBezTo>
                    <a:pt x="29" y="228"/>
                    <a:pt x="60" y="220"/>
                    <a:pt x="94" y="220"/>
                  </a:cubicBezTo>
                  <a:cubicBezTo>
                    <a:pt x="129" y="220"/>
                    <a:pt x="159" y="228"/>
                    <a:pt x="183" y="237"/>
                  </a:cubicBezTo>
                  <a:cubicBezTo>
                    <a:pt x="186" y="238"/>
                    <a:pt x="189" y="235"/>
                    <a:pt x="189" y="232"/>
                  </a:cubicBezTo>
                  <a:lnTo>
                    <a:pt x="189" y="26"/>
                  </a:lnTo>
                  <a:cubicBezTo>
                    <a:pt x="189" y="24"/>
                    <a:pt x="188" y="22"/>
                    <a:pt x="186" y="22"/>
                  </a:cubicBezTo>
                  <a:cubicBezTo>
                    <a:pt x="167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2"/>
                    <a:pt x="0" y="24"/>
                    <a:pt x="0" y="26"/>
                  </a:cubicBezTo>
                  <a:lnTo>
                    <a:pt x="0" y="232"/>
                  </a:lnTo>
                  <a:cubicBezTo>
                    <a:pt x="0" y="235"/>
                    <a:pt x="2" y="238"/>
                    <a:pt x="5" y="2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C541ACD-4121-4D6B-9E29-F9CA89ED4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3472"/>
              <a:ext cx="114" cy="144"/>
            </a:xfrm>
            <a:custGeom>
              <a:avLst/>
              <a:gdLst>
                <a:gd name="T0" fmla="*/ 6 w 189"/>
                <a:gd name="T1" fmla="*/ 237 h 238"/>
                <a:gd name="T2" fmla="*/ 6 w 189"/>
                <a:gd name="T3" fmla="*/ 237 h 238"/>
                <a:gd name="T4" fmla="*/ 94 w 189"/>
                <a:gd name="T5" fmla="*/ 220 h 238"/>
                <a:gd name="T6" fmla="*/ 183 w 189"/>
                <a:gd name="T7" fmla="*/ 237 h 238"/>
                <a:gd name="T8" fmla="*/ 189 w 189"/>
                <a:gd name="T9" fmla="*/ 232 h 238"/>
                <a:gd name="T10" fmla="*/ 189 w 189"/>
                <a:gd name="T11" fmla="*/ 26 h 238"/>
                <a:gd name="T12" fmla="*/ 186 w 189"/>
                <a:gd name="T13" fmla="*/ 22 h 238"/>
                <a:gd name="T14" fmla="*/ 94 w 189"/>
                <a:gd name="T15" fmla="*/ 0 h 238"/>
                <a:gd name="T16" fmla="*/ 2 w 189"/>
                <a:gd name="T17" fmla="*/ 22 h 238"/>
                <a:gd name="T18" fmla="*/ 0 w 189"/>
                <a:gd name="T19" fmla="*/ 26 h 238"/>
                <a:gd name="T20" fmla="*/ 0 w 189"/>
                <a:gd name="T21" fmla="*/ 232 h 238"/>
                <a:gd name="T22" fmla="*/ 6 w 189"/>
                <a:gd name="T2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6" y="237"/>
                  </a:moveTo>
                  <a:lnTo>
                    <a:pt x="6" y="237"/>
                  </a:lnTo>
                  <a:cubicBezTo>
                    <a:pt x="29" y="228"/>
                    <a:pt x="60" y="220"/>
                    <a:pt x="94" y="220"/>
                  </a:cubicBezTo>
                  <a:cubicBezTo>
                    <a:pt x="129" y="220"/>
                    <a:pt x="160" y="228"/>
                    <a:pt x="183" y="237"/>
                  </a:cubicBezTo>
                  <a:cubicBezTo>
                    <a:pt x="186" y="238"/>
                    <a:pt x="189" y="235"/>
                    <a:pt x="189" y="232"/>
                  </a:cubicBezTo>
                  <a:lnTo>
                    <a:pt x="189" y="26"/>
                  </a:lnTo>
                  <a:cubicBezTo>
                    <a:pt x="189" y="24"/>
                    <a:pt x="188" y="22"/>
                    <a:pt x="186" y="22"/>
                  </a:cubicBezTo>
                  <a:cubicBezTo>
                    <a:pt x="168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2"/>
                    <a:pt x="0" y="24"/>
                    <a:pt x="0" y="26"/>
                  </a:cubicBezTo>
                  <a:lnTo>
                    <a:pt x="0" y="232"/>
                  </a:lnTo>
                  <a:cubicBezTo>
                    <a:pt x="0" y="235"/>
                    <a:pt x="3" y="238"/>
                    <a:pt x="6" y="2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557074D-49FE-4B11-A7B9-F05052A09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6" y="3314"/>
              <a:ext cx="114" cy="143"/>
            </a:xfrm>
            <a:custGeom>
              <a:avLst/>
              <a:gdLst>
                <a:gd name="T0" fmla="*/ 183 w 189"/>
                <a:gd name="T1" fmla="*/ 1 h 238"/>
                <a:gd name="T2" fmla="*/ 183 w 189"/>
                <a:gd name="T3" fmla="*/ 1 h 238"/>
                <a:gd name="T4" fmla="*/ 95 w 189"/>
                <a:gd name="T5" fmla="*/ 18 h 238"/>
                <a:gd name="T6" fmla="*/ 6 w 189"/>
                <a:gd name="T7" fmla="*/ 1 h 238"/>
                <a:gd name="T8" fmla="*/ 0 w 189"/>
                <a:gd name="T9" fmla="*/ 6 h 238"/>
                <a:gd name="T10" fmla="*/ 0 w 189"/>
                <a:gd name="T11" fmla="*/ 212 h 238"/>
                <a:gd name="T12" fmla="*/ 3 w 189"/>
                <a:gd name="T13" fmla="*/ 217 h 238"/>
                <a:gd name="T14" fmla="*/ 95 w 189"/>
                <a:gd name="T15" fmla="*/ 238 h 238"/>
                <a:gd name="T16" fmla="*/ 186 w 189"/>
                <a:gd name="T17" fmla="*/ 216 h 238"/>
                <a:gd name="T18" fmla="*/ 189 w 189"/>
                <a:gd name="T19" fmla="*/ 212 h 238"/>
                <a:gd name="T20" fmla="*/ 189 w 189"/>
                <a:gd name="T21" fmla="*/ 6 h 238"/>
                <a:gd name="T22" fmla="*/ 183 w 189"/>
                <a:gd name="T23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183" y="1"/>
                  </a:moveTo>
                  <a:lnTo>
                    <a:pt x="183" y="1"/>
                  </a:lnTo>
                  <a:cubicBezTo>
                    <a:pt x="160" y="10"/>
                    <a:pt x="129" y="18"/>
                    <a:pt x="95" y="18"/>
                  </a:cubicBezTo>
                  <a:cubicBezTo>
                    <a:pt x="60" y="18"/>
                    <a:pt x="29" y="10"/>
                    <a:pt x="6" y="1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212"/>
                  </a:lnTo>
                  <a:cubicBezTo>
                    <a:pt x="0" y="214"/>
                    <a:pt x="1" y="216"/>
                    <a:pt x="3" y="217"/>
                  </a:cubicBezTo>
                  <a:cubicBezTo>
                    <a:pt x="21" y="225"/>
                    <a:pt x="55" y="238"/>
                    <a:pt x="95" y="238"/>
                  </a:cubicBezTo>
                  <a:cubicBezTo>
                    <a:pt x="134" y="238"/>
                    <a:pt x="168" y="225"/>
                    <a:pt x="186" y="216"/>
                  </a:cubicBezTo>
                  <a:cubicBezTo>
                    <a:pt x="188" y="216"/>
                    <a:pt x="189" y="214"/>
                    <a:pt x="189" y="212"/>
                  </a:cubicBezTo>
                  <a:lnTo>
                    <a:pt x="189" y="6"/>
                  </a:lnTo>
                  <a:cubicBezTo>
                    <a:pt x="189" y="3"/>
                    <a:pt x="186" y="0"/>
                    <a:pt x="18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BE767A8-8E6A-420A-8C9D-505C3A409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3315"/>
              <a:ext cx="114" cy="143"/>
            </a:xfrm>
            <a:custGeom>
              <a:avLst/>
              <a:gdLst>
                <a:gd name="T0" fmla="*/ 5 w 189"/>
                <a:gd name="T1" fmla="*/ 237 h 238"/>
                <a:gd name="T2" fmla="*/ 5 w 189"/>
                <a:gd name="T3" fmla="*/ 237 h 238"/>
                <a:gd name="T4" fmla="*/ 94 w 189"/>
                <a:gd name="T5" fmla="*/ 220 h 238"/>
                <a:gd name="T6" fmla="*/ 183 w 189"/>
                <a:gd name="T7" fmla="*/ 237 h 238"/>
                <a:gd name="T8" fmla="*/ 189 w 189"/>
                <a:gd name="T9" fmla="*/ 232 h 238"/>
                <a:gd name="T10" fmla="*/ 189 w 189"/>
                <a:gd name="T11" fmla="*/ 26 h 238"/>
                <a:gd name="T12" fmla="*/ 186 w 189"/>
                <a:gd name="T13" fmla="*/ 22 h 238"/>
                <a:gd name="T14" fmla="*/ 94 w 189"/>
                <a:gd name="T15" fmla="*/ 0 h 238"/>
                <a:gd name="T16" fmla="*/ 2 w 189"/>
                <a:gd name="T17" fmla="*/ 22 h 238"/>
                <a:gd name="T18" fmla="*/ 0 w 189"/>
                <a:gd name="T19" fmla="*/ 26 h 238"/>
                <a:gd name="T20" fmla="*/ 0 w 189"/>
                <a:gd name="T21" fmla="*/ 232 h 238"/>
                <a:gd name="T22" fmla="*/ 5 w 189"/>
                <a:gd name="T2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5" y="237"/>
                  </a:moveTo>
                  <a:lnTo>
                    <a:pt x="5" y="237"/>
                  </a:lnTo>
                  <a:cubicBezTo>
                    <a:pt x="29" y="228"/>
                    <a:pt x="60" y="220"/>
                    <a:pt x="94" y="220"/>
                  </a:cubicBezTo>
                  <a:cubicBezTo>
                    <a:pt x="129" y="220"/>
                    <a:pt x="159" y="228"/>
                    <a:pt x="183" y="237"/>
                  </a:cubicBezTo>
                  <a:cubicBezTo>
                    <a:pt x="186" y="238"/>
                    <a:pt x="189" y="235"/>
                    <a:pt x="189" y="232"/>
                  </a:cubicBezTo>
                  <a:lnTo>
                    <a:pt x="189" y="26"/>
                  </a:lnTo>
                  <a:cubicBezTo>
                    <a:pt x="189" y="24"/>
                    <a:pt x="188" y="22"/>
                    <a:pt x="186" y="22"/>
                  </a:cubicBezTo>
                  <a:cubicBezTo>
                    <a:pt x="167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2"/>
                    <a:pt x="0" y="24"/>
                    <a:pt x="0" y="26"/>
                  </a:cubicBezTo>
                  <a:lnTo>
                    <a:pt x="0" y="232"/>
                  </a:lnTo>
                  <a:cubicBezTo>
                    <a:pt x="0" y="235"/>
                    <a:pt x="2" y="238"/>
                    <a:pt x="5" y="2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5A9BC60F-AB5B-4621-A530-AA0068309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3193"/>
              <a:ext cx="114" cy="265"/>
            </a:xfrm>
            <a:custGeom>
              <a:avLst/>
              <a:gdLst>
                <a:gd name="T0" fmla="*/ 6 w 189"/>
                <a:gd name="T1" fmla="*/ 439 h 440"/>
                <a:gd name="T2" fmla="*/ 6 w 189"/>
                <a:gd name="T3" fmla="*/ 439 h 440"/>
                <a:gd name="T4" fmla="*/ 94 w 189"/>
                <a:gd name="T5" fmla="*/ 422 h 440"/>
                <a:gd name="T6" fmla="*/ 183 w 189"/>
                <a:gd name="T7" fmla="*/ 439 h 440"/>
                <a:gd name="T8" fmla="*/ 189 w 189"/>
                <a:gd name="T9" fmla="*/ 434 h 440"/>
                <a:gd name="T10" fmla="*/ 189 w 189"/>
                <a:gd name="T11" fmla="*/ 26 h 440"/>
                <a:gd name="T12" fmla="*/ 186 w 189"/>
                <a:gd name="T13" fmla="*/ 22 h 440"/>
                <a:gd name="T14" fmla="*/ 94 w 189"/>
                <a:gd name="T15" fmla="*/ 0 h 440"/>
                <a:gd name="T16" fmla="*/ 2 w 189"/>
                <a:gd name="T17" fmla="*/ 22 h 440"/>
                <a:gd name="T18" fmla="*/ 0 w 189"/>
                <a:gd name="T19" fmla="*/ 26 h 440"/>
                <a:gd name="T20" fmla="*/ 0 w 189"/>
                <a:gd name="T21" fmla="*/ 434 h 440"/>
                <a:gd name="T22" fmla="*/ 6 w 189"/>
                <a:gd name="T23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440">
                  <a:moveTo>
                    <a:pt x="6" y="439"/>
                  </a:moveTo>
                  <a:lnTo>
                    <a:pt x="6" y="439"/>
                  </a:lnTo>
                  <a:cubicBezTo>
                    <a:pt x="29" y="430"/>
                    <a:pt x="60" y="422"/>
                    <a:pt x="94" y="422"/>
                  </a:cubicBezTo>
                  <a:cubicBezTo>
                    <a:pt x="129" y="422"/>
                    <a:pt x="160" y="430"/>
                    <a:pt x="183" y="439"/>
                  </a:cubicBezTo>
                  <a:cubicBezTo>
                    <a:pt x="186" y="440"/>
                    <a:pt x="189" y="437"/>
                    <a:pt x="189" y="434"/>
                  </a:cubicBezTo>
                  <a:lnTo>
                    <a:pt x="189" y="26"/>
                  </a:lnTo>
                  <a:cubicBezTo>
                    <a:pt x="189" y="24"/>
                    <a:pt x="188" y="23"/>
                    <a:pt x="186" y="22"/>
                  </a:cubicBezTo>
                  <a:cubicBezTo>
                    <a:pt x="168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3"/>
                    <a:pt x="0" y="25"/>
                    <a:pt x="0" y="26"/>
                  </a:cubicBezTo>
                  <a:lnTo>
                    <a:pt x="0" y="434"/>
                  </a:lnTo>
                  <a:cubicBezTo>
                    <a:pt x="0" y="437"/>
                    <a:pt x="3" y="440"/>
                    <a:pt x="6" y="4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4977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9" r:id="rId3"/>
    <p:sldLayoutId id="2147483681" r:id="rId4"/>
    <p:sldLayoutId id="2147483683" r:id="rId5"/>
    <p:sldLayoutId id="2147483747" r:id="rId6"/>
    <p:sldLayoutId id="2147483668" r:id="rId7"/>
    <p:sldLayoutId id="2147483669" r:id="rId8"/>
    <p:sldLayoutId id="2147483650" r:id="rId9"/>
    <p:sldLayoutId id="2147483666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de-DE" altLang="de-DE" sz="2400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tabLst>
          <a:tab pos="269875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538163" indent="-268288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Open Sans" panose="020B0606030504020204" pitchFamily="34" charset="0"/>
        <a:buChar char="–"/>
        <a:tabLst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719138" indent="-26987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Open Sans" panose="020B0606030504020204" pitchFamily="34" charset="0"/>
        <a:buChar char="–"/>
        <a:tabLst>
          <a:tab pos="1527175" algn="l"/>
        </a:tabLst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898525" indent="-179388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 Black" panose="020B0A04020102020204" pitchFamily="34" charset="0"/>
        <a:buChar char="−"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2570" userDrawn="1">
          <p15:clr>
            <a:srgbClr val="F26B43"/>
          </p15:clr>
        </p15:guide>
        <p15:guide id="3" pos="5133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483" userDrawn="1">
          <p15:clr>
            <a:srgbClr val="F26B43"/>
          </p15:clr>
        </p15:guide>
        <p15:guide id="6" pos="7197" userDrawn="1">
          <p15:clr>
            <a:srgbClr val="F26B43"/>
          </p15:clr>
        </p15:guide>
        <p15:guide id="7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>
            <a:extLst>
              <a:ext uri="{FF2B5EF4-FFF2-40B4-BE49-F238E27FC236}">
                <a16:creationId xmlns:a16="http://schemas.microsoft.com/office/drawing/2014/main" id="{BB205DB8-4D06-1944-B332-3A264523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Debojit Das, MA19w1-B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FFE6157-983E-1F46-B0D7-7EB40A3E8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 dirty="0"/>
              <a:t>Math. Seminar </a:t>
            </a:r>
            <a:endParaRPr lang="de-DE" dirty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DC3997DD-8E6A-734F-926B-E3FFE1E2A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DE" dirty="0"/>
              <a:t>Convolution Theorem and Key Examples of Fourier Series </a:t>
            </a:r>
            <a:endParaRPr lang="de-DE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9A06F611-51EA-224F-87AF-AAE335AD1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Angewandte Computer- und Biowissenschaften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DF9F8127-30C4-D34F-A4F0-1CF1F605DA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68" y="518027"/>
            <a:ext cx="490538" cy="496888"/>
            <a:chOff x="1496" y="2355"/>
            <a:chExt cx="309" cy="31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2B722AD-5DE4-B24F-B8CE-D72CA02A8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2355"/>
              <a:ext cx="309" cy="313"/>
            </a:xfrm>
            <a:custGeom>
              <a:avLst/>
              <a:gdLst>
                <a:gd name="T0" fmla="*/ 257 w 514"/>
                <a:gd name="T1" fmla="*/ 514 h 514"/>
                <a:gd name="T2" fmla="*/ 257 w 514"/>
                <a:gd name="T3" fmla="*/ 514 h 514"/>
                <a:gd name="T4" fmla="*/ 514 w 514"/>
                <a:gd name="T5" fmla="*/ 257 h 514"/>
                <a:gd name="T6" fmla="*/ 257 w 514"/>
                <a:gd name="T7" fmla="*/ 0 h 514"/>
                <a:gd name="T8" fmla="*/ 0 w 514"/>
                <a:gd name="T9" fmla="*/ 257 h 514"/>
                <a:gd name="T10" fmla="*/ 257 w 514"/>
                <a:gd name="T1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" h="514">
                  <a:moveTo>
                    <a:pt x="257" y="514"/>
                  </a:moveTo>
                  <a:lnTo>
                    <a:pt x="257" y="514"/>
                  </a:ln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399"/>
                    <a:pt x="115" y="514"/>
                    <a:pt x="257" y="51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02C872A-7764-5D48-9D03-CEF389500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540"/>
              <a:ext cx="58" cy="73"/>
            </a:xfrm>
            <a:custGeom>
              <a:avLst/>
              <a:gdLst>
                <a:gd name="T0" fmla="*/ 94 w 97"/>
                <a:gd name="T1" fmla="*/ 0 h 121"/>
                <a:gd name="T2" fmla="*/ 94 w 97"/>
                <a:gd name="T3" fmla="*/ 0 h 121"/>
                <a:gd name="T4" fmla="*/ 48 w 97"/>
                <a:gd name="T5" fmla="*/ 8 h 121"/>
                <a:gd name="T6" fmla="*/ 3 w 97"/>
                <a:gd name="T7" fmla="*/ 0 h 121"/>
                <a:gd name="T8" fmla="*/ 0 w 97"/>
                <a:gd name="T9" fmla="*/ 2 h 121"/>
                <a:gd name="T10" fmla="*/ 0 w 97"/>
                <a:gd name="T11" fmla="*/ 107 h 121"/>
                <a:gd name="T12" fmla="*/ 2 w 97"/>
                <a:gd name="T13" fmla="*/ 110 h 121"/>
                <a:gd name="T14" fmla="*/ 48 w 97"/>
                <a:gd name="T15" fmla="*/ 121 h 121"/>
                <a:gd name="T16" fmla="*/ 95 w 97"/>
                <a:gd name="T17" fmla="*/ 110 h 121"/>
                <a:gd name="T18" fmla="*/ 97 w 97"/>
                <a:gd name="T19" fmla="*/ 107 h 121"/>
                <a:gd name="T20" fmla="*/ 97 w 97"/>
                <a:gd name="T21" fmla="*/ 2 h 121"/>
                <a:gd name="T22" fmla="*/ 94 w 97"/>
                <a:gd name="T23" fmla="*/ 0 h 121"/>
                <a:gd name="T24" fmla="*/ 94 w 97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1">
                  <a:moveTo>
                    <a:pt x="94" y="0"/>
                  </a:moveTo>
                  <a:lnTo>
                    <a:pt x="94" y="0"/>
                  </a:lnTo>
                  <a:cubicBezTo>
                    <a:pt x="82" y="4"/>
                    <a:pt x="66" y="8"/>
                    <a:pt x="48" y="8"/>
                  </a:cubicBezTo>
                  <a:cubicBezTo>
                    <a:pt x="31" y="8"/>
                    <a:pt x="15" y="4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lnTo>
                    <a:pt x="0" y="107"/>
                  </a:lnTo>
                  <a:cubicBezTo>
                    <a:pt x="0" y="108"/>
                    <a:pt x="1" y="109"/>
                    <a:pt x="2" y="110"/>
                  </a:cubicBezTo>
                  <a:cubicBezTo>
                    <a:pt x="11" y="114"/>
                    <a:pt x="28" y="121"/>
                    <a:pt x="48" y="121"/>
                  </a:cubicBezTo>
                  <a:cubicBezTo>
                    <a:pt x="68" y="121"/>
                    <a:pt x="86" y="114"/>
                    <a:pt x="95" y="110"/>
                  </a:cubicBezTo>
                  <a:cubicBezTo>
                    <a:pt x="96" y="109"/>
                    <a:pt x="97" y="108"/>
                    <a:pt x="97" y="107"/>
                  </a:cubicBezTo>
                  <a:lnTo>
                    <a:pt x="97" y="2"/>
                  </a:lnTo>
                  <a:cubicBezTo>
                    <a:pt x="97" y="1"/>
                    <a:pt x="95" y="0"/>
                    <a:pt x="94" y="0"/>
                  </a:cubicBezTo>
                  <a:lnTo>
                    <a:pt x="94" y="0"/>
                  </a:lnTo>
                  <a:close/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90F66EE-8232-7443-8A7D-76AD0015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540"/>
              <a:ext cx="58" cy="73"/>
            </a:xfrm>
            <a:custGeom>
              <a:avLst/>
              <a:gdLst>
                <a:gd name="T0" fmla="*/ 3 w 97"/>
                <a:gd name="T1" fmla="*/ 121 h 121"/>
                <a:gd name="T2" fmla="*/ 3 w 97"/>
                <a:gd name="T3" fmla="*/ 121 h 121"/>
                <a:gd name="T4" fmla="*/ 48 w 97"/>
                <a:gd name="T5" fmla="*/ 112 h 121"/>
                <a:gd name="T6" fmla="*/ 94 w 97"/>
                <a:gd name="T7" fmla="*/ 121 h 121"/>
                <a:gd name="T8" fmla="*/ 97 w 97"/>
                <a:gd name="T9" fmla="*/ 118 h 121"/>
                <a:gd name="T10" fmla="*/ 97 w 97"/>
                <a:gd name="T11" fmla="*/ 13 h 121"/>
                <a:gd name="T12" fmla="*/ 95 w 97"/>
                <a:gd name="T13" fmla="*/ 11 h 121"/>
                <a:gd name="T14" fmla="*/ 48 w 97"/>
                <a:gd name="T15" fmla="*/ 0 h 121"/>
                <a:gd name="T16" fmla="*/ 2 w 97"/>
                <a:gd name="T17" fmla="*/ 11 h 121"/>
                <a:gd name="T18" fmla="*/ 0 w 97"/>
                <a:gd name="T19" fmla="*/ 13 h 121"/>
                <a:gd name="T20" fmla="*/ 0 w 97"/>
                <a:gd name="T21" fmla="*/ 118 h 121"/>
                <a:gd name="T22" fmla="*/ 3 w 97"/>
                <a:gd name="T23" fmla="*/ 121 h 121"/>
                <a:gd name="T24" fmla="*/ 3 w 97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1">
                  <a:moveTo>
                    <a:pt x="3" y="121"/>
                  </a:moveTo>
                  <a:lnTo>
                    <a:pt x="3" y="121"/>
                  </a:lnTo>
                  <a:cubicBezTo>
                    <a:pt x="15" y="116"/>
                    <a:pt x="31" y="112"/>
                    <a:pt x="48" y="112"/>
                  </a:cubicBezTo>
                  <a:cubicBezTo>
                    <a:pt x="66" y="112"/>
                    <a:pt x="82" y="116"/>
                    <a:pt x="94" y="121"/>
                  </a:cubicBezTo>
                  <a:cubicBezTo>
                    <a:pt x="95" y="121"/>
                    <a:pt x="97" y="120"/>
                    <a:pt x="97" y="118"/>
                  </a:cubicBezTo>
                  <a:lnTo>
                    <a:pt x="97" y="13"/>
                  </a:lnTo>
                  <a:cubicBezTo>
                    <a:pt x="97" y="12"/>
                    <a:pt x="96" y="11"/>
                    <a:pt x="95" y="11"/>
                  </a:cubicBezTo>
                  <a:cubicBezTo>
                    <a:pt x="86" y="6"/>
                    <a:pt x="69" y="0"/>
                    <a:pt x="48" y="0"/>
                  </a:cubicBezTo>
                  <a:cubicBezTo>
                    <a:pt x="29" y="0"/>
                    <a:pt x="11" y="6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lnTo>
                    <a:pt x="0" y="118"/>
                  </a:lnTo>
                  <a:cubicBezTo>
                    <a:pt x="0" y="120"/>
                    <a:pt x="2" y="121"/>
                    <a:pt x="3" y="121"/>
                  </a:cubicBezTo>
                  <a:lnTo>
                    <a:pt x="3" y="121"/>
                  </a:lnTo>
                  <a:close/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31EF8BE-B7D1-B84D-AA47-B8858317A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2540"/>
              <a:ext cx="58" cy="73"/>
            </a:xfrm>
            <a:custGeom>
              <a:avLst/>
              <a:gdLst>
                <a:gd name="T0" fmla="*/ 3 w 96"/>
                <a:gd name="T1" fmla="*/ 121 h 121"/>
                <a:gd name="T2" fmla="*/ 3 w 96"/>
                <a:gd name="T3" fmla="*/ 121 h 121"/>
                <a:gd name="T4" fmla="*/ 48 w 96"/>
                <a:gd name="T5" fmla="*/ 112 h 121"/>
                <a:gd name="T6" fmla="*/ 93 w 96"/>
                <a:gd name="T7" fmla="*/ 121 h 121"/>
                <a:gd name="T8" fmla="*/ 96 w 96"/>
                <a:gd name="T9" fmla="*/ 118 h 121"/>
                <a:gd name="T10" fmla="*/ 96 w 96"/>
                <a:gd name="T11" fmla="*/ 13 h 121"/>
                <a:gd name="T12" fmla="*/ 95 w 96"/>
                <a:gd name="T13" fmla="*/ 11 h 121"/>
                <a:gd name="T14" fmla="*/ 48 w 96"/>
                <a:gd name="T15" fmla="*/ 0 h 121"/>
                <a:gd name="T16" fmla="*/ 1 w 96"/>
                <a:gd name="T17" fmla="*/ 11 h 121"/>
                <a:gd name="T18" fmla="*/ 0 w 96"/>
                <a:gd name="T19" fmla="*/ 13 h 121"/>
                <a:gd name="T20" fmla="*/ 0 w 96"/>
                <a:gd name="T21" fmla="*/ 118 h 121"/>
                <a:gd name="T22" fmla="*/ 3 w 96"/>
                <a:gd name="T23" fmla="*/ 121 h 121"/>
                <a:gd name="T24" fmla="*/ 3 w 96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21">
                  <a:moveTo>
                    <a:pt x="3" y="121"/>
                  </a:moveTo>
                  <a:lnTo>
                    <a:pt x="3" y="121"/>
                  </a:lnTo>
                  <a:cubicBezTo>
                    <a:pt x="15" y="116"/>
                    <a:pt x="30" y="112"/>
                    <a:pt x="48" y="112"/>
                  </a:cubicBezTo>
                  <a:cubicBezTo>
                    <a:pt x="66" y="112"/>
                    <a:pt x="81" y="116"/>
                    <a:pt x="93" y="121"/>
                  </a:cubicBezTo>
                  <a:cubicBezTo>
                    <a:pt x="95" y="121"/>
                    <a:pt x="96" y="120"/>
                    <a:pt x="96" y="118"/>
                  </a:cubicBezTo>
                  <a:lnTo>
                    <a:pt x="96" y="13"/>
                  </a:lnTo>
                  <a:cubicBezTo>
                    <a:pt x="96" y="12"/>
                    <a:pt x="96" y="11"/>
                    <a:pt x="95" y="11"/>
                  </a:cubicBezTo>
                  <a:cubicBezTo>
                    <a:pt x="85" y="6"/>
                    <a:pt x="68" y="0"/>
                    <a:pt x="48" y="0"/>
                  </a:cubicBezTo>
                  <a:cubicBezTo>
                    <a:pt x="28" y="0"/>
                    <a:pt x="11" y="6"/>
                    <a:pt x="1" y="11"/>
                  </a:cubicBezTo>
                  <a:cubicBezTo>
                    <a:pt x="0" y="11"/>
                    <a:pt x="0" y="12"/>
                    <a:pt x="0" y="13"/>
                  </a:cubicBezTo>
                  <a:lnTo>
                    <a:pt x="0" y="118"/>
                  </a:lnTo>
                  <a:cubicBezTo>
                    <a:pt x="0" y="120"/>
                    <a:pt x="1" y="121"/>
                    <a:pt x="3" y="121"/>
                  </a:cubicBezTo>
                  <a:lnTo>
                    <a:pt x="3" y="121"/>
                  </a:lnTo>
                  <a:close/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1FE8D63-4ECB-5E42-A94A-53BE2034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458"/>
              <a:ext cx="58" cy="74"/>
            </a:xfrm>
            <a:custGeom>
              <a:avLst/>
              <a:gdLst>
                <a:gd name="T0" fmla="*/ 94 w 97"/>
                <a:gd name="T1" fmla="*/ 1 h 121"/>
                <a:gd name="T2" fmla="*/ 94 w 97"/>
                <a:gd name="T3" fmla="*/ 1 h 121"/>
                <a:gd name="T4" fmla="*/ 48 w 97"/>
                <a:gd name="T5" fmla="*/ 9 h 121"/>
                <a:gd name="T6" fmla="*/ 3 w 97"/>
                <a:gd name="T7" fmla="*/ 1 h 121"/>
                <a:gd name="T8" fmla="*/ 0 w 97"/>
                <a:gd name="T9" fmla="*/ 3 h 121"/>
                <a:gd name="T10" fmla="*/ 0 w 97"/>
                <a:gd name="T11" fmla="*/ 108 h 121"/>
                <a:gd name="T12" fmla="*/ 2 w 97"/>
                <a:gd name="T13" fmla="*/ 110 h 121"/>
                <a:gd name="T14" fmla="*/ 48 w 97"/>
                <a:gd name="T15" fmla="*/ 121 h 121"/>
                <a:gd name="T16" fmla="*/ 95 w 97"/>
                <a:gd name="T17" fmla="*/ 110 h 121"/>
                <a:gd name="T18" fmla="*/ 97 w 97"/>
                <a:gd name="T19" fmla="*/ 108 h 121"/>
                <a:gd name="T20" fmla="*/ 97 w 97"/>
                <a:gd name="T21" fmla="*/ 3 h 121"/>
                <a:gd name="T22" fmla="*/ 94 w 97"/>
                <a:gd name="T23" fmla="*/ 1 h 121"/>
                <a:gd name="T24" fmla="*/ 94 w 97"/>
                <a:gd name="T25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1">
                  <a:moveTo>
                    <a:pt x="94" y="1"/>
                  </a:moveTo>
                  <a:lnTo>
                    <a:pt x="94" y="1"/>
                  </a:lnTo>
                  <a:cubicBezTo>
                    <a:pt x="82" y="5"/>
                    <a:pt x="66" y="9"/>
                    <a:pt x="48" y="9"/>
                  </a:cubicBezTo>
                  <a:cubicBezTo>
                    <a:pt x="31" y="9"/>
                    <a:pt x="15" y="5"/>
                    <a:pt x="3" y="1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108"/>
                  </a:lnTo>
                  <a:cubicBezTo>
                    <a:pt x="0" y="109"/>
                    <a:pt x="1" y="110"/>
                    <a:pt x="2" y="110"/>
                  </a:cubicBezTo>
                  <a:cubicBezTo>
                    <a:pt x="11" y="115"/>
                    <a:pt x="28" y="121"/>
                    <a:pt x="48" y="121"/>
                  </a:cubicBezTo>
                  <a:cubicBezTo>
                    <a:pt x="68" y="121"/>
                    <a:pt x="86" y="115"/>
                    <a:pt x="95" y="110"/>
                  </a:cubicBezTo>
                  <a:cubicBezTo>
                    <a:pt x="96" y="110"/>
                    <a:pt x="97" y="109"/>
                    <a:pt x="97" y="108"/>
                  </a:cubicBezTo>
                  <a:lnTo>
                    <a:pt x="97" y="3"/>
                  </a:lnTo>
                  <a:cubicBezTo>
                    <a:pt x="97" y="1"/>
                    <a:pt x="95" y="0"/>
                    <a:pt x="94" y="1"/>
                  </a:cubicBezTo>
                  <a:lnTo>
                    <a:pt x="94" y="1"/>
                  </a:lnTo>
                  <a:close/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3840F8F-D487-6B44-9B30-B2084AF4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459"/>
              <a:ext cx="58" cy="73"/>
            </a:xfrm>
            <a:custGeom>
              <a:avLst/>
              <a:gdLst>
                <a:gd name="T0" fmla="*/ 3 w 97"/>
                <a:gd name="T1" fmla="*/ 120 h 121"/>
                <a:gd name="T2" fmla="*/ 3 w 97"/>
                <a:gd name="T3" fmla="*/ 120 h 121"/>
                <a:gd name="T4" fmla="*/ 48 w 97"/>
                <a:gd name="T5" fmla="*/ 112 h 121"/>
                <a:gd name="T6" fmla="*/ 94 w 97"/>
                <a:gd name="T7" fmla="*/ 120 h 121"/>
                <a:gd name="T8" fmla="*/ 97 w 97"/>
                <a:gd name="T9" fmla="*/ 118 h 121"/>
                <a:gd name="T10" fmla="*/ 97 w 97"/>
                <a:gd name="T11" fmla="*/ 13 h 121"/>
                <a:gd name="T12" fmla="*/ 95 w 97"/>
                <a:gd name="T13" fmla="*/ 10 h 121"/>
                <a:gd name="T14" fmla="*/ 48 w 97"/>
                <a:gd name="T15" fmla="*/ 0 h 121"/>
                <a:gd name="T16" fmla="*/ 2 w 97"/>
                <a:gd name="T17" fmla="*/ 10 h 121"/>
                <a:gd name="T18" fmla="*/ 0 w 97"/>
                <a:gd name="T19" fmla="*/ 13 h 121"/>
                <a:gd name="T20" fmla="*/ 0 w 97"/>
                <a:gd name="T21" fmla="*/ 118 h 121"/>
                <a:gd name="T22" fmla="*/ 3 w 97"/>
                <a:gd name="T23" fmla="*/ 120 h 121"/>
                <a:gd name="T24" fmla="*/ 3 w 97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1">
                  <a:moveTo>
                    <a:pt x="3" y="120"/>
                  </a:moveTo>
                  <a:lnTo>
                    <a:pt x="3" y="120"/>
                  </a:lnTo>
                  <a:cubicBezTo>
                    <a:pt x="15" y="116"/>
                    <a:pt x="31" y="112"/>
                    <a:pt x="48" y="112"/>
                  </a:cubicBezTo>
                  <a:cubicBezTo>
                    <a:pt x="66" y="112"/>
                    <a:pt x="82" y="116"/>
                    <a:pt x="94" y="120"/>
                  </a:cubicBezTo>
                  <a:cubicBezTo>
                    <a:pt x="95" y="121"/>
                    <a:pt x="97" y="119"/>
                    <a:pt x="97" y="118"/>
                  </a:cubicBezTo>
                  <a:lnTo>
                    <a:pt x="97" y="13"/>
                  </a:lnTo>
                  <a:cubicBezTo>
                    <a:pt x="97" y="12"/>
                    <a:pt x="96" y="11"/>
                    <a:pt x="95" y="10"/>
                  </a:cubicBezTo>
                  <a:cubicBezTo>
                    <a:pt x="86" y="6"/>
                    <a:pt x="69" y="0"/>
                    <a:pt x="48" y="0"/>
                  </a:cubicBezTo>
                  <a:cubicBezTo>
                    <a:pt x="29" y="0"/>
                    <a:pt x="11" y="6"/>
                    <a:pt x="2" y="10"/>
                  </a:cubicBezTo>
                  <a:cubicBezTo>
                    <a:pt x="1" y="11"/>
                    <a:pt x="0" y="12"/>
                    <a:pt x="0" y="13"/>
                  </a:cubicBezTo>
                  <a:lnTo>
                    <a:pt x="0" y="118"/>
                  </a:lnTo>
                  <a:cubicBezTo>
                    <a:pt x="0" y="119"/>
                    <a:pt x="2" y="121"/>
                    <a:pt x="3" y="120"/>
                  </a:cubicBezTo>
                  <a:lnTo>
                    <a:pt x="3" y="120"/>
                  </a:lnTo>
                  <a:close/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ECB7F14-DE5A-CD40-A804-CC7AC802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2396"/>
              <a:ext cx="58" cy="136"/>
            </a:xfrm>
            <a:custGeom>
              <a:avLst/>
              <a:gdLst>
                <a:gd name="T0" fmla="*/ 3 w 96"/>
                <a:gd name="T1" fmla="*/ 223 h 224"/>
                <a:gd name="T2" fmla="*/ 3 w 96"/>
                <a:gd name="T3" fmla="*/ 223 h 224"/>
                <a:gd name="T4" fmla="*/ 48 w 96"/>
                <a:gd name="T5" fmla="*/ 215 h 224"/>
                <a:gd name="T6" fmla="*/ 93 w 96"/>
                <a:gd name="T7" fmla="*/ 223 h 224"/>
                <a:gd name="T8" fmla="*/ 96 w 96"/>
                <a:gd name="T9" fmla="*/ 221 h 224"/>
                <a:gd name="T10" fmla="*/ 96 w 96"/>
                <a:gd name="T11" fmla="*/ 13 h 224"/>
                <a:gd name="T12" fmla="*/ 95 w 96"/>
                <a:gd name="T13" fmla="*/ 11 h 224"/>
                <a:gd name="T14" fmla="*/ 48 w 96"/>
                <a:gd name="T15" fmla="*/ 0 h 224"/>
                <a:gd name="T16" fmla="*/ 1 w 96"/>
                <a:gd name="T17" fmla="*/ 11 h 224"/>
                <a:gd name="T18" fmla="*/ 0 w 96"/>
                <a:gd name="T19" fmla="*/ 13 h 224"/>
                <a:gd name="T20" fmla="*/ 0 w 96"/>
                <a:gd name="T21" fmla="*/ 221 h 224"/>
                <a:gd name="T22" fmla="*/ 3 w 96"/>
                <a:gd name="T23" fmla="*/ 223 h 224"/>
                <a:gd name="T24" fmla="*/ 3 w 96"/>
                <a:gd name="T25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224">
                  <a:moveTo>
                    <a:pt x="3" y="223"/>
                  </a:moveTo>
                  <a:lnTo>
                    <a:pt x="3" y="223"/>
                  </a:lnTo>
                  <a:cubicBezTo>
                    <a:pt x="15" y="219"/>
                    <a:pt x="30" y="215"/>
                    <a:pt x="48" y="215"/>
                  </a:cubicBezTo>
                  <a:cubicBezTo>
                    <a:pt x="66" y="215"/>
                    <a:pt x="81" y="219"/>
                    <a:pt x="93" y="223"/>
                  </a:cubicBezTo>
                  <a:cubicBezTo>
                    <a:pt x="95" y="224"/>
                    <a:pt x="96" y="222"/>
                    <a:pt x="96" y="221"/>
                  </a:cubicBezTo>
                  <a:lnTo>
                    <a:pt x="96" y="13"/>
                  </a:lnTo>
                  <a:cubicBezTo>
                    <a:pt x="96" y="12"/>
                    <a:pt x="96" y="11"/>
                    <a:pt x="95" y="11"/>
                  </a:cubicBezTo>
                  <a:cubicBezTo>
                    <a:pt x="85" y="6"/>
                    <a:pt x="68" y="0"/>
                    <a:pt x="48" y="0"/>
                  </a:cubicBezTo>
                  <a:cubicBezTo>
                    <a:pt x="28" y="0"/>
                    <a:pt x="11" y="6"/>
                    <a:pt x="1" y="11"/>
                  </a:cubicBezTo>
                  <a:cubicBezTo>
                    <a:pt x="0" y="11"/>
                    <a:pt x="0" y="12"/>
                    <a:pt x="0" y="13"/>
                  </a:cubicBezTo>
                  <a:lnTo>
                    <a:pt x="0" y="221"/>
                  </a:lnTo>
                  <a:cubicBezTo>
                    <a:pt x="0" y="222"/>
                    <a:pt x="1" y="224"/>
                    <a:pt x="3" y="223"/>
                  </a:cubicBezTo>
                  <a:lnTo>
                    <a:pt x="3" y="223"/>
                  </a:lnTo>
                  <a:close/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0505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227F8FC-D4D5-2F49-BDDC-212EE83B105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>
            <a:normAutofit/>
          </a:bodyPr>
          <a:lstStyle/>
          <a:p>
            <a:r>
              <a:rPr lang="en-DE" dirty="0"/>
              <a:t> 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297AB0-74FE-AD4B-A217-98A40EC75D40}"/>
              </a:ext>
            </a:extLst>
          </p:cNvPr>
          <p:cNvSpPr>
            <a:spLocks noGrp="1"/>
          </p:cNvSpPr>
          <p:nvPr>
            <p:ph idx="13"/>
          </p:nvPr>
        </p:nvSpPr>
        <p:spPr>
          <a:xfrm rot="10800000">
            <a:off x="873128" y="1186963"/>
            <a:ext cx="6480000" cy="1217570"/>
          </a:xfrm>
        </p:spPr>
        <p:txBody>
          <a:bodyPr>
            <a:normAutofit/>
          </a:bodyPr>
          <a:lstStyle/>
          <a:p>
            <a:r>
              <a:rPr lang="en-DE" dirty="0"/>
              <a:t> 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2EC81-A4F0-4051-3116-41055878496F}"/>
              </a:ext>
            </a:extLst>
          </p:cNvPr>
          <p:cNvSpPr txBox="1"/>
          <p:nvPr/>
        </p:nvSpPr>
        <p:spPr>
          <a:xfrm>
            <a:off x="1778000" y="1532468"/>
            <a:ext cx="520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>
                <a:solidFill>
                  <a:schemeClr val="bg1"/>
                </a:solidFill>
              </a:rPr>
              <a:t>Thank You F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DE" sz="2800" b="1" dirty="0">
                <a:solidFill>
                  <a:schemeClr val="bg1"/>
                </a:solidFill>
              </a:rPr>
              <a:t>r Your Time!</a:t>
            </a:r>
          </a:p>
          <a:p>
            <a:endParaRPr lang="en-DE" sz="2800" b="1" dirty="0">
              <a:solidFill>
                <a:schemeClr val="bg1"/>
              </a:solidFill>
            </a:endParaRPr>
          </a:p>
          <a:p>
            <a:r>
              <a:rPr lang="en-DE" sz="2800" b="1" dirty="0">
                <a:solidFill>
                  <a:schemeClr val="bg1"/>
                </a:solidFill>
              </a:rPr>
              <a:t>Please feel free to ask, if you have doubts. </a:t>
            </a:r>
          </a:p>
        </p:txBody>
      </p:sp>
    </p:spTree>
    <p:extLst>
      <p:ext uri="{BB962C8B-B14F-4D97-AF65-F5344CB8AC3E}">
        <p14:creationId xmlns:p14="http://schemas.microsoft.com/office/powerpoint/2010/main" val="44491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Convolution Theorem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393722"/>
            <a:ext cx="10783085" cy="4807053"/>
          </a:xfrm>
        </p:spPr>
        <p:txBody>
          <a:bodyPr>
            <a:normAutofit/>
          </a:bodyPr>
          <a:lstStyle/>
          <a:p>
            <a:endParaRPr lang="en-DE" sz="2800" dirty="0"/>
          </a:p>
          <a:p>
            <a:r>
              <a:rPr lang="en-DE" sz="2800" dirty="0"/>
              <a:t>	- It is one of the most powerful Fourier transform 	 	   	  formulas.</a:t>
            </a:r>
          </a:p>
          <a:p>
            <a:endParaRPr lang="en-DE" sz="2800" dirty="0"/>
          </a:p>
          <a:p>
            <a:r>
              <a:rPr lang="en-DE" sz="2800" dirty="0"/>
              <a:t>	- Has </a:t>
            </a:r>
            <a:r>
              <a:rPr lang="en-US" sz="2800" dirty="0"/>
              <a:t>applications </a:t>
            </a:r>
            <a:r>
              <a:rPr lang="en-DE" sz="2800" dirty="0"/>
              <a:t>in Probability &amp;</a:t>
            </a:r>
            <a:r>
              <a:rPr lang="en-US" sz="2800" dirty="0"/>
              <a:t> </a:t>
            </a:r>
            <a:r>
              <a:rPr lang="en-DE" sz="2800" dirty="0"/>
              <a:t>Statistics (i.e.</a:t>
            </a:r>
            <a:r>
              <a:rPr lang="en-DE" sz="2800" i="1" dirty="0"/>
              <a:t>T</a:t>
            </a:r>
            <a:r>
              <a:rPr lang="en-US" sz="2800" i="1" dirty="0"/>
              <a:t>h</a:t>
            </a:r>
            <a:r>
              <a:rPr lang="en-DE" sz="2800" i="1" dirty="0"/>
              <a:t>e sum of 	  two random variables is a convolution of their individual 	 distributions</a:t>
            </a:r>
            <a:r>
              <a:rPr lang="en-DE" sz="2800" dirty="0"/>
              <a:t>)</a:t>
            </a:r>
            <a:r>
              <a:rPr lang="en-US" sz="2800" dirty="0"/>
              <a:t>, </a:t>
            </a:r>
            <a:r>
              <a:rPr lang="en-DE" sz="2800" dirty="0"/>
              <a:t>Acoustics</a:t>
            </a:r>
            <a:r>
              <a:rPr lang="en-US" sz="2800" dirty="0"/>
              <a:t>, </a:t>
            </a:r>
            <a:r>
              <a:rPr lang="en-DE" sz="2800" dirty="0"/>
              <a:t>Signal </a:t>
            </a:r>
            <a:r>
              <a:rPr lang="en-US" sz="2800" dirty="0"/>
              <a:t>and </a:t>
            </a:r>
            <a:r>
              <a:rPr lang="en-DE" sz="2800" dirty="0"/>
              <a:t>I</a:t>
            </a:r>
            <a:r>
              <a:rPr lang="en-US" sz="2800" dirty="0"/>
              <a:t>mage </a:t>
            </a:r>
            <a:r>
              <a:rPr lang="en-DE" sz="2800" dirty="0"/>
              <a:t>Processing</a:t>
            </a:r>
            <a:r>
              <a:rPr lang="en-US" sz="2800" dirty="0"/>
              <a:t>, </a:t>
            </a:r>
            <a:r>
              <a:rPr lang="en-DE" sz="2800" dirty="0"/>
              <a:t>	 	 Engineering</a:t>
            </a:r>
            <a:r>
              <a:rPr lang="en-US" sz="2800" dirty="0"/>
              <a:t>, </a:t>
            </a:r>
            <a:r>
              <a:rPr lang="en-DE" sz="2800" dirty="0"/>
              <a:t>Computer Vision and in many other streams. </a:t>
            </a:r>
          </a:p>
          <a:p>
            <a:r>
              <a:rPr lang="en-DE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539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Convolution Theorem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393722"/>
            <a:ext cx="10783085" cy="4807053"/>
          </a:xfrm>
        </p:spPr>
        <p:txBody>
          <a:bodyPr>
            <a:normAutofit/>
          </a:bodyPr>
          <a:lstStyle/>
          <a:p>
            <a:r>
              <a:rPr lang="en-DE" sz="2800" u="sng" dirty="0"/>
              <a:t>Definition: </a:t>
            </a:r>
            <a:r>
              <a:rPr lang="en-DE" sz="2800" dirty="0"/>
              <a:t>	</a:t>
            </a:r>
          </a:p>
          <a:p>
            <a:r>
              <a:rPr lang="en-DE" sz="2800" dirty="0"/>
              <a:t>	- </a:t>
            </a:r>
            <a:r>
              <a:rPr lang="en-DE" sz="2200" dirty="0"/>
              <a:t>If f and g are functions on R, their convolution is the function f * g </a:t>
            </a:r>
          </a:p>
          <a:p>
            <a:r>
              <a:rPr lang="en-DE" sz="2200" dirty="0"/>
              <a:t>	</a:t>
            </a:r>
          </a:p>
          <a:p>
            <a:endParaRPr lang="en-DE" sz="2200" dirty="0"/>
          </a:p>
          <a:p>
            <a:r>
              <a:rPr lang="en-DE" sz="2200" dirty="0"/>
              <a:t>	- With a change of variables we have evidently</a:t>
            </a:r>
          </a:p>
        </p:txBody>
      </p:sp>
      <p:sp>
        <p:nvSpPr>
          <p:cNvPr id="4" name="AutoShape 2" descr="\mathbb {R} ">
            <a:extLst>
              <a:ext uri="{FF2B5EF4-FFF2-40B4-BE49-F238E27FC236}">
                <a16:creationId xmlns:a16="http://schemas.microsoft.com/office/drawing/2014/main" id="{D733636B-C2EA-2685-F265-65072EA6A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89B93-6D0A-05A7-E2E7-10916294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71" y="2495225"/>
            <a:ext cx="5098275" cy="7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3D383-F119-42CD-DACE-B9C7B2CE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86" y="4057975"/>
            <a:ext cx="4968536" cy="6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1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Convolution Theorem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393722"/>
            <a:ext cx="10783085" cy="4807053"/>
          </a:xfrm>
        </p:spPr>
        <p:txBody>
          <a:bodyPr>
            <a:normAutofit/>
          </a:bodyPr>
          <a:lstStyle/>
          <a:p>
            <a:r>
              <a:rPr lang="en-DE" sz="2200" dirty="0"/>
              <a:t>Convolution obeys the same algebraic laws as ordinary multiplication, such as-</a:t>
            </a:r>
          </a:p>
          <a:p>
            <a:r>
              <a:rPr lang="en-DE" sz="2200" dirty="0"/>
              <a:t>	(</a:t>
            </a:r>
            <a:r>
              <a:rPr lang="en-DE" sz="2200" dirty="0" err="1"/>
              <a:t>i</a:t>
            </a:r>
            <a:r>
              <a:rPr lang="en-DE" sz="2200" dirty="0"/>
              <a:t>) T</a:t>
            </a:r>
            <a:r>
              <a:rPr lang="en-US" sz="2200" dirty="0"/>
              <a:t>h</a:t>
            </a:r>
            <a:r>
              <a:rPr lang="en-DE" sz="2200" dirty="0"/>
              <a:t>e associative law: for a , b constants,</a:t>
            </a:r>
          </a:p>
          <a:p>
            <a:endParaRPr lang="en-DE" sz="2800" dirty="0"/>
          </a:p>
          <a:p>
            <a:r>
              <a:rPr lang="en-DE" sz="2800" dirty="0"/>
              <a:t>	</a:t>
            </a:r>
            <a:r>
              <a:rPr lang="en-DE" sz="2200" dirty="0"/>
              <a:t>(ii) T</a:t>
            </a:r>
            <a:r>
              <a:rPr lang="en-US" sz="2200" dirty="0"/>
              <a:t>h</a:t>
            </a:r>
            <a:r>
              <a:rPr lang="en-DE" sz="2200" dirty="0"/>
              <a:t>e commutative law : </a:t>
            </a:r>
          </a:p>
          <a:p>
            <a:r>
              <a:rPr lang="en-DE" sz="2200" dirty="0"/>
              <a:t>	(iii) The distributive law :</a:t>
            </a:r>
          </a:p>
          <a:p>
            <a:endParaRPr lang="en-DE" sz="2200" dirty="0"/>
          </a:p>
          <a:p>
            <a:r>
              <a:rPr lang="en-DE" sz="2200" b="1" dirty="0"/>
              <a:t>Theorem: </a:t>
            </a:r>
            <a:r>
              <a:rPr lang="en-DE" sz="2200" dirty="0"/>
              <a:t>If f and g are differentiable and the convolutions f * g, f’ * g and f * g’ are well defined. Then f * g is differentiable 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0DE92-F2A0-E41D-878A-3FB4AF5E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826" y="2287906"/>
            <a:ext cx="408622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6D93D-F107-5ABF-7B46-CF6D076EA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34" y="2918459"/>
            <a:ext cx="200977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D971E0-1770-30F5-FB5C-AF897E45B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541" y="3446061"/>
            <a:ext cx="336232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00E0E-C4C1-6EB6-DBA1-B8F7440D6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646" y="5183290"/>
            <a:ext cx="5095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2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Convolution Theorem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DE" sz="3000" u="sng" dirty="0"/>
          </a:p>
          <a:p>
            <a:pPr algn="ctr"/>
            <a:r>
              <a:rPr lang="en-DE" sz="3000" u="sng" dirty="0"/>
              <a:t>The Convolution Theorem</a:t>
            </a:r>
            <a:endParaRPr lang="en-DE" sz="3000" dirty="0"/>
          </a:p>
          <a:p>
            <a:pPr algn="just"/>
            <a:r>
              <a:rPr lang="en-DE" sz="2200" dirty="0"/>
              <a:t>	</a:t>
            </a:r>
          </a:p>
          <a:p>
            <a:pPr algn="just"/>
            <a:r>
              <a:rPr lang="en-DE" sz="2200" dirty="0"/>
              <a:t>	</a:t>
            </a:r>
            <a:r>
              <a:rPr lang="en-US" sz="2200" dirty="0"/>
              <a:t>If f(x) and g(x) are integrable functions with Fourier transforms f̂</a:t>
            </a:r>
            <a:r>
              <a:rPr lang="en-DE" sz="2200" dirty="0"/>
              <a:t> </a:t>
            </a:r>
            <a:r>
              <a:rPr lang="en-US" sz="2200" dirty="0"/>
              <a:t>and ĝ</a:t>
            </a:r>
            <a:r>
              <a:rPr lang="en-DE" sz="2200" dirty="0"/>
              <a:t> </a:t>
            </a:r>
            <a:r>
              <a:rPr lang="en-US" sz="2200" dirty="0"/>
              <a:t>respectively, then the Fourier transform of the convolution is given by the product of the Fourier transforms f̂</a:t>
            </a:r>
            <a:r>
              <a:rPr lang="en-DE" sz="2200" dirty="0"/>
              <a:t> </a:t>
            </a:r>
            <a:r>
              <a:rPr lang="en-US" sz="2200" dirty="0"/>
              <a:t>and ĝ</a:t>
            </a:r>
            <a:r>
              <a:rPr lang="en-DE" sz="2200" dirty="0"/>
              <a:t>.</a:t>
            </a:r>
            <a:r>
              <a:rPr lang="en-DE" sz="2800" dirty="0"/>
              <a:t>	 </a:t>
            </a:r>
            <a:r>
              <a:rPr lang="en-DE" sz="2200" dirty="0" err="1"/>
              <a:t>i.e</a:t>
            </a:r>
            <a:r>
              <a:rPr lang="en-DE" sz="2200" dirty="0"/>
              <a:t>, if  f, g </a:t>
            </a:r>
            <a:r>
              <a:rPr lang="en-DE" sz="2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DE" sz="2200" b="1" i="0" dirty="0">
                <a:solidFill>
                  <a:srgbClr val="BDC1C6"/>
                </a:solidFill>
                <a:effectLst/>
              </a:rPr>
              <a:t> </a:t>
            </a:r>
            <a:r>
              <a:rPr lang="en-DE" sz="2200" dirty="0"/>
              <a:t>L</a:t>
            </a:r>
            <a:r>
              <a:rPr lang="en-DE" sz="2200" baseline="30000" dirty="0"/>
              <a:t>1 </a:t>
            </a:r>
            <a:r>
              <a:rPr lang="en-DE" sz="2800" dirty="0"/>
              <a:t>	</a:t>
            </a:r>
          </a:p>
          <a:p>
            <a:r>
              <a:rPr lang="en-DE" sz="2800" dirty="0"/>
              <a:t>	 		</a:t>
            </a:r>
          </a:p>
          <a:p>
            <a:r>
              <a:rPr lang="en-DE" sz="2800" dirty="0"/>
              <a:t> 			</a:t>
            </a:r>
          </a:p>
          <a:p>
            <a:r>
              <a:rPr lang="en-DE" sz="2800" dirty="0"/>
              <a:t>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C4D30-76EE-BEFC-4895-81489A83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28" y="4332879"/>
            <a:ext cx="3563710" cy="6547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19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Convolution Theorem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393722"/>
            <a:ext cx="10783085" cy="4980445"/>
          </a:xfrm>
        </p:spPr>
        <p:txBody>
          <a:bodyPr>
            <a:normAutofit/>
          </a:bodyPr>
          <a:lstStyle/>
          <a:p>
            <a:r>
              <a:rPr lang="en-DE" dirty="0"/>
              <a:t>Proof: By the definition</a:t>
            </a:r>
          </a:p>
          <a:p>
            <a:endParaRPr lang="en-DE" dirty="0"/>
          </a:p>
          <a:p>
            <a:r>
              <a:rPr lang="en-DE" sz="2800" dirty="0"/>
              <a:t> </a:t>
            </a:r>
          </a:p>
          <a:p>
            <a:r>
              <a:rPr lang="en-US" sz="2200" baseline="30000" dirty="0"/>
              <a:t>W</a:t>
            </a:r>
            <a:r>
              <a:rPr lang="en-DE" sz="2200" baseline="30000" dirty="0"/>
              <a:t>e can use Fubinis theorem to change the order of integration. Substituting also x – y = z, it follows that</a:t>
            </a:r>
            <a:endParaRPr lang="en-DE" sz="2200" dirty="0"/>
          </a:p>
          <a:p>
            <a:endParaRPr lang="en-DE" sz="2200" baseline="30000" dirty="0"/>
          </a:p>
          <a:p>
            <a:endParaRPr lang="en-DE" sz="2200" baseline="30000" dirty="0"/>
          </a:p>
          <a:p>
            <a:endParaRPr lang="en-DE" sz="2200" baseline="30000" dirty="0"/>
          </a:p>
          <a:p>
            <a:endParaRPr lang="en-DE" sz="2200" baseline="30000" dirty="0"/>
          </a:p>
          <a:p>
            <a:endParaRPr lang="en-DE" sz="2200" baseline="30000" dirty="0"/>
          </a:p>
          <a:p>
            <a:endParaRPr lang="en-DE" sz="2200" baseline="30000" dirty="0"/>
          </a:p>
          <a:p>
            <a:r>
              <a:rPr lang="en-DE" sz="2200" baseline="30000" dirty="0"/>
              <a:t>	thus we have,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9E99-B8E3-7088-B0AE-7B64537C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15" y="1831343"/>
            <a:ext cx="949642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2AD4E-604A-9137-624F-FBCE7766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199" y="3173839"/>
            <a:ext cx="7416923" cy="2202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40C05-83C7-F779-1490-3693EE850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276" y="5464278"/>
            <a:ext cx="2775891" cy="521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F91E16-6F97-594E-70BF-20448B871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3301" y="5602511"/>
            <a:ext cx="303876" cy="2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of Fourier Transform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393722"/>
            <a:ext cx="10783085" cy="4807053"/>
          </a:xfrm>
        </p:spPr>
        <p:txBody>
          <a:bodyPr>
            <a:normAutofit/>
          </a:bodyPr>
          <a:lstStyle/>
          <a:p>
            <a:r>
              <a:rPr lang="en-DE" sz="2200" u="sng" dirty="0"/>
              <a:t>Example</a:t>
            </a:r>
            <a:r>
              <a:rPr lang="en-DE" sz="2200" dirty="0"/>
              <a:t> : Determine the Fourier transform for the function f(x) = e</a:t>
            </a:r>
            <a:r>
              <a:rPr lang="en-DE" sz="2200" baseline="30000" dirty="0"/>
              <a:t>-|x|</a:t>
            </a:r>
          </a:p>
          <a:p>
            <a:endParaRPr lang="en-DE" sz="2200" baseline="30000" dirty="0"/>
          </a:p>
          <a:p>
            <a:r>
              <a:rPr lang="en-DE" sz="2200" u="sng" dirty="0"/>
              <a:t>Solution</a:t>
            </a:r>
            <a:r>
              <a:rPr lang="en-DE" sz="2200" dirty="0"/>
              <a:t> : Using the definition of the Fourier transformation it follows that</a:t>
            </a:r>
          </a:p>
          <a:p>
            <a:endParaRPr lang="en-DE" sz="2200" dirty="0"/>
          </a:p>
          <a:p>
            <a:endParaRPr lang="en-DE" sz="2200" dirty="0"/>
          </a:p>
          <a:p>
            <a:endParaRPr lang="en-DE" sz="2200" dirty="0"/>
          </a:p>
          <a:p>
            <a:endParaRPr lang="en-DE" sz="2200" dirty="0"/>
          </a:p>
          <a:p>
            <a:endParaRPr lang="en-DE" sz="2200" dirty="0"/>
          </a:p>
          <a:p>
            <a:r>
              <a:rPr lang="en-DE" sz="2200" dirty="0"/>
              <a:t>	Let us try to plot the graph now,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88DD-E930-18A4-C282-1AB10A2D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39" y="2687585"/>
            <a:ext cx="9886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7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04" y="462872"/>
            <a:ext cx="10656000" cy="1251671"/>
          </a:xfrm>
        </p:spPr>
        <p:txBody>
          <a:bodyPr/>
          <a:lstStyle/>
          <a:p>
            <a:r>
              <a:rPr lang="en-DE" dirty="0"/>
              <a:t>Examples of Fourier Transform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6E1B5-23C5-251C-8F60-37A5E78E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10" y="2000225"/>
            <a:ext cx="5611807" cy="229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2DBF5-4C58-0BEF-6899-3AB85E3E4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182" y="4735400"/>
            <a:ext cx="8061304" cy="461727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959865B-B0C2-2D6C-1F7E-307E9AD74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66" y="1755626"/>
            <a:ext cx="5740906" cy="256740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35F68F-AE66-804B-C6A6-6FB20CCB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631814" y="912695"/>
            <a:ext cx="71845" cy="45719"/>
          </a:xfrm>
        </p:spPr>
      </p:pic>
    </p:spTree>
    <p:extLst>
      <p:ext uri="{BB962C8B-B14F-4D97-AF65-F5344CB8AC3E}">
        <p14:creationId xmlns:p14="http://schemas.microsoft.com/office/powerpoint/2010/main" val="53106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of Fourier Transform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393722"/>
            <a:ext cx="10783085" cy="4807053"/>
          </a:xfrm>
        </p:spPr>
        <p:txBody>
          <a:bodyPr>
            <a:normAutofit/>
          </a:bodyPr>
          <a:lstStyle/>
          <a:p>
            <a:r>
              <a:rPr lang="en-DE" sz="2800" dirty="0"/>
              <a:t>Example: Find the Fourier transform for the function</a:t>
            </a:r>
          </a:p>
          <a:p>
            <a:r>
              <a:rPr lang="en-DE" sz="2800" dirty="0"/>
              <a:t>	</a:t>
            </a:r>
          </a:p>
          <a:p>
            <a:r>
              <a:rPr lang="en-DE" sz="2800" dirty="0"/>
              <a:t>Solution:	I will try to solve it by writing it down</a:t>
            </a:r>
            <a:r>
              <a:rPr lang="en-DE" sz="2800"/>
              <a:t>. </a:t>
            </a:r>
            <a:r>
              <a:rPr lang="en-DE" sz="2800" dirty="0"/>
              <a:t>		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71D01-9FA2-AC50-6DDE-5134D22A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70" y="1393722"/>
            <a:ext cx="16859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08361"/>
      </p:ext>
    </p:extLst>
  </p:cSld>
  <p:clrMapOvr>
    <a:masterClrMapping/>
  </p:clrMapOvr>
</p:sld>
</file>

<file path=ppt/theme/theme1.xml><?xml version="1.0" encoding="utf-8"?>
<a:theme xmlns:a="http://schemas.openxmlformats.org/drawingml/2006/main" name="01_Vorlesungen">
  <a:themeElements>
    <a:clrScheme name="HSMW 1">
      <a:dk1>
        <a:srgbClr val="0069B3"/>
      </a:dk1>
      <a:lt1>
        <a:srgbClr val="FFFFFF"/>
      </a:lt1>
      <a:dk2>
        <a:srgbClr val="E3E3E3"/>
      </a:dk2>
      <a:lt2>
        <a:srgbClr val="000000"/>
      </a:lt2>
      <a:accent1>
        <a:srgbClr val="0069B3"/>
      </a:accent1>
      <a:accent2>
        <a:srgbClr val="005095"/>
      </a:accent2>
      <a:accent3>
        <a:srgbClr val="00894C"/>
      </a:accent3>
      <a:accent4>
        <a:srgbClr val="65B32E"/>
      </a:accent4>
      <a:accent5>
        <a:srgbClr val="AD0470"/>
      </a:accent5>
      <a:accent6>
        <a:srgbClr val="F28E00"/>
      </a:accent6>
      <a:hlink>
        <a:srgbClr val="005095"/>
      </a:hlink>
      <a:folHlink>
        <a:srgbClr val="AD0470"/>
      </a:folHlink>
    </a:clrScheme>
    <a:fontScheme name="HSMW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471</Words>
  <Application>Microsoft Office PowerPoint</Application>
  <PresentationFormat>Widescreen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Open Sans</vt:lpstr>
      <vt:lpstr>Open Sans Light</vt:lpstr>
      <vt:lpstr>Wingdings</vt:lpstr>
      <vt:lpstr>01_Vorlesungen</vt:lpstr>
      <vt:lpstr>PowerPoint Presentation</vt:lpstr>
      <vt:lpstr>The Convolution Theorem</vt:lpstr>
      <vt:lpstr>The Convolution Theorem</vt:lpstr>
      <vt:lpstr>The Convolution Theorem</vt:lpstr>
      <vt:lpstr>The Convolution Theorem</vt:lpstr>
      <vt:lpstr>The Convolution Theorem</vt:lpstr>
      <vt:lpstr>Examples of Fourier Transform</vt:lpstr>
      <vt:lpstr>Examples of Fourier Transform</vt:lpstr>
      <vt:lpstr>Examples of Fourier Transform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Debojit Das</cp:lastModifiedBy>
  <cp:revision>158</cp:revision>
  <cp:lastPrinted>2019-09-24T07:40:32Z</cp:lastPrinted>
  <dcterms:created xsi:type="dcterms:W3CDTF">2019-08-27T07:59:48Z</dcterms:created>
  <dcterms:modified xsi:type="dcterms:W3CDTF">2022-05-11T04:57:44Z</dcterms:modified>
</cp:coreProperties>
</file>