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/>
    <p:restoredTop sz="57991" autoAdjust="0"/>
  </p:normalViewPr>
  <p:slideViewPr>
    <p:cSldViewPr>
      <p:cViewPr>
        <p:scale>
          <a:sx n="100" d="100"/>
          <a:sy n="100" d="100"/>
        </p:scale>
        <p:origin x="-1003" y="701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D348-81C1-4EC0-9037-F06EE5BFCAA5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05124-AD4B-4C97-B32C-5331DBF90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5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50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analizziamo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morti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connecticut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2012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2017.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droghe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4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relativi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sesso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razza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età</a:t>
            </a:r>
            <a:r>
              <a:rPr lang="en-US" baseline="0" dirty="0" smtClean="0"/>
              <a:t>, data di </a:t>
            </a:r>
            <a:r>
              <a:rPr lang="en-US" baseline="0" dirty="0" err="1" smtClean="0"/>
              <a:t>ritrovamento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luogo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droga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assunto</a:t>
            </a:r>
            <a:r>
              <a:rPr lang="en-US" baseline="0" dirty="0" smtClean="0"/>
              <a:t> prima di </a:t>
            </a:r>
            <a:r>
              <a:rPr lang="en-US" baseline="0" dirty="0" err="1" smtClean="0"/>
              <a:t>morire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27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popolazione</a:t>
            </a:r>
            <a:r>
              <a:rPr lang="en-US" baseline="0" dirty="0" smtClean="0"/>
              <a:t> dal 2012 al 2018 è </a:t>
            </a:r>
            <a:r>
              <a:rPr lang="en-US" baseline="0" dirty="0" err="1" smtClean="0"/>
              <a:t>rimasta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attestandosi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3.6 </a:t>
            </a:r>
            <a:r>
              <a:rPr lang="en-US" baseline="0" dirty="0" err="1" smtClean="0"/>
              <a:t>milioni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ci </a:t>
            </a:r>
            <a:r>
              <a:rPr lang="en-US" baseline="0" dirty="0" err="1" smtClean="0"/>
              <a:t>aiuterà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per i </a:t>
            </a:r>
            <a:r>
              <a:rPr lang="en-US" baseline="0" dirty="0" err="1" smtClean="0"/>
              <a:t>grafici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successivi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connecticut</a:t>
            </a:r>
            <a:r>
              <a:rPr lang="en-US" dirty="0" smtClean="0"/>
              <a:t> la </a:t>
            </a:r>
            <a:r>
              <a:rPr lang="en-US" dirty="0" err="1" smtClean="0"/>
              <a:t>popolazione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femminile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risulta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maggiore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rispetto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maschile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morti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droga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maschili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ci </a:t>
            </a:r>
            <a:r>
              <a:rPr lang="en-US" baseline="0" dirty="0" err="1" smtClean="0"/>
              <a:t>aspettevamo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10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Contrariamente</a:t>
            </a:r>
            <a:r>
              <a:rPr lang="en-US" dirty="0" smtClean="0"/>
              <a:t> a </a:t>
            </a:r>
            <a:r>
              <a:rPr lang="en-US" dirty="0" err="1" smtClean="0"/>
              <a:t>quanto</a:t>
            </a:r>
            <a:r>
              <a:rPr lang="en-US" baseline="0" dirty="0" smtClean="0"/>
              <a:t> ci </a:t>
            </a:r>
            <a:r>
              <a:rPr lang="en-US" baseline="0" dirty="0" err="1" smtClean="0"/>
              <a:t>aspettevamo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mediana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risulta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42 </a:t>
            </a:r>
            <a:r>
              <a:rPr lang="en-US" baseline="0" dirty="0" err="1" smtClean="0"/>
              <a:t>anni</a:t>
            </a:r>
            <a:r>
              <a:rPr lang="en-US" baseline="0" dirty="0" smtClean="0"/>
              <a:t>, molto </a:t>
            </a:r>
            <a:r>
              <a:rPr lang="en-US" baseline="0" dirty="0" err="1" smtClean="0"/>
              <a:t>più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elevata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ci </a:t>
            </a:r>
            <a:r>
              <a:rPr lang="en-US" baseline="0" dirty="0" err="1" smtClean="0"/>
              <a:t>aspettevamo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spiegazione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dovuto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fatto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maggior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possibilità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economica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comprare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droga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94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05124-AD4B-4C97-B32C-5331DBF90D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30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9766-0357-EB4C-B5C2-1DFB78DE50BE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749-C89D-9147-BD6E-F62AA62B32AD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8AC3-B289-2847-BEB0-E26B1F3ADB8E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B1F3-2012-E04A-827F-99EBFCFA0C1F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4332-3D79-4B4A-9039-DD6691B0FE6E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732C-465E-9342-995D-A340A9279C4E}" type="datetime1">
              <a:rPr lang="it-CH" smtClean="0"/>
              <a:t>18.12.2018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69A4-229C-C941-975B-50D65FBC59F3}" type="datetime1">
              <a:rPr lang="it-CH" smtClean="0"/>
              <a:t>18.12.2018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05B-FC5C-6243-9726-013EF9CCAA8D}" type="datetime1">
              <a:rPr lang="it-CH" smtClean="0"/>
              <a:t>18.12.2018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37AE-390A-2E4D-BDD7-0363B6F08D60}" type="datetime1">
              <a:rPr lang="it-CH" smtClean="0"/>
              <a:t>18.12.2018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D047-856D-954B-A583-35F889619774}" type="datetime1">
              <a:rPr lang="it-CH" smtClean="0"/>
              <a:t>18.12.2018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5C5-C8EC-F64D-A6B2-28D78EB27117}" type="datetime1">
              <a:rPr lang="it-CH" smtClean="0"/>
              <a:t>18.12.2018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47F05E-2DE2-9147-BE6B-585D4B4E66D9}" type="datetime1">
              <a:rPr lang="it-CH" smtClean="0"/>
              <a:t>18.12.2018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Boni</a:t>
            </a:r>
            <a:r>
              <a:rPr lang="en-US" dirty="0"/>
              <a:t> Jonathan</a:t>
            </a:r>
          </a:p>
          <a:p>
            <a:r>
              <a:rPr lang="en-US" dirty="0"/>
              <a:t>Keller Gerardo</a:t>
            </a:r>
          </a:p>
          <a:p>
            <a:r>
              <a:rPr lang="en-US" dirty="0" err="1"/>
              <a:t>Spozio</a:t>
            </a:r>
            <a:r>
              <a:rPr lang="en-US" dirty="0"/>
              <a:t> </a:t>
            </a:r>
            <a:r>
              <a:rPr lang="en-US" dirty="0" err="1"/>
              <a:t>Cristian</a:t>
            </a:r>
            <a:endParaRPr lang="it-IT" dirty="0"/>
          </a:p>
        </p:txBody>
      </p:sp>
      <p:pic>
        <p:nvPicPr>
          <p:cNvPr id="12290" name="Picture 2" descr="Risultati immagini per data scienc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8" y="476672"/>
            <a:ext cx="3842293" cy="13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isultati immagini per supsi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5" y="5843749"/>
            <a:ext cx="2298581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B95B32D-097F-B145-909E-DE97415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settimana</a:t>
            </a:r>
            <a:r>
              <a:rPr lang="en-US" dirty="0"/>
              <a:t>?</a:t>
            </a:r>
            <a:endParaRPr lang="it-IT" dirty="0"/>
          </a:p>
        </p:txBody>
      </p:sp>
      <p:pic>
        <p:nvPicPr>
          <p:cNvPr id="2050" name="Picture 2" descr="C:\Users\jonat\Downloads\newplot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1348810"/>
            <a:ext cx="8388424" cy="53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DDB2E390-9D8D-F241-90AE-92E94E8F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3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Morti</a:t>
            </a:r>
            <a:r>
              <a:rPr lang="en-US" dirty="0"/>
              <a:t> in </a:t>
            </a:r>
            <a:r>
              <a:rPr lang="it-IT" dirty="0"/>
              <a:t>correlazione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it-IT" dirty="0"/>
              <a:t>Droghe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5"/>
          <a:stretch/>
        </p:blipFill>
        <p:spPr bwMode="auto">
          <a:xfrm>
            <a:off x="116027" y="1669157"/>
            <a:ext cx="8911946" cy="413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D7FDDD23-5FA0-B540-A941-68AC4879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6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CEA15D0-4095-544E-A207-E9EDB4DF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Razza con più morti</a:t>
            </a:r>
          </a:p>
        </p:txBody>
      </p:sp>
      <p:pic>
        <p:nvPicPr>
          <p:cNvPr id="5" name="Segnaposto contenuto 4" descr="Immagine che contiene screenshot&#10;&#10;&#10;&#10;Descrizione generata automaticamente">
            <a:extLst>
              <a:ext uri="{FF2B5EF4-FFF2-40B4-BE49-F238E27FC236}">
                <a16:creationId xmlns:a16="http://schemas.microsoft.com/office/drawing/2014/main" xmlns="" id="{D4C167C3-7D67-EB46-B9C6-1F8F4F45E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5" y="1556792"/>
            <a:ext cx="8614631" cy="4392488"/>
          </a:xfrm>
        </p:spPr>
      </p:pic>
      <p:pic>
        <p:nvPicPr>
          <p:cNvPr id="7" name="Immagine 6" descr="Immagine che contiene screenshot&#10;&#10;&#10;&#10;Descrizione generata automaticamente">
            <a:extLst>
              <a:ext uri="{FF2B5EF4-FFF2-40B4-BE49-F238E27FC236}">
                <a16:creationId xmlns:a16="http://schemas.microsoft.com/office/drawing/2014/main" xmlns="" id="{306B5141-C9BD-2C49-B98B-F3895759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64896" cy="518457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1578FEC8-9AF4-264B-B9F5-952C6B4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Incosistenza</a:t>
            </a:r>
            <a:r>
              <a:rPr lang="en-US" dirty="0"/>
              <a:t> del </a:t>
            </a:r>
            <a:r>
              <a:rPr lang="en-US" dirty="0" err="1"/>
              <a:t>DataSet</a:t>
            </a:r>
            <a:endParaRPr lang="it-IT" dirty="0"/>
          </a:p>
          <a:p>
            <a:r>
              <a:rPr lang="it-IT" dirty="0"/>
              <a:t>Aspettative vs Riscontro</a:t>
            </a:r>
          </a:p>
          <a:p>
            <a:r>
              <a:rPr lang="it-IT" dirty="0"/>
              <a:t>Dati Interessanti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4" descr="Provably Fair Bitcoin Cas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84395"/>
            <a:ext cx="3106915" cy="20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ato - Iconos gratis de negocios y finanz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15" y="1443090"/>
            <a:ext cx="3786109" cy="37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xclamation Attention Warning Triangle Button Sign Svg Png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20891"/>
            <a:ext cx="3024336" cy="286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6CCB269-C175-C24A-8FD6-CB6429D8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0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Domande</a:t>
            </a:r>
            <a:endParaRPr lang="it-IT" dirty="0"/>
          </a:p>
        </p:txBody>
      </p:sp>
      <p:pic>
        <p:nvPicPr>
          <p:cNvPr id="11266" name="Picture 2" descr="Risultati immagini pe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472608" cy="5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0A400560-33CB-B048-8A6D-F0306C83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2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Decessi correlati alle Droghe  in Connecticut (2012-2017)</a:t>
            </a:r>
          </a:p>
        </p:txBody>
      </p:sp>
      <p:pic>
        <p:nvPicPr>
          <p:cNvPr id="1026" name="Picture 2" descr="Risultati immagini per death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0550"/>
            <a:ext cx="1979712" cy="24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connecticu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33621"/>
            <a:ext cx="3019276" cy="22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567904"/>
            <a:ext cx="3960440" cy="28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3843A6C3-B797-3841-B8B8-B2A66EE6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8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it-IT" dirty="0"/>
          </a:p>
        </p:txBody>
      </p:sp>
      <p:pic>
        <p:nvPicPr>
          <p:cNvPr id="2050" name="Picture 2" descr="Risultati immagini per man woma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0" y="2831453"/>
            <a:ext cx="2644552" cy="26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locati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02" y="2762843"/>
            <a:ext cx="2089168" cy="27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ultati immagini per drug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13" y="1762840"/>
            <a:ext cx="7150174" cy="44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93C9BB84-52D7-E34F-9FE3-1FA16F8E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5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Popolazione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1028" name="Picture 4" descr="C:\Users\jonat\Downloads\newplot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208912" cy="52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lipart - popul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03448"/>
            <a:ext cx="4503690" cy="63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5080089" y="2835911"/>
            <a:ext cx="299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/>
              <a:t>3,596,677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B530E1D6-C5DF-CF4B-A2FE-92D1B3AC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3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Fascia </a:t>
            </a:r>
            <a:r>
              <a:rPr lang="en-US" dirty="0" err="1"/>
              <a:t>d’età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incline?</a:t>
            </a:r>
            <a:endParaRPr lang="it-IT" dirty="0"/>
          </a:p>
        </p:txBody>
      </p:sp>
      <p:pic>
        <p:nvPicPr>
          <p:cNvPr id="4" name="Immagine 3" descr="Immagine che contiene screenshot&#10;&#10;&#10;&#10;Descrizione generata automaticamente">
            <a:extLst>
              <a:ext uri="{FF2B5EF4-FFF2-40B4-BE49-F238E27FC236}">
                <a16:creationId xmlns:a16="http://schemas.microsoft.com/office/drawing/2014/main" xmlns="" id="{E1195DB9-28C7-8943-91D0-78C1394D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" y="1624806"/>
            <a:ext cx="9083243" cy="418045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528AF889-A0CD-B748-9803-9BC8219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7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Base al </a:t>
            </a:r>
            <a:r>
              <a:rPr lang="en-US" dirty="0" err="1"/>
              <a:t>Sesso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Età</a:t>
            </a:r>
            <a:endParaRPr lang="it-IT" dirty="0"/>
          </a:p>
        </p:txBody>
      </p:sp>
      <p:pic>
        <p:nvPicPr>
          <p:cNvPr id="4098" name="Picture 2" descr="C:\Users\jonat\Downloads\newplot (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998296" cy="51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nat\Downloads\newplot (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0" y="1606560"/>
            <a:ext cx="7920880" cy="50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1C11E486-D46F-4D46-B070-EA993BE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5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Droghe</a:t>
            </a:r>
            <a:r>
              <a:rPr lang="en-US" dirty="0"/>
              <a:t>?</a:t>
            </a:r>
            <a:endParaRPr lang="it-IT" dirty="0"/>
          </a:p>
        </p:txBody>
      </p:sp>
      <p:pic>
        <p:nvPicPr>
          <p:cNvPr id="3" name="Picture 2" descr="C:\Users\jonat\Downloads\newpl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48872" cy="50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nat\Downloads\newplot 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3" y="1643947"/>
            <a:ext cx="7825309" cy="50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75B9E15-C5B5-7B49-A4B8-096FB2F7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5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Aumento</a:t>
            </a:r>
            <a:r>
              <a:rPr lang="en-US" dirty="0"/>
              <a:t> o </a:t>
            </a:r>
            <a:r>
              <a:rPr lang="en-US" dirty="0" err="1"/>
              <a:t>Diminuzione</a:t>
            </a:r>
            <a:r>
              <a:rPr lang="en-US" dirty="0"/>
              <a:t>?</a:t>
            </a:r>
            <a:endParaRPr lang="it-IT" dirty="0"/>
          </a:p>
        </p:txBody>
      </p:sp>
      <p:pic>
        <p:nvPicPr>
          <p:cNvPr id="3074" name="Picture 2" descr="C:\Users\jonat\Downloads\newplot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7" y="1412776"/>
            <a:ext cx="8264918" cy="53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95FB6854-C1B5-7C44-B4E1-98F7D331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85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mesi</a:t>
            </a:r>
            <a:endParaRPr lang="it-IT" dirty="0"/>
          </a:p>
        </p:txBody>
      </p:sp>
      <p:pic>
        <p:nvPicPr>
          <p:cNvPr id="1027" name="Picture 3" descr="C:\Users\jonat\Downloads\newplot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45911"/>
            <a:ext cx="8280920" cy="53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6E1C3B46-CF81-3E42-8CDD-9617E1A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Chiar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382</TotalTime>
  <Words>218</Words>
  <Application>Microsoft Office PowerPoint</Application>
  <PresentationFormat>Presentazione su schermo (4:3)</PresentationFormat>
  <Paragraphs>48</Paragraphs>
  <Slides>14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Chiaro</vt:lpstr>
      <vt:lpstr>Progetto</vt:lpstr>
      <vt:lpstr>Decessi correlati alle Droghe  in Connecticut (2012-2017)</vt:lpstr>
      <vt:lpstr>Dataset</vt:lpstr>
      <vt:lpstr>Popolazione </vt:lpstr>
      <vt:lpstr>Fascia d’età più incline?</vt:lpstr>
      <vt:lpstr>In Base al Sesso ed Età</vt:lpstr>
      <vt:lpstr>Le Droghe?</vt:lpstr>
      <vt:lpstr>Aumento o Diminuzione?</vt:lpstr>
      <vt:lpstr>Comportamento nei mesi</vt:lpstr>
      <vt:lpstr>In settimana?</vt:lpstr>
      <vt:lpstr>Morti in correlazione alle Droghe</vt:lpstr>
      <vt:lpstr>Razza con più morti</vt:lpstr>
      <vt:lpstr>Conclusione</vt:lpstr>
      <vt:lpstr>Domande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</dc:title>
  <dc:creator>Lord Seregon</dc:creator>
  <cp:lastModifiedBy>Lord Seregon</cp:lastModifiedBy>
  <cp:revision>25</cp:revision>
  <dcterms:created xsi:type="dcterms:W3CDTF">2018-12-08T12:05:31Z</dcterms:created>
  <dcterms:modified xsi:type="dcterms:W3CDTF">2018-12-18T19:13:11Z</dcterms:modified>
</cp:coreProperties>
</file>