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9" y="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Tito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2" name="Segnaposto contenut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4" name="Segnaposto contenut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10" name="Connettore 1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contenut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1" name="Tito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F89DE7-F28D-49EB-ABFA-619FFD62FF8E}" type="datetimeFigureOut">
              <a:rPr lang="it-IT" smtClean="0"/>
              <a:t>15/11/2018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0CF22C6-2ECC-4084-991C-C0E25207442B}" type="slidenum">
              <a:rPr lang="it-IT" smtClean="0"/>
              <a:t>‹N›</a:t>
            </a:fld>
            <a:endParaRPr lang="it-IT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ComfortSit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00400" y="3657600"/>
            <a:ext cx="28505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We’ve got your ass </a:t>
            </a:r>
            <a:r>
              <a:rPr lang="en-US" dirty="0" smtClean="0"/>
              <a:t>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Prodotto</a:t>
            </a:r>
            <a:endParaRPr lang="it-IT" dirty="0"/>
          </a:p>
        </p:txBody>
      </p:sp>
      <p:pic>
        <p:nvPicPr>
          <p:cNvPr id="1028" name="Picture 4" descr="Giacca Blu Tweed per uomo - Blackpier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2960831" cy="42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anciali e cuscini in piuma e anallergici - Daun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43771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endParaRPr lang="it-IT" dirty="0"/>
          </a:p>
        </p:txBody>
      </p:sp>
      <p:pic>
        <p:nvPicPr>
          <p:cNvPr id="4098" name="Picture 2" descr="Plastic bag Icons - Download for Free at Icons8'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7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Distribuzione</a:t>
            </a:r>
            <a:r>
              <a:rPr lang="en-US" dirty="0" smtClean="0"/>
              <a:t> Online</a:t>
            </a:r>
            <a:endParaRPr lang="it-IT" dirty="0"/>
          </a:p>
        </p:txBody>
      </p:sp>
      <p:pic>
        <p:nvPicPr>
          <p:cNvPr id="2050" name="Picture 2" descr="Amazon Logo Vector PNG Transparent Amazon Logo Vector.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669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bay Logo Png | www.pixshark.com - Images Galleries With 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708401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cardo.ch | UserLogos.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47851"/>
            <a:ext cx="3581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rtes de visite Lux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9" y="3730239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7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Distribuzione</a:t>
            </a:r>
            <a:r>
              <a:rPr lang="en-US" dirty="0" smtClean="0"/>
              <a:t> Offline</a:t>
            </a:r>
            <a:endParaRPr lang="it-IT" dirty="0"/>
          </a:p>
        </p:txBody>
      </p:sp>
      <p:pic>
        <p:nvPicPr>
          <p:cNvPr id="3074" name="Picture 2" descr="Gambar vektor gratis: Bandar Udara, Tanda Tanda, Simbol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799"/>
            <a:ext cx="1981201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lipart - Kiosk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04060"/>
            <a:ext cx="244091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azione ferroviaria Icon - Free PNG and SVG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00953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Pubblicità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863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osto</a:t>
            </a:r>
            <a:endParaRPr lang="it-IT" dirty="0"/>
          </a:p>
        </p:txBody>
      </p:sp>
      <p:pic>
        <p:nvPicPr>
          <p:cNvPr id="5122" name="Picture 2" descr="Money PNG Images â Are We Living for Money? | PNG On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657600" cy="35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5013856" y="3124200"/>
            <a:ext cx="3424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9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9.95 CHF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2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">
  <a:themeElements>
    <a:clrScheme name="Carta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rta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a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157</TotalTime>
  <Words>16</Words>
  <Application>Microsoft Office PowerPoint</Application>
  <PresentationFormat>Presentazione su schermo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Carta</vt:lpstr>
      <vt:lpstr>ComfortSit</vt:lpstr>
      <vt:lpstr>Prodotto</vt:lpstr>
      <vt:lpstr>Packaging</vt:lpstr>
      <vt:lpstr>Distribuzione Online</vt:lpstr>
      <vt:lpstr>Distribuzione Offline</vt:lpstr>
      <vt:lpstr>Pubblicità</vt:lpstr>
      <vt:lpstr>Costo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ComfortSit</dc:title>
  <dc:creator>Lord Seregon</dc:creator>
  <cp:lastModifiedBy>Lord Seregon</cp:lastModifiedBy>
  <cp:revision>5</cp:revision>
  <dcterms:created xsi:type="dcterms:W3CDTF">2018-11-08T14:59:55Z</dcterms:created>
  <dcterms:modified xsi:type="dcterms:W3CDTF">2018-11-15T17:09:54Z</dcterms:modified>
</cp:coreProperties>
</file>