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4" r:id="rId6"/>
    <p:sldId id="267" r:id="rId7"/>
    <p:sldId id="261" r:id="rId8"/>
    <p:sldId id="263" r:id="rId9"/>
    <p:sldId id="262" r:id="rId10"/>
    <p:sldId id="266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78" autoAdjust="0"/>
  </p:normalViewPr>
  <p:slideViewPr>
    <p:cSldViewPr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0BCB8-375E-4441-AD9F-FFD46F6808E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2BB44-B30C-4024-B2EC-BF6EF3AC82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59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29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Motivazione: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Questo lavoro viene svolto come parziale requisito per il corso di ingegneria del software e di computer grafica.</a:t>
            </a:r>
          </a:p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Contesto: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tratta di un progetto nell'ambito della grafica computerizzata, in particolar modo riguarda l’animazione e la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renderizzazione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modello 3D di un guanto.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74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Problema: 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 nostro caso il problema a cui andiamo a far fronte coincide con l’obiettivo del nostro lavoro e consiste nell’implementazione di un motore grafico sotto forma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dll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 l’implementazione di un client che sfrutti tale motore per rappresentare un guanto animato sulla scena.</a:t>
            </a:r>
          </a:p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Soluzione: 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Definire un’architettura software, dove il motore grafico è definito sotto forma di libreria dinamica che sfrutti un’implementazione di OpenGL per gestire e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renderizzare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scena, e un client che utilizzi questo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rappresentare il modello animato del guanto.</a:t>
            </a:r>
          </a:p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04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Approccio al problema: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L’approccio al problema prevede nuovamente l’utilizzo di un processo agile.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quanto riguarda l’aspetto del testing abbiamo utilizzato un framework offerto da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dal nome “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gtests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la cui dipendenza è stata gestita attraverso visual studio con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Google test prevede il raggruppamento dei test correlati tra loro nei cosiddetti Test case, e offre la possibilità di utilizzare delle classi di test che nella documentazione ufficiale sono indicate come dispositivi di prova, per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wrappare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l’oggetto che devo testare, in modo da sfruttare la stessa configurazione di oggetti per diversi test, nel caso in cui essi siano correlati ed operino su dati simili.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Un’altra cosa interessante di questo framework è la possibilità di personalizzare i messaggi di errore dei test attraverso l’operatore &lt;&lt;.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79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funzionalità che abbiamo sviluppato sono principalmente le user story principali stilate nel file di backlog e sono: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libreria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le relative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dipendenze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client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Visualizzare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una semplice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Visualizzare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interagire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texture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Visualizzare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3D Studio Max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Visualizzare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trasparenze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846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Progettazione: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Abbiamo scelto di sviluppare la classe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Singleton.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 seguente diagramma delle classi possiamo vedere chiaramente le relazioni e le classi di cui si compone la soluzione proposta.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 LE SPIEGHIAMO UN PO’ GUARDANDO IL GRAFICO ad esempio: La classe list rappresenta la lista di tutti gli oggetti che andranno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renderizzati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nella scena, la classe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la classe da cui derivano…</a:t>
            </a:r>
          </a:p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Gestione delle dipendenze: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Abbiamo scelto di mantenere una cartella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dipendencies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cui manteniamo le librerie di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freeglut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OpenGL, la libreria matematica GLM e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freeImage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evitare problemi di dipendenza circolare includiamo tutti i file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nell’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della classe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seguito includiamo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freeglut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solo dove necessario nei file cpp in modo da non esporre questa libreria all’esterno del motore grafico.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862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Siamo soddisfatti di quanto sviluppato fino ad ora ma siamo ancora lontani dalla chiusura del progetto: è necessario mettere a punto e testare il rendering di oggetti trasparenti, e risolvere alcuni problemi dovuti alle dipendenze su Windows.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19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Il </a:t>
            </a:r>
            <a:r>
              <a:rPr lang="en-US" dirty="0" err="1"/>
              <a:t>lavoro</a:t>
            </a:r>
            <a:r>
              <a:rPr lang="en-US" baseline="0" dirty="0"/>
              <a:t> di team è </a:t>
            </a:r>
            <a:r>
              <a:rPr lang="en-US" baseline="0" dirty="0" err="1"/>
              <a:t>stato</a:t>
            </a:r>
            <a:r>
              <a:rPr lang="en-US" baseline="0" dirty="0"/>
              <a:t> molto </a:t>
            </a:r>
            <a:r>
              <a:rPr lang="en-US" baseline="0" dirty="0" err="1"/>
              <a:t>buono</a:t>
            </a: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 err="1"/>
              <a:t>Purtroppo</a:t>
            </a:r>
            <a:r>
              <a:rPr lang="en-US" baseline="0" dirty="0"/>
              <a:t> </a:t>
            </a:r>
            <a:r>
              <a:rPr lang="en-US" baseline="0" dirty="0" err="1"/>
              <a:t>però</a:t>
            </a:r>
            <a:r>
              <a:rPr lang="en-US" baseline="0" dirty="0"/>
              <a:t> </a:t>
            </a:r>
            <a:r>
              <a:rPr lang="en-US" baseline="0" dirty="0" err="1"/>
              <a:t>abbiamo</a:t>
            </a:r>
            <a:r>
              <a:rPr lang="en-US" baseline="0" dirty="0"/>
              <a:t> </a:t>
            </a:r>
            <a:r>
              <a:rPr lang="en-US" baseline="0" dirty="0" err="1"/>
              <a:t>avuto</a:t>
            </a:r>
            <a:r>
              <a:rPr lang="en-US" baseline="0" dirty="0"/>
              <a:t> </a:t>
            </a:r>
            <a:r>
              <a:rPr lang="en-US" baseline="0" dirty="0" err="1"/>
              <a:t>molti</a:t>
            </a:r>
            <a:r>
              <a:rPr lang="en-US" baseline="0" dirty="0"/>
              <a:t> </a:t>
            </a:r>
            <a:r>
              <a:rPr lang="en-US" baseline="0" dirty="0" err="1"/>
              <a:t>problemi</a:t>
            </a:r>
            <a:r>
              <a:rPr lang="en-US" baseline="0" dirty="0"/>
              <a:t> di </a:t>
            </a:r>
            <a:r>
              <a:rPr lang="en-US" baseline="0" dirty="0" err="1"/>
              <a:t>dipendenze</a:t>
            </a:r>
            <a:r>
              <a:rPr lang="en-US" baseline="0" dirty="0"/>
              <a:t> </a:t>
            </a:r>
            <a:r>
              <a:rPr lang="en-US" baseline="0" dirty="0" err="1"/>
              <a:t>nelle</a:t>
            </a:r>
            <a:r>
              <a:rPr lang="en-US" baseline="0" dirty="0"/>
              <a:t> </a:t>
            </a:r>
            <a:r>
              <a:rPr lang="en-US" baseline="0" dirty="0" err="1"/>
              <a:t>librerie</a:t>
            </a:r>
            <a:r>
              <a:rPr lang="en-US" baseline="0" dirty="0"/>
              <a:t> e </a:t>
            </a:r>
            <a:r>
              <a:rPr lang="en-US" baseline="0" dirty="0" err="1"/>
              <a:t>questo</a:t>
            </a:r>
            <a:r>
              <a:rPr lang="en-US" baseline="0" dirty="0"/>
              <a:t> ci ha </a:t>
            </a:r>
            <a:r>
              <a:rPr lang="en-US" baseline="0" dirty="0" err="1"/>
              <a:t>fatto</a:t>
            </a:r>
            <a:r>
              <a:rPr lang="en-US" baseline="0" dirty="0"/>
              <a:t> </a:t>
            </a:r>
            <a:r>
              <a:rPr lang="en-US" baseline="0" dirty="0" err="1"/>
              <a:t>perdere</a:t>
            </a:r>
            <a:r>
              <a:rPr lang="en-US" baseline="0" dirty="0"/>
              <a:t> molto tempo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256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2BB44-B30C-4024-B2EC-BF6EF3AC829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65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14/01/2019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 Engine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Biella Riccardo</a:t>
            </a:r>
          </a:p>
          <a:p>
            <a:r>
              <a:rPr lang="en-US" dirty="0"/>
              <a:t>De </a:t>
            </a:r>
            <a:r>
              <a:rPr lang="en-US" dirty="0" err="1"/>
              <a:t>Boni</a:t>
            </a:r>
            <a:r>
              <a:rPr lang="en-US" dirty="0"/>
              <a:t> Jonathan</a:t>
            </a:r>
          </a:p>
          <a:p>
            <a:r>
              <a:rPr lang="en-US" dirty="0" err="1"/>
              <a:t>Spozio</a:t>
            </a:r>
            <a:r>
              <a:rPr lang="en-US" dirty="0"/>
              <a:t> </a:t>
            </a:r>
            <a:r>
              <a:rPr lang="en-US" dirty="0" err="1"/>
              <a:t>Cristian</a:t>
            </a:r>
            <a:endParaRPr lang="it-IT" dirty="0"/>
          </a:p>
        </p:txBody>
      </p:sp>
      <p:pic>
        <p:nvPicPr>
          <p:cNvPr id="1026" name="Picture 2" descr="Risultati immagini per progett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48680"/>
            <a:ext cx="5387733" cy="299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06416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31D9846-F732-4A20-A38C-24217558B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04760"/>
            <a:ext cx="8424936" cy="44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8630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Motivazione</a:t>
            </a:r>
            <a:r>
              <a:rPr lang="en-US" dirty="0"/>
              <a:t> e </a:t>
            </a:r>
            <a:r>
              <a:rPr lang="en-US" dirty="0" err="1"/>
              <a:t>contesto</a:t>
            </a:r>
            <a:endParaRPr lang="it-IT" dirty="0"/>
          </a:p>
        </p:txBody>
      </p:sp>
      <p:pic>
        <p:nvPicPr>
          <p:cNvPr id="2052" name="Picture 4" descr="Risultati immagini per software enginee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05" y="1623894"/>
            <a:ext cx="809625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isultati immagini per software engineer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564904"/>
            <a:ext cx="2905229" cy="276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755576" y="5949280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Ingegneria</a:t>
            </a:r>
            <a:r>
              <a:rPr lang="en-US" dirty="0"/>
              <a:t> del Software 2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674246" y="5949280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Grafica</a:t>
            </a:r>
            <a:endParaRPr lang="it-IT" dirty="0"/>
          </a:p>
        </p:txBody>
      </p:sp>
      <p:pic>
        <p:nvPicPr>
          <p:cNvPr id="1026" name="Picture 2" descr="Risultati immagini per grafica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64" y="3123924"/>
            <a:ext cx="3790991" cy="223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728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9687" y="2765724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e Windows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9686" y="5153151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Libreria</a:t>
            </a:r>
            <a:r>
              <a:rPr lang="en-US" dirty="0"/>
              <a:t> </a:t>
            </a:r>
            <a:r>
              <a:rPr lang="en-US" dirty="0" err="1"/>
              <a:t>Motore</a:t>
            </a:r>
            <a:r>
              <a:rPr lang="en-US" dirty="0"/>
              <a:t> </a:t>
            </a:r>
            <a:r>
              <a:rPr lang="en-US" dirty="0" err="1"/>
              <a:t>Grafico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19063" y="3938152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</a:t>
            </a:r>
            <a:r>
              <a:rPr lang="en-US" dirty="0" err="1"/>
              <a:t>Guanto</a:t>
            </a:r>
            <a:r>
              <a:rPr lang="en-US" dirty="0"/>
              <a:t> </a:t>
            </a:r>
            <a:r>
              <a:rPr lang="en-US" dirty="0" err="1"/>
              <a:t>Armatura</a:t>
            </a:r>
            <a:endParaRPr lang="it-IT" dirty="0"/>
          </a:p>
        </p:txBody>
      </p:sp>
      <p:pic>
        <p:nvPicPr>
          <p:cNvPr id="2050" name="Picture 2" descr="Risultati immagini per linux window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21" y="109131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motore grafic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81" y="4307484"/>
            <a:ext cx="3663404" cy="206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magine correlat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07"/>
          <a:stretch/>
        </p:blipFill>
        <p:spPr bwMode="auto">
          <a:xfrm>
            <a:off x="4237651" y="1786970"/>
            <a:ext cx="3592546" cy="40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503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Approccio</a:t>
            </a:r>
            <a:r>
              <a:rPr lang="en-US" dirty="0"/>
              <a:t> al </a:t>
            </a:r>
            <a:r>
              <a:rPr lang="en-US" dirty="0" err="1"/>
              <a:t>problema</a:t>
            </a:r>
            <a:endParaRPr lang="it-IT" dirty="0"/>
          </a:p>
        </p:txBody>
      </p:sp>
      <p:pic>
        <p:nvPicPr>
          <p:cNvPr id="4098" name="Picture 2" descr="Risultati immagini per scrum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03071"/>
            <a:ext cx="6146769" cy="175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isultati immagini per test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699" y="4293096"/>
            <a:ext cx="28575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755575" y="3124067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55575" y="4987197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Googletest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7404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 </a:t>
            </a:r>
            <a:r>
              <a:rPr lang="en-US" dirty="0" err="1"/>
              <a:t>principale</a:t>
            </a:r>
            <a:endParaRPr lang="it-IT" dirty="0"/>
          </a:p>
        </p:txBody>
      </p:sp>
      <p:sp>
        <p:nvSpPr>
          <p:cNvPr id="3" name="Rettangolo arrotondato 2"/>
          <p:cNvSpPr/>
          <p:nvPr/>
        </p:nvSpPr>
        <p:spPr>
          <a:xfrm>
            <a:off x="721516" y="1988840"/>
            <a:ext cx="72008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motore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del client</a:t>
            </a:r>
            <a:endParaRPr lang="it-IT" dirty="0"/>
          </a:p>
        </p:txBody>
      </p:sp>
      <p:sp>
        <p:nvSpPr>
          <p:cNvPr id="4" name="Rettangolo arrotondato 3"/>
          <p:cNvSpPr/>
          <p:nvPr/>
        </p:nvSpPr>
        <p:spPr>
          <a:xfrm>
            <a:off x="721516" y="2768552"/>
            <a:ext cx="72008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semplice</a:t>
            </a:r>
            <a:r>
              <a:rPr lang="en-US" dirty="0"/>
              <a:t> </a:t>
            </a:r>
            <a:r>
              <a:rPr lang="en-US" dirty="0" err="1"/>
              <a:t>scena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692508" y="4329100"/>
            <a:ext cx="72008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scena</a:t>
            </a:r>
            <a:r>
              <a:rPr lang="en-US" dirty="0"/>
              <a:t> </a:t>
            </a:r>
            <a:r>
              <a:rPr lang="en-US" dirty="0" err="1"/>
              <a:t>creata</a:t>
            </a:r>
            <a:r>
              <a:rPr lang="en-US" dirty="0"/>
              <a:t> con 3D Studio Max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721516" y="3537012"/>
            <a:ext cx="72008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interagire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scena</a:t>
            </a:r>
            <a:r>
              <a:rPr lang="en-US" dirty="0"/>
              <a:t> con </a:t>
            </a:r>
            <a:r>
              <a:rPr lang="en-US" dirty="0" err="1"/>
              <a:t>luci</a:t>
            </a:r>
            <a:r>
              <a:rPr lang="en-US" dirty="0"/>
              <a:t> e texture</a:t>
            </a:r>
            <a:endParaRPr lang="it-IT" dirty="0"/>
          </a:p>
        </p:txBody>
      </p:sp>
      <p:sp>
        <p:nvSpPr>
          <p:cNvPr id="8" name="Rettangolo arrotondato 7"/>
          <p:cNvSpPr/>
          <p:nvPr/>
        </p:nvSpPr>
        <p:spPr>
          <a:xfrm>
            <a:off x="675826" y="5078367"/>
            <a:ext cx="72008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 </a:t>
            </a:r>
            <a:r>
              <a:rPr lang="en-US" dirty="0" err="1"/>
              <a:t>trasparenti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4461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it-IT" dirty="0"/>
          </a:p>
        </p:txBody>
      </p:sp>
      <p:pic>
        <p:nvPicPr>
          <p:cNvPr id="3" name="Picture 2" descr="C:\Users\jonat\Downloads\Scuola\Ingegneria del SW 2\Presentazioni Progetto\Presentazione Graf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6446"/>
            <a:ext cx="7421121" cy="685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846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Risultati</a:t>
            </a:r>
            <a:endParaRPr lang="it-IT" dirty="0"/>
          </a:p>
        </p:txBody>
      </p:sp>
      <p:pic>
        <p:nvPicPr>
          <p:cNvPr id="8194" name="Picture 2" descr="Risultati immagini per dem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524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17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Sviluppi</a:t>
            </a:r>
            <a:r>
              <a:rPr lang="en-US" dirty="0"/>
              <a:t> </a:t>
            </a:r>
            <a:r>
              <a:rPr lang="en-US" dirty="0" err="1"/>
              <a:t>futuri</a:t>
            </a:r>
            <a:endParaRPr lang="it-IT" dirty="0"/>
          </a:p>
        </p:txBody>
      </p:sp>
      <p:pic>
        <p:nvPicPr>
          <p:cNvPr id="6146" name="Picture 2" descr="Risultati immagini per bug softwar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755575" y="2776281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Risolvere</a:t>
            </a:r>
            <a:r>
              <a:rPr lang="en-US" dirty="0"/>
              <a:t> Bug</a:t>
            </a:r>
            <a:endParaRPr lang="it-IT" dirty="0"/>
          </a:p>
        </p:txBody>
      </p:sp>
      <p:pic>
        <p:nvPicPr>
          <p:cNvPr id="3080" name="Picture 8" descr="Risultati immagini per funzionalitÃ 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164" y="378904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755574" y="5217790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Movimento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8063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it-IT" dirty="0"/>
          </a:p>
        </p:txBody>
      </p:sp>
      <p:pic>
        <p:nvPicPr>
          <p:cNvPr id="7170" name="Picture 2" descr="Risultati immagini per team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22147"/>
            <a:ext cx="4104456" cy="218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755575" y="2776281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Lavoro</a:t>
            </a:r>
            <a:r>
              <a:rPr lang="en-US" dirty="0"/>
              <a:t> di Team</a:t>
            </a:r>
            <a:endParaRPr lang="it-IT" dirty="0"/>
          </a:p>
        </p:txBody>
      </p:sp>
      <p:sp>
        <p:nvSpPr>
          <p:cNvPr id="4" name="AutoShape 4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AutoShape 6" descr="Immagine correl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AutoShape 8" descr="Immagine correlat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10" descr="https://fiverr-res.cloudinary.com/images/t_main1,q_auto,f_auto/gigs/103760302/original/700668472c51ec832693a16397d638147e5452c3/refactor-your-code-in-a-day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AutoShape 12" descr="https://fiverr-res.cloudinary.com/images/t_main1,q_auto,f_auto/gigs/103760302/original/700668472c51ec832693a16397d638147e5452c3/refactor-your-code-in-a-day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AutoShape 14" descr="https://fiverr-res.cloudinary.com/images/t_main1,q_auto,f_auto/gigs/103760302/original/700668472c51ec832693a16397d638147e5452c3/refactor-your-code-in-a-day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AutoShape 16" descr="https://fiverr-res.cloudinary.com/images/t_main1,q_auto,f_auto/gigs/103760302/original/700668472c51ec832693a16397d638147e5452c3/refactor-your-code-in-a-day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" name="AutoShape 18" descr="https://fiverr-res.cloudinary.com/images/t_main1,q_auto,f_auto/gigs/103760302/original/700668472c51ec832693a16397d638147e5452c3/refactor-your-code-in-a-day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22" descr="Immagine correlata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4" name="AutoShape 24" descr="Immagine correlata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098" name="Picture 2" descr="Risultati immagini per library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782" y="4110440"/>
            <a:ext cx="2730715" cy="273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sellaDiTesto 18"/>
          <p:cNvSpPr txBox="1"/>
          <p:nvPr/>
        </p:nvSpPr>
        <p:spPr>
          <a:xfrm>
            <a:off x="765175" y="5229200"/>
            <a:ext cx="35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dipendenze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50057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Loggi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130</TotalTime>
  <Words>622</Words>
  <Application>Microsoft Office PowerPoint</Application>
  <PresentationFormat>Presentazione su schermo (4:3)</PresentationFormat>
  <Paragraphs>65</Paragraphs>
  <Slides>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Calibri</vt:lpstr>
      <vt:lpstr>Century Schoolbook</vt:lpstr>
      <vt:lpstr>Wingdings</vt:lpstr>
      <vt:lpstr>Wingdings 2</vt:lpstr>
      <vt:lpstr>Loggia</vt:lpstr>
      <vt:lpstr>Graphic Engine</vt:lpstr>
      <vt:lpstr>Motivazione e contesto</vt:lpstr>
      <vt:lpstr>Problema</vt:lpstr>
      <vt:lpstr>Approccio al problema</vt:lpstr>
      <vt:lpstr>Backlog principale</vt:lpstr>
      <vt:lpstr>UML</vt:lpstr>
      <vt:lpstr>Risultati</vt:lpstr>
      <vt:lpstr>Sviluppi futuri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Bthread</dc:title>
  <dc:creator>Lord Seregon</dc:creator>
  <cp:lastModifiedBy>Riccardo</cp:lastModifiedBy>
  <cp:revision>19</cp:revision>
  <dcterms:created xsi:type="dcterms:W3CDTF">2019-01-12T18:41:51Z</dcterms:created>
  <dcterms:modified xsi:type="dcterms:W3CDTF">2019-01-14T21:15:21Z</dcterms:modified>
</cp:coreProperties>
</file>