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6" r:id="rId3"/>
    <p:sldId id="271" r:id="rId4"/>
    <p:sldId id="280" r:id="rId5"/>
    <p:sldId id="275" r:id="rId6"/>
    <p:sldId id="276" r:id="rId7"/>
    <p:sldId id="277" r:id="rId8"/>
    <p:sldId id="278" r:id="rId9"/>
    <p:sldId id="279" r:id="rId10"/>
    <p:sldId id="281" r:id="rId11"/>
    <p:sldId id="269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09" autoAdjust="0"/>
  </p:normalViewPr>
  <p:slideViewPr>
    <p:cSldViewPr>
      <p:cViewPr varScale="1">
        <p:scale>
          <a:sx n="151" d="100"/>
          <a:sy n="151" d="100"/>
        </p:scale>
        <p:origin x="1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13/05/19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8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4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94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50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4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Mindmap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Jonathan De Boni</a:t>
            </a:r>
          </a:p>
          <a:p>
            <a:r>
              <a:rPr lang="it-IT" dirty="0"/>
              <a:t>Gabriele </a:t>
            </a:r>
            <a:r>
              <a:rPr lang="it-IT" dirty="0" err="1"/>
              <a:t>Zorloni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Ing.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Vanni Galli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2018/2019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16 Maggio 2019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Approfondite tematiche legate a JavaScript</a:t>
            </a:r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Scoperta utilità </a:t>
            </a:r>
            <a:r>
              <a:rPr lang="it-IT" sz="1800" dirty="0" err="1"/>
              <a:t>mindmap</a:t>
            </a:r>
            <a:r>
              <a:rPr lang="it-IT" sz="1800" dirty="0"/>
              <a:t> all’interno di progetti ed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Sviluppi futuri: </a:t>
            </a:r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salvare il proprio lavoro su </a:t>
            </a:r>
            <a:r>
              <a:rPr lang="it-IT" sz="1400" dirty="0" err="1"/>
              <a:t>Dropbox</a:t>
            </a:r>
            <a:r>
              <a:rPr lang="it-IT" sz="1400" dirty="0"/>
              <a:t> e Google Drive</a:t>
            </a:r>
          </a:p>
          <a:p>
            <a:pPr lvl="1"/>
            <a:endParaRPr lang="it-IT" sz="1200" dirty="0"/>
          </a:p>
          <a:p>
            <a:pPr lvl="1" indent="0">
              <a:buNone/>
            </a:pPr>
            <a:r>
              <a:rPr lang="it-IT" sz="1800" dirty="0"/>
              <a:t>- </a:t>
            </a:r>
            <a:r>
              <a:rPr lang="it-IT" sz="1400" dirty="0"/>
              <a:t>Aggiungere la possibilità di registrarsi per personalizzare l’esperienza di ogni utente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5" name="Immagine 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5BB63B31-7768-E643-89C1-1C8CCD09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2" y="1203725"/>
            <a:ext cx="1333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5307F9-D626-ED4A-B88C-7430269A4E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573016"/>
            <a:ext cx="7992888" cy="3003128"/>
          </a:xfrm>
        </p:spPr>
        <p:txBody>
          <a:bodyPr/>
          <a:lstStyle/>
          <a:p>
            <a:pPr algn="ctr"/>
            <a:r>
              <a:rPr lang="it-CH" sz="4000" dirty="0"/>
              <a:t>Presentazione applicativo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503BCF-FE37-9A4B-B6BC-AB047552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6" y="184482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Analizzare funzionamento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Verificare </a:t>
            </a:r>
            <a:r>
              <a:rPr lang="it-IT" sz="1800" dirty="0" err="1"/>
              <a:t>tool</a:t>
            </a:r>
            <a:r>
              <a:rPr lang="it-IT" sz="1800" dirty="0"/>
              <a:t> presenti sul mercato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Sviluppare un </a:t>
            </a:r>
            <a:r>
              <a:rPr lang="it-IT" sz="1800" dirty="0" err="1"/>
              <a:t>tool</a:t>
            </a:r>
            <a:r>
              <a:rPr lang="it-IT" sz="1800" dirty="0"/>
              <a:t> per la creazione di </a:t>
            </a:r>
            <a:r>
              <a:rPr lang="it-IT" sz="1800" dirty="0" err="1"/>
              <a:t>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Forma rappresentativa grafica del pensiero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Solitamente ha una struttura gerarchico-associativa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Modello realizzativo associativo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Mindmap</a:t>
            </a:r>
            <a:r>
              <a:rPr lang="it-IT" sz="1800" dirty="0"/>
              <a:t> e strumenti digitali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Che cosa è una </a:t>
            </a:r>
            <a:r>
              <a:rPr lang="it-IT" dirty="0" err="1"/>
              <a:t>mindmap</a:t>
            </a:r>
            <a:r>
              <a:rPr lang="it-IT" dirty="0"/>
              <a:t>?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FA4F92-B899-484D-95BF-5B216A6A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005064"/>
            <a:ext cx="4174582" cy="2269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5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draw.io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mindmup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Analisi </a:t>
            </a:r>
            <a:r>
              <a:rPr lang="it-IT" sz="1800" dirty="0" err="1"/>
              <a:t>iMindMap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Analisi alternative presenti sul mercato </a:t>
            </a:r>
          </a:p>
        </p:txBody>
      </p:sp>
    </p:spTree>
    <p:extLst>
      <p:ext uri="{BB962C8B-B14F-4D97-AF65-F5344CB8AC3E}">
        <p14:creationId xmlns:p14="http://schemas.microsoft.com/office/powerpoint/2010/main" val="224749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Usata per creazione e manipolazione di grafici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Consente di creare diagrammi interattivi e personalizzabili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Appoggiata da diverse funzioni che consentono di creare l’applicativo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Molto facile ed intuitiva da utilizzare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Supportata da tutti i browser commerciali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Disponibile anche in linguaggio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mxGraph</a:t>
            </a:r>
            <a:r>
              <a:rPr lang="it-IT" dirty="0"/>
              <a:t> – principale libreria </a:t>
            </a:r>
            <a:r>
              <a:rPr lang="it-IT" dirty="0" err="1"/>
              <a:t>Javascript</a:t>
            </a:r>
            <a:r>
              <a:rPr lang="it-IT" dirty="0"/>
              <a:t> utilizzata</a:t>
            </a:r>
          </a:p>
        </p:txBody>
      </p:sp>
    </p:spTree>
    <p:extLst>
      <p:ext uri="{BB962C8B-B14F-4D97-AF65-F5344CB8AC3E}">
        <p14:creationId xmlns:p14="http://schemas.microsoft.com/office/powerpoint/2010/main" val="13271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032448" cy="424847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Adottata metodologia di sviluppo agile, in modo da avere controllo su ogni sprint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800" dirty="0"/>
              <a:t>Sprint della durata di 1 settimana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sviluppo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4F246-D783-C04F-821E-4505DB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03808"/>
            <a:ext cx="4032448" cy="5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Utilizzo di una architettura client –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realizzata attraverso HTML, CSS e </a:t>
            </a:r>
            <a:r>
              <a:rPr lang="it-IT" sz="1800" dirty="0" err="1"/>
              <a:t>Javascript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realizzata attraverso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Comunicazione tra client e serve tramite trasmissione file XML con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Fase di progettazione</a:t>
            </a:r>
          </a:p>
        </p:txBody>
      </p:sp>
    </p:spTree>
    <p:extLst>
      <p:ext uri="{BB962C8B-B14F-4D97-AF65-F5344CB8AC3E}">
        <p14:creationId xmlns:p14="http://schemas.microsoft.com/office/powerpoint/2010/main" val="34794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13690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cliente permette di creare e modificare il contenuto della </a:t>
            </a:r>
            <a:r>
              <a:rPr lang="it-IT" sz="1800" dirty="0" err="1"/>
              <a:t>mindmap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client indipendente dalla implementazione del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Parte server permette di salvare e caricare file in formato XML,  funzionamento anche per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Upload.php</a:t>
            </a:r>
            <a:r>
              <a:rPr lang="it-IT" sz="1800" dirty="0"/>
              <a:t>: permette di caricare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Reader.php</a:t>
            </a:r>
            <a:r>
              <a:rPr lang="it-IT" sz="1800" dirty="0"/>
              <a:t>: permette di caricare file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Gestione della sicurezza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Architettura client - server</a:t>
            </a:r>
          </a:p>
        </p:txBody>
      </p:sp>
    </p:spTree>
    <p:extLst>
      <p:ext uri="{BB962C8B-B14F-4D97-AF65-F5344CB8AC3E}">
        <p14:creationId xmlns:p14="http://schemas.microsoft.com/office/powerpoint/2010/main" val="368166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Dettaglio interfaccia applicativo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E6CC9-5A4E-4844-A1B1-C4700703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17" y="1844824"/>
            <a:ext cx="7993299" cy="398527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42048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114</TotalTime>
  <Words>309</Words>
  <Application>Microsoft Macintosh PowerPoint</Application>
  <PresentationFormat>Presentazione su schermo (4:3)</PresentationFormat>
  <Paragraphs>96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PPT_StudentKit_DTI</vt:lpstr>
      <vt:lpstr>Mindmap in 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Gabriele Zorloni</cp:lastModifiedBy>
  <cp:revision>87</cp:revision>
  <cp:lastPrinted>2012-05-23T12:47:14Z</cp:lastPrinted>
  <dcterms:created xsi:type="dcterms:W3CDTF">2012-06-06T06:29:02Z</dcterms:created>
  <dcterms:modified xsi:type="dcterms:W3CDTF">2019-05-13T11:58:00Z</dcterms:modified>
</cp:coreProperties>
</file>