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6" r:id="rId3"/>
    <p:sldId id="271" r:id="rId4"/>
    <p:sldId id="280" r:id="rId5"/>
    <p:sldId id="275" r:id="rId6"/>
    <p:sldId id="276" r:id="rId7"/>
    <p:sldId id="277" r:id="rId8"/>
    <p:sldId id="278" r:id="rId9"/>
    <p:sldId id="279" r:id="rId10"/>
    <p:sldId id="281" r:id="rId11"/>
    <p:sldId id="269" r:id="rId1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09" autoAdjust="0"/>
  </p:normalViewPr>
  <p:slideViewPr>
    <p:cSldViewPr>
      <p:cViewPr varScale="1">
        <p:scale>
          <a:sx n="67" d="100"/>
          <a:sy n="67" d="100"/>
        </p:scale>
        <p:origin x="-52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13/05/2019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8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4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94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50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6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tif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Mindmap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Jonathan De Boni</a:t>
            </a:r>
          </a:p>
          <a:p>
            <a:r>
              <a:rPr lang="it-IT" dirty="0"/>
              <a:t>Gabriele </a:t>
            </a:r>
            <a:r>
              <a:rPr lang="it-IT" dirty="0" err="1"/>
              <a:t>Zorloni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Ing.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2018/2019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16 Maggio 2019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Approfondite tematiche legate a JavaScript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smtClean="0"/>
              <a:t>Scoperta utilità </a:t>
            </a:r>
            <a:r>
              <a:rPr lang="it-IT" sz="1800" dirty="0" err="1" smtClean="0"/>
              <a:t>mindmap</a:t>
            </a:r>
            <a:r>
              <a:rPr lang="it-IT" sz="1800" dirty="0" smtClean="0"/>
              <a:t> all’interno di progetti ed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Sviluppi futuri: </a:t>
            </a:r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salvare il proprio lavoro su </a:t>
            </a:r>
            <a:r>
              <a:rPr lang="it-IT" sz="1400" dirty="0" err="1"/>
              <a:t>Dropbox</a:t>
            </a:r>
            <a:r>
              <a:rPr lang="it-IT" sz="1400" dirty="0"/>
              <a:t> e Google Drive</a:t>
            </a:r>
          </a:p>
          <a:p>
            <a:pPr lvl="1"/>
            <a:endParaRPr lang="it-IT" sz="1200" dirty="0"/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registrarsi per personalizzare l’esperienza di ogni utente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:a16="http://schemas.microsoft.com/office/drawing/2014/main" xmlns="" id="{5BB63B31-7768-E643-89C1-1C8CCD09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2348880"/>
            <a:ext cx="1333500" cy="1511300"/>
          </a:xfrm>
          <a:prstGeom prst="rect">
            <a:avLst/>
          </a:prstGeom>
        </p:spPr>
      </p:pic>
      <p:pic>
        <p:nvPicPr>
          <p:cNvPr id="6146" name="Picture 2" descr="Creativity, Business And Finance, Seo And Web, interfac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18" y="3860180"/>
            <a:ext cx="2284513" cy="22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rop box Team with Microsoft allows anyone to edit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97431"/>
            <a:ext cx="1871193" cy="18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ongBa Blog: Cara Download via Google Dr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49224"/>
            <a:ext cx="2289070" cy="21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proxy.duckduckgo.com/iu/?u=https%3A%2F%2Ftse4.mm.bing.net%2Fth%3Fid%3DOIP.daRbRkjPdUENlTjJaDLLGAHaEK%26pid%3D15.1&amp;f=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013176"/>
            <a:ext cx="2428869" cy="136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4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xmlns="" id="{E75307F9-D626-ED4A-B88C-7430269A4E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3573016"/>
            <a:ext cx="7992888" cy="3003128"/>
          </a:xfrm>
        </p:spPr>
        <p:txBody>
          <a:bodyPr/>
          <a:lstStyle/>
          <a:p>
            <a:pPr algn="ctr"/>
            <a:r>
              <a:rPr lang="it-CH" sz="4000" dirty="0"/>
              <a:t>Presentazione applicativo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2D503BCF-FE37-9A4B-B6BC-AB047552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76" y="184482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Analizzare funzionamento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Verificare </a:t>
            </a:r>
            <a:r>
              <a:rPr lang="it-IT" sz="1800" dirty="0" err="1"/>
              <a:t>tool</a:t>
            </a:r>
            <a:r>
              <a:rPr lang="it-IT" sz="1800" dirty="0"/>
              <a:t> presenti sul mercato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Sviluppare un </a:t>
            </a:r>
            <a:r>
              <a:rPr lang="it-IT" sz="1800" dirty="0" err="1"/>
              <a:t>tool</a:t>
            </a:r>
            <a:r>
              <a:rPr lang="it-IT" sz="1800" dirty="0"/>
              <a:t> per la creazione di </a:t>
            </a:r>
            <a:r>
              <a:rPr lang="it-IT" sz="1800" dirty="0" err="1"/>
              <a:t>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pic>
        <p:nvPicPr>
          <p:cNvPr id="1026" name="Picture 2" descr="http://images.clipartpanda.com/search-clipart-simple-globe-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057800" cy="30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prise Web Apps - Design, Develop, and Test | Sench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41" y="2311020"/>
            <a:ext cx="2879636" cy="28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velopment Svg Png Icon Free Download (#533288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2779820" cy="218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Forma rappresentativa grafica del pensiero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Solitamente ha una struttura gerarchico-associativa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smtClean="0"/>
              <a:t>Modello realizzativo associativo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Mindmap</a:t>
            </a:r>
            <a:r>
              <a:rPr lang="it-IT" sz="1800" dirty="0"/>
              <a:t> e strumenti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Che cosa è una </a:t>
            </a:r>
            <a:r>
              <a:rPr lang="it-IT" dirty="0" err="1"/>
              <a:t>mindmap</a:t>
            </a:r>
            <a:r>
              <a:rPr lang="it-IT" dirty="0"/>
              <a:t>?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xmlns="" id="{35FA4F92-B899-484D-95BF-5B216A6A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005064"/>
            <a:ext cx="4174582" cy="2269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50" name="Picture 2" descr="Idea Think Thinking Man Svg Png Icon Free Downloa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2" y="2204864"/>
            <a:ext cx="3141812" cy="31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Ã´ne Dentreprise, de la hierarchie, un arbre, une societ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07" y="1916831"/>
            <a:ext cx="3652664" cy="365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uca Bonuccelli: Il tessuto associativo in C.R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23404"/>
            <a:ext cx="4039161" cy="2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n Using Computer PNG Transparent Man Using Computer.PNG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30" y="3576006"/>
            <a:ext cx="2917004" cy="26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67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draw.io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mindmup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iMindMap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Analisi alternative presenti sul mercato </a:t>
            </a:r>
          </a:p>
        </p:txBody>
      </p:sp>
      <p:pic>
        <p:nvPicPr>
          <p:cNvPr id="3076" name="Picture 4" descr="draw.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993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ndMup (@MindMup) |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852936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711100.r0.cf2.rackcdn.com/imm_6_Orb_5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18" y="2780928"/>
            <a:ext cx="2679254" cy="26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90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Usata per creazione e manipolazione di grafici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Consente di creare diagrammi interattivi e personalizzabili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Appoggiata da diverse funzioni che consentono di creare l’applicativo desiderato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Molto facile ed intuitiva da utilizzare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Supportata da tutti i browser commerciali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Disponibile anche in linguaggio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mxGraph</a:t>
            </a:r>
            <a:r>
              <a:rPr lang="it-IT" dirty="0"/>
              <a:t> – principale libreria </a:t>
            </a:r>
            <a:r>
              <a:rPr lang="it-IT" dirty="0" err="1"/>
              <a:t>Javascript</a:t>
            </a:r>
            <a:r>
              <a:rPr lang="it-IT" dirty="0"/>
              <a:t> utilizzata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C6EC0595-1F1B-7F47-948C-8D5778E1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4580171"/>
            <a:ext cx="1754234" cy="10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0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032448" cy="42484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Adottata metodologia di sviluppo agile, in modo da avere controllo su ogni sprint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Sprint della durata di 1 </a:t>
            </a:r>
            <a:r>
              <a:rPr lang="it-IT" sz="1800" dirty="0" smtClean="0"/>
              <a:t>settimana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Passi</a:t>
            </a:r>
            <a:r>
              <a:rPr lang="en-US" sz="1800" dirty="0" smtClean="0"/>
              <a:t> </a:t>
            </a:r>
            <a:r>
              <a:rPr lang="en-US" sz="1800" dirty="0" err="1" smtClean="0"/>
              <a:t>Svolti</a:t>
            </a: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sviluppo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4FA4F246-D783-C04F-821E-4505DBEA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03808"/>
            <a:ext cx="4032448" cy="5359636"/>
          </a:xfrm>
          <a:prstGeom prst="rect">
            <a:avLst/>
          </a:prstGeom>
        </p:spPr>
      </p:pic>
      <p:pic>
        <p:nvPicPr>
          <p:cNvPr id="4100" name="Picture 4" descr="Mettre en place son agilitÃ© en mode agile : un prÃ©alabl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73" y="2115188"/>
            <a:ext cx="3390270" cy="35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le:Oxygen480-actions-view-calendar-week.svg - Wikimedi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58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911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di una architettura client –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realizzata attraverso HTML, CSS, </a:t>
            </a:r>
            <a:r>
              <a:rPr lang="it-IT" sz="1800" dirty="0" err="1"/>
              <a:t>Javascript</a:t>
            </a:r>
            <a:r>
              <a:rPr lang="it-IT" sz="1800" dirty="0"/>
              <a:t> e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realizzata attraverso PHP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Comunicazione tra client e serve tramite trasmissione file XML con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progettazione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67BFCA9-63DB-F345-A523-22023FC9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031892"/>
            <a:ext cx="1872208" cy="1444696"/>
          </a:xfrm>
          <a:prstGeom prst="rect">
            <a:avLst/>
          </a:prstGeom>
        </p:spPr>
      </p:pic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xmlns="" id="{FC102394-17AD-1C46-84FC-5C53CF574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5347517"/>
            <a:ext cx="720080" cy="8160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D6C13D5-7551-A245-903B-CC38F14B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775" y="5252590"/>
            <a:ext cx="2019300" cy="1003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A6D8D241-706C-104E-8F0B-6B99F3565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5253912"/>
            <a:ext cx="1872011" cy="1003300"/>
          </a:xfrm>
          <a:prstGeom prst="rect">
            <a:avLst/>
          </a:prstGeom>
        </p:spPr>
      </p:pic>
      <p:pic>
        <p:nvPicPr>
          <p:cNvPr id="5122" name="Picture 2" descr="5. Montar un servidor web en c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31" y="20608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Path and xml in maxscript for 3dsMax - Klaas Nienhu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160125"/>
            <a:ext cx="1190874" cy="11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405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cliente permette di creare e modificare il contenuto della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indipendente dalla implementazione del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permette di salvare e caricare file in formato XML,  funzionamento anche per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Upload.php</a:t>
            </a:r>
            <a:r>
              <a:rPr lang="it-IT" sz="1800" dirty="0"/>
              <a:t>: permette di caricare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Reader.php</a:t>
            </a:r>
            <a:r>
              <a:rPr lang="it-IT" sz="1800" dirty="0"/>
              <a:t>: permette di caricare file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Gestione della sicurezza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Architettura client - server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D15B6BDB-899C-5747-B73F-9C7A8B67A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293096"/>
            <a:ext cx="260138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63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Dettaglio interfaccia applicativo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E14E6CC9-5A4E-4844-A1B1-C4700703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844824"/>
            <a:ext cx="7993299" cy="3985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42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201</TotalTime>
  <Words>305</Words>
  <Application>Microsoft Office PowerPoint</Application>
  <PresentationFormat>Presentazione su schermo (4:3)</PresentationFormat>
  <Paragraphs>97</Paragraphs>
  <Slides>11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PPT_StudentKit_DTI</vt:lpstr>
      <vt:lpstr>Mindmap in 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Lord Seregon</cp:lastModifiedBy>
  <cp:revision>98</cp:revision>
  <cp:lastPrinted>2012-05-23T12:47:14Z</cp:lastPrinted>
  <dcterms:created xsi:type="dcterms:W3CDTF">2012-06-06T06:29:02Z</dcterms:created>
  <dcterms:modified xsi:type="dcterms:W3CDTF">2019-05-13T14:36:05Z</dcterms:modified>
</cp:coreProperties>
</file>