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9" r:id="rId1"/>
  </p:sldMasterIdLst>
  <p:notesMasterIdLst>
    <p:notesMasterId r:id="rId13"/>
  </p:notesMasterIdLst>
  <p:handoutMasterIdLst>
    <p:handoutMasterId r:id="rId14"/>
  </p:handoutMasterIdLst>
  <p:sldIdLst>
    <p:sldId id="268" r:id="rId2"/>
    <p:sldId id="266" r:id="rId3"/>
    <p:sldId id="271" r:id="rId4"/>
    <p:sldId id="280" r:id="rId5"/>
    <p:sldId id="275" r:id="rId6"/>
    <p:sldId id="276" r:id="rId7"/>
    <p:sldId id="277" r:id="rId8"/>
    <p:sldId id="278" r:id="rId9"/>
    <p:sldId id="279" r:id="rId10"/>
    <p:sldId id="281" r:id="rId11"/>
    <p:sldId id="269" r:id="rId12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 autoAdjust="0"/>
    <p:restoredTop sz="94609" autoAdjust="0"/>
  </p:normalViewPr>
  <p:slideViewPr>
    <p:cSldViewPr>
      <p:cViewPr varScale="1">
        <p:scale>
          <a:sx n="151" d="100"/>
          <a:sy n="151" d="100"/>
        </p:scale>
        <p:origin x="146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9388A7-5429-7442-BD81-798B3F4B5BE0}" type="datetime1">
              <a:rPr lang="it-IT"/>
              <a:pPr/>
              <a:t>13/05/19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44663-F296-154C-879B-F265E0A1929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6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425F76-5FCB-3E42-9F4B-C72054CFC5A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598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480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46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9945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250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461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370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62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endParaRPr lang="fr-CH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/>
              <a:t>Inserire</a:t>
            </a:r>
            <a:r>
              <a:rPr lang="fr-CH" dirty="0"/>
              <a:t> 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se </a:t>
            </a:r>
            <a:r>
              <a:rPr lang="fr-CH" dirty="0" err="1"/>
              <a:t>disponibile</a:t>
            </a:r>
            <a:endParaRPr lang="fr-CH" dirty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64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fr-CH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41559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6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aseline="0"/>
            </a:lvl1pPr>
          </a:lstStyle>
          <a:p>
            <a:pPr lvl="0"/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5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008288"/>
            <a:ext cx="271836" cy="2548961"/>
          </a:xfrm>
          <a:prstGeom prst="rect">
            <a:avLst/>
          </a:prstGeom>
        </p:spPr>
      </p:pic>
      <p:pic>
        <p:nvPicPr>
          <p:cNvPr id="3" name="Immagine 6" descr="logo_SUPSI_acr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075" y="188640"/>
            <a:ext cx="469900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Mindmap</a:t>
            </a:r>
            <a:r>
              <a:rPr lang="it-IT" dirty="0"/>
              <a:t> in </a:t>
            </a:r>
            <a:r>
              <a:rPr lang="it-IT" dirty="0" err="1"/>
              <a:t>Javascript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Jonathan De Boni</a:t>
            </a:r>
          </a:p>
          <a:p>
            <a:r>
              <a:rPr lang="it-IT" dirty="0"/>
              <a:t>Gabriele </a:t>
            </a:r>
            <a:r>
              <a:rPr lang="it-IT" dirty="0" err="1"/>
              <a:t>Zorloni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Studente/i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t-IT" dirty="0"/>
              <a:t>Ing. Informatica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/>
              <a:t>Corso di laurea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Modulo / Codice Progetto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t-IT" dirty="0"/>
              <a:t>Progetto di semestre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t-IT" dirty="0"/>
              <a:t>Relatore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it-IT" dirty="0"/>
              <a:t>Vanni Galli</a:t>
            </a:r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it-IT" dirty="0"/>
              <a:t>Vanni Galli</a:t>
            </a:r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it-IT" dirty="0"/>
              <a:t>Committente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t-IT" dirty="0"/>
              <a:t>Anno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it-IT" dirty="0"/>
              <a:t>2018/2019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it-IT" dirty="0"/>
              <a:t>Correlatore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it-IT" dirty="0"/>
              <a:t>16 Maggio 2019</a:t>
            </a:r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095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Approfondite tematiche legate a JavaScript</a:t>
            </a:r>
          </a:p>
          <a:p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Scoperta utilità </a:t>
            </a:r>
            <a:r>
              <a:rPr lang="it-IT" sz="1800" dirty="0" err="1"/>
              <a:t>mindmap</a:t>
            </a:r>
            <a:r>
              <a:rPr lang="it-IT" sz="1800" dirty="0"/>
              <a:t> all’interno di progetti ed 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Sviluppi futuri: </a:t>
            </a:r>
          </a:p>
          <a:p>
            <a:pPr lvl="1" indent="0">
              <a:buNone/>
            </a:pPr>
            <a:r>
              <a:rPr lang="it-IT" sz="1800" dirty="0"/>
              <a:t>- </a:t>
            </a:r>
            <a:r>
              <a:rPr lang="it-IT" sz="1400" dirty="0"/>
              <a:t>Aggiungere la possibilità di salvare il proprio lavoro su </a:t>
            </a:r>
            <a:r>
              <a:rPr lang="it-IT" sz="1400" dirty="0" err="1"/>
              <a:t>Dropbox</a:t>
            </a:r>
            <a:r>
              <a:rPr lang="it-IT" sz="1400" dirty="0"/>
              <a:t> e Google Drive</a:t>
            </a:r>
          </a:p>
          <a:p>
            <a:pPr lvl="1"/>
            <a:endParaRPr lang="it-IT" sz="1200" dirty="0"/>
          </a:p>
          <a:p>
            <a:pPr lvl="1" indent="0">
              <a:buNone/>
            </a:pPr>
            <a:r>
              <a:rPr lang="it-IT" sz="1800" dirty="0"/>
              <a:t>- </a:t>
            </a:r>
            <a:r>
              <a:rPr lang="it-IT" sz="1400" dirty="0"/>
              <a:t>Aggiungere la possibilità di registrarsi per personalizzare l’esperienza di ogni utente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pic>
        <p:nvPicPr>
          <p:cNvPr id="5" name="Immagine 4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5BB63B31-7768-E643-89C1-1C8CCD09C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932" y="1203725"/>
            <a:ext cx="13335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75307F9-D626-ED4A-B88C-7430269A4E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3528" y="3573016"/>
            <a:ext cx="7992888" cy="3003128"/>
          </a:xfrm>
        </p:spPr>
        <p:txBody>
          <a:bodyPr/>
          <a:lstStyle/>
          <a:p>
            <a:pPr algn="ctr"/>
            <a:r>
              <a:rPr lang="it-CH" sz="4000" dirty="0"/>
              <a:t>Presentazione applicativo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D503BCF-FE37-9A4B-B6BC-AB047552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876" y="1844824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3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Analizzare funzionamento </a:t>
            </a:r>
            <a:r>
              <a:rPr lang="it-IT" sz="1800" dirty="0" err="1"/>
              <a:t>mindmap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Verificare </a:t>
            </a:r>
            <a:r>
              <a:rPr lang="it-IT" sz="1800" dirty="0" err="1"/>
              <a:t>tool</a:t>
            </a:r>
            <a:r>
              <a:rPr lang="it-IT" sz="1800" dirty="0"/>
              <a:t> presenti sul mercato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Sviluppare un </a:t>
            </a:r>
            <a:r>
              <a:rPr lang="it-IT" sz="1800" dirty="0" err="1"/>
              <a:t>tool</a:t>
            </a:r>
            <a:r>
              <a:rPr lang="it-IT" sz="1800" dirty="0"/>
              <a:t> per la creazione di </a:t>
            </a:r>
            <a:r>
              <a:rPr lang="it-IT" sz="1800" dirty="0" err="1"/>
              <a:t>mindmap</a:t>
            </a: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Obiettivo</a:t>
            </a:r>
          </a:p>
        </p:txBody>
      </p:sp>
    </p:spTree>
    <p:extLst>
      <p:ext uri="{BB962C8B-B14F-4D97-AF65-F5344CB8AC3E}">
        <p14:creationId xmlns:p14="http://schemas.microsoft.com/office/powerpoint/2010/main" val="8173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Forma rappresentativa grafica del pensiero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Solitamente ha una struttura gerarchico-associativa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Modello realizzativo associativo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Utilizzo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Mindmap</a:t>
            </a:r>
            <a:r>
              <a:rPr lang="it-IT" sz="1800" dirty="0"/>
              <a:t> e strumenti digitali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Che cosa è una </a:t>
            </a:r>
            <a:r>
              <a:rPr lang="it-IT" dirty="0" err="1"/>
              <a:t>mindmap</a:t>
            </a:r>
            <a:r>
              <a:rPr lang="it-IT" dirty="0"/>
              <a:t>?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5FA4F92-B899-484D-95BF-5B216A6A1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4005064"/>
            <a:ext cx="4174582" cy="22691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156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Analisi </a:t>
            </a:r>
            <a:r>
              <a:rPr lang="it-IT" sz="1800" dirty="0" err="1"/>
              <a:t>draw.io</a:t>
            </a:r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Analisi </a:t>
            </a:r>
            <a:r>
              <a:rPr lang="it-IT" sz="1800" dirty="0" err="1"/>
              <a:t>mindmup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Analisi </a:t>
            </a:r>
            <a:r>
              <a:rPr lang="it-IT" sz="1800" dirty="0" err="1"/>
              <a:t>iMindMap</a:t>
            </a: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Analisi alternative presenti sul mercato </a:t>
            </a:r>
          </a:p>
        </p:txBody>
      </p:sp>
    </p:spTree>
    <p:extLst>
      <p:ext uri="{BB962C8B-B14F-4D97-AF65-F5344CB8AC3E}">
        <p14:creationId xmlns:p14="http://schemas.microsoft.com/office/powerpoint/2010/main" val="224749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Usata per creazione e manipolazione di grafici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Consente di creare diagrammi interattivi e personalizzabili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Appoggiata da diverse funzioni che consentono di creare l’applicativo desiderato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Molto facile ed intuitiva da utilizzare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Supportata da tutti i browser commerciali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Disponibile anche in linguaggio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err="1"/>
              <a:t>mxGraph</a:t>
            </a:r>
            <a:r>
              <a:rPr lang="it-IT" dirty="0"/>
              <a:t> – principale libreria </a:t>
            </a:r>
            <a:r>
              <a:rPr lang="it-IT" dirty="0" err="1"/>
              <a:t>Javascript</a:t>
            </a:r>
            <a:r>
              <a:rPr lang="it-IT" dirty="0"/>
              <a:t> utilizzata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6EC0595-1F1B-7F47-948C-8D5778E1A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4580171"/>
            <a:ext cx="1754234" cy="10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5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4032448" cy="424847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dirty="0"/>
              <a:t>Adottata metodologia di sviluppo agile, in modo da avere controllo su ogni sprint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dirty="0"/>
              <a:t>Sprint della durata di 1 settimana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Fase di sviluppo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FA4F246-D783-C04F-821E-4505DBEA3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203808"/>
            <a:ext cx="4032448" cy="5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1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Utilizzo di una architettura client –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client realizzata attraverso HTML, CSS, </a:t>
            </a:r>
            <a:r>
              <a:rPr lang="it-IT" sz="1800" dirty="0" err="1"/>
              <a:t>Javascript</a:t>
            </a:r>
            <a:r>
              <a:rPr lang="it-IT" sz="1800" dirty="0"/>
              <a:t> e 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server realizzata attraverso PHP</a:t>
            </a:r>
          </a:p>
          <a:p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Comunicazione tra client e serve tramite trasmissione file XML con 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Fase di progettazione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67BFCA9-63DB-F345-A523-22023FC95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031892"/>
            <a:ext cx="1872208" cy="1444696"/>
          </a:xfrm>
          <a:prstGeom prst="rect">
            <a:avLst/>
          </a:prstGeom>
        </p:spPr>
      </p:pic>
      <p:pic>
        <p:nvPicPr>
          <p:cNvPr id="6" name="Immagine 5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FC102394-17AD-1C46-84FC-5C53CF574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5445224"/>
            <a:ext cx="720080" cy="81609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D6C13D5-7551-A245-903B-CC38F14B2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394" y="5252590"/>
            <a:ext cx="2019300" cy="10033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6D8D241-706C-104E-8F0B-6B99F3565C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7891" y="5253913"/>
            <a:ext cx="1872011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0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cliente permette di creare e modificare il contenuto della </a:t>
            </a:r>
            <a:r>
              <a:rPr lang="it-IT" sz="1800" dirty="0" err="1"/>
              <a:t>mindmap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client indipendente dalla implementazione del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server permette di salvare e caricare file in formato XML,  funzionamento anche per immagini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Upload.php</a:t>
            </a:r>
            <a:r>
              <a:rPr lang="it-IT" sz="1800" dirty="0"/>
              <a:t>: permette di caricare immagini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Reader.php</a:t>
            </a:r>
            <a:r>
              <a:rPr lang="it-IT" sz="1800" dirty="0"/>
              <a:t>: permette di caricare file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Gestione della sicurezza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Architettura client - server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15B6BDB-899C-5747-B73F-9C7A8B67A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4293096"/>
            <a:ext cx="2601384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6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Dettaglio interfaccia applicativo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14E6CC9-5A4E-4844-A1B1-C4700703E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17" y="1844824"/>
            <a:ext cx="7993299" cy="398527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1142048"/>
      </p:ext>
    </p:extLst>
  </p:cSld>
  <p:clrMapOvr>
    <a:masterClrMapping/>
  </p:clrMapOvr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175</TotalTime>
  <Words>311</Words>
  <Application>Microsoft Macintosh PowerPoint</Application>
  <PresentationFormat>Presentazione su schermo (4:3)</PresentationFormat>
  <Paragraphs>96</Paragraphs>
  <Slides>11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PPT_StudentKit_DTI</vt:lpstr>
      <vt:lpstr>Mindmap in Javascript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SUPSI-DTI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giofre</dc:creator>
  <cp:lastModifiedBy>Gabriele Zorloni</cp:lastModifiedBy>
  <cp:revision>95</cp:revision>
  <cp:lastPrinted>2012-05-23T12:47:14Z</cp:lastPrinted>
  <dcterms:created xsi:type="dcterms:W3CDTF">2012-06-06T06:29:02Z</dcterms:created>
  <dcterms:modified xsi:type="dcterms:W3CDTF">2019-05-13T12:58:55Z</dcterms:modified>
</cp:coreProperties>
</file>