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6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69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 autoAdjust="0"/>
    <p:restoredTop sz="94624" autoAdjust="0"/>
  </p:normalViewPr>
  <p:slideViewPr>
    <p:cSldViewPr>
      <p:cViewPr varScale="1">
        <p:scale>
          <a:sx n="151" d="100"/>
          <a:sy n="151" d="100"/>
        </p:scale>
        <p:origin x="2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01/05/19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2996952"/>
            <a:ext cx="7992888" cy="3579192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delle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Mindmap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25F810F-7674-534B-8494-7D2C2FFB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4" y="1916832"/>
            <a:ext cx="7486400" cy="4069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23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settimana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 e </a:t>
            </a:r>
            <a:r>
              <a:rPr lang="it-IT" sz="1800" dirty="0" err="1"/>
              <a:t>Javascript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73</TotalTime>
  <Words>254</Words>
  <Application>Microsoft Macintosh PowerPoint</Application>
  <PresentationFormat>Presentazione su schermo (4:3)</PresentationFormat>
  <Paragraphs>77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58</cp:revision>
  <cp:lastPrinted>2012-05-23T12:47:14Z</cp:lastPrinted>
  <dcterms:created xsi:type="dcterms:W3CDTF">2012-06-06T06:29:02Z</dcterms:created>
  <dcterms:modified xsi:type="dcterms:W3CDTF">2019-05-01T14:27:11Z</dcterms:modified>
</cp:coreProperties>
</file>