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3"/>
  </p:notesMasterIdLst>
  <p:handoutMasterIdLst>
    <p:handoutMasterId r:id="rId14"/>
  </p:handoutMasterIdLst>
  <p:sldIdLst>
    <p:sldId id="268" r:id="rId2"/>
    <p:sldId id="266" r:id="rId3"/>
    <p:sldId id="271" r:id="rId4"/>
    <p:sldId id="280" r:id="rId5"/>
    <p:sldId id="275" r:id="rId6"/>
    <p:sldId id="276" r:id="rId7"/>
    <p:sldId id="277" r:id="rId8"/>
    <p:sldId id="278" r:id="rId9"/>
    <p:sldId id="279" r:id="rId10"/>
    <p:sldId id="281" r:id="rId11"/>
    <p:sldId id="269" r:id="rId12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 autoAdjust="0"/>
    <p:restoredTop sz="94609" autoAdjust="0"/>
  </p:normalViewPr>
  <p:slideViewPr>
    <p:cSldViewPr>
      <p:cViewPr varScale="1">
        <p:scale>
          <a:sx n="89" d="100"/>
          <a:sy n="89" d="100"/>
        </p:scale>
        <p:origin x="-970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14/05/2019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480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46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945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50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46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70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62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tiff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iff"/><Relationship Id="rId5" Type="http://schemas.openxmlformats.org/officeDocument/2006/relationships/image" Target="../media/image27.tiff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Mindmap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Jonathan De Boni</a:t>
            </a:r>
          </a:p>
          <a:p>
            <a:r>
              <a:rPr lang="it-IT" dirty="0"/>
              <a:t>Gabriele </a:t>
            </a:r>
            <a:r>
              <a:rPr lang="it-IT" dirty="0" err="1"/>
              <a:t>Zorloni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Ing.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Progetto di semestre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/>
              <a:t>Vanni Galli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Vanni Galli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2018/2019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16 Maggio 2019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Approfondite tematiche legate a JavaScript</a:t>
            </a:r>
          </a:p>
          <a:p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smtClean="0"/>
              <a:t>Scoperta utilità </a:t>
            </a:r>
            <a:r>
              <a:rPr lang="it-IT" sz="1800" dirty="0" err="1" smtClean="0"/>
              <a:t>mindmap</a:t>
            </a:r>
            <a:r>
              <a:rPr lang="it-IT" sz="1800" dirty="0" smtClean="0"/>
              <a:t> all’interno di progetti ed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Sviluppi futuri: </a:t>
            </a:r>
          </a:p>
          <a:p>
            <a:pPr lvl="1" indent="0">
              <a:buNone/>
            </a:pPr>
            <a:r>
              <a:rPr lang="it-IT" sz="1800" dirty="0"/>
              <a:t>- </a:t>
            </a:r>
            <a:r>
              <a:rPr lang="it-IT" sz="1400" dirty="0"/>
              <a:t>Aggiungere la possibilità di salvare il proprio lavoro su </a:t>
            </a:r>
            <a:r>
              <a:rPr lang="it-IT" sz="1400" dirty="0" err="1"/>
              <a:t>Dropbox</a:t>
            </a:r>
            <a:r>
              <a:rPr lang="it-IT" sz="1400" dirty="0"/>
              <a:t> e Google Drive</a:t>
            </a:r>
          </a:p>
          <a:p>
            <a:pPr lvl="1"/>
            <a:endParaRPr lang="it-IT" sz="1200" dirty="0"/>
          </a:p>
          <a:p>
            <a:pPr lvl="1" indent="0">
              <a:buNone/>
            </a:pPr>
            <a:r>
              <a:rPr lang="it-IT" sz="1800" dirty="0"/>
              <a:t>- </a:t>
            </a:r>
            <a:r>
              <a:rPr lang="it-IT" sz="1400" dirty="0"/>
              <a:t>Aggiungere la possibilità di registrarsi per personalizzare l’esperienza di ogni utente</a:t>
            </a:r>
          </a:p>
          <a:p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pic>
        <p:nvPicPr>
          <p:cNvPr id="5" name="Immagine 4" descr="Immagine che contiene clipart&#10;&#10;Descrizione generata automaticamente">
            <a:extLst>
              <a:ext uri="{FF2B5EF4-FFF2-40B4-BE49-F238E27FC236}">
                <a16:creationId xmlns="" xmlns:a16="http://schemas.microsoft.com/office/drawing/2014/main" id="{5BB63B31-7768-E643-89C1-1C8CCD09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2348880"/>
            <a:ext cx="1333500" cy="1511300"/>
          </a:xfrm>
          <a:prstGeom prst="rect">
            <a:avLst/>
          </a:prstGeom>
        </p:spPr>
      </p:pic>
      <p:pic>
        <p:nvPicPr>
          <p:cNvPr id="6146" name="Picture 2" descr="Creativity, Business And Finance, Seo And Web, interfac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918" y="3860180"/>
            <a:ext cx="2284513" cy="22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rop box Team with Microsoft allows anyone to edit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97431"/>
            <a:ext cx="1871193" cy="187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WongBa Blog: Cara Download via Google Driv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749224"/>
            <a:ext cx="2289070" cy="216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proxy.duckduckgo.com/iu/?u=https%3A%2F%2Ftse4.mm.bing.net%2Fth%3Fid%3DOIP.daRbRkjPdUENlTjJaDLLGAHaEK%26pid%3D15.1&amp;f=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013176"/>
            <a:ext cx="2428869" cy="136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14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="" xmlns:a16="http://schemas.microsoft.com/office/drawing/2014/main" id="{E75307F9-D626-ED4A-B88C-7430269A4E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528" y="3573016"/>
            <a:ext cx="7992888" cy="3003128"/>
          </a:xfrm>
        </p:spPr>
        <p:txBody>
          <a:bodyPr/>
          <a:lstStyle/>
          <a:p>
            <a:pPr algn="ctr"/>
            <a:r>
              <a:rPr lang="it-CH" sz="4000" dirty="0"/>
              <a:t>Presentazione applicativo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2D503BCF-FE37-9A4B-B6BC-AB047552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876" y="1844824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31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Analizzare funzionamento </a:t>
            </a:r>
            <a:r>
              <a:rPr lang="it-IT" sz="1800" dirty="0" err="1"/>
              <a:t>mindmap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Verificare </a:t>
            </a:r>
            <a:r>
              <a:rPr lang="it-IT" sz="1800" dirty="0" err="1"/>
              <a:t>tool</a:t>
            </a:r>
            <a:r>
              <a:rPr lang="it-IT" sz="1800" dirty="0"/>
              <a:t> presenti sul mercato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Sviluppare un </a:t>
            </a:r>
            <a:r>
              <a:rPr lang="it-IT" sz="1800" dirty="0" err="1"/>
              <a:t>tool</a:t>
            </a:r>
            <a:r>
              <a:rPr lang="it-IT" sz="1800" dirty="0"/>
              <a:t> per la creazione di </a:t>
            </a:r>
            <a:r>
              <a:rPr lang="it-IT" sz="1800" dirty="0" err="1"/>
              <a:t>mindmap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pic>
        <p:nvPicPr>
          <p:cNvPr id="1026" name="Picture 2" descr="http://images.clipartpanda.com/search-clipart-simple-globe-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32856"/>
            <a:ext cx="3057800" cy="30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erprise Web Apps - Design, Develop, and Test | Sencha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641" y="2311020"/>
            <a:ext cx="2879636" cy="287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velopment Svg Png Icon Free Download (#533288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33056"/>
            <a:ext cx="2779820" cy="218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Forma rappresentativa grafica del pensiero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Solitamente ha una struttura gerarchico-associativa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smtClean="0"/>
              <a:t>Modello realizzativo associativo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Utilizzo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Mindmap</a:t>
            </a:r>
            <a:r>
              <a:rPr lang="it-IT" sz="1800" dirty="0"/>
              <a:t> e strumenti digitali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Che cosa è una </a:t>
            </a:r>
            <a:r>
              <a:rPr lang="it-IT" dirty="0" err="1"/>
              <a:t>mindmap</a:t>
            </a:r>
            <a:r>
              <a:rPr lang="it-IT" dirty="0"/>
              <a:t>?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="" xmlns:a16="http://schemas.microsoft.com/office/drawing/2014/main" id="{35FA4F92-B899-484D-95BF-5B216A6A1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4005064"/>
            <a:ext cx="4174582" cy="22691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50" name="Picture 2" descr="Idea Think Thinking Man Svg Png Icon Free Download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22" y="2204864"/>
            <a:ext cx="3141812" cy="314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cÃ´ne Dentreprise, de la hierarchie, un arbre, une societ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107" y="1916831"/>
            <a:ext cx="3652664" cy="365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uca Bonuccelli: Il tessuto associativo in C.R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123404"/>
            <a:ext cx="4039161" cy="211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n Using Computer PNG Transparent Man Using Computer.PNG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30" y="3576006"/>
            <a:ext cx="2917004" cy="269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567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Analisi </a:t>
            </a:r>
            <a:r>
              <a:rPr lang="it-IT" sz="1800" dirty="0" err="1"/>
              <a:t>draw.io</a:t>
            </a: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Analisi </a:t>
            </a:r>
            <a:r>
              <a:rPr lang="it-IT" sz="1800" dirty="0" err="1"/>
              <a:t>mindmup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Analisi </a:t>
            </a:r>
            <a:r>
              <a:rPr lang="it-IT" sz="1800" dirty="0" err="1"/>
              <a:t>iMindMap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Analisi alternative presenti sul mercato </a:t>
            </a:r>
          </a:p>
        </p:txBody>
      </p:sp>
      <p:pic>
        <p:nvPicPr>
          <p:cNvPr id="3076" name="Picture 4" descr="draw.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29930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ndMup (@MindMup) | Twi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2852936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711100.r0.cf2.rackcdn.com/imm_6_Orb_5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18" y="2780928"/>
            <a:ext cx="2679254" cy="267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90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Usata per creazione e manipolazione di grafici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Consente di creare diagrammi interattivi e personalizzabili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smtClean="0"/>
              <a:t>Appoggiata da diverse funzioni che consentono di creare l’applicativo desiderato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Molto facile ed intuitiva da utilizzare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Supportata da tutti i browser commerciali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Disponibile anche in linguaggio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err="1"/>
              <a:t>mxGraph</a:t>
            </a:r>
            <a:r>
              <a:rPr lang="it-IT" dirty="0"/>
              <a:t> – principale libreria </a:t>
            </a:r>
            <a:r>
              <a:rPr lang="it-IT" dirty="0" err="1"/>
              <a:t>Javascript</a:t>
            </a:r>
            <a:r>
              <a:rPr lang="it-IT" dirty="0"/>
              <a:t> utilizzata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C6EC0595-1F1B-7F47-948C-8D5778E1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729" y="4463360"/>
            <a:ext cx="2427003" cy="1485920"/>
          </a:xfrm>
          <a:prstGeom prst="rect">
            <a:avLst/>
          </a:prstGeom>
        </p:spPr>
      </p:pic>
      <p:pic>
        <p:nvPicPr>
          <p:cNvPr id="1026" name="Picture 2" descr="Kicking Off Image Manipulation API 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927" y="4165466"/>
            <a:ext cx="2096344" cy="2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active - Free technology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839" y="4253436"/>
            <a:ext cx="2356521" cy="23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unction Icon With PNG and Vector Format for Free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05064"/>
            <a:ext cx="2765296" cy="276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utomated Data Governance Produc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729" y="4305053"/>
            <a:ext cx="2165318" cy="21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rowsers PNG Transparent Images | PNG Al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184" y="4450007"/>
            <a:ext cx="2906882" cy="187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chier:Java Logo.svg â WikipÃ©di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909" y="4165466"/>
            <a:ext cx="1312959" cy="244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1508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4032448" cy="424847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dirty="0"/>
              <a:t>Adottata metodologia di sviluppo agile, in modo da avere controllo su ogni sprint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dirty="0"/>
              <a:t>Sprint della durata di 1 </a:t>
            </a:r>
            <a:r>
              <a:rPr lang="it-IT" sz="1800" dirty="0" smtClean="0"/>
              <a:t>settimana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Passi</a:t>
            </a:r>
            <a:r>
              <a:rPr lang="en-US" sz="1800" dirty="0" smtClean="0"/>
              <a:t> </a:t>
            </a:r>
            <a:r>
              <a:rPr lang="en-US" sz="1800" dirty="0" err="1" smtClean="0"/>
              <a:t>Svolti</a:t>
            </a:r>
            <a:endParaRPr lang="it-IT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Fase di sviluppo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4FA4F246-D783-C04F-821E-4505DBEA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203808"/>
            <a:ext cx="4032448" cy="5359636"/>
          </a:xfrm>
          <a:prstGeom prst="rect">
            <a:avLst/>
          </a:prstGeom>
        </p:spPr>
      </p:pic>
      <p:pic>
        <p:nvPicPr>
          <p:cNvPr id="4100" name="Picture 4" descr="Mettre en place son agilitÃ© en mode agile : un prÃ©alabl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073" y="2115188"/>
            <a:ext cx="3390270" cy="353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ile:Oxygen480-actions-view-calendar-week.svg - Wikimedia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458" y="234888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911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Utilizzo di una architettura client –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client realizzata attraverso HTML, CSS, </a:t>
            </a:r>
            <a:r>
              <a:rPr lang="it-IT" sz="1800" dirty="0" err="1"/>
              <a:t>Javascript</a:t>
            </a:r>
            <a:r>
              <a:rPr lang="it-IT" sz="1800" dirty="0"/>
              <a:t> e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server realizzata attraverso PHP</a:t>
            </a:r>
          </a:p>
          <a:p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Comunicazione tra client e serve tramite trasmissione file XML con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Fase di progettazione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067BFCA9-63DB-F345-A523-22023FC95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031892"/>
            <a:ext cx="1872208" cy="1444696"/>
          </a:xfrm>
          <a:prstGeom prst="rect">
            <a:avLst/>
          </a:prstGeom>
        </p:spPr>
      </p:pic>
      <p:pic>
        <p:nvPicPr>
          <p:cNvPr id="6" name="Immagine 5" descr="Immagine che contiene clipart&#10;&#10;Descrizione generata automaticamente">
            <a:extLst>
              <a:ext uri="{FF2B5EF4-FFF2-40B4-BE49-F238E27FC236}">
                <a16:creationId xmlns="" xmlns:a16="http://schemas.microsoft.com/office/drawing/2014/main" id="{FC102394-17AD-1C46-84FC-5C53CF574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5347517"/>
            <a:ext cx="720080" cy="81609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AD6C13D5-7551-A245-903B-CC38F14B2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775" y="5252590"/>
            <a:ext cx="2019300" cy="10033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A6D8D241-706C-104E-8F0B-6B99F3565C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072" y="5253912"/>
            <a:ext cx="1872011" cy="1003300"/>
          </a:xfrm>
          <a:prstGeom prst="rect">
            <a:avLst/>
          </a:prstGeom>
        </p:spPr>
      </p:pic>
      <p:pic>
        <p:nvPicPr>
          <p:cNvPr id="5122" name="Picture 2" descr="5. Montar un servidor web en c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631" y="206084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XPath and xml in maxscript for 3dsMax - Klaas Nienhui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160125"/>
            <a:ext cx="1190874" cy="11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4050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cliente permette di creare e modificare il contenuto della </a:t>
            </a:r>
            <a:r>
              <a:rPr lang="it-IT" sz="1800" dirty="0" err="1"/>
              <a:t>mindmap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client indipendente dalla implementazione del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server permette di salvare e caricare file in formato XML,  funzionamento anche per 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Upload.php</a:t>
            </a:r>
            <a:r>
              <a:rPr lang="it-IT" sz="1800" dirty="0"/>
              <a:t>: permette di caricare 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Reader.php</a:t>
            </a:r>
            <a:r>
              <a:rPr lang="it-IT" sz="1800" dirty="0"/>
              <a:t>: permette di caricare file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Gestione della sicurezza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Architettura client - server</a:t>
            </a:r>
          </a:p>
        </p:txBody>
      </p:sp>
      <p:pic>
        <p:nvPicPr>
          <p:cNvPr id="2050" name="Picture 2" descr="Edit Icon Pencil Â· Free vector graphic on Pixab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4231724"/>
            <a:ext cx="2160240" cy="216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rying To Promote Your Independence? Then don't make this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28615"/>
            <a:ext cx="2962300" cy="23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XLSX to XML - Convert your XLSX to XML for Free On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451" y="4149080"/>
            <a:ext cx="2476093" cy="247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loud Upload Â· Free vector graphic on Pixaba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54" y="4149080"/>
            <a:ext cx="2420888" cy="24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eb Security PNG Transparent Web Security.PNG Images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43162"/>
            <a:ext cx="2808312" cy="230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lient-Server Model Definition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6"/>
          <a:stretch/>
        </p:blipFill>
        <p:spPr bwMode="auto">
          <a:xfrm>
            <a:off x="786018" y="1772816"/>
            <a:ext cx="7571964" cy="4318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663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Dettaglio interfaccia applicativo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E14E6CC9-5A4E-4844-A1B1-C4700703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17" y="1844824"/>
            <a:ext cx="7993299" cy="398527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1420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219</TotalTime>
  <Words>305</Words>
  <Application>Microsoft Office PowerPoint</Application>
  <PresentationFormat>Presentazione su schermo (4:3)</PresentationFormat>
  <Paragraphs>97</Paragraphs>
  <Slides>11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PPT_StudentKit_DTI</vt:lpstr>
      <vt:lpstr>Mindmap in Javascript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Lord Seregon</cp:lastModifiedBy>
  <cp:revision>100</cp:revision>
  <cp:lastPrinted>2012-05-23T12:47:14Z</cp:lastPrinted>
  <dcterms:created xsi:type="dcterms:W3CDTF">2012-06-06T06:29:02Z</dcterms:created>
  <dcterms:modified xsi:type="dcterms:W3CDTF">2019-05-14T11:09:47Z</dcterms:modified>
</cp:coreProperties>
</file>