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5124113" cy="21388388"/>
  <p:notesSz cx="6797675" cy="9926638"/>
  <p:defaultTextStyle>
    <a:defPPr>
      <a:defRPr lang="it-IT"/>
    </a:defPPr>
    <a:lvl1pPr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042988" indent="-585788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085975" indent="-1171575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128963" indent="-1757363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171950" indent="-2343150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>
        <p:scale>
          <a:sx n="33" d="100"/>
          <a:sy n="33" d="100"/>
        </p:scale>
        <p:origin x="3156" y="324"/>
      </p:cViewPr>
      <p:guideLst>
        <p:guide orient="horz" pos="6736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9829C0-D380-D147-94A9-3C01584D1347}" type="datetime1">
              <a:rPr lang="it-CH"/>
              <a:pPr>
                <a:defRPr/>
              </a:pPr>
              <a:t>05.02.2019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40C7CA-3C6B-0E47-B020-AC1E0F0BD21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485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611160-6B51-7A4C-99EC-C0A69C3CF090}" type="datetime1">
              <a:rPr lang="it-CH"/>
              <a:pPr>
                <a:defRPr/>
              </a:pPr>
              <a:t>05.02.2019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noProof="0" smtClean="0"/>
              <a:t>Fare clic per modificare gli stili del testo dello schema</a:t>
            </a:r>
          </a:p>
          <a:p>
            <a:pPr lvl="1"/>
            <a:r>
              <a:rPr lang="fr-CH" noProof="0" smtClean="0"/>
              <a:t>Secondo livello</a:t>
            </a:r>
          </a:p>
          <a:p>
            <a:pPr lvl="2"/>
            <a:r>
              <a:rPr lang="fr-CH" noProof="0" smtClean="0"/>
              <a:t>Terzo livello</a:t>
            </a:r>
          </a:p>
          <a:p>
            <a:pPr lvl="3"/>
            <a:r>
              <a:rPr lang="fr-CH" noProof="0" smtClean="0"/>
              <a:t>Quarto livello</a:t>
            </a:r>
          </a:p>
          <a:p>
            <a:pPr lvl="4"/>
            <a:r>
              <a:rPr lang="fr-CH" noProof="0" smtClean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CC040A-4527-9448-A428-1963B452A72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5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42988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2085975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3128963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4171950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521535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5842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01494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44563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1 17"/>
          <p:cNvCxnSpPr/>
          <p:nvPr/>
        </p:nvCxnSpPr>
        <p:spPr>
          <a:xfrm>
            <a:off x="715963" y="4705350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>
            <a:off x="715963" y="6069013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Segnaposto testo 12"/>
          <p:cNvSpPr>
            <a:spLocks noGrp="1"/>
          </p:cNvSpPr>
          <p:nvPr>
            <p:ph type="body" sz="quarter" idx="32" hasCustomPrompt="1"/>
          </p:nvPr>
        </p:nvSpPr>
        <p:spPr>
          <a:xfrm>
            <a:off x="716584" y="5094128"/>
            <a:ext cx="309099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70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716580" y="4795752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71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4228232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74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4228232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79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716580" y="6159396"/>
            <a:ext cx="3096619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80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4228232" y="6159396"/>
            <a:ext cx="3096622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8" hasCustomPrompt="1"/>
          </p:nvPr>
        </p:nvSpPr>
        <p:spPr>
          <a:xfrm>
            <a:off x="7734254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9" hasCustomPrompt="1"/>
          </p:nvPr>
        </p:nvSpPr>
        <p:spPr>
          <a:xfrm>
            <a:off x="7734251" y="6164998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50" hasCustomPrompt="1"/>
          </p:nvPr>
        </p:nvSpPr>
        <p:spPr>
          <a:xfrm>
            <a:off x="716581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5" name="Segnaposto testo 12"/>
          <p:cNvSpPr>
            <a:spLocks noGrp="1"/>
          </p:cNvSpPr>
          <p:nvPr>
            <p:ph type="body" sz="quarter" idx="51" hasCustomPrompt="1"/>
          </p:nvPr>
        </p:nvSpPr>
        <p:spPr>
          <a:xfrm>
            <a:off x="4228232" y="6463373"/>
            <a:ext cx="309662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6" name="Segnaposto testo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251526" y="6463373"/>
            <a:ext cx="312170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9" name="Segnaposto testo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251524" y="6159398"/>
            <a:ext cx="3121707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 dirty="0" smtClean="0"/>
              <a:t>Fare clic per inserire testo (suddiviso in tre colonne)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734049" y="1948864"/>
            <a:ext cx="13608468" cy="2267224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lnSpc>
                <a:spcPct val="100000"/>
              </a:lnSpc>
              <a:defRPr sz="4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4" name="Segnaposto testo 12"/>
          <p:cNvSpPr>
            <a:spLocks noGrp="1"/>
          </p:cNvSpPr>
          <p:nvPr>
            <p:ph type="body" sz="quarter" idx="55" hasCustomPrompt="1"/>
          </p:nvPr>
        </p:nvSpPr>
        <p:spPr>
          <a:xfrm>
            <a:off x="7734254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35" name="Segnaposto testo 12"/>
          <p:cNvSpPr>
            <a:spLocks noGrp="1"/>
          </p:cNvSpPr>
          <p:nvPr>
            <p:ph type="body" sz="quarter" idx="56" hasCustomPrompt="1"/>
          </p:nvPr>
        </p:nvSpPr>
        <p:spPr>
          <a:xfrm>
            <a:off x="7734254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pic>
        <p:nvPicPr>
          <p:cNvPr id="30" name="Immagine 9" descr="Modulo_SUPSI_DTI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68300"/>
            <a:ext cx="4075113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egnaposto testo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251526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33" name="Segnaposto testo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251526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</p:spTree>
    <p:extLst>
      <p:ext uri="{BB962C8B-B14F-4D97-AF65-F5344CB8AC3E}">
        <p14:creationId xmlns:p14="http://schemas.microsoft.com/office/powerpoint/2010/main" val="17599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Testo e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 smtClean="0"/>
              <a:t>Fare clic per inserire testo (suddiviso in tre colonne)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83752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60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ftr="0" dt="0"/>
  <p:txStyles>
    <p:titleStyle>
      <a:lvl1pPr algn="ctr" defTabSz="1041400" rtl="0" eaLnBrk="1" fontAlgn="base" hangingPunct="1">
        <a:spcBef>
          <a:spcPct val="0"/>
        </a:spcBef>
        <a:spcAft>
          <a:spcPct val="0"/>
        </a:spcAft>
        <a:defRPr sz="99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104290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208580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312871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417161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781050" indent="-78105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1693863" indent="-650875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2pPr>
      <a:lvl3pPr marL="2606675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3pPr>
      <a:lvl4pPr marL="3649663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4pPr>
      <a:lvl5pPr marL="4692650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5pPr>
      <a:lvl6pPr marL="5735975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887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1782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468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290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580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871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161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452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7425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033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3236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egnaposto testo 1"/>
          <p:cNvSpPr>
            <a:spLocks noGrp="1"/>
          </p:cNvSpPr>
          <p:nvPr>
            <p:ph type="body" sz="quarter" idx="32"/>
          </p:nvPr>
        </p:nvSpPr>
        <p:spPr bwMode="auto">
          <a:xfrm>
            <a:off x="715963" y="5094288"/>
            <a:ext cx="3090862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0" name="Segnaposto testo 2"/>
          <p:cNvSpPr>
            <a:spLocks noGrp="1"/>
          </p:cNvSpPr>
          <p:nvPr>
            <p:ph type="body" sz="quarter" idx="33"/>
          </p:nvPr>
        </p:nvSpPr>
        <p:spPr bwMode="auto">
          <a:xfrm>
            <a:off x="71596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Studente/i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1" name="Segnaposto testo 3"/>
          <p:cNvSpPr>
            <a:spLocks noGrp="1"/>
          </p:cNvSpPr>
          <p:nvPr>
            <p:ph type="body" sz="quarter" idx="34"/>
          </p:nvPr>
        </p:nvSpPr>
        <p:spPr bwMode="auto">
          <a:xfrm>
            <a:off x="422751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Relatore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2" name="Segnaposto testo 4"/>
          <p:cNvSpPr>
            <a:spLocks noGrp="1"/>
          </p:cNvSpPr>
          <p:nvPr>
            <p:ph type="body" sz="quarter" idx="37"/>
          </p:nvPr>
        </p:nvSpPr>
        <p:spPr bwMode="auto">
          <a:xfrm>
            <a:off x="4227513" y="5094288"/>
            <a:ext cx="3097212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endParaRPr lang="it-IT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Segnaposto testo 5"/>
          <p:cNvSpPr>
            <a:spLocks noGrp="1"/>
          </p:cNvSpPr>
          <p:nvPr>
            <p:ph type="body" sz="quarter" idx="41"/>
          </p:nvPr>
        </p:nvSpPr>
        <p:spPr bwMode="auto">
          <a:xfrm>
            <a:off x="71596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Corso di laurea</a:t>
            </a:r>
          </a:p>
        </p:txBody>
      </p:sp>
      <p:sp>
        <p:nvSpPr>
          <p:cNvPr id="7174" name="Segnaposto testo 6"/>
          <p:cNvSpPr>
            <a:spLocks noGrp="1"/>
          </p:cNvSpPr>
          <p:nvPr>
            <p:ph type="body" sz="quarter" idx="42"/>
          </p:nvPr>
        </p:nvSpPr>
        <p:spPr bwMode="auto">
          <a:xfrm>
            <a:off x="422751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N° Progetto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5" name="Segnaposto testo 7"/>
          <p:cNvSpPr>
            <a:spLocks noGrp="1"/>
          </p:cNvSpPr>
          <p:nvPr>
            <p:ph type="body" sz="quarter" idx="48"/>
          </p:nvPr>
        </p:nvSpPr>
        <p:spPr bwMode="auto">
          <a:xfrm>
            <a:off x="7734300" y="6462713"/>
            <a:ext cx="3090863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endParaRPr lang="it-IT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6" name="Segnaposto testo 8"/>
          <p:cNvSpPr>
            <a:spLocks noGrp="1"/>
          </p:cNvSpPr>
          <p:nvPr>
            <p:ph type="body" sz="quarter" idx="49"/>
          </p:nvPr>
        </p:nvSpPr>
        <p:spPr bwMode="auto">
          <a:xfrm>
            <a:off x="7734300" y="6164263"/>
            <a:ext cx="3097213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Anno</a:t>
            </a:r>
          </a:p>
        </p:txBody>
      </p:sp>
      <p:sp>
        <p:nvSpPr>
          <p:cNvPr id="7177" name="Segnaposto testo 9"/>
          <p:cNvSpPr>
            <a:spLocks noGrp="1"/>
          </p:cNvSpPr>
          <p:nvPr>
            <p:ph type="body" sz="quarter" idx="50"/>
          </p:nvPr>
        </p:nvSpPr>
        <p:spPr bwMode="auto">
          <a:xfrm>
            <a:off x="715963" y="6462713"/>
            <a:ext cx="3090862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8" name="Segnaposto testo 10"/>
          <p:cNvSpPr>
            <a:spLocks noGrp="1"/>
          </p:cNvSpPr>
          <p:nvPr>
            <p:ph type="body" sz="quarter" idx="51"/>
          </p:nvPr>
        </p:nvSpPr>
        <p:spPr bwMode="auto">
          <a:xfrm>
            <a:off x="4227513" y="6462713"/>
            <a:ext cx="3097212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endParaRPr lang="it-IT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9" name="Segnaposto testo 11"/>
          <p:cNvSpPr>
            <a:spLocks noGrp="1"/>
          </p:cNvSpPr>
          <p:nvPr>
            <p:ph type="body" sz="quarter" idx="52"/>
          </p:nvPr>
        </p:nvSpPr>
        <p:spPr bwMode="auto">
          <a:xfrm>
            <a:off x="11252200" y="6462713"/>
            <a:ext cx="3121025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endParaRPr lang="it-IT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80" name="Segnaposto testo 12"/>
          <p:cNvSpPr>
            <a:spLocks noGrp="1"/>
          </p:cNvSpPr>
          <p:nvPr>
            <p:ph type="body" sz="quarter" idx="53"/>
          </p:nvPr>
        </p:nvSpPr>
        <p:spPr bwMode="auto">
          <a:xfrm>
            <a:off x="11252200" y="6159500"/>
            <a:ext cx="3121025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</a:p>
        </p:txBody>
      </p:sp>
      <p:sp>
        <p:nvSpPr>
          <p:cNvPr id="15" name="Titolo 14"/>
          <p:cNvSpPr>
            <a:spLocks noGrp="1"/>
          </p:cNvSpPr>
          <p:nvPr>
            <p:ph type="title"/>
          </p:nvPr>
        </p:nvSpPr>
        <p:spPr>
          <a:xfrm>
            <a:off x="733425" y="1949450"/>
            <a:ext cx="13609638" cy="2266950"/>
          </a:xfrm>
        </p:spPr>
        <p:txBody>
          <a:bodyPr/>
          <a:lstStyle/>
          <a:p>
            <a:pPr defTabSz="1042904">
              <a:defRPr/>
            </a:pPr>
            <a:r>
              <a:rPr lang="it-IT" dirty="0" smtClean="0"/>
              <a:t>Titolo</a:t>
            </a:r>
            <a:br>
              <a:rPr lang="it-IT" dirty="0" smtClean="0"/>
            </a:br>
            <a:r>
              <a:rPr lang="it-IT" sz="2600" dirty="0" err="1" smtClean="0"/>
              <a:t>ev</a:t>
            </a:r>
            <a:r>
              <a:rPr lang="it-IT" sz="2600" dirty="0" smtClean="0"/>
              <a:t>. sottotitolo </a:t>
            </a:r>
            <a:endParaRPr lang="it-IT" sz="2600" dirty="0"/>
          </a:p>
        </p:txBody>
      </p:sp>
      <p:sp>
        <p:nvSpPr>
          <p:cNvPr id="7183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7734300" y="4795838"/>
            <a:ext cx="3097213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smtClean="0">
                <a:latin typeface="Arial" charset="0"/>
                <a:ea typeface="ＭＳ Ｐゴシック" charset="0"/>
                <a:cs typeface="ＭＳ Ｐゴシック" charset="0"/>
              </a:rPr>
              <a:t>Correlatore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84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7734300" y="5094288"/>
            <a:ext cx="3097213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endParaRPr lang="it-IT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715963" y="7586663"/>
            <a:ext cx="12865100" cy="73136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70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19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11252200" y="4795838"/>
            <a:ext cx="3097213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Committente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11252200" y="5094288"/>
            <a:ext cx="3097213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endParaRPr lang="it-IT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388883" y="15654363"/>
            <a:ext cx="45574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b="1" dirty="0" smtClean="0"/>
              <a:t>Obiettivi</a:t>
            </a:r>
            <a:r>
              <a:rPr lang="it-CH" sz="1400" dirty="0" smtClean="0"/>
              <a:t> </a:t>
            </a:r>
            <a:endParaRPr lang="it-CH" sz="1400" dirty="0"/>
          </a:p>
          <a:p>
            <a:r>
              <a:rPr lang="it-CH" sz="1200" dirty="0" smtClean="0"/>
              <a:t>-</a:t>
            </a:r>
            <a:endParaRPr lang="it-CH" sz="12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10004425" y="15684097"/>
            <a:ext cx="45574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b="1" dirty="0" smtClean="0"/>
              <a:t>Conclusione</a:t>
            </a:r>
            <a:endParaRPr lang="it-CH" sz="1400" dirty="0"/>
          </a:p>
          <a:p>
            <a:r>
              <a:rPr lang="it-CH" sz="1200" dirty="0" smtClean="0"/>
              <a:t>-</a:t>
            </a:r>
            <a:endParaRPr lang="it-CH" sz="14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15963" y="15654363"/>
            <a:ext cx="45574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b="1" dirty="0" err="1" smtClean="0"/>
              <a:t>Abstract</a:t>
            </a:r>
            <a:r>
              <a:rPr lang="it-CH" sz="1400" dirty="0" smtClean="0"/>
              <a:t> </a:t>
            </a:r>
          </a:p>
          <a:p>
            <a:r>
              <a:rPr lang="it-CH" sz="1200" dirty="0" smtClean="0"/>
              <a:t>-</a:t>
            </a:r>
            <a:endParaRPr lang="it-CH" sz="12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4620314" y="17572936"/>
            <a:ext cx="5917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3200" b="1" dirty="0" smtClean="0">
                <a:solidFill>
                  <a:srgbClr val="FF0000"/>
                </a:solidFill>
              </a:rPr>
              <a:t>Attenzione!!!</a:t>
            </a:r>
          </a:p>
          <a:p>
            <a:pPr algn="ctr"/>
            <a:endParaRPr lang="it-CH" sz="1400" b="1" dirty="0">
              <a:solidFill>
                <a:srgbClr val="FF0000"/>
              </a:solidFill>
            </a:endParaRPr>
          </a:p>
          <a:p>
            <a:pPr algn="ctr"/>
            <a:r>
              <a:rPr lang="it-CH" sz="1400" b="1" dirty="0" smtClean="0">
                <a:solidFill>
                  <a:srgbClr val="FF0000"/>
                </a:solidFill>
              </a:rPr>
              <a:t>Per tutto il testo </a:t>
            </a:r>
            <a:r>
              <a:rPr lang="it-CH" sz="1400" b="1" dirty="0" err="1" smtClean="0">
                <a:solidFill>
                  <a:srgbClr val="FF0000"/>
                </a:solidFill>
              </a:rPr>
              <a:t>max</a:t>
            </a:r>
            <a:r>
              <a:rPr lang="it-CH" sz="1400" b="1" dirty="0" smtClean="0">
                <a:solidFill>
                  <a:srgbClr val="FF0000"/>
                </a:solidFill>
              </a:rPr>
              <a:t> 2350 caratteri, spazi inclusi</a:t>
            </a:r>
            <a:endParaRPr lang="it-CH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TI_Poster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DTI_Poster</Template>
  <TotalTime>0</TotalTime>
  <Words>31</Words>
  <Application>Microsoft Office PowerPoint</Application>
  <PresentationFormat>Personalizzato</PresentationFormat>
  <Paragraphs>18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DTI_Poster</vt:lpstr>
      <vt:lpstr>Titolo ev. sottotitolo </vt:lpstr>
    </vt:vector>
  </TitlesOfParts>
  <Company>Servizio Informatico TI-EDU - USI-SUPSI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ev. sottotitolo </dc:title>
  <dc:creator>Amaro Walter</dc:creator>
  <cp:lastModifiedBy>Amaro Walter</cp:lastModifiedBy>
  <cp:revision>2</cp:revision>
  <cp:lastPrinted>2015-05-13T06:28:57Z</cp:lastPrinted>
  <dcterms:created xsi:type="dcterms:W3CDTF">2019-02-05T13:30:43Z</dcterms:created>
  <dcterms:modified xsi:type="dcterms:W3CDTF">2019-02-05T13:35:01Z</dcterms:modified>
</cp:coreProperties>
</file>