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6"/>
  </p:notesMasterIdLst>
  <p:handoutMasterIdLst>
    <p:handoutMasterId r:id="rId7"/>
  </p:handoutMasterIdLst>
  <p:sldIdLst>
    <p:sldId id="268" r:id="rId2"/>
    <p:sldId id="266" r:id="rId3"/>
    <p:sldId id="267" r:id="rId4"/>
    <p:sldId id="263" r:id="rId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 varScale="1">
        <p:scale>
          <a:sx n="100" d="100"/>
          <a:sy n="100" d="100"/>
        </p:scale>
        <p:origin x="-2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30/01/2013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 smtClean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 smtClean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 smtClean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Modulo / </a:t>
            </a:r>
            <a:r>
              <a:rPr lang="fr-CH" dirty="0" err="1" smtClean="0"/>
              <a:t>Codice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 smtClean="0"/>
              <a:t>Inserire</a:t>
            </a:r>
            <a:r>
              <a:rPr lang="fr-CH" dirty="0" smtClean="0"/>
              <a:t> modulo / </a:t>
            </a:r>
            <a:r>
              <a:rPr lang="fr-CH" dirty="0" err="1" smtClean="0"/>
              <a:t>Codice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 se </a:t>
            </a:r>
            <a:r>
              <a:rPr lang="fr-CH" dirty="0" err="1" smtClean="0"/>
              <a:t>disponibile</a:t>
            </a:r>
            <a:endParaRPr lang="fr-CH" dirty="0" smtClean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20646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 smtClean="0"/>
              <a:t>Inserisci testo. </a:t>
            </a:r>
            <a:r>
              <a:rPr lang="it-IT" dirty="0" err="1" smtClean="0"/>
              <a:t>Posuere</a:t>
            </a:r>
            <a:r>
              <a:rPr lang="it-IT" dirty="0" smtClean="0"/>
              <a:t> non </a:t>
            </a:r>
            <a:r>
              <a:rPr lang="it-IT" dirty="0" err="1" smtClean="0"/>
              <a:t>eleifend</a:t>
            </a:r>
            <a:r>
              <a:rPr lang="it-IT" dirty="0" smtClean="0"/>
              <a:t> id, porta et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Praesent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suscipit</a:t>
            </a:r>
            <a:r>
              <a:rPr lang="it-IT" dirty="0" smtClean="0"/>
              <a:t> magna, ut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leo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eu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 smtClean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 smtClean="0"/>
              <a:t>Inserisci testo. </a:t>
            </a:r>
            <a:r>
              <a:rPr lang="it-IT" dirty="0" err="1" smtClean="0"/>
              <a:t>Posuere</a:t>
            </a:r>
            <a:r>
              <a:rPr lang="it-IT" dirty="0" smtClean="0"/>
              <a:t> non </a:t>
            </a:r>
            <a:r>
              <a:rPr lang="it-IT" dirty="0" err="1" smtClean="0"/>
              <a:t>eleifend</a:t>
            </a:r>
            <a:r>
              <a:rPr lang="it-IT" dirty="0" smtClean="0"/>
              <a:t> id, porta et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Praesent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suscipit</a:t>
            </a:r>
            <a:r>
              <a:rPr lang="it-IT" dirty="0" smtClean="0"/>
              <a:t> magna, ut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leo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eu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Inserisci testo. </a:t>
            </a:r>
            <a:r>
              <a:rPr lang="it-IT" dirty="0" err="1" smtClean="0"/>
              <a:t>Posuere</a:t>
            </a:r>
            <a:r>
              <a:rPr lang="it-IT" dirty="0" smtClean="0"/>
              <a:t> non </a:t>
            </a:r>
            <a:r>
              <a:rPr lang="it-IT" dirty="0" err="1" smtClean="0"/>
              <a:t>eleifend</a:t>
            </a:r>
            <a:r>
              <a:rPr lang="it-IT" dirty="0" smtClean="0"/>
              <a:t> id, porta et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Praesent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suscipit</a:t>
            </a:r>
            <a:r>
              <a:rPr lang="it-IT" dirty="0" smtClean="0"/>
              <a:t> magna, ut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leo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eu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 smtClean="0"/>
              <a:t>Studente/i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 smtClean="0"/>
              <a:t>Corso di laurea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 smtClean="0"/>
              <a:t>Modulo / Codice Progetto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 smtClean="0"/>
              <a:t>Relatore</a:t>
            </a: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 smtClean="0"/>
              <a:t>Committente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 smtClean="0"/>
              <a:t>Anno</a:t>
            </a:r>
            <a:endParaRPr lang="it-IT" dirty="0"/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 smtClean="0"/>
              <a:t>Correlatore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1109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817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4355976" y="1268760"/>
            <a:ext cx="3816424" cy="527899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196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059832" y="1268760"/>
            <a:ext cx="5112568" cy="527899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04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13</Words>
  <Application>Microsoft Office PowerPoint</Application>
  <PresentationFormat>Presentazione su schermo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PPT_StudentKit_DTI</vt:lpstr>
      <vt:lpstr>Diapositiva 1</vt:lpstr>
      <vt:lpstr>Diapositiva 2</vt:lpstr>
      <vt:lpstr>Diapositiva 3</vt:lpstr>
      <vt:lpstr>Diapositiva 4</vt:lpstr>
    </vt:vector>
  </TitlesOfParts>
  <Company>SUPSI-DTI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gfuria</cp:lastModifiedBy>
  <cp:revision>2</cp:revision>
  <cp:lastPrinted>2012-05-23T12:47:14Z</cp:lastPrinted>
  <dcterms:created xsi:type="dcterms:W3CDTF">2012-06-06T06:29:02Z</dcterms:created>
  <dcterms:modified xsi:type="dcterms:W3CDTF">2013-01-30T13:52:13Z</dcterms:modified>
</cp:coreProperties>
</file>