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
  </p:notesMasterIdLst>
  <p:handoutMasterIdLst>
    <p:handoutMasterId r:id="rId4"/>
  </p:handoutMasterIdLst>
  <p:sldIdLst>
    <p:sldId id="262" r:id="rId2"/>
  </p:sldIdLst>
  <p:sldSz cx="15124113" cy="21388388"/>
  <p:notesSz cx="6797675" cy="9926638"/>
  <p:defaultTextStyle>
    <a:defPPr>
      <a:defRPr lang="it-IT"/>
    </a:defPPr>
    <a:lvl1pPr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1pPr>
    <a:lvl2pPr marL="1042988" indent="-585788"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2pPr>
    <a:lvl3pPr marL="2085975" indent="-1171575"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3pPr>
    <a:lvl4pPr marL="3128963" indent="-1757363"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4pPr>
    <a:lvl5pPr marL="4171950" indent="-2343150" algn="l" defTabSz="1042988" rtl="0" fontAlgn="base">
      <a:spcBef>
        <a:spcPct val="0"/>
      </a:spcBef>
      <a:spcAft>
        <a:spcPct val="0"/>
      </a:spcAft>
      <a:defRPr sz="41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1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1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1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1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6736">
          <p15:clr>
            <a:srgbClr val="A4A3A4"/>
          </p15:clr>
        </p15:guide>
        <p15:guide id="2" pos="4763">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napToObjects="1">
      <p:cViewPr>
        <p:scale>
          <a:sx n="80" d="100"/>
          <a:sy n="80" d="100"/>
        </p:scale>
        <p:origin x="-1291" y="4906"/>
      </p:cViewPr>
      <p:guideLst>
        <p:guide orient="horz" pos="6736"/>
        <p:guide pos="4763"/>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5659" cy="496332"/>
          </a:xfrm>
          <a:prstGeom prst="rect">
            <a:avLst/>
          </a:prstGeom>
        </p:spPr>
        <p:txBody>
          <a:bodyPr vert="horz" lIns="91440" tIns="45720" rIns="91440" bIns="45720" rtlCol="0"/>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3" name="Segnaposto data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defTabSz="1043070" fontAlgn="auto">
              <a:spcBef>
                <a:spcPts val="0"/>
              </a:spcBef>
              <a:spcAft>
                <a:spcPts val="0"/>
              </a:spcAft>
              <a:defRPr sz="1200">
                <a:latin typeface="+mn-lt"/>
                <a:ea typeface="+mn-ea"/>
                <a:cs typeface="+mn-cs"/>
              </a:defRPr>
            </a:lvl1pPr>
          </a:lstStyle>
          <a:p>
            <a:pPr>
              <a:defRPr/>
            </a:pPr>
            <a:fld id="{C39829C0-D380-D147-94A9-3C01584D1347}" type="datetime1">
              <a:rPr lang="it-CH"/>
              <a:pPr>
                <a:defRPr/>
              </a:pPr>
              <a:t>29.08.2019</a:t>
            </a:fld>
            <a:endParaRPr lang="it-IT"/>
          </a:p>
        </p:txBody>
      </p:sp>
      <p:sp>
        <p:nvSpPr>
          <p:cNvPr id="4" name="Segnaposto piè di pagina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5" name="Segnaposto numero diapositiva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defTabSz="1043070" fontAlgn="auto">
              <a:spcBef>
                <a:spcPts val="0"/>
              </a:spcBef>
              <a:spcAft>
                <a:spcPts val="0"/>
              </a:spcAft>
              <a:defRPr sz="1200">
                <a:latin typeface="+mn-lt"/>
                <a:ea typeface="+mn-ea"/>
                <a:cs typeface="+mn-cs"/>
              </a:defRPr>
            </a:lvl1pPr>
          </a:lstStyle>
          <a:p>
            <a:pPr>
              <a:defRPr/>
            </a:pPr>
            <a:fld id="{D140C7CA-3C6B-0E47-B020-AC1E0F0BD217}" type="slidenum">
              <a:rPr lang="it-IT"/>
              <a:pPr>
                <a:defRPr/>
              </a:pPr>
              <a:t>‹N›</a:t>
            </a:fld>
            <a:endParaRPr lang="it-IT"/>
          </a:p>
        </p:txBody>
      </p:sp>
    </p:spTree>
    <p:extLst>
      <p:ext uri="{BB962C8B-B14F-4D97-AF65-F5344CB8AC3E}">
        <p14:creationId xmlns:p14="http://schemas.microsoft.com/office/powerpoint/2010/main" val="3788485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5659" cy="496332"/>
          </a:xfrm>
          <a:prstGeom prst="rect">
            <a:avLst/>
          </a:prstGeom>
        </p:spPr>
        <p:txBody>
          <a:bodyPr vert="horz" lIns="91440" tIns="45720" rIns="91440" bIns="45720" rtlCol="0"/>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3" name="Segnaposto data 2"/>
          <p:cNvSpPr>
            <a:spLocks noGrp="1"/>
          </p:cNvSpPr>
          <p:nvPr>
            <p:ph type="dt" idx="1"/>
          </p:nvPr>
        </p:nvSpPr>
        <p:spPr>
          <a:xfrm>
            <a:off x="3850443" y="0"/>
            <a:ext cx="2945659" cy="496332"/>
          </a:xfrm>
          <a:prstGeom prst="rect">
            <a:avLst/>
          </a:prstGeom>
        </p:spPr>
        <p:txBody>
          <a:bodyPr vert="horz" lIns="91440" tIns="45720" rIns="91440" bIns="45720" rtlCol="0"/>
          <a:lstStyle>
            <a:lvl1pPr algn="r" defTabSz="1043070" fontAlgn="auto">
              <a:spcBef>
                <a:spcPts val="0"/>
              </a:spcBef>
              <a:spcAft>
                <a:spcPts val="0"/>
              </a:spcAft>
              <a:defRPr sz="1200">
                <a:latin typeface="+mn-lt"/>
                <a:ea typeface="+mn-ea"/>
                <a:cs typeface="+mn-cs"/>
              </a:defRPr>
            </a:lvl1pPr>
          </a:lstStyle>
          <a:p>
            <a:pPr>
              <a:defRPr/>
            </a:pPr>
            <a:fld id="{50611160-6B51-7A4C-99EC-C0A69C3CF090}" type="datetime1">
              <a:rPr lang="it-CH"/>
              <a:pPr>
                <a:defRPr/>
              </a:pPr>
              <a:t>29.08.2019</a:t>
            </a:fld>
            <a:endParaRPr lang="it-IT"/>
          </a:p>
        </p:txBody>
      </p:sp>
      <p:sp>
        <p:nvSpPr>
          <p:cNvPr id="4" name="Segnaposto immagine diapositiva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CH" noProof="0" smtClean="0"/>
              <a:t>Fare clic per modificare gli stili del testo dello schema</a:t>
            </a:r>
          </a:p>
          <a:p>
            <a:pPr lvl="1"/>
            <a:r>
              <a:rPr lang="fr-CH" noProof="0" smtClean="0"/>
              <a:t>Secondo livello</a:t>
            </a:r>
          </a:p>
          <a:p>
            <a:pPr lvl="2"/>
            <a:r>
              <a:rPr lang="fr-CH" noProof="0" smtClean="0"/>
              <a:t>Terzo livello</a:t>
            </a:r>
          </a:p>
          <a:p>
            <a:pPr lvl="3"/>
            <a:r>
              <a:rPr lang="fr-CH" noProof="0" smtClean="0"/>
              <a:t>Quarto livello</a:t>
            </a:r>
          </a:p>
          <a:p>
            <a:pPr lvl="4"/>
            <a:r>
              <a:rPr lang="fr-CH" noProof="0" smtClean="0"/>
              <a:t>Quinto livello</a:t>
            </a:r>
            <a:endParaRPr lang="it-IT" noProof="0"/>
          </a:p>
        </p:txBody>
      </p:sp>
      <p:sp>
        <p:nvSpPr>
          <p:cNvPr id="6" name="Segnaposto piè di pagina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defTabSz="1043070" fontAlgn="auto">
              <a:spcBef>
                <a:spcPts val="0"/>
              </a:spcBef>
              <a:spcAft>
                <a:spcPts val="0"/>
              </a:spcAft>
              <a:defRPr sz="1200">
                <a:latin typeface="+mn-lt"/>
                <a:ea typeface="+mn-ea"/>
                <a:cs typeface="+mn-cs"/>
              </a:defRPr>
            </a:lvl1pPr>
          </a:lstStyle>
          <a:p>
            <a:pPr>
              <a:defRPr/>
            </a:pPr>
            <a:endParaRPr lang="it-IT"/>
          </a:p>
        </p:txBody>
      </p:sp>
      <p:sp>
        <p:nvSpPr>
          <p:cNvPr id="7" name="Segnaposto numero diapositiva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defTabSz="1043070" fontAlgn="auto">
              <a:spcBef>
                <a:spcPts val="0"/>
              </a:spcBef>
              <a:spcAft>
                <a:spcPts val="0"/>
              </a:spcAft>
              <a:defRPr sz="1200">
                <a:latin typeface="+mn-lt"/>
                <a:ea typeface="+mn-ea"/>
                <a:cs typeface="+mn-cs"/>
              </a:defRPr>
            </a:lvl1pPr>
          </a:lstStyle>
          <a:p>
            <a:pPr>
              <a:defRPr/>
            </a:pPr>
            <a:fld id="{47CC040A-4527-9448-A428-1963B452A727}" type="slidenum">
              <a:rPr lang="it-IT"/>
              <a:pPr>
                <a:defRPr/>
              </a:pPr>
              <a:t>‹N›</a:t>
            </a:fld>
            <a:endParaRPr lang="it-IT"/>
          </a:p>
        </p:txBody>
      </p:sp>
    </p:spTree>
    <p:extLst>
      <p:ext uri="{BB962C8B-B14F-4D97-AF65-F5344CB8AC3E}">
        <p14:creationId xmlns:p14="http://schemas.microsoft.com/office/powerpoint/2010/main" val="114656763"/>
      </p:ext>
    </p:extLst>
  </p:cSld>
  <p:clrMap bg1="lt1" tx1="dk1" bg2="lt2" tx2="dk2" accent1="accent1" accent2="accent2" accent3="accent3" accent4="accent4" accent5="accent5" accent6="accent6" hlink="hlink" folHlink="folHlink"/>
  <p:hf hdr="0" ftr="0" dt="0"/>
  <p:notesStyle>
    <a:lvl1pPr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1pPr>
    <a:lvl2pPr marL="1042988"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2pPr>
    <a:lvl3pPr marL="2085975"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3pPr>
    <a:lvl4pPr marL="3128963"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4pPr>
    <a:lvl5pPr marL="4171950" algn="l" defTabSz="1042988" rtl="0" eaLnBrk="0" fontAlgn="base" hangingPunct="0">
      <a:spcBef>
        <a:spcPct val="30000"/>
      </a:spcBef>
      <a:spcAft>
        <a:spcPct val="0"/>
      </a:spcAft>
      <a:defRPr sz="2800" kern="1200">
        <a:solidFill>
          <a:schemeClr val="tx1"/>
        </a:solidFill>
        <a:latin typeface="+mn-lt"/>
        <a:ea typeface="ＭＳ Ｐゴシック" charset="0"/>
        <a:cs typeface="ＭＳ Ｐゴシック" charset="0"/>
      </a:defRPr>
    </a:lvl5pPr>
    <a:lvl6pPr marL="5215352" algn="l" defTabSz="1043070" rtl="0" eaLnBrk="1" latinLnBrk="0" hangingPunct="1">
      <a:defRPr sz="2800" kern="1200">
        <a:solidFill>
          <a:schemeClr val="tx1"/>
        </a:solidFill>
        <a:latin typeface="+mn-lt"/>
        <a:ea typeface="+mn-ea"/>
        <a:cs typeface="+mn-cs"/>
      </a:defRPr>
    </a:lvl6pPr>
    <a:lvl7pPr marL="6258422" algn="l" defTabSz="1043070" rtl="0" eaLnBrk="1" latinLnBrk="0" hangingPunct="1">
      <a:defRPr sz="2800" kern="1200">
        <a:solidFill>
          <a:schemeClr val="tx1"/>
        </a:solidFill>
        <a:latin typeface="+mn-lt"/>
        <a:ea typeface="+mn-ea"/>
        <a:cs typeface="+mn-cs"/>
      </a:defRPr>
    </a:lvl7pPr>
    <a:lvl8pPr marL="7301494" algn="l" defTabSz="1043070" rtl="0" eaLnBrk="1" latinLnBrk="0" hangingPunct="1">
      <a:defRPr sz="2800" kern="1200">
        <a:solidFill>
          <a:schemeClr val="tx1"/>
        </a:solidFill>
        <a:latin typeface="+mn-lt"/>
        <a:ea typeface="+mn-ea"/>
        <a:cs typeface="+mn-cs"/>
      </a:defRPr>
    </a:lvl8pPr>
    <a:lvl9pPr marL="8344563" algn="l" defTabSz="1043070"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ina 1">
    <p:spTree>
      <p:nvGrpSpPr>
        <p:cNvPr id="1" name=""/>
        <p:cNvGrpSpPr/>
        <p:nvPr/>
      </p:nvGrpSpPr>
      <p:grpSpPr>
        <a:xfrm>
          <a:off x="0" y="0"/>
          <a:ext cx="0" cy="0"/>
          <a:chOff x="0" y="0"/>
          <a:chExt cx="0" cy="0"/>
        </a:xfrm>
      </p:grpSpPr>
      <p:cxnSp>
        <p:nvCxnSpPr>
          <p:cNvPr id="18" name="Connettore 1 17"/>
          <p:cNvCxnSpPr/>
          <p:nvPr/>
        </p:nvCxnSpPr>
        <p:spPr>
          <a:xfrm>
            <a:off x="715963" y="4705350"/>
            <a:ext cx="1365726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Connettore 1 18"/>
          <p:cNvCxnSpPr/>
          <p:nvPr/>
        </p:nvCxnSpPr>
        <p:spPr>
          <a:xfrm>
            <a:off x="715963" y="6069013"/>
            <a:ext cx="1365726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Connettore 1 19"/>
          <p:cNvCxnSpPr/>
          <p:nvPr/>
        </p:nvCxnSpPr>
        <p:spPr>
          <a:xfrm>
            <a:off x="715963" y="15544800"/>
            <a:ext cx="137160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21" name="Immagin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65238" y="11358563"/>
            <a:ext cx="379412"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Segnaposto testo 12"/>
          <p:cNvSpPr>
            <a:spLocks noGrp="1"/>
          </p:cNvSpPr>
          <p:nvPr>
            <p:ph type="body" sz="quarter" idx="32" hasCustomPrompt="1"/>
          </p:nvPr>
        </p:nvSpPr>
        <p:spPr>
          <a:xfrm>
            <a:off x="716584" y="5094128"/>
            <a:ext cx="309099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70" name="Segnaposto testo 12"/>
          <p:cNvSpPr>
            <a:spLocks noGrp="1"/>
          </p:cNvSpPr>
          <p:nvPr>
            <p:ph type="body" sz="quarter" idx="33" hasCustomPrompt="1"/>
          </p:nvPr>
        </p:nvSpPr>
        <p:spPr>
          <a:xfrm>
            <a:off x="716580" y="4795752"/>
            <a:ext cx="3096619"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71" name="Segnaposto testo 12"/>
          <p:cNvSpPr>
            <a:spLocks noGrp="1"/>
          </p:cNvSpPr>
          <p:nvPr>
            <p:ph type="body" sz="quarter" idx="34" hasCustomPrompt="1"/>
          </p:nvPr>
        </p:nvSpPr>
        <p:spPr>
          <a:xfrm>
            <a:off x="4228232" y="4795752"/>
            <a:ext cx="3096622"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74" name="Segnaposto testo 12"/>
          <p:cNvSpPr>
            <a:spLocks noGrp="1"/>
          </p:cNvSpPr>
          <p:nvPr>
            <p:ph type="body" sz="quarter" idx="37" hasCustomPrompt="1"/>
          </p:nvPr>
        </p:nvSpPr>
        <p:spPr>
          <a:xfrm>
            <a:off x="4228232" y="5094128"/>
            <a:ext cx="309662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79" name="Segnaposto testo 12"/>
          <p:cNvSpPr>
            <a:spLocks noGrp="1"/>
          </p:cNvSpPr>
          <p:nvPr>
            <p:ph type="body" sz="quarter" idx="41" hasCustomPrompt="1"/>
          </p:nvPr>
        </p:nvSpPr>
        <p:spPr>
          <a:xfrm>
            <a:off x="716580" y="6159396"/>
            <a:ext cx="3096619" cy="2791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80" name="Segnaposto testo 12"/>
          <p:cNvSpPr>
            <a:spLocks noGrp="1"/>
          </p:cNvSpPr>
          <p:nvPr>
            <p:ph type="body" sz="quarter" idx="42" hasCustomPrompt="1"/>
          </p:nvPr>
        </p:nvSpPr>
        <p:spPr>
          <a:xfrm>
            <a:off x="4228232" y="6159396"/>
            <a:ext cx="3096622" cy="2791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22" name="Segnaposto testo 12"/>
          <p:cNvSpPr>
            <a:spLocks noGrp="1"/>
          </p:cNvSpPr>
          <p:nvPr>
            <p:ph type="body" sz="quarter" idx="48" hasCustomPrompt="1"/>
          </p:nvPr>
        </p:nvSpPr>
        <p:spPr>
          <a:xfrm>
            <a:off x="7734254" y="6463373"/>
            <a:ext cx="309099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3" name="Segnaposto testo 12"/>
          <p:cNvSpPr>
            <a:spLocks noGrp="1"/>
          </p:cNvSpPr>
          <p:nvPr>
            <p:ph type="body" sz="quarter" idx="49" hasCustomPrompt="1"/>
          </p:nvPr>
        </p:nvSpPr>
        <p:spPr>
          <a:xfrm>
            <a:off x="7734251" y="6164998"/>
            <a:ext cx="3096619"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24" name="Segnaposto testo 12"/>
          <p:cNvSpPr>
            <a:spLocks noGrp="1"/>
          </p:cNvSpPr>
          <p:nvPr>
            <p:ph type="body" sz="quarter" idx="50" hasCustomPrompt="1"/>
          </p:nvPr>
        </p:nvSpPr>
        <p:spPr>
          <a:xfrm>
            <a:off x="716581" y="6463373"/>
            <a:ext cx="309099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5" name="Segnaposto testo 12"/>
          <p:cNvSpPr>
            <a:spLocks noGrp="1"/>
          </p:cNvSpPr>
          <p:nvPr>
            <p:ph type="body" sz="quarter" idx="51" hasCustomPrompt="1"/>
          </p:nvPr>
        </p:nvSpPr>
        <p:spPr>
          <a:xfrm>
            <a:off x="4228232" y="6463373"/>
            <a:ext cx="309662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6" name="Segnaposto testo 12"/>
          <p:cNvSpPr>
            <a:spLocks noGrp="1"/>
          </p:cNvSpPr>
          <p:nvPr>
            <p:ph type="body" sz="quarter" idx="52" hasCustomPrompt="1"/>
          </p:nvPr>
        </p:nvSpPr>
        <p:spPr>
          <a:xfrm>
            <a:off x="11251526" y="6463373"/>
            <a:ext cx="3121702" cy="800847"/>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
        <p:nvSpPr>
          <p:cNvPr id="29" name="Segnaposto testo 12"/>
          <p:cNvSpPr>
            <a:spLocks noGrp="1"/>
          </p:cNvSpPr>
          <p:nvPr>
            <p:ph type="body" sz="quarter" idx="53" hasCustomPrompt="1"/>
          </p:nvPr>
        </p:nvSpPr>
        <p:spPr>
          <a:xfrm>
            <a:off x="11251524" y="6159398"/>
            <a:ext cx="3121707" cy="2791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31" name="Segnaposto testo 12"/>
          <p:cNvSpPr>
            <a:spLocks noGrp="1"/>
          </p:cNvSpPr>
          <p:nvPr>
            <p:ph type="body" sz="quarter" idx="54" hasCustomPrompt="1"/>
          </p:nvPr>
        </p:nvSpPr>
        <p:spPr>
          <a:xfrm>
            <a:off x="716582" y="15646435"/>
            <a:ext cx="13714824" cy="5143466"/>
          </a:xfrm>
          <a:prstGeom prst="rect">
            <a:avLst/>
          </a:prstGeom>
        </p:spPr>
        <p:txBody>
          <a:bodyPr lIns="0" tIns="0" rIns="0" bIns="0" numCol="3" spcCol="360000"/>
          <a:lstStyle>
            <a:lvl1pPr marL="0" marR="0" indent="0" algn="l" defTabSz="1042904" rtl="0" eaLnBrk="0" fontAlgn="base" latinLnBrk="0" hangingPunct="0">
              <a:lnSpc>
                <a:spcPct val="100000"/>
              </a:lnSpc>
              <a:spcBef>
                <a:spcPts val="0"/>
              </a:spcBef>
              <a:spcAft>
                <a:spcPct val="0"/>
              </a:spcAft>
              <a:buClrTx/>
              <a:buSzTx/>
              <a:buFont typeface="Arial" charset="0"/>
              <a:buNone/>
              <a:tabLst/>
              <a:defRPr lang="it-IT" sz="1400" b="0" i="0" u="none" strike="noStrike" baseline="0" smtClean="0">
                <a:latin typeface="Arial"/>
                <a:cs typeface="Arial"/>
              </a:defRPr>
            </a:lvl1pPr>
          </a:lstStyle>
          <a:p>
            <a:pPr lvl="0"/>
            <a:r>
              <a:rPr lang="fr-CH" dirty="0" smtClean="0"/>
              <a:t>Fare clic per inserire testo (suddiviso in tre colonne)</a:t>
            </a:r>
          </a:p>
        </p:txBody>
      </p:sp>
      <p:sp>
        <p:nvSpPr>
          <p:cNvPr id="10" name="Titolo 9"/>
          <p:cNvSpPr>
            <a:spLocks noGrp="1"/>
          </p:cNvSpPr>
          <p:nvPr>
            <p:ph type="title"/>
          </p:nvPr>
        </p:nvSpPr>
        <p:spPr>
          <a:xfrm>
            <a:off x="734049" y="1948864"/>
            <a:ext cx="13608468" cy="2267224"/>
          </a:xfrm>
          <a:prstGeom prst="rect">
            <a:avLst/>
          </a:prstGeom>
        </p:spPr>
        <p:txBody>
          <a:bodyPr vert="horz" lIns="0" tIns="0" rIns="0" bIns="0"/>
          <a:lstStyle>
            <a:lvl1pPr algn="l">
              <a:lnSpc>
                <a:spcPct val="100000"/>
              </a:lnSpc>
              <a:defRPr sz="4900">
                <a:solidFill>
                  <a:schemeClr val="accent6">
                    <a:lumMod val="75000"/>
                  </a:schemeClr>
                </a:solidFill>
              </a:defRPr>
            </a:lvl1pPr>
          </a:lstStyle>
          <a:p>
            <a:r>
              <a:rPr lang="it-IT" smtClean="0"/>
              <a:t>Fare clic per modificare lo stile del titolo</a:t>
            </a:r>
            <a:endParaRPr lang="it-IT" dirty="0"/>
          </a:p>
        </p:txBody>
      </p:sp>
      <p:sp>
        <p:nvSpPr>
          <p:cNvPr id="34" name="Segnaposto testo 12"/>
          <p:cNvSpPr>
            <a:spLocks noGrp="1"/>
          </p:cNvSpPr>
          <p:nvPr>
            <p:ph type="body" sz="quarter" idx="55" hasCustomPrompt="1"/>
          </p:nvPr>
        </p:nvSpPr>
        <p:spPr>
          <a:xfrm>
            <a:off x="7734254" y="4795752"/>
            <a:ext cx="3096622"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35" name="Segnaposto testo 12"/>
          <p:cNvSpPr>
            <a:spLocks noGrp="1"/>
          </p:cNvSpPr>
          <p:nvPr>
            <p:ph type="body" sz="quarter" idx="56" hasCustomPrompt="1"/>
          </p:nvPr>
        </p:nvSpPr>
        <p:spPr>
          <a:xfrm>
            <a:off x="7734254" y="5094128"/>
            <a:ext cx="309662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pic>
        <p:nvPicPr>
          <p:cNvPr id="30" name="Immagine 9" descr="Modulo_SUPSI_DTI.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3425" y="368300"/>
            <a:ext cx="4075113"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Segnaposto testo 12"/>
          <p:cNvSpPr>
            <a:spLocks noGrp="1"/>
          </p:cNvSpPr>
          <p:nvPr>
            <p:ph type="body" sz="quarter" idx="57" hasCustomPrompt="1"/>
          </p:nvPr>
        </p:nvSpPr>
        <p:spPr>
          <a:xfrm>
            <a:off x="11251526" y="4795752"/>
            <a:ext cx="3096622" cy="273532"/>
          </a:xfrm>
          <a:prstGeom prst="rect">
            <a:avLst/>
          </a:prstGeom>
        </p:spPr>
        <p:txBody>
          <a:bodyPr lIns="0" tIns="0" rIns="0" bIns="0"/>
          <a:lstStyle>
            <a:lvl1pPr marL="0" indent="0" algn="l">
              <a:spcBef>
                <a:spcPts val="0"/>
              </a:spcBef>
              <a:buNone/>
              <a:defRPr sz="1400" baseline="0">
                <a:latin typeface="Arial"/>
              </a:defRPr>
            </a:lvl1pPr>
          </a:lstStyle>
          <a:p>
            <a:pPr lvl="0"/>
            <a:r>
              <a:rPr lang="fr-CH" dirty="0" smtClean="0"/>
              <a:t>Fare clic per inserire testo</a:t>
            </a:r>
          </a:p>
        </p:txBody>
      </p:sp>
      <p:sp>
        <p:nvSpPr>
          <p:cNvPr id="33" name="Segnaposto testo 12"/>
          <p:cNvSpPr>
            <a:spLocks noGrp="1"/>
          </p:cNvSpPr>
          <p:nvPr>
            <p:ph type="body" sz="quarter" idx="58" hasCustomPrompt="1"/>
          </p:nvPr>
        </p:nvSpPr>
        <p:spPr>
          <a:xfrm>
            <a:off x="11251526" y="5094128"/>
            <a:ext cx="3096622" cy="798526"/>
          </a:xfrm>
          <a:prstGeom prst="rect">
            <a:avLst/>
          </a:prstGeom>
        </p:spPr>
        <p:txBody>
          <a:bodyPr lIns="0" tIns="0" rIns="0" bIns="0"/>
          <a:lstStyle>
            <a:lvl1pPr marL="0" indent="0" algn="l">
              <a:buNone/>
              <a:defRPr sz="2400" baseline="0"/>
            </a:lvl1pPr>
          </a:lstStyle>
          <a:p>
            <a:pPr lvl="0"/>
            <a:r>
              <a:rPr lang="fr-CH" dirty="0" smtClean="0"/>
              <a:t>Fare clic per inserire testo</a:t>
            </a:r>
          </a:p>
        </p:txBody>
      </p:sp>
    </p:spTree>
    <p:extLst>
      <p:ext uri="{BB962C8B-B14F-4D97-AF65-F5344CB8AC3E}">
        <p14:creationId xmlns:p14="http://schemas.microsoft.com/office/powerpoint/2010/main" val="175995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ina 2 - Testo e immagini">
    <p:spTree>
      <p:nvGrpSpPr>
        <p:cNvPr id="1" name=""/>
        <p:cNvGrpSpPr/>
        <p:nvPr/>
      </p:nvGrpSpPr>
      <p:grpSpPr>
        <a:xfrm>
          <a:off x="0" y="0"/>
          <a:ext cx="0" cy="0"/>
          <a:chOff x="0" y="0"/>
          <a:chExt cx="0" cy="0"/>
        </a:xfrm>
      </p:grpSpPr>
      <p:pic>
        <p:nvPicPr>
          <p:cNvPr id="3" name="Immagine 9" descr="Modulo_SUPSI_DACD.gif"/>
          <p:cNvPicPr>
            <a:picLocks noChangeAspect="1"/>
          </p:cNvPicPr>
          <p:nvPr/>
        </p:nvPicPr>
        <p:blipFill>
          <a:blip r:embed="rId2">
            <a:extLst>
              <a:ext uri="{28A0092B-C50C-407E-A947-70E740481C1C}">
                <a14:useLocalDpi xmlns:a14="http://schemas.microsoft.com/office/drawing/2010/main" val="0"/>
              </a:ext>
            </a:extLst>
          </a:blip>
          <a:srcRect t="-86285" b="86285"/>
          <a:stretch>
            <a:fillRect/>
          </a:stretch>
        </p:blipFill>
        <p:spPr bwMode="auto">
          <a:xfrm>
            <a:off x="733425" y="-892175"/>
            <a:ext cx="40481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ttore 1 3"/>
          <p:cNvCxnSpPr/>
          <p:nvPr/>
        </p:nvCxnSpPr>
        <p:spPr>
          <a:xfrm>
            <a:off x="715963" y="15544800"/>
            <a:ext cx="137160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Immagin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65238" y="11358563"/>
            <a:ext cx="379412"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egnaposto testo 12"/>
          <p:cNvSpPr>
            <a:spLocks noGrp="1"/>
          </p:cNvSpPr>
          <p:nvPr>
            <p:ph type="body" sz="quarter" idx="54" hasCustomPrompt="1"/>
          </p:nvPr>
        </p:nvSpPr>
        <p:spPr>
          <a:xfrm>
            <a:off x="716582" y="15646435"/>
            <a:ext cx="13714824" cy="5143466"/>
          </a:xfrm>
          <a:prstGeom prst="rect">
            <a:avLst/>
          </a:prstGeom>
        </p:spPr>
        <p:txBody>
          <a:bodyPr lIns="0" tIns="0" rIns="0" bIns="0" numCol="3" spcCol="360000"/>
          <a:lstStyle>
            <a:lvl1pPr marL="0" marR="0" indent="0" algn="l" defTabSz="1042904" rtl="0" eaLnBrk="0" fontAlgn="base" latinLnBrk="0" hangingPunct="0">
              <a:lnSpc>
                <a:spcPct val="100000"/>
              </a:lnSpc>
              <a:spcBef>
                <a:spcPts val="0"/>
              </a:spcBef>
              <a:spcAft>
                <a:spcPct val="0"/>
              </a:spcAft>
              <a:buClrTx/>
              <a:buSzTx/>
              <a:buFont typeface="Arial" charset="0"/>
              <a:buNone/>
              <a:tabLst/>
              <a:defRPr lang="it-IT" sz="1400" b="0" i="0" u="none" strike="noStrike" baseline="0" smtClean="0">
                <a:latin typeface="Arial"/>
                <a:cs typeface="Arial"/>
              </a:defRPr>
            </a:lvl1pPr>
          </a:lstStyle>
          <a:p>
            <a:pPr lvl="0"/>
            <a:r>
              <a:rPr lang="fr-CH" smtClean="0"/>
              <a:t>Fare clic per inserire testo (suddiviso in tre colonne)</a:t>
            </a:r>
            <a:endParaRPr lang="fr-CH" dirty="0" smtClean="0"/>
          </a:p>
        </p:txBody>
      </p:sp>
    </p:spTree>
    <p:extLst>
      <p:ext uri="{BB962C8B-B14F-4D97-AF65-F5344CB8AC3E}">
        <p14:creationId xmlns:p14="http://schemas.microsoft.com/office/powerpoint/2010/main" val="383752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ina 2 - Immagini">
    <p:spTree>
      <p:nvGrpSpPr>
        <p:cNvPr id="1" name=""/>
        <p:cNvGrpSpPr/>
        <p:nvPr/>
      </p:nvGrpSpPr>
      <p:grpSpPr>
        <a:xfrm>
          <a:off x="0" y="0"/>
          <a:ext cx="0" cy="0"/>
          <a:chOff x="0" y="0"/>
          <a:chExt cx="0" cy="0"/>
        </a:xfrm>
      </p:grpSpPr>
      <p:pic>
        <p:nvPicPr>
          <p:cNvPr id="2" name="Immagine 9" descr="Modulo_SUPSI_DACD.gif"/>
          <p:cNvPicPr>
            <a:picLocks noChangeAspect="1"/>
          </p:cNvPicPr>
          <p:nvPr/>
        </p:nvPicPr>
        <p:blipFill>
          <a:blip r:embed="rId2">
            <a:extLst>
              <a:ext uri="{28A0092B-C50C-407E-A947-70E740481C1C}">
                <a14:useLocalDpi xmlns:a14="http://schemas.microsoft.com/office/drawing/2010/main" val="0"/>
              </a:ext>
            </a:extLst>
          </a:blip>
          <a:srcRect t="-86285" b="86285"/>
          <a:stretch>
            <a:fillRect/>
          </a:stretch>
        </p:blipFill>
        <p:spPr bwMode="auto">
          <a:xfrm>
            <a:off x="733425" y="-892175"/>
            <a:ext cx="40481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65238" y="11358563"/>
            <a:ext cx="379412"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609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hf sldNum="0" hdr="0" ftr="0" dt="0"/>
  <p:txStyles>
    <p:titleStyle>
      <a:lvl1pPr algn="ctr" defTabSz="1041400" rtl="0" eaLnBrk="1" fontAlgn="base" hangingPunct="1">
        <a:spcBef>
          <a:spcPct val="0"/>
        </a:spcBef>
        <a:spcAft>
          <a:spcPct val="0"/>
        </a:spcAft>
        <a:defRPr sz="9900" kern="1200">
          <a:solidFill>
            <a:schemeClr val="tx1"/>
          </a:solidFill>
          <a:latin typeface="+mj-lt"/>
          <a:ea typeface="ＭＳ Ｐゴシック" pitchFamily="-128" charset="-128"/>
          <a:cs typeface="ＭＳ Ｐゴシック" pitchFamily="-128" charset="-128"/>
        </a:defRPr>
      </a:lvl1pPr>
      <a:lvl2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2pPr>
      <a:lvl3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3pPr>
      <a:lvl4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4pPr>
      <a:lvl5pPr algn="ctr" defTabSz="1041400"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5pPr>
      <a:lvl6pPr marL="1042904"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6pPr>
      <a:lvl7pPr marL="2085808"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7pPr>
      <a:lvl8pPr marL="3128714"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8pPr>
      <a:lvl9pPr marL="4171618" algn="ctr" defTabSz="1042904" rtl="0" eaLnBrk="1" fontAlgn="base" hangingPunct="1">
        <a:spcBef>
          <a:spcPct val="0"/>
        </a:spcBef>
        <a:spcAft>
          <a:spcPct val="0"/>
        </a:spcAft>
        <a:defRPr sz="9900">
          <a:solidFill>
            <a:schemeClr val="tx1"/>
          </a:solidFill>
          <a:latin typeface="Times New Roman" pitchFamily="-128" charset="-52"/>
          <a:ea typeface="ＭＳ Ｐゴシック" pitchFamily="-128" charset="-128"/>
          <a:cs typeface="ＭＳ Ｐゴシック" pitchFamily="-128" charset="-128"/>
        </a:defRPr>
      </a:lvl9pPr>
    </p:titleStyle>
    <p:bodyStyle>
      <a:lvl1pPr marL="781050" indent="-781050" algn="l" defTabSz="1041400" rtl="0" eaLnBrk="1" fontAlgn="base" hangingPunct="1">
        <a:spcBef>
          <a:spcPct val="20000"/>
        </a:spcBef>
        <a:spcAft>
          <a:spcPct val="0"/>
        </a:spcAft>
        <a:buFont typeface="Arial" charset="0"/>
        <a:buChar char="•"/>
        <a:defRPr sz="7300" kern="1200">
          <a:solidFill>
            <a:schemeClr val="tx1"/>
          </a:solidFill>
          <a:latin typeface="+mn-lt"/>
          <a:ea typeface="ＭＳ Ｐゴシック" pitchFamily="-128" charset="-128"/>
          <a:cs typeface="ＭＳ Ｐゴシック" pitchFamily="-128" charset="-128"/>
        </a:defRPr>
      </a:lvl1pPr>
      <a:lvl2pPr marL="1693863" indent="-650875" algn="l" defTabSz="1041400" rtl="0" eaLnBrk="1" fontAlgn="base" hangingPunct="1">
        <a:spcBef>
          <a:spcPct val="20000"/>
        </a:spcBef>
        <a:spcAft>
          <a:spcPct val="0"/>
        </a:spcAft>
        <a:buFont typeface="Arial" charset="0"/>
        <a:buChar char="–"/>
        <a:defRPr sz="6400" kern="1200">
          <a:solidFill>
            <a:schemeClr val="tx1"/>
          </a:solidFill>
          <a:latin typeface="+mn-lt"/>
          <a:ea typeface="ＭＳ Ｐゴシック" pitchFamily="-128" charset="-128"/>
          <a:cs typeface="ＭＳ Ｐゴシック" charset="0"/>
        </a:defRPr>
      </a:lvl2pPr>
      <a:lvl3pPr marL="2606675" indent="-520700" algn="l" defTabSz="1041400" rtl="0" eaLnBrk="1" fontAlgn="base" hangingPunct="1">
        <a:spcBef>
          <a:spcPct val="20000"/>
        </a:spcBef>
        <a:spcAft>
          <a:spcPct val="0"/>
        </a:spcAft>
        <a:buFont typeface="Arial" charset="0"/>
        <a:buChar char="•"/>
        <a:defRPr sz="5500" kern="1200">
          <a:solidFill>
            <a:schemeClr val="tx1"/>
          </a:solidFill>
          <a:latin typeface="+mn-lt"/>
          <a:ea typeface="ＭＳ Ｐゴシック" pitchFamily="-128" charset="-128"/>
          <a:cs typeface="ＭＳ Ｐゴシック" charset="0"/>
        </a:defRPr>
      </a:lvl3pPr>
      <a:lvl4pPr marL="3649663" indent="-520700" algn="l" defTabSz="1041400" rtl="0" eaLnBrk="1" fontAlgn="base" hangingPunct="1">
        <a:spcBef>
          <a:spcPct val="20000"/>
        </a:spcBef>
        <a:spcAft>
          <a:spcPct val="0"/>
        </a:spcAft>
        <a:buFont typeface="Arial" charset="0"/>
        <a:buChar char="–"/>
        <a:defRPr sz="4600" kern="1200">
          <a:solidFill>
            <a:schemeClr val="tx1"/>
          </a:solidFill>
          <a:latin typeface="+mn-lt"/>
          <a:ea typeface="ＭＳ Ｐゴシック" pitchFamily="-128" charset="-128"/>
          <a:cs typeface="ＭＳ Ｐゴシック" charset="0"/>
        </a:defRPr>
      </a:lvl4pPr>
      <a:lvl5pPr marL="4692650" indent="-520700" algn="l" defTabSz="1041400" rtl="0" eaLnBrk="1" fontAlgn="base" hangingPunct="1">
        <a:spcBef>
          <a:spcPct val="20000"/>
        </a:spcBef>
        <a:spcAft>
          <a:spcPct val="0"/>
        </a:spcAft>
        <a:buFont typeface="Arial" charset="0"/>
        <a:buChar char="»"/>
        <a:defRPr sz="4600" kern="1200">
          <a:solidFill>
            <a:schemeClr val="tx1"/>
          </a:solidFill>
          <a:latin typeface="+mn-lt"/>
          <a:ea typeface="ＭＳ Ｐゴシック" pitchFamily="-128" charset="-128"/>
          <a:cs typeface="ＭＳ Ｐゴシック" charset="0"/>
        </a:defRPr>
      </a:lvl5pPr>
      <a:lvl6pPr marL="5735975" indent="-521453" algn="l" defTabSz="1042904" rtl="0" eaLnBrk="1" latinLnBrk="0" hangingPunct="1">
        <a:spcBef>
          <a:spcPct val="20000"/>
        </a:spcBef>
        <a:buFont typeface="Arial"/>
        <a:buChar char="•"/>
        <a:defRPr sz="4600" kern="1200">
          <a:solidFill>
            <a:schemeClr val="tx1"/>
          </a:solidFill>
          <a:latin typeface="+mn-lt"/>
          <a:ea typeface="+mn-ea"/>
          <a:cs typeface="+mn-cs"/>
        </a:defRPr>
      </a:lvl6pPr>
      <a:lvl7pPr marL="6778879" indent="-521453" algn="l" defTabSz="1042904" rtl="0" eaLnBrk="1" latinLnBrk="0" hangingPunct="1">
        <a:spcBef>
          <a:spcPct val="20000"/>
        </a:spcBef>
        <a:buFont typeface="Arial"/>
        <a:buChar char="•"/>
        <a:defRPr sz="4600" kern="1200">
          <a:solidFill>
            <a:schemeClr val="tx1"/>
          </a:solidFill>
          <a:latin typeface="+mn-lt"/>
          <a:ea typeface="+mn-ea"/>
          <a:cs typeface="+mn-cs"/>
        </a:defRPr>
      </a:lvl7pPr>
      <a:lvl8pPr marL="7821782" indent="-521453" algn="l" defTabSz="1042904" rtl="0" eaLnBrk="1" latinLnBrk="0" hangingPunct="1">
        <a:spcBef>
          <a:spcPct val="20000"/>
        </a:spcBef>
        <a:buFont typeface="Arial"/>
        <a:buChar char="•"/>
        <a:defRPr sz="4600" kern="1200">
          <a:solidFill>
            <a:schemeClr val="tx1"/>
          </a:solidFill>
          <a:latin typeface="+mn-lt"/>
          <a:ea typeface="+mn-ea"/>
          <a:cs typeface="+mn-cs"/>
        </a:defRPr>
      </a:lvl8pPr>
      <a:lvl9pPr marL="8864689" indent="-521453" algn="l" defTabSz="1042904" rtl="0" eaLnBrk="1" latinLnBrk="0" hangingPunct="1">
        <a:spcBef>
          <a:spcPct val="20000"/>
        </a:spcBef>
        <a:buFont typeface="Arial"/>
        <a:buChar char="•"/>
        <a:defRPr sz="4600" kern="1200">
          <a:solidFill>
            <a:schemeClr val="tx1"/>
          </a:solidFill>
          <a:latin typeface="+mn-lt"/>
          <a:ea typeface="+mn-ea"/>
          <a:cs typeface="+mn-cs"/>
        </a:defRPr>
      </a:lvl9pPr>
    </p:bodyStyle>
    <p:otherStyle>
      <a:defPPr>
        <a:defRPr lang="it-IT"/>
      </a:defPPr>
      <a:lvl1pPr marL="0" algn="l" defTabSz="1042904" rtl="0" eaLnBrk="1" latinLnBrk="0" hangingPunct="1">
        <a:defRPr sz="4100" kern="1200">
          <a:solidFill>
            <a:schemeClr val="tx1"/>
          </a:solidFill>
          <a:latin typeface="+mn-lt"/>
          <a:ea typeface="+mn-ea"/>
          <a:cs typeface="+mn-cs"/>
        </a:defRPr>
      </a:lvl1pPr>
      <a:lvl2pPr marL="1042904" algn="l" defTabSz="1042904" rtl="0" eaLnBrk="1" latinLnBrk="0" hangingPunct="1">
        <a:defRPr sz="4100" kern="1200">
          <a:solidFill>
            <a:schemeClr val="tx1"/>
          </a:solidFill>
          <a:latin typeface="+mn-lt"/>
          <a:ea typeface="+mn-ea"/>
          <a:cs typeface="+mn-cs"/>
        </a:defRPr>
      </a:lvl2pPr>
      <a:lvl3pPr marL="2085808" algn="l" defTabSz="1042904" rtl="0" eaLnBrk="1" latinLnBrk="0" hangingPunct="1">
        <a:defRPr sz="4100" kern="1200">
          <a:solidFill>
            <a:schemeClr val="tx1"/>
          </a:solidFill>
          <a:latin typeface="+mn-lt"/>
          <a:ea typeface="+mn-ea"/>
          <a:cs typeface="+mn-cs"/>
        </a:defRPr>
      </a:lvl3pPr>
      <a:lvl4pPr marL="3128714" algn="l" defTabSz="1042904" rtl="0" eaLnBrk="1" latinLnBrk="0" hangingPunct="1">
        <a:defRPr sz="4100" kern="1200">
          <a:solidFill>
            <a:schemeClr val="tx1"/>
          </a:solidFill>
          <a:latin typeface="+mn-lt"/>
          <a:ea typeface="+mn-ea"/>
          <a:cs typeface="+mn-cs"/>
        </a:defRPr>
      </a:lvl4pPr>
      <a:lvl5pPr marL="4171618" algn="l" defTabSz="1042904" rtl="0" eaLnBrk="1" latinLnBrk="0" hangingPunct="1">
        <a:defRPr sz="4100" kern="1200">
          <a:solidFill>
            <a:schemeClr val="tx1"/>
          </a:solidFill>
          <a:latin typeface="+mn-lt"/>
          <a:ea typeface="+mn-ea"/>
          <a:cs typeface="+mn-cs"/>
        </a:defRPr>
      </a:lvl5pPr>
      <a:lvl6pPr marL="5214522" algn="l" defTabSz="1042904" rtl="0" eaLnBrk="1" latinLnBrk="0" hangingPunct="1">
        <a:defRPr sz="4100" kern="1200">
          <a:solidFill>
            <a:schemeClr val="tx1"/>
          </a:solidFill>
          <a:latin typeface="+mn-lt"/>
          <a:ea typeface="+mn-ea"/>
          <a:cs typeface="+mn-cs"/>
        </a:defRPr>
      </a:lvl6pPr>
      <a:lvl7pPr marL="6257425" algn="l" defTabSz="1042904" rtl="0" eaLnBrk="1" latinLnBrk="0" hangingPunct="1">
        <a:defRPr sz="4100" kern="1200">
          <a:solidFill>
            <a:schemeClr val="tx1"/>
          </a:solidFill>
          <a:latin typeface="+mn-lt"/>
          <a:ea typeface="+mn-ea"/>
          <a:cs typeface="+mn-cs"/>
        </a:defRPr>
      </a:lvl7pPr>
      <a:lvl8pPr marL="7300332" algn="l" defTabSz="1042904" rtl="0" eaLnBrk="1" latinLnBrk="0" hangingPunct="1">
        <a:defRPr sz="4100" kern="1200">
          <a:solidFill>
            <a:schemeClr val="tx1"/>
          </a:solidFill>
          <a:latin typeface="+mn-lt"/>
          <a:ea typeface="+mn-ea"/>
          <a:cs typeface="+mn-cs"/>
        </a:defRPr>
      </a:lvl8pPr>
      <a:lvl9pPr marL="8343236" algn="l" defTabSz="1042904"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egnaposto testo 1"/>
          <p:cNvSpPr>
            <a:spLocks noGrp="1"/>
          </p:cNvSpPr>
          <p:nvPr>
            <p:ph type="body" sz="quarter" idx="32"/>
          </p:nvPr>
        </p:nvSpPr>
        <p:spPr bwMode="auto">
          <a:xfrm>
            <a:off x="715963" y="5094288"/>
            <a:ext cx="3090862"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Jonathan De Boni</a:t>
            </a:r>
            <a:endParaRPr lang="it-IT" dirty="0">
              <a:latin typeface="Arial" charset="0"/>
              <a:ea typeface="ＭＳ Ｐゴシック" charset="0"/>
              <a:cs typeface="ＭＳ Ｐゴシック" charset="0"/>
            </a:endParaRPr>
          </a:p>
        </p:txBody>
      </p:sp>
      <p:sp>
        <p:nvSpPr>
          <p:cNvPr id="7170" name="Segnaposto testo 2"/>
          <p:cNvSpPr>
            <a:spLocks noGrp="1"/>
          </p:cNvSpPr>
          <p:nvPr>
            <p:ph type="body" sz="quarter" idx="33"/>
          </p:nvPr>
        </p:nvSpPr>
        <p:spPr bwMode="auto">
          <a:xfrm>
            <a:off x="715963" y="4795838"/>
            <a:ext cx="3097212"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Studente/i</a:t>
            </a:r>
            <a:endParaRPr lang="it-IT" dirty="0">
              <a:latin typeface="Arial" charset="0"/>
              <a:ea typeface="ＭＳ Ｐゴシック" charset="0"/>
              <a:cs typeface="ＭＳ Ｐゴシック" charset="0"/>
            </a:endParaRPr>
          </a:p>
        </p:txBody>
      </p:sp>
      <p:sp>
        <p:nvSpPr>
          <p:cNvPr id="7171" name="Segnaposto testo 3"/>
          <p:cNvSpPr>
            <a:spLocks noGrp="1"/>
          </p:cNvSpPr>
          <p:nvPr>
            <p:ph type="body" sz="quarter" idx="34"/>
          </p:nvPr>
        </p:nvSpPr>
        <p:spPr bwMode="auto">
          <a:xfrm>
            <a:off x="4227513" y="4795838"/>
            <a:ext cx="3097212"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Relatore</a:t>
            </a:r>
            <a:endParaRPr lang="it-IT" dirty="0">
              <a:latin typeface="Arial" charset="0"/>
              <a:ea typeface="ＭＳ Ｐゴシック" charset="0"/>
              <a:cs typeface="ＭＳ Ｐゴシック" charset="0"/>
            </a:endParaRPr>
          </a:p>
        </p:txBody>
      </p:sp>
      <p:sp>
        <p:nvSpPr>
          <p:cNvPr id="7172" name="Segnaposto testo 4"/>
          <p:cNvSpPr>
            <a:spLocks noGrp="1"/>
          </p:cNvSpPr>
          <p:nvPr>
            <p:ph type="body" sz="quarter" idx="37"/>
          </p:nvPr>
        </p:nvSpPr>
        <p:spPr bwMode="auto">
          <a:xfrm>
            <a:off x="4227513" y="5094288"/>
            <a:ext cx="3097212"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IT" dirty="0" err="1"/>
              <a:t>Puiatti</a:t>
            </a:r>
            <a:r>
              <a:rPr lang="it-IT" dirty="0"/>
              <a:t> Alessandro</a:t>
            </a:r>
            <a:endParaRPr lang="it-IT" dirty="0">
              <a:latin typeface="Arial" charset="0"/>
              <a:ea typeface="ＭＳ Ｐゴシック" charset="0"/>
              <a:cs typeface="ＭＳ Ｐゴシック" charset="0"/>
            </a:endParaRPr>
          </a:p>
        </p:txBody>
      </p:sp>
      <p:sp>
        <p:nvSpPr>
          <p:cNvPr id="7173" name="Segnaposto testo 5"/>
          <p:cNvSpPr>
            <a:spLocks noGrp="1"/>
          </p:cNvSpPr>
          <p:nvPr>
            <p:ph type="body" sz="quarter" idx="41"/>
          </p:nvPr>
        </p:nvSpPr>
        <p:spPr bwMode="auto">
          <a:xfrm>
            <a:off x="715963" y="6159500"/>
            <a:ext cx="3097212"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a:latin typeface="Arial" charset="0"/>
                <a:ea typeface="ＭＳ Ｐゴシック" charset="0"/>
                <a:cs typeface="ＭＳ Ｐゴシック" charset="0"/>
              </a:rPr>
              <a:t>Corso di laurea</a:t>
            </a:r>
          </a:p>
        </p:txBody>
      </p:sp>
      <p:sp>
        <p:nvSpPr>
          <p:cNvPr id="7174" name="Segnaposto testo 6"/>
          <p:cNvSpPr>
            <a:spLocks noGrp="1"/>
          </p:cNvSpPr>
          <p:nvPr>
            <p:ph type="body" sz="quarter" idx="42"/>
          </p:nvPr>
        </p:nvSpPr>
        <p:spPr bwMode="auto">
          <a:xfrm>
            <a:off x="4227513" y="6159500"/>
            <a:ext cx="3097212"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N° Progetto</a:t>
            </a:r>
            <a:endParaRPr lang="it-IT" dirty="0">
              <a:latin typeface="Arial" charset="0"/>
              <a:ea typeface="ＭＳ Ｐゴシック" charset="0"/>
              <a:cs typeface="ＭＳ Ｐゴシック" charset="0"/>
            </a:endParaRPr>
          </a:p>
        </p:txBody>
      </p:sp>
      <p:sp>
        <p:nvSpPr>
          <p:cNvPr id="7175" name="Segnaposto testo 7"/>
          <p:cNvSpPr>
            <a:spLocks noGrp="1"/>
          </p:cNvSpPr>
          <p:nvPr>
            <p:ph type="body" sz="quarter" idx="48"/>
          </p:nvPr>
        </p:nvSpPr>
        <p:spPr bwMode="auto">
          <a:xfrm>
            <a:off x="7734300" y="6462713"/>
            <a:ext cx="3090863"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2018/2019	</a:t>
            </a:r>
            <a:endParaRPr lang="it-IT" dirty="0">
              <a:latin typeface="Arial" charset="0"/>
              <a:ea typeface="ＭＳ Ｐゴシック" charset="0"/>
              <a:cs typeface="ＭＳ Ｐゴシック" charset="0"/>
            </a:endParaRPr>
          </a:p>
        </p:txBody>
      </p:sp>
      <p:sp>
        <p:nvSpPr>
          <p:cNvPr id="7176" name="Segnaposto testo 8"/>
          <p:cNvSpPr>
            <a:spLocks noGrp="1"/>
          </p:cNvSpPr>
          <p:nvPr>
            <p:ph type="body" sz="quarter" idx="49"/>
          </p:nvPr>
        </p:nvSpPr>
        <p:spPr bwMode="auto">
          <a:xfrm>
            <a:off x="7734300" y="6164263"/>
            <a:ext cx="3097213"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a:latin typeface="Arial" charset="0"/>
                <a:ea typeface="ＭＳ Ｐゴシック" charset="0"/>
                <a:cs typeface="ＭＳ Ｐゴシック" charset="0"/>
              </a:rPr>
              <a:t>Anno</a:t>
            </a:r>
          </a:p>
        </p:txBody>
      </p:sp>
      <p:sp>
        <p:nvSpPr>
          <p:cNvPr id="7177" name="Segnaposto testo 9"/>
          <p:cNvSpPr>
            <a:spLocks noGrp="1"/>
          </p:cNvSpPr>
          <p:nvPr>
            <p:ph type="body" sz="quarter" idx="50"/>
          </p:nvPr>
        </p:nvSpPr>
        <p:spPr bwMode="auto">
          <a:xfrm>
            <a:off x="715963" y="6462713"/>
            <a:ext cx="3090862"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Ingegneria Informatica (TP)</a:t>
            </a:r>
            <a:endParaRPr lang="it-IT" dirty="0">
              <a:latin typeface="Arial" charset="0"/>
              <a:ea typeface="ＭＳ Ｐゴシック" charset="0"/>
              <a:cs typeface="ＭＳ Ｐゴシック" charset="0"/>
            </a:endParaRPr>
          </a:p>
        </p:txBody>
      </p:sp>
      <p:sp>
        <p:nvSpPr>
          <p:cNvPr id="7178" name="Segnaposto testo 10"/>
          <p:cNvSpPr>
            <a:spLocks noGrp="1"/>
          </p:cNvSpPr>
          <p:nvPr>
            <p:ph type="body" sz="quarter" idx="51"/>
          </p:nvPr>
        </p:nvSpPr>
        <p:spPr bwMode="auto">
          <a:xfrm>
            <a:off x="4227513" y="6462713"/>
            <a:ext cx="3097212"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IT" dirty="0"/>
              <a:t>C10094</a:t>
            </a:r>
            <a:endParaRPr lang="it-IT" dirty="0">
              <a:latin typeface="Arial" charset="0"/>
              <a:ea typeface="ＭＳ Ｐゴシック" charset="0"/>
              <a:cs typeface="ＭＳ Ｐゴシック" charset="0"/>
            </a:endParaRPr>
          </a:p>
        </p:txBody>
      </p:sp>
      <p:sp>
        <p:nvSpPr>
          <p:cNvPr id="7179" name="Segnaposto testo 11"/>
          <p:cNvSpPr>
            <a:spLocks noGrp="1"/>
          </p:cNvSpPr>
          <p:nvPr>
            <p:ph type="body" sz="quarter" idx="52"/>
          </p:nvPr>
        </p:nvSpPr>
        <p:spPr bwMode="auto">
          <a:xfrm>
            <a:off x="11252200" y="6462713"/>
            <a:ext cx="3121025" cy="80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CH" dirty="0" smtClean="0">
                <a:latin typeface="Arial" charset="0"/>
                <a:ea typeface="ＭＳ Ｐゴシック" charset="0"/>
                <a:cs typeface="ＭＳ Ｐゴシック" charset="0"/>
              </a:rPr>
              <a:t>30 Agosto 2019</a:t>
            </a:r>
            <a:endParaRPr lang="it-IT" dirty="0">
              <a:latin typeface="Arial" charset="0"/>
              <a:ea typeface="ＭＳ Ｐゴシック" charset="0"/>
              <a:cs typeface="ＭＳ Ｐゴシック" charset="0"/>
            </a:endParaRPr>
          </a:p>
        </p:txBody>
      </p:sp>
      <p:sp>
        <p:nvSpPr>
          <p:cNvPr id="7180" name="Segnaposto testo 12"/>
          <p:cNvSpPr>
            <a:spLocks noGrp="1"/>
          </p:cNvSpPr>
          <p:nvPr>
            <p:ph type="body" sz="quarter" idx="53"/>
          </p:nvPr>
        </p:nvSpPr>
        <p:spPr bwMode="auto">
          <a:xfrm>
            <a:off x="11252200" y="6159500"/>
            <a:ext cx="312102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a:latin typeface="Arial" charset="0"/>
                <a:ea typeface="ＭＳ Ｐゴシック" charset="0"/>
                <a:cs typeface="ＭＳ Ｐゴシック" charset="0"/>
              </a:rPr>
              <a:t>Data</a:t>
            </a:r>
          </a:p>
        </p:txBody>
      </p:sp>
      <p:sp>
        <p:nvSpPr>
          <p:cNvPr id="15" name="Titolo 14"/>
          <p:cNvSpPr>
            <a:spLocks noGrp="1"/>
          </p:cNvSpPr>
          <p:nvPr>
            <p:ph type="title"/>
          </p:nvPr>
        </p:nvSpPr>
        <p:spPr>
          <a:xfrm>
            <a:off x="733425" y="1949450"/>
            <a:ext cx="13609638" cy="2266950"/>
          </a:xfrm>
        </p:spPr>
        <p:txBody>
          <a:bodyPr/>
          <a:lstStyle/>
          <a:p>
            <a:pPr defTabSz="1042904">
              <a:defRPr/>
            </a:pPr>
            <a:r>
              <a:rPr lang="it-IT" dirty="0" smtClean="0"/>
              <a:t>The Virtual </a:t>
            </a:r>
            <a:r>
              <a:rPr lang="it-IT" dirty="0" err="1" smtClean="0"/>
              <a:t>Surgery</a:t>
            </a:r>
            <a:r>
              <a:rPr lang="it-IT" dirty="0" smtClean="0"/>
              <a:t> Room</a:t>
            </a:r>
            <a:endParaRPr lang="it-IT" sz="2600" dirty="0"/>
          </a:p>
        </p:txBody>
      </p:sp>
      <p:sp>
        <p:nvSpPr>
          <p:cNvPr id="7183" name="Segnaposto testo 15"/>
          <p:cNvSpPr>
            <a:spLocks noGrp="1"/>
          </p:cNvSpPr>
          <p:nvPr>
            <p:ph type="body" sz="quarter" idx="55"/>
          </p:nvPr>
        </p:nvSpPr>
        <p:spPr bwMode="auto">
          <a:xfrm>
            <a:off x="7734300" y="4795838"/>
            <a:ext cx="3097213"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smtClean="0">
                <a:latin typeface="Arial" charset="0"/>
                <a:ea typeface="ＭＳ Ｐゴシック" charset="0"/>
                <a:cs typeface="ＭＳ Ｐゴシック" charset="0"/>
              </a:rPr>
              <a:t>Correlatore</a:t>
            </a:r>
            <a:endParaRPr lang="it-IT" dirty="0">
              <a:latin typeface="Arial" charset="0"/>
              <a:ea typeface="ＭＳ Ｐゴシック" charset="0"/>
              <a:cs typeface="ＭＳ Ｐゴシック" charset="0"/>
            </a:endParaRPr>
          </a:p>
        </p:txBody>
      </p:sp>
      <p:sp>
        <p:nvSpPr>
          <p:cNvPr id="7184" name="Segnaposto testo 16"/>
          <p:cNvSpPr>
            <a:spLocks noGrp="1"/>
          </p:cNvSpPr>
          <p:nvPr>
            <p:ph type="body" sz="quarter" idx="56"/>
          </p:nvPr>
        </p:nvSpPr>
        <p:spPr bwMode="auto">
          <a:xfrm>
            <a:off x="7734300" y="5094288"/>
            <a:ext cx="3097213"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CH" dirty="0" err="1" smtClean="0">
                <a:latin typeface="Arial" charset="0"/>
                <a:ea typeface="ＭＳ Ｐゴシック" charset="0"/>
                <a:cs typeface="ＭＳ Ｐゴシック" charset="0"/>
              </a:rPr>
              <a:t>Paoliello</a:t>
            </a:r>
            <a:r>
              <a:rPr lang="it-CH" dirty="0" smtClean="0">
                <a:latin typeface="Arial" charset="0"/>
                <a:ea typeface="ＭＳ Ｐゴシック" charset="0"/>
                <a:cs typeface="ＭＳ Ｐゴシック" charset="0"/>
              </a:rPr>
              <a:t> Marco	</a:t>
            </a:r>
            <a:endParaRPr lang="it-IT" dirty="0">
              <a:latin typeface="Arial" charset="0"/>
              <a:ea typeface="ＭＳ Ｐゴシック" charset="0"/>
              <a:cs typeface="ＭＳ Ｐゴシック" charset="0"/>
            </a:endParaRPr>
          </a:p>
        </p:txBody>
      </p:sp>
      <p:sp>
        <p:nvSpPr>
          <p:cNvPr id="18" name="Rettangolo 17"/>
          <p:cNvSpPr/>
          <p:nvPr/>
        </p:nvSpPr>
        <p:spPr>
          <a:xfrm>
            <a:off x="715963" y="7586663"/>
            <a:ext cx="12865100" cy="731361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043070" fontAlgn="auto">
              <a:spcBef>
                <a:spcPts val="0"/>
              </a:spcBef>
              <a:spcAft>
                <a:spcPts val="0"/>
              </a:spcAft>
              <a:defRPr/>
            </a:pPr>
            <a:endParaRPr lang="it-IT"/>
          </a:p>
        </p:txBody>
      </p:sp>
      <p:sp>
        <p:nvSpPr>
          <p:cNvPr id="19" name="Segnaposto testo 15"/>
          <p:cNvSpPr>
            <a:spLocks noGrp="1"/>
          </p:cNvSpPr>
          <p:nvPr>
            <p:ph type="body" sz="quarter" idx="55"/>
          </p:nvPr>
        </p:nvSpPr>
        <p:spPr bwMode="auto">
          <a:xfrm>
            <a:off x="11252200" y="4795838"/>
            <a:ext cx="3097213"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it-IT" dirty="0" smtClean="0">
                <a:latin typeface="Arial" charset="0"/>
                <a:ea typeface="ＭＳ Ｐゴシック" charset="0"/>
                <a:cs typeface="ＭＳ Ｐゴシック" charset="0"/>
              </a:rPr>
              <a:t>Committente</a:t>
            </a:r>
            <a:endParaRPr lang="it-IT" dirty="0">
              <a:latin typeface="Arial" charset="0"/>
              <a:ea typeface="ＭＳ Ｐゴシック" charset="0"/>
              <a:cs typeface="ＭＳ Ｐゴシック" charset="0"/>
            </a:endParaRPr>
          </a:p>
        </p:txBody>
      </p:sp>
      <p:sp>
        <p:nvSpPr>
          <p:cNvPr id="20" name="Segnaposto testo 16"/>
          <p:cNvSpPr>
            <a:spLocks noGrp="1"/>
          </p:cNvSpPr>
          <p:nvPr>
            <p:ph type="body" sz="quarter" idx="56"/>
          </p:nvPr>
        </p:nvSpPr>
        <p:spPr bwMode="auto">
          <a:xfrm>
            <a:off x="11252200" y="5094288"/>
            <a:ext cx="3097213" cy="79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numCol="1" anchor="t" anchorCtr="0" compatLnSpc="1">
            <a:prstTxWarp prst="textNoShape">
              <a:avLst/>
            </a:prstTxWarp>
          </a:bodyPr>
          <a:lstStyle/>
          <a:p>
            <a:r>
              <a:rPr lang="it-CH" dirty="0" err="1" smtClean="0">
                <a:latin typeface="Arial" charset="0"/>
                <a:ea typeface="ＭＳ Ｐゴシック" charset="0"/>
                <a:cs typeface="ＭＳ Ｐゴシック" charset="0"/>
              </a:rPr>
              <a:t>Puiatti</a:t>
            </a:r>
            <a:r>
              <a:rPr lang="it-CH" dirty="0" smtClean="0">
                <a:latin typeface="Arial" charset="0"/>
                <a:ea typeface="ＭＳ Ｐゴシック" charset="0"/>
                <a:cs typeface="ＭＳ Ｐゴシック" charset="0"/>
              </a:rPr>
              <a:t> Alessandro</a:t>
            </a:r>
            <a:endParaRPr lang="it-IT" dirty="0">
              <a:latin typeface="Arial" charset="0"/>
              <a:ea typeface="ＭＳ Ｐゴシック" charset="0"/>
              <a:cs typeface="ＭＳ Ｐゴシック" charset="0"/>
            </a:endParaRPr>
          </a:p>
        </p:txBody>
      </p:sp>
      <p:sp>
        <p:nvSpPr>
          <p:cNvPr id="2" name="CasellaDiTesto 1"/>
          <p:cNvSpPr txBox="1"/>
          <p:nvPr/>
        </p:nvSpPr>
        <p:spPr>
          <a:xfrm>
            <a:off x="5388883" y="15654363"/>
            <a:ext cx="4557486" cy="3847207"/>
          </a:xfrm>
          <a:prstGeom prst="rect">
            <a:avLst/>
          </a:prstGeom>
          <a:noFill/>
        </p:spPr>
        <p:txBody>
          <a:bodyPr wrap="square" rtlCol="0">
            <a:spAutoFit/>
          </a:bodyPr>
          <a:lstStyle/>
          <a:p>
            <a:r>
              <a:rPr lang="it-CH" sz="1400" b="1" dirty="0" smtClean="0"/>
              <a:t>Targets</a:t>
            </a:r>
            <a:endParaRPr lang="it-CH" sz="1400" dirty="0" smtClean="0"/>
          </a:p>
          <a:p>
            <a:endParaRPr lang="it-CH" sz="1400" dirty="0"/>
          </a:p>
          <a:p>
            <a:r>
              <a:rPr lang="en-US" sz="1200" dirty="0"/>
              <a:t>With this project we want to develop a simulator in virtual reality using a 3D viewer (</a:t>
            </a:r>
            <a:r>
              <a:rPr lang="en-US" sz="1200" dirty="0" err="1"/>
              <a:t>Htc</a:t>
            </a:r>
            <a:r>
              <a:rPr lang="en-US" sz="1200" dirty="0"/>
              <a:t> Vive) that reproduces the operating block of a hospital with the different rooms: the patient preparation room and the operating room itself. The purpose is to train nurses on the procedures to be followed during the reception of the patient up to the displacement of the same in the operating room.</a:t>
            </a:r>
          </a:p>
          <a:p>
            <a:endParaRPr lang="en-US" sz="1200" dirty="0"/>
          </a:p>
          <a:p>
            <a:r>
              <a:rPr lang="en-US" sz="1200" dirty="0"/>
              <a:t>Each room must contain its own specific equipment with which the user can interact within the virtual environment. Each item of interest must be provided with a legend and any usage information.</a:t>
            </a:r>
          </a:p>
          <a:p>
            <a:endParaRPr lang="en-US" sz="1200" dirty="0"/>
          </a:p>
          <a:p>
            <a:r>
              <a:rPr lang="en-US" sz="1200" dirty="0"/>
              <a:t>The simulation will have to keep track of the operations carried out by the nurse to monitor the correct execution and performance.</a:t>
            </a:r>
          </a:p>
          <a:p>
            <a:r>
              <a:rPr lang="en-US" sz="1200" dirty="0"/>
              <a:t>The project requires having successfully followed the computer graphics and virtual reality courses.</a:t>
            </a:r>
            <a:endParaRPr lang="it-CH" sz="1400" dirty="0"/>
          </a:p>
        </p:txBody>
      </p:sp>
      <p:sp>
        <p:nvSpPr>
          <p:cNvPr id="23" name="CasellaDiTesto 22"/>
          <p:cNvSpPr txBox="1"/>
          <p:nvPr/>
        </p:nvSpPr>
        <p:spPr>
          <a:xfrm>
            <a:off x="10004425" y="15684097"/>
            <a:ext cx="4557486" cy="4585871"/>
          </a:xfrm>
          <a:prstGeom prst="rect">
            <a:avLst/>
          </a:prstGeom>
          <a:noFill/>
        </p:spPr>
        <p:txBody>
          <a:bodyPr wrap="square" rtlCol="0">
            <a:spAutoFit/>
          </a:bodyPr>
          <a:lstStyle/>
          <a:p>
            <a:r>
              <a:rPr lang="it-CH" sz="1400" b="1" dirty="0" err="1" smtClean="0"/>
              <a:t>Conclusion</a:t>
            </a:r>
            <a:endParaRPr lang="it-CH" sz="1400" b="1" dirty="0" smtClean="0"/>
          </a:p>
          <a:p>
            <a:endParaRPr lang="it-CH" sz="1400" dirty="0"/>
          </a:p>
          <a:p>
            <a:r>
              <a:rPr lang="en-US" sz="1200" dirty="0"/>
              <a:t>This project provided the bases on which to develop further functionalities through virtual reality in teaching practice, giving the opportunity even to the less experienced people to use this software</a:t>
            </a:r>
            <a:r>
              <a:rPr lang="en-US" sz="1200" dirty="0" smtClean="0"/>
              <a:t>.</a:t>
            </a:r>
          </a:p>
          <a:p>
            <a:endParaRPr lang="en-US" sz="1200" dirty="0"/>
          </a:p>
          <a:p>
            <a:r>
              <a:rPr lang="en-US" sz="1200" dirty="0"/>
              <a:t>Among the interesting features of the program of the system based on virtual reality as a teaching tool we find complete ease of use, a safe place to learn and its versatility. Another interesting feature is the fact that you can use the system anywhere, at home with your PC, with your phone (Cardboard) or in a small room with your HTC Vive device. The power of this technology also allows for complete personalization of the scene, giving hospitals the opportunity to simulate their operating room by integrating it into the system in a simple way</a:t>
            </a:r>
            <a:r>
              <a:rPr lang="en-US" sz="1200" dirty="0" smtClean="0"/>
              <a:t>.</a:t>
            </a:r>
          </a:p>
          <a:p>
            <a:endParaRPr lang="en-US" sz="1200" dirty="0"/>
          </a:p>
          <a:p>
            <a:r>
              <a:rPr lang="en-US" sz="1200" dirty="0"/>
              <a:t>Another interesting quality of the project is purely economic and practical, given that currently hospitals have the need to save on infrastructure and available space and therefore simulation with various technologies is useful, such as the technology used in this context that needs few resources and a moderate cost.</a:t>
            </a:r>
          </a:p>
          <a:p>
            <a:r>
              <a:rPr lang="en-US" sz="1200" dirty="0"/>
              <a:t>After analyzing the final result myself I can say that the system has the ability to teach a lot, accurately and fun.</a:t>
            </a:r>
          </a:p>
        </p:txBody>
      </p:sp>
      <p:sp>
        <p:nvSpPr>
          <p:cNvPr id="24" name="CasellaDiTesto 23"/>
          <p:cNvSpPr txBox="1"/>
          <p:nvPr/>
        </p:nvSpPr>
        <p:spPr>
          <a:xfrm>
            <a:off x="715963" y="15654363"/>
            <a:ext cx="4557486" cy="3477875"/>
          </a:xfrm>
          <a:prstGeom prst="rect">
            <a:avLst/>
          </a:prstGeom>
          <a:noFill/>
        </p:spPr>
        <p:txBody>
          <a:bodyPr wrap="square" rtlCol="0">
            <a:spAutoFit/>
          </a:bodyPr>
          <a:lstStyle/>
          <a:p>
            <a:r>
              <a:rPr lang="it-CH" sz="1400" b="1" dirty="0" err="1" smtClean="0"/>
              <a:t>Abstract</a:t>
            </a:r>
            <a:r>
              <a:rPr lang="it-CH" sz="1400" dirty="0" smtClean="0"/>
              <a:t> </a:t>
            </a:r>
          </a:p>
          <a:p>
            <a:endParaRPr lang="it-CH" sz="1400" dirty="0" smtClean="0"/>
          </a:p>
          <a:p>
            <a:r>
              <a:rPr lang="en-US" sz="1200" dirty="0"/>
              <a:t>The technology of Virtual Reality allows to obtain excellent results in the field of play, safety and education at a very low cost. These particular properties are included in this project giving the user the opportunity to learn the procedures for operating in an operating room.</a:t>
            </a:r>
            <a:endParaRPr lang="it-IT" sz="1200" dirty="0"/>
          </a:p>
          <a:p>
            <a:r>
              <a:rPr lang="en-US" sz="1200" dirty="0"/>
              <a:t> </a:t>
            </a:r>
            <a:endParaRPr lang="it-IT" sz="1200" dirty="0"/>
          </a:p>
          <a:p>
            <a:r>
              <a:rPr lang="en-US" sz="1200" dirty="0"/>
              <a:t>Each user can interact with every single object in the scene, having fun and learning in total safety. The integration of the missions also leads to personalizing one's own path, giving the opportunity to have various scenarios to train on.</a:t>
            </a:r>
            <a:endParaRPr lang="it-IT" sz="1200" dirty="0"/>
          </a:p>
          <a:p>
            <a:r>
              <a:rPr lang="en-US" sz="1200" dirty="0"/>
              <a:t> </a:t>
            </a:r>
            <a:endParaRPr lang="it-IT" sz="1200" dirty="0"/>
          </a:p>
          <a:p>
            <a:r>
              <a:rPr lang="en-US" sz="1200" dirty="0"/>
              <a:t>The following document provides a detailed explanation of the path taken during the project also giving a motivation to the stylistic and architectural choices. The required result was satisfied by adding typical interactions of reality to allow a realistic and better experience within the simulation.</a:t>
            </a:r>
            <a:endParaRPr lang="it-IT" sz="1200" dirty="0"/>
          </a:p>
        </p:txBody>
      </p:sp>
      <p:pic>
        <p:nvPicPr>
          <p:cNvPr id="1025" name="Picture 1" descr="C:\Users\jonat\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7586664"/>
            <a:ext cx="12847638" cy="7258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TI_Poster">
  <a:themeElements>
    <a:clrScheme name="SUPSI 1">
      <a:dk1>
        <a:srgbClr val="000000"/>
      </a:dk1>
      <a:lt1>
        <a:sysClr val="window" lastClr="FFFFFF"/>
      </a:lt1>
      <a:dk2>
        <a:srgbClr val="141C64"/>
      </a:dk2>
      <a:lt2>
        <a:srgbClr val="FFFFFF"/>
      </a:lt2>
      <a:accent1>
        <a:srgbClr val="141C78"/>
      </a:accent1>
      <a:accent2>
        <a:srgbClr val="2838C8"/>
      </a:accent2>
      <a:accent3>
        <a:srgbClr val="0063C8"/>
      </a:accent3>
      <a:accent4>
        <a:srgbClr val="0096FF"/>
      </a:accent4>
      <a:accent5>
        <a:srgbClr val="46A01E"/>
      </a:accent5>
      <a:accent6>
        <a:srgbClr val="8CD23C"/>
      </a:accent6>
      <a:hlink>
        <a:srgbClr val="000000"/>
      </a:hlink>
      <a:folHlink>
        <a:srgbClr val="646464"/>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DTI_Poster</Template>
  <TotalTime>6</TotalTime>
  <Words>444</Words>
  <Application>Microsoft Office PowerPoint</Application>
  <PresentationFormat>Personalizzato</PresentationFormat>
  <Paragraphs>40</Paragraphs>
  <Slides>1</Slides>
  <Notes>0</Notes>
  <HiddenSlides>0</HiddenSlides>
  <MMClips>0</MMClips>
  <ScaleCrop>false</ScaleCrop>
  <HeadingPairs>
    <vt:vector size="4" baseType="variant">
      <vt:variant>
        <vt:lpstr>Tema</vt:lpstr>
      </vt:variant>
      <vt:variant>
        <vt:i4>1</vt:i4>
      </vt:variant>
      <vt:variant>
        <vt:lpstr>Titoli diapositive</vt:lpstr>
      </vt:variant>
      <vt:variant>
        <vt:i4>1</vt:i4>
      </vt:variant>
    </vt:vector>
  </HeadingPairs>
  <TitlesOfParts>
    <vt:vector size="2" baseType="lpstr">
      <vt:lpstr>DTI_Poster</vt:lpstr>
      <vt:lpstr>The Virtual Surgery Room</vt:lpstr>
    </vt:vector>
  </TitlesOfParts>
  <Company>Servizio Informatico TI-EDU - USI-SUPSI</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ev. sottotitolo</dc:title>
  <dc:creator>Amaro Walter</dc:creator>
  <cp:lastModifiedBy>Lord Seregon</cp:lastModifiedBy>
  <cp:revision>6</cp:revision>
  <cp:lastPrinted>2015-05-13T06:28:57Z</cp:lastPrinted>
  <dcterms:created xsi:type="dcterms:W3CDTF">2019-02-05T13:30:43Z</dcterms:created>
  <dcterms:modified xsi:type="dcterms:W3CDTF">2019-08-29T10:56:19Z</dcterms:modified>
</cp:coreProperties>
</file>