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
  </p:notesMasterIdLst>
  <p:handoutMasterIdLst>
    <p:handoutMasterId r:id="rId4"/>
  </p:handoutMasterIdLst>
  <p:sldIdLst>
    <p:sldId id="262" r:id="rId2"/>
  </p:sldIdLst>
  <p:sldSz cx="15124113" cy="21388388"/>
  <p:notesSz cx="6797675" cy="9926638"/>
  <p:defaultTextStyle>
    <a:defPPr>
      <a:defRPr lang="it-IT"/>
    </a:defPPr>
    <a:lvl1pPr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1pPr>
    <a:lvl2pPr marL="1042988" indent="-585788"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2pPr>
    <a:lvl3pPr marL="2085975" indent="-1171575"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3pPr>
    <a:lvl4pPr marL="3128963" indent="-1757363"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4pPr>
    <a:lvl5pPr marL="4171950" indent="-2343150"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1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1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1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1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6736">
          <p15:clr>
            <a:srgbClr val="A4A3A4"/>
          </p15:clr>
        </p15:guide>
        <p15:guide id="2" pos="476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p:scale>
          <a:sx n="80" d="100"/>
          <a:sy n="80" d="100"/>
        </p:scale>
        <p:origin x="-1291" y="4906"/>
      </p:cViewPr>
      <p:guideLst>
        <p:guide orient="horz" pos="6736"/>
        <p:guide pos="4763"/>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659" cy="496332"/>
          </a:xfrm>
          <a:prstGeom prst="rect">
            <a:avLst/>
          </a:prstGeom>
        </p:spPr>
        <p:txBody>
          <a:bodyPr vert="horz" lIns="91440" tIns="45720" rIns="91440" bIns="45720" rtlCol="0"/>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3" name="Segnaposto data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defTabSz="1043070" fontAlgn="auto">
              <a:spcBef>
                <a:spcPts val="0"/>
              </a:spcBef>
              <a:spcAft>
                <a:spcPts val="0"/>
              </a:spcAft>
              <a:defRPr sz="1200">
                <a:latin typeface="+mn-lt"/>
                <a:ea typeface="+mn-ea"/>
                <a:cs typeface="+mn-cs"/>
              </a:defRPr>
            </a:lvl1pPr>
          </a:lstStyle>
          <a:p>
            <a:pPr>
              <a:defRPr/>
            </a:pPr>
            <a:fld id="{C39829C0-D380-D147-94A9-3C01584D1347}" type="datetime1">
              <a:rPr lang="it-CH"/>
              <a:pPr>
                <a:defRPr/>
              </a:pPr>
              <a:t>29.08.2019</a:t>
            </a:fld>
            <a:endParaRPr lang="it-IT"/>
          </a:p>
        </p:txBody>
      </p:sp>
      <p:sp>
        <p:nvSpPr>
          <p:cNvPr id="4" name="Segnaposto piè di pagina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5" name="Segnaposto numero diapositiva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defTabSz="1043070" fontAlgn="auto">
              <a:spcBef>
                <a:spcPts val="0"/>
              </a:spcBef>
              <a:spcAft>
                <a:spcPts val="0"/>
              </a:spcAft>
              <a:defRPr sz="1200">
                <a:latin typeface="+mn-lt"/>
                <a:ea typeface="+mn-ea"/>
                <a:cs typeface="+mn-cs"/>
              </a:defRPr>
            </a:lvl1pPr>
          </a:lstStyle>
          <a:p>
            <a:pPr>
              <a:defRPr/>
            </a:pPr>
            <a:fld id="{D140C7CA-3C6B-0E47-B020-AC1E0F0BD217}" type="slidenum">
              <a:rPr lang="it-IT"/>
              <a:pPr>
                <a:defRPr/>
              </a:pPr>
              <a:t>‹N›</a:t>
            </a:fld>
            <a:endParaRPr lang="it-IT"/>
          </a:p>
        </p:txBody>
      </p:sp>
    </p:spTree>
    <p:extLst>
      <p:ext uri="{BB962C8B-B14F-4D97-AF65-F5344CB8AC3E}">
        <p14:creationId xmlns:p14="http://schemas.microsoft.com/office/powerpoint/2010/main" val="3788485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659" cy="496332"/>
          </a:xfrm>
          <a:prstGeom prst="rect">
            <a:avLst/>
          </a:prstGeom>
        </p:spPr>
        <p:txBody>
          <a:bodyPr vert="horz" lIns="91440" tIns="45720" rIns="91440" bIns="45720" rtlCol="0"/>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3" name="Segnaposto data 2"/>
          <p:cNvSpPr>
            <a:spLocks noGrp="1"/>
          </p:cNvSpPr>
          <p:nvPr>
            <p:ph type="dt" idx="1"/>
          </p:nvPr>
        </p:nvSpPr>
        <p:spPr>
          <a:xfrm>
            <a:off x="3850443" y="0"/>
            <a:ext cx="2945659" cy="496332"/>
          </a:xfrm>
          <a:prstGeom prst="rect">
            <a:avLst/>
          </a:prstGeom>
        </p:spPr>
        <p:txBody>
          <a:bodyPr vert="horz" lIns="91440" tIns="45720" rIns="91440" bIns="45720" rtlCol="0"/>
          <a:lstStyle>
            <a:lvl1pPr algn="r" defTabSz="1043070" fontAlgn="auto">
              <a:spcBef>
                <a:spcPts val="0"/>
              </a:spcBef>
              <a:spcAft>
                <a:spcPts val="0"/>
              </a:spcAft>
              <a:defRPr sz="1200">
                <a:latin typeface="+mn-lt"/>
                <a:ea typeface="+mn-ea"/>
                <a:cs typeface="+mn-cs"/>
              </a:defRPr>
            </a:lvl1pPr>
          </a:lstStyle>
          <a:p>
            <a:pPr>
              <a:defRPr/>
            </a:pPr>
            <a:fld id="{50611160-6B51-7A4C-99EC-C0A69C3CF090}" type="datetime1">
              <a:rPr lang="it-CH"/>
              <a:pPr>
                <a:defRPr/>
              </a:pPr>
              <a:t>29.08.2019</a:t>
            </a:fld>
            <a:endParaRPr lang="it-IT"/>
          </a:p>
        </p:txBody>
      </p:sp>
      <p:sp>
        <p:nvSpPr>
          <p:cNvPr id="4" name="Segnaposto immagine diapositiva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CH" noProof="0" smtClean="0"/>
              <a:t>Fare clic per modificare gli stili del testo dello schema</a:t>
            </a:r>
          </a:p>
          <a:p>
            <a:pPr lvl="1"/>
            <a:r>
              <a:rPr lang="fr-CH" noProof="0" smtClean="0"/>
              <a:t>Secondo livello</a:t>
            </a:r>
          </a:p>
          <a:p>
            <a:pPr lvl="2"/>
            <a:r>
              <a:rPr lang="fr-CH" noProof="0" smtClean="0"/>
              <a:t>Terzo livello</a:t>
            </a:r>
          </a:p>
          <a:p>
            <a:pPr lvl="3"/>
            <a:r>
              <a:rPr lang="fr-CH" noProof="0" smtClean="0"/>
              <a:t>Quarto livello</a:t>
            </a:r>
          </a:p>
          <a:p>
            <a:pPr lvl="4"/>
            <a:r>
              <a:rPr lang="fr-CH" noProof="0" smtClean="0"/>
              <a:t>Quinto livello</a:t>
            </a:r>
            <a:endParaRPr lang="it-IT" noProof="0"/>
          </a:p>
        </p:txBody>
      </p:sp>
      <p:sp>
        <p:nvSpPr>
          <p:cNvPr id="6" name="Segnaposto piè di pagina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7" name="Segnaposto numero diapositiva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defTabSz="1043070" fontAlgn="auto">
              <a:spcBef>
                <a:spcPts val="0"/>
              </a:spcBef>
              <a:spcAft>
                <a:spcPts val="0"/>
              </a:spcAft>
              <a:defRPr sz="1200">
                <a:latin typeface="+mn-lt"/>
                <a:ea typeface="+mn-ea"/>
                <a:cs typeface="+mn-cs"/>
              </a:defRPr>
            </a:lvl1pPr>
          </a:lstStyle>
          <a:p>
            <a:pPr>
              <a:defRPr/>
            </a:pPr>
            <a:fld id="{47CC040A-4527-9448-A428-1963B452A727}" type="slidenum">
              <a:rPr lang="it-IT"/>
              <a:pPr>
                <a:defRPr/>
              </a:pPr>
              <a:t>‹N›</a:t>
            </a:fld>
            <a:endParaRPr lang="it-IT"/>
          </a:p>
        </p:txBody>
      </p:sp>
    </p:spTree>
    <p:extLst>
      <p:ext uri="{BB962C8B-B14F-4D97-AF65-F5344CB8AC3E}">
        <p14:creationId xmlns:p14="http://schemas.microsoft.com/office/powerpoint/2010/main" val="114656763"/>
      </p:ext>
    </p:extLst>
  </p:cSld>
  <p:clrMap bg1="lt1" tx1="dk1" bg2="lt2" tx2="dk2" accent1="accent1" accent2="accent2" accent3="accent3" accent4="accent4" accent5="accent5" accent6="accent6" hlink="hlink" folHlink="folHlink"/>
  <p:hf hdr="0" ftr="0" dt="0"/>
  <p:notesStyle>
    <a:lvl1pPr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1pPr>
    <a:lvl2pPr marL="1042988"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2pPr>
    <a:lvl3pPr marL="2085975"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3pPr>
    <a:lvl4pPr marL="3128963"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4pPr>
    <a:lvl5pPr marL="4171950"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5pPr>
    <a:lvl6pPr marL="5215352" algn="l" defTabSz="1043070" rtl="0" eaLnBrk="1" latinLnBrk="0" hangingPunct="1">
      <a:defRPr sz="2800" kern="1200">
        <a:solidFill>
          <a:schemeClr val="tx1"/>
        </a:solidFill>
        <a:latin typeface="+mn-lt"/>
        <a:ea typeface="+mn-ea"/>
        <a:cs typeface="+mn-cs"/>
      </a:defRPr>
    </a:lvl6pPr>
    <a:lvl7pPr marL="6258422" algn="l" defTabSz="1043070" rtl="0" eaLnBrk="1" latinLnBrk="0" hangingPunct="1">
      <a:defRPr sz="2800" kern="1200">
        <a:solidFill>
          <a:schemeClr val="tx1"/>
        </a:solidFill>
        <a:latin typeface="+mn-lt"/>
        <a:ea typeface="+mn-ea"/>
        <a:cs typeface="+mn-cs"/>
      </a:defRPr>
    </a:lvl7pPr>
    <a:lvl8pPr marL="7301494" algn="l" defTabSz="1043070" rtl="0" eaLnBrk="1" latinLnBrk="0" hangingPunct="1">
      <a:defRPr sz="2800" kern="1200">
        <a:solidFill>
          <a:schemeClr val="tx1"/>
        </a:solidFill>
        <a:latin typeface="+mn-lt"/>
        <a:ea typeface="+mn-ea"/>
        <a:cs typeface="+mn-cs"/>
      </a:defRPr>
    </a:lvl8pPr>
    <a:lvl9pPr marL="8344563" algn="l" defTabSz="1043070"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ina 1">
    <p:spTree>
      <p:nvGrpSpPr>
        <p:cNvPr id="1" name=""/>
        <p:cNvGrpSpPr/>
        <p:nvPr/>
      </p:nvGrpSpPr>
      <p:grpSpPr>
        <a:xfrm>
          <a:off x="0" y="0"/>
          <a:ext cx="0" cy="0"/>
          <a:chOff x="0" y="0"/>
          <a:chExt cx="0" cy="0"/>
        </a:xfrm>
      </p:grpSpPr>
      <p:cxnSp>
        <p:nvCxnSpPr>
          <p:cNvPr id="18" name="Connettore 1 17"/>
          <p:cNvCxnSpPr/>
          <p:nvPr/>
        </p:nvCxnSpPr>
        <p:spPr>
          <a:xfrm>
            <a:off x="715963" y="4705350"/>
            <a:ext cx="1365726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Connettore 1 18"/>
          <p:cNvCxnSpPr/>
          <p:nvPr/>
        </p:nvCxnSpPr>
        <p:spPr>
          <a:xfrm>
            <a:off x="715963" y="6069013"/>
            <a:ext cx="1365726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Connettore 1 19"/>
          <p:cNvCxnSpPr/>
          <p:nvPr/>
        </p:nvCxnSpPr>
        <p:spPr>
          <a:xfrm>
            <a:off x="715963" y="15544800"/>
            <a:ext cx="137160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21" name="Immagin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65238" y="11358563"/>
            <a:ext cx="37941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Segnaposto testo 12"/>
          <p:cNvSpPr>
            <a:spLocks noGrp="1"/>
          </p:cNvSpPr>
          <p:nvPr>
            <p:ph type="body" sz="quarter" idx="32" hasCustomPrompt="1"/>
          </p:nvPr>
        </p:nvSpPr>
        <p:spPr>
          <a:xfrm>
            <a:off x="716584" y="5094128"/>
            <a:ext cx="309099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70" name="Segnaposto testo 12"/>
          <p:cNvSpPr>
            <a:spLocks noGrp="1"/>
          </p:cNvSpPr>
          <p:nvPr>
            <p:ph type="body" sz="quarter" idx="33" hasCustomPrompt="1"/>
          </p:nvPr>
        </p:nvSpPr>
        <p:spPr>
          <a:xfrm>
            <a:off x="716580" y="4795752"/>
            <a:ext cx="3096619"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71" name="Segnaposto testo 12"/>
          <p:cNvSpPr>
            <a:spLocks noGrp="1"/>
          </p:cNvSpPr>
          <p:nvPr>
            <p:ph type="body" sz="quarter" idx="34" hasCustomPrompt="1"/>
          </p:nvPr>
        </p:nvSpPr>
        <p:spPr>
          <a:xfrm>
            <a:off x="4228232" y="4795752"/>
            <a:ext cx="3096622"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74" name="Segnaposto testo 12"/>
          <p:cNvSpPr>
            <a:spLocks noGrp="1"/>
          </p:cNvSpPr>
          <p:nvPr>
            <p:ph type="body" sz="quarter" idx="37" hasCustomPrompt="1"/>
          </p:nvPr>
        </p:nvSpPr>
        <p:spPr>
          <a:xfrm>
            <a:off x="4228232" y="5094128"/>
            <a:ext cx="309662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79" name="Segnaposto testo 12"/>
          <p:cNvSpPr>
            <a:spLocks noGrp="1"/>
          </p:cNvSpPr>
          <p:nvPr>
            <p:ph type="body" sz="quarter" idx="41" hasCustomPrompt="1"/>
          </p:nvPr>
        </p:nvSpPr>
        <p:spPr>
          <a:xfrm>
            <a:off x="716580" y="6159396"/>
            <a:ext cx="3096619" cy="2791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80" name="Segnaposto testo 12"/>
          <p:cNvSpPr>
            <a:spLocks noGrp="1"/>
          </p:cNvSpPr>
          <p:nvPr>
            <p:ph type="body" sz="quarter" idx="42" hasCustomPrompt="1"/>
          </p:nvPr>
        </p:nvSpPr>
        <p:spPr>
          <a:xfrm>
            <a:off x="4228232" y="6159396"/>
            <a:ext cx="3096622" cy="2791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22" name="Segnaposto testo 12"/>
          <p:cNvSpPr>
            <a:spLocks noGrp="1"/>
          </p:cNvSpPr>
          <p:nvPr>
            <p:ph type="body" sz="quarter" idx="48" hasCustomPrompt="1"/>
          </p:nvPr>
        </p:nvSpPr>
        <p:spPr>
          <a:xfrm>
            <a:off x="7734254" y="6463373"/>
            <a:ext cx="309099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3" name="Segnaposto testo 12"/>
          <p:cNvSpPr>
            <a:spLocks noGrp="1"/>
          </p:cNvSpPr>
          <p:nvPr>
            <p:ph type="body" sz="quarter" idx="49" hasCustomPrompt="1"/>
          </p:nvPr>
        </p:nvSpPr>
        <p:spPr>
          <a:xfrm>
            <a:off x="7734251" y="6164998"/>
            <a:ext cx="3096619"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24" name="Segnaposto testo 12"/>
          <p:cNvSpPr>
            <a:spLocks noGrp="1"/>
          </p:cNvSpPr>
          <p:nvPr>
            <p:ph type="body" sz="quarter" idx="50" hasCustomPrompt="1"/>
          </p:nvPr>
        </p:nvSpPr>
        <p:spPr>
          <a:xfrm>
            <a:off x="716581" y="6463373"/>
            <a:ext cx="309099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5" name="Segnaposto testo 12"/>
          <p:cNvSpPr>
            <a:spLocks noGrp="1"/>
          </p:cNvSpPr>
          <p:nvPr>
            <p:ph type="body" sz="quarter" idx="51" hasCustomPrompt="1"/>
          </p:nvPr>
        </p:nvSpPr>
        <p:spPr>
          <a:xfrm>
            <a:off x="4228232" y="6463373"/>
            <a:ext cx="309662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6" name="Segnaposto testo 12"/>
          <p:cNvSpPr>
            <a:spLocks noGrp="1"/>
          </p:cNvSpPr>
          <p:nvPr>
            <p:ph type="body" sz="quarter" idx="52" hasCustomPrompt="1"/>
          </p:nvPr>
        </p:nvSpPr>
        <p:spPr>
          <a:xfrm>
            <a:off x="11251526" y="6463373"/>
            <a:ext cx="312170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9" name="Segnaposto testo 12"/>
          <p:cNvSpPr>
            <a:spLocks noGrp="1"/>
          </p:cNvSpPr>
          <p:nvPr>
            <p:ph type="body" sz="quarter" idx="53" hasCustomPrompt="1"/>
          </p:nvPr>
        </p:nvSpPr>
        <p:spPr>
          <a:xfrm>
            <a:off x="11251524" y="6159398"/>
            <a:ext cx="3121707" cy="2791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31" name="Segnaposto testo 12"/>
          <p:cNvSpPr>
            <a:spLocks noGrp="1"/>
          </p:cNvSpPr>
          <p:nvPr>
            <p:ph type="body" sz="quarter" idx="54" hasCustomPrompt="1"/>
          </p:nvPr>
        </p:nvSpPr>
        <p:spPr>
          <a:xfrm>
            <a:off x="716582" y="15646435"/>
            <a:ext cx="13714824" cy="5143466"/>
          </a:xfrm>
          <a:prstGeom prst="rect">
            <a:avLst/>
          </a:prstGeom>
        </p:spPr>
        <p:txBody>
          <a:bodyPr lIns="0" tIns="0" rIns="0" bIns="0" numCol="3" spcCol="360000"/>
          <a:lstStyle>
            <a:lvl1pPr marL="0" marR="0" indent="0" algn="l" defTabSz="1042904" rtl="0" eaLnBrk="0" fontAlgn="base" latinLnBrk="0" hangingPunct="0">
              <a:lnSpc>
                <a:spcPct val="100000"/>
              </a:lnSpc>
              <a:spcBef>
                <a:spcPts val="0"/>
              </a:spcBef>
              <a:spcAft>
                <a:spcPct val="0"/>
              </a:spcAft>
              <a:buClrTx/>
              <a:buSzTx/>
              <a:buFont typeface="Arial" charset="0"/>
              <a:buNone/>
              <a:tabLst/>
              <a:defRPr lang="it-IT" sz="1400" b="0" i="0" u="none" strike="noStrike" baseline="0" smtClean="0">
                <a:latin typeface="Arial"/>
                <a:cs typeface="Arial"/>
              </a:defRPr>
            </a:lvl1pPr>
          </a:lstStyle>
          <a:p>
            <a:pPr lvl="0"/>
            <a:r>
              <a:rPr lang="fr-CH" dirty="0" smtClean="0"/>
              <a:t>Fare clic per inserire testo (suddiviso in tre colonne)</a:t>
            </a:r>
          </a:p>
        </p:txBody>
      </p:sp>
      <p:sp>
        <p:nvSpPr>
          <p:cNvPr id="10" name="Titolo 9"/>
          <p:cNvSpPr>
            <a:spLocks noGrp="1"/>
          </p:cNvSpPr>
          <p:nvPr>
            <p:ph type="title"/>
          </p:nvPr>
        </p:nvSpPr>
        <p:spPr>
          <a:xfrm>
            <a:off x="734049" y="1948864"/>
            <a:ext cx="13608468" cy="2267224"/>
          </a:xfrm>
          <a:prstGeom prst="rect">
            <a:avLst/>
          </a:prstGeom>
        </p:spPr>
        <p:txBody>
          <a:bodyPr vert="horz" lIns="0" tIns="0" rIns="0" bIns="0"/>
          <a:lstStyle>
            <a:lvl1pPr algn="l">
              <a:lnSpc>
                <a:spcPct val="100000"/>
              </a:lnSpc>
              <a:defRPr sz="4900">
                <a:solidFill>
                  <a:schemeClr val="accent6">
                    <a:lumMod val="75000"/>
                  </a:schemeClr>
                </a:solidFill>
              </a:defRPr>
            </a:lvl1pPr>
          </a:lstStyle>
          <a:p>
            <a:r>
              <a:rPr lang="it-IT" smtClean="0"/>
              <a:t>Fare clic per modificare lo stile del titolo</a:t>
            </a:r>
            <a:endParaRPr lang="it-IT" dirty="0"/>
          </a:p>
        </p:txBody>
      </p:sp>
      <p:sp>
        <p:nvSpPr>
          <p:cNvPr id="34" name="Segnaposto testo 12"/>
          <p:cNvSpPr>
            <a:spLocks noGrp="1"/>
          </p:cNvSpPr>
          <p:nvPr>
            <p:ph type="body" sz="quarter" idx="55" hasCustomPrompt="1"/>
          </p:nvPr>
        </p:nvSpPr>
        <p:spPr>
          <a:xfrm>
            <a:off x="7734254" y="4795752"/>
            <a:ext cx="3096622"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35" name="Segnaposto testo 12"/>
          <p:cNvSpPr>
            <a:spLocks noGrp="1"/>
          </p:cNvSpPr>
          <p:nvPr>
            <p:ph type="body" sz="quarter" idx="56" hasCustomPrompt="1"/>
          </p:nvPr>
        </p:nvSpPr>
        <p:spPr>
          <a:xfrm>
            <a:off x="7734254" y="5094128"/>
            <a:ext cx="309662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pic>
        <p:nvPicPr>
          <p:cNvPr id="30" name="Immagine 9" descr="Modulo_SUPSI_DTI.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3425" y="368300"/>
            <a:ext cx="4075113"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Segnaposto testo 12"/>
          <p:cNvSpPr>
            <a:spLocks noGrp="1"/>
          </p:cNvSpPr>
          <p:nvPr>
            <p:ph type="body" sz="quarter" idx="57" hasCustomPrompt="1"/>
          </p:nvPr>
        </p:nvSpPr>
        <p:spPr>
          <a:xfrm>
            <a:off x="11251526" y="4795752"/>
            <a:ext cx="3096622"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33" name="Segnaposto testo 12"/>
          <p:cNvSpPr>
            <a:spLocks noGrp="1"/>
          </p:cNvSpPr>
          <p:nvPr>
            <p:ph type="body" sz="quarter" idx="58" hasCustomPrompt="1"/>
          </p:nvPr>
        </p:nvSpPr>
        <p:spPr>
          <a:xfrm>
            <a:off x="11251526" y="5094128"/>
            <a:ext cx="309662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Tree>
    <p:extLst>
      <p:ext uri="{BB962C8B-B14F-4D97-AF65-F5344CB8AC3E}">
        <p14:creationId xmlns:p14="http://schemas.microsoft.com/office/powerpoint/2010/main" val="175995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ina 2 - Testo e immagini">
    <p:spTree>
      <p:nvGrpSpPr>
        <p:cNvPr id="1" name=""/>
        <p:cNvGrpSpPr/>
        <p:nvPr/>
      </p:nvGrpSpPr>
      <p:grpSpPr>
        <a:xfrm>
          <a:off x="0" y="0"/>
          <a:ext cx="0" cy="0"/>
          <a:chOff x="0" y="0"/>
          <a:chExt cx="0" cy="0"/>
        </a:xfrm>
      </p:grpSpPr>
      <p:pic>
        <p:nvPicPr>
          <p:cNvPr id="3" name="Immagine 9" descr="Modulo_SUPSI_DACD.gif"/>
          <p:cNvPicPr>
            <a:picLocks noChangeAspect="1"/>
          </p:cNvPicPr>
          <p:nvPr/>
        </p:nvPicPr>
        <p:blipFill>
          <a:blip r:embed="rId2">
            <a:extLst>
              <a:ext uri="{28A0092B-C50C-407E-A947-70E740481C1C}">
                <a14:useLocalDpi xmlns:a14="http://schemas.microsoft.com/office/drawing/2010/main" val="0"/>
              </a:ext>
            </a:extLst>
          </a:blip>
          <a:srcRect t="-86285" b="86285"/>
          <a:stretch>
            <a:fillRect/>
          </a:stretch>
        </p:blipFill>
        <p:spPr bwMode="auto">
          <a:xfrm>
            <a:off x="733425" y="-892175"/>
            <a:ext cx="40481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ttore 1 3"/>
          <p:cNvCxnSpPr/>
          <p:nvPr/>
        </p:nvCxnSpPr>
        <p:spPr>
          <a:xfrm>
            <a:off x="715963" y="15544800"/>
            <a:ext cx="137160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Immagin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65238" y="11358563"/>
            <a:ext cx="37941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egnaposto testo 12"/>
          <p:cNvSpPr>
            <a:spLocks noGrp="1"/>
          </p:cNvSpPr>
          <p:nvPr>
            <p:ph type="body" sz="quarter" idx="54" hasCustomPrompt="1"/>
          </p:nvPr>
        </p:nvSpPr>
        <p:spPr>
          <a:xfrm>
            <a:off x="716582" y="15646435"/>
            <a:ext cx="13714824" cy="5143466"/>
          </a:xfrm>
          <a:prstGeom prst="rect">
            <a:avLst/>
          </a:prstGeom>
        </p:spPr>
        <p:txBody>
          <a:bodyPr lIns="0" tIns="0" rIns="0" bIns="0" numCol="3" spcCol="360000"/>
          <a:lstStyle>
            <a:lvl1pPr marL="0" marR="0" indent="0" algn="l" defTabSz="1042904" rtl="0" eaLnBrk="0" fontAlgn="base" latinLnBrk="0" hangingPunct="0">
              <a:lnSpc>
                <a:spcPct val="100000"/>
              </a:lnSpc>
              <a:spcBef>
                <a:spcPts val="0"/>
              </a:spcBef>
              <a:spcAft>
                <a:spcPct val="0"/>
              </a:spcAft>
              <a:buClrTx/>
              <a:buSzTx/>
              <a:buFont typeface="Arial" charset="0"/>
              <a:buNone/>
              <a:tabLst/>
              <a:defRPr lang="it-IT" sz="1400" b="0" i="0" u="none" strike="noStrike" baseline="0" smtClean="0">
                <a:latin typeface="Arial"/>
                <a:cs typeface="Arial"/>
              </a:defRPr>
            </a:lvl1pPr>
          </a:lstStyle>
          <a:p>
            <a:pPr lvl="0"/>
            <a:r>
              <a:rPr lang="fr-CH" smtClean="0"/>
              <a:t>Fare clic per inserire testo (suddiviso in tre colonne)</a:t>
            </a:r>
            <a:endParaRPr lang="fr-CH" dirty="0" smtClean="0"/>
          </a:p>
        </p:txBody>
      </p:sp>
    </p:spTree>
    <p:extLst>
      <p:ext uri="{BB962C8B-B14F-4D97-AF65-F5344CB8AC3E}">
        <p14:creationId xmlns:p14="http://schemas.microsoft.com/office/powerpoint/2010/main" val="383752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ina 2 - Immagini">
    <p:spTree>
      <p:nvGrpSpPr>
        <p:cNvPr id="1" name=""/>
        <p:cNvGrpSpPr/>
        <p:nvPr/>
      </p:nvGrpSpPr>
      <p:grpSpPr>
        <a:xfrm>
          <a:off x="0" y="0"/>
          <a:ext cx="0" cy="0"/>
          <a:chOff x="0" y="0"/>
          <a:chExt cx="0" cy="0"/>
        </a:xfrm>
      </p:grpSpPr>
      <p:pic>
        <p:nvPicPr>
          <p:cNvPr id="2" name="Immagine 9" descr="Modulo_SUPSI_DACD.gif"/>
          <p:cNvPicPr>
            <a:picLocks noChangeAspect="1"/>
          </p:cNvPicPr>
          <p:nvPr/>
        </p:nvPicPr>
        <p:blipFill>
          <a:blip r:embed="rId2">
            <a:extLst>
              <a:ext uri="{28A0092B-C50C-407E-A947-70E740481C1C}">
                <a14:useLocalDpi xmlns:a14="http://schemas.microsoft.com/office/drawing/2010/main" val="0"/>
              </a:ext>
            </a:extLst>
          </a:blip>
          <a:srcRect t="-86285" b="86285"/>
          <a:stretch>
            <a:fillRect/>
          </a:stretch>
        </p:blipFill>
        <p:spPr bwMode="auto">
          <a:xfrm>
            <a:off x="733425" y="-892175"/>
            <a:ext cx="40481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65238" y="11358563"/>
            <a:ext cx="37941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609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sldNum="0" hdr="0" ftr="0" dt="0"/>
  <p:txStyles>
    <p:titleStyle>
      <a:lvl1pPr algn="ctr" defTabSz="1041400" rtl="0" eaLnBrk="1" fontAlgn="base" hangingPunct="1">
        <a:spcBef>
          <a:spcPct val="0"/>
        </a:spcBef>
        <a:spcAft>
          <a:spcPct val="0"/>
        </a:spcAft>
        <a:defRPr sz="9900" kern="1200">
          <a:solidFill>
            <a:schemeClr val="tx1"/>
          </a:solidFill>
          <a:latin typeface="+mj-lt"/>
          <a:ea typeface="ＭＳ Ｐゴシック" pitchFamily="-128" charset="-128"/>
          <a:cs typeface="ＭＳ Ｐゴシック" pitchFamily="-128" charset="-128"/>
        </a:defRPr>
      </a:lvl1pPr>
      <a:lvl2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2pPr>
      <a:lvl3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3pPr>
      <a:lvl4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4pPr>
      <a:lvl5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5pPr>
      <a:lvl6pPr marL="1042904"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6pPr>
      <a:lvl7pPr marL="2085808"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7pPr>
      <a:lvl8pPr marL="3128714"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8pPr>
      <a:lvl9pPr marL="4171618"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9pPr>
    </p:titleStyle>
    <p:bodyStyle>
      <a:lvl1pPr marL="781050" indent="-781050" algn="l" defTabSz="1041400" rtl="0" eaLnBrk="1" fontAlgn="base" hangingPunct="1">
        <a:spcBef>
          <a:spcPct val="20000"/>
        </a:spcBef>
        <a:spcAft>
          <a:spcPct val="0"/>
        </a:spcAft>
        <a:buFont typeface="Arial" charset="0"/>
        <a:buChar char="•"/>
        <a:defRPr sz="7300" kern="1200">
          <a:solidFill>
            <a:schemeClr val="tx1"/>
          </a:solidFill>
          <a:latin typeface="+mn-lt"/>
          <a:ea typeface="ＭＳ Ｐゴシック" pitchFamily="-128" charset="-128"/>
          <a:cs typeface="ＭＳ Ｐゴシック" pitchFamily="-128" charset="-128"/>
        </a:defRPr>
      </a:lvl1pPr>
      <a:lvl2pPr marL="1693863" indent="-650875" algn="l" defTabSz="1041400" rtl="0" eaLnBrk="1" fontAlgn="base" hangingPunct="1">
        <a:spcBef>
          <a:spcPct val="20000"/>
        </a:spcBef>
        <a:spcAft>
          <a:spcPct val="0"/>
        </a:spcAft>
        <a:buFont typeface="Arial" charset="0"/>
        <a:buChar char="–"/>
        <a:defRPr sz="6400" kern="1200">
          <a:solidFill>
            <a:schemeClr val="tx1"/>
          </a:solidFill>
          <a:latin typeface="+mn-lt"/>
          <a:ea typeface="ＭＳ Ｐゴシック" pitchFamily="-128" charset="-128"/>
          <a:cs typeface="ＭＳ Ｐゴシック" charset="0"/>
        </a:defRPr>
      </a:lvl2pPr>
      <a:lvl3pPr marL="2606675" indent="-520700" algn="l" defTabSz="1041400" rtl="0" eaLnBrk="1" fontAlgn="base" hangingPunct="1">
        <a:spcBef>
          <a:spcPct val="20000"/>
        </a:spcBef>
        <a:spcAft>
          <a:spcPct val="0"/>
        </a:spcAft>
        <a:buFont typeface="Arial" charset="0"/>
        <a:buChar char="•"/>
        <a:defRPr sz="5500" kern="1200">
          <a:solidFill>
            <a:schemeClr val="tx1"/>
          </a:solidFill>
          <a:latin typeface="+mn-lt"/>
          <a:ea typeface="ＭＳ Ｐゴシック" pitchFamily="-128" charset="-128"/>
          <a:cs typeface="ＭＳ Ｐゴシック" charset="0"/>
        </a:defRPr>
      </a:lvl3pPr>
      <a:lvl4pPr marL="3649663" indent="-520700" algn="l" defTabSz="1041400" rtl="0" eaLnBrk="1" fontAlgn="base" hangingPunct="1">
        <a:spcBef>
          <a:spcPct val="20000"/>
        </a:spcBef>
        <a:spcAft>
          <a:spcPct val="0"/>
        </a:spcAft>
        <a:buFont typeface="Arial" charset="0"/>
        <a:buChar char="–"/>
        <a:defRPr sz="4600" kern="1200">
          <a:solidFill>
            <a:schemeClr val="tx1"/>
          </a:solidFill>
          <a:latin typeface="+mn-lt"/>
          <a:ea typeface="ＭＳ Ｐゴシック" pitchFamily="-128" charset="-128"/>
          <a:cs typeface="ＭＳ Ｐゴシック" charset="0"/>
        </a:defRPr>
      </a:lvl4pPr>
      <a:lvl5pPr marL="4692650" indent="-520700" algn="l" defTabSz="1041400" rtl="0" eaLnBrk="1" fontAlgn="base" hangingPunct="1">
        <a:spcBef>
          <a:spcPct val="20000"/>
        </a:spcBef>
        <a:spcAft>
          <a:spcPct val="0"/>
        </a:spcAft>
        <a:buFont typeface="Arial" charset="0"/>
        <a:buChar char="»"/>
        <a:defRPr sz="4600" kern="1200">
          <a:solidFill>
            <a:schemeClr val="tx1"/>
          </a:solidFill>
          <a:latin typeface="+mn-lt"/>
          <a:ea typeface="ＭＳ Ｐゴシック" pitchFamily="-128" charset="-128"/>
          <a:cs typeface="ＭＳ Ｐゴシック" charset="0"/>
        </a:defRPr>
      </a:lvl5pPr>
      <a:lvl6pPr marL="5735975" indent="-521453" algn="l" defTabSz="1042904" rtl="0" eaLnBrk="1" latinLnBrk="0" hangingPunct="1">
        <a:spcBef>
          <a:spcPct val="20000"/>
        </a:spcBef>
        <a:buFont typeface="Arial"/>
        <a:buChar char="•"/>
        <a:defRPr sz="4600" kern="1200">
          <a:solidFill>
            <a:schemeClr val="tx1"/>
          </a:solidFill>
          <a:latin typeface="+mn-lt"/>
          <a:ea typeface="+mn-ea"/>
          <a:cs typeface="+mn-cs"/>
        </a:defRPr>
      </a:lvl6pPr>
      <a:lvl7pPr marL="6778879" indent="-521453" algn="l" defTabSz="1042904" rtl="0" eaLnBrk="1" latinLnBrk="0" hangingPunct="1">
        <a:spcBef>
          <a:spcPct val="20000"/>
        </a:spcBef>
        <a:buFont typeface="Arial"/>
        <a:buChar char="•"/>
        <a:defRPr sz="4600" kern="1200">
          <a:solidFill>
            <a:schemeClr val="tx1"/>
          </a:solidFill>
          <a:latin typeface="+mn-lt"/>
          <a:ea typeface="+mn-ea"/>
          <a:cs typeface="+mn-cs"/>
        </a:defRPr>
      </a:lvl7pPr>
      <a:lvl8pPr marL="7821782" indent="-521453" algn="l" defTabSz="1042904" rtl="0" eaLnBrk="1" latinLnBrk="0" hangingPunct="1">
        <a:spcBef>
          <a:spcPct val="20000"/>
        </a:spcBef>
        <a:buFont typeface="Arial"/>
        <a:buChar char="•"/>
        <a:defRPr sz="4600" kern="1200">
          <a:solidFill>
            <a:schemeClr val="tx1"/>
          </a:solidFill>
          <a:latin typeface="+mn-lt"/>
          <a:ea typeface="+mn-ea"/>
          <a:cs typeface="+mn-cs"/>
        </a:defRPr>
      </a:lvl8pPr>
      <a:lvl9pPr marL="8864689" indent="-521453" algn="l" defTabSz="1042904" rtl="0" eaLnBrk="1" latinLnBrk="0" hangingPunct="1">
        <a:spcBef>
          <a:spcPct val="20000"/>
        </a:spcBef>
        <a:buFont typeface="Arial"/>
        <a:buChar char="•"/>
        <a:defRPr sz="4600" kern="1200">
          <a:solidFill>
            <a:schemeClr val="tx1"/>
          </a:solidFill>
          <a:latin typeface="+mn-lt"/>
          <a:ea typeface="+mn-ea"/>
          <a:cs typeface="+mn-cs"/>
        </a:defRPr>
      </a:lvl9pPr>
    </p:bodyStyle>
    <p:otherStyle>
      <a:defPPr>
        <a:defRPr lang="it-IT"/>
      </a:defPPr>
      <a:lvl1pPr marL="0" algn="l" defTabSz="1042904" rtl="0" eaLnBrk="1" latinLnBrk="0" hangingPunct="1">
        <a:defRPr sz="4100" kern="1200">
          <a:solidFill>
            <a:schemeClr val="tx1"/>
          </a:solidFill>
          <a:latin typeface="+mn-lt"/>
          <a:ea typeface="+mn-ea"/>
          <a:cs typeface="+mn-cs"/>
        </a:defRPr>
      </a:lvl1pPr>
      <a:lvl2pPr marL="1042904" algn="l" defTabSz="1042904" rtl="0" eaLnBrk="1" latinLnBrk="0" hangingPunct="1">
        <a:defRPr sz="4100" kern="1200">
          <a:solidFill>
            <a:schemeClr val="tx1"/>
          </a:solidFill>
          <a:latin typeface="+mn-lt"/>
          <a:ea typeface="+mn-ea"/>
          <a:cs typeface="+mn-cs"/>
        </a:defRPr>
      </a:lvl2pPr>
      <a:lvl3pPr marL="2085808" algn="l" defTabSz="1042904" rtl="0" eaLnBrk="1" latinLnBrk="0" hangingPunct="1">
        <a:defRPr sz="4100" kern="1200">
          <a:solidFill>
            <a:schemeClr val="tx1"/>
          </a:solidFill>
          <a:latin typeface="+mn-lt"/>
          <a:ea typeface="+mn-ea"/>
          <a:cs typeface="+mn-cs"/>
        </a:defRPr>
      </a:lvl3pPr>
      <a:lvl4pPr marL="3128714" algn="l" defTabSz="1042904" rtl="0" eaLnBrk="1" latinLnBrk="0" hangingPunct="1">
        <a:defRPr sz="4100" kern="1200">
          <a:solidFill>
            <a:schemeClr val="tx1"/>
          </a:solidFill>
          <a:latin typeface="+mn-lt"/>
          <a:ea typeface="+mn-ea"/>
          <a:cs typeface="+mn-cs"/>
        </a:defRPr>
      </a:lvl4pPr>
      <a:lvl5pPr marL="4171618" algn="l" defTabSz="1042904" rtl="0" eaLnBrk="1" latinLnBrk="0" hangingPunct="1">
        <a:defRPr sz="4100" kern="1200">
          <a:solidFill>
            <a:schemeClr val="tx1"/>
          </a:solidFill>
          <a:latin typeface="+mn-lt"/>
          <a:ea typeface="+mn-ea"/>
          <a:cs typeface="+mn-cs"/>
        </a:defRPr>
      </a:lvl5pPr>
      <a:lvl6pPr marL="5214522" algn="l" defTabSz="1042904" rtl="0" eaLnBrk="1" latinLnBrk="0" hangingPunct="1">
        <a:defRPr sz="4100" kern="1200">
          <a:solidFill>
            <a:schemeClr val="tx1"/>
          </a:solidFill>
          <a:latin typeface="+mn-lt"/>
          <a:ea typeface="+mn-ea"/>
          <a:cs typeface="+mn-cs"/>
        </a:defRPr>
      </a:lvl6pPr>
      <a:lvl7pPr marL="6257425" algn="l" defTabSz="1042904" rtl="0" eaLnBrk="1" latinLnBrk="0" hangingPunct="1">
        <a:defRPr sz="4100" kern="1200">
          <a:solidFill>
            <a:schemeClr val="tx1"/>
          </a:solidFill>
          <a:latin typeface="+mn-lt"/>
          <a:ea typeface="+mn-ea"/>
          <a:cs typeface="+mn-cs"/>
        </a:defRPr>
      </a:lvl7pPr>
      <a:lvl8pPr marL="7300332" algn="l" defTabSz="1042904" rtl="0" eaLnBrk="1" latinLnBrk="0" hangingPunct="1">
        <a:defRPr sz="4100" kern="1200">
          <a:solidFill>
            <a:schemeClr val="tx1"/>
          </a:solidFill>
          <a:latin typeface="+mn-lt"/>
          <a:ea typeface="+mn-ea"/>
          <a:cs typeface="+mn-cs"/>
        </a:defRPr>
      </a:lvl8pPr>
      <a:lvl9pPr marL="8343236" algn="l" defTabSz="1042904"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egnaposto testo 1"/>
          <p:cNvSpPr>
            <a:spLocks noGrp="1"/>
          </p:cNvSpPr>
          <p:nvPr>
            <p:ph type="body" sz="quarter" idx="32"/>
          </p:nvPr>
        </p:nvSpPr>
        <p:spPr bwMode="auto">
          <a:xfrm>
            <a:off x="715963" y="5094288"/>
            <a:ext cx="3090862"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Jonathan De Boni</a:t>
            </a:r>
            <a:endParaRPr lang="it-IT" dirty="0">
              <a:latin typeface="Arial" charset="0"/>
              <a:ea typeface="ＭＳ Ｐゴシック" charset="0"/>
              <a:cs typeface="ＭＳ Ｐゴシック" charset="0"/>
            </a:endParaRPr>
          </a:p>
        </p:txBody>
      </p:sp>
      <p:sp>
        <p:nvSpPr>
          <p:cNvPr id="7170" name="Segnaposto testo 2"/>
          <p:cNvSpPr>
            <a:spLocks noGrp="1"/>
          </p:cNvSpPr>
          <p:nvPr>
            <p:ph type="body" sz="quarter" idx="33"/>
          </p:nvPr>
        </p:nvSpPr>
        <p:spPr bwMode="auto">
          <a:xfrm>
            <a:off x="715963" y="4795838"/>
            <a:ext cx="3097212"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Studente/i</a:t>
            </a:r>
            <a:endParaRPr lang="it-IT" dirty="0">
              <a:latin typeface="Arial" charset="0"/>
              <a:ea typeface="ＭＳ Ｐゴシック" charset="0"/>
              <a:cs typeface="ＭＳ Ｐゴシック" charset="0"/>
            </a:endParaRPr>
          </a:p>
        </p:txBody>
      </p:sp>
      <p:sp>
        <p:nvSpPr>
          <p:cNvPr id="7171" name="Segnaposto testo 3"/>
          <p:cNvSpPr>
            <a:spLocks noGrp="1"/>
          </p:cNvSpPr>
          <p:nvPr>
            <p:ph type="body" sz="quarter" idx="34"/>
          </p:nvPr>
        </p:nvSpPr>
        <p:spPr bwMode="auto">
          <a:xfrm>
            <a:off x="4227513" y="4795838"/>
            <a:ext cx="3097212"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Relatore</a:t>
            </a:r>
            <a:endParaRPr lang="it-IT" dirty="0">
              <a:latin typeface="Arial" charset="0"/>
              <a:ea typeface="ＭＳ Ｐゴシック" charset="0"/>
              <a:cs typeface="ＭＳ Ｐゴシック" charset="0"/>
            </a:endParaRPr>
          </a:p>
        </p:txBody>
      </p:sp>
      <p:sp>
        <p:nvSpPr>
          <p:cNvPr id="7172" name="Segnaposto testo 4"/>
          <p:cNvSpPr>
            <a:spLocks noGrp="1"/>
          </p:cNvSpPr>
          <p:nvPr>
            <p:ph type="body" sz="quarter" idx="37"/>
          </p:nvPr>
        </p:nvSpPr>
        <p:spPr bwMode="auto">
          <a:xfrm>
            <a:off x="4227513" y="5094288"/>
            <a:ext cx="3097212"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IT" dirty="0" err="1"/>
              <a:t>Puiatti</a:t>
            </a:r>
            <a:r>
              <a:rPr lang="it-IT" dirty="0"/>
              <a:t> Alessandro</a:t>
            </a:r>
            <a:endParaRPr lang="it-IT" dirty="0">
              <a:latin typeface="Arial" charset="0"/>
              <a:ea typeface="ＭＳ Ｐゴシック" charset="0"/>
              <a:cs typeface="ＭＳ Ｐゴシック" charset="0"/>
            </a:endParaRPr>
          </a:p>
        </p:txBody>
      </p:sp>
      <p:sp>
        <p:nvSpPr>
          <p:cNvPr id="7173" name="Segnaposto testo 5"/>
          <p:cNvSpPr>
            <a:spLocks noGrp="1"/>
          </p:cNvSpPr>
          <p:nvPr>
            <p:ph type="body" sz="quarter" idx="41"/>
          </p:nvPr>
        </p:nvSpPr>
        <p:spPr bwMode="auto">
          <a:xfrm>
            <a:off x="715963" y="6159500"/>
            <a:ext cx="3097212"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a:latin typeface="Arial" charset="0"/>
                <a:ea typeface="ＭＳ Ｐゴシック" charset="0"/>
                <a:cs typeface="ＭＳ Ｐゴシック" charset="0"/>
              </a:rPr>
              <a:t>Corso di laurea</a:t>
            </a:r>
          </a:p>
        </p:txBody>
      </p:sp>
      <p:sp>
        <p:nvSpPr>
          <p:cNvPr id="7174" name="Segnaposto testo 6"/>
          <p:cNvSpPr>
            <a:spLocks noGrp="1"/>
          </p:cNvSpPr>
          <p:nvPr>
            <p:ph type="body" sz="quarter" idx="42"/>
          </p:nvPr>
        </p:nvSpPr>
        <p:spPr bwMode="auto">
          <a:xfrm>
            <a:off x="4227513" y="6159500"/>
            <a:ext cx="3097212"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N° Progetto</a:t>
            </a:r>
            <a:endParaRPr lang="it-IT" dirty="0">
              <a:latin typeface="Arial" charset="0"/>
              <a:ea typeface="ＭＳ Ｐゴシック" charset="0"/>
              <a:cs typeface="ＭＳ Ｐゴシック" charset="0"/>
            </a:endParaRPr>
          </a:p>
        </p:txBody>
      </p:sp>
      <p:sp>
        <p:nvSpPr>
          <p:cNvPr id="7175" name="Segnaposto testo 7"/>
          <p:cNvSpPr>
            <a:spLocks noGrp="1"/>
          </p:cNvSpPr>
          <p:nvPr>
            <p:ph type="body" sz="quarter" idx="48"/>
          </p:nvPr>
        </p:nvSpPr>
        <p:spPr bwMode="auto">
          <a:xfrm>
            <a:off x="7734300" y="6462713"/>
            <a:ext cx="3090863"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2018/2019	</a:t>
            </a:r>
            <a:endParaRPr lang="it-IT" dirty="0">
              <a:latin typeface="Arial" charset="0"/>
              <a:ea typeface="ＭＳ Ｐゴシック" charset="0"/>
              <a:cs typeface="ＭＳ Ｐゴシック" charset="0"/>
            </a:endParaRPr>
          </a:p>
        </p:txBody>
      </p:sp>
      <p:sp>
        <p:nvSpPr>
          <p:cNvPr id="7176" name="Segnaposto testo 8"/>
          <p:cNvSpPr>
            <a:spLocks noGrp="1"/>
          </p:cNvSpPr>
          <p:nvPr>
            <p:ph type="body" sz="quarter" idx="49"/>
          </p:nvPr>
        </p:nvSpPr>
        <p:spPr bwMode="auto">
          <a:xfrm>
            <a:off x="7734300" y="6164263"/>
            <a:ext cx="3097213"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a:latin typeface="Arial" charset="0"/>
                <a:ea typeface="ＭＳ Ｐゴシック" charset="0"/>
                <a:cs typeface="ＭＳ Ｐゴシック" charset="0"/>
              </a:rPr>
              <a:t>Anno</a:t>
            </a:r>
          </a:p>
        </p:txBody>
      </p:sp>
      <p:sp>
        <p:nvSpPr>
          <p:cNvPr id="7177" name="Segnaposto testo 9"/>
          <p:cNvSpPr>
            <a:spLocks noGrp="1"/>
          </p:cNvSpPr>
          <p:nvPr>
            <p:ph type="body" sz="quarter" idx="50"/>
          </p:nvPr>
        </p:nvSpPr>
        <p:spPr bwMode="auto">
          <a:xfrm>
            <a:off x="715963" y="6462713"/>
            <a:ext cx="3090862"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Ingegneria Informatica (TP)</a:t>
            </a:r>
            <a:endParaRPr lang="it-IT" dirty="0">
              <a:latin typeface="Arial" charset="0"/>
              <a:ea typeface="ＭＳ Ｐゴシック" charset="0"/>
              <a:cs typeface="ＭＳ Ｐゴシック" charset="0"/>
            </a:endParaRPr>
          </a:p>
        </p:txBody>
      </p:sp>
      <p:sp>
        <p:nvSpPr>
          <p:cNvPr id="7178" name="Segnaposto testo 10"/>
          <p:cNvSpPr>
            <a:spLocks noGrp="1"/>
          </p:cNvSpPr>
          <p:nvPr>
            <p:ph type="body" sz="quarter" idx="51"/>
          </p:nvPr>
        </p:nvSpPr>
        <p:spPr bwMode="auto">
          <a:xfrm>
            <a:off x="4227513" y="6462713"/>
            <a:ext cx="3097212"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IT" dirty="0"/>
              <a:t>C10094</a:t>
            </a:r>
            <a:endParaRPr lang="it-IT" dirty="0">
              <a:latin typeface="Arial" charset="0"/>
              <a:ea typeface="ＭＳ Ｐゴシック" charset="0"/>
              <a:cs typeface="ＭＳ Ｐゴシック" charset="0"/>
            </a:endParaRPr>
          </a:p>
        </p:txBody>
      </p:sp>
      <p:sp>
        <p:nvSpPr>
          <p:cNvPr id="7179" name="Segnaposto testo 11"/>
          <p:cNvSpPr>
            <a:spLocks noGrp="1"/>
          </p:cNvSpPr>
          <p:nvPr>
            <p:ph type="body" sz="quarter" idx="52"/>
          </p:nvPr>
        </p:nvSpPr>
        <p:spPr bwMode="auto">
          <a:xfrm>
            <a:off x="11252200" y="6462713"/>
            <a:ext cx="3121025"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30 Agosto 2019</a:t>
            </a:r>
            <a:endParaRPr lang="it-IT" dirty="0">
              <a:latin typeface="Arial" charset="0"/>
              <a:ea typeface="ＭＳ Ｐゴシック" charset="0"/>
              <a:cs typeface="ＭＳ Ｐゴシック" charset="0"/>
            </a:endParaRPr>
          </a:p>
        </p:txBody>
      </p:sp>
      <p:sp>
        <p:nvSpPr>
          <p:cNvPr id="7180" name="Segnaposto testo 12"/>
          <p:cNvSpPr>
            <a:spLocks noGrp="1"/>
          </p:cNvSpPr>
          <p:nvPr>
            <p:ph type="body" sz="quarter" idx="53"/>
          </p:nvPr>
        </p:nvSpPr>
        <p:spPr bwMode="auto">
          <a:xfrm>
            <a:off x="11252200" y="6159500"/>
            <a:ext cx="312102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a:latin typeface="Arial" charset="0"/>
                <a:ea typeface="ＭＳ Ｐゴシック" charset="0"/>
                <a:cs typeface="ＭＳ Ｐゴシック" charset="0"/>
              </a:rPr>
              <a:t>Data</a:t>
            </a:r>
          </a:p>
        </p:txBody>
      </p:sp>
      <p:sp>
        <p:nvSpPr>
          <p:cNvPr id="15" name="Titolo 14"/>
          <p:cNvSpPr>
            <a:spLocks noGrp="1"/>
          </p:cNvSpPr>
          <p:nvPr>
            <p:ph type="title"/>
          </p:nvPr>
        </p:nvSpPr>
        <p:spPr>
          <a:xfrm>
            <a:off x="733425" y="1949450"/>
            <a:ext cx="13609638" cy="2266950"/>
          </a:xfrm>
        </p:spPr>
        <p:txBody>
          <a:bodyPr/>
          <a:lstStyle/>
          <a:p>
            <a:pPr defTabSz="1042904">
              <a:defRPr/>
            </a:pPr>
            <a:r>
              <a:rPr lang="it-IT" dirty="0" smtClean="0"/>
              <a:t>The Virtual </a:t>
            </a:r>
            <a:r>
              <a:rPr lang="it-IT" dirty="0" err="1" smtClean="0"/>
              <a:t>Surgery</a:t>
            </a:r>
            <a:r>
              <a:rPr lang="it-IT" dirty="0" smtClean="0"/>
              <a:t> Room</a:t>
            </a:r>
            <a:endParaRPr lang="it-IT" sz="2600" dirty="0"/>
          </a:p>
        </p:txBody>
      </p:sp>
      <p:sp>
        <p:nvSpPr>
          <p:cNvPr id="7183" name="Segnaposto testo 15"/>
          <p:cNvSpPr>
            <a:spLocks noGrp="1"/>
          </p:cNvSpPr>
          <p:nvPr>
            <p:ph type="body" sz="quarter" idx="55"/>
          </p:nvPr>
        </p:nvSpPr>
        <p:spPr bwMode="auto">
          <a:xfrm>
            <a:off x="7734300" y="4795838"/>
            <a:ext cx="3097213"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smtClean="0">
                <a:latin typeface="Arial" charset="0"/>
                <a:ea typeface="ＭＳ Ｐゴシック" charset="0"/>
                <a:cs typeface="ＭＳ Ｐゴシック" charset="0"/>
              </a:rPr>
              <a:t>Correlatore</a:t>
            </a:r>
            <a:endParaRPr lang="it-IT" dirty="0">
              <a:latin typeface="Arial" charset="0"/>
              <a:ea typeface="ＭＳ Ｐゴシック" charset="0"/>
              <a:cs typeface="ＭＳ Ｐゴシック" charset="0"/>
            </a:endParaRPr>
          </a:p>
        </p:txBody>
      </p:sp>
      <p:sp>
        <p:nvSpPr>
          <p:cNvPr id="7184" name="Segnaposto testo 16"/>
          <p:cNvSpPr>
            <a:spLocks noGrp="1"/>
          </p:cNvSpPr>
          <p:nvPr>
            <p:ph type="body" sz="quarter" idx="56"/>
          </p:nvPr>
        </p:nvSpPr>
        <p:spPr bwMode="auto">
          <a:xfrm>
            <a:off x="7734300" y="5094288"/>
            <a:ext cx="3097213"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CH" dirty="0" err="1" smtClean="0">
                <a:latin typeface="Arial" charset="0"/>
                <a:ea typeface="ＭＳ Ｐゴシック" charset="0"/>
                <a:cs typeface="ＭＳ Ｐゴシック" charset="0"/>
              </a:rPr>
              <a:t>Paoliello</a:t>
            </a:r>
            <a:r>
              <a:rPr lang="it-CH" dirty="0" smtClean="0">
                <a:latin typeface="Arial" charset="0"/>
                <a:ea typeface="ＭＳ Ｐゴシック" charset="0"/>
                <a:cs typeface="ＭＳ Ｐゴシック" charset="0"/>
              </a:rPr>
              <a:t> Marco	</a:t>
            </a:r>
            <a:endParaRPr lang="it-IT" dirty="0">
              <a:latin typeface="Arial" charset="0"/>
              <a:ea typeface="ＭＳ Ｐゴシック" charset="0"/>
              <a:cs typeface="ＭＳ Ｐゴシック" charset="0"/>
            </a:endParaRPr>
          </a:p>
        </p:txBody>
      </p:sp>
      <p:sp>
        <p:nvSpPr>
          <p:cNvPr id="18" name="Rettangolo 17"/>
          <p:cNvSpPr/>
          <p:nvPr/>
        </p:nvSpPr>
        <p:spPr>
          <a:xfrm>
            <a:off x="715963" y="7586663"/>
            <a:ext cx="12865100" cy="731361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043070" fontAlgn="auto">
              <a:spcBef>
                <a:spcPts val="0"/>
              </a:spcBef>
              <a:spcAft>
                <a:spcPts val="0"/>
              </a:spcAft>
              <a:defRPr/>
            </a:pPr>
            <a:endParaRPr lang="it-IT"/>
          </a:p>
        </p:txBody>
      </p:sp>
      <p:sp>
        <p:nvSpPr>
          <p:cNvPr id="19" name="Segnaposto testo 15"/>
          <p:cNvSpPr>
            <a:spLocks noGrp="1"/>
          </p:cNvSpPr>
          <p:nvPr>
            <p:ph type="body" sz="quarter" idx="55"/>
          </p:nvPr>
        </p:nvSpPr>
        <p:spPr bwMode="auto">
          <a:xfrm>
            <a:off x="11252200" y="4795838"/>
            <a:ext cx="3097213"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Committente</a:t>
            </a:r>
            <a:endParaRPr lang="it-IT" dirty="0">
              <a:latin typeface="Arial" charset="0"/>
              <a:ea typeface="ＭＳ Ｐゴシック" charset="0"/>
              <a:cs typeface="ＭＳ Ｐゴシック" charset="0"/>
            </a:endParaRPr>
          </a:p>
        </p:txBody>
      </p:sp>
      <p:sp>
        <p:nvSpPr>
          <p:cNvPr id="20" name="Segnaposto testo 16"/>
          <p:cNvSpPr>
            <a:spLocks noGrp="1"/>
          </p:cNvSpPr>
          <p:nvPr>
            <p:ph type="body" sz="quarter" idx="56"/>
          </p:nvPr>
        </p:nvSpPr>
        <p:spPr bwMode="auto">
          <a:xfrm>
            <a:off x="11252200" y="5094288"/>
            <a:ext cx="3097213"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anchor="t" anchorCtr="0" compatLnSpc="1">
            <a:prstTxWarp prst="textNoShape">
              <a:avLst/>
            </a:prstTxWarp>
          </a:bodyPr>
          <a:lstStyle/>
          <a:p>
            <a:r>
              <a:rPr lang="it-CH" dirty="0" err="1" smtClean="0">
                <a:latin typeface="Arial" charset="0"/>
                <a:ea typeface="ＭＳ Ｐゴシック" charset="0"/>
                <a:cs typeface="ＭＳ Ｐゴシック" charset="0"/>
              </a:rPr>
              <a:t>Puiatti</a:t>
            </a:r>
            <a:r>
              <a:rPr lang="it-CH" dirty="0" smtClean="0">
                <a:latin typeface="Arial" charset="0"/>
                <a:ea typeface="ＭＳ Ｐゴシック" charset="0"/>
                <a:cs typeface="ＭＳ Ｐゴシック" charset="0"/>
              </a:rPr>
              <a:t> Alessandro</a:t>
            </a:r>
            <a:endParaRPr lang="it-IT" dirty="0">
              <a:latin typeface="Arial" charset="0"/>
              <a:ea typeface="ＭＳ Ｐゴシック" charset="0"/>
              <a:cs typeface="ＭＳ Ｐゴシック" charset="0"/>
            </a:endParaRPr>
          </a:p>
        </p:txBody>
      </p:sp>
      <p:sp>
        <p:nvSpPr>
          <p:cNvPr id="2" name="CasellaDiTesto 1"/>
          <p:cNvSpPr txBox="1"/>
          <p:nvPr/>
        </p:nvSpPr>
        <p:spPr>
          <a:xfrm>
            <a:off x="5388883" y="15654363"/>
            <a:ext cx="4557486" cy="4062651"/>
          </a:xfrm>
          <a:prstGeom prst="rect">
            <a:avLst/>
          </a:prstGeom>
          <a:noFill/>
        </p:spPr>
        <p:txBody>
          <a:bodyPr wrap="square" rtlCol="0">
            <a:spAutoFit/>
          </a:bodyPr>
          <a:lstStyle/>
          <a:p>
            <a:r>
              <a:rPr lang="it-CH" sz="1400" b="1" dirty="0" smtClean="0"/>
              <a:t>Obiettivi</a:t>
            </a:r>
            <a:r>
              <a:rPr lang="it-CH" sz="1400" dirty="0" smtClean="0"/>
              <a:t> </a:t>
            </a:r>
          </a:p>
          <a:p>
            <a:endParaRPr lang="it-CH" sz="1400" dirty="0"/>
          </a:p>
          <a:p>
            <a:r>
              <a:rPr lang="it-IT" sz="1200" dirty="0"/>
              <a:t>Con questo progetto si vuole sviluppare un simulatore in realtà virtuale mediante visore 3D (</a:t>
            </a:r>
            <a:r>
              <a:rPr lang="it-IT" sz="1200" dirty="0" err="1"/>
              <a:t>Htc</a:t>
            </a:r>
            <a:r>
              <a:rPr lang="it-IT" sz="1200" dirty="0"/>
              <a:t> Vive) che riproduca il blocco operatorio di un ospedale con le diverse sale: la sala di preparazione pazienti e la sala operatoria vera e propria. Lo scopo è quello di formare gli infermieri sulle procedure da seguire durante l'accoglienza del paziente fino allo spostamento dello stesso in sala operatoria</a:t>
            </a:r>
            <a:r>
              <a:rPr lang="it-IT" sz="1200" dirty="0" smtClean="0"/>
              <a:t>.</a:t>
            </a:r>
          </a:p>
          <a:p>
            <a:endParaRPr lang="it-IT" sz="1200" dirty="0"/>
          </a:p>
          <a:p>
            <a:r>
              <a:rPr lang="it-IT" sz="1200" dirty="0"/>
              <a:t>Ogni sala deve contenere le proprie apparecchiature specifiche con le quali l’utente potrà interagire all’interno dell’ambiente virtuale. Ogni elemento di interesse dovrà essere dotato di una legenda ed eventuali informazioni d’uso. </a:t>
            </a:r>
            <a:endParaRPr lang="it-IT" sz="1200" dirty="0" smtClean="0"/>
          </a:p>
          <a:p>
            <a:endParaRPr lang="it-IT" sz="1200" dirty="0"/>
          </a:p>
          <a:p>
            <a:r>
              <a:rPr lang="it-IT" sz="1200" dirty="0" smtClean="0"/>
              <a:t>La </a:t>
            </a:r>
            <a:r>
              <a:rPr lang="it-IT" sz="1200" dirty="0"/>
              <a:t>simulazione dovrà tenere traccia delle operazioni svolte dall’infermiere per monitorarne la corretta esecuzione e performance.</a:t>
            </a:r>
          </a:p>
          <a:p>
            <a:r>
              <a:rPr lang="it-IT" sz="1200" dirty="0"/>
              <a:t>Il progetto richiede di aver seguito con successo i corsi di computer grafica e realtà virtuale.</a:t>
            </a:r>
          </a:p>
          <a:p>
            <a:endParaRPr lang="it-CH" sz="1400" dirty="0"/>
          </a:p>
        </p:txBody>
      </p:sp>
      <p:sp>
        <p:nvSpPr>
          <p:cNvPr id="23" name="CasellaDiTesto 22"/>
          <p:cNvSpPr txBox="1"/>
          <p:nvPr/>
        </p:nvSpPr>
        <p:spPr>
          <a:xfrm>
            <a:off x="10004425" y="15684097"/>
            <a:ext cx="4557486" cy="5324535"/>
          </a:xfrm>
          <a:prstGeom prst="rect">
            <a:avLst/>
          </a:prstGeom>
          <a:noFill/>
        </p:spPr>
        <p:txBody>
          <a:bodyPr wrap="square" rtlCol="0">
            <a:spAutoFit/>
          </a:bodyPr>
          <a:lstStyle/>
          <a:p>
            <a:r>
              <a:rPr lang="it-CH" sz="1400" b="1" dirty="0" smtClean="0"/>
              <a:t>Conclusione</a:t>
            </a:r>
          </a:p>
          <a:p>
            <a:endParaRPr lang="it-CH" sz="1400" dirty="0"/>
          </a:p>
          <a:p>
            <a:r>
              <a:rPr lang="it-IT" sz="1200" dirty="0"/>
              <a:t>Questo progetto ha fornito le basi su cui sviluppare ulteriori funzionalità tramite la realtà virtuale nella pratica dell’insegnamento, dando l’opportunità anche alle persone meno esperte di utilizzare questo software</a:t>
            </a:r>
            <a:r>
              <a:rPr lang="it-IT" sz="1200" dirty="0" smtClean="0"/>
              <a:t>.</a:t>
            </a:r>
          </a:p>
          <a:p>
            <a:endParaRPr lang="it-IT" sz="1200" dirty="0"/>
          </a:p>
          <a:p>
            <a:r>
              <a:rPr lang="it-IT" sz="1200" dirty="0"/>
              <a:t>Tra le caratteristiche interessanti del programma del sistema basato sulla realtà virtuale come strumento d’insegnamento troviamo la completa facilità di utilizzo, un luogo sicuro dove imparare e la sua versatilità. Un'altra interessante caratteristica è il fatto di poter utilizzare il sistema ovunque, a casa con il proprio pc, con il proprio telefono (</a:t>
            </a:r>
            <a:r>
              <a:rPr lang="it-IT" sz="1200" dirty="0" err="1"/>
              <a:t>Cardboard</a:t>
            </a:r>
            <a:r>
              <a:rPr lang="it-IT" sz="1200" dirty="0"/>
              <a:t>) oppure in una piccola stanza con il proprio dispositivo HTC Vive. La potenza di questa tecnologia permette inoltre di avere una completa personalizzazione della scena dando l’opportunità agli ospedali di simulare la propria sala operatoria integrandola nel sistema in modo semplice</a:t>
            </a:r>
            <a:r>
              <a:rPr lang="it-IT" sz="1200"/>
              <a:t>. </a:t>
            </a:r>
            <a:endParaRPr lang="it-IT" sz="1200" smtClean="0"/>
          </a:p>
          <a:p>
            <a:endParaRPr lang="it-IT" sz="1200" dirty="0"/>
          </a:p>
          <a:p>
            <a:r>
              <a:rPr lang="it-IT" sz="1200" dirty="0"/>
              <a:t>Un'altra interessante qualità del progetto è puramente economica e pratica, visto che attualmente gli ospedali hanno la necessità di risparmiare sulle infrastrutture e sugli spazi a disposizione e pertanto si rende utile la simulazione con le varie tecnologie, come ad esempio la tecnologia impiegata in questo contesto che necessita di poche risorse e un moderato costo.</a:t>
            </a:r>
          </a:p>
          <a:p>
            <a:r>
              <a:rPr lang="it-IT" sz="1200" dirty="0"/>
              <a:t>Dopo aver analizzato io stesso il risultato finale posso affermare che il sistema ha la capacità di insegnare molto, in modo accurato e divertente.</a:t>
            </a:r>
          </a:p>
        </p:txBody>
      </p:sp>
      <p:sp>
        <p:nvSpPr>
          <p:cNvPr id="24" name="CasellaDiTesto 23"/>
          <p:cNvSpPr txBox="1"/>
          <p:nvPr/>
        </p:nvSpPr>
        <p:spPr>
          <a:xfrm>
            <a:off x="715963" y="15654363"/>
            <a:ext cx="4557486" cy="3847207"/>
          </a:xfrm>
          <a:prstGeom prst="rect">
            <a:avLst/>
          </a:prstGeom>
          <a:noFill/>
        </p:spPr>
        <p:txBody>
          <a:bodyPr wrap="square" rtlCol="0">
            <a:spAutoFit/>
          </a:bodyPr>
          <a:lstStyle/>
          <a:p>
            <a:r>
              <a:rPr lang="it-CH" sz="1400" b="1" dirty="0" err="1" smtClean="0"/>
              <a:t>Abstract</a:t>
            </a:r>
            <a:r>
              <a:rPr lang="it-CH" sz="1400" dirty="0" smtClean="0"/>
              <a:t> </a:t>
            </a:r>
          </a:p>
          <a:p>
            <a:endParaRPr lang="it-CH" sz="1400" dirty="0" smtClean="0"/>
          </a:p>
          <a:p>
            <a:r>
              <a:rPr lang="it-IT" sz="1200" dirty="0"/>
              <a:t>La tecnologia di Virtual Reality permette di ottenere ottimi risultati in ambito ludico, di sicurezza e didattico ad un costo molto basso. Queste particolari proprietà vengono incluse in questo progetto dando la possibilità all’utente di imparare le procedure per operare in una sala operatoria. </a:t>
            </a:r>
          </a:p>
          <a:p>
            <a:r>
              <a:rPr lang="it-IT" sz="1200" dirty="0"/>
              <a:t> </a:t>
            </a:r>
          </a:p>
          <a:p>
            <a:r>
              <a:rPr lang="it-IT" sz="1200" dirty="0"/>
              <a:t>Ogni utente potrà interagire con ogni singolo oggetto nella scena, divertendosi e imparando in totale sicurezza. L’integrazione delle missioni porta anche a personalizzare il proprio percorso, dando l’opportunità di avere vari scenari su cui allenarsi.</a:t>
            </a:r>
          </a:p>
          <a:p>
            <a:r>
              <a:rPr lang="it-IT" sz="1200" dirty="0"/>
              <a:t> </a:t>
            </a:r>
          </a:p>
          <a:p>
            <a:r>
              <a:rPr lang="it-IT" sz="1200" dirty="0"/>
              <a:t>Il seguente documento prevede una spiegazione dettagliata del percorso svolto durante il progetto dando anche una motivazione alle scelte stiliste e architetturali. Il risultato richiesto è stato soddisfatto aggiungendo interazioni tipiche della realtà, così da permettere un’esperienza realistica e migliore all’interno della simulazione.</a:t>
            </a:r>
          </a:p>
        </p:txBody>
      </p:sp>
      <p:pic>
        <p:nvPicPr>
          <p:cNvPr id="1025" name="Picture 1" descr="C:\Users\jonat\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7586664"/>
            <a:ext cx="12847638" cy="7258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TI_Poster">
  <a:themeElements>
    <a:clrScheme name="SUPSI 1">
      <a:dk1>
        <a:srgbClr val="000000"/>
      </a:dk1>
      <a:lt1>
        <a:sysClr val="window" lastClr="FFFFFF"/>
      </a:lt1>
      <a:dk2>
        <a:srgbClr val="141C64"/>
      </a:dk2>
      <a:lt2>
        <a:srgbClr val="FFFFFF"/>
      </a:lt2>
      <a:accent1>
        <a:srgbClr val="141C78"/>
      </a:accent1>
      <a:accent2>
        <a:srgbClr val="2838C8"/>
      </a:accent2>
      <a:accent3>
        <a:srgbClr val="0063C8"/>
      </a:accent3>
      <a:accent4>
        <a:srgbClr val="0096FF"/>
      </a:accent4>
      <a:accent5>
        <a:srgbClr val="46A01E"/>
      </a:accent5>
      <a:accent6>
        <a:srgbClr val="8CD23C"/>
      </a:accent6>
      <a:hlink>
        <a:srgbClr val="000000"/>
      </a:hlink>
      <a:folHlink>
        <a:srgbClr val="646464"/>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DTI_Poster</Template>
  <TotalTime>4</TotalTime>
  <Words>439</Words>
  <Application>Microsoft Office PowerPoint</Application>
  <PresentationFormat>Personalizzato</PresentationFormat>
  <Paragraphs>40</Paragraphs>
  <Slides>1</Slides>
  <Notes>0</Notes>
  <HiddenSlides>0</HiddenSlides>
  <MMClips>0</MMClips>
  <ScaleCrop>false</ScaleCrop>
  <HeadingPairs>
    <vt:vector size="4" baseType="variant">
      <vt:variant>
        <vt:lpstr>Tema</vt:lpstr>
      </vt:variant>
      <vt:variant>
        <vt:i4>1</vt:i4>
      </vt:variant>
      <vt:variant>
        <vt:lpstr>Titoli diapositive</vt:lpstr>
      </vt:variant>
      <vt:variant>
        <vt:i4>1</vt:i4>
      </vt:variant>
    </vt:vector>
  </HeadingPairs>
  <TitlesOfParts>
    <vt:vector size="2" baseType="lpstr">
      <vt:lpstr>DTI_Poster</vt:lpstr>
      <vt:lpstr>The Virtual Surgery Room</vt:lpstr>
    </vt:vector>
  </TitlesOfParts>
  <Company>Servizio Informatico TI-EDU - USI-SUPSI</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ev. sottotitolo</dc:title>
  <dc:creator>Amaro Walter</dc:creator>
  <cp:lastModifiedBy>Lord Seregon</cp:lastModifiedBy>
  <cp:revision>5</cp:revision>
  <cp:lastPrinted>2015-05-13T06:28:57Z</cp:lastPrinted>
  <dcterms:created xsi:type="dcterms:W3CDTF">2019-02-05T13:30:43Z</dcterms:created>
  <dcterms:modified xsi:type="dcterms:W3CDTF">2019-08-29T10:56:40Z</dcterms:modified>
</cp:coreProperties>
</file>