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54DE67-6525-4202-B7F6-DA9CC21FDF27}">
  <a:tblStyle styleId="{0154DE67-6525-4202-B7F6-DA9CC21FDF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22" Type="http://schemas.openxmlformats.org/officeDocument/2006/relationships/font" Target="fonts/OldStandardTT-regular.fntdata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24" Type="http://schemas.openxmlformats.org/officeDocument/2006/relationships/font" Target="fonts/OldStandardTT-italic.fntdata"/><Relationship Id="rId12" Type="http://schemas.openxmlformats.org/officeDocument/2006/relationships/slide" Target="slides/slide6.xml"/><Relationship Id="rId23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5c523e81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95c523e8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5c523e818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95c523e81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&amp; Data Engineering Project Report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Ravi Shankar Kumar &amp; Debonil Ghosh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IIT Jodhpur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.</a:t>
            </a:r>
            <a:endParaRPr sz="1600"/>
          </a:p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Contribution</a:t>
            </a:r>
            <a:endParaRPr/>
          </a:p>
        </p:txBody>
      </p:sp>
      <p:graphicFrame>
        <p:nvGraphicFramePr>
          <p:cNvPr id="119" name="Google Shape;119;p22"/>
          <p:cNvGraphicFramePr/>
          <p:nvPr/>
        </p:nvGraphicFramePr>
        <p:xfrm>
          <a:off x="422400" y="123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{0154DE67-6525-4202-B7F6-DA9CC21FDF27}</a:tableStyleId>
              </a:tblPr>
              <a:tblGrid>
                <a:gridCol w="1083000"/>
                <a:gridCol w="1244475"/>
                <a:gridCol w="3473450"/>
              </a:tblGrid>
              <a:tr h="161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Team Member-1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Ravi Shankar Kumar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Coded Feature Extraction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Code Feature engineering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Coded ML model results calculation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Worked on Report &amp; PPT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Team Member-2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Debonil Ghosh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Coded the Data Extraction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Coded Data cleaning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Coded ML models evaluation and Result Logging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Worked on Report &amp; PPT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725" y="1210625"/>
            <a:ext cx="2615876" cy="323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	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71600"/>
            <a:ext cx="5236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We thank you our respected professor </a:t>
            </a:r>
            <a:r>
              <a:rPr lang="en" sz="1900"/>
              <a:t>Sumit Kalra for helping us learn the subject well and also </a:t>
            </a:r>
            <a:r>
              <a:rPr lang="en" sz="1900"/>
              <a:t>challenging</a:t>
            </a:r>
            <a:r>
              <a:rPr lang="en" sz="1900"/>
              <a:t> us to do the project which was great learning and we learned multiple things. With that said </a:t>
            </a:r>
            <a:r>
              <a:rPr lang="en" sz="1900"/>
              <a:t>would like to thank Teaching Assistants for their hard work by helping professor to smoothly conduct this course. Thank you Again! </a:t>
            </a:r>
            <a:endParaRPr sz="1150">
              <a:solidFill>
                <a:srgbClr val="5F63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775" y="1058225"/>
            <a:ext cx="2833700" cy="27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256675"/>
            <a:ext cx="5604000" cy="43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Problem Statement </a:t>
            </a:r>
            <a:r>
              <a:rPr lang="en" sz="3500"/>
              <a:t>: How to Skip the commits for CI-CD which are not </a:t>
            </a:r>
            <a:r>
              <a:rPr lang="en" sz="3500"/>
              <a:t>worth running hours of pipeline for it?</a:t>
            </a:r>
            <a:endParaRPr sz="3500"/>
          </a:p>
        </p:txBody>
      </p:sp>
      <p:sp>
        <p:nvSpPr>
          <p:cNvPr id="66" name="Google Shape;66;p14"/>
          <p:cNvSpPr/>
          <p:nvPr/>
        </p:nvSpPr>
        <p:spPr>
          <a:xfrm>
            <a:off x="6424725" y="0"/>
            <a:ext cx="27369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6496025" y="809525"/>
            <a:ext cx="2487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Problem Domain : </a:t>
            </a:r>
            <a:endParaRPr sz="34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Engineering </a:t>
            </a:r>
            <a:endParaRPr sz="34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94225" y="264350"/>
            <a:ext cx="3132000" cy="25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573800" y="420550"/>
            <a:ext cx="5143500" cy="428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892875" y="797375"/>
            <a:ext cx="44100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 Machine Learning Approach to Improve the Detection of CI Skip Commits</a:t>
            </a:r>
            <a:endParaRPr sz="3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Done!</a:t>
            </a:r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to Data Source &amp; Pre-</a:t>
            </a:r>
            <a:r>
              <a:rPr lang="en"/>
              <a:t>processing</a:t>
            </a:r>
            <a:endParaRPr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572000" y="188050"/>
            <a:ext cx="4520700" cy="49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Identifying</a:t>
            </a:r>
            <a:r>
              <a:rPr lang="en" sz="2300"/>
              <a:t> the right Github project as Data source</a:t>
            </a:r>
            <a:endParaRPr sz="2300"/>
          </a:p>
          <a:p>
            <a:pPr indent="-374650" lvl="0" marL="457200" rtl="0" algn="l">
              <a:spcBef>
                <a:spcPts val="16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Data </a:t>
            </a:r>
            <a:r>
              <a:rPr lang="en" sz="2300"/>
              <a:t>Retrieval</a:t>
            </a:r>
            <a:endParaRPr sz="2300"/>
          </a:p>
          <a:p>
            <a:pPr indent="-374650" lvl="0" marL="457200" rtl="0" algn="l">
              <a:spcBef>
                <a:spcPts val="16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Data Cleaning &amp; Extraction</a:t>
            </a:r>
            <a:endParaRPr sz="2300"/>
          </a:p>
          <a:p>
            <a:pPr indent="-374650" lvl="0" marL="457200" rtl="0" algn="l">
              <a:spcBef>
                <a:spcPts val="16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Preparing</a:t>
            </a:r>
            <a:r>
              <a:rPr lang="en" sz="2300"/>
              <a:t> &amp; normalizing Data</a:t>
            </a:r>
            <a:endParaRPr sz="2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Done (Cont..)!</a:t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to Machine Learning Model</a:t>
            </a:r>
            <a:endParaRPr/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524975" y="310300"/>
            <a:ext cx="4520700" cy="3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spcBef>
                <a:spcPts val="160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Feature Engineering </a:t>
            </a:r>
            <a:endParaRPr sz="2700"/>
          </a:p>
          <a:p>
            <a:pPr indent="-400050" lvl="0" marL="457200" rtl="0" algn="l">
              <a:spcBef>
                <a:spcPts val="160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Building the ML model </a:t>
            </a:r>
            <a:endParaRPr sz="2700"/>
          </a:p>
          <a:p>
            <a:pPr indent="-400050" lvl="0" marL="457200" rtl="0" algn="l">
              <a:spcBef>
                <a:spcPts val="160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Model training &amp; testing</a:t>
            </a:r>
            <a:endParaRPr sz="2700"/>
          </a:p>
          <a:p>
            <a:pPr indent="-400050" lvl="0" marL="457200" rtl="0" algn="l">
              <a:spcBef>
                <a:spcPts val="160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Validation of Model </a:t>
            </a:r>
            <a:endParaRPr sz="2700"/>
          </a:p>
          <a:p>
            <a:pPr indent="-400050" lvl="0" marL="457200" rtl="0" algn="l">
              <a:spcBef>
                <a:spcPts val="1600"/>
              </a:spcBef>
              <a:spcAft>
                <a:spcPts val="1600"/>
              </a:spcAft>
              <a:buSzPts val="2700"/>
              <a:buChar char="●"/>
            </a:pPr>
            <a:r>
              <a:rPr lang="en" sz="2700"/>
              <a:t>Performance Reporting 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363350"/>
            <a:ext cx="714375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r>
              <a:rPr lang="en" sz="3000"/>
              <a:t>: Neural Net has best accuracy among all </a:t>
            </a:r>
            <a:r>
              <a:rPr lang="en" sz="3000"/>
              <a:t>classifiers</a:t>
            </a:r>
            <a:r>
              <a:rPr lang="en" sz="3000"/>
              <a:t>, but Random Forest </a:t>
            </a:r>
            <a:r>
              <a:rPr lang="en" sz="3000"/>
              <a:t>Classifier</a:t>
            </a:r>
            <a:r>
              <a:rPr lang="en" sz="3000"/>
              <a:t> has explainability of the model with comparable performance with Neural Net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490250" y="526350"/>
            <a:ext cx="5311500" cy="3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Ravi Shankar Kumar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Profession - IT &amp; Softwares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Company - EPAM System India Pvt Ltd.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: Quality Architect -I 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Educational Background - B.Tech in Computer Science from IIIT Kolkata &amp; Pursuing M.Tech in  AI &amp; Machine learning from IIT Jodhpur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Experience - 15 years </a:t>
            </a:r>
            <a:endParaRPr b="1" sz="5500"/>
          </a:p>
        </p:txBody>
      </p:sp>
      <p:sp>
        <p:nvSpPr>
          <p:cNvPr id="104" name="Google Shape;104;p20"/>
          <p:cNvSpPr txBox="1"/>
          <p:nvPr/>
        </p:nvSpPr>
        <p:spPr>
          <a:xfrm>
            <a:off x="602875" y="77600"/>
            <a:ext cx="36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Project Member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200" y="477800"/>
            <a:ext cx="3037452" cy="4049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90250" y="526350"/>
            <a:ext cx="5311500" cy="3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Debonil Ghosh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Profession - IT &amp; Softwares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Company - Centre for Railway Information Systems (CRIS)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- Senior Software Engineer. 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Educational Background - B.Tech in Computer Science from Govt College of Engineering and Textile Technology, Serampore &amp; Pursuing M.Tech in AI &amp; Machine learning from IIT Jodhpur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Experience - 8 years 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592375" y="216250"/>
            <a:ext cx="36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Project Member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1750" y="454100"/>
            <a:ext cx="3137374" cy="42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