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3" r:id="rId5"/>
    <p:sldId id="261" r:id="rId6"/>
    <p:sldId id="259" r:id="rId7"/>
    <p:sldId id="260" r:id="rId8"/>
    <p:sldId id="257" r:id="rId9"/>
    <p:sldId id="265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19158-E60A-4A92-B8E1-B402F280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B456E2-D184-4A51-9F12-DD12CDF09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61A017-A5F9-49B2-8644-FC03AD43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D53D-A510-4D33-82F9-38FCA6A14C81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168971-3F51-49F4-BE38-2BD7BC28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50FFB2-7570-49AC-910F-456EEF64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193D-727D-4C1C-9894-DDE7D4D57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55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845BF-919B-43AD-AAF6-6B506ACB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765095-1D52-4357-8352-FDF75390B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D8BB9E-51AF-47DB-A94C-7C9DC306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D53D-A510-4D33-82F9-38FCA6A14C81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DE1662-86C0-4865-8B9D-138B0155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DFD6BD-8857-49C8-9EFC-D724B78D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193D-727D-4C1C-9894-DDE7D4D57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83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BBE8C0-44C8-4D91-88D7-3BC398561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CEBA3A-1581-415F-B5B8-FF70B473B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4FA58-EBC8-4EF5-93D0-8BF23B02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D53D-A510-4D33-82F9-38FCA6A14C81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C9F56A-BD7A-499C-8CB1-7894DE09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8E211E-95DD-473C-B535-8F0F709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193D-727D-4C1C-9894-DDE7D4D57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6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34012-52D0-41D5-8F7D-F9F6D5D7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28C8AC-72C0-4768-A205-56C124D36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E7124F-FEF4-43DC-8647-5588EB41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D53D-A510-4D33-82F9-38FCA6A14C81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7BA089-175A-40AD-A371-4A9D7767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EA8175-096B-4283-A6BA-90023351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193D-727D-4C1C-9894-DDE7D4D57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88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8758A-5DAA-4B1E-8F0B-8F2F1D4B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6E98E6-D08B-436F-8C67-AC4D1B26E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357BE0-E7E5-4B71-B84F-F26A537A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D53D-A510-4D33-82F9-38FCA6A14C81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F8FD97-774F-4B27-B0D2-27EC9194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3059F3-C77D-4603-860C-11B46789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193D-727D-4C1C-9894-DDE7D4D57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02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865D2-2DA7-4549-9316-3BB9CC3B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D08EC-E52C-4E5B-B772-644EAA1C4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831250-FF96-4A1B-88AE-AF26F8E58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0D753C-0C5F-4AC8-A6C5-1305DE52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D53D-A510-4D33-82F9-38FCA6A14C81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E6FE84-B997-4A3A-B628-CC111313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E12A14-2B24-45A6-AA32-5412E5CE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193D-727D-4C1C-9894-DDE7D4D57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31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C3552-154C-411D-A09C-2C395B8A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BB1388-EDAC-4BC3-B03A-198F5D61D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A04BB7-1988-460B-A39D-7D7CA235E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4CAB9B-BD36-48EA-B0E6-CB253A0CF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57AAE1-6AA6-41C5-906D-9E13ABE96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1F090E-3979-45B1-A4A8-3107E757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D53D-A510-4D33-82F9-38FCA6A14C81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74A50B-4DCE-416B-AD7B-27BC3595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41E1285-184E-45D3-B7DA-3867C180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193D-727D-4C1C-9894-DDE7D4D57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5026D-257E-41F6-B62F-D261485A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A1FB2F-F04A-42B8-888F-446A9B46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D53D-A510-4D33-82F9-38FCA6A14C81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39B2A2-4A32-4608-91F8-97C98EA9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C1FAD8-4ECD-4F3A-8285-A6005D19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193D-727D-4C1C-9894-DDE7D4D57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00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328156-A6A0-42AC-92D3-01A6301C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D53D-A510-4D33-82F9-38FCA6A14C81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288588-AF55-4269-8F67-4B8A1273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60273-0754-44BC-A3B9-7E5EA480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193D-727D-4C1C-9894-DDE7D4D57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07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444F3-4147-4DBC-B466-3E1A0F3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C88DE1-A5E9-4467-86AA-3F09E2D2A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9576C3-8A87-440E-9F0F-F64917FD9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04D8ED-A8B6-4C2C-BB58-1D1999BB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D53D-A510-4D33-82F9-38FCA6A14C81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2F0C29-18AF-4852-A2F9-93FA4865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987B0-9850-4054-9B4D-38D7B369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193D-727D-4C1C-9894-DDE7D4D57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97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94848-B973-4E73-B845-9DDDB08B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66AB6A-29AA-4642-B2AF-FF9DCE3D9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51078C-9FA0-4E24-97F5-2B3809DD3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AB48D0-0206-4273-A924-0D508531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D53D-A510-4D33-82F9-38FCA6A14C81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17D877-67EA-42B6-977C-729B1C18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5E94CE-9979-4DEE-B086-3A0E6A29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193D-727D-4C1C-9894-DDE7D4D57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01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C0841D-F4A8-49F2-9FA4-BC64D349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ED58B9-00F6-4969-9581-EC3D1A8A6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3F0D45-BDC9-4C79-8423-489696524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0D53D-A510-4D33-82F9-38FCA6A14C81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1638B-E40D-4E01-A7E6-EA9284646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EFF80F-62BC-4071-90F0-B7B9FD278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193D-727D-4C1C-9894-DDE7D4D57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18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19808-FC49-4B9C-A643-C5FCF26B3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Fábrica de Software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61DDC2-5750-4C28-AB4A-82B8ED4D9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Thiago Almeida</a:t>
            </a:r>
          </a:p>
        </p:txBody>
      </p:sp>
    </p:spTree>
    <p:extLst>
      <p:ext uri="{BB962C8B-B14F-4D97-AF65-F5344CB8AC3E}">
        <p14:creationId xmlns:p14="http://schemas.microsoft.com/office/powerpoint/2010/main" val="356718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3F670-71B7-41EE-B9B8-35C6E504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Mobile </a:t>
            </a:r>
            <a:r>
              <a:rPr lang="pt-BR" dirty="0" err="1"/>
              <a:t>First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585EDF-080E-420A-B0BD-9ED2D6415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A4E49E-4AE1-4844-9B65-422CE743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15" y="1444258"/>
            <a:ext cx="10423585" cy="51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5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19808-FC49-4B9C-A643-C5FCF26B3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61DDC2-5750-4C28-AB4A-82B8ED4D9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764106-EE4C-409B-87B2-6C8D25788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74" y="171826"/>
            <a:ext cx="7629452" cy="66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3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F0333-9889-4A9C-98DF-B98B5FD9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Grid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B3913DD-4636-48DD-BB70-F20B6C78F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015" y="1690688"/>
            <a:ext cx="5967969" cy="5065252"/>
          </a:xfrm>
        </p:spPr>
      </p:pic>
    </p:spTree>
    <p:extLst>
      <p:ext uri="{BB962C8B-B14F-4D97-AF65-F5344CB8AC3E}">
        <p14:creationId xmlns:p14="http://schemas.microsoft.com/office/powerpoint/2010/main" val="11791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F0333-9889-4A9C-98DF-B98B5FD9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 Mobile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E279C1B-8195-42FB-B6A4-532E4505F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68" y="1372778"/>
            <a:ext cx="3349863" cy="5226229"/>
          </a:xfrm>
        </p:spPr>
      </p:pic>
    </p:spTree>
    <p:extLst>
      <p:ext uri="{BB962C8B-B14F-4D97-AF65-F5344CB8AC3E}">
        <p14:creationId xmlns:p14="http://schemas.microsoft.com/office/powerpoint/2010/main" val="138342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F0333-9889-4A9C-98DF-B98B5FD9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 Mobile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8694FA12-8224-40E2-9B1E-207C683C4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69" y="1690688"/>
            <a:ext cx="3045861" cy="4911156"/>
          </a:xfrm>
        </p:spPr>
      </p:pic>
    </p:spTree>
    <p:extLst>
      <p:ext uri="{BB962C8B-B14F-4D97-AF65-F5344CB8AC3E}">
        <p14:creationId xmlns:p14="http://schemas.microsoft.com/office/powerpoint/2010/main" val="139610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F0333-9889-4A9C-98DF-B98B5FD9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Grid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E2A6633-381E-4D3D-B5A2-0D2823CD0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22372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F0333-9889-4A9C-98DF-B98B5FD9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Grid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6FAF98E-7A38-462A-8C7F-7429CA7F0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54" y="1825625"/>
            <a:ext cx="8447491" cy="4351338"/>
          </a:xfrm>
        </p:spPr>
      </p:pic>
    </p:spTree>
    <p:extLst>
      <p:ext uri="{BB962C8B-B14F-4D97-AF65-F5344CB8AC3E}">
        <p14:creationId xmlns:p14="http://schemas.microsoft.com/office/powerpoint/2010/main" val="44979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3F670-71B7-41EE-B9B8-35C6E504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Grid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areas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41B22F8-9831-4DBD-8D1A-FA67B4643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650" y="1825625"/>
            <a:ext cx="5950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3F670-71B7-41EE-B9B8-35C6E504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  <a:br>
              <a:rPr lang="pt-BR" dirty="0"/>
            </a:br>
            <a:r>
              <a:rPr lang="pt-BR" dirty="0"/>
              <a:t>Mobile </a:t>
            </a:r>
            <a:r>
              <a:rPr lang="pt-BR" dirty="0" err="1"/>
              <a:t>First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585EDF-080E-420A-B0BD-9ED2D6415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3485EC-A316-4BE2-A015-56F1826F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54" y="1069675"/>
            <a:ext cx="3551291" cy="578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0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B3433A6136E447B53E2610E0AA8E5C" ma:contentTypeVersion="11" ma:contentTypeDescription="Create a new document." ma:contentTypeScope="" ma:versionID="6d86d5a73ae3fa1b2f5eca1fb89bc690">
  <xsd:schema xmlns:xsd="http://www.w3.org/2001/XMLSchema" xmlns:xs="http://www.w3.org/2001/XMLSchema" xmlns:p="http://schemas.microsoft.com/office/2006/metadata/properties" xmlns:ns2="612ea221-b372-48df-828e-453fb0e32813" xmlns:ns3="7842eec7-b81c-4579-8550-c831d219579d" targetNamespace="http://schemas.microsoft.com/office/2006/metadata/properties" ma:root="true" ma:fieldsID="36a8224a84788c489d3e657ccbc32719" ns2:_="" ns3:_="">
    <xsd:import namespace="612ea221-b372-48df-828e-453fb0e32813"/>
    <xsd:import namespace="7842eec7-b81c-4579-8550-c831d21957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ea221-b372-48df-828e-453fb0e328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b59a213-3ed0-46ab-9563-01ee8d1fa8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2eec7-b81c-4579-8550-c831d219579d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6282d0ea-80cb-4be0-bee6-ac3f0a39dea7}" ma:internalName="TaxCatchAll" ma:showField="CatchAllData" ma:web="7842eec7-b81c-4579-8550-c831d219579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842eec7-b81c-4579-8550-c831d219579d" xsi:nil="true"/>
    <lcf76f155ced4ddcb4097134ff3c332f xmlns="612ea221-b372-48df-828e-453fb0e3281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2929D7B-BC25-4BE3-8F51-3E03EF23A8DA}"/>
</file>

<file path=customXml/itemProps2.xml><?xml version="1.0" encoding="utf-8"?>
<ds:datastoreItem xmlns:ds="http://schemas.openxmlformats.org/officeDocument/2006/customXml" ds:itemID="{6D03CDB5-2021-4C4E-A2C3-2D06660CE3A4}"/>
</file>

<file path=customXml/itemProps3.xml><?xml version="1.0" encoding="utf-8"?>
<ds:datastoreItem xmlns:ds="http://schemas.openxmlformats.org/officeDocument/2006/customXml" ds:itemID="{17965EE3-814E-421B-ACC4-A0FC1651762F}"/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Fábrica de Software </vt:lpstr>
      <vt:lpstr>Apresentação do PowerPoint</vt:lpstr>
      <vt:lpstr>Grid</vt:lpstr>
      <vt:lpstr>Layout Mobile</vt:lpstr>
      <vt:lpstr>Layout Mobile</vt:lpstr>
      <vt:lpstr>Grid</vt:lpstr>
      <vt:lpstr>Grid</vt:lpstr>
      <vt:lpstr>Grid template areas</vt:lpstr>
      <vt:lpstr>Projeto Mobile First</vt:lpstr>
      <vt:lpstr>Projeto Mobile First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Horto - Lab. 303</dc:creator>
  <cp:lastModifiedBy>Horto - Lab. 303</cp:lastModifiedBy>
  <cp:revision>2</cp:revision>
  <dcterms:created xsi:type="dcterms:W3CDTF">2022-06-14T17:26:30Z</dcterms:created>
  <dcterms:modified xsi:type="dcterms:W3CDTF">2022-06-14T17:52:10Z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0x010100C3B3433A6136E447B53E2610E0AA8E5C</vt:lpwstr>
  </property>
</Properties>
</file>