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8B15-EBFF-422B-9657-E498848D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F2865-E673-4CE4-BD42-30AABA9D0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7950F-5525-491C-AC67-C329BC1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C985F-15CB-42CD-9129-B1361E2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14B63-7FCE-476E-B2DD-4825967D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1FEC9-BB33-4229-8632-72F528BF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ED9CC9-F205-4E6B-984F-6AA63148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12830-4AB1-43E6-B360-F5D8528B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5E0EC-5B0E-48D6-B6ED-23BAF188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8BE9C-7F5D-4879-A81E-04755A35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92A2D7-078F-4593-8B3D-333F8B2C8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1AD73-4BDA-4B09-8F77-72CE0426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79750-AD59-4E68-B959-10081DD4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A8179-E24A-49C0-95B9-F58F754F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5D108-9C52-46B7-A9EB-FFBCD2C2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2673-5A48-4414-B945-48435536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B4901-92DF-48B6-8EC6-2E775196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40F09-7915-46C5-8C11-4BB6D328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2A24F-71E3-4543-B7B9-841058D2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4AA0F-A342-4347-9E79-16FA6F1E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1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F9F0-B1D6-4C5E-8EFE-C60B406D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11768-BE10-4A89-BAC6-61506A21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2F052-9076-46AD-8A09-7070C788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0A508-2DD5-44BE-AB3B-A76DA540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4F1F6-9761-48F3-93EB-908155E4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5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8F7AF-21BE-4B04-AC06-7001569A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5137F-B087-40BA-8060-80AAD9660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EC477-CCFC-4A0F-901C-D70BD87A1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B53DDA-10BA-44C1-8F83-AB6A6335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E096B0-376C-4412-BDB4-40BAE0D5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3F3BBF-181C-403E-9D89-9B58056B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D99E-6150-414E-9553-38967806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325FB-1CDC-45FA-90D1-0ADE3426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FFBAC8-7B79-4D05-8BC1-D6ABF351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4F6D94-88D2-4839-8990-A44E1081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CDA150-CF49-4BDC-9355-34C3E066B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F9DBD8-CF66-4A0D-A80F-20D2B69E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A9D56B-CE00-4B3A-995A-2E28766B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05AFD4-CE95-4C43-B1FA-EDE95079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AE368-E32F-4B0F-BC4A-C5F99FB9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49C3D5-7FA9-4110-A7A4-518DC964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79398-6EA0-4062-A5F7-1E8EABFE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CE16D1-9611-4F3D-8E1D-640B375C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81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A9F734-E12C-419D-BC3C-AA8E51A2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F4217E-CF62-47AB-BDFC-1BBD4873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C673E7-0605-4AD7-A8EA-974039A8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F47B-3F53-4F75-A18B-EA253FDA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7576D-8640-4EA7-A742-EF207E4C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F6D64B-7F64-444B-89E7-A66A53E2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5B9DD4-749C-43CC-A7F5-E5A169C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17540-DECA-42B8-8A03-97F215AB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BC333-7167-4039-9B5E-818EAFD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2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FDCD7-5793-4215-B98A-684202F1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2306D0-5CCD-47B8-BAB2-0BD100877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B6EB83-BF11-45E9-B108-0455C4CC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79E9A9-259F-4EF7-A91E-DD192993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9B2FA-6B2A-4283-BBA6-5F280EEE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5F20A0-BF13-4F7D-98DD-A6E65F22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AE80E7-323D-412D-8307-8715C926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80CD36-1ED3-46E5-AB1D-66ADCE64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BA8F1-EB2B-4941-BD27-148A3067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9374-EFF1-42F7-A935-3AE9ACB8218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6BF77-A186-4CD4-A911-2D609D1A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5C58A-B434-4CDE-A596-42F453E1E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C643-5958-4A97-8379-A811AB806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4F1-7D3D-46D7-87BD-9AB89AFF8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7D662-AAB2-405F-99E5-BEF7B4F39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A evolução da Netflix é uma aula de marketing - Poços entre Aspas">
            <a:extLst>
              <a:ext uri="{FF2B5EF4-FFF2-40B4-BE49-F238E27FC236}">
                <a16:creationId xmlns:a16="http://schemas.microsoft.com/office/drawing/2014/main" id="{326AAF5B-8CCB-4DA9-8113-09423D63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1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91E3AD8-A153-4B5E-8CE3-56D17BD716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62358"/>
            <a:ext cx="10515600" cy="462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262890" indent="-439420">
              <a:lnSpc>
                <a:spcPct val="107100"/>
              </a:lnSpc>
              <a:spcBef>
                <a:spcPts val="100"/>
              </a:spcBef>
              <a:buAutoNum type="arabicPeriod"/>
              <a:tabLst>
                <a:tab pos="450850" algn="l"/>
                <a:tab pos="452120" algn="l"/>
              </a:tabLst>
            </a:pPr>
            <a:r>
              <a:rPr sz="1600" spc="-55" dirty="0">
                <a:latin typeface="Trebuchet MS"/>
                <a:cs typeface="Trebuchet MS"/>
              </a:rPr>
              <a:t>Usuários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do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serviço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serão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cadastrados,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devendo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ser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registrados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seu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e-mail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principal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(login),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senha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acesso,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nome,  </a:t>
            </a:r>
            <a:r>
              <a:rPr sz="1600" spc="-100" dirty="0">
                <a:latin typeface="Trebuchet MS"/>
                <a:cs typeface="Trebuchet MS"/>
              </a:rPr>
              <a:t>telefone,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55" dirty="0">
                <a:latin typeface="Trebuchet MS"/>
                <a:cs typeface="Trebuchet MS"/>
              </a:rPr>
              <a:t>CPF,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endereço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cobrança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número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cartão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crédito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para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pagamento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mensal.</a:t>
            </a:r>
            <a:endParaRPr sz="1600" dirty="0">
              <a:latin typeface="Trebuchet MS"/>
              <a:cs typeface="Trebuchet MS"/>
            </a:endParaRPr>
          </a:p>
          <a:p>
            <a:pPr marL="451484" marR="51435" indent="-439420">
              <a:lnSpc>
                <a:spcPct val="105200"/>
              </a:lnSpc>
              <a:spcBef>
                <a:spcPts val="944"/>
              </a:spcBef>
              <a:buAutoNum type="arabicPeriod"/>
              <a:tabLst>
                <a:tab pos="450850" algn="l"/>
                <a:tab pos="452120" algn="l"/>
              </a:tabLst>
            </a:pPr>
            <a:r>
              <a:rPr sz="1600" spc="-20" dirty="0">
                <a:latin typeface="Trebuchet MS"/>
                <a:cs typeface="Trebuchet MS"/>
              </a:rPr>
              <a:t>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cada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mês,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cobrança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mensalidade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será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emitida,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debitada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do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cartão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crédito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do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usuário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registrado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no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cadastro,  </a:t>
            </a:r>
            <a:r>
              <a:rPr sz="1600" spc="-70" dirty="0">
                <a:latin typeface="Trebuchet MS"/>
                <a:cs typeface="Trebuchet MS"/>
              </a:rPr>
              <a:t>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confirmada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usuário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por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e-mail.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Caso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não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seja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possível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realizar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cobrança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(por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exemplo,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por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bloqueio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do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cartão)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o  </a:t>
            </a:r>
            <a:r>
              <a:rPr sz="1600" spc="-60" dirty="0">
                <a:latin typeface="Trebuchet MS"/>
                <a:cs typeface="Trebuchet MS"/>
              </a:rPr>
              <a:t>usuário </a:t>
            </a:r>
            <a:r>
              <a:rPr sz="1600" spc="-70" dirty="0">
                <a:latin typeface="Trebuchet MS"/>
                <a:cs typeface="Trebuchet MS"/>
              </a:rPr>
              <a:t>será avisado </a:t>
            </a:r>
            <a:r>
              <a:rPr sz="1600" spc="-55" dirty="0">
                <a:latin typeface="Trebuchet MS"/>
                <a:cs typeface="Trebuchet MS"/>
              </a:rPr>
              <a:t>por </a:t>
            </a:r>
            <a:r>
              <a:rPr sz="1600" spc="-90" dirty="0">
                <a:latin typeface="Trebuchet MS"/>
                <a:cs typeface="Trebuchet MS"/>
              </a:rPr>
              <a:t>e-mail </a:t>
            </a:r>
            <a:r>
              <a:rPr sz="1600" spc="-70" dirty="0">
                <a:latin typeface="Trebuchet MS"/>
                <a:cs typeface="Trebuchet MS"/>
              </a:rPr>
              <a:t>e a </a:t>
            </a:r>
            <a:r>
              <a:rPr sz="1600" spc="-80" dirty="0">
                <a:latin typeface="Trebuchet MS"/>
                <a:cs typeface="Trebuchet MS"/>
              </a:rPr>
              <a:t>mensalidade </a:t>
            </a:r>
            <a:r>
              <a:rPr sz="1600" spc="-100" dirty="0">
                <a:latin typeface="Trebuchet MS"/>
                <a:cs typeface="Trebuchet MS"/>
              </a:rPr>
              <a:t>ficará </a:t>
            </a:r>
            <a:r>
              <a:rPr sz="1600" spc="-90" dirty="0">
                <a:latin typeface="Trebuchet MS"/>
                <a:cs typeface="Trebuchet MS"/>
              </a:rPr>
              <a:t>pendente. </a:t>
            </a:r>
            <a:r>
              <a:rPr sz="1600" spc="-65" dirty="0">
                <a:latin typeface="Trebuchet MS"/>
                <a:cs typeface="Trebuchet MS"/>
              </a:rPr>
              <a:t>Com </a:t>
            </a:r>
            <a:r>
              <a:rPr sz="1600" spc="-60" dirty="0">
                <a:latin typeface="Trebuchet MS"/>
                <a:cs typeface="Trebuchet MS"/>
              </a:rPr>
              <a:t>duas </a:t>
            </a:r>
            <a:r>
              <a:rPr sz="1600" spc="-75" dirty="0">
                <a:latin typeface="Trebuchet MS"/>
                <a:cs typeface="Trebuchet MS"/>
              </a:rPr>
              <a:t>mensalidades </a:t>
            </a:r>
            <a:r>
              <a:rPr sz="1600" spc="-85" dirty="0">
                <a:latin typeface="Trebuchet MS"/>
                <a:cs typeface="Trebuchet MS"/>
              </a:rPr>
              <a:t>pendentes, </a:t>
            </a:r>
            <a:r>
              <a:rPr sz="1600" spc="-15" dirty="0">
                <a:latin typeface="Trebuchet MS"/>
                <a:cs typeface="Trebuchet MS"/>
              </a:rPr>
              <a:t>o </a:t>
            </a:r>
            <a:r>
              <a:rPr sz="1600" spc="-60" dirty="0">
                <a:latin typeface="Trebuchet MS"/>
                <a:cs typeface="Trebuchet MS"/>
              </a:rPr>
              <a:t>usuário  </a:t>
            </a:r>
            <a:r>
              <a:rPr sz="1600" spc="-85" dirty="0">
                <a:latin typeface="Trebuchet MS"/>
                <a:cs typeface="Trebuchet MS"/>
              </a:rPr>
              <a:t>perderá </a:t>
            </a:r>
            <a:r>
              <a:rPr sz="1600" spc="-15" dirty="0">
                <a:latin typeface="Trebuchet MS"/>
                <a:cs typeface="Trebuchet MS"/>
              </a:rPr>
              <a:t>o</a:t>
            </a:r>
            <a:r>
              <a:rPr sz="1600" spc="-31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acesso </a:t>
            </a:r>
            <a:r>
              <a:rPr sz="1600" spc="-55" dirty="0">
                <a:latin typeface="Trebuchet MS"/>
                <a:cs typeface="Trebuchet MS"/>
              </a:rPr>
              <a:t>ao </a:t>
            </a:r>
            <a:r>
              <a:rPr sz="1600" spc="-85" dirty="0">
                <a:latin typeface="Trebuchet MS"/>
                <a:cs typeface="Trebuchet MS"/>
              </a:rPr>
              <a:t>serviço.</a:t>
            </a:r>
            <a:endParaRPr sz="1600" dirty="0">
              <a:latin typeface="Trebuchet MS"/>
              <a:cs typeface="Trebuchet MS"/>
            </a:endParaRPr>
          </a:p>
          <a:p>
            <a:pPr marL="451484" marR="43180" indent="-439420">
              <a:lnSpc>
                <a:spcPct val="105700"/>
              </a:lnSpc>
              <a:spcBef>
                <a:spcPts val="910"/>
              </a:spcBef>
              <a:buAutoNum type="arabicPeriod"/>
              <a:tabLst>
                <a:tab pos="450850" algn="l"/>
                <a:tab pos="452120" algn="l"/>
              </a:tabLst>
            </a:pPr>
            <a:r>
              <a:rPr sz="1600" spc="-30" dirty="0">
                <a:latin typeface="Trebuchet MS"/>
                <a:cs typeface="Trebuchet MS"/>
              </a:rPr>
              <a:t>Ao </a:t>
            </a:r>
            <a:r>
              <a:rPr sz="1600" spc="-75" dirty="0">
                <a:latin typeface="Trebuchet MS"/>
                <a:cs typeface="Trebuchet MS"/>
              </a:rPr>
              <a:t>acessar </a:t>
            </a:r>
            <a:r>
              <a:rPr sz="1600" spc="-15" dirty="0">
                <a:latin typeface="Trebuchet MS"/>
                <a:cs typeface="Trebuchet MS"/>
              </a:rPr>
              <a:t>o </a:t>
            </a:r>
            <a:r>
              <a:rPr sz="1600" spc="-90" dirty="0">
                <a:latin typeface="Trebuchet MS"/>
                <a:cs typeface="Trebuchet MS"/>
              </a:rPr>
              <a:t>serviço, </a:t>
            </a:r>
            <a:r>
              <a:rPr sz="1600" spc="-15" dirty="0">
                <a:latin typeface="Trebuchet MS"/>
                <a:cs typeface="Trebuchet MS"/>
              </a:rPr>
              <a:t>o </a:t>
            </a:r>
            <a:r>
              <a:rPr sz="1600" spc="-60" dirty="0">
                <a:latin typeface="Trebuchet MS"/>
                <a:cs typeface="Trebuchet MS"/>
              </a:rPr>
              <a:t>usuário </a:t>
            </a:r>
            <a:r>
              <a:rPr sz="1600" spc="-70" dirty="0">
                <a:latin typeface="Trebuchet MS"/>
                <a:cs typeface="Trebuchet MS"/>
              </a:rPr>
              <a:t>poderá </a:t>
            </a:r>
            <a:r>
              <a:rPr sz="1600" spc="-75" dirty="0">
                <a:latin typeface="Trebuchet MS"/>
                <a:cs typeface="Trebuchet MS"/>
              </a:rPr>
              <a:t>consultar </a:t>
            </a:r>
            <a:r>
              <a:rPr sz="1600" spc="-15" dirty="0">
                <a:latin typeface="Trebuchet MS"/>
                <a:cs typeface="Trebuchet MS"/>
              </a:rPr>
              <a:t>o </a:t>
            </a:r>
            <a:r>
              <a:rPr sz="1600" spc="-85" dirty="0">
                <a:latin typeface="Trebuchet MS"/>
                <a:cs typeface="Trebuchet MS"/>
              </a:rPr>
              <a:t>catálogo </a:t>
            </a:r>
            <a:r>
              <a:rPr sz="1600" spc="-70" dirty="0">
                <a:latin typeface="Trebuchet MS"/>
                <a:cs typeface="Trebuchet MS"/>
              </a:rPr>
              <a:t>de </a:t>
            </a:r>
            <a:r>
              <a:rPr sz="1600" spc="-80" dirty="0">
                <a:latin typeface="Trebuchet MS"/>
                <a:cs typeface="Trebuchet MS"/>
              </a:rPr>
              <a:t>vídeos. </a:t>
            </a:r>
            <a:r>
              <a:rPr sz="1600" spc="-60" dirty="0">
                <a:latin typeface="Trebuchet MS"/>
                <a:cs typeface="Trebuchet MS"/>
              </a:rPr>
              <a:t>Vídeos podem ser </a:t>
            </a:r>
            <a:r>
              <a:rPr sz="1600" spc="-70" dirty="0">
                <a:latin typeface="Trebuchet MS"/>
                <a:cs typeface="Trebuchet MS"/>
              </a:rPr>
              <a:t>de </a:t>
            </a:r>
            <a:r>
              <a:rPr sz="1600" spc="-75" dirty="0">
                <a:latin typeface="Trebuchet MS"/>
                <a:cs typeface="Trebuchet MS"/>
              </a:rPr>
              <a:t>três </a:t>
            </a:r>
            <a:r>
              <a:rPr sz="1600" spc="-90" dirty="0">
                <a:latin typeface="Trebuchet MS"/>
                <a:cs typeface="Trebuchet MS"/>
              </a:rPr>
              <a:t>categorias: </a:t>
            </a:r>
            <a:r>
              <a:rPr sz="1600" spc="-100" dirty="0">
                <a:latin typeface="Trebuchet MS"/>
                <a:cs typeface="Trebuchet MS"/>
              </a:rPr>
              <a:t>filmes,  </a:t>
            </a:r>
            <a:r>
              <a:rPr sz="1600" spc="-65" dirty="0">
                <a:latin typeface="Trebuchet MS"/>
                <a:cs typeface="Trebuchet MS"/>
              </a:rPr>
              <a:t>séries </a:t>
            </a:r>
            <a:r>
              <a:rPr sz="1600" spc="-70" dirty="0">
                <a:latin typeface="Trebuchet MS"/>
                <a:cs typeface="Trebuchet MS"/>
              </a:rPr>
              <a:t>e </a:t>
            </a:r>
            <a:r>
              <a:rPr sz="1600" spc="-80" dirty="0">
                <a:latin typeface="Trebuchet MS"/>
                <a:cs typeface="Trebuchet MS"/>
              </a:rPr>
              <a:t>documentários. </a:t>
            </a:r>
            <a:r>
              <a:rPr sz="1600" spc="-60" dirty="0">
                <a:latin typeface="Trebuchet MS"/>
                <a:cs typeface="Trebuchet MS"/>
              </a:rPr>
              <a:t>Sobre </a:t>
            </a:r>
            <a:r>
              <a:rPr sz="1600" spc="-100" dirty="0">
                <a:latin typeface="Trebuchet MS"/>
                <a:cs typeface="Trebuchet MS"/>
              </a:rPr>
              <a:t>filmes, </a:t>
            </a:r>
            <a:r>
              <a:rPr sz="1600" spc="-85" dirty="0">
                <a:latin typeface="Trebuchet MS"/>
                <a:cs typeface="Trebuchet MS"/>
              </a:rPr>
              <a:t>armazena-se </a:t>
            </a:r>
            <a:r>
              <a:rPr sz="1600" spc="-15" dirty="0">
                <a:latin typeface="Trebuchet MS"/>
                <a:cs typeface="Trebuchet MS"/>
              </a:rPr>
              <a:t>o </a:t>
            </a:r>
            <a:r>
              <a:rPr sz="1600" spc="-100" dirty="0">
                <a:latin typeface="Trebuchet MS"/>
                <a:cs typeface="Trebuchet MS"/>
              </a:rPr>
              <a:t>título, </a:t>
            </a:r>
            <a:r>
              <a:rPr sz="1600" spc="-55" dirty="0">
                <a:latin typeface="Trebuchet MS"/>
                <a:cs typeface="Trebuchet MS"/>
              </a:rPr>
              <a:t>ano </a:t>
            </a:r>
            <a:r>
              <a:rPr sz="1600" spc="-70" dirty="0">
                <a:latin typeface="Trebuchet MS"/>
                <a:cs typeface="Trebuchet MS"/>
              </a:rPr>
              <a:t>de </a:t>
            </a:r>
            <a:r>
              <a:rPr sz="1600" spc="-85" dirty="0">
                <a:latin typeface="Trebuchet MS"/>
                <a:cs typeface="Trebuchet MS"/>
              </a:rPr>
              <a:t>produção, </a:t>
            </a:r>
            <a:r>
              <a:rPr sz="1600" spc="-70" dirty="0">
                <a:latin typeface="Trebuchet MS"/>
                <a:cs typeface="Trebuchet MS"/>
              </a:rPr>
              <a:t>e </a:t>
            </a:r>
            <a:r>
              <a:rPr sz="1600" spc="-80" dirty="0">
                <a:latin typeface="Trebuchet MS"/>
                <a:cs typeface="Trebuchet MS"/>
              </a:rPr>
              <a:t>duração </a:t>
            </a:r>
            <a:r>
              <a:rPr sz="1600" spc="-65" dirty="0">
                <a:latin typeface="Trebuchet MS"/>
                <a:cs typeface="Trebuchet MS"/>
              </a:rPr>
              <a:t>em </a:t>
            </a:r>
            <a:r>
              <a:rPr sz="1600" spc="-80" dirty="0">
                <a:latin typeface="Trebuchet MS"/>
                <a:cs typeface="Trebuchet MS"/>
              </a:rPr>
              <a:t>minutos. </a:t>
            </a:r>
            <a:r>
              <a:rPr sz="1600" spc="-60" dirty="0">
                <a:latin typeface="Trebuchet MS"/>
                <a:cs typeface="Trebuchet MS"/>
              </a:rPr>
              <a:t>Sobre </a:t>
            </a:r>
            <a:r>
              <a:rPr sz="1600" spc="-90" dirty="0">
                <a:latin typeface="Trebuchet MS"/>
                <a:cs typeface="Trebuchet MS"/>
              </a:rPr>
              <a:t>cada  </a:t>
            </a:r>
            <a:r>
              <a:rPr sz="1600" spc="-60" dirty="0">
                <a:latin typeface="Trebuchet MS"/>
                <a:cs typeface="Trebuchet MS"/>
              </a:rPr>
              <a:t>episódio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séries,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são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registrados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dados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sobre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título,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ano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produção,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duração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em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minutos,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temporada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número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do  </a:t>
            </a:r>
            <a:r>
              <a:rPr sz="1600" spc="-75" dirty="0">
                <a:latin typeface="Trebuchet MS"/>
                <a:cs typeface="Trebuchet MS"/>
              </a:rPr>
              <a:t>episódio. </a:t>
            </a:r>
            <a:r>
              <a:rPr sz="1600" spc="-90" dirty="0">
                <a:latin typeface="Trebuchet MS"/>
                <a:cs typeface="Trebuchet MS"/>
              </a:rPr>
              <a:t>Para cada </a:t>
            </a:r>
            <a:r>
              <a:rPr sz="1600" spc="-80" dirty="0">
                <a:latin typeface="Trebuchet MS"/>
                <a:cs typeface="Trebuchet MS"/>
              </a:rPr>
              <a:t>episódio, </a:t>
            </a:r>
            <a:r>
              <a:rPr sz="1600" spc="-70" dirty="0">
                <a:latin typeface="Trebuchet MS"/>
                <a:cs typeface="Trebuchet MS"/>
              </a:rPr>
              <a:t>é </a:t>
            </a:r>
            <a:r>
              <a:rPr sz="1600" spc="-85" dirty="0">
                <a:latin typeface="Trebuchet MS"/>
                <a:cs typeface="Trebuchet MS"/>
              </a:rPr>
              <a:t>armazenada também </a:t>
            </a:r>
            <a:r>
              <a:rPr sz="1600" spc="-70" dirty="0">
                <a:latin typeface="Trebuchet MS"/>
                <a:cs typeface="Trebuchet MS"/>
              </a:rPr>
              <a:t>a </a:t>
            </a:r>
            <a:r>
              <a:rPr sz="1600" spc="-90" dirty="0">
                <a:latin typeface="Trebuchet MS"/>
                <a:cs typeface="Trebuchet MS"/>
              </a:rPr>
              <a:t>identificação </a:t>
            </a:r>
            <a:r>
              <a:rPr sz="1600" spc="-45" dirty="0">
                <a:latin typeface="Trebuchet MS"/>
                <a:cs typeface="Trebuchet MS"/>
              </a:rPr>
              <a:t>do </a:t>
            </a:r>
            <a:r>
              <a:rPr sz="1600" spc="-80" dirty="0">
                <a:latin typeface="Trebuchet MS"/>
                <a:cs typeface="Trebuchet MS"/>
              </a:rPr>
              <a:t>próximo </a:t>
            </a:r>
            <a:r>
              <a:rPr sz="1600" spc="-60" dirty="0">
                <a:latin typeface="Trebuchet MS"/>
                <a:cs typeface="Trebuchet MS"/>
              </a:rPr>
              <a:t>episódio </a:t>
            </a:r>
            <a:r>
              <a:rPr sz="1600" spc="-70" dirty="0">
                <a:latin typeface="Trebuchet MS"/>
                <a:cs typeface="Trebuchet MS"/>
              </a:rPr>
              <a:t>da mesma </a:t>
            </a:r>
            <a:r>
              <a:rPr sz="1600" spc="-90" dirty="0">
                <a:latin typeface="Trebuchet MS"/>
                <a:cs typeface="Trebuchet MS"/>
              </a:rPr>
              <a:t>série, </a:t>
            </a:r>
            <a:r>
              <a:rPr sz="1600" spc="-70" dirty="0">
                <a:latin typeface="Trebuchet MS"/>
                <a:cs typeface="Trebuchet MS"/>
              </a:rPr>
              <a:t>caso </a:t>
            </a:r>
            <a:r>
              <a:rPr sz="1600" spc="-110" dirty="0">
                <a:latin typeface="Trebuchet MS"/>
                <a:cs typeface="Trebuchet MS"/>
              </a:rPr>
              <a:t>exista.  </a:t>
            </a:r>
            <a:r>
              <a:rPr sz="1600" spc="-60" dirty="0">
                <a:latin typeface="Trebuchet MS"/>
                <a:cs typeface="Trebuchet MS"/>
              </a:rPr>
              <a:t>Sobre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documentários,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armazena-se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o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título,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ano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produção,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duração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em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minutos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e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nome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produtora.</a:t>
            </a:r>
            <a:endParaRPr sz="1600" dirty="0">
              <a:latin typeface="Trebuchet MS"/>
              <a:cs typeface="Trebuchet MS"/>
            </a:endParaRPr>
          </a:p>
          <a:p>
            <a:pPr marL="451484" marR="5080" indent="-439420">
              <a:lnSpc>
                <a:spcPct val="107100"/>
              </a:lnSpc>
              <a:spcBef>
                <a:spcPts val="915"/>
              </a:spcBef>
              <a:buAutoNum type="arabicPeriod"/>
              <a:tabLst>
                <a:tab pos="450850" algn="l"/>
                <a:tab pos="452120" algn="l"/>
              </a:tabLst>
            </a:pPr>
            <a:r>
              <a:rPr sz="1600" spc="-85" dirty="0">
                <a:latin typeface="Trebuchet MS"/>
                <a:cs typeface="Trebuchet MS"/>
              </a:rPr>
              <a:t>Cada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usuário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poderá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avaliar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vídeo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que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assistiu,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dando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ele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uma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nota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entre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0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10.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Apenas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uma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nota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poderá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ser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dada  </a:t>
            </a:r>
            <a:r>
              <a:rPr sz="1600" spc="-55" dirty="0">
                <a:latin typeface="Trebuchet MS"/>
                <a:cs typeface="Trebuchet MS"/>
              </a:rPr>
              <a:t>por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vídeo.</a:t>
            </a:r>
            <a:endParaRPr sz="1600" dirty="0">
              <a:latin typeface="Trebuchet MS"/>
              <a:cs typeface="Trebuchet MS"/>
            </a:endParaRPr>
          </a:p>
          <a:p>
            <a:pPr marL="451484" marR="130175" indent="-439420">
              <a:lnSpc>
                <a:spcPct val="107100"/>
              </a:lnSpc>
              <a:spcBef>
                <a:spcPts val="790"/>
              </a:spcBef>
              <a:buAutoNum type="arabicPeriod"/>
              <a:tabLst>
                <a:tab pos="450850" algn="l"/>
                <a:tab pos="452120" algn="l"/>
              </a:tabLst>
            </a:pPr>
            <a:r>
              <a:rPr sz="1600" spc="-60" dirty="0">
                <a:latin typeface="Trebuchet MS"/>
                <a:cs typeface="Trebuchet MS"/>
              </a:rPr>
              <a:t>Uma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lista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atores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será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também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mantida,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associada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catálogo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vídeos,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modo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que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o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usuário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possa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procurar  </a:t>
            </a:r>
            <a:r>
              <a:rPr sz="1600" spc="-55" dirty="0">
                <a:latin typeface="Trebuchet MS"/>
                <a:cs typeface="Trebuchet MS"/>
              </a:rPr>
              <a:t>por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vídeos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em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que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tenha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atuado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algum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ator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ou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atriz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sua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preferência.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Sobre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cada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20" dirty="0">
                <a:latin typeface="Trebuchet MS"/>
                <a:cs typeface="Trebuchet MS"/>
              </a:rPr>
              <a:t>ator, </a:t>
            </a:r>
            <a:r>
              <a:rPr sz="1600" spc="-70" dirty="0">
                <a:latin typeface="Trebuchet MS"/>
                <a:cs typeface="Trebuchet MS"/>
              </a:rPr>
              <a:t>será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armazenado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seu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nome,  </a:t>
            </a:r>
            <a:r>
              <a:rPr sz="1600" spc="-90" dirty="0">
                <a:latin typeface="Trebuchet MS"/>
                <a:cs typeface="Trebuchet MS"/>
              </a:rPr>
              <a:t>data </a:t>
            </a:r>
            <a:r>
              <a:rPr sz="1600" spc="-70" dirty="0">
                <a:latin typeface="Trebuchet MS"/>
                <a:cs typeface="Trebuchet MS"/>
              </a:rPr>
              <a:t>e </a:t>
            </a:r>
            <a:r>
              <a:rPr sz="1600" spc="-90" dirty="0">
                <a:latin typeface="Trebuchet MS"/>
                <a:cs typeface="Trebuchet MS"/>
              </a:rPr>
              <a:t>local </a:t>
            </a:r>
            <a:r>
              <a:rPr sz="1600" spc="-70" dirty="0">
                <a:latin typeface="Trebuchet MS"/>
                <a:cs typeface="Trebuchet MS"/>
              </a:rPr>
              <a:t>de</a:t>
            </a:r>
            <a:r>
              <a:rPr sz="1600" spc="-27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nascimento.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2052" name="Picture 4" descr="Confira 10 filmes de Terror na Netflix para você assistir com seus amigos.  - Programadores Brasil">
            <a:extLst>
              <a:ext uri="{FF2B5EF4-FFF2-40B4-BE49-F238E27FC236}">
                <a16:creationId xmlns:a16="http://schemas.microsoft.com/office/drawing/2014/main" id="{75CE0780-5C9F-446C-BE15-A955CB1BA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56" y="0"/>
            <a:ext cx="4952288" cy="18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22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2EC8C637F5C540B6094BEC5A844DA1" ma:contentTypeVersion="10" ma:contentTypeDescription="Create a new document." ma:contentTypeScope="" ma:versionID="1ea0bca4dab24c7f9c9f3fe750bf4b5d">
  <xsd:schema xmlns:xsd="http://www.w3.org/2001/XMLSchema" xmlns:xs="http://www.w3.org/2001/XMLSchema" xmlns:p="http://schemas.microsoft.com/office/2006/metadata/properties" xmlns:ns2="3d34d765-322a-4f43-88a4-bd7c65182ee5" targetNamespace="http://schemas.microsoft.com/office/2006/metadata/properties" ma:root="true" ma:fieldsID="a060a6ffb73744b27f2be4db64ac0f1d" ns2:_="">
    <xsd:import namespace="3d34d765-322a-4f43-88a4-bd7c65182e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4d765-322a-4f43-88a4-bd7c65182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54A5F5-2B35-4A2C-AF8A-5AD8B09E51C5}"/>
</file>

<file path=customXml/itemProps2.xml><?xml version="1.0" encoding="utf-8"?>
<ds:datastoreItem xmlns:ds="http://schemas.openxmlformats.org/officeDocument/2006/customXml" ds:itemID="{90C346DA-E497-4BE3-BFC6-E66852AC4DF7}"/>
</file>

<file path=customXml/itemProps3.xml><?xml version="1.0" encoding="utf-8"?>
<ds:datastoreItem xmlns:ds="http://schemas.openxmlformats.org/officeDocument/2006/customXml" ds:itemID="{536B2F0A-8997-4D77-8B00-A4EB7A938877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Horto - Lab. 303</dc:creator>
  <cp:lastModifiedBy>Horto - Lab. 303</cp:lastModifiedBy>
  <cp:revision>2</cp:revision>
  <dcterms:created xsi:type="dcterms:W3CDTF">2022-01-27T18:08:31Z</dcterms:created>
  <dcterms:modified xsi:type="dcterms:W3CDTF">2022-01-27T18:25:42Z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0x010100622EC8C637F5C540B6094BEC5A844DA1</vt:lpwstr>
  </property>
</Properties>
</file>