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Josefin Slab"/>
      <p:regular r:id="rId13"/>
      <p:bold r:id="rId14"/>
      <p:italic r:id="rId15"/>
      <p:boldItalic r:id="rId16"/>
    </p:embeddedFont>
    <p:embeddedFont>
      <p:font typeface="Anton"/>
      <p:regular r:id="rId17"/>
    </p:embeddedFont>
    <p:embeddedFont>
      <p:font typeface="Staatliches"/>
      <p:regular r:id="rId18"/>
    </p:embeddedFont>
    <p:embeddedFont>
      <p:font typeface="Fjalla One"/>
      <p:regular r:id="rId19"/>
    </p:embeddedFont>
    <p:embeddedFont>
      <p:font typeface="Josefin Sans"/>
      <p:regular r:id="rId20"/>
      <p:bold r:id="rId21"/>
      <p:italic r:id="rId22"/>
      <p:boldItalic r:id="rId23"/>
    </p:embeddedFont>
    <p:embeddedFont>
      <p:font typeface="Barlow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ans-regular.fntdata"/><Relationship Id="rId22" Type="http://schemas.openxmlformats.org/officeDocument/2006/relationships/font" Target="fonts/JosefinSans-italic.fntdata"/><Relationship Id="rId21" Type="http://schemas.openxmlformats.org/officeDocument/2006/relationships/font" Target="fonts/JosefinSans-bold.fntdata"/><Relationship Id="rId24" Type="http://schemas.openxmlformats.org/officeDocument/2006/relationships/font" Target="fonts/Barlow-regular.fntdata"/><Relationship Id="rId23" Type="http://schemas.openxmlformats.org/officeDocument/2006/relationships/font" Target="fonts/Josefi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italic.fntdata"/><Relationship Id="rId25" Type="http://schemas.openxmlformats.org/officeDocument/2006/relationships/font" Target="fonts/Barlow-bold.fntdata"/><Relationship Id="rId27" Type="http://schemas.openxmlformats.org/officeDocument/2006/relationships/font" Target="fonts/Barl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JosefinSlab-regular.fntdata"/><Relationship Id="rId12" Type="http://schemas.openxmlformats.org/officeDocument/2006/relationships/slide" Target="slides/slide8.xml"/><Relationship Id="rId15" Type="http://schemas.openxmlformats.org/officeDocument/2006/relationships/font" Target="fonts/JosefinSlab-italic.fntdata"/><Relationship Id="rId14" Type="http://schemas.openxmlformats.org/officeDocument/2006/relationships/font" Target="fonts/JosefinSlab-bold.fntdata"/><Relationship Id="rId17" Type="http://schemas.openxmlformats.org/officeDocument/2006/relationships/font" Target="fonts/Anton-regular.fntdata"/><Relationship Id="rId16" Type="http://schemas.openxmlformats.org/officeDocument/2006/relationships/font" Target="fonts/JosefinSlab-boldItalic.fntdata"/><Relationship Id="rId19" Type="http://schemas.openxmlformats.org/officeDocument/2006/relationships/font" Target="fonts/FjallaOne-regular.fntdata"/><Relationship Id="rId18" Type="http://schemas.openxmlformats.org/officeDocument/2006/relationships/font" Target="fonts/Staatliche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e393eb29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e393eb29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327c7807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327c7807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327c7807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327c7807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4bce03bc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4bce03bc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4bce03bc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4bce03bc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4bce03bc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4bce03bc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4bce03bc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4bce03bc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4bce03bc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4bce03bc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536850" y="618475"/>
            <a:ext cx="80703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36850" y="1419300"/>
            <a:ext cx="8070300" cy="3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5602101" y="2027700"/>
            <a:ext cx="2822700" cy="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5101175" y="2810794"/>
            <a:ext cx="33237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6" name="Google Shape;76;p11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77" name="Google Shape;77;p11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1"/>
          <p:cNvSpPr txBox="1"/>
          <p:nvPr>
            <p:ph idx="2"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6451" y="1378126"/>
            <a:ext cx="1741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2" type="subTitle"/>
          </p:nvPr>
        </p:nvSpPr>
        <p:spPr>
          <a:xfrm>
            <a:off x="3701096" y="1378119"/>
            <a:ext cx="1741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3" type="subTitle"/>
          </p:nvPr>
        </p:nvSpPr>
        <p:spPr>
          <a:xfrm>
            <a:off x="6675742" y="1378119"/>
            <a:ext cx="1741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4" type="subTitle"/>
          </p:nvPr>
        </p:nvSpPr>
        <p:spPr>
          <a:xfrm>
            <a:off x="726450" y="3626849"/>
            <a:ext cx="1741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5" type="subTitle"/>
          </p:nvPr>
        </p:nvSpPr>
        <p:spPr>
          <a:xfrm>
            <a:off x="3701096" y="3626849"/>
            <a:ext cx="1741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6" type="subTitle"/>
          </p:nvPr>
        </p:nvSpPr>
        <p:spPr>
          <a:xfrm>
            <a:off x="6675742" y="3626849"/>
            <a:ext cx="1741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type="ctrTitle"/>
          </p:nvPr>
        </p:nvSpPr>
        <p:spPr>
          <a:xfrm>
            <a:off x="713225" y="876910"/>
            <a:ext cx="174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7" type="ctrTitle"/>
          </p:nvPr>
        </p:nvSpPr>
        <p:spPr>
          <a:xfrm>
            <a:off x="3694488" y="876910"/>
            <a:ext cx="174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8" type="ctrTitle"/>
          </p:nvPr>
        </p:nvSpPr>
        <p:spPr>
          <a:xfrm>
            <a:off x="6688963" y="876910"/>
            <a:ext cx="174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9" type="ctrTitle"/>
          </p:nvPr>
        </p:nvSpPr>
        <p:spPr>
          <a:xfrm>
            <a:off x="713225" y="3131720"/>
            <a:ext cx="174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3" type="ctrTitle"/>
          </p:nvPr>
        </p:nvSpPr>
        <p:spPr>
          <a:xfrm>
            <a:off x="3694488" y="3131720"/>
            <a:ext cx="174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4" type="ctrTitle"/>
          </p:nvPr>
        </p:nvSpPr>
        <p:spPr>
          <a:xfrm>
            <a:off x="6688963" y="3131720"/>
            <a:ext cx="174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815">
          <p15:clr>
            <a:srgbClr val="FA7B17"/>
          </p15:clr>
        </p15:guide>
        <p15:guide id="2" orient="horz" pos="22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3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00" name="Google Shape;100;p14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>
            <p:ph idx="2" type="title"/>
          </p:nvPr>
        </p:nvSpPr>
        <p:spPr>
          <a:xfrm>
            <a:off x="1007925" y="3686425"/>
            <a:ext cx="22032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2" name="Google Shape;102;p14"/>
          <p:cNvSpPr txBox="1"/>
          <p:nvPr>
            <p:ph idx="1" type="subTitle"/>
          </p:nvPr>
        </p:nvSpPr>
        <p:spPr>
          <a:xfrm>
            <a:off x="1007925" y="4152355"/>
            <a:ext cx="3232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3" type="title"/>
          </p:nvPr>
        </p:nvSpPr>
        <p:spPr>
          <a:xfrm>
            <a:off x="1007925" y="2569500"/>
            <a:ext cx="22032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14"/>
          <p:cNvSpPr txBox="1"/>
          <p:nvPr>
            <p:ph idx="4" type="subTitle"/>
          </p:nvPr>
        </p:nvSpPr>
        <p:spPr>
          <a:xfrm>
            <a:off x="1007925" y="3035430"/>
            <a:ext cx="3232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5" type="title"/>
          </p:nvPr>
        </p:nvSpPr>
        <p:spPr>
          <a:xfrm>
            <a:off x="1007925" y="1452575"/>
            <a:ext cx="22032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14"/>
          <p:cNvSpPr txBox="1"/>
          <p:nvPr>
            <p:ph idx="6" type="subTitle"/>
          </p:nvPr>
        </p:nvSpPr>
        <p:spPr>
          <a:xfrm>
            <a:off x="1007925" y="1918505"/>
            <a:ext cx="3232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2A292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2A292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_3_1"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>
            <p:ph type="ctrTitle"/>
          </p:nvPr>
        </p:nvSpPr>
        <p:spPr>
          <a:xfrm>
            <a:off x="319500" y="3556325"/>
            <a:ext cx="8505000" cy="5214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" type="subTitle"/>
          </p:nvPr>
        </p:nvSpPr>
        <p:spPr>
          <a:xfrm>
            <a:off x="1850550" y="1818050"/>
            <a:ext cx="5442900" cy="127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2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721496" y="2175450"/>
            <a:ext cx="25665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14" name="Google Shape;114;p16"/>
          <p:cNvSpPr txBox="1"/>
          <p:nvPr>
            <p:ph idx="2" type="subTitle"/>
          </p:nvPr>
        </p:nvSpPr>
        <p:spPr>
          <a:xfrm>
            <a:off x="3289850" y="3172483"/>
            <a:ext cx="2566500" cy="66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3" type="subTitle"/>
          </p:nvPr>
        </p:nvSpPr>
        <p:spPr>
          <a:xfrm>
            <a:off x="5858198" y="2175450"/>
            <a:ext cx="25665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16" name="Google Shape;116;p16"/>
          <p:cNvSpPr txBox="1"/>
          <p:nvPr>
            <p:ph hasCustomPrompt="1" type="title"/>
          </p:nvPr>
        </p:nvSpPr>
        <p:spPr>
          <a:xfrm>
            <a:off x="721496" y="1594700"/>
            <a:ext cx="2566500" cy="69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nton"/>
              <a:buNone/>
              <a:defRPr sz="36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16"/>
          <p:cNvSpPr txBox="1"/>
          <p:nvPr>
            <p:ph hasCustomPrompt="1" idx="4" type="title"/>
          </p:nvPr>
        </p:nvSpPr>
        <p:spPr>
          <a:xfrm>
            <a:off x="3289850" y="2571738"/>
            <a:ext cx="2566500" cy="69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7EECE"/>
              </a:buClr>
              <a:buSzPts val="3600"/>
              <a:buFont typeface="Anton"/>
              <a:buNone/>
              <a:defRPr sz="3600">
                <a:solidFill>
                  <a:srgbClr val="F7EECE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6"/>
          <p:cNvSpPr txBox="1"/>
          <p:nvPr>
            <p:ph hasCustomPrompt="1" idx="5" type="title"/>
          </p:nvPr>
        </p:nvSpPr>
        <p:spPr>
          <a:xfrm>
            <a:off x="5858198" y="1594700"/>
            <a:ext cx="2566500" cy="69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None/>
              <a:defRPr sz="1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6"/>
          <p:cNvSpPr txBox="1"/>
          <p:nvPr>
            <p:ph idx="6"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>
            <p:ph idx="1" type="subTitle"/>
          </p:nvPr>
        </p:nvSpPr>
        <p:spPr>
          <a:xfrm>
            <a:off x="1232725" y="2067950"/>
            <a:ext cx="2769300" cy="445500"/>
          </a:xfrm>
          <a:prstGeom prst="rect">
            <a:avLst/>
          </a:prstGeom>
          <a:solidFill>
            <a:schemeClr val="accent6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2" type="subTitle"/>
          </p:nvPr>
        </p:nvSpPr>
        <p:spPr>
          <a:xfrm>
            <a:off x="1022575" y="2459503"/>
            <a:ext cx="3189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4" name="Google Shape;124;p17"/>
          <p:cNvSpPr txBox="1"/>
          <p:nvPr>
            <p:ph idx="3" type="subTitle"/>
          </p:nvPr>
        </p:nvSpPr>
        <p:spPr>
          <a:xfrm>
            <a:off x="5158172" y="2066550"/>
            <a:ext cx="2736900" cy="445500"/>
          </a:xfrm>
          <a:prstGeom prst="rect">
            <a:avLst/>
          </a:prstGeom>
          <a:solidFill>
            <a:schemeClr val="accent6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4" type="subTitle"/>
          </p:nvPr>
        </p:nvSpPr>
        <p:spPr>
          <a:xfrm>
            <a:off x="4931822" y="2458097"/>
            <a:ext cx="3189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5" type="subTitle"/>
          </p:nvPr>
        </p:nvSpPr>
        <p:spPr>
          <a:xfrm>
            <a:off x="1232725" y="3606450"/>
            <a:ext cx="2769300" cy="445500"/>
          </a:xfrm>
          <a:prstGeom prst="rect">
            <a:avLst/>
          </a:prstGeom>
          <a:solidFill>
            <a:schemeClr val="accent6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6" type="subTitle"/>
          </p:nvPr>
        </p:nvSpPr>
        <p:spPr>
          <a:xfrm>
            <a:off x="1022575" y="4005700"/>
            <a:ext cx="3189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7" type="subTitle"/>
          </p:nvPr>
        </p:nvSpPr>
        <p:spPr>
          <a:xfrm>
            <a:off x="5158172" y="3617356"/>
            <a:ext cx="2736900" cy="445500"/>
          </a:xfrm>
          <a:prstGeom prst="rect">
            <a:avLst/>
          </a:prstGeom>
          <a:solidFill>
            <a:schemeClr val="accent6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Josefin Sans"/>
              <a:buNone/>
              <a:defRPr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Josefin Sans"/>
              <a:buNone/>
              <a:defRPr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8" type="subTitle"/>
          </p:nvPr>
        </p:nvSpPr>
        <p:spPr>
          <a:xfrm>
            <a:off x="4950422" y="4016603"/>
            <a:ext cx="31524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Josefin Slab"/>
              <a:buNone/>
              <a:defRPr sz="1100">
                <a:solidFill>
                  <a:srgbClr val="43434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1_1_2_1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18"/>
          <p:cNvGrpSpPr/>
          <p:nvPr/>
        </p:nvGrpSpPr>
        <p:grpSpPr>
          <a:xfrm>
            <a:off x="319500" y="1713723"/>
            <a:ext cx="8505000" cy="3006277"/>
            <a:chOff x="319500" y="1713723"/>
            <a:chExt cx="8505000" cy="3006277"/>
          </a:xfrm>
        </p:grpSpPr>
        <p:sp>
          <p:nvSpPr>
            <p:cNvPr id="134" name="Google Shape;134;p18"/>
            <p:cNvSpPr/>
            <p:nvPr/>
          </p:nvSpPr>
          <p:spPr>
            <a:xfrm>
              <a:off x="319500" y="2268700"/>
              <a:ext cx="8505000" cy="2451300"/>
            </a:xfrm>
            <a:prstGeom prst="rect">
              <a:avLst/>
            </a:prstGeom>
            <a:solidFill>
              <a:srgbClr val="F7E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18"/>
            <p:cNvGrpSpPr/>
            <p:nvPr/>
          </p:nvGrpSpPr>
          <p:grpSpPr>
            <a:xfrm>
              <a:off x="552925" y="1713723"/>
              <a:ext cx="8010149" cy="785777"/>
              <a:chOff x="552925" y="1713723"/>
              <a:chExt cx="8010149" cy="785777"/>
            </a:xfrm>
          </p:grpSpPr>
          <p:grpSp>
            <p:nvGrpSpPr>
              <p:cNvPr id="136" name="Google Shape;136;p18"/>
              <p:cNvGrpSpPr/>
              <p:nvPr/>
            </p:nvGrpSpPr>
            <p:grpSpPr>
              <a:xfrm>
                <a:off x="572650" y="1713723"/>
                <a:ext cx="7970600" cy="762335"/>
                <a:chOff x="572650" y="1713723"/>
                <a:chExt cx="7970600" cy="762335"/>
              </a:xfrm>
            </p:grpSpPr>
            <p:sp>
              <p:nvSpPr>
                <p:cNvPr id="137" name="Google Shape;137;p18"/>
                <p:cNvSpPr/>
                <p:nvPr/>
              </p:nvSpPr>
              <p:spPr>
                <a:xfrm>
                  <a:off x="572650" y="1713723"/>
                  <a:ext cx="7343" cy="76233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18"/>
                <p:cNvSpPr/>
                <p:nvPr/>
              </p:nvSpPr>
              <p:spPr>
                <a:xfrm>
                  <a:off x="8535907" y="1713723"/>
                  <a:ext cx="7343" cy="76233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3" y="23835"/>
                      </a:lnTo>
                      <a:lnTo>
                        <a:pt x="283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9" name="Google Shape;139;p18"/>
              <p:cNvSpPr/>
              <p:nvPr/>
            </p:nvSpPr>
            <p:spPr>
              <a:xfrm>
                <a:off x="552925" y="2452586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8"/>
              <p:cNvSpPr/>
              <p:nvPr/>
            </p:nvSpPr>
            <p:spPr>
              <a:xfrm>
                <a:off x="8516187" y="2452586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403" y="1807"/>
                      <a:pt x="1807" y="1403"/>
                      <a:pt x="1807" y="904"/>
                    </a:cubicBezTo>
                    <a:cubicBezTo>
                      <a:pt x="1807" y="405"/>
                      <a:pt x="1403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18"/>
          <p:cNvSpPr/>
          <p:nvPr/>
        </p:nvSpPr>
        <p:spPr>
          <a:xfrm>
            <a:off x="319500" y="363150"/>
            <a:ext cx="8505000" cy="1457400"/>
          </a:xfrm>
          <a:prstGeom prst="rect">
            <a:avLst/>
          </a:prstGeom>
          <a:solidFill>
            <a:srgbClr val="FCD0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572645" y="0"/>
            <a:ext cx="7343" cy="618485"/>
          </a:xfrm>
          <a:custGeom>
            <a:rect b="b" l="l" r="r" t="t"/>
            <a:pathLst>
              <a:path extrusionOk="0" h="23836" w="283">
                <a:moveTo>
                  <a:pt x="0" y="1"/>
                </a:moveTo>
                <a:lnTo>
                  <a:pt x="0" y="23835"/>
                </a:lnTo>
                <a:lnTo>
                  <a:pt x="282" y="23835"/>
                </a:lnTo>
                <a:lnTo>
                  <a:pt x="282" y="1"/>
                </a:lnTo>
                <a:close/>
              </a:path>
            </a:pathLst>
          </a:cu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8535908" y="0"/>
            <a:ext cx="7343" cy="618485"/>
          </a:xfrm>
          <a:custGeom>
            <a:rect b="b" l="l" r="r" t="t"/>
            <a:pathLst>
              <a:path extrusionOk="0" h="23836" w="283">
                <a:moveTo>
                  <a:pt x="0" y="1"/>
                </a:moveTo>
                <a:lnTo>
                  <a:pt x="0" y="23835"/>
                </a:lnTo>
                <a:lnTo>
                  <a:pt x="283" y="23835"/>
                </a:lnTo>
                <a:lnTo>
                  <a:pt x="283" y="1"/>
                </a:lnTo>
                <a:close/>
              </a:path>
            </a:pathLst>
          </a:cu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552925" y="595011"/>
            <a:ext cx="46887" cy="46913"/>
          </a:xfrm>
          <a:custGeom>
            <a:rect b="b" l="l" r="r" t="t"/>
            <a:pathLst>
              <a:path extrusionOk="0" h="1808" w="1807">
                <a:moveTo>
                  <a:pt x="903" y="283"/>
                </a:moveTo>
                <a:cubicBezTo>
                  <a:pt x="1247" y="283"/>
                  <a:pt x="1524" y="561"/>
                  <a:pt x="1524" y="904"/>
                </a:cubicBezTo>
                <a:cubicBezTo>
                  <a:pt x="1524" y="1247"/>
                  <a:pt x="1247" y="1525"/>
                  <a:pt x="903" y="1525"/>
                </a:cubicBezTo>
                <a:cubicBezTo>
                  <a:pt x="560" y="1525"/>
                  <a:pt x="283" y="1247"/>
                  <a:pt x="283" y="904"/>
                </a:cubicBezTo>
                <a:cubicBezTo>
                  <a:pt x="283" y="561"/>
                  <a:pt x="560" y="283"/>
                  <a:pt x="903" y="283"/>
                </a:cubicBezTo>
                <a:close/>
                <a:moveTo>
                  <a:pt x="903" y="1"/>
                </a:moveTo>
                <a:cubicBezTo>
                  <a:pt x="404" y="1"/>
                  <a:pt x="1" y="405"/>
                  <a:pt x="1" y="904"/>
                </a:cubicBezTo>
                <a:cubicBezTo>
                  <a:pt x="1" y="1403"/>
                  <a:pt x="404" y="1807"/>
                  <a:pt x="903" y="1807"/>
                </a:cubicBezTo>
                <a:cubicBezTo>
                  <a:pt x="1398" y="1807"/>
                  <a:pt x="1806" y="1403"/>
                  <a:pt x="1806" y="904"/>
                </a:cubicBezTo>
                <a:cubicBezTo>
                  <a:pt x="1806" y="405"/>
                  <a:pt x="1398" y="1"/>
                  <a:pt x="903" y="1"/>
                </a:cubicBezTo>
                <a:close/>
              </a:path>
            </a:pathLst>
          </a:cu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8516187" y="595011"/>
            <a:ext cx="46887" cy="46913"/>
          </a:xfrm>
          <a:custGeom>
            <a:rect b="b" l="l" r="r" t="t"/>
            <a:pathLst>
              <a:path extrusionOk="0" h="1808" w="1807">
                <a:moveTo>
                  <a:pt x="903" y="283"/>
                </a:moveTo>
                <a:cubicBezTo>
                  <a:pt x="1247" y="283"/>
                  <a:pt x="1524" y="561"/>
                  <a:pt x="1524" y="904"/>
                </a:cubicBezTo>
                <a:cubicBezTo>
                  <a:pt x="1524" y="1247"/>
                  <a:pt x="1247" y="1525"/>
                  <a:pt x="903" y="1525"/>
                </a:cubicBezTo>
                <a:cubicBezTo>
                  <a:pt x="560" y="1525"/>
                  <a:pt x="283" y="1247"/>
                  <a:pt x="283" y="904"/>
                </a:cubicBezTo>
                <a:cubicBezTo>
                  <a:pt x="283" y="561"/>
                  <a:pt x="560" y="283"/>
                  <a:pt x="903" y="283"/>
                </a:cubicBezTo>
                <a:close/>
                <a:moveTo>
                  <a:pt x="903" y="1"/>
                </a:moveTo>
                <a:cubicBezTo>
                  <a:pt x="404" y="1"/>
                  <a:pt x="1" y="405"/>
                  <a:pt x="1" y="904"/>
                </a:cubicBezTo>
                <a:cubicBezTo>
                  <a:pt x="1" y="1403"/>
                  <a:pt x="404" y="1807"/>
                  <a:pt x="903" y="1807"/>
                </a:cubicBezTo>
                <a:cubicBezTo>
                  <a:pt x="1403" y="1807"/>
                  <a:pt x="1807" y="1403"/>
                  <a:pt x="1807" y="904"/>
                </a:cubicBezTo>
                <a:cubicBezTo>
                  <a:pt x="1807" y="405"/>
                  <a:pt x="1403" y="1"/>
                  <a:pt x="903" y="1"/>
                </a:cubicBezTo>
                <a:close/>
              </a:path>
            </a:pathLst>
          </a:cu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 txBox="1"/>
          <p:nvPr>
            <p:ph idx="1" type="subTitle"/>
          </p:nvPr>
        </p:nvSpPr>
        <p:spPr>
          <a:xfrm>
            <a:off x="2516700" y="2928300"/>
            <a:ext cx="4099500" cy="10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Josefin Slab"/>
              <a:buNone/>
              <a:defRPr sz="1100">
                <a:solidFill>
                  <a:srgbClr val="FFFFFF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type="ctrTitle"/>
          </p:nvPr>
        </p:nvSpPr>
        <p:spPr>
          <a:xfrm>
            <a:off x="2604800" y="596700"/>
            <a:ext cx="3934500" cy="100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"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9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150" name="Google Shape;150;p19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9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56" name="Google Shape;156;p19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 txBox="1"/>
          <p:nvPr>
            <p:ph idx="1" type="subTitle"/>
          </p:nvPr>
        </p:nvSpPr>
        <p:spPr>
          <a:xfrm>
            <a:off x="719300" y="249747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2" type="subTitle"/>
          </p:nvPr>
        </p:nvSpPr>
        <p:spPr>
          <a:xfrm>
            <a:off x="6374443" y="249747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59" name="Google Shape;159;p19"/>
          <p:cNvSpPr txBox="1"/>
          <p:nvPr>
            <p:ph idx="3" type="subTitle"/>
          </p:nvPr>
        </p:nvSpPr>
        <p:spPr>
          <a:xfrm>
            <a:off x="3546861" y="383232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60" name="Google Shape;160;p19"/>
          <p:cNvSpPr txBox="1"/>
          <p:nvPr>
            <p:ph idx="4" type="subTitle"/>
          </p:nvPr>
        </p:nvSpPr>
        <p:spPr>
          <a:xfrm>
            <a:off x="3546861" y="249747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61" name="Google Shape;161;p19"/>
          <p:cNvSpPr txBox="1"/>
          <p:nvPr>
            <p:ph idx="5" type="subTitle"/>
          </p:nvPr>
        </p:nvSpPr>
        <p:spPr>
          <a:xfrm>
            <a:off x="719300" y="383232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62" name="Google Shape;162;p19"/>
          <p:cNvSpPr txBox="1"/>
          <p:nvPr>
            <p:ph idx="6" type="subTitle"/>
          </p:nvPr>
        </p:nvSpPr>
        <p:spPr>
          <a:xfrm>
            <a:off x="6374401" y="3832325"/>
            <a:ext cx="2039100" cy="54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2A2929"/>
                </a:solidFill>
              </a:defRPr>
            </a:lvl9pPr>
          </a:lstStyle>
          <a:p/>
        </p:txBody>
      </p:sp>
      <p:sp>
        <p:nvSpPr>
          <p:cNvPr id="163" name="Google Shape;163;p19"/>
          <p:cNvSpPr txBox="1"/>
          <p:nvPr>
            <p:ph idx="7" type="subTitle"/>
          </p:nvPr>
        </p:nvSpPr>
        <p:spPr>
          <a:xfrm>
            <a:off x="721500" y="207537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8" type="subTitle"/>
          </p:nvPr>
        </p:nvSpPr>
        <p:spPr>
          <a:xfrm>
            <a:off x="6372541" y="207537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9" type="subTitle"/>
          </p:nvPr>
        </p:nvSpPr>
        <p:spPr>
          <a:xfrm>
            <a:off x="3546850" y="341022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66" name="Google Shape;166;p19"/>
          <p:cNvSpPr txBox="1"/>
          <p:nvPr>
            <p:ph idx="13" type="subTitle"/>
          </p:nvPr>
        </p:nvSpPr>
        <p:spPr>
          <a:xfrm>
            <a:off x="3546850" y="207537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67" name="Google Shape;167;p19"/>
          <p:cNvSpPr txBox="1"/>
          <p:nvPr>
            <p:ph idx="14" type="subTitle"/>
          </p:nvPr>
        </p:nvSpPr>
        <p:spPr>
          <a:xfrm>
            <a:off x="721500" y="341022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68" name="Google Shape;168;p19"/>
          <p:cNvSpPr txBox="1"/>
          <p:nvPr>
            <p:ph idx="15" type="subTitle"/>
          </p:nvPr>
        </p:nvSpPr>
        <p:spPr>
          <a:xfrm>
            <a:off x="6372500" y="3410225"/>
            <a:ext cx="2039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2A29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TITLE_1"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20"/>
          <p:cNvGrpSpPr/>
          <p:nvPr/>
        </p:nvGrpSpPr>
        <p:grpSpPr>
          <a:xfrm>
            <a:off x="319500" y="0"/>
            <a:ext cx="8505000" cy="1948350"/>
            <a:chOff x="319500" y="0"/>
            <a:chExt cx="8505000" cy="1948350"/>
          </a:xfrm>
        </p:grpSpPr>
        <p:sp>
          <p:nvSpPr>
            <p:cNvPr id="172" name="Google Shape;172;p20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0"/>
          <p:cNvSpPr txBox="1"/>
          <p:nvPr>
            <p:ph type="ctrTitle"/>
          </p:nvPr>
        </p:nvSpPr>
        <p:spPr>
          <a:xfrm>
            <a:off x="536850" y="618475"/>
            <a:ext cx="80703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8" name="Google Shape;178;p20"/>
          <p:cNvSpPr txBox="1"/>
          <p:nvPr/>
        </p:nvSpPr>
        <p:spPr>
          <a:xfrm>
            <a:off x="719300" y="3686000"/>
            <a:ext cx="31056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000">
                <a:solidFill>
                  <a:srgbClr val="2A2929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000">
                <a:solidFill>
                  <a:srgbClr val="2A2929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2A2929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000">
                <a:solidFill>
                  <a:srgbClr val="2A2929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rgbClr val="2A292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9" name="Google Shape;179;p20"/>
          <p:cNvSpPr txBox="1"/>
          <p:nvPr>
            <p:ph idx="1" type="subTitle"/>
          </p:nvPr>
        </p:nvSpPr>
        <p:spPr>
          <a:xfrm>
            <a:off x="719300" y="2477700"/>
            <a:ext cx="3290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929"/>
              </a:buClr>
              <a:buSzPts val="2800"/>
              <a:buNone/>
              <a:defRPr sz="2800">
                <a:solidFill>
                  <a:srgbClr val="2A292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670500" y="2542250"/>
            <a:ext cx="5797500" cy="11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670500" y="3740150"/>
            <a:ext cx="5797500" cy="399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3775750" y="877525"/>
            <a:ext cx="15870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1_1"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09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8500" y="1526625"/>
            <a:ext cx="7706400" cy="32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bel"/>
              <a:buChar char="●"/>
              <a:defRPr sz="12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4617950" y="3452799"/>
            <a:ext cx="37104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>
                <a:solidFill>
                  <a:srgbClr val="2A292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4617950" y="1260349"/>
            <a:ext cx="37104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type="ctrTitle"/>
          </p:nvPr>
        </p:nvSpPr>
        <p:spPr>
          <a:xfrm>
            <a:off x="4617950" y="425075"/>
            <a:ext cx="3710400" cy="11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ctrTitle"/>
          </p:nvPr>
        </p:nvSpPr>
        <p:spPr>
          <a:xfrm>
            <a:off x="4617950" y="2613350"/>
            <a:ext cx="3710400" cy="11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6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30" name="Google Shape;30;p6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6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4121900" y="2652225"/>
            <a:ext cx="4302900" cy="17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400">
                <a:solidFill>
                  <a:srgbClr val="2A2929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type="ctrTitle"/>
          </p:nvPr>
        </p:nvSpPr>
        <p:spPr>
          <a:xfrm>
            <a:off x="4070400" y="472200"/>
            <a:ext cx="4354500" cy="17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3537201" y="1551150"/>
            <a:ext cx="4887600" cy="20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b="1" sz="48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9"/>
          <p:cNvGrpSpPr/>
          <p:nvPr/>
        </p:nvGrpSpPr>
        <p:grpSpPr>
          <a:xfrm>
            <a:off x="314000" y="2020325"/>
            <a:ext cx="8510400" cy="1625025"/>
            <a:chOff x="314000" y="2020325"/>
            <a:chExt cx="8510400" cy="1625025"/>
          </a:xfrm>
        </p:grpSpPr>
        <p:sp>
          <p:nvSpPr>
            <p:cNvPr id="46" name="Google Shape;46;p9"/>
            <p:cNvSpPr/>
            <p:nvPr/>
          </p:nvSpPr>
          <p:spPr>
            <a:xfrm>
              <a:off x="314000" y="2542250"/>
              <a:ext cx="8510400" cy="1103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9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</p:grpSpPr>
          <p:sp>
            <p:nvSpPr>
              <p:cNvPr id="48" name="Google Shape;48;p9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9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0" name="Google Shape;50;p9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</p:grpSpPr>
            <p:sp>
              <p:nvSpPr>
                <p:cNvPr id="51" name="Google Shape;51;p9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rect b="b" l="l" r="r" t="t"/>
                  <a:pathLst>
                    <a:path extrusionOk="0" h="1808" w="1807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" name="Google Shape;52;p9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rect b="b" l="l" r="r" t="t"/>
                  <a:pathLst>
                    <a:path extrusionOk="0" h="23836" w="283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" name="Google Shape;53;p9"/>
          <p:cNvGrpSpPr/>
          <p:nvPr/>
        </p:nvGrpSpPr>
        <p:grpSpPr>
          <a:xfrm>
            <a:off x="3291400" y="0"/>
            <a:ext cx="2555700" cy="2301750"/>
            <a:chOff x="3294150" y="0"/>
            <a:chExt cx="2555700" cy="2301750"/>
          </a:xfrm>
        </p:grpSpPr>
        <p:sp>
          <p:nvSpPr>
            <p:cNvPr id="54" name="Google Shape;54;p9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352757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354729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" name="Google Shape;57;p9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58" name="Google Shape;58;p9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rect b="b" l="l" r="r" t="t"/>
                <a:pathLst>
                  <a:path extrusionOk="0" h="1808" w="1807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rect b="b" l="l" r="r" t="t"/>
                <a:pathLst>
                  <a:path extrusionOk="0" h="23836" w="283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cap="flat" cmpd="sng" w="9525">
                <a:solidFill>
                  <a:srgbClr val="0C34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" name="Google Shape;60;p9"/>
          <p:cNvSpPr txBox="1"/>
          <p:nvPr>
            <p:ph type="ctrTitle"/>
          </p:nvPr>
        </p:nvSpPr>
        <p:spPr>
          <a:xfrm>
            <a:off x="1670500" y="2542250"/>
            <a:ext cx="5797500" cy="11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1670500" y="3740150"/>
            <a:ext cx="5797500" cy="399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hasCustomPrompt="1" idx="2" type="title"/>
          </p:nvPr>
        </p:nvSpPr>
        <p:spPr>
          <a:xfrm>
            <a:off x="3775750" y="877525"/>
            <a:ext cx="15870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66" name="Google Shape;66;p10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0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800"/>
              <a:buFont typeface="Barlow"/>
              <a:buChar char="●"/>
              <a:defRPr sz="1800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●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●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/>
          <p:nvPr/>
        </p:nvSpPr>
        <p:spPr>
          <a:xfrm rot="6780025">
            <a:off x="2379609" y="1559853"/>
            <a:ext cx="4384781" cy="5520537"/>
          </a:xfrm>
          <a:prstGeom prst="chord">
            <a:avLst>
              <a:gd fmla="val 2700000" name="adj1"/>
              <a:gd fmla="val 16122190" name="adj2"/>
            </a:avLst>
          </a:prstGeom>
          <a:solidFill>
            <a:srgbClr val="83C3A9">
              <a:alpha val="37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22"/>
          <p:cNvGrpSpPr/>
          <p:nvPr/>
        </p:nvGrpSpPr>
        <p:grpSpPr>
          <a:xfrm>
            <a:off x="319500" y="0"/>
            <a:ext cx="8505000" cy="1948350"/>
            <a:chOff x="319500" y="0"/>
            <a:chExt cx="8505000" cy="1948350"/>
          </a:xfrm>
        </p:grpSpPr>
        <p:sp>
          <p:nvSpPr>
            <p:cNvPr id="188" name="Google Shape;188;p22"/>
            <p:cNvSpPr/>
            <p:nvPr/>
          </p:nvSpPr>
          <p:spPr>
            <a:xfrm>
              <a:off x="319500" y="363150"/>
              <a:ext cx="8505000" cy="1585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22"/>
          <p:cNvSpPr txBox="1"/>
          <p:nvPr>
            <p:ph idx="1" type="subTitle"/>
          </p:nvPr>
        </p:nvSpPr>
        <p:spPr>
          <a:xfrm>
            <a:off x="536850" y="1419300"/>
            <a:ext cx="8070300" cy="3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melhores ofertas pertinho de você</a:t>
            </a:r>
            <a:r>
              <a:rPr lang="en"/>
              <a:t>!</a:t>
            </a:r>
            <a:endParaRPr/>
          </a:p>
        </p:txBody>
      </p:sp>
      <p:sp>
        <p:nvSpPr>
          <p:cNvPr id="194" name="Google Shape;194;p22"/>
          <p:cNvSpPr txBox="1"/>
          <p:nvPr>
            <p:ph type="ctrTitle"/>
          </p:nvPr>
        </p:nvSpPr>
        <p:spPr>
          <a:xfrm>
            <a:off x="536850" y="618475"/>
            <a:ext cx="80703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 GRLPWR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725" y="2022100"/>
            <a:ext cx="3812825" cy="33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3"/>
          <p:cNvGrpSpPr/>
          <p:nvPr/>
        </p:nvGrpSpPr>
        <p:grpSpPr>
          <a:xfrm>
            <a:off x="319500" y="0"/>
            <a:ext cx="8505000" cy="1239459"/>
            <a:chOff x="319500" y="0"/>
            <a:chExt cx="8505000" cy="981750"/>
          </a:xfrm>
        </p:grpSpPr>
        <p:sp>
          <p:nvSpPr>
            <p:cNvPr id="201" name="Google Shape;201;p23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23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necessidade de um aplicativo de promoções de mercado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718500" y="1638100"/>
            <a:ext cx="77064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nosso Brainstorming, decidimos  criar um aplicativo para mostrar ao usuário informações sobre produtos de mercado em sua região, o usuário poderá ter acesso as lojas parceiras, os dias de promoções e produtos de maior consumo de mercado. A  partir do nosso questionário descobrimos que não é um problema só nosso, mas sim de todas pessoas que fazem compras para sua casa. A seguir estão os gráficos de algumas perguntas que fizemos.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Forms response chart. Question title: Você acha necessário o uso de um aplicativo para saber sobre promoções nos mercados da sua região?. Number of responses: 7 responses."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50" y="2704250"/>
            <a:ext cx="4269674" cy="201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s response chart. Question title: Você gosta de se manter informado sobre os dias de promoções?. Number of responses: 7 responses." id="209" name="Google Shape;2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200" y="2704250"/>
            <a:ext cx="4459450" cy="20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4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215" name="Google Shape;215;p24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572645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552925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8535908" y="0"/>
              <a:ext cx="7343" cy="618485"/>
            </a:xfrm>
            <a:custGeom>
              <a:rect b="b" l="l" r="r" t="t"/>
              <a:pathLst>
                <a:path extrusionOk="0" h="23836" w="283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8516187" y="595011"/>
              <a:ext cx="46887" cy="46913"/>
            </a:xfrm>
            <a:custGeom>
              <a:rect b="b" l="l" r="r" t="t"/>
              <a:pathLst>
                <a:path extrusionOk="0" h="1808" w="1807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cap="flat" cmpd="sng" w="9525">
              <a:solidFill>
                <a:srgbClr val="0C34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24"/>
          <p:cNvSpPr txBox="1"/>
          <p:nvPr>
            <p:ph idx="6"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 pessoas entrevistadas</a:t>
            </a:r>
            <a:endParaRPr b="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221" name="Google Shape;221;p24"/>
          <p:cNvSpPr txBox="1"/>
          <p:nvPr>
            <p:ph idx="1" type="subTitle"/>
          </p:nvPr>
        </p:nvSpPr>
        <p:spPr>
          <a:xfrm>
            <a:off x="721496" y="2175450"/>
            <a:ext cx="25665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Compram frutas e legumes com mais frequência.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 txBox="1"/>
          <p:nvPr>
            <p:ph idx="2" type="subTitle"/>
          </p:nvPr>
        </p:nvSpPr>
        <p:spPr>
          <a:xfrm>
            <a:off x="3213950" y="2873250"/>
            <a:ext cx="27183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Compram produtos não </a:t>
            </a:r>
            <a:r>
              <a:rPr lang="en"/>
              <a:t>perecíveis</a:t>
            </a:r>
            <a:r>
              <a:rPr lang="en"/>
              <a:t> com mais frequência.</a:t>
            </a:r>
            <a:endParaRPr/>
          </a:p>
        </p:txBody>
      </p:sp>
      <p:sp>
        <p:nvSpPr>
          <p:cNvPr id="223" name="Google Shape;223;p24"/>
          <p:cNvSpPr txBox="1"/>
          <p:nvPr>
            <p:ph idx="3" type="subTitle"/>
          </p:nvPr>
        </p:nvSpPr>
        <p:spPr>
          <a:xfrm>
            <a:off x="5858198" y="2175450"/>
            <a:ext cx="25665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Compram carne com mais frequência.</a:t>
            </a:r>
            <a:endParaRPr/>
          </a:p>
        </p:txBody>
      </p:sp>
      <p:sp>
        <p:nvSpPr>
          <p:cNvPr id="224" name="Google Shape;224;p24"/>
          <p:cNvSpPr txBox="1"/>
          <p:nvPr>
            <p:ph type="title"/>
          </p:nvPr>
        </p:nvSpPr>
        <p:spPr>
          <a:xfrm>
            <a:off x="721496" y="1594700"/>
            <a:ext cx="25665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57.1%</a:t>
            </a:r>
            <a:endParaRPr/>
          </a:p>
        </p:txBody>
      </p:sp>
      <p:sp>
        <p:nvSpPr>
          <p:cNvPr id="225" name="Google Shape;225;p24"/>
          <p:cNvSpPr txBox="1"/>
          <p:nvPr>
            <p:ph idx="4" type="title"/>
          </p:nvPr>
        </p:nvSpPr>
        <p:spPr>
          <a:xfrm>
            <a:off x="3289850" y="2175438"/>
            <a:ext cx="25665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14.3</a:t>
            </a:r>
            <a:r>
              <a:rPr lang="en"/>
              <a:t>%</a:t>
            </a:r>
            <a:endParaRPr/>
          </a:p>
        </p:txBody>
      </p:sp>
      <p:sp>
        <p:nvSpPr>
          <p:cNvPr id="226" name="Google Shape;226;p24"/>
          <p:cNvSpPr txBox="1"/>
          <p:nvPr>
            <p:ph idx="5" type="title"/>
          </p:nvPr>
        </p:nvSpPr>
        <p:spPr>
          <a:xfrm>
            <a:off x="5858198" y="1594700"/>
            <a:ext cx="2566500" cy="6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85.7</a:t>
            </a:r>
            <a:r>
              <a:rPr lang="en"/>
              <a:t>%</a:t>
            </a:r>
            <a:endParaRPr/>
          </a:p>
        </p:txBody>
      </p:sp>
      <p:cxnSp>
        <p:nvCxnSpPr>
          <p:cNvPr id="227" name="Google Shape;227;p24"/>
          <p:cNvCxnSpPr>
            <a:stCxn id="221" idx="2"/>
          </p:cNvCxnSpPr>
          <p:nvPr/>
        </p:nvCxnSpPr>
        <p:spPr>
          <a:xfrm>
            <a:off x="2004746" y="2836650"/>
            <a:ext cx="0" cy="1319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28" name="Google Shape;228;p24"/>
          <p:cNvCxnSpPr>
            <a:stCxn id="223" idx="2"/>
            <a:endCxn id="229" idx="0"/>
          </p:cNvCxnSpPr>
          <p:nvPr/>
        </p:nvCxnSpPr>
        <p:spPr>
          <a:xfrm>
            <a:off x="7141448" y="2836650"/>
            <a:ext cx="0" cy="579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30" name="Google Shape;230;p24"/>
          <p:cNvCxnSpPr>
            <a:stCxn id="222" idx="2"/>
          </p:cNvCxnSpPr>
          <p:nvPr/>
        </p:nvCxnSpPr>
        <p:spPr>
          <a:xfrm flipH="1">
            <a:off x="4567700" y="3534450"/>
            <a:ext cx="5400" cy="32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pic>
        <p:nvPicPr>
          <p:cNvPr id="229" name="Google Shape;2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700" y="3415650"/>
            <a:ext cx="2847501" cy="17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175" y="3856822"/>
            <a:ext cx="1209850" cy="12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9113" y="3651488"/>
            <a:ext cx="1951274" cy="14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Fluxograma</a:t>
            </a:r>
            <a:endParaRPr/>
          </a:p>
        </p:txBody>
      </p:sp>
      <p:pic>
        <p:nvPicPr>
          <p:cNvPr id="238" name="Google Shape;2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250" y="1298950"/>
            <a:ext cx="3341241" cy="3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575" y="1298950"/>
            <a:ext cx="3580624" cy="38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idx="1" type="body"/>
          </p:nvPr>
        </p:nvSpPr>
        <p:spPr>
          <a:xfrm>
            <a:off x="0" y="759900"/>
            <a:ext cx="8529300" cy="41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REDE GRLPWR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funcao inicio()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escreva("Rede GRLPWR\n")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cadeia local, dia, produtos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inteiro opcao, respostaMenu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opcao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	  enquanto (opcao != 0){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escreva ("\nMENU\n")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escreva ("1. Local: Comper, Fort, Assai\n", "2. Dia de Promoções\n", "3. Produtos Diversos\n", "0. Sair\n")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escreva ("\nDigite o número e responda: \n")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leia (opcao)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0" y="101800"/>
            <a:ext cx="9144000" cy="49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escolha (opcao)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caso 1: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limpa 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escreva("Rede GRLPWR\n")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escreva ("\n1. COMPER\n")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escreva ("~Produtos ~\nArroz 1KG _ R$ 5,50\n", "Feijão 1KG _ R$ 4,50\n", "Sal 500G _ R$ 3,50\n", "Óleo 1LT _ R$ 2,30\n", "Macarrão 500G _ R$ 3,00\n", "Café 500G _ R$ 3,75\n", "Leite 1LT _ R$ 2,40\n", "Ovo 12 Unidades _ R$ 11,00\n")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escreva ("\n2. FORT\n")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escreva ("~ Produtos ~\nArroz 1KG _ R$ 4,50\n", "Feijão 1KG _ R$ 3,50\n", "Sal 500G _ R$ 2,50\n", "Óleo 1LT _ R$ 2,00\n", "Macarrão 500G _ R$ 2,50\n", "Café 500G _ R$ 3,00\n", "Leite 1LT _ R$ 2,00\n", "Ovo 12 Unidades _ R$ 8,00\n")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escreva ("\n3. ASSAI\n")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escreva ("~ Produtos ~\nArroz 1KG _ R$ 5,90\n", "Feijão 1KG _ R$ 3,90\n", "Sal 500G _ R$ 3,50\n", "Óleo 1LT _ R$ 2,50\n", "Macarrão 500G _ R$ 2,75\n", "Café 500G _ R$ 2,50\n", "Leite 1LT _ R$ 1,80\n", "Ovo 12 Unidades _ R$ 10,00\n")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escreva("\nApós escolher os produtos desejado, digite o LOCAL que quer comprar: \n")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leia (local)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pare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0" y="159425"/>
            <a:ext cx="8515200" cy="46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caso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limpa 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escreva("Rede GRLPWR\n")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escreva ("\n~Dia de PROMOÇÕES ~\n")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escreva ("\n2º SEGUNDA-FEIRA\n*Carne com 20% Desconto\nVem para o COMPER !\n")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escreva ("\n4º QUARTA-FEIRA\n*Frutas e Legumes com 10% Desconto\nVem para o FORT !\n")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escreva ("\n5º QUINTA-FEIRA\n*Produtos de Limpeza com 15% Desconto\nVem para o ASSAI !\n")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escreva ("\nDigite o DIA, com as promoções que deseja: \n")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leia (dia)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idx="1" type="body"/>
          </p:nvPr>
        </p:nvSpPr>
        <p:spPr>
          <a:xfrm>
            <a:off x="0" y="101700"/>
            <a:ext cx="8482800" cy="50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caso 3: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limpa ()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escreva("Rede GRLPWR\n")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escreva ("\n~Produtos Diversos~\n")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escreva ("1. Arroz 1KG - R$ 4,65\n")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escreva ("2. Feijão 1KG - R$ 3,65\n")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escreva ("3. Sal 500G - R$ 3,45\n")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escreva ("4. Óleo 1LT - R$ 2,10\n")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escreva ("5. Macarrão 500G - R$ 4,65\n")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escreva ("6. Café 500G - R$ 3,50\n")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escreva ("7. Leite 1LT - R$ 2,15\n")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escreva ("8. Ovo 12 Unidades - R$ 9,50\n")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escreva ("\nQue PRODUTOS deseja comprar? \n")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leia (produtos)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  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    pare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caso 0: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pare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limpa ()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permarket Business Plan by Slidesgo">
  <a:themeElements>
    <a:clrScheme name="Simple Light">
      <a:dk1>
        <a:srgbClr val="F3F3F3"/>
      </a:dk1>
      <a:lt1>
        <a:srgbClr val="092329"/>
      </a:lt1>
      <a:dk2>
        <a:srgbClr val="57BF8E"/>
      </a:dk2>
      <a:lt2>
        <a:srgbClr val="B5EECC"/>
      </a:lt2>
      <a:accent1>
        <a:srgbClr val="83C3A9"/>
      </a:accent1>
      <a:accent2>
        <a:srgbClr val="AD241B"/>
      </a:accent2>
      <a:accent3>
        <a:srgbClr val="F1471D"/>
      </a:accent3>
      <a:accent4>
        <a:srgbClr val="FF8433"/>
      </a:accent4>
      <a:accent5>
        <a:srgbClr val="FCD06F"/>
      </a:accent5>
      <a:accent6>
        <a:srgbClr val="F7EECE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