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9F4D7-51C2-CFF9-FFE5-AE72A41519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1FC99B-571B-BD48-B84E-CDAC90175C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1FD3B-343C-07BB-D537-716ADA683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C7062-4B5A-18EF-F809-79185CE92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673155-C22D-0F52-8C0C-BEED620DA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41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35E31-8906-0DCF-F254-A498696A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63D063-62E2-64A4-A80F-E3E75318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977E3-1679-66D1-D6A6-4BE50365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348EAA-E33B-7015-1F2C-A4BCDA362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71B3D-9BB5-39BC-F924-DEE9CBA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266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7AF850-D6B2-34F1-1654-A1AEF5D69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92065-3CD6-64E2-B809-DFC2A6C4ED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74D4E-6C1D-AC22-6ED7-D6E5527D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0089-0946-D2C2-90B0-5F7B3257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A6D90-88CD-40F8-401F-CCE9164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614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C0CC-07AC-6308-CC23-424EC175B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94D8B-C3C7-4BF0-D9E5-C5291E52E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5D3FE2-3A7A-7687-6C1A-D824A8C8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2C4FB-5332-DBEF-80CE-28C07672E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279-30D6-9307-465B-9F5CA80F5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0152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855A-6D85-F83E-BE0F-899813A4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78B6A-A134-CF6C-5A7C-76AF51B89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24A65-8B8E-E122-0810-65C67E78F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3EF8-337A-1925-6DDE-3EA7CCEB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83460-01CF-99C4-4E31-9E6C439C4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5755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0D918-F61B-0F73-C233-62D433C8D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0E358-AD76-DC73-1BC0-D0DA5DCAD4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960E5-6673-0A04-5E90-2D8264908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14D92C-5B27-7F1D-8295-02B1AFBDD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090FA-D22B-52B8-1183-C337794D2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B5550-87A4-799F-9D7F-5F4A0C78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306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EC658-987C-912D-214E-9705FA382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E7A3-28F7-AFF7-C605-06565717EB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16855-EBA6-CB48-4ABE-FA346506A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F1A61-3BB2-D09A-AD2F-5ED44FA61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77E941-4E4C-351A-B933-2EB7E44438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71C63-75EB-7A4B-71C9-6F62DA35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F016C0-0C89-C6D9-A0BC-2D9176BB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3AA6E6-CECA-E96D-99B6-AA861E89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D2880-B02F-F049-1B00-380018450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6AA9CB-F139-8173-4129-5B9E2D389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F8D0B-3016-66E8-B822-730E05FB7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E48F7C-3EA0-8FED-A4CE-72E37B9D0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64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37B28-87C0-80D2-0A5A-9E909C29C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7679FD-451C-A3BF-917D-212E81CB8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A180F4-8ACB-B87B-8764-DB939D73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7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F2E5F-04D4-16AF-1724-3DCDF6447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5BA52-A196-0BAE-8CDC-D415E1B5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86295E-CBEB-E78D-9E24-692CA6F22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E8FCB-9E58-0298-3DEC-08688B7C4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1EAD3B-D7B3-731B-F260-446655AE2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0E478-5EF2-7DA9-0956-60935EA2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2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8116F-2AB0-E5BB-9750-57B7CCFA1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9187A-F5B1-19FF-69E6-0D27E052B8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6604AB-8476-1099-6B13-50E5528FD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85110C-0C23-B6B8-E90A-056673EA9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DDEE3A-D06B-0A12-147A-55B6ADCEA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FE12C-7152-B015-1FAC-64C3B652F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3615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FF333F-71A6-AD8F-2D90-89589AD19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2FE44-2ED8-9917-0CDB-89AEA29FC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51EFA-9F88-8CF5-42C7-574905C98D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B8BA6-3209-4E6D-A21C-1F8ABDCD719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093A7-04BF-986B-82BF-0C3FDB230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BA0A0-B3B0-6704-A4D2-86DC880BD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29593-F83C-4E2D-A119-6E04DF2925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06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1EB83-29BF-6A95-D987-6748348D60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solidFill>
                  <a:schemeClr val="accent6"/>
                </a:solidFill>
              </a:rPr>
              <a:t> SALES PERFORMANCE DASHBOARD ON TABLEAU</a:t>
            </a:r>
            <a:endParaRPr lang="en-IN" sz="5400" dirty="0">
              <a:solidFill>
                <a:schemeClr val="accent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451467-EB58-9649-52A5-9D484D9745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Presented by</a:t>
            </a:r>
          </a:p>
          <a:p>
            <a:r>
              <a:rPr lang="en-US" sz="2800" dirty="0"/>
              <a:t>Debapriya Das</a:t>
            </a:r>
          </a:p>
          <a:p>
            <a:r>
              <a:rPr lang="en-US" dirty="0"/>
              <a:t>Date-07.08.2025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381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101C7-EAD1-7569-83FE-F1F88BE7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OBJECTIVE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B11D3-EF94-397E-F611-2E7344EBE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Sales performance dashboard is a very important tool in modern day to undertake crucial decisions by managers and policy makers.</a:t>
            </a:r>
          </a:p>
          <a:p>
            <a:r>
              <a:rPr lang="en-IN" dirty="0"/>
              <a:t>This provide important data and overview to identify trends using various KPIs and time series analysis.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6596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105A8-3BF7-B2A3-AAB8-880E94FA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C28BB-B4A5-AE19-344B-F19BC911F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Source of data- </a:t>
            </a:r>
            <a:r>
              <a:rPr lang="en-US" dirty="0"/>
              <a:t>Financial sales data from Kaggle</a:t>
            </a:r>
          </a:p>
          <a:p>
            <a:r>
              <a:rPr lang="en-US" b="1" dirty="0"/>
              <a:t>Data Period- </a:t>
            </a:r>
            <a:r>
              <a:rPr lang="en-US" dirty="0"/>
              <a:t>2023-2025</a:t>
            </a:r>
          </a:p>
          <a:p>
            <a:r>
              <a:rPr lang="en-US" b="1" dirty="0"/>
              <a:t>KPIs included</a:t>
            </a:r>
            <a:r>
              <a:rPr lang="en-US" dirty="0"/>
              <a:t>-  Sales, Profit, Growth rate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543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C8B6-F41E-3AC1-2FA4-A1EE9D41F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DASHBOARD DESIGN IN TABLEAU</a:t>
            </a:r>
            <a:endParaRPr lang="en-IN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DFC6C-ACB1-F066-45CA-69E0888F45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453" y="1376516"/>
            <a:ext cx="11326760" cy="4800447"/>
          </a:xfrm>
        </p:spPr>
        <p:txBody>
          <a:bodyPr/>
          <a:lstStyle/>
          <a:p>
            <a:r>
              <a:rPr lang="en-US" b="1" dirty="0"/>
              <a:t>Sales dashboard</a:t>
            </a:r>
            <a:endParaRPr lang="en-IN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EC5966-D20D-1767-E8E3-384C3A507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1936956"/>
            <a:ext cx="10695039" cy="465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567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CDAC2-ABC6-DFA1-7626-2992BD17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PROFIT DASHBOARD</a:t>
            </a:r>
            <a:endParaRPr lang="en-IN" sz="24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F75B8C-1368-0939-18CC-08BE0EC869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286" y="1465006"/>
            <a:ext cx="10515600" cy="4662795"/>
          </a:xfrm>
        </p:spPr>
      </p:pic>
    </p:spTree>
    <p:extLst>
      <p:ext uri="{BB962C8B-B14F-4D97-AF65-F5344CB8AC3E}">
        <p14:creationId xmlns:p14="http://schemas.microsoft.com/office/powerpoint/2010/main" val="76154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D82B-F1D5-746B-C4EE-B8E91B949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GROWTH RATE DASHBOARD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6C4B827-63CC-8C41-7EE3-F7DB52C5B5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065" y="1317523"/>
            <a:ext cx="10419735" cy="4859440"/>
          </a:xfrm>
        </p:spPr>
      </p:pic>
    </p:spTree>
    <p:extLst>
      <p:ext uri="{BB962C8B-B14F-4D97-AF65-F5344CB8AC3E}">
        <p14:creationId xmlns:p14="http://schemas.microsoft.com/office/powerpoint/2010/main" val="428605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DFAA-AF90-4002-B811-EFC3C98A8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08E92-0A8C-E44F-CC9D-986B5B4EC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Summary of findings</a:t>
            </a:r>
          </a:p>
          <a:p>
            <a:r>
              <a:rPr lang="en-US" sz="2400" dirty="0"/>
              <a:t>Sales performance have been indicated region wise, category wise. Along with that time series analysis have also been provided.</a:t>
            </a:r>
          </a:p>
          <a:p>
            <a:r>
              <a:rPr lang="en-US" sz="2400" dirty="0"/>
              <a:t>Similarly, the profit have been represented and cards have been displayed at top representing total and average values for both sales and profit.</a:t>
            </a:r>
          </a:p>
          <a:p>
            <a:r>
              <a:rPr lang="en-US" sz="2400" dirty="0"/>
              <a:t>Along with this growth rate of current year have been represented for both sales and profit.</a:t>
            </a:r>
          </a:p>
          <a:p>
            <a:pPr marL="0" indent="0">
              <a:buNone/>
            </a:pPr>
            <a:endParaRPr lang="en-US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99765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0F4E-A62B-C51C-0A0D-5296A70F8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32023-9B15-0428-6E1A-8311AD3AA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4870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152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SALES PERFORMANCE DASHBOARD ON TABLEAU</vt:lpstr>
      <vt:lpstr>INTRODUCTION AND OBJECTIVE</vt:lpstr>
      <vt:lpstr>DATA OVERVIEW</vt:lpstr>
      <vt:lpstr>DASHBOARD DESIGN IN TABLEAU</vt:lpstr>
      <vt:lpstr>PROFIT DASHBOARD</vt:lpstr>
      <vt:lpstr>GROWTH RATE DASHBOARD</vt:lpstr>
      <vt:lpstr>CONCLUTION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Debapriya Das</dc:creator>
  <cp:lastModifiedBy>Debapriya Das</cp:lastModifiedBy>
  <cp:revision>7</cp:revision>
  <dcterms:created xsi:type="dcterms:W3CDTF">2025-08-08T15:02:31Z</dcterms:created>
  <dcterms:modified xsi:type="dcterms:W3CDTF">2025-08-08T18:02:32Z</dcterms:modified>
</cp:coreProperties>
</file>