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CEBF-78ED-409A-A70D-EC4E4FA47A78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5460A27-0446-4682-B5C1-BA27FEFAC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872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CEBF-78ED-409A-A70D-EC4E4FA47A78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5460A27-0446-4682-B5C1-BA27FEFAC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397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CEBF-78ED-409A-A70D-EC4E4FA47A78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5460A27-0446-4682-B5C1-BA27FEFAC52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215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CEBF-78ED-409A-A70D-EC4E4FA47A78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460A27-0446-4682-B5C1-BA27FEFAC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437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CEBF-78ED-409A-A70D-EC4E4FA47A78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460A27-0446-4682-B5C1-BA27FEFAC527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209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CEBF-78ED-409A-A70D-EC4E4FA47A78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460A27-0446-4682-B5C1-BA27FEFAC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010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CEBF-78ED-409A-A70D-EC4E4FA47A78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60A27-0446-4682-B5C1-BA27FEFAC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2161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CEBF-78ED-409A-A70D-EC4E4FA47A78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60A27-0446-4682-B5C1-BA27FEFAC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80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CEBF-78ED-409A-A70D-EC4E4FA47A78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60A27-0446-4682-B5C1-BA27FEFAC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402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CEBF-78ED-409A-A70D-EC4E4FA47A78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5460A27-0446-4682-B5C1-BA27FEFAC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036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CEBF-78ED-409A-A70D-EC4E4FA47A78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5460A27-0446-4682-B5C1-BA27FEFAC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465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CEBF-78ED-409A-A70D-EC4E4FA47A78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5460A27-0446-4682-B5C1-BA27FEFAC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733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CEBF-78ED-409A-A70D-EC4E4FA47A78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60A27-0446-4682-B5C1-BA27FEFAC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040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CEBF-78ED-409A-A70D-EC4E4FA47A78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60A27-0446-4682-B5C1-BA27FEFAC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314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CEBF-78ED-409A-A70D-EC4E4FA47A78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60A27-0446-4682-B5C1-BA27FEFAC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459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CEBF-78ED-409A-A70D-EC4E4FA47A78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460A27-0446-4682-B5C1-BA27FEFAC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051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0CEBF-78ED-409A-A70D-EC4E4FA47A78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5460A27-0446-4682-B5C1-BA27FEFAC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044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2013" y="1314450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Greedy Based Channel Allocation Strategy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18314" y="4077292"/>
            <a:ext cx="4483099" cy="1126283"/>
          </a:xfrm>
        </p:spPr>
        <p:txBody>
          <a:bodyPr>
            <a:normAutofit lnSpcReduction="10000"/>
          </a:bodyPr>
          <a:lstStyle/>
          <a:p>
            <a:r>
              <a:rPr lang="en-IN" dirty="0"/>
              <a:t>Prepared By</a:t>
            </a:r>
          </a:p>
          <a:p>
            <a:r>
              <a:rPr lang="en-IN" b="1" dirty="0" err="1"/>
              <a:t>Saradindu</a:t>
            </a:r>
            <a:r>
              <a:rPr lang="en-IN" b="1" dirty="0"/>
              <a:t> Rana  T91-CSE-186011</a:t>
            </a:r>
            <a:endParaRPr lang="en-IN" dirty="0"/>
          </a:p>
          <a:p>
            <a:r>
              <a:rPr lang="en-IN" b="1" dirty="0" err="1"/>
              <a:t>Debopriyo</a:t>
            </a:r>
            <a:r>
              <a:rPr lang="en-IN" b="1" dirty="0"/>
              <a:t> Ghosh – T91-CSE-186003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662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268" y="781273"/>
            <a:ext cx="2021938" cy="804640"/>
          </a:xfrm>
        </p:spPr>
        <p:txBody>
          <a:bodyPr/>
          <a:lstStyle/>
          <a:p>
            <a:r>
              <a:rPr lang="en-IN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0537" y="1905000"/>
            <a:ext cx="8915400" cy="3777622"/>
          </a:xfrm>
        </p:spPr>
        <p:txBody>
          <a:bodyPr/>
          <a:lstStyle/>
          <a:p>
            <a:r>
              <a:rPr lang="en-US" dirty="0"/>
              <a:t>1. Introduction</a:t>
            </a:r>
          </a:p>
          <a:p>
            <a:r>
              <a:rPr lang="en-US" dirty="0"/>
              <a:t>2. </a:t>
            </a:r>
          </a:p>
          <a:p>
            <a:r>
              <a:rPr lang="en-US" dirty="0"/>
              <a:t>3.</a:t>
            </a:r>
          </a:p>
          <a:p>
            <a:r>
              <a:rPr lang="en-US" dirty="0"/>
              <a:t>4.</a:t>
            </a:r>
          </a:p>
          <a:p>
            <a:r>
              <a:rPr lang="en-US" dirty="0"/>
              <a:t>5.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139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475" y="524098"/>
            <a:ext cx="9847262" cy="776065"/>
          </a:xfrm>
        </p:spPr>
        <p:txBody>
          <a:bodyPr>
            <a:normAutofit fontScale="90000"/>
          </a:bodyPr>
          <a:lstStyle/>
          <a:p>
            <a:r>
              <a:rPr lang="en-IN" dirty="0"/>
              <a:t>CHANNEL ALLOCATION PROBLEM</a:t>
            </a:r>
            <a:br>
              <a:rPr lang="en-IN" dirty="0"/>
            </a:b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500188" y="1771650"/>
            <a:ext cx="9858375" cy="4514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902625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</TotalTime>
  <Words>29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Wisp</vt:lpstr>
      <vt:lpstr>Greedy Based Channel Allocation Strategy </vt:lpstr>
      <vt:lpstr>Outline</vt:lpstr>
      <vt:lpstr>CHANNEL ALLOCATION PROBLEM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Greedy Based Channel Allocation Strategy </dc:title>
  <dc:creator>Mark 43</dc:creator>
  <cp:lastModifiedBy>Mark 43</cp:lastModifiedBy>
  <cp:revision>5</cp:revision>
  <dcterms:created xsi:type="dcterms:W3CDTF">2021-08-23T10:32:51Z</dcterms:created>
  <dcterms:modified xsi:type="dcterms:W3CDTF">2021-08-23T10:56:20Z</dcterms:modified>
</cp:coreProperties>
</file>