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87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39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215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437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20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010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216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8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40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03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46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73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04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31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45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05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0CEBF-78ED-409A-A70D-EC4E4FA47A7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04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aximum-data-rate-channel-capacity-for-noiseless-and-noisy-channels/" TargetMode="External"/><Relationship Id="rId2" Type="http://schemas.openxmlformats.org/officeDocument/2006/relationships/hyperlink" Target="https://ieeexplore.ieee.org/document/872935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3" y="1314450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Greedy Based Channel Allocation Strategy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18314" y="4077292"/>
            <a:ext cx="4483099" cy="112628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Prepared By</a:t>
            </a:r>
          </a:p>
          <a:p>
            <a:r>
              <a:rPr lang="en-IN" b="1" dirty="0" err="1"/>
              <a:t>Saradindu</a:t>
            </a:r>
            <a:r>
              <a:rPr lang="en-IN" b="1" dirty="0"/>
              <a:t> Rana  T91-CSE-186011</a:t>
            </a:r>
            <a:endParaRPr lang="en-IN" dirty="0"/>
          </a:p>
          <a:p>
            <a:r>
              <a:rPr lang="en-IN" b="1" dirty="0" err="1"/>
              <a:t>Debopriyo</a:t>
            </a:r>
            <a:r>
              <a:rPr lang="en-IN" b="1" dirty="0"/>
              <a:t> Ghosh – T91-CSE-186003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66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268" y="781273"/>
            <a:ext cx="2021938" cy="804640"/>
          </a:xfrm>
        </p:spPr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537" y="1905000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1. Introduction</a:t>
            </a:r>
          </a:p>
          <a:p>
            <a:r>
              <a:rPr lang="en-US" sz="2800" dirty="0"/>
              <a:t>2. Static and Dynamic CAP</a:t>
            </a:r>
          </a:p>
          <a:p>
            <a:r>
              <a:rPr lang="en-US" sz="2800" dirty="0">
                <a:solidFill>
                  <a:srgbClr val="FF0000"/>
                </a:solidFill>
              </a:rPr>
              <a:t>3.</a:t>
            </a:r>
            <a:r>
              <a:rPr lang="en-US" sz="2800" dirty="0"/>
              <a:t> </a:t>
            </a:r>
            <a:r>
              <a:rPr lang="en-IN" sz="2800" dirty="0">
                <a:solidFill>
                  <a:srgbClr val="FF0000"/>
                </a:solidFill>
              </a:rPr>
              <a:t>Mathematical model</a:t>
            </a:r>
          </a:p>
          <a:p>
            <a:r>
              <a:rPr lang="en-US" sz="2800" dirty="0">
                <a:solidFill>
                  <a:srgbClr val="FF0000"/>
                </a:solidFill>
              </a:rPr>
              <a:t>4. Proposed algorithm</a:t>
            </a:r>
          </a:p>
          <a:p>
            <a:r>
              <a:rPr lang="en-US" sz="2800" dirty="0">
                <a:solidFill>
                  <a:srgbClr val="FF0000"/>
                </a:solidFill>
              </a:rPr>
              <a:t>5. System Simulation</a:t>
            </a:r>
          </a:p>
          <a:p>
            <a:r>
              <a:rPr lang="en-US" sz="2800" dirty="0"/>
              <a:t>6. </a:t>
            </a:r>
            <a:r>
              <a:rPr lang="en-IN" sz="2800" dirty="0"/>
              <a:t>Conclusion</a:t>
            </a:r>
          </a:p>
          <a:p>
            <a:r>
              <a:rPr lang="en-IN" sz="2800" dirty="0"/>
              <a:t>7. References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13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176" y="638398"/>
            <a:ext cx="9847262" cy="776065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CHANNEL</a:t>
            </a:r>
            <a:r>
              <a:rPr lang="en-IN" dirty="0"/>
              <a:t> ALLOCATION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500188" y="1771650"/>
            <a:ext cx="985837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Channel allocation is a process in which </a:t>
            </a:r>
            <a:r>
              <a:rPr lang="en-IN" sz="3200" b="1" dirty="0"/>
              <a:t>a single channel </a:t>
            </a:r>
            <a:r>
              <a:rPr lang="en-IN" sz="3200" dirty="0"/>
              <a:t>is </a:t>
            </a:r>
            <a:r>
              <a:rPr lang="en-IN" sz="3200" b="1" dirty="0"/>
              <a:t>divided and allotted </a:t>
            </a:r>
            <a:r>
              <a:rPr lang="en-IN" sz="3200" dirty="0"/>
              <a:t>to </a:t>
            </a:r>
            <a:r>
              <a:rPr lang="en-IN" sz="3200" b="1" dirty="0"/>
              <a:t>multiple users </a:t>
            </a:r>
            <a:r>
              <a:rPr lang="en-IN" sz="3200" dirty="0"/>
              <a:t>in order to carry user specific tasks.</a:t>
            </a:r>
          </a:p>
          <a:p>
            <a:r>
              <a:rPr lang="en-IN" sz="3200" dirty="0"/>
              <a:t> </a:t>
            </a:r>
          </a:p>
          <a:p>
            <a:r>
              <a:rPr lang="en-IN" sz="2400" dirty="0"/>
              <a:t>There is </a:t>
            </a:r>
            <a:r>
              <a:rPr lang="en-IN" sz="2400" b="1" dirty="0"/>
              <a:t>user’s quantity </a:t>
            </a:r>
            <a:r>
              <a:rPr lang="en-IN" sz="2400" dirty="0"/>
              <a:t>may vary every time the process takes place. </a:t>
            </a:r>
          </a:p>
          <a:p>
            <a:r>
              <a:rPr lang="en-IN" sz="2400" dirty="0"/>
              <a:t>	If there are </a:t>
            </a:r>
            <a:r>
              <a:rPr lang="en-IN" sz="2400" b="1" dirty="0"/>
              <a:t>N</a:t>
            </a:r>
            <a:r>
              <a:rPr lang="en-IN" sz="2400" dirty="0"/>
              <a:t> number of users and channel is divided into </a:t>
            </a:r>
            <a:r>
              <a:rPr lang="en-IN" sz="2400" b="1" dirty="0"/>
              <a:t>N equal-sized sub channels</a:t>
            </a:r>
            <a:r>
              <a:rPr lang="en-IN" sz="2400" dirty="0"/>
              <a:t>, each user is assigned </a:t>
            </a:r>
            <a:r>
              <a:rPr lang="en-IN" sz="2400" b="1" dirty="0"/>
              <a:t>one portion</a:t>
            </a:r>
            <a:r>
              <a:rPr lang="en-IN" sz="2400" dirty="0"/>
              <a:t>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9026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375" y="624110"/>
            <a:ext cx="8911687" cy="7617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Statement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987" y="1385888"/>
            <a:ext cx="10461625" cy="5472112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chemeClr val="tx1"/>
                </a:solidFill>
              </a:rPr>
              <a:t>How to allocate a single broadcast channel among competing users</a:t>
            </a:r>
            <a:r>
              <a:rPr lang="en-US" altLang="en-US" sz="3200" dirty="0">
                <a:solidFill>
                  <a:schemeClr val="tx1"/>
                </a:solidFill>
              </a:rPr>
              <a:t>?</a:t>
            </a:r>
            <a:endParaRPr lang="en-IN" sz="3200" dirty="0">
              <a:solidFill>
                <a:schemeClr val="tx1"/>
              </a:solidFill>
            </a:endParaRPr>
          </a:p>
          <a:p>
            <a:endParaRPr lang="en-IN" sz="2800" dirty="0">
              <a:solidFill>
                <a:schemeClr val="tx1"/>
              </a:solidFill>
            </a:endParaRPr>
          </a:p>
          <a:p>
            <a:r>
              <a:rPr lang="en-IN" sz="2800" dirty="0">
                <a:solidFill>
                  <a:schemeClr val="tx1"/>
                </a:solidFill>
              </a:rPr>
              <a:t>Channel allocation problem can be solved by two schemes: </a:t>
            </a:r>
            <a:r>
              <a:rPr lang="en-IN" sz="2800" b="1" dirty="0">
                <a:solidFill>
                  <a:schemeClr val="tx1"/>
                </a:solidFill>
              </a:rPr>
              <a:t>Static Channel Allocation </a:t>
            </a:r>
            <a:r>
              <a:rPr lang="en-IN" sz="2800" dirty="0">
                <a:solidFill>
                  <a:schemeClr val="tx1"/>
                </a:solidFill>
              </a:rPr>
              <a:t>in LANs and MANs, and </a:t>
            </a:r>
            <a:r>
              <a:rPr lang="en-IN" sz="2800" b="1" dirty="0">
                <a:solidFill>
                  <a:schemeClr val="tx1"/>
                </a:solidFill>
              </a:rPr>
              <a:t>Dynamic Channel Allocation</a:t>
            </a:r>
            <a:r>
              <a:rPr lang="en-IN" sz="2800" dirty="0">
                <a:solidFill>
                  <a:schemeClr val="tx1"/>
                </a:solidFill>
              </a:rPr>
              <a:t>. </a:t>
            </a:r>
            <a:endParaRPr lang="en-IN" sz="3200" dirty="0">
              <a:solidFill>
                <a:schemeClr val="tx1"/>
              </a:solidFill>
            </a:endParaRPr>
          </a:p>
          <a:p>
            <a:endParaRPr lang="en-US" altLang="en-US" sz="4800" dirty="0">
              <a:solidFill>
                <a:schemeClr val="tx1"/>
              </a:solidFill>
            </a:endParaRPr>
          </a:p>
          <a:p>
            <a:endParaRPr lang="en-US" altLang="en-US" sz="3200" dirty="0">
              <a:solidFill>
                <a:schemeClr val="tx1"/>
              </a:solidFill>
            </a:endParaRPr>
          </a:p>
          <a:p>
            <a:endParaRPr lang="en-IN" sz="3200" dirty="0">
              <a:solidFill>
                <a:schemeClr val="tx1"/>
              </a:solidFill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lum contrast="40000"/>
          </a:blip>
          <a:stretch>
            <a:fillRect/>
          </a:stretch>
        </p:blipFill>
        <p:spPr>
          <a:xfrm>
            <a:off x="1128714" y="4700816"/>
            <a:ext cx="9944101" cy="167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7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7949" y="638397"/>
            <a:ext cx="8911687" cy="718915"/>
          </a:xfrm>
        </p:spPr>
        <p:txBody>
          <a:bodyPr/>
          <a:lstStyle/>
          <a:p>
            <a:r>
              <a:rPr lang="en-IN" dirty="0"/>
              <a:t>Static channel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975" y="1357312"/>
            <a:ext cx="10561637" cy="5229226"/>
          </a:xfrm>
        </p:spPr>
        <p:txBody>
          <a:bodyPr>
            <a:normAutofit/>
          </a:bodyPr>
          <a:lstStyle/>
          <a:p>
            <a:r>
              <a:rPr lang="en-IN" sz="2800" b="1" dirty="0"/>
              <a:t>Allocating channels : </a:t>
            </a:r>
            <a:r>
              <a:rPr lang="en-US" sz="2800" b="1" dirty="0"/>
              <a:t>N users ≈≈ n parts of channel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23000" contrast="58000"/>
          </a:blip>
          <a:stretch>
            <a:fillRect/>
          </a:stretch>
        </p:blipFill>
        <p:spPr>
          <a:xfrm>
            <a:off x="942975" y="1904781"/>
            <a:ext cx="10418211" cy="35083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2988" y="5686425"/>
            <a:ext cx="10318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Bandwidth of link &gt; Combined bandwidth of transmitted signals.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75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63" y="624110"/>
            <a:ext cx="8875712" cy="604615"/>
          </a:xfrm>
        </p:spPr>
        <p:txBody>
          <a:bodyPr>
            <a:normAutofit fontScale="90000"/>
          </a:bodyPr>
          <a:lstStyle/>
          <a:p>
            <a:r>
              <a:rPr lang="en-US" dirty="0"/>
              <a:t>Cont.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419224"/>
            <a:ext cx="10504487" cy="5281613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</a:rPr>
              <a:t>Each part allocated to each user so that initially no user has to wait and same user uses that frequency band always.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New users wont be able to use the channel until the whole channel is made free and therefore time consumption will be more.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If the spectrum Is cut into N portions and the number of users are less than N; then a large piece of spectrum is wasted.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If more than N users want to communicate, some of them will be denied permission for the lack of bandwidth.</a:t>
            </a:r>
          </a:p>
        </p:txBody>
      </p:sp>
    </p:spTree>
    <p:extLst>
      <p:ext uri="{BB962C8B-B14F-4D97-AF65-F5344CB8AC3E}">
        <p14:creationId xmlns:p14="http://schemas.microsoft.com/office/powerpoint/2010/main" val="129852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63" y="666973"/>
            <a:ext cx="8747124" cy="604615"/>
          </a:xfrm>
        </p:spPr>
        <p:txBody>
          <a:bodyPr>
            <a:normAutofit fontScale="90000"/>
          </a:bodyPr>
          <a:lstStyle/>
          <a:p>
            <a:pPr lvl="0"/>
            <a:r>
              <a:rPr lang="en-IN" dirty="0"/>
              <a:t>Conclusion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5" y="2133600"/>
            <a:ext cx="10390187" cy="3777622"/>
          </a:xfrm>
        </p:spPr>
        <p:txBody>
          <a:bodyPr/>
          <a:lstStyle/>
          <a:p>
            <a:pPr algn="just"/>
            <a:r>
              <a:rPr lang="en-IN" dirty="0"/>
              <a:t> </a:t>
            </a:r>
            <a:r>
              <a:rPr lang="en-IN" sz="2800" dirty="0"/>
              <a:t>Channel allocation problem, an </a:t>
            </a:r>
            <a:r>
              <a:rPr lang="en-IN" sz="2800" b="1" dirty="0"/>
              <a:t>NP hard </a:t>
            </a:r>
            <a:r>
              <a:rPr lang="en-IN" sz="2800" dirty="0"/>
              <a:t>problem, which means </a:t>
            </a:r>
            <a:r>
              <a:rPr lang="en-IN" sz="2800" b="1" dirty="0"/>
              <a:t>an exact solution cannot be found in polynomial time</a:t>
            </a:r>
            <a:r>
              <a:rPr lang="en-IN" sz="2800" dirty="0"/>
              <a:t>. Evolutionary and heuristic algorithms can be applied to find near optimal solutions to channel allocation.</a:t>
            </a:r>
          </a:p>
          <a:p>
            <a:pPr algn="just"/>
            <a:r>
              <a:rPr lang="en-IN" sz="2800" dirty="0"/>
              <a:t>This algorithm </a:t>
            </a:r>
            <a:r>
              <a:rPr lang="en-IN" sz="2800" b="1" dirty="0"/>
              <a:t>tries to allocate as many devices as possible to the channels </a:t>
            </a:r>
            <a:r>
              <a:rPr lang="en-IN" sz="2800" dirty="0"/>
              <a:t>in dynamic situation by greedy approach.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80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8775" y="652685"/>
            <a:ext cx="8761412" cy="633190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57250" y="1628775"/>
            <a:ext cx="10647362" cy="4700587"/>
          </a:xfrm>
        </p:spPr>
        <p:txBody>
          <a:bodyPr>
            <a:normAutofit fontScale="85000" lnSpcReduction="10000"/>
          </a:bodyPr>
          <a:lstStyle/>
          <a:p>
            <a:r>
              <a:rPr lang="en-IN" sz="2800" dirty="0"/>
              <a:t>1.	www.google.com</a:t>
            </a:r>
          </a:p>
          <a:p>
            <a:pPr marL="342900" lvl="3" indent="-342900"/>
            <a:r>
              <a:rPr lang="en-IN" sz="2800" dirty="0"/>
              <a:t>2.	</a:t>
            </a:r>
            <a:r>
              <a:rPr lang="en-IN" sz="2800" u="sng" dirty="0">
                <a:hlinkClick r:id="rId2"/>
              </a:rPr>
              <a:t>https://ieeexplore.ieee.org/document/8729351</a:t>
            </a:r>
            <a:r>
              <a:rPr lang="en-IN" sz="2800" dirty="0"/>
              <a:t> </a:t>
            </a:r>
            <a:endParaRPr lang="en-IN" sz="2400" dirty="0"/>
          </a:p>
          <a:p>
            <a:r>
              <a:rPr lang="en-IN" sz="2800" dirty="0"/>
              <a:t>3.	</a:t>
            </a:r>
            <a:r>
              <a:rPr lang="en-IN" sz="2800" dirty="0" err="1"/>
              <a:t>Ruifang</a:t>
            </a:r>
            <a:r>
              <a:rPr lang="en-IN" sz="2800" dirty="0"/>
              <a:t> Li; </a:t>
            </a:r>
            <a:r>
              <a:rPr lang="en-IN" sz="2800" dirty="0" err="1"/>
              <a:t>PuSheng</a:t>
            </a:r>
            <a:r>
              <a:rPr lang="en-IN" sz="2800" dirty="0"/>
              <a:t> Zhu; </a:t>
            </a:r>
            <a:r>
              <a:rPr lang="en-IN" sz="2800" dirty="0" err="1"/>
              <a:t>Lisha</a:t>
            </a:r>
            <a:r>
              <a:rPr lang="en-IN" sz="2800" dirty="0"/>
              <a:t> </a:t>
            </a:r>
            <a:r>
              <a:rPr lang="en-IN" sz="2800" dirty="0" err="1"/>
              <a:t>Jin</a:t>
            </a:r>
            <a:r>
              <a:rPr lang="en-IN" sz="2800" dirty="0"/>
              <a:t>  Channel Allocation Scheme   		Based on Greedy Algorithm in Cognitive Vehicular Networks by 		Published in: 2019 IEEE 3rd Information Technology, Networking, 		Electronic and Automation Control Conference (ITNEC).</a:t>
            </a:r>
          </a:p>
          <a:p>
            <a:r>
              <a:rPr lang="en-IN" sz="2800" dirty="0"/>
              <a:t>4.	M. Zhang and T. </a:t>
            </a:r>
            <a:r>
              <a:rPr lang="en-IN" sz="2800" dirty="0" err="1"/>
              <a:t>P.Yum</a:t>
            </a:r>
            <a:r>
              <a:rPr lang="en-IN" sz="2800" dirty="0"/>
              <a:t>, “Comparisons of channel assignment 			strategies in cellular mobile telephone systems,” IEEE Trans. </a:t>
            </a:r>
            <a:r>
              <a:rPr lang="en-IN" sz="2800" dirty="0" err="1"/>
              <a:t>Veh</a:t>
            </a:r>
            <a:r>
              <a:rPr lang="en-IN" sz="2800" dirty="0"/>
              <a:t>. 		Technol., vol. 38, pp. 211–215, Nov. 1989.</a:t>
            </a:r>
          </a:p>
          <a:p>
            <a:r>
              <a:rPr lang="en-IN" sz="2800" dirty="0"/>
              <a:t>5.	</a:t>
            </a:r>
            <a:r>
              <a:rPr lang="en-IN" sz="3100" u="sng" dirty="0">
                <a:hlinkClick r:id="rId3"/>
              </a:rPr>
              <a:t>https://www.geeksforgeeks.org/maximum-data-rate-channel-capacity-for-noiseless-and-noisy-channels/</a:t>
            </a:r>
            <a:endParaRPr lang="en-IN" sz="15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081230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</TotalTime>
  <Words>302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Greedy Based Channel Allocation Strategy </vt:lpstr>
      <vt:lpstr>Outline</vt:lpstr>
      <vt:lpstr>CHANNEL ALLOCATION </vt:lpstr>
      <vt:lpstr>Problem Statement</vt:lpstr>
      <vt:lpstr>Static channel allocation</vt:lpstr>
      <vt:lpstr>Cont.</vt:lpstr>
      <vt:lpstr>Conclusion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Based Channel Allocation Strategy </dc:title>
  <dc:creator>Mark 43</dc:creator>
  <cp:lastModifiedBy>Mark 43</cp:lastModifiedBy>
  <cp:revision>17</cp:revision>
  <dcterms:created xsi:type="dcterms:W3CDTF">2021-08-23T10:32:51Z</dcterms:created>
  <dcterms:modified xsi:type="dcterms:W3CDTF">2021-08-23T19:21:07Z</dcterms:modified>
</cp:coreProperties>
</file>