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39"/>
  </p:notesMasterIdLst>
  <p:sldIdLst>
    <p:sldId id="290" r:id="rId4"/>
    <p:sldId id="276" r:id="rId5"/>
    <p:sldId id="267" r:id="rId6"/>
    <p:sldId id="291" r:id="rId7"/>
    <p:sldId id="29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Eras Bold ITC" panose="020B0907030504020204" pitchFamily="34" charset="0"/>
      <p:regular r:id="rId45"/>
    </p:embeddedFont>
    <p:embeddedFont>
      <p:font typeface="Fira Sans" panose="020B0503050000020004" pitchFamily="34" charset="0"/>
      <p:regular r:id="rId46"/>
      <p:bold r:id="rId47"/>
      <p:italic r:id="rId48"/>
      <p:boldItalic r:id="rId49"/>
    </p:embeddedFont>
    <p:embeddedFont>
      <p:font typeface="Fira Sans Extra Condensed Medium" panose="020B0604020202020204" charset="0"/>
      <p:regular r:id="rId50"/>
      <p:bold r:id="rId51"/>
      <p:italic r:id="rId52"/>
      <p:boldItalic r:id="rId53"/>
    </p:embeddedFont>
    <p:embeddedFont>
      <p:font typeface="Fira Sans Medium" panose="020B0603050000020004" pitchFamily="34" charset="0"/>
      <p:regular r:id="rId54"/>
      <p:bold r:id="rId55"/>
      <p:italic r:id="rId56"/>
      <p:boldItalic r:id="rId57"/>
    </p:embeddedFont>
    <p:embeddedFont>
      <p:font typeface="Leelawadee" panose="020B0502040204020203" pitchFamily="34" charset="-34"/>
      <p:regular r:id="rId58"/>
      <p:bold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  <p:embeddedFont>
      <p:font typeface="Proxima Nova Semibold" panose="020B0604020202020204" charset="0"/>
      <p:regular r:id="rId64"/>
      <p:bold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96" y="7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63" Type="http://schemas.openxmlformats.org/officeDocument/2006/relationships/font" Target="fonts/font24.fntdata"/><Relationship Id="rId68" Type="http://schemas.openxmlformats.org/officeDocument/2006/relationships/font" Target="fonts/font2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font" Target="fonts/font27.fntdata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font" Target="fonts/font22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font" Target="fonts/font25.fntdata"/><Relationship Id="rId69" Type="http://schemas.openxmlformats.org/officeDocument/2006/relationships/font" Target="fonts/font30.fntdata"/><Relationship Id="rId8" Type="http://schemas.openxmlformats.org/officeDocument/2006/relationships/slide" Target="slides/slide5.xml"/><Relationship Id="rId51" Type="http://schemas.openxmlformats.org/officeDocument/2006/relationships/font" Target="fonts/font12.fntdata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67" Type="http://schemas.openxmlformats.org/officeDocument/2006/relationships/font" Target="fonts/font28.fntdata"/><Relationship Id="rId20" Type="http://schemas.openxmlformats.org/officeDocument/2006/relationships/slide" Target="slides/slide17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70" Type="http://schemas.openxmlformats.org/officeDocument/2006/relationships/font" Target="fonts/font3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font" Target="fonts/font26.fntdata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98856a3ece_1_4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98856a3ece_1_4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8856a3ece_1_2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98856a3ece_1_2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98856a3ece_1_1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98856a3ece_1_1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98856a3ece_1_2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98856a3ece_1_2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98856a3ece_1_2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98856a3ece_1_2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98856a3ece_1_3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98856a3ece_1_3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98856a3ece_1_2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98856a3ece_1_2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8856a3ece_1_4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8856a3ece_1_4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98856a3ece_1_3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98856a3ece_1_3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98856a3ece_1_2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98856a3ece_1_2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98856a3ece_1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98856a3ece_1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98856a3ece_1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98856a3ece_1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98856a3ece_1_5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98856a3ece_1_5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98856a3ece_1_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98856a3ece_1_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98856a3ece_1_7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98856a3ece_1_7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g98856a3ece_1_5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4" name="Google Shape;2554;g98856a3ece_1_5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98856a3ece_1_5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98856a3ece_1_5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98856a3ece_1_6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98856a3ece_1_6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98856a3ece_1_6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98856a3ece_1_6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98856a3ece_1_6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98856a3ece_1_6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8856a3ece_1_6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8856a3ece_1_6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" name="Google Shape;3175;g98856a3ece_1_6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6" name="Google Shape;3176;g98856a3ece_1_6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c5e74a8e_0_9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c5e74a8e_0_9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Google Shape;3197;g98856a3ece_1_8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8" name="Google Shape;3198;g98856a3ece_1_8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94273017a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0" name="Google Shape;3310;g94273017a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94273017a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7" name="Google Shape;3317;g94273017a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6160e29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6160e29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6c5e74a8e_0_4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6c5e74a8e_0_4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6c5e74a8e_0_2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6c5e74a8e_0_2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6c5e74a8e_0_10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6c5e74a8e_0_10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8856a3ece_1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8856a3ece_1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98856a3ece_1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98856a3ece_1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F2D44-46BB-47A6-832B-AEFFC12C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863" y="704088"/>
            <a:ext cx="5835137" cy="4439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76D0C-0E98-40F3-B898-3A58FF623DD6}"/>
              </a:ext>
            </a:extLst>
          </p:cNvPr>
          <p:cNvSpPr txBox="1"/>
          <p:nvPr/>
        </p:nvSpPr>
        <p:spPr>
          <a:xfrm>
            <a:off x="373182" y="704088"/>
            <a:ext cx="36758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latin typeface="Eras Bold ITC" panose="020B0907030504020204" pitchFamily="34" charset="0"/>
              </a:rPr>
              <a:t>Dynamic Pricing for EV Charging Station</a:t>
            </a:r>
            <a:endParaRPr lang="en-IN" sz="3600" dirty="0">
              <a:latin typeface="Eras Bold ITC" panose="020B0907030504020204" pitchFamily="34" charset="0"/>
            </a:endParaRPr>
          </a:p>
        </p:txBody>
      </p:sp>
      <p:sp>
        <p:nvSpPr>
          <p:cNvPr id="7" name="Google Shape;278;p13">
            <a:extLst>
              <a:ext uri="{FF2B5EF4-FFF2-40B4-BE49-F238E27FC236}">
                <a16:creationId xmlns:a16="http://schemas.microsoft.com/office/drawing/2014/main" id="{289AAE6A-D902-4BE9-989C-982C8556BEF3}"/>
              </a:ext>
            </a:extLst>
          </p:cNvPr>
          <p:cNvSpPr txBox="1">
            <a:spLocks/>
          </p:cNvSpPr>
          <p:nvPr/>
        </p:nvSpPr>
        <p:spPr>
          <a:xfrm>
            <a:off x="373183" y="3310128"/>
            <a:ext cx="3028386" cy="1608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70000"/>
              </a:lnSpc>
            </a:pP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Submitted By:     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                                                                                        </a:t>
            </a:r>
            <a:r>
              <a:rPr lang="en-US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Saradindu</a:t>
            </a: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 Rana [ T91-CSE-186011 ]</a:t>
            </a:r>
          </a:p>
          <a:p>
            <a:pPr>
              <a:lnSpc>
                <a:spcPct val="170000"/>
              </a:lnSpc>
            </a:pP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Debopriyo Ghosh [ T91-CSE-186003 ]</a:t>
            </a:r>
          </a:p>
          <a:p>
            <a:pPr>
              <a:lnSpc>
                <a:spcPct val="170000"/>
              </a:lnSpc>
            </a:pPr>
            <a:r>
              <a:rPr lang="en-US" b="1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Saikat</a:t>
            </a:r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 Jana [ T91-CSE-186017 ]</a:t>
            </a:r>
          </a:p>
          <a:p>
            <a:pPr>
              <a:lnSpc>
                <a:spcPct val="170000"/>
              </a:lnSpc>
            </a:pPr>
            <a:endParaRPr lang="en-US" b="1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955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"/>
          <p:cNvSpPr txBox="1"/>
          <p:nvPr/>
        </p:nvSpPr>
        <p:spPr>
          <a:xfrm>
            <a:off x="6592500" y="2416063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3" name="Google Shape;593;p33"/>
          <p:cNvSpPr txBox="1"/>
          <p:nvPr/>
        </p:nvSpPr>
        <p:spPr>
          <a:xfrm>
            <a:off x="5902000" y="2763388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4596150" y="2416069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6592500" y="363673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5902000" y="398406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4596150" y="363674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6592500" y="1183088"/>
            <a:ext cx="20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9" name="Google Shape;599;p33"/>
          <p:cNvSpPr txBox="1"/>
          <p:nvPr/>
        </p:nvSpPr>
        <p:spPr>
          <a:xfrm>
            <a:off x="5902000" y="1530413"/>
            <a:ext cx="27846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it’s a cold place and is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3"/>
          <p:cNvSpPr txBox="1"/>
          <p:nvPr/>
        </p:nvSpPr>
        <p:spPr>
          <a:xfrm>
            <a:off x="4596150" y="1183094"/>
            <a:ext cx="7506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1" name="Google Shape;601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494568" y="1652557"/>
            <a:ext cx="3546327" cy="503589"/>
          </a:xfrm>
          <a:custGeom>
            <a:avLst/>
            <a:gdLst/>
            <a:ahLst/>
            <a:cxnLst/>
            <a:rect l="l" t="t" r="r" b="b"/>
            <a:pathLst>
              <a:path w="56358" h="8003" extrusionOk="0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3"/>
          <p:cNvSpPr/>
          <p:nvPr/>
        </p:nvSpPr>
        <p:spPr>
          <a:xfrm>
            <a:off x="541762" y="1027094"/>
            <a:ext cx="2710431" cy="688462"/>
          </a:xfrm>
          <a:custGeom>
            <a:avLst/>
            <a:gdLst/>
            <a:ahLst/>
            <a:cxnLst/>
            <a:rect l="l" t="t" r="r" b="b"/>
            <a:pathLst>
              <a:path w="43074" h="10941" extrusionOk="0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457191" y="1461772"/>
            <a:ext cx="3687971" cy="773034"/>
          </a:xfrm>
          <a:custGeom>
            <a:avLst/>
            <a:gdLst/>
            <a:ahLst/>
            <a:cxnLst/>
            <a:rect l="l" t="t" r="r" b="b"/>
            <a:pathLst>
              <a:path w="58609" h="12285" extrusionOk="0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3"/>
          <p:cNvSpPr/>
          <p:nvPr/>
        </p:nvSpPr>
        <p:spPr>
          <a:xfrm>
            <a:off x="3844118" y="1851207"/>
            <a:ext cx="301033" cy="383591"/>
          </a:xfrm>
          <a:custGeom>
            <a:avLst/>
            <a:gdLst/>
            <a:ahLst/>
            <a:cxnLst/>
            <a:rect l="l" t="t" r="r" b="b"/>
            <a:pathLst>
              <a:path w="4784" h="6096" extrusionOk="0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3"/>
          <p:cNvSpPr/>
          <p:nvPr/>
        </p:nvSpPr>
        <p:spPr>
          <a:xfrm>
            <a:off x="457191" y="1707615"/>
            <a:ext cx="2804819" cy="527186"/>
          </a:xfrm>
          <a:custGeom>
            <a:avLst/>
            <a:gdLst/>
            <a:ahLst/>
            <a:cxnLst/>
            <a:rect l="l" t="t" r="r" b="b"/>
            <a:pathLst>
              <a:path w="44574" h="8378" extrusionOk="0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3"/>
          <p:cNvSpPr/>
          <p:nvPr/>
        </p:nvSpPr>
        <p:spPr>
          <a:xfrm>
            <a:off x="972545" y="1046789"/>
            <a:ext cx="2120321" cy="1189975"/>
          </a:xfrm>
          <a:custGeom>
            <a:avLst/>
            <a:gdLst/>
            <a:ahLst/>
            <a:cxnLst/>
            <a:rect l="l" t="t" r="r" b="b"/>
            <a:pathLst>
              <a:path w="33696" h="18911" extrusionOk="0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1745513" y="1054654"/>
            <a:ext cx="55122" cy="1180158"/>
          </a:xfrm>
          <a:custGeom>
            <a:avLst/>
            <a:gdLst/>
            <a:ahLst/>
            <a:cxnLst/>
            <a:rect l="l" t="t" r="r" b="b"/>
            <a:pathLst>
              <a:path w="876" h="18755" extrusionOk="0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3"/>
          <p:cNvSpPr/>
          <p:nvPr/>
        </p:nvSpPr>
        <p:spPr>
          <a:xfrm>
            <a:off x="1078699" y="1103798"/>
            <a:ext cx="1898133" cy="432798"/>
          </a:xfrm>
          <a:custGeom>
            <a:avLst/>
            <a:gdLst/>
            <a:ahLst/>
            <a:cxnLst/>
            <a:rect l="l" t="t" r="r" b="b"/>
            <a:pathLst>
              <a:path w="30165" h="6878" extrusionOk="0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3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extrusionOk="0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1096444" y="1088067"/>
            <a:ext cx="1850876" cy="434749"/>
          </a:xfrm>
          <a:custGeom>
            <a:avLst/>
            <a:gdLst/>
            <a:ahLst/>
            <a:cxnLst/>
            <a:rect l="l" t="t" r="r" b="b"/>
            <a:pathLst>
              <a:path w="29414" h="6909" fill="none" extrusionOk="0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3"/>
          <p:cNvSpPr/>
          <p:nvPr/>
        </p:nvSpPr>
        <p:spPr>
          <a:xfrm>
            <a:off x="1061017" y="1088067"/>
            <a:ext cx="1935447" cy="464261"/>
          </a:xfrm>
          <a:custGeom>
            <a:avLst/>
            <a:gdLst/>
            <a:ahLst/>
            <a:cxnLst/>
            <a:rect l="l" t="t" r="r" b="b"/>
            <a:pathLst>
              <a:path w="30758" h="7378" fill="none" extrusionOk="0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3"/>
          <p:cNvSpPr/>
          <p:nvPr/>
        </p:nvSpPr>
        <p:spPr>
          <a:xfrm>
            <a:off x="514264" y="1733162"/>
            <a:ext cx="3581691" cy="558648"/>
          </a:xfrm>
          <a:custGeom>
            <a:avLst/>
            <a:gdLst/>
            <a:ahLst/>
            <a:cxnLst/>
            <a:rect l="l" t="t" r="r" b="b"/>
            <a:pathLst>
              <a:path w="56920" h="8878" extrusionOk="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3873629" y="1715481"/>
            <a:ext cx="222314" cy="236095"/>
          </a:xfrm>
          <a:custGeom>
            <a:avLst/>
            <a:gdLst/>
            <a:ahLst/>
            <a:cxnLst/>
            <a:rect l="l" t="t" r="r" b="b"/>
            <a:pathLst>
              <a:path w="3533" h="3752" extrusionOk="0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1871363" y="1601400"/>
            <a:ext cx="200668" cy="55122"/>
          </a:xfrm>
          <a:custGeom>
            <a:avLst/>
            <a:gdLst/>
            <a:ahLst/>
            <a:cxnLst/>
            <a:rect l="l" t="t" r="r" b="b"/>
            <a:pathLst>
              <a:path w="3189" h="876" extrusionOk="0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3"/>
          <p:cNvSpPr/>
          <p:nvPr/>
        </p:nvSpPr>
        <p:spPr>
          <a:xfrm>
            <a:off x="2681708" y="1404700"/>
            <a:ext cx="238045" cy="137743"/>
          </a:xfrm>
          <a:custGeom>
            <a:avLst/>
            <a:gdLst/>
            <a:ahLst/>
            <a:cxnLst/>
            <a:rect l="l" t="t" r="r" b="b"/>
            <a:pathLst>
              <a:path w="3783" h="2189" extrusionOk="0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3"/>
          <p:cNvSpPr/>
          <p:nvPr/>
        </p:nvSpPr>
        <p:spPr>
          <a:xfrm>
            <a:off x="1692405" y="1090018"/>
            <a:ext cx="161340" cy="444565"/>
          </a:xfrm>
          <a:custGeom>
            <a:avLst/>
            <a:gdLst/>
            <a:ahLst/>
            <a:cxnLst/>
            <a:rect l="l" t="t" r="r" b="b"/>
            <a:pathLst>
              <a:path w="2564" h="7065" extrusionOk="0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3"/>
          <p:cNvSpPr/>
          <p:nvPr/>
        </p:nvSpPr>
        <p:spPr>
          <a:xfrm>
            <a:off x="502434" y="1455857"/>
            <a:ext cx="440664" cy="232130"/>
          </a:xfrm>
          <a:custGeom>
            <a:avLst/>
            <a:gdLst/>
            <a:ahLst/>
            <a:cxnLst/>
            <a:rect l="l" t="t" r="r" b="b"/>
            <a:pathLst>
              <a:path w="7003" h="3689" extrusionOk="0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3"/>
          <p:cNvSpPr/>
          <p:nvPr/>
        </p:nvSpPr>
        <p:spPr>
          <a:xfrm>
            <a:off x="502434" y="1601400"/>
            <a:ext cx="265606" cy="177071"/>
          </a:xfrm>
          <a:custGeom>
            <a:avLst/>
            <a:gdLst/>
            <a:ahLst/>
            <a:cxnLst/>
            <a:rect l="l" t="t" r="r" b="b"/>
            <a:pathLst>
              <a:path w="4221" h="2814" extrusionOk="0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3"/>
          <p:cNvGrpSpPr/>
          <p:nvPr/>
        </p:nvGrpSpPr>
        <p:grpSpPr>
          <a:xfrm>
            <a:off x="720783" y="2732470"/>
            <a:ext cx="3082120" cy="896917"/>
            <a:chOff x="720783" y="2730720"/>
            <a:chExt cx="3082120" cy="896917"/>
          </a:xfrm>
        </p:grpSpPr>
        <p:sp>
          <p:nvSpPr>
            <p:cNvPr id="621" name="Google Shape;621;p33"/>
            <p:cNvSpPr/>
            <p:nvPr/>
          </p:nvSpPr>
          <p:spPr>
            <a:xfrm>
              <a:off x="905656" y="3458434"/>
              <a:ext cx="2769392" cy="65002"/>
            </a:xfrm>
            <a:custGeom>
              <a:avLst/>
              <a:gdLst/>
              <a:ahLst/>
              <a:cxnLst/>
              <a:rect l="l" t="t" r="r" b="b"/>
              <a:pathLst>
                <a:path w="44011" h="1033" extrusionOk="0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818254" y="2966747"/>
              <a:ext cx="879251" cy="446516"/>
            </a:xfrm>
            <a:custGeom>
              <a:avLst/>
              <a:gdLst/>
              <a:ahLst/>
              <a:cxnLst/>
              <a:rect l="l" t="t" r="r" b="b"/>
              <a:pathLst>
                <a:path w="13973" h="7096" extrusionOk="0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952032" y="3051317"/>
              <a:ext cx="88535" cy="275423"/>
            </a:xfrm>
            <a:custGeom>
              <a:avLst/>
              <a:gdLst/>
              <a:ahLst/>
              <a:cxnLst/>
              <a:rect l="l" t="t" r="r" b="b"/>
              <a:pathLst>
                <a:path w="1407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087698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217512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353241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481104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208513" y="3326671"/>
              <a:ext cx="474077" cy="163290"/>
            </a:xfrm>
            <a:custGeom>
              <a:avLst/>
              <a:gdLst/>
              <a:ahLst/>
              <a:cxnLst/>
              <a:rect l="l" t="t" r="r" b="b"/>
              <a:pathLst>
                <a:path w="7534" h="2595" extrusionOk="0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885961" y="3063146"/>
              <a:ext cx="422982" cy="365846"/>
            </a:xfrm>
            <a:custGeom>
              <a:avLst/>
              <a:gdLst/>
              <a:ahLst/>
              <a:cxnLst/>
              <a:rect l="l" t="t" r="r" b="b"/>
              <a:pathLst>
                <a:path w="6722" h="5814" extrusionOk="0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850597" y="2966747"/>
              <a:ext cx="137743" cy="137743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027604" y="2862482"/>
              <a:ext cx="139693" cy="139756"/>
            </a:xfrm>
            <a:custGeom>
              <a:avLst/>
              <a:gdLst/>
              <a:ahLst/>
              <a:cxnLst/>
              <a:rect l="l" t="t" r="r" b="b"/>
              <a:pathLst>
                <a:path w="2220" h="2221" extrusionOk="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004007" y="3167348"/>
              <a:ext cx="619622" cy="245911"/>
            </a:xfrm>
            <a:custGeom>
              <a:avLst/>
              <a:gdLst/>
              <a:ahLst/>
              <a:cxnLst/>
              <a:rect l="l" t="t" r="r" b="b"/>
              <a:pathLst>
                <a:path w="9847" h="3908" extrusionOk="0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076748" y="2966747"/>
              <a:ext cx="460296" cy="401273"/>
            </a:xfrm>
            <a:custGeom>
              <a:avLst/>
              <a:gdLst/>
              <a:ahLst/>
              <a:cxnLst/>
              <a:rect l="l" t="t" r="r" b="b"/>
              <a:pathLst>
                <a:path w="7315" h="6377" extrusionOk="0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023640" y="3523371"/>
              <a:ext cx="2551105" cy="39391"/>
            </a:xfrm>
            <a:custGeom>
              <a:avLst/>
              <a:gdLst/>
              <a:ahLst/>
              <a:cxnLst/>
              <a:rect l="l" t="t" r="r" b="b"/>
              <a:pathLst>
                <a:path w="40542" h="626" extrusionOk="0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2789876" y="3369963"/>
              <a:ext cx="570478" cy="119998"/>
            </a:xfrm>
            <a:custGeom>
              <a:avLst/>
              <a:gdLst/>
              <a:ahLst/>
              <a:cxnLst/>
              <a:rect l="l" t="t" r="r" b="b"/>
              <a:pathLst>
                <a:path w="9066" h="1907" extrusionOk="0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004261" y="3269662"/>
              <a:ext cx="529199" cy="143595"/>
            </a:xfrm>
            <a:custGeom>
              <a:avLst/>
              <a:gdLst/>
              <a:ahLst/>
              <a:cxnLst/>
              <a:rect l="l" t="t" r="r" b="b"/>
              <a:pathLst>
                <a:path w="8410" h="2282" extrusionOk="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228524" y="3226371"/>
              <a:ext cx="129877" cy="127927"/>
            </a:xfrm>
            <a:custGeom>
              <a:avLst/>
              <a:gdLst/>
              <a:ahLst/>
              <a:cxnLst/>
              <a:rect l="l" t="t" r="r" b="b"/>
              <a:pathLst>
                <a:path w="2064" h="2033" extrusionOk="0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492053" y="3102474"/>
              <a:ext cx="310850" cy="310787"/>
            </a:xfrm>
            <a:custGeom>
              <a:avLst/>
              <a:gdLst/>
              <a:ahLst/>
              <a:cxnLst/>
              <a:rect l="l" t="t" r="r" b="b"/>
              <a:pathLst>
                <a:path w="4940" h="4939" extrusionOk="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586504" y="3196860"/>
              <a:ext cx="123962" cy="122012"/>
            </a:xfrm>
            <a:custGeom>
              <a:avLst/>
              <a:gdLst/>
              <a:ahLst/>
              <a:cxnLst/>
              <a:rect l="l" t="t" r="r" b="b"/>
              <a:pathLst>
                <a:path w="1970" h="1939" extrusionOk="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1206562" y="2935285"/>
              <a:ext cx="90549" cy="90549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159369" y="2730720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69927" y="3253932"/>
              <a:ext cx="74818" cy="72804"/>
            </a:xfrm>
            <a:custGeom>
              <a:avLst/>
              <a:gdLst/>
              <a:ahLst/>
              <a:cxnLst/>
              <a:rect l="l" t="t" r="r" b="b"/>
              <a:pathLst>
                <a:path w="1189" h="1157" extrusionOk="0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26635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599968" y="2939186"/>
              <a:ext cx="94450" cy="94513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2907923" y="3076864"/>
              <a:ext cx="90549" cy="92500"/>
            </a:xfrm>
            <a:custGeom>
              <a:avLst/>
              <a:gdLst/>
              <a:ahLst/>
              <a:cxnLst/>
              <a:rect l="l" t="t" r="r" b="b"/>
              <a:pathLst>
                <a:path w="1439" h="1470" extrusionOk="0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2795791" y="2884128"/>
              <a:ext cx="98415" cy="96464"/>
            </a:xfrm>
            <a:custGeom>
              <a:avLst/>
              <a:gdLst/>
              <a:ahLst/>
              <a:cxnLst/>
              <a:rect l="l" t="t" r="r" b="b"/>
              <a:pathLst>
                <a:path w="1564" h="1533" extrusionOk="0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403581" y="2937236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93400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635648" y="3521421"/>
              <a:ext cx="78719" cy="80670"/>
            </a:xfrm>
            <a:custGeom>
              <a:avLst/>
              <a:gdLst/>
              <a:ahLst/>
              <a:cxnLst/>
              <a:rect l="l" t="t" r="r" b="b"/>
              <a:pathLst>
                <a:path w="1251" h="1282" extrusionOk="0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880046" y="3574529"/>
              <a:ext cx="53172" cy="53109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720783" y="3440752"/>
              <a:ext cx="100365" cy="98415"/>
            </a:xfrm>
            <a:custGeom>
              <a:avLst/>
              <a:gdLst/>
              <a:ahLst/>
              <a:cxnLst/>
              <a:rect l="l" t="t" r="r" b="b"/>
              <a:pathLst>
                <a:path w="1595" h="1564" extrusionOk="0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33"/>
          <p:cNvSpPr/>
          <p:nvPr/>
        </p:nvSpPr>
        <p:spPr>
          <a:xfrm>
            <a:off x="3029871" y="4426008"/>
            <a:ext cx="255727" cy="70854"/>
          </a:xfrm>
          <a:custGeom>
            <a:avLst/>
            <a:gdLst/>
            <a:ahLst/>
            <a:cxnLst/>
            <a:rect l="l" t="t" r="r" b="b"/>
            <a:pathLst>
              <a:path w="4064" h="1126" extrusionOk="0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3"/>
          <p:cNvSpPr/>
          <p:nvPr/>
        </p:nvSpPr>
        <p:spPr>
          <a:xfrm>
            <a:off x="581090" y="4390645"/>
            <a:ext cx="3243469" cy="35427"/>
          </a:xfrm>
          <a:custGeom>
            <a:avLst/>
            <a:gdLst/>
            <a:ahLst/>
            <a:cxnLst/>
            <a:rect l="l" t="t" r="r" b="b"/>
            <a:pathLst>
              <a:path w="51545" h="563" extrusionOk="0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3"/>
          <p:cNvSpPr/>
          <p:nvPr/>
        </p:nvSpPr>
        <p:spPr>
          <a:xfrm>
            <a:off x="1767159" y="4390645"/>
            <a:ext cx="1060160" cy="98352"/>
          </a:xfrm>
          <a:custGeom>
            <a:avLst/>
            <a:gdLst/>
            <a:ahLst/>
            <a:cxnLst/>
            <a:rect l="l" t="t" r="r" b="b"/>
            <a:pathLst>
              <a:path w="16848" h="1563" extrusionOk="0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3"/>
          <p:cNvSpPr/>
          <p:nvPr/>
        </p:nvSpPr>
        <p:spPr>
          <a:xfrm>
            <a:off x="675540" y="4408327"/>
            <a:ext cx="293105" cy="80670"/>
          </a:xfrm>
          <a:custGeom>
            <a:avLst/>
            <a:gdLst/>
            <a:ahLst/>
            <a:cxnLst/>
            <a:rect l="l" t="t" r="r" b="b"/>
            <a:pathLst>
              <a:path w="4658" h="1282" extrusionOk="0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3"/>
          <p:cNvSpPr/>
          <p:nvPr/>
        </p:nvSpPr>
        <p:spPr>
          <a:xfrm>
            <a:off x="346650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3"/>
          <p:cNvSpPr/>
          <p:nvPr/>
        </p:nvSpPr>
        <p:spPr>
          <a:xfrm>
            <a:off x="3332728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3"/>
          <p:cNvSpPr/>
          <p:nvPr/>
        </p:nvSpPr>
        <p:spPr>
          <a:xfrm>
            <a:off x="3199013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/>
          <p:cNvSpPr/>
          <p:nvPr/>
        </p:nvSpPr>
        <p:spPr>
          <a:xfrm>
            <a:off x="3199013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3"/>
          <p:cNvSpPr/>
          <p:nvPr/>
        </p:nvSpPr>
        <p:spPr>
          <a:xfrm>
            <a:off x="3332728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3"/>
          <p:cNvSpPr/>
          <p:nvPr/>
        </p:nvSpPr>
        <p:spPr>
          <a:xfrm>
            <a:off x="3169501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3372119" y="4355219"/>
            <a:ext cx="70854" cy="70854"/>
          </a:xfrm>
          <a:custGeom>
            <a:avLst/>
            <a:gdLst/>
            <a:ahLst/>
            <a:cxnLst/>
            <a:rect l="l" t="t" r="r" b="b"/>
            <a:pathLst>
              <a:path w="1126" h="1126" extrusionOk="0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>
            <a:off x="3086881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>
            <a:off x="346650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>
            <a:off x="3147855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>
            <a:off x="1175100" y="422735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/>
          <p:nvPr/>
        </p:nvSpPr>
        <p:spPr>
          <a:xfrm>
            <a:off x="1039371" y="4180165"/>
            <a:ext cx="147622" cy="139693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3"/>
          <p:cNvSpPr/>
          <p:nvPr/>
        </p:nvSpPr>
        <p:spPr>
          <a:xfrm>
            <a:off x="905656" y="422735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"/>
          <p:cNvSpPr/>
          <p:nvPr/>
        </p:nvSpPr>
        <p:spPr>
          <a:xfrm>
            <a:off x="905656" y="4426008"/>
            <a:ext cx="147559" cy="127927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3"/>
          <p:cNvSpPr/>
          <p:nvPr/>
        </p:nvSpPr>
        <p:spPr>
          <a:xfrm>
            <a:off x="1039371" y="4463385"/>
            <a:ext cx="147622" cy="13774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3"/>
          <p:cNvSpPr/>
          <p:nvPr/>
        </p:nvSpPr>
        <p:spPr>
          <a:xfrm>
            <a:off x="876144" y="4154618"/>
            <a:ext cx="474077" cy="47206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3"/>
          <p:cNvSpPr/>
          <p:nvPr/>
        </p:nvSpPr>
        <p:spPr>
          <a:xfrm>
            <a:off x="1078699" y="4355219"/>
            <a:ext cx="70916" cy="70854"/>
          </a:xfrm>
          <a:custGeom>
            <a:avLst/>
            <a:gdLst/>
            <a:ahLst/>
            <a:cxnLst/>
            <a:rect l="l" t="t" r="r" b="b"/>
            <a:pathLst>
              <a:path w="1127" h="1126" extrusionOk="0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3"/>
          <p:cNvSpPr/>
          <p:nvPr/>
        </p:nvSpPr>
        <p:spPr>
          <a:xfrm>
            <a:off x="793524" y="4070048"/>
            <a:ext cx="639318" cy="641206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3"/>
          <p:cNvSpPr/>
          <p:nvPr/>
        </p:nvSpPr>
        <p:spPr>
          <a:xfrm>
            <a:off x="1175100" y="4426008"/>
            <a:ext cx="145608" cy="127927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"/>
          <p:cNvSpPr/>
          <p:nvPr/>
        </p:nvSpPr>
        <p:spPr>
          <a:xfrm>
            <a:off x="854498" y="4089680"/>
            <a:ext cx="515419" cy="16920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3"/>
          <p:cNvSpPr/>
          <p:nvPr/>
        </p:nvSpPr>
        <p:spPr>
          <a:xfrm>
            <a:off x="1637345" y="4270649"/>
            <a:ext cx="1382714" cy="139693"/>
          </a:xfrm>
          <a:custGeom>
            <a:avLst/>
            <a:gdLst/>
            <a:ahLst/>
            <a:cxnLst/>
            <a:rect l="l" t="t" r="r" b="b"/>
            <a:pathLst>
              <a:path w="21974" h="2220" extrusionOk="0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3"/>
          <p:cNvSpPr/>
          <p:nvPr/>
        </p:nvSpPr>
        <p:spPr>
          <a:xfrm>
            <a:off x="1489787" y="4207725"/>
            <a:ext cx="1182172" cy="202618"/>
          </a:xfrm>
          <a:custGeom>
            <a:avLst/>
            <a:gdLst/>
            <a:ahLst/>
            <a:cxnLst/>
            <a:rect l="l" t="t" r="r" b="b"/>
            <a:pathLst>
              <a:path w="18787" h="3220" extrusionOk="0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3"/>
          <p:cNvSpPr/>
          <p:nvPr/>
        </p:nvSpPr>
        <p:spPr>
          <a:xfrm>
            <a:off x="1769110" y="4327658"/>
            <a:ext cx="1166378" cy="86648"/>
          </a:xfrm>
          <a:custGeom>
            <a:avLst/>
            <a:gdLst/>
            <a:ahLst/>
            <a:cxnLst/>
            <a:rect l="l" t="t" r="r" b="b"/>
            <a:pathLst>
              <a:path w="18536" h="1377" extrusionOk="0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3"/>
          <p:cNvGrpSpPr/>
          <p:nvPr/>
        </p:nvGrpSpPr>
        <p:grpSpPr>
          <a:xfrm>
            <a:off x="5024749" y="4093049"/>
            <a:ext cx="595200" cy="595200"/>
            <a:chOff x="5024749" y="2869674"/>
            <a:chExt cx="595200" cy="595200"/>
          </a:xfrm>
        </p:grpSpPr>
        <p:sp>
          <p:nvSpPr>
            <p:cNvPr id="680" name="Google Shape;680;p33"/>
            <p:cNvSpPr/>
            <p:nvPr/>
          </p:nvSpPr>
          <p:spPr>
            <a:xfrm>
              <a:off x="5024749" y="2869674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5206075" y="2982749"/>
              <a:ext cx="278643" cy="383600"/>
            </a:xfrm>
            <a:custGeom>
              <a:avLst/>
              <a:gdLst/>
              <a:ahLst/>
              <a:cxnLst/>
              <a:rect l="l" t="t" r="r" b="b"/>
              <a:pathLst>
                <a:path w="2033" h="2815" extrusionOk="0">
                  <a:moveTo>
                    <a:pt x="376" y="1"/>
                  </a:moveTo>
                  <a:lnTo>
                    <a:pt x="1" y="1501"/>
                  </a:lnTo>
                  <a:lnTo>
                    <a:pt x="845" y="1501"/>
                  </a:lnTo>
                  <a:lnTo>
                    <a:pt x="251" y="2814"/>
                  </a:lnTo>
                  <a:lnTo>
                    <a:pt x="2032" y="814"/>
                  </a:lnTo>
                  <a:lnTo>
                    <a:pt x="1095" y="87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2" name="Google Shape;682;p33"/>
          <p:cNvCxnSpPr/>
          <p:nvPr/>
        </p:nvCxnSpPr>
        <p:spPr>
          <a:xfrm rot="10800000">
            <a:off x="4604200" y="145970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3"/>
          <p:cNvCxnSpPr/>
          <p:nvPr/>
        </p:nvCxnSpPr>
        <p:spPr>
          <a:xfrm rot="10800000">
            <a:off x="4604200" y="392385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3"/>
          <p:cNvCxnSpPr/>
          <p:nvPr/>
        </p:nvCxnSpPr>
        <p:spPr>
          <a:xfrm rot="10800000">
            <a:off x="4604200" y="2697800"/>
            <a:ext cx="4101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5" name="Google Shape;685;p33"/>
          <p:cNvGrpSpPr/>
          <p:nvPr/>
        </p:nvGrpSpPr>
        <p:grpSpPr>
          <a:xfrm>
            <a:off x="5024749" y="1645549"/>
            <a:ext cx="595200" cy="595200"/>
            <a:chOff x="5024749" y="1645549"/>
            <a:chExt cx="595200" cy="595200"/>
          </a:xfrm>
        </p:grpSpPr>
        <p:sp>
          <p:nvSpPr>
            <p:cNvPr id="686" name="Google Shape;686;p33"/>
            <p:cNvSpPr/>
            <p:nvPr/>
          </p:nvSpPr>
          <p:spPr>
            <a:xfrm>
              <a:off x="5206028" y="1780364"/>
              <a:ext cx="232540" cy="318326"/>
            </a:xfrm>
            <a:custGeom>
              <a:avLst/>
              <a:gdLst/>
              <a:ahLst/>
              <a:cxnLst/>
              <a:rect l="l" t="t" r="r" b="b"/>
              <a:pathLst>
                <a:path w="2033" h="2783" extrusionOk="0">
                  <a:moveTo>
                    <a:pt x="501" y="0"/>
                  </a:moveTo>
                  <a:lnTo>
                    <a:pt x="438" y="63"/>
                  </a:lnTo>
                  <a:lnTo>
                    <a:pt x="407" y="126"/>
                  </a:lnTo>
                  <a:lnTo>
                    <a:pt x="376" y="188"/>
                  </a:lnTo>
                  <a:lnTo>
                    <a:pt x="376" y="1157"/>
                  </a:lnTo>
                  <a:lnTo>
                    <a:pt x="0" y="1157"/>
                  </a:lnTo>
                  <a:lnTo>
                    <a:pt x="0" y="1313"/>
                  </a:lnTo>
                  <a:lnTo>
                    <a:pt x="0" y="1782"/>
                  </a:lnTo>
                  <a:lnTo>
                    <a:pt x="0" y="1970"/>
                  </a:lnTo>
                  <a:lnTo>
                    <a:pt x="63" y="2157"/>
                  </a:lnTo>
                  <a:lnTo>
                    <a:pt x="157" y="2345"/>
                  </a:lnTo>
                  <a:lnTo>
                    <a:pt x="282" y="2501"/>
                  </a:lnTo>
                  <a:lnTo>
                    <a:pt x="438" y="2626"/>
                  </a:lnTo>
                  <a:lnTo>
                    <a:pt x="626" y="2720"/>
                  </a:lnTo>
                  <a:lnTo>
                    <a:pt x="813" y="2782"/>
                  </a:lnTo>
                  <a:lnTo>
                    <a:pt x="1219" y="2782"/>
                  </a:lnTo>
                  <a:lnTo>
                    <a:pt x="1407" y="2720"/>
                  </a:lnTo>
                  <a:lnTo>
                    <a:pt x="1595" y="2626"/>
                  </a:lnTo>
                  <a:lnTo>
                    <a:pt x="1751" y="2501"/>
                  </a:lnTo>
                  <a:lnTo>
                    <a:pt x="1876" y="2345"/>
                  </a:lnTo>
                  <a:lnTo>
                    <a:pt x="1970" y="2157"/>
                  </a:lnTo>
                  <a:lnTo>
                    <a:pt x="2001" y="1970"/>
                  </a:lnTo>
                  <a:lnTo>
                    <a:pt x="2032" y="1782"/>
                  </a:lnTo>
                  <a:lnTo>
                    <a:pt x="2032" y="1313"/>
                  </a:lnTo>
                  <a:lnTo>
                    <a:pt x="2032" y="1157"/>
                  </a:lnTo>
                  <a:lnTo>
                    <a:pt x="1563" y="1157"/>
                  </a:lnTo>
                  <a:lnTo>
                    <a:pt x="1563" y="188"/>
                  </a:lnTo>
                  <a:lnTo>
                    <a:pt x="1563" y="126"/>
                  </a:lnTo>
                  <a:lnTo>
                    <a:pt x="1532" y="63"/>
                  </a:lnTo>
                  <a:lnTo>
                    <a:pt x="1470" y="0"/>
                  </a:lnTo>
                  <a:lnTo>
                    <a:pt x="1313" y="0"/>
                  </a:lnTo>
                  <a:lnTo>
                    <a:pt x="1251" y="63"/>
                  </a:lnTo>
                  <a:lnTo>
                    <a:pt x="1219" y="126"/>
                  </a:lnTo>
                  <a:lnTo>
                    <a:pt x="1188" y="188"/>
                  </a:lnTo>
                  <a:lnTo>
                    <a:pt x="1188" y="1157"/>
                  </a:lnTo>
                  <a:lnTo>
                    <a:pt x="782" y="1157"/>
                  </a:lnTo>
                  <a:lnTo>
                    <a:pt x="782" y="188"/>
                  </a:lnTo>
                  <a:lnTo>
                    <a:pt x="751" y="126"/>
                  </a:lnTo>
                  <a:lnTo>
                    <a:pt x="719" y="6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024749" y="1645549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3"/>
          <p:cNvGrpSpPr/>
          <p:nvPr/>
        </p:nvGrpSpPr>
        <p:grpSpPr>
          <a:xfrm>
            <a:off x="5024749" y="2872361"/>
            <a:ext cx="595200" cy="595200"/>
            <a:chOff x="5024749" y="4032249"/>
            <a:chExt cx="595200" cy="595200"/>
          </a:xfrm>
        </p:grpSpPr>
        <p:sp>
          <p:nvSpPr>
            <p:cNvPr id="689" name="Google Shape;689;p33"/>
            <p:cNvSpPr/>
            <p:nvPr/>
          </p:nvSpPr>
          <p:spPr>
            <a:xfrm>
              <a:off x="5154265" y="4164446"/>
              <a:ext cx="336170" cy="330792"/>
            </a:xfrm>
            <a:custGeom>
              <a:avLst/>
              <a:gdLst/>
              <a:ahLst/>
              <a:cxnLst/>
              <a:rect l="l" t="t" r="r" b="b"/>
              <a:pathLst>
                <a:path w="2939" h="2908" extrusionOk="0">
                  <a:moveTo>
                    <a:pt x="2938" y="1"/>
                  </a:moveTo>
                  <a:lnTo>
                    <a:pt x="2532" y="188"/>
                  </a:lnTo>
                  <a:lnTo>
                    <a:pt x="2188" y="407"/>
                  </a:lnTo>
                  <a:lnTo>
                    <a:pt x="1876" y="689"/>
                  </a:lnTo>
                  <a:lnTo>
                    <a:pt x="1626" y="1001"/>
                  </a:lnTo>
                  <a:lnTo>
                    <a:pt x="1438" y="1345"/>
                  </a:lnTo>
                  <a:lnTo>
                    <a:pt x="1282" y="1720"/>
                  </a:lnTo>
                  <a:lnTo>
                    <a:pt x="1188" y="2126"/>
                  </a:lnTo>
                  <a:lnTo>
                    <a:pt x="1157" y="2595"/>
                  </a:lnTo>
                  <a:lnTo>
                    <a:pt x="1157" y="2314"/>
                  </a:lnTo>
                  <a:lnTo>
                    <a:pt x="1063" y="2126"/>
                  </a:lnTo>
                  <a:lnTo>
                    <a:pt x="938" y="1970"/>
                  </a:lnTo>
                  <a:lnTo>
                    <a:pt x="782" y="1845"/>
                  </a:lnTo>
                  <a:lnTo>
                    <a:pt x="594" y="1783"/>
                  </a:lnTo>
                  <a:lnTo>
                    <a:pt x="375" y="1720"/>
                  </a:lnTo>
                  <a:lnTo>
                    <a:pt x="0" y="1720"/>
                  </a:lnTo>
                  <a:lnTo>
                    <a:pt x="0" y="1814"/>
                  </a:lnTo>
                  <a:lnTo>
                    <a:pt x="63" y="1970"/>
                  </a:lnTo>
                  <a:lnTo>
                    <a:pt x="250" y="2251"/>
                  </a:lnTo>
                  <a:lnTo>
                    <a:pt x="469" y="2501"/>
                  </a:lnTo>
                  <a:lnTo>
                    <a:pt x="657" y="2689"/>
                  </a:lnTo>
                  <a:lnTo>
                    <a:pt x="875" y="2814"/>
                  </a:lnTo>
                  <a:lnTo>
                    <a:pt x="1063" y="2877"/>
                  </a:lnTo>
                  <a:lnTo>
                    <a:pt x="1251" y="2908"/>
                  </a:lnTo>
                  <a:lnTo>
                    <a:pt x="1438" y="2908"/>
                  </a:lnTo>
                  <a:lnTo>
                    <a:pt x="1469" y="2877"/>
                  </a:lnTo>
                  <a:lnTo>
                    <a:pt x="2313" y="1095"/>
                  </a:lnTo>
                  <a:lnTo>
                    <a:pt x="2345" y="1032"/>
                  </a:lnTo>
                  <a:lnTo>
                    <a:pt x="2407" y="1064"/>
                  </a:lnTo>
                  <a:lnTo>
                    <a:pt x="2470" y="1095"/>
                  </a:lnTo>
                  <a:lnTo>
                    <a:pt x="2470" y="1157"/>
                  </a:lnTo>
                  <a:lnTo>
                    <a:pt x="1657" y="2877"/>
                  </a:lnTo>
                  <a:lnTo>
                    <a:pt x="1657" y="2877"/>
                  </a:lnTo>
                  <a:lnTo>
                    <a:pt x="1844" y="2783"/>
                  </a:lnTo>
                  <a:lnTo>
                    <a:pt x="2032" y="2689"/>
                  </a:lnTo>
                  <a:lnTo>
                    <a:pt x="2220" y="2564"/>
                  </a:lnTo>
                  <a:lnTo>
                    <a:pt x="2376" y="2408"/>
                  </a:lnTo>
                  <a:lnTo>
                    <a:pt x="2595" y="2126"/>
                  </a:lnTo>
                  <a:lnTo>
                    <a:pt x="2751" y="1845"/>
                  </a:lnTo>
                  <a:lnTo>
                    <a:pt x="2845" y="1564"/>
                  </a:lnTo>
                  <a:lnTo>
                    <a:pt x="2907" y="1282"/>
                  </a:lnTo>
                  <a:lnTo>
                    <a:pt x="2938" y="970"/>
                  </a:lnTo>
                  <a:lnTo>
                    <a:pt x="2938" y="657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5024749" y="4032249"/>
              <a:ext cx="595200" cy="595200"/>
            </a:xfrm>
            <a:prstGeom prst="ellipse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696" name="Google Shape;696;p34"/>
          <p:cNvSpPr/>
          <p:nvPr/>
        </p:nvSpPr>
        <p:spPr>
          <a:xfrm>
            <a:off x="1222140" y="3370330"/>
            <a:ext cx="249168" cy="388993"/>
          </a:xfrm>
          <a:custGeom>
            <a:avLst/>
            <a:gdLst/>
            <a:ahLst/>
            <a:cxnLst/>
            <a:rect l="l" t="t" r="r" b="b"/>
            <a:pathLst>
              <a:path w="3564" h="5564" extrusionOk="0">
                <a:moveTo>
                  <a:pt x="970" y="0"/>
                </a:moveTo>
                <a:lnTo>
                  <a:pt x="907" y="31"/>
                </a:lnTo>
                <a:lnTo>
                  <a:pt x="876" y="94"/>
                </a:lnTo>
                <a:lnTo>
                  <a:pt x="32" y="2876"/>
                </a:lnTo>
                <a:lnTo>
                  <a:pt x="1" y="2907"/>
                </a:lnTo>
                <a:lnTo>
                  <a:pt x="32" y="2970"/>
                </a:lnTo>
                <a:lnTo>
                  <a:pt x="63" y="3001"/>
                </a:lnTo>
                <a:lnTo>
                  <a:pt x="126" y="3001"/>
                </a:lnTo>
                <a:lnTo>
                  <a:pt x="1782" y="3157"/>
                </a:lnTo>
                <a:lnTo>
                  <a:pt x="1845" y="3157"/>
                </a:lnTo>
                <a:lnTo>
                  <a:pt x="1876" y="3188"/>
                </a:lnTo>
                <a:lnTo>
                  <a:pt x="1876" y="3251"/>
                </a:lnTo>
                <a:lnTo>
                  <a:pt x="1876" y="3282"/>
                </a:lnTo>
                <a:lnTo>
                  <a:pt x="1345" y="5564"/>
                </a:lnTo>
                <a:lnTo>
                  <a:pt x="1376" y="5564"/>
                </a:lnTo>
                <a:lnTo>
                  <a:pt x="3533" y="2438"/>
                </a:lnTo>
                <a:lnTo>
                  <a:pt x="3564" y="2376"/>
                </a:lnTo>
                <a:lnTo>
                  <a:pt x="3564" y="2344"/>
                </a:lnTo>
                <a:lnTo>
                  <a:pt x="3501" y="2282"/>
                </a:lnTo>
                <a:lnTo>
                  <a:pt x="3470" y="2282"/>
                </a:lnTo>
                <a:lnTo>
                  <a:pt x="1345" y="2188"/>
                </a:lnTo>
                <a:lnTo>
                  <a:pt x="2376" y="156"/>
                </a:lnTo>
                <a:lnTo>
                  <a:pt x="2407" y="125"/>
                </a:lnTo>
                <a:lnTo>
                  <a:pt x="2376" y="63"/>
                </a:lnTo>
                <a:lnTo>
                  <a:pt x="2345" y="31"/>
                </a:lnTo>
                <a:lnTo>
                  <a:pt x="22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697" name="Google Shape;697;p34"/>
          <p:cNvGrpSpPr/>
          <p:nvPr/>
        </p:nvGrpSpPr>
        <p:grpSpPr>
          <a:xfrm>
            <a:off x="7612376" y="3347363"/>
            <a:ext cx="351940" cy="434926"/>
            <a:chOff x="7612376" y="3413743"/>
            <a:chExt cx="351940" cy="434926"/>
          </a:xfrm>
        </p:grpSpPr>
        <p:sp>
          <p:nvSpPr>
            <p:cNvPr id="698" name="Google Shape;698;p34"/>
            <p:cNvSpPr/>
            <p:nvPr/>
          </p:nvSpPr>
          <p:spPr>
            <a:xfrm>
              <a:off x="7612376" y="3413743"/>
              <a:ext cx="351940" cy="434926"/>
            </a:xfrm>
            <a:custGeom>
              <a:avLst/>
              <a:gdLst/>
              <a:ahLst/>
              <a:cxnLst/>
              <a:rect l="l" t="t" r="r" b="b"/>
              <a:pathLst>
                <a:path w="5034" h="6221" extrusionOk="0">
                  <a:moveTo>
                    <a:pt x="1532" y="0"/>
                  </a:moveTo>
                  <a:lnTo>
                    <a:pt x="1501" y="63"/>
                  </a:lnTo>
                  <a:lnTo>
                    <a:pt x="1470" y="125"/>
                  </a:lnTo>
                  <a:lnTo>
                    <a:pt x="1501" y="219"/>
                  </a:lnTo>
                  <a:lnTo>
                    <a:pt x="1939" y="1000"/>
                  </a:lnTo>
                  <a:lnTo>
                    <a:pt x="1314" y="1719"/>
                  </a:lnTo>
                  <a:lnTo>
                    <a:pt x="1001" y="2126"/>
                  </a:lnTo>
                  <a:lnTo>
                    <a:pt x="688" y="2563"/>
                  </a:lnTo>
                  <a:lnTo>
                    <a:pt x="438" y="3001"/>
                  </a:lnTo>
                  <a:lnTo>
                    <a:pt x="220" y="3438"/>
                  </a:lnTo>
                  <a:lnTo>
                    <a:pt x="63" y="3845"/>
                  </a:lnTo>
                  <a:lnTo>
                    <a:pt x="32" y="4032"/>
                  </a:lnTo>
                  <a:lnTo>
                    <a:pt x="1" y="4220"/>
                  </a:lnTo>
                  <a:lnTo>
                    <a:pt x="32" y="4470"/>
                  </a:lnTo>
                  <a:lnTo>
                    <a:pt x="63" y="4720"/>
                  </a:lnTo>
                  <a:lnTo>
                    <a:pt x="126" y="4939"/>
                  </a:lnTo>
                  <a:lnTo>
                    <a:pt x="220" y="5126"/>
                  </a:lnTo>
                  <a:lnTo>
                    <a:pt x="313" y="5314"/>
                  </a:lnTo>
                  <a:lnTo>
                    <a:pt x="438" y="5470"/>
                  </a:lnTo>
                  <a:lnTo>
                    <a:pt x="595" y="5626"/>
                  </a:lnTo>
                  <a:lnTo>
                    <a:pt x="751" y="5751"/>
                  </a:lnTo>
                  <a:lnTo>
                    <a:pt x="938" y="5845"/>
                  </a:lnTo>
                  <a:lnTo>
                    <a:pt x="1126" y="5970"/>
                  </a:lnTo>
                  <a:lnTo>
                    <a:pt x="1314" y="6033"/>
                  </a:lnTo>
                  <a:lnTo>
                    <a:pt x="1532" y="6095"/>
                  </a:lnTo>
                  <a:lnTo>
                    <a:pt x="2032" y="6189"/>
                  </a:lnTo>
                  <a:lnTo>
                    <a:pt x="2533" y="6220"/>
                  </a:lnTo>
                  <a:lnTo>
                    <a:pt x="3033" y="6189"/>
                  </a:lnTo>
                  <a:lnTo>
                    <a:pt x="3502" y="6095"/>
                  </a:lnTo>
                  <a:lnTo>
                    <a:pt x="3720" y="6033"/>
                  </a:lnTo>
                  <a:lnTo>
                    <a:pt x="3939" y="5970"/>
                  </a:lnTo>
                  <a:lnTo>
                    <a:pt x="4127" y="5845"/>
                  </a:lnTo>
                  <a:lnTo>
                    <a:pt x="4314" y="5751"/>
                  </a:lnTo>
                  <a:lnTo>
                    <a:pt x="4471" y="5626"/>
                  </a:lnTo>
                  <a:lnTo>
                    <a:pt x="4627" y="5470"/>
                  </a:lnTo>
                  <a:lnTo>
                    <a:pt x="4752" y="5314"/>
                  </a:lnTo>
                  <a:lnTo>
                    <a:pt x="4846" y="5126"/>
                  </a:lnTo>
                  <a:lnTo>
                    <a:pt x="4939" y="4939"/>
                  </a:lnTo>
                  <a:lnTo>
                    <a:pt x="5002" y="4720"/>
                  </a:lnTo>
                  <a:lnTo>
                    <a:pt x="5033" y="4470"/>
                  </a:lnTo>
                  <a:lnTo>
                    <a:pt x="5033" y="4220"/>
                  </a:lnTo>
                  <a:lnTo>
                    <a:pt x="5033" y="4032"/>
                  </a:lnTo>
                  <a:lnTo>
                    <a:pt x="4971" y="3845"/>
                  </a:lnTo>
                  <a:lnTo>
                    <a:pt x="4908" y="3626"/>
                  </a:lnTo>
                  <a:lnTo>
                    <a:pt x="4814" y="3407"/>
                  </a:lnTo>
                  <a:lnTo>
                    <a:pt x="4564" y="2970"/>
                  </a:lnTo>
                  <a:lnTo>
                    <a:pt x="4252" y="2501"/>
                  </a:lnTo>
                  <a:lnTo>
                    <a:pt x="3908" y="2094"/>
                  </a:lnTo>
                  <a:lnTo>
                    <a:pt x="3564" y="1688"/>
                  </a:lnTo>
                  <a:lnTo>
                    <a:pt x="2908" y="969"/>
                  </a:lnTo>
                  <a:lnTo>
                    <a:pt x="3377" y="219"/>
                  </a:lnTo>
                  <a:lnTo>
                    <a:pt x="3408" y="125"/>
                  </a:lnTo>
                  <a:lnTo>
                    <a:pt x="3408" y="63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7736963" y="3588528"/>
              <a:ext cx="107106" cy="181493"/>
            </a:xfrm>
            <a:custGeom>
              <a:avLst/>
              <a:gdLst/>
              <a:ahLst/>
              <a:cxnLst/>
              <a:rect l="l" t="t" r="r" b="b"/>
              <a:pathLst>
                <a:path w="1532" h="2596" extrusionOk="0">
                  <a:moveTo>
                    <a:pt x="751" y="1"/>
                  </a:moveTo>
                  <a:lnTo>
                    <a:pt x="563" y="32"/>
                  </a:lnTo>
                  <a:lnTo>
                    <a:pt x="407" y="94"/>
                  </a:lnTo>
                  <a:lnTo>
                    <a:pt x="250" y="188"/>
                  </a:lnTo>
                  <a:lnTo>
                    <a:pt x="157" y="313"/>
                  </a:lnTo>
                  <a:lnTo>
                    <a:pt x="94" y="438"/>
                  </a:lnTo>
                  <a:lnTo>
                    <a:pt x="63" y="626"/>
                  </a:lnTo>
                  <a:lnTo>
                    <a:pt x="63" y="782"/>
                  </a:lnTo>
                  <a:lnTo>
                    <a:pt x="94" y="938"/>
                  </a:lnTo>
                  <a:lnTo>
                    <a:pt x="157" y="1095"/>
                  </a:lnTo>
                  <a:lnTo>
                    <a:pt x="282" y="1188"/>
                  </a:lnTo>
                  <a:lnTo>
                    <a:pt x="407" y="1313"/>
                  </a:lnTo>
                  <a:lnTo>
                    <a:pt x="532" y="1407"/>
                  </a:lnTo>
                  <a:lnTo>
                    <a:pt x="719" y="1470"/>
                  </a:lnTo>
                  <a:lnTo>
                    <a:pt x="1001" y="1626"/>
                  </a:lnTo>
                  <a:lnTo>
                    <a:pt x="1094" y="1689"/>
                  </a:lnTo>
                  <a:lnTo>
                    <a:pt x="1157" y="1814"/>
                  </a:lnTo>
                  <a:lnTo>
                    <a:pt x="1157" y="1907"/>
                  </a:lnTo>
                  <a:lnTo>
                    <a:pt x="1094" y="2032"/>
                  </a:lnTo>
                  <a:lnTo>
                    <a:pt x="1001" y="2126"/>
                  </a:lnTo>
                  <a:lnTo>
                    <a:pt x="907" y="2189"/>
                  </a:lnTo>
                  <a:lnTo>
                    <a:pt x="532" y="2189"/>
                  </a:lnTo>
                  <a:lnTo>
                    <a:pt x="344" y="2126"/>
                  </a:lnTo>
                  <a:lnTo>
                    <a:pt x="157" y="2032"/>
                  </a:lnTo>
                  <a:lnTo>
                    <a:pt x="0" y="2408"/>
                  </a:lnTo>
                  <a:lnTo>
                    <a:pt x="313" y="2533"/>
                  </a:lnTo>
                  <a:lnTo>
                    <a:pt x="532" y="2564"/>
                  </a:lnTo>
                  <a:lnTo>
                    <a:pt x="751" y="2595"/>
                  </a:lnTo>
                  <a:lnTo>
                    <a:pt x="876" y="2595"/>
                  </a:lnTo>
                  <a:lnTo>
                    <a:pt x="1001" y="2564"/>
                  </a:lnTo>
                  <a:lnTo>
                    <a:pt x="1126" y="2501"/>
                  </a:lnTo>
                  <a:lnTo>
                    <a:pt x="1251" y="2439"/>
                  </a:lnTo>
                  <a:lnTo>
                    <a:pt x="1344" y="2345"/>
                  </a:lnTo>
                  <a:lnTo>
                    <a:pt x="1438" y="2220"/>
                  </a:lnTo>
                  <a:lnTo>
                    <a:pt x="1501" y="2095"/>
                  </a:lnTo>
                  <a:lnTo>
                    <a:pt x="1532" y="1970"/>
                  </a:lnTo>
                  <a:lnTo>
                    <a:pt x="1532" y="1845"/>
                  </a:lnTo>
                  <a:lnTo>
                    <a:pt x="1532" y="1720"/>
                  </a:lnTo>
                  <a:lnTo>
                    <a:pt x="1469" y="1595"/>
                  </a:lnTo>
                  <a:lnTo>
                    <a:pt x="1438" y="1470"/>
                  </a:lnTo>
                  <a:lnTo>
                    <a:pt x="1282" y="1313"/>
                  </a:lnTo>
                  <a:lnTo>
                    <a:pt x="1094" y="1220"/>
                  </a:lnTo>
                  <a:lnTo>
                    <a:pt x="876" y="1126"/>
                  </a:lnTo>
                  <a:lnTo>
                    <a:pt x="719" y="1032"/>
                  </a:lnTo>
                  <a:lnTo>
                    <a:pt x="563" y="938"/>
                  </a:lnTo>
                  <a:lnTo>
                    <a:pt x="469" y="782"/>
                  </a:lnTo>
                  <a:lnTo>
                    <a:pt x="438" y="688"/>
                  </a:lnTo>
                  <a:lnTo>
                    <a:pt x="469" y="595"/>
                  </a:lnTo>
                  <a:lnTo>
                    <a:pt x="532" y="563"/>
                  </a:lnTo>
                  <a:lnTo>
                    <a:pt x="594" y="501"/>
                  </a:lnTo>
                  <a:lnTo>
                    <a:pt x="657" y="470"/>
                  </a:lnTo>
                  <a:lnTo>
                    <a:pt x="751" y="470"/>
                  </a:lnTo>
                  <a:lnTo>
                    <a:pt x="938" y="501"/>
                  </a:lnTo>
                  <a:lnTo>
                    <a:pt x="1032" y="532"/>
                  </a:lnTo>
                  <a:lnTo>
                    <a:pt x="1094" y="595"/>
                  </a:lnTo>
                  <a:lnTo>
                    <a:pt x="1376" y="282"/>
                  </a:lnTo>
                  <a:lnTo>
                    <a:pt x="1251" y="188"/>
                  </a:lnTo>
                  <a:lnTo>
                    <a:pt x="1063" y="94"/>
                  </a:lnTo>
                  <a:lnTo>
                    <a:pt x="907" y="3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4"/>
          <p:cNvGrpSpPr/>
          <p:nvPr/>
        </p:nvGrpSpPr>
        <p:grpSpPr>
          <a:xfrm>
            <a:off x="5558039" y="3318940"/>
            <a:ext cx="166182" cy="491772"/>
            <a:chOff x="5558039" y="3395140"/>
            <a:chExt cx="166182" cy="491772"/>
          </a:xfrm>
        </p:grpSpPr>
        <p:sp>
          <p:nvSpPr>
            <p:cNvPr id="701" name="Google Shape;701;p34"/>
            <p:cNvSpPr/>
            <p:nvPr/>
          </p:nvSpPr>
          <p:spPr>
            <a:xfrm>
              <a:off x="5603973" y="3484770"/>
              <a:ext cx="72150" cy="292863"/>
            </a:xfrm>
            <a:custGeom>
              <a:avLst/>
              <a:gdLst/>
              <a:ahLst/>
              <a:cxnLst/>
              <a:rect l="l" t="t" r="r" b="b"/>
              <a:pathLst>
                <a:path w="1032" h="4189" extrusionOk="0">
                  <a:moveTo>
                    <a:pt x="0" y="0"/>
                  </a:moveTo>
                  <a:lnTo>
                    <a:pt x="0" y="4189"/>
                  </a:lnTo>
                  <a:lnTo>
                    <a:pt x="1032" y="418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5564611" y="3395140"/>
              <a:ext cx="153038" cy="150871"/>
            </a:xfrm>
            <a:custGeom>
              <a:avLst/>
              <a:gdLst/>
              <a:ahLst/>
              <a:cxnLst/>
              <a:rect l="l" t="t" r="r" b="b"/>
              <a:pathLst>
                <a:path w="2189" h="2158" extrusionOk="0">
                  <a:moveTo>
                    <a:pt x="1063" y="1"/>
                  </a:moveTo>
                  <a:lnTo>
                    <a:pt x="844" y="32"/>
                  </a:lnTo>
                  <a:lnTo>
                    <a:pt x="657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2" y="845"/>
                  </a:lnTo>
                  <a:lnTo>
                    <a:pt x="0" y="1063"/>
                  </a:lnTo>
                  <a:lnTo>
                    <a:pt x="32" y="1282"/>
                  </a:lnTo>
                  <a:lnTo>
                    <a:pt x="94" y="1501"/>
                  </a:lnTo>
                  <a:lnTo>
                    <a:pt x="188" y="1688"/>
                  </a:lnTo>
                  <a:lnTo>
                    <a:pt x="313" y="1845"/>
                  </a:lnTo>
                  <a:lnTo>
                    <a:pt x="469" y="1970"/>
                  </a:lnTo>
                  <a:lnTo>
                    <a:pt x="657" y="2064"/>
                  </a:lnTo>
                  <a:lnTo>
                    <a:pt x="876" y="2126"/>
                  </a:lnTo>
                  <a:lnTo>
                    <a:pt x="1094" y="2157"/>
                  </a:lnTo>
                  <a:lnTo>
                    <a:pt x="1313" y="2126"/>
                  </a:lnTo>
                  <a:lnTo>
                    <a:pt x="1501" y="2064"/>
                  </a:lnTo>
                  <a:lnTo>
                    <a:pt x="1688" y="1970"/>
                  </a:lnTo>
                  <a:lnTo>
                    <a:pt x="1845" y="1845"/>
                  </a:lnTo>
                  <a:lnTo>
                    <a:pt x="2001" y="1688"/>
                  </a:lnTo>
                  <a:lnTo>
                    <a:pt x="2095" y="1501"/>
                  </a:lnTo>
                  <a:lnTo>
                    <a:pt x="2157" y="1282"/>
                  </a:lnTo>
                  <a:lnTo>
                    <a:pt x="2188" y="1063"/>
                  </a:lnTo>
                  <a:lnTo>
                    <a:pt x="2157" y="907"/>
                  </a:lnTo>
                  <a:lnTo>
                    <a:pt x="2126" y="751"/>
                  </a:lnTo>
                  <a:lnTo>
                    <a:pt x="2063" y="626"/>
                  </a:lnTo>
                  <a:lnTo>
                    <a:pt x="2001" y="469"/>
                  </a:lnTo>
                  <a:lnTo>
                    <a:pt x="1657" y="1095"/>
                  </a:lnTo>
                  <a:lnTo>
                    <a:pt x="1595" y="1157"/>
                  </a:lnTo>
                  <a:lnTo>
                    <a:pt x="1532" y="1188"/>
                  </a:lnTo>
                  <a:lnTo>
                    <a:pt x="1438" y="1188"/>
                  </a:lnTo>
                  <a:lnTo>
                    <a:pt x="1376" y="1157"/>
                  </a:lnTo>
                  <a:lnTo>
                    <a:pt x="844" y="876"/>
                  </a:lnTo>
                  <a:lnTo>
                    <a:pt x="782" y="813"/>
                  </a:lnTo>
                  <a:lnTo>
                    <a:pt x="719" y="751"/>
                  </a:lnTo>
                  <a:lnTo>
                    <a:pt x="719" y="657"/>
                  </a:lnTo>
                  <a:lnTo>
                    <a:pt x="751" y="563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5558039" y="3720730"/>
              <a:ext cx="166182" cy="166182"/>
            </a:xfrm>
            <a:custGeom>
              <a:avLst/>
              <a:gdLst/>
              <a:ahLst/>
              <a:cxnLst/>
              <a:rect l="l" t="t" r="r" b="b"/>
              <a:pathLst>
                <a:path w="2377" h="2377" extrusionOk="0">
                  <a:moveTo>
                    <a:pt x="1188" y="1"/>
                  </a:moveTo>
                  <a:lnTo>
                    <a:pt x="938" y="32"/>
                  </a:lnTo>
                  <a:lnTo>
                    <a:pt x="720" y="95"/>
                  </a:lnTo>
                  <a:lnTo>
                    <a:pt x="501" y="189"/>
                  </a:lnTo>
                  <a:lnTo>
                    <a:pt x="344" y="345"/>
                  </a:lnTo>
                  <a:lnTo>
                    <a:pt x="188" y="532"/>
                  </a:lnTo>
                  <a:lnTo>
                    <a:pt x="94" y="720"/>
                  </a:lnTo>
                  <a:lnTo>
                    <a:pt x="1" y="939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32" y="1533"/>
                  </a:lnTo>
                  <a:lnTo>
                    <a:pt x="94" y="1689"/>
                  </a:lnTo>
                  <a:lnTo>
                    <a:pt x="188" y="1845"/>
                  </a:lnTo>
                  <a:lnTo>
                    <a:pt x="563" y="1189"/>
                  </a:lnTo>
                  <a:lnTo>
                    <a:pt x="626" y="1095"/>
                  </a:lnTo>
                  <a:lnTo>
                    <a:pt x="688" y="1064"/>
                  </a:lnTo>
                  <a:lnTo>
                    <a:pt x="782" y="1064"/>
                  </a:lnTo>
                  <a:lnTo>
                    <a:pt x="876" y="1095"/>
                  </a:lnTo>
                  <a:lnTo>
                    <a:pt x="1470" y="1408"/>
                  </a:lnTo>
                  <a:lnTo>
                    <a:pt x="1532" y="1470"/>
                  </a:lnTo>
                  <a:lnTo>
                    <a:pt x="1564" y="1564"/>
                  </a:lnTo>
                  <a:lnTo>
                    <a:pt x="1595" y="1658"/>
                  </a:lnTo>
                  <a:lnTo>
                    <a:pt x="1564" y="1720"/>
                  </a:lnTo>
                  <a:lnTo>
                    <a:pt x="1188" y="2377"/>
                  </a:lnTo>
                  <a:lnTo>
                    <a:pt x="1438" y="2345"/>
                  </a:lnTo>
                  <a:lnTo>
                    <a:pt x="1657" y="2283"/>
                  </a:lnTo>
                  <a:lnTo>
                    <a:pt x="1845" y="2158"/>
                  </a:lnTo>
                  <a:lnTo>
                    <a:pt x="2032" y="2033"/>
                  </a:lnTo>
                  <a:lnTo>
                    <a:pt x="2189" y="1845"/>
                  </a:lnTo>
                  <a:lnTo>
                    <a:pt x="2282" y="1658"/>
                  </a:lnTo>
                  <a:lnTo>
                    <a:pt x="2345" y="1439"/>
                  </a:lnTo>
                  <a:lnTo>
                    <a:pt x="2376" y="1189"/>
                  </a:lnTo>
                  <a:lnTo>
                    <a:pt x="2345" y="939"/>
                  </a:lnTo>
                  <a:lnTo>
                    <a:pt x="2282" y="720"/>
                  </a:lnTo>
                  <a:lnTo>
                    <a:pt x="2157" y="532"/>
                  </a:lnTo>
                  <a:lnTo>
                    <a:pt x="2032" y="345"/>
                  </a:lnTo>
                  <a:lnTo>
                    <a:pt x="1845" y="189"/>
                  </a:lnTo>
                  <a:lnTo>
                    <a:pt x="1657" y="95"/>
                  </a:lnTo>
                  <a:lnTo>
                    <a:pt x="1438" y="32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4"/>
          <p:cNvGrpSpPr/>
          <p:nvPr/>
        </p:nvGrpSpPr>
        <p:grpSpPr>
          <a:xfrm>
            <a:off x="3285215" y="3350614"/>
            <a:ext cx="417451" cy="428425"/>
            <a:chOff x="3285215" y="3434862"/>
            <a:chExt cx="417451" cy="428425"/>
          </a:xfrm>
        </p:grpSpPr>
        <p:sp>
          <p:nvSpPr>
            <p:cNvPr id="705" name="Google Shape;705;p34"/>
            <p:cNvSpPr/>
            <p:nvPr/>
          </p:nvSpPr>
          <p:spPr>
            <a:xfrm>
              <a:off x="3285215" y="3485130"/>
              <a:ext cx="255740" cy="378157"/>
            </a:xfrm>
            <a:custGeom>
              <a:avLst/>
              <a:gdLst/>
              <a:ahLst/>
              <a:cxnLst/>
              <a:rect l="l" t="t" r="r" b="b"/>
              <a:pathLst>
                <a:path w="3658" h="5409" extrusionOk="0">
                  <a:moveTo>
                    <a:pt x="438" y="1"/>
                  </a:moveTo>
                  <a:lnTo>
                    <a:pt x="313" y="313"/>
                  </a:lnTo>
                  <a:lnTo>
                    <a:pt x="188" y="688"/>
                  </a:lnTo>
                  <a:lnTo>
                    <a:pt x="94" y="1188"/>
                  </a:lnTo>
                  <a:lnTo>
                    <a:pt x="0" y="1720"/>
                  </a:lnTo>
                  <a:lnTo>
                    <a:pt x="0" y="2001"/>
                  </a:lnTo>
                  <a:lnTo>
                    <a:pt x="0" y="2314"/>
                  </a:lnTo>
                  <a:lnTo>
                    <a:pt x="32" y="2595"/>
                  </a:lnTo>
                  <a:lnTo>
                    <a:pt x="63" y="2908"/>
                  </a:lnTo>
                  <a:lnTo>
                    <a:pt x="157" y="3189"/>
                  </a:lnTo>
                  <a:lnTo>
                    <a:pt x="282" y="3470"/>
                  </a:lnTo>
                  <a:lnTo>
                    <a:pt x="438" y="3752"/>
                  </a:lnTo>
                  <a:lnTo>
                    <a:pt x="626" y="4002"/>
                  </a:lnTo>
                  <a:lnTo>
                    <a:pt x="844" y="4220"/>
                  </a:lnTo>
                  <a:lnTo>
                    <a:pt x="1063" y="4408"/>
                  </a:lnTo>
                  <a:lnTo>
                    <a:pt x="1313" y="4596"/>
                  </a:lnTo>
                  <a:lnTo>
                    <a:pt x="1532" y="4752"/>
                  </a:lnTo>
                  <a:lnTo>
                    <a:pt x="2032" y="5002"/>
                  </a:lnTo>
                  <a:lnTo>
                    <a:pt x="2470" y="5189"/>
                  </a:lnTo>
                  <a:lnTo>
                    <a:pt x="2845" y="5314"/>
                  </a:lnTo>
                  <a:lnTo>
                    <a:pt x="3220" y="5408"/>
                  </a:lnTo>
                  <a:lnTo>
                    <a:pt x="3345" y="5064"/>
                  </a:lnTo>
                  <a:lnTo>
                    <a:pt x="3470" y="4689"/>
                  </a:lnTo>
                  <a:lnTo>
                    <a:pt x="3564" y="4220"/>
                  </a:lnTo>
                  <a:lnTo>
                    <a:pt x="3658" y="3658"/>
                  </a:lnTo>
                  <a:lnTo>
                    <a:pt x="3658" y="3376"/>
                  </a:lnTo>
                  <a:lnTo>
                    <a:pt x="3658" y="3095"/>
                  </a:lnTo>
                  <a:lnTo>
                    <a:pt x="3626" y="2783"/>
                  </a:lnTo>
                  <a:lnTo>
                    <a:pt x="3564" y="2501"/>
                  </a:lnTo>
                  <a:lnTo>
                    <a:pt x="3470" y="2189"/>
                  </a:lnTo>
                  <a:lnTo>
                    <a:pt x="3345" y="1907"/>
                  </a:lnTo>
                  <a:lnTo>
                    <a:pt x="3189" y="1657"/>
                  </a:lnTo>
                  <a:lnTo>
                    <a:pt x="3001" y="1407"/>
                  </a:lnTo>
                  <a:lnTo>
                    <a:pt x="2814" y="1188"/>
                  </a:lnTo>
                  <a:lnTo>
                    <a:pt x="2595" y="970"/>
                  </a:lnTo>
                  <a:lnTo>
                    <a:pt x="2345" y="813"/>
                  </a:lnTo>
                  <a:lnTo>
                    <a:pt x="2095" y="657"/>
                  </a:lnTo>
                  <a:lnTo>
                    <a:pt x="1626" y="376"/>
                  </a:lnTo>
                  <a:lnTo>
                    <a:pt x="1157" y="219"/>
                  </a:lnTo>
                  <a:lnTo>
                    <a:pt x="782" y="94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3444759" y="3434862"/>
              <a:ext cx="257907" cy="428424"/>
            </a:xfrm>
            <a:custGeom>
              <a:avLst/>
              <a:gdLst/>
              <a:ahLst/>
              <a:cxnLst/>
              <a:rect l="l" t="t" r="r" b="b"/>
              <a:pathLst>
                <a:path w="3689" h="6128" extrusionOk="0">
                  <a:moveTo>
                    <a:pt x="2751" y="1"/>
                  </a:moveTo>
                  <a:lnTo>
                    <a:pt x="2407" y="157"/>
                  </a:lnTo>
                  <a:lnTo>
                    <a:pt x="2063" y="376"/>
                  </a:lnTo>
                  <a:lnTo>
                    <a:pt x="1626" y="626"/>
                  </a:lnTo>
                  <a:lnTo>
                    <a:pt x="1157" y="1001"/>
                  </a:lnTo>
                  <a:lnTo>
                    <a:pt x="938" y="1220"/>
                  </a:lnTo>
                  <a:lnTo>
                    <a:pt x="719" y="1439"/>
                  </a:lnTo>
                  <a:lnTo>
                    <a:pt x="532" y="1689"/>
                  </a:lnTo>
                  <a:lnTo>
                    <a:pt x="375" y="1939"/>
                  </a:lnTo>
                  <a:lnTo>
                    <a:pt x="219" y="2220"/>
                  </a:lnTo>
                  <a:lnTo>
                    <a:pt x="94" y="2533"/>
                  </a:lnTo>
                  <a:lnTo>
                    <a:pt x="32" y="2845"/>
                  </a:lnTo>
                  <a:lnTo>
                    <a:pt x="0" y="3189"/>
                  </a:lnTo>
                  <a:lnTo>
                    <a:pt x="0" y="3502"/>
                  </a:lnTo>
                  <a:lnTo>
                    <a:pt x="0" y="3814"/>
                  </a:lnTo>
                  <a:lnTo>
                    <a:pt x="63" y="4127"/>
                  </a:lnTo>
                  <a:lnTo>
                    <a:pt x="125" y="4408"/>
                  </a:lnTo>
                  <a:lnTo>
                    <a:pt x="313" y="4971"/>
                  </a:lnTo>
                  <a:lnTo>
                    <a:pt x="532" y="5440"/>
                  </a:lnTo>
                  <a:lnTo>
                    <a:pt x="719" y="5783"/>
                  </a:lnTo>
                  <a:lnTo>
                    <a:pt x="907" y="6127"/>
                  </a:lnTo>
                  <a:lnTo>
                    <a:pt x="1251" y="5971"/>
                  </a:lnTo>
                  <a:lnTo>
                    <a:pt x="1626" y="5752"/>
                  </a:lnTo>
                  <a:lnTo>
                    <a:pt x="2063" y="5471"/>
                  </a:lnTo>
                  <a:lnTo>
                    <a:pt x="2501" y="5127"/>
                  </a:lnTo>
                  <a:lnTo>
                    <a:pt x="2720" y="4908"/>
                  </a:lnTo>
                  <a:lnTo>
                    <a:pt x="2938" y="4689"/>
                  </a:lnTo>
                  <a:lnTo>
                    <a:pt x="3126" y="4439"/>
                  </a:lnTo>
                  <a:lnTo>
                    <a:pt x="3314" y="4189"/>
                  </a:lnTo>
                  <a:lnTo>
                    <a:pt x="3470" y="3908"/>
                  </a:lnTo>
                  <a:lnTo>
                    <a:pt x="3564" y="3595"/>
                  </a:lnTo>
                  <a:lnTo>
                    <a:pt x="3657" y="3283"/>
                  </a:lnTo>
                  <a:lnTo>
                    <a:pt x="3689" y="2939"/>
                  </a:lnTo>
                  <a:lnTo>
                    <a:pt x="3689" y="2626"/>
                  </a:lnTo>
                  <a:lnTo>
                    <a:pt x="3657" y="2314"/>
                  </a:lnTo>
                  <a:lnTo>
                    <a:pt x="3595" y="2001"/>
                  </a:lnTo>
                  <a:lnTo>
                    <a:pt x="3532" y="1720"/>
                  </a:lnTo>
                  <a:lnTo>
                    <a:pt x="3345" y="1157"/>
                  </a:lnTo>
                  <a:lnTo>
                    <a:pt x="3157" y="688"/>
                  </a:lnTo>
                  <a:lnTo>
                    <a:pt x="2970" y="345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4"/>
          <p:cNvGrpSpPr/>
          <p:nvPr/>
        </p:nvGrpSpPr>
        <p:grpSpPr>
          <a:xfrm>
            <a:off x="2250150" y="1219464"/>
            <a:ext cx="4643504" cy="1772997"/>
            <a:chOff x="2250150" y="1219464"/>
            <a:chExt cx="4643504" cy="1772997"/>
          </a:xfrm>
        </p:grpSpPr>
        <p:sp>
          <p:nvSpPr>
            <p:cNvPr id="708" name="Google Shape;708;p34"/>
            <p:cNvSpPr/>
            <p:nvPr/>
          </p:nvSpPr>
          <p:spPr>
            <a:xfrm>
              <a:off x="4557181" y="1234297"/>
              <a:ext cx="751086" cy="1709891"/>
            </a:xfrm>
            <a:custGeom>
              <a:avLst/>
              <a:gdLst/>
              <a:ahLst/>
              <a:cxnLst/>
              <a:rect l="l" t="t" r="r" b="b"/>
              <a:pathLst>
                <a:path w="12660" h="28820" extrusionOk="0">
                  <a:moveTo>
                    <a:pt x="813" y="1"/>
                  </a:moveTo>
                  <a:lnTo>
                    <a:pt x="657" y="32"/>
                  </a:lnTo>
                  <a:lnTo>
                    <a:pt x="500" y="63"/>
                  </a:lnTo>
                  <a:lnTo>
                    <a:pt x="375" y="157"/>
                  </a:lnTo>
                  <a:lnTo>
                    <a:pt x="250" y="251"/>
                  </a:lnTo>
                  <a:lnTo>
                    <a:pt x="156" y="344"/>
                  </a:lnTo>
                  <a:lnTo>
                    <a:pt x="63" y="501"/>
                  </a:lnTo>
                  <a:lnTo>
                    <a:pt x="31" y="657"/>
                  </a:lnTo>
                  <a:lnTo>
                    <a:pt x="0" y="813"/>
                  </a:lnTo>
                  <a:lnTo>
                    <a:pt x="0" y="14004"/>
                  </a:lnTo>
                  <a:lnTo>
                    <a:pt x="31" y="14066"/>
                  </a:lnTo>
                  <a:lnTo>
                    <a:pt x="281" y="14441"/>
                  </a:lnTo>
                  <a:lnTo>
                    <a:pt x="407" y="14660"/>
                  </a:lnTo>
                  <a:lnTo>
                    <a:pt x="469" y="14910"/>
                  </a:lnTo>
                  <a:lnTo>
                    <a:pt x="532" y="15129"/>
                  </a:lnTo>
                  <a:lnTo>
                    <a:pt x="594" y="15379"/>
                  </a:lnTo>
                  <a:lnTo>
                    <a:pt x="625" y="15629"/>
                  </a:lnTo>
                  <a:lnTo>
                    <a:pt x="625" y="15879"/>
                  </a:lnTo>
                  <a:lnTo>
                    <a:pt x="625" y="21537"/>
                  </a:lnTo>
                  <a:lnTo>
                    <a:pt x="0" y="21537"/>
                  </a:lnTo>
                  <a:lnTo>
                    <a:pt x="0" y="28820"/>
                  </a:lnTo>
                  <a:lnTo>
                    <a:pt x="12659" y="28820"/>
                  </a:lnTo>
                  <a:lnTo>
                    <a:pt x="12659" y="813"/>
                  </a:lnTo>
                  <a:lnTo>
                    <a:pt x="12659" y="657"/>
                  </a:lnTo>
                  <a:lnTo>
                    <a:pt x="12597" y="501"/>
                  </a:lnTo>
                  <a:lnTo>
                    <a:pt x="12534" y="344"/>
                  </a:lnTo>
                  <a:lnTo>
                    <a:pt x="12441" y="251"/>
                  </a:lnTo>
                  <a:lnTo>
                    <a:pt x="12316" y="157"/>
                  </a:lnTo>
                  <a:lnTo>
                    <a:pt x="12191" y="63"/>
                  </a:lnTo>
                  <a:lnTo>
                    <a:pt x="12034" y="32"/>
                  </a:lnTo>
                  <a:lnTo>
                    <a:pt x="1187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4000774" y="1380786"/>
              <a:ext cx="376552" cy="1563405"/>
            </a:xfrm>
            <a:custGeom>
              <a:avLst/>
              <a:gdLst/>
              <a:ahLst/>
              <a:cxnLst/>
              <a:rect l="l" t="t" r="r" b="b"/>
              <a:pathLst>
                <a:path w="6347" h="26351" extrusionOk="0">
                  <a:moveTo>
                    <a:pt x="657" y="1"/>
                  </a:moveTo>
                  <a:lnTo>
                    <a:pt x="501" y="63"/>
                  </a:lnTo>
                  <a:lnTo>
                    <a:pt x="376" y="126"/>
                  </a:lnTo>
                  <a:lnTo>
                    <a:pt x="251" y="220"/>
                  </a:lnTo>
                  <a:lnTo>
                    <a:pt x="157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126"/>
                  </a:lnTo>
                  <a:lnTo>
                    <a:pt x="1032" y="2126"/>
                  </a:lnTo>
                  <a:lnTo>
                    <a:pt x="1439" y="2189"/>
                  </a:lnTo>
                  <a:lnTo>
                    <a:pt x="1845" y="2251"/>
                  </a:lnTo>
                  <a:lnTo>
                    <a:pt x="2251" y="2376"/>
                  </a:lnTo>
                  <a:lnTo>
                    <a:pt x="2627" y="2533"/>
                  </a:lnTo>
                  <a:lnTo>
                    <a:pt x="3002" y="2720"/>
                  </a:lnTo>
                  <a:lnTo>
                    <a:pt x="3377" y="2908"/>
                  </a:lnTo>
                  <a:lnTo>
                    <a:pt x="3721" y="3158"/>
                  </a:lnTo>
                  <a:lnTo>
                    <a:pt x="4064" y="3439"/>
                  </a:lnTo>
                  <a:lnTo>
                    <a:pt x="4377" y="3721"/>
                  </a:lnTo>
                  <a:lnTo>
                    <a:pt x="4690" y="4033"/>
                  </a:lnTo>
                  <a:lnTo>
                    <a:pt x="4971" y="4377"/>
                  </a:lnTo>
                  <a:lnTo>
                    <a:pt x="5221" y="4752"/>
                  </a:lnTo>
                  <a:lnTo>
                    <a:pt x="5471" y="5127"/>
                  </a:lnTo>
                  <a:lnTo>
                    <a:pt x="5690" y="5565"/>
                  </a:lnTo>
                  <a:lnTo>
                    <a:pt x="5877" y="6002"/>
                  </a:lnTo>
                  <a:lnTo>
                    <a:pt x="6346" y="7096"/>
                  </a:lnTo>
                  <a:lnTo>
                    <a:pt x="6346" y="782"/>
                  </a:lnTo>
                  <a:lnTo>
                    <a:pt x="6346" y="626"/>
                  </a:lnTo>
                  <a:lnTo>
                    <a:pt x="6284" y="470"/>
                  </a:lnTo>
                  <a:lnTo>
                    <a:pt x="6221" y="345"/>
                  </a:lnTo>
                  <a:lnTo>
                    <a:pt x="6127" y="220"/>
                  </a:lnTo>
                  <a:lnTo>
                    <a:pt x="6002" y="126"/>
                  </a:lnTo>
                  <a:lnTo>
                    <a:pt x="5846" y="63"/>
                  </a:lnTo>
                  <a:lnTo>
                    <a:pt x="5721" y="1"/>
                  </a:lnTo>
                  <a:close/>
                  <a:moveTo>
                    <a:pt x="1" y="19068"/>
                  </a:moveTo>
                  <a:lnTo>
                    <a:pt x="1" y="26351"/>
                  </a:lnTo>
                  <a:lnTo>
                    <a:pt x="6346" y="26351"/>
                  </a:lnTo>
                  <a:lnTo>
                    <a:pt x="6346" y="1906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4000774" y="2512057"/>
              <a:ext cx="376552" cy="432160"/>
            </a:xfrm>
            <a:custGeom>
              <a:avLst/>
              <a:gdLst/>
              <a:ahLst/>
              <a:cxnLst/>
              <a:rect l="l" t="t" r="r" b="b"/>
              <a:pathLst>
                <a:path w="6347" h="7284" fill="none" extrusionOk="0">
                  <a:moveTo>
                    <a:pt x="6346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6346" y="7284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extrusionOk="0">
                  <a:moveTo>
                    <a:pt x="626" y="1"/>
                  </a:move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fill="none" extrusionOk="0">
                  <a:moveTo>
                    <a:pt x="5533" y="1"/>
                  </a:moveTo>
                  <a:lnTo>
                    <a:pt x="813" y="1"/>
                  </a:lnTo>
                  <a:lnTo>
                    <a:pt x="813" y="1"/>
                  </a:lnTo>
                  <a:lnTo>
                    <a:pt x="626" y="1"/>
                  </a:ln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lnTo>
                    <a:pt x="55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6276300" y="1746149"/>
              <a:ext cx="441456" cy="1198051"/>
            </a:xfrm>
            <a:custGeom>
              <a:avLst/>
              <a:gdLst/>
              <a:ahLst/>
              <a:cxnLst/>
              <a:rect l="l" t="t" r="r" b="b"/>
              <a:pathLst>
                <a:path w="7441" h="20193" extrusionOk="0">
                  <a:moveTo>
                    <a:pt x="657" y="1"/>
                  </a:moveTo>
                  <a:lnTo>
                    <a:pt x="501" y="63"/>
                  </a:lnTo>
                  <a:lnTo>
                    <a:pt x="345" y="126"/>
                  </a:lnTo>
                  <a:lnTo>
                    <a:pt x="251" y="219"/>
                  </a:lnTo>
                  <a:lnTo>
                    <a:pt x="157" y="344"/>
                  </a:lnTo>
                  <a:lnTo>
                    <a:pt x="63" y="501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0193"/>
                  </a:lnTo>
                  <a:lnTo>
                    <a:pt x="7440" y="20193"/>
                  </a:lnTo>
                  <a:lnTo>
                    <a:pt x="7440" y="782"/>
                  </a:lnTo>
                  <a:lnTo>
                    <a:pt x="7409" y="626"/>
                  </a:lnTo>
                  <a:lnTo>
                    <a:pt x="7378" y="501"/>
                  </a:lnTo>
                  <a:lnTo>
                    <a:pt x="7315" y="344"/>
                  </a:lnTo>
                  <a:lnTo>
                    <a:pt x="7190" y="219"/>
                  </a:lnTo>
                  <a:lnTo>
                    <a:pt x="7096" y="126"/>
                  </a:lnTo>
                  <a:lnTo>
                    <a:pt x="6940" y="63"/>
                  </a:lnTo>
                  <a:lnTo>
                    <a:pt x="681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3054977" y="1219464"/>
              <a:ext cx="736254" cy="1724723"/>
            </a:xfrm>
            <a:custGeom>
              <a:avLst/>
              <a:gdLst/>
              <a:ahLst/>
              <a:cxnLst/>
              <a:rect l="l" t="t" r="r" b="b"/>
              <a:pathLst>
                <a:path w="12410" h="29070" extrusionOk="0">
                  <a:moveTo>
                    <a:pt x="782" y="0"/>
                  </a:moveTo>
                  <a:lnTo>
                    <a:pt x="626" y="32"/>
                  </a:lnTo>
                  <a:lnTo>
                    <a:pt x="470" y="63"/>
                  </a:lnTo>
                  <a:lnTo>
                    <a:pt x="345" y="157"/>
                  </a:lnTo>
                  <a:lnTo>
                    <a:pt x="220" y="251"/>
                  </a:lnTo>
                  <a:lnTo>
                    <a:pt x="126" y="376"/>
                  </a:lnTo>
                  <a:lnTo>
                    <a:pt x="63" y="501"/>
                  </a:lnTo>
                  <a:lnTo>
                    <a:pt x="1" y="657"/>
                  </a:lnTo>
                  <a:lnTo>
                    <a:pt x="1" y="813"/>
                  </a:lnTo>
                  <a:lnTo>
                    <a:pt x="1" y="5596"/>
                  </a:lnTo>
                  <a:lnTo>
                    <a:pt x="313" y="5408"/>
                  </a:lnTo>
                  <a:lnTo>
                    <a:pt x="626" y="5252"/>
                  </a:lnTo>
                  <a:lnTo>
                    <a:pt x="938" y="5127"/>
                  </a:lnTo>
                  <a:lnTo>
                    <a:pt x="1282" y="5033"/>
                  </a:lnTo>
                  <a:lnTo>
                    <a:pt x="1626" y="4939"/>
                  </a:lnTo>
                  <a:lnTo>
                    <a:pt x="1970" y="4877"/>
                  </a:lnTo>
                  <a:lnTo>
                    <a:pt x="2314" y="4845"/>
                  </a:lnTo>
                  <a:lnTo>
                    <a:pt x="12410" y="4845"/>
                  </a:lnTo>
                  <a:lnTo>
                    <a:pt x="12410" y="813"/>
                  </a:lnTo>
                  <a:lnTo>
                    <a:pt x="12379" y="657"/>
                  </a:lnTo>
                  <a:lnTo>
                    <a:pt x="12347" y="501"/>
                  </a:lnTo>
                  <a:lnTo>
                    <a:pt x="12285" y="376"/>
                  </a:lnTo>
                  <a:lnTo>
                    <a:pt x="12160" y="251"/>
                  </a:lnTo>
                  <a:lnTo>
                    <a:pt x="12066" y="157"/>
                  </a:lnTo>
                  <a:lnTo>
                    <a:pt x="11910" y="63"/>
                  </a:lnTo>
                  <a:lnTo>
                    <a:pt x="11785" y="32"/>
                  </a:lnTo>
                  <a:lnTo>
                    <a:pt x="11597" y="0"/>
                  </a:lnTo>
                  <a:close/>
                  <a:moveTo>
                    <a:pt x="1" y="21787"/>
                  </a:moveTo>
                  <a:lnTo>
                    <a:pt x="1" y="29070"/>
                  </a:lnTo>
                  <a:lnTo>
                    <a:pt x="12410" y="29070"/>
                  </a:lnTo>
                  <a:lnTo>
                    <a:pt x="12410" y="2178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054977" y="2512057"/>
              <a:ext cx="736254" cy="432160"/>
            </a:xfrm>
            <a:custGeom>
              <a:avLst/>
              <a:gdLst/>
              <a:ahLst/>
              <a:cxnLst/>
              <a:rect l="l" t="t" r="r" b="b"/>
              <a:pathLst>
                <a:path w="12410" h="7284" fill="none" extrusionOk="0">
                  <a:moveTo>
                    <a:pt x="12410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12410" y="7284"/>
                  </a:lnTo>
                  <a:lnTo>
                    <a:pt x="124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402216" y="1681240"/>
              <a:ext cx="502563" cy="1262958"/>
            </a:xfrm>
            <a:custGeom>
              <a:avLst/>
              <a:gdLst/>
              <a:ahLst/>
              <a:cxnLst/>
              <a:rect l="l" t="t" r="r" b="b"/>
              <a:pathLst>
                <a:path w="8471" h="21287" extrusionOk="0">
                  <a:moveTo>
                    <a:pt x="782" y="1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51"/>
                  </a:lnTo>
                  <a:lnTo>
                    <a:pt x="125" y="344"/>
                  </a:lnTo>
                  <a:lnTo>
                    <a:pt x="63" y="501"/>
                  </a:lnTo>
                  <a:lnTo>
                    <a:pt x="0" y="626"/>
                  </a:lnTo>
                  <a:lnTo>
                    <a:pt x="0" y="813"/>
                  </a:lnTo>
                  <a:lnTo>
                    <a:pt x="0" y="21287"/>
                  </a:lnTo>
                  <a:lnTo>
                    <a:pt x="8471" y="21287"/>
                  </a:lnTo>
                  <a:lnTo>
                    <a:pt x="8471" y="14004"/>
                  </a:lnTo>
                  <a:lnTo>
                    <a:pt x="4282" y="14004"/>
                  </a:lnTo>
                  <a:lnTo>
                    <a:pt x="4282" y="8346"/>
                  </a:lnTo>
                  <a:lnTo>
                    <a:pt x="4314" y="7940"/>
                  </a:lnTo>
                  <a:lnTo>
                    <a:pt x="4376" y="7534"/>
                  </a:lnTo>
                  <a:lnTo>
                    <a:pt x="4532" y="7159"/>
                  </a:lnTo>
                  <a:lnTo>
                    <a:pt x="4689" y="6783"/>
                  </a:lnTo>
                  <a:lnTo>
                    <a:pt x="4876" y="6533"/>
                  </a:lnTo>
                  <a:lnTo>
                    <a:pt x="5064" y="6315"/>
                  </a:lnTo>
                  <a:lnTo>
                    <a:pt x="5251" y="6096"/>
                  </a:lnTo>
                  <a:lnTo>
                    <a:pt x="5470" y="5908"/>
                  </a:lnTo>
                  <a:lnTo>
                    <a:pt x="5720" y="5721"/>
                  </a:lnTo>
                  <a:lnTo>
                    <a:pt x="6002" y="5596"/>
                  </a:lnTo>
                  <a:lnTo>
                    <a:pt x="6283" y="5471"/>
                  </a:lnTo>
                  <a:lnTo>
                    <a:pt x="6564" y="5377"/>
                  </a:lnTo>
                  <a:lnTo>
                    <a:pt x="8190" y="1407"/>
                  </a:lnTo>
                  <a:lnTo>
                    <a:pt x="8221" y="1313"/>
                  </a:lnTo>
                  <a:lnTo>
                    <a:pt x="8252" y="1251"/>
                  </a:lnTo>
                  <a:lnTo>
                    <a:pt x="8377" y="907"/>
                  </a:lnTo>
                  <a:lnTo>
                    <a:pt x="8471" y="720"/>
                  </a:lnTo>
                  <a:lnTo>
                    <a:pt x="8440" y="594"/>
                  </a:lnTo>
                  <a:lnTo>
                    <a:pt x="8377" y="438"/>
                  </a:lnTo>
                  <a:lnTo>
                    <a:pt x="8315" y="313"/>
                  </a:lnTo>
                  <a:lnTo>
                    <a:pt x="8221" y="219"/>
                  </a:lnTo>
                  <a:lnTo>
                    <a:pt x="8096" y="126"/>
                  </a:lnTo>
                  <a:lnTo>
                    <a:pt x="7971" y="63"/>
                  </a:lnTo>
                  <a:lnTo>
                    <a:pt x="7814" y="32"/>
                  </a:lnTo>
                  <a:lnTo>
                    <a:pt x="765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4603519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4744490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4883562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5024533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5163605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4603519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4744490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4883562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5024533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5163605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4603519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4744490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883562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5024533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5163605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603519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4744490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883562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5024533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5163605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603519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744490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883562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5024533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5163605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4603519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744490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883562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5024533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5163605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4603519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4744490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883562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5024533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5163605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090220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229292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370262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09335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650305" y="1358537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090220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229292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1"/>
                  </a:lnTo>
                  <a:lnTo>
                    <a:pt x="1439" y="1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090220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229292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3090220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090220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3090220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3229292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3370262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3509335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3650305" y="2109672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3090220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3229292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370262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509335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3650305" y="2258000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4244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5468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267110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2795344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24244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5468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267110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2795344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24244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25468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267110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2795344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24244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25468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267110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2795344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24244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25468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267110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2795344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24244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25468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267110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2795344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4244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25468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267110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795344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5382418" y="158482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5495562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5608707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5382418" y="1718322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5495562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5608707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382418" y="185187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5495562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5608707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382418" y="198537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5495562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608707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5382418" y="211892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5495562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5608707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5382418" y="225242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5495562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5608707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5382418" y="238597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5495562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5608707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6339369" y="1885221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6458032" y="1885221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6578592" y="1885221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6339369" y="2018776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6458032" y="2018776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6578592" y="2018776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6339369" y="2152272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6458032" y="2152272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6578592" y="2152272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88" y="1439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6339369" y="228582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6458032" y="228582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6578592" y="228582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6339369" y="2419381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6458032" y="2419381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6578592" y="2419381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6339369" y="255287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6458032" y="255287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6578592" y="255287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6339369" y="2686432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6458032" y="2686432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6578592" y="2686432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2250150" y="2936751"/>
              <a:ext cx="4643504" cy="55711"/>
            </a:xfrm>
            <a:custGeom>
              <a:avLst/>
              <a:gdLst/>
              <a:ahLst/>
              <a:cxnLst/>
              <a:rect l="l" t="t" r="r" b="b"/>
              <a:pathLst>
                <a:path w="78269" h="939" extrusionOk="0">
                  <a:moveTo>
                    <a:pt x="469" y="1"/>
                  </a:moveTo>
                  <a:lnTo>
                    <a:pt x="375" y="32"/>
                  </a:lnTo>
                  <a:lnTo>
                    <a:pt x="281" y="63"/>
                  </a:lnTo>
                  <a:lnTo>
                    <a:pt x="156" y="157"/>
                  </a:lnTo>
                  <a:lnTo>
                    <a:pt x="63" y="282"/>
                  </a:lnTo>
                  <a:lnTo>
                    <a:pt x="31" y="376"/>
                  </a:lnTo>
                  <a:lnTo>
                    <a:pt x="0" y="470"/>
                  </a:lnTo>
                  <a:lnTo>
                    <a:pt x="31" y="564"/>
                  </a:lnTo>
                  <a:lnTo>
                    <a:pt x="63" y="657"/>
                  </a:lnTo>
                  <a:lnTo>
                    <a:pt x="156" y="782"/>
                  </a:lnTo>
                  <a:lnTo>
                    <a:pt x="281" y="907"/>
                  </a:lnTo>
                  <a:lnTo>
                    <a:pt x="375" y="907"/>
                  </a:lnTo>
                  <a:lnTo>
                    <a:pt x="469" y="939"/>
                  </a:lnTo>
                  <a:lnTo>
                    <a:pt x="77831" y="939"/>
                  </a:lnTo>
                  <a:lnTo>
                    <a:pt x="77925" y="907"/>
                  </a:lnTo>
                  <a:lnTo>
                    <a:pt x="78018" y="907"/>
                  </a:lnTo>
                  <a:lnTo>
                    <a:pt x="78143" y="782"/>
                  </a:lnTo>
                  <a:lnTo>
                    <a:pt x="78237" y="657"/>
                  </a:lnTo>
                  <a:lnTo>
                    <a:pt x="78268" y="564"/>
                  </a:lnTo>
                  <a:lnTo>
                    <a:pt x="78268" y="470"/>
                  </a:lnTo>
                  <a:lnTo>
                    <a:pt x="78268" y="376"/>
                  </a:lnTo>
                  <a:lnTo>
                    <a:pt x="78237" y="282"/>
                  </a:lnTo>
                  <a:lnTo>
                    <a:pt x="78143" y="157"/>
                  </a:lnTo>
                  <a:lnTo>
                    <a:pt x="78018" y="63"/>
                  </a:lnTo>
                  <a:lnTo>
                    <a:pt x="77925" y="32"/>
                  </a:lnTo>
                  <a:lnTo>
                    <a:pt x="7783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extrusionOk="0">
                  <a:moveTo>
                    <a:pt x="6189" y="1"/>
                  </a:moveTo>
                  <a:lnTo>
                    <a:pt x="5658" y="95"/>
                  </a:lnTo>
                  <a:lnTo>
                    <a:pt x="5127" y="220"/>
                  </a:lnTo>
                  <a:lnTo>
                    <a:pt x="4658" y="407"/>
                  </a:lnTo>
                  <a:lnTo>
                    <a:pt x="4189" y="626"/>
                  </a:lnTo>
                  <a:lnTo>
                    <a:pt x="3751" y="876"/>
                  </a:lnTo>
                  <a:lnTo>
                    <a:pt x="3345" y="1157"/>
                  </a:lnTo>
                  <a:lnTo>
                    <a:pt x="2939" y="1501"/>
                  </a:lnTo>
                  <a:lnTo>
                    <a:pt x="2595" y="1876"/>
                  </a:lnTo>
                  <a:lnTo>
                    <a:pt x="2313" y="2283"/>
                  </a:lnTo>
                  <a:lnTo>
                    <a:pt x="2032" y="2689"/>
                  </a:lnTo>
                  <a:lnTo>
                    <a:pt x="1813" y="3158"/>
                  </a:lnTo>
                  <a:lnTo>
                    <a:pt x="1626" y="3627"/>
                  </a:lnTo>
                  <a:lnTo>
                    <a:pt x="1501" y="4127"/>
                  </a:lnTo>
                  <a:lnTo>
                    <a:pt x="1407" y="4627"/>
                  </a:lnTo>
                  <a:lnTo>
                    <a:pt x="1376" y="5158"/>
                  </a:lnTo>
                  <a:lnTo>
                    <a:pt x="0" y="8190"/>
                  </a:lnTo>
                  <a:lnTo>
                    <a:pt x="32" y="8253"/>
                  </a:lnTo>
                  <a:lnTo>
                    <a:pt x="94" y="8347"/>
                  </a:lnTo>
                  <a:lnTo>
                    <a:pt x="188" y="8440"/>
                  </a:lnTo>
                  <a:lnTo>
                    <a:pt x="313" y="8503"/>
                  </a:lnTo>
                  <a:lnTo>
                    <a:pt x="594" y="8597"/>
                  </a:lnTo>
                  <a:lnTo>
                    <a:pt x="969" y="8691"/>
                  </a:lnTo>
                  <a:lnTo>
                    <a:pt x="1376" y="8753"/>
                  </a:lnTo>
                  <a:lnTo>
                    <a:pt x="1751" y="8816"/>
                  </a:lnTo>
                  <a:lnTo>
                    <a:pt x="2345" y="8847"/>
                  </a:lnTo>
                  <a:lnTo>
                    <a:pt x="24225" y="8847"/>
                  </a:lnTo>
                  <a:lnTo>
                    <a:pt x="24756" y="8878"/>
                  </a:lnTo>
                  <a:lnTo>
                    <a:pt x="25475" y="8909"/>
                  </a:lnTo>
                  <a:lnTo>
                    <a:pt x="25819" y="8878"/>
                  </a:lnTo>
                  <a:lnTo>
                    <a:pt x="26069" y="8847"/>
                  </a:lnTo>
                  <a:lnTo>
                    <a:pt x="26194" y="8784"/>
                  </a:lnTo>
                  <a:lnTo>
                    <a:pt x="26257" y="8722"/>
                  </a:lnTo>
                  <a:lnTo>
                    <a:pt x="26319" y="8659"/>
                  </a:lnTo>
                  <a:lnTo>
                    <a:pt x="26350" y="8566"/>
                  </a:lnTo>
                  <a:lnTo>
                    <a:pt x="25163" y="5158"/>
                  </a:lnTo>
                  <a:lnTo>
                    <a:pt x="25131" y="4627"/>
                  </a:lnTo>
                  <a:lnTo>
                    <a:pt x="25038" y="4127"/>
                  </a:lnTo>
                  <a:lnTo>
                    <a:pt x="24912" y="3627"/>
                  </a:lnTo>
                  <a:lnTo>
                    <a:pt x="24725" y="3158"/>
                  </a:lnTo>
                  <a:lnTo>
                    <a:pt x="24506" y="2689"/>
                  </a:lnTo>
                  <a:lnTo>
                    <a:pt x="24256" y="2283"/>
                  </a:lnTo>
                  <a:lnTo>
                    <a:pt x="23944" y="1876"/>
                  </a:lnTo>
                  <a:lnTo>
                    <a:pt x="23600" y="1501"/>
                  </a:lnTo>
                  <a:lnTo>
                    <a:pt x="23225" y="1157"/>
                  </a:lnTo>
                  <a:lnTo>
                    <a:pt x="22818" y="876"/>
                  </a:lnTo>
                  <a:lnTo>
                    <a:pt x="22381" y="626"/>
                  </a:lnTo>
                  <a:lnTo>
                    <a:pt x="21912" y="407"/>
                  </a:lnTo>
                  <a:lnTo>
                    <a:pt x="21412" y="220"/>
                  </a:lnTo>
                  <a:lnTo>
                    <a:pt x="20912" y="95"/>
                  </a:lnTo>
                  <a:lnTo>
                    <a:pt x="20380" y="1"/>
                  </a:lnTo>
                  <a:close/>
                </a:path>
              </a:pathLst>
            </a:custGeom>
            <a:solidFill>
              <a:srgbClr val="BFF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fill="none" extrusionOk="0">
                  <a:moveTo>
                    <a:pt x="1376" y="5158"/>
                  </a:moveTo>
                  <a:lnTo>
                    <a:pt x="1376" y="5158"/>
                  </a:lnTo>
                  <a:lnTo>
                    <a:pt x="1407" y="4627"/>
                  </a:lnTo>
                  <a:lnTo>
                    <a:pt x="1501" y="4127"/>
                  </a:lnTo>
                  <a:lnTo>
                    <a:pt x="1626" y="3627"/>
                  </a:lnTo>
                  <a:lnTo>
                    <a:pt x="1813" y="3158"/>
                  </a:lnTo>
                  <a:lnTo>
                    <a:pt x="2032" y="2689"/>
                  </a:lnTo>
                  <a:lnTo>
                    <a:pt x="2313" y="2283"/>
                  </a:lnTo>
                  <a:lnTo>
                    <a:pt x="2595" y="1876"/>
                  </a:lnTo>
                  <a:lnTo>
                    <a:pt x="2939" y="1501"/>
                  </a:lnTo>
                  <a:lnTo>
                    <a:pt x="3345" y="1157"/>
                  </a:lnTo>
                  <a:lnTo>
                    <a:pt x="3751" y="876"/>
                  </a:lnTo>
                  <a:lnTo>
                    <a:pt x="4189" y="626"/>
                  </a:lnTo>
                  <a:lnTo>
                    <a:pt x="4658" y="407"/>
                  </a:lnTo>
                  <a:lnTo>
                    <a:pt x="5127" y="220"/>
                  </a:lnTo>
                  <a:lnTo>
                    <a:pt x="5658" y="95"/>
                  </a:lnTo>
                  <a:lnTo>
                    <a:pt x="6189" y="1"/>
                  </a:lnTo>
                  <a:lnTo>
                    <a:pt x="6721" y="1"/>
                  </a:lnTo>
                  <a:lnTo>
                    <a:pt x="19818" y="1"/>
                  </a:lnTo>
                  <a:lnTo>
                    <a:pt x="19818" y="1"/>
                  </a:lnTo>
                  <a:lnTo>
                    <a:pt x="20380" y="1"/>
                  </a:lnTo>
                  <a:lnTo>
                    <a:pt x="20912" y="95"/>
                  </a:lnTo>
                  <a:lnTo>
                    <a:pt x="21412" y="220"/>
                  </a:lnTo>
                  <a:lnTo>
                    <a:pt x="21912" y="407"/>
                  </a:lnTo>
                  <a:lnTo>
                    <a:pt x="22381" y="626"/>
                  </a:lnTo>
                  <a:lnTo>
                    <a:pt x="22818" y="876"/>
                  </a:lnTo>
                  <a:lnTo>
                    <a:pt x="23225" y="1157"/>
                  </a:lnTo>
                  <a:lnTo>
                    <a:pt x="23600" y="1501"/>
                  </a:lnTo>
                  <a:lnTo>
                    <a:pt x="23944" y="1876"/>
                  </a:lnTo>
                  <a:lnTo>
                    <a:pt x="24256" y="2283"/>
                  </a:lnTo>
                  <a:lnTo>
                    <a:pt x="24506" y="2689"/>
                  </a:lnTo>
                  <a:lnTo>
                    <a:pt x="24725" y="3158"/>
                  </a:lnTo>
                  <a:lnTo>
                    <a:pt x="24912" y="3627"/>
                  </a:lnTo>
                  <a:lnTo>
                    <a:pt x="25038" y="4127"/>
                  </a:lnTo>
                  <a:lnTo>
                    <a:pt x="25131" y="4627"/>
                  </a:lnTo>
                  <a:lnTo>
                    <a:pt x="25163" y="5158"/>
                  </a:lnTo>
                  <a:lnTo>
                    <a:pt x="26350" y="8566"/>
                  </a:lnTo>
                  <a:lnTo>
                    <a:pt x="26350" y="8566"/>
                  </a:lnTo>
                  <a:lnTo>
                    <a:pt x="26319" y="8659"/>
                  </a:lnTo>
                  <a:lnTo>
                    <a:pt x="26257" y="8722"/>
                  </a:lnTo>
                  <a:lnTo>
                    <a:pt x="26194" y="8784"/>
                  </a:lnTo>
                  <a:lnTo>
                    <a:pt x="26069" y="8847"/>
                  </a:lnTo>
                  <a:lnTo>
                    <a:pt x="25819" y="8878"/>
                  </a:lnTo>
                  <a:lnTo>
                    <a:pt x="25475" y="8909"/>
                  </a:lnTo>
                  <a:lnTo>
                    <a:pt x="24756" y="8878"/>
                  </a:lnTo>
                  <a:lnTo>
                    <a:pt x="24225" y="8847"/>
                  </a:lnTo>
                  <a:lnTo>
                    <a:pt x="2345" y="8847"/>
                  </a:lnTo>
                  <a:lnTo>
                    <a:pt x="2345" y="8847"/>
                  </a:lnTo>
                  <a:lnTo>
                    <a:pt x="1751" y="8816"/>
                  </a:lnTo>
                  <a:lnTo>
                    <a:pt x="1376" y="8753"/>
                  </a:lnTo>
                  <a:lnTo>
                    <a:pt x="969" y="8691"/>
                  </a:lnTo>
                  <a:lnTo>
                    <a:pt x="594" y="8597"/>
                  </a:lnTo>
                  <a:lnTo>
                    <a:pt x="313" y="8503"/>
                  </a:lnTo>
                  <a:lnTo>
                    <a:pt x="188" y="8440"/>
                  </a:lnTo>
                  <a:lnTo>
                    <a:pt x="94" y="8347"/>
                  </a:lnTo>
                  <a:lnTo>
                    <a:pt x="32" y="8253"/>
                  </a:lnTo>
                  <a:lnTo>
                    <a:pt x="0" y="8190"/>
                  </a:lnTo>
                  <a:lnTo>
                    <a:pt x="1376" y="5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288233" y="1822211"/>
              <a:ext cx="1589324" cy="1031155"/>
            </a:xfrm>
            <a:custGeom>
              <a:avLst/>
              <a:gdLst/>
              <a:ahLst/>
              <a:cxnLst/>
              <a:rect l="l" t="t" r="r" b="b"/>
              <a:pathLst>
                <a:path w="26789" h="17380" extrusionOk="0">
                  <a:moveTo>
                    <a:pt x="12410" y="0"/>
                  </a:moveTo>
                  <a:lnTo>
                    <a:pt x="12066" y="63"/>
                  </a:lnTo>
                  <a:lnTo>
                    <a:pt x="11754" y="125"/>
                  </a:lnTo>
                  <a:lnTo>
                    <a:pt x="11441" y="250"/>
                  </a:lnTo>
                  <a:lnTo>
                    <a:pt x="11160" y="375"/>
                  </a:lnTo>
                  <a:lnTo>
                    <a:pt x="10878" y="532"/>
                  </a:lnTo>
                  <a:lnTo>
                    <a:pt x="10628" y="719"/>
                  </a:lnTo>
                  <a:lnTo>
                    <a:pt x="10378" y="907"/>
                  </a:lnTo>
                  <a:lnTo>
                    <a:pt x="10160" y="1157"/>
                  </a:lnTo>
                  <a:lnTo>
                    <a:pt x="9972" y="1407"/>
                  </a:lnTo>
                  <a:lnTo>
                    <a:pt x="9816" y="1657"/>
                  </a:lnTo>
                  <a:lnTo>
                    <a:pt x="9659" y="1938"/>
                  </a:lnTo>
                  <a:lnTo>
                    <a:pt x="9534" y="2219"/>
                  </a:lnTo>
                  <a:lnTo>
                    <a:pt x="9472" y="2532"/>
                  </a:lnTo>
                  <a:lnTo>
                    <a:pt x="9409" y="2845"/>
                  </a:lnTo>
                  <a:lnTo>
                    <a:pt x="9409" y="3188"/>
                  </a:lnTo>
                  <a:lnTo>
                    <a:pt x="9409" y="11440"/>
                  </a:lnTo>
                  <a:lnTo>
                    <a:pt x="9378" y="11690"/>
                  </a:lnTo>
                  <a:lnTo>
                    <a:pt x="9347" y="11940"/>
                  </a:lnTo>
                  <a:lnTo>
                    <a:pt x="9284" y="12191"/>
                  </a:lnTo>
                  <a:lnTo>
                    <a:pt x="9191" y="12409"/>
                  </a:lnTo>
                  <a:lnTo>
                    <a:pt x="9065" y="12628"/>
                  </a:lnTo>
                  <a:lnTo>
                    <a:pt x="8940" y="12847"/>
                  </a:lnTo>
                  <a:lnTo>
                    <a:pt x="8784" y="13035"/>
                  </a:lnTo>
                  <a:lnTo>
                    <a:pt x="8628" y="13222"/>
                  </a:lnTo>
                  <a:lnTo>
                    <a:pt x="8440" y="13378"/>
                  </a:lnTo>
                  <a:lnTo>
                    <a:pt x="8222" y="13535"/>
                  </a:lnTo>
                  <a:lnTo>
                    <a:pt x="8003" y="13660"/>
                  </a:lnTo>
                  <a:lnTo>
                    <a:pt x="7784" y="13753"/>
                  </a:lnTo>
                  <a:lnTo>
                    <a:pt x="7534" y="13847"/>
                  </a:lnTo>
                  <a:lnTo>
                    <a:pt x="7253" y="13910"/>
                  </a:lnTo>
                  <a:lnTo>
                    <a:pt x="7003" y="13941"/>
                  </a:lnTo>
                  <a:lnTo>
                    <a:pt x="1" y="13941"/>
                  </a:lnTo>
                  <a:lnTo>
                    <a:pt x="1" y="14629"/>
                  </a:lnTo>
                  <a:lnTo>
                    <a:pt x="7065" y="14629"/>
                  </a:lnTo>
                  <a:lnTo>
                    <a:pt x="7409" y="14566"/>
                  </a:lnTo>
                  <a:lnTo>
                    <a:pt x="7721" y="14504"/>
                  </a:lnTo>
                  <a:lnTo>
                    <a:pt x="8034" y="14379"/>
                  </a:lnTo>
                  <a:lnTo>
                    <a:pt x="8315" y="14254"/>
                  </a:lnTo>
                  <a:lnTo>
                    <a:pt x="8597" y="14097"/>
                  </a:lnTo>
                  <a:lnTo>
                    <a:pt x="8847" y="13910"/>
                  </a:lnTo>
                  <a:lnTo>
                    <a:pt x="9097" y="13722"/>
                  </a:lnTo>
                  <a:lnTo>
                    <a:pt x="9316" y="13472"/>
                  </a:lnTo>
                  <a:lnTo>
                    <a:pt x="9503" y="13253"/>
                  </a:lnTo>
                  <a:lnTo>
                    <a:pt x="9659" y="12972"/>
                  </a:lnTo>
                  <a:lnTo>
                    <a:pt x="9816" y="12691"/>
                  </a:lnTo>
                  <a:lnTo>
                    <a:pt x="9941" y="12409"/>
                  </a:lnTo>
                  <a:lnTo>
                    <a:pt x="10003" y="12097"/>
                  </a:lnTo>
                  <a:lnTo>
                    <a:pt x="10066" y="11784"/>
                  </a:lnTo>
                  <a:lnTo>
                    <a:pt x="10097" y="11440"/>
                  </a:lnTo>
                  <a:lnTo>
                    <a:pt x="10097" y="3188"/>
                  </a:lnTo>
                  <a:lnTo>
                    <a:pt x="10097" y="2938"/>
                  </a:lnTo>
                  <a:lnTo>
                    <a:pt x="10128" y="2688"/>
                  </a:lnTo>
                  <a:lnTo>
                    <a:pt x="10191" y="2438"/>
                  </a:lnTo>
                  <a:lnTo>
                    <a:pt x="10285" y="2219"/>
                  </a:lnTo>
                  <a:lnTo>
                    <a:pt x="10410" y="2001"/>
                  </a:lnTo>
                  <a:lnTo>
                    <a:pt x="10535" y="1782"/>
                  </a:lnTo>
                  <a:lnTo>
                    <a:pt x="10691" y="1594"/>
                  </a:lnTo>
                  <a:lnTo>
                    <a:pt x="10847" y="1407"/>
                  </a:lnTo>
                  <a:lnTo>
                    <a:pt x="11035" y="1250"/>
                  </a:lnTo>
                  <a:lnTo>
                    <a:pt x="11254" y="1125"/>
                  </a:lnTo>
                  <a:lnTo>
                    <a:pt x="11472" y="1000"/>
                  </a:lnTo>
                  <a:lnTo>
                    <a:pt x="11722" y="875"/>
                  </a:lnTo>
                  <a:lnTo>
                    <a:pt x="11941" y="782"/>
                  </a:lnTo>
                  <a:lnTo>
                    <a:pt x="12222" y="719"/>
                  </a:lnTo>
                  <a:lnTo>
                    <a:pt x="12473" y="688"/>
                  </a:lnTo>
                  <a:lnTo>
                    <a:pt x="13035" y="688"/>
                  </a:lnTo>
                  <a:lnTo>
                    <a:pt x="13285" y="719"/>
                  </a:lnTo>
                  <a:lnTo>
                    <a:pt x="13567" y="782"/>
                  </a:lnTo>
                  <a:lnTo>
                    <a:pt x="13785" y="875"/>
                  </a:lnTo>
                  <a:lnTo>
                    <a:pt x="14035" y="1000"/>
                  </a:lnTo>
                  <a:lnTo>
                    <a:pt x="14254" y="1125"/>
                  </a:lnTo>
                  <a:lnTo>
                    <a:pt x="14473" y="1250"/>
                  </a:lnTo>
                  <a:lnTo>
                    <a:pt x="14661" y="1407"/>
                  </a:lnTo>
                  <a:lnTo>
                    <a:pt x="14817" y="1594"/>
                  </a:lnTo>
                  <a:lnTo>
                    <a:pt x="14973" y="1782"/>
                  </a:lnTo>
                  <a:lnTo>
                    <a:pt x="15098" y="2001"/>
                  </a:lnTo>
                  <a:lnTo>
                    <a:pt x="15223" y="2219"/>
                  </a:lnTo>
                  <a:lnTo>
                    <a:pt x="15317" y="2438"/>
                  </a:lnTo>
                  <a:lnTo>
                    <a:pt x="15379" y="2688"/>
                  </a:lnTo>
                  <a:lnTo>
                    <a:pt x="15411" y="2938"/>
                  </a:lnTo>
                  <a:lnTo>
                    <a:pt x="15442" y="3188"/>
                  </a:lnTo>
                  <a:lnTo>
                    <a:pt x="15442" y="14191"/>
                  </a:lnTo>
                  <a:lnTo>
                    <a:pt x="15442" y="14535"/>
                  </a:lnTo>
                  <a:lnTo>
                    <a:pt x="15505" y="14847"/>
                  </a:lnTo>
                  <a:lnTo>
                    <a:pt x="15567" y="15160"/>
                  </a:lnTo>
                  <a:lnTo>
                    <a:pt x="15692" y="15441"/>
                  </a:lnTo>
                  <a:lnTo>
                    <a:pt x="15848" y="15723"/>
                  </a:lnTo>
                  <a:lnTo>
                    <a:pt x="16005" y="16004"/>
                  </a:lnTo>
                  <a:lnTo>
                    <a:pt x="16192" y="16254"/>
                  </a:lnTo>
                  <a:lnTo>
                    <a:pt x="16411" y="16473"/>
                  </a:lnTo>
                  <a:lnTo>
                    <a:pt x="16661" y="16660"/>
                  </a:lnTo>
                  <a:lnTo>
                    <a:pt x="16911" y="16848"/>
                  </a:lnTo>
                  <a:lnTo>
                    <a:pt x="17192" y="17004"/>
                  </a:lnTo>
                  <a:lnTo>
                    <a:pt x="17474" y="17129"/>
                  </a:lnTo>
                  <a:lnTo>
                    <a:pt x="17786" y="17254"/>
                  </a:lnTo>
                  <a:lnTo>
                    <a:pt x="18099" y="17317"/>
                  </a:lnTo>
                  <a:lnTo>
                    <a:pt x="18443" y="17379"/>
                  </a:lnTo>
                  <a:lnTo>
                    <a:pt x="19318" y="17379"/>
                  </a:lnTo>
                  <a:lnTo>
                    <a:pt x="19662" y="17317"/>
                  </a:lnTo>
                  <a:lnTo>
                    <a:pt x="19974" y="17254"/>
                  </a:lnTo>
                  <a:lnTo>
                    <a:pt x="20287" y="17129"/>
                  </a:lnTo>
                  <a:lnTo>
                    <a:pt x="20568" y="17004"/>
                  </a:lnTo>
                  <a:lnTo>
                    <a:pt x="20850" y="16848"/>
                  </a:lnTo>
                  <a:lnTo>
                    <a:pt x="21100" y="16660"/>
                  </a:lnTo>
                  <a:lnTo>
                    <a:pt x="21350" y="16473"/>
                  </a:lnTo>
                  <a:lnTo>
                    <a:pt x="21568" y="16254"/>
                  </a:lnTo>
                  <a:lnTo>
                    <a:pt x="21756" y="16004"/>
                  </a:lnTo>
                  <a:lnTo>
                    <a:pt x="21912" y="15723"/>
                  </a:lnTo>
                  <a:lnTo>
                    <a:pt x="22069" y="15441"/>
                  </a:lnTo>
                  <a:lnTo>
                    <a:pt x="22194" y="15160"/>
                  </a:lnTo>
                  <a:lnTo>
                    <a:pt x="22256" y="14847"/>
                  </a:lnTo>
                  <a:lnTo>
                    <a:pt x="22319" y="14535"/>
                  </a:lnTo>
                  <a:lnTo>
                    <a:pt x="22350" y="14191"/>
                  </a:lnTo>
                  <a:lnTo>
                    <a:pt x="22350" y="5376"/>
                  </a:lnTo>
                  <a:lnTo>
                    <a:pt x="22350" y="5126"/>
                  </a:lnTo>
                  <a:lnTo>
                    <a:pt x="22381" y="4876"/>
                  </a:lnTo>
                  <a:lnTo>
                    <a:pt x="22444" y="4626"/>
                  </a:lnTo>
                  <a:lnTo>
                    <a:pt x="22537" y="4407"/>
                  </a:lnTo>
                  <a:lnTo>
                    <a:pt x="22662" y="4157"/>
                  </a:lnTo>
                  <a:lnTo>
                    <a:pt x="22787" y="3939"/>
                  </a:lnTo>
                  <a:lnTo>
                    <a:pt x="22944" y="3751"/>
                  </a:lnTo>
                  <a:lnTo>
                    <a:pt x="23131" y="3532"/>
                  </a:lnTo>
                  <a:lnTo>
                    <a:pt x="23319" y="3376"/>
                  </a:lnTo>
                  <a:lnTo>
                    <a:pt x="23506" y="3220"/>
                  </a:lnTo>
                  <a:lnTo>
                    <a:pt x="23725" y="3063"/>
                  </a:lnTo>
                  <a:lnTo>
                    <a:pt x="23975" y="2970"/>
                  </a:lnTo>
                  <a:lnTo>
                    <a:pt x="24225" y="2876"/>
                  </a:lnTo>
                  <a:lnTo>
                    <a:pt x="24475" y="2813"/>
                  </a:lnTo>
                  <a:lnTo>
                    <a:pt x="24725" y="2751"/>
                  </a:lnTo>
                  <a:lnTo>
                    <a:pt x="26788" y="2751"/>
                  </a:lnTo>
                  <a:lnTo>
                    <a:pt x="26788" y="2063"/>
                  </a:lnTo>
                  <a:lnTo>
                    <a:pt x="25007" y="2063"/>
                  </a:lnTo>
                  <a:lnTo>
                    <a:pt x="24663" y="2094"/>
                  </a:lnTo>
                  <a:lnTo>
                    <a:pt x="24319" y="2126"/>
                  </a:lnTo>
                  <a:lnTo>
                    <a:pt x="24007" y="2219"/>
                  </a:lnTo>
                  <a:lnTo>
                    <a:pt x="23694" y="2344"/>
                  </a:lnTo>
                  <a:lnTo>
                    <a:pt x="23413" y="2469"/>
                  </a:lnTo>
                  <a:lnTo>
                    <a:pt x="23131" y="2657"/>
                  </a:lnTo>
                  <a:lnTo>
                    <a:pt x="22881" y="2845"/>
                  </a:lnTo>
                  <a:lnTo>
                    <a:pt x="22631" y="3063"/>
                  </a:lnTo>
                  <a:lnTo>
                    <a:pt x="22412" y="3313"/>
                  </a:lnTo>
                  <a:lnTo>
                    <a:pt x="22225" y="3564"/>
                  </a:lnTo>
                  <a:lnTo>
                    <a:pt x="22069" y="3845"/>
                  </a:lnTo>
                  <a:lnTo>
                    <a:pt x="21912" y="4126"/>
                  </a:lnTo>
                  <a:lnTo>
                    <a:pt x="21819" y="4439"/>
                  </a:lnTo>
                  <a:lnTo>
                    <a:pt x="21725" y="4751"/>
                  </a:lnTo>
                  <a:lnTo>
                    <a:pt x="21662" y="5064"/>
                  </a:lnTo>
                  <a:lnTo>
                    <a:pt x="21662" y="5376"/>
                  </a:lnTo>
                  <a:lnTo>
                    <a:pt x="21662" y="14191"/>
                  </a:lnTo>
                  <a:lnTo>
                    <a:pt x="21631" y="14472"/>
                  </a:lnTo>
                  <a:lnTo>
                    <a:pt x="21600" y="14691"/>
                  </a:lnTo>
                  <a:lnTo>
                    <a:pt x="21537" y="14941"/>
                  </a:lnTo>
                  <a:lnTo>
                    <a:pt x="21443" y="15160"/>
                  </a:lnTo>
                  <a:lnTo>
                    <a:pt x="21318" y="15379"/>
                  </a:lnTo>
                  <a:lnTo>
                    <a:pt x="21193" y="15598"/>
                  </a:lnTo>
                  <a:lnTo>
                    <a:pt x="21037" y="15785"/>
                  </a:lnTo>
                  <a:lnTo>
                    <a:pt x="20881" y="15973"/>
                  </a:lnTo>
                  <a:lnTo>
                    <a:pt x="20693" y="16129"/>
                  </a:lnTo>
                  <a:lnTo>
                    <a:pt x="20474" y="16285"/>
                  </a:lnTo>
                  <a:lnTo>
                    <a:pt x="20256" y="16410"/>
                  </a:lnTo>
                  <a:lnTo>
                    <a:pt x="20037" y="16504"/>
                  </a:lnTo>
                  <a:lnTo>
                    <a:pt x="19787" y="16598"/>
                  </a:lnTo>
                  <a:lnTo>
                    <a:pt x="19537" y="16660"/>
                  </a:lnTo>
                  <a:lnTo>
                    <a:pt x="19255" y="16692"/>
                  </a:lnTo>
                  <a:lnTo>
                    <a:pt x="18505" y="16692"/>
                  </a:lnTo>
                  <a:lnTo>
                    <a:pt x="18255" y="16660"/>
                  </a:lnTo>
                  <a:lnTo>
                    <a:pt x="17974" y="16598"/>
                  </a:lnTo>
                  <a:lnTo>
                    <a:pt x="17724" y="16504"/>
                  </a:lnTo>
                  <a:lnTo>
                    <a:pt x="17505" y="16410"/>
                  </a:lnTo>
                  <a:lnTo>
                    <a:pt x="17286" y="16285"/>
                  </a:lnTo>
                  <a:lnTo>
                    <a:pt x="17067" y="16129"/>
                  </a:lnTo>
                  <a:lnTo>
                    <a:pt x="16880" y="15973"/>
                  </a:lnTo>
                  <a:lnTo>
                    <a:pt x="16724" y="15785"/>
                  </a:lnTo>
                  <a:lnTo>
                    <a:pt x="16567" y="15598"/>
                  </a:lnTo>
                  <a:lnTo>
                    <a:pt x="16442" y="15379"/>
                  </a:lnTo>
                  <a:lnTo>
                    <a:pt x="16317" y="15160"/>
                  </a:lnTo>
                  <a:lnTo>
                    <a:pt x="16223" y="14941"/>
                  </a:lnTo>
                  <a:lnTo>
                    <a:pt x="16161" y="14691"/>
                  </a:lnTo>
                  <a:lnTo>
                    <a:pt x="16130" y="14472"/>
                  </a:lnTo>
                  <a:lnTo>
                    <a:pt x="16098" y="14191"/>
                  </a:lnTo>
                  <a:lnTo>
                    <a:pt x="16098" y="3188"/>
                  </a:lnTo>
                  <a:lnTo>
                    <a:pt x="16098" y="2845"/>
                  </a:lnTo>
                  <a:lnTo>
                    <a:pt x="16036" y="2532"/>
                  </a:lnTo>
                  <a:lnTo>
                    <a:pt x="15973" y="2219"/>
                  </a:lnTo>
                  <a:lnTo>
                    <a:pt x="15848" y="1938"/>
                  </a:lnTo>
                  <a:lnTo>
                    <a:pt x="15692" y="1657"/>
                  </a:lnTo>
                  <a:lnTo>
                    <a:pt x="15536" y="1407"/>
                  </a:lnTo>
                  <a:lnTo>
                    <a:pt x="15348" y="1157"/>
                  </a:lnTo>
                  <a:lnTo>
                    <a:pt x="15129" y="907"/>
                  </a:lnTo>
                  <a:lnTo>
                    <a:pt x="14879" y="719"/>
                  </a:lnTo>
                  <a:lnTo>
                    <a:pt x="14629" y="532"/>
                  </a:lnTo>
                  <a:lnTo>
                    <a:pt x="14348" y="375"/>
                  </a:lnTo>
                  <a:lnTo>
                    <a:pt x="14067" y="250"/>
                  </a:lnTo>
                  <a:lnTo>
                    <a:pt x="13754" y="125"/>
                  </a:lnTo>
                  <a:lnTo>
                    <a:pt x="13442" y="63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501" y="0"/>
                  </a:moveTo>
                  <a:lnTo>
                    <a:pt x="1188" y="32"/>
                  </a:lnTo>
                  <a:lnTo>
                    <a:pt x="907" y="125"/>
                  </a:lnTo>
                  <a:lnTo>
                    <a:pt x="657" y="250"/>
                  </a:lnTo>
                  <a:lnTo>
                    <a:pt x="438" y="438"/>
                  </a:lnTo>
                  <a:lnTo>
                    <a:pt x="250" y="657"/>
                  </a:lnTo>
                  <a:lnTo>
                    <a:pt x="94" y="938"/>
                  </a:lnTo>
                  <a:lnTo>
                    <a:pt x="31" y="1219"/>
                  </a:lnTo>
                  <a:lnTo>
                    <a:pt x="0" y="1532"/>
                  </a:lnTo>
                  <a:lnTo>
                    <a:pt x="0" y="7408"/>
                  </a:lnTo>
                  <a:lnTo>
                    <a:pt x="0" y="7596"/>
                  </a:lnTo>
                  <a:lnTo>
                    <a:pt x="63" y="7783"/>
                  </a:lnTo>
                  <a:lnTo>
                    <a:pt x="157" y="7940"/>
                  </a:lnTo>
                  <a:lnTo>
                    <a:pt x="250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19" y="8315"/>
                  </a:lnTo>
                  <a:lnTo>
                    <a:pt x="907" y="8346"/>
                  </a:lnTo>
                  <a:lnTo>
                    <a:pt x="6939" y="8346"/>
                  </a:lnTo>
                  <a:lnTo>
                    <a:pt x="7127" y="8315"/>
                  </a:lnTo>
                  <a:lnTo>
                    <a:pt x="7314" y="8283"/>
                  </a:lnTo>
                  <a:lnTo>
                    <a:pt x="7471" y="8190"/>
                  </a:lnTo>
                  <a:lnTo>
                    <a:pt x="7596" y="8065"/>
                  </a:lnTo>
                  <a:lnTo>
                    <a:pt x="7690" y="7940"/>
                  </a:lnTo>
                  <a:lnTo>
                    <a:pt x="7783" y="7783"/>
                  </a:lnTo>
                  <a:lnTo>
                    <a:pt x="7846" y="7596"/>
                  </a:lnTo>
                  <a:lnTo>
                    <a:pt x="7877" y="7408"/>
                  </a:lnTo>
                  <a:lnTo>
                    <a:pt x="7877" y="1532"/>
                  </a:lnTo>
                  <a:lnTo>
                    <a:pt x="7846" y="1219"/>
                  </a:lnTo>
                  <a:lnTo>
                    <a:pt x="7752" y="938"/>
                  </a:lnTo>
                  <a:lnTo>
                    <a:pt x="7596" y="657"/>
                  </a:lnTo>
                  <a:lnTo>
                    <a:pt x="7408" y="438"/>
                  </a:lnTo>
                  <a:lnTo>
                    <a:pt x="7189" y="250"/>
                  </a:lnTo>
                  <a:lnTo>
                    <a:pt x="6939" y="125"/>
                  </a:lnTo>
                  <a:lnTo>
                    <a:pt x="6658" y="32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39" y="8346"/>
                  </a:moveTo>
                  <a:lnTo>
                    <a:pt x="907" y="8346"/>
                  </a:lnTo>
                  <a:lnTo>
                    <a:pt x="907" y="8346"/>
                  </a:lnTo>
                  <a:lnTo>
                    <a:pt x="719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50" y="8065"/>
                  </a:lnTo>
                  <a:lnTo>
                    <a:pt x="157" y="7940"/>
                  </a:lnTo>
                  <a:lnTo>
                    <a:pt x="63" y="7783"/>
                  </a:lnTo>
                  <a:lnTo>
                    <a:pt x="0" y="7596"/>
                  </a:lnTo>
                  <a:lnTo>
                    <a:pt x="0" y="7408"/>
                  </a:lnTo>
                  <a:lnTo>
                    <a:pt x="0" y="1532"/>
                  </a:lnTo>
                  <a:lnTo>
                    <a:pt x="0" y="1532"/>
                  </a:lnTo>
                  <a:lnTo>
                    <a:pt x="31" y="1219"/>
                  </a:lnTo>
                  <a:lnTo>
                    <a:pt x="94" y="938"/>
                  </a:lnTo>
                  <a:lnTo>
                    <a:pt x="250" y="657"/>
                  </a:lnTo>
                  <a:lnTo>
                    <a:pt x="438" y="438"/>
                  </a:lnTo>
                  <a:lnTo>
                    <a:pt x="657" y="250"/>
                  </a:lnTo>
                  <a:lnTo>
                    <a:pt x="907" y="125"/>
                  </a:lnTo>
                  <a:lnTo>
                    <a:pt x="1188" y="32"/>
                  </a:lnTo>
                  <a:lnTo>
                    <a:pt x="1501" y="0"/>
                  </a:lnTo>
                  <a:lnTo>
                    <a:pt x="6345" y="0"/>
                  </a:lnTo>
                  <a:lnTo>
                    <a:pt x="6345" y="0"/>
                  </a:lnTo>
                  <a:lnTo>
                    <a:pt x="6658" y="32"/>
                  </a:lnTo>
                  <a:lnTo>
                    <a:pt x="6939" y="125"/>
                  </a:lnTo>
                  <a:lnTo>
                    <a:pt x="7189" y="250"/>
                  </a:lnTo>
                  <a:lnTo>
                    <a:pt x="7408" y="438"/>
                  </a:lnTo>
                  <a:lnTo>
                    <a:pt x="7596" y="657"/>
                  </a:lnTo>
                  <a:lnTo>
                    <a:pt x="7752" y="938"/>
                  </a:lnTo>
                  <a:lnTo>
                    <a:pt x="7846" y="1219"/>
                  </a:lnTo>
                  <a:lnTo>
                    <a:pt x="7877" y="1532"/>
                  </a:lnTo>
                  <a:lnTo>
                    <a:pt x="7877" y="7408"/>
                  </a:lnTo>
                  <a:lnTo>
                    <a:pt x="7877" y="7408"/>
                  </a:lnTo>
                  <a:lnTo>
                    <a:pt x="7846" y="7596"/>
                  </a:lnTo>
                  <a:lnTo>
                    <a:pt x="7783" y="7783"/>
                  </a:lnTo>
                  <a:lnTo>
                    <a:pt x="7690" y="7940"/>
                  </a:lnTo>
                  <a:lnTo>
                    <a:pt x="7596" y="8065"/>
                  </a:lnTo>
                  <a:lnTo>
                    <a:pt x="7471" y="8190"/>
                  </a:lnTo>
                  <a:lnTo>
                    <a:pt x="7314" y="8283"/>
                  </a:lnTo>
                  <a:lnTo>
                    <a:pt x="7127" y="8315"/>
                  </a:lnTo>
                  <a:lnTo>
                    <a:pt x="6939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7408"/>
                  </a:lnTo>
                  <a:lnTo>
                    <a:pt x="32" y="7596"/>
                  </a:lnTo>
                  <a:lnTo>
                    <a:pt x="95" y="7783"/>
                  </a:lnTo>
                  <a:lnTo>
                    <a:pt x="157" y="7940"/>
                  </a:lnTo>
                  <a:lnTo>
                    <a:pt x="282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51" y="8315"/>
                  </a:lnTo>
                  <a:lnTo>
                    <a:pt x="939" y="8346"/>
                  </a:lnTo>
                  <a:lnTo>
                    <a:pt x="6971" y="8346"/>
                  </a:lnTo>
                  <a:lnTo>
                    <a:pt x="7159" y="8315"/>
                  </a:lnTo>
                  <a:lnTo>
                    <a:pt x="7315" y="8283"/>
                  </a:lnTo>
                  <a:lnTo>
                    <a:pt x="7471" y="8190"/>
                  </a:lnTo>
                  <a:lnTo>
                    <a:pt x="7628" y="8065"/>
                  </a:lnTo>
                  <a:lnTo>
                    <a:pt x="7721" y="7940"/>
                  </a:lnTo>
                  <a:lnTo>
                    <a:pt x="7815" y="7783"/>
                  </a:lnTo>
                  <a:lnTo>
                    <a:pt x="7878" y="7596"/>
                  </a:lnTo>
                  <a:lnTo>
                    <a:pt x="7878" y="7408"/>
                  </a:lnTo>
                  <a:lnTo>
                    <a:pt x="7878" y="1219"/>
                  </a:lnTo>
                  <a:lnTo>
                    <a:pt x="7846" y="969"/>
                  </a:lnTo>
                  <a:lnTo>
                    <a:pt x="7784" y="750"/>
                  </a:lnTo>
                  <a:lnTo>
                    <a:pt x="7690" y="532"/>
                  </a:lnTo>
                  <a:lnTo>
                    <a:pt x="7534" y="375"/>
                  </a:lnTo>
                  <a:lnTo>
                    <a:pt x="7346" y="219"/>
                  </a:lnTo>
                  <a:lnTo>
                    <a:pt x="7127" y="94"/>
                  </a:lnTo>
                  <a:lnTo>
                    <a:pt x="6909" y="32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71" y="8346"/>
                  </a:moveTo>
                  <a:lnTo>
                    <a:pt x="939" y="8346"/>
                  </a:lnTo>
                  <a:lnTo>
                    <a:pt x="939" y="8346"/>
                  </a:lnTo>
                  <a:lnTo>
                    <a:pt x="751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82" y="8065"/>
                  </a:lnTo>
                  <a:lnTo>
                    <a:pt x="157" y="7940"/>
                  </a:lnTo>
                  <a:lnTo>
                    <a:pt x="95" y="7783"/>
                  </a:lnTo>
                  <a:lnTo>
                    <a:pt x="32" y="7596"/>
                  </a:lnTo>
                  <a:lnTo>
                    <a:pt x="1" y="7408"/>
                  </a:lnTo>
                  <a:lnTo>
                    <a:pt x="1" y="1219"/>
                  </a:lnTo>
                  <a:lnTo>
                    <a:pt x="1" y="1219"/>
                  </a:lnTo>
                  <a:lnTo>
                    <a:pt x="32" y="969"/>
                  </a:lnTo>
                  <a:lnTo>
                    <a:pt x="95" y="750"/>
                  </a:lnTo>
                  <a:lnTo>
                    <a:pt x="220" y="532"/>
                  </a:lnTo>
                  <a:lnTo>
                    <a:pt x="376" y="375"/>
                  </a:lnTo>
                  <a:lnTo>
                    <a:pt x="563" y="219"/>
                  </a:lnTo>
                  <a:lnTo>
                    <a:pt x="751" y="94"/>
                  </a:lnTo>
                  <a:lnTo>
                    <a:pt x="1001" y="32"/>
                  </a:lnTo>
                  <a:lnTo>
                    <a:pt x="1251" y="0"/>
                  </a:lnTo>
                  <a:lnTo>
                    <a:pt x="6659" y="0"/>
                  </a:lnTo>
                  <a:lnTo>
                    <a:pt x="6659" y="0"/>
                  </a:lnTo>
                  <a:lnTo>
                    <a:pt x="6909" y="32"/>
                  </a:lnTo>
                  <a:lnTo>
                    <a:pt x="7127" y="94"/>
                  </a:lnTo>
                  <a:lnTo>
                    <a:pt x="7346" y="219"/>
                  </a:lnTo>
                  <a:lnTo>
                    <a:pt x="7534" y="375"/>
                  </a:lnTo>
                  <a:lnTo>
                    <a:pt x="7690" y="532"/>
                  </a:lnTo>
                  <a:lnTo>
                    <a:pt x="7784" y="750"/>
                  </a:lnTo>
                  <a:lnTo>
                    <a:pt x="7846" y="969"/>
                  </a:lnTo>
                  <a:lnTo>
                    <a:pt x="7878" y="1219"/>
                  </a:lnTo>
                  <a:lnTo>
                    <a:pt x="7878" y="7408"/>
                  </a:lnTo>
                  <a:lnTo>
                    <a:pt x="7878" y="7408"/>
                  </a:lnTo>
                  <a:lnTo>
                    <a:pt x="7878" y="7596"/>
                  </a:lnTo>
                  <a:lnTo>
                    <a:pt x="7815" y="7783"/>
                  </a:lnTo>
                  <a:lnTo>
                    <a:pt x="7721" y="7940"/>
                  </a:lnTo>
                  <a:lnTo>
                    <a:pt x="7628" y="8065"/>
                  </a:lnTo>
                  <a:lnTo>
                    <a:pt x="7471" y="8190"/>
                  </a:lnTo>
                  <a:lnTo>
                    <a:pt x="7315" y="8283"/>
                  </a:lnTo>
                  <a:lnTo>
                    <a:pt x="7159" y="8315"/>
                  </a:lnTo>
                  <a:lnTo>
                    <a:pt x="6971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31" y="7190"/>
                  </a:lnTo>
                  <a:lnTo>
                    <a:pt x="63" y="7283"/>
                  </a:lnTo>
                  <a:lnTo>
                    <a:pt x="94" y="7377"/>
                  </a:lnTo>
                  <a:lnTo>
                    <a:pt x="188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69" y="7627"/>
                  </a:lnTo>
                  <a:lnTo>
                    <a:pt x="3501" y="7627"/>
                  </a:lnTo>
                  <a:lnTo>
                    <a:pt x="3595" y="7596"/>
                  </a:lnTo>
                  <a:lnTo>
                    <a:pt x="3688" y="7533"/>
                  </a:lnTo>
                  <a:lnTo>
                    <a:pt x="3782" y="7471"/>
                  </a:lnTo>
                  <a:lnTo>
                    <a:pt x="3845" y="7377"/>
                  </a:lnTo>
                  <a:lnTo>
                    <a:pt x="3907" y="7283"/>
                  </a:lnTo>
                  <a:lnTo>
                    <a:pt x="3938" y="7190"/>
                  </a:lnTo>
                  <a:lnTo>
                    <a:pt x="3938" y="7065"/>
                  </a:lnTo>
                  <a:lnTo>
                    <a:pt x="3938" y="876"/>
                  </a:lnTo>
                  <a:lnTo>
                    <a:pt x="3938" y="688"/>
                  </a:lnTo>
                  <a:lnTo>
                    <a:pt x="3876" y="532"/>
                  </a:lnTo>
                  <a:lnTo>
                    <a:pt x="3782" y="376"/>
                  </a:lnTo>
                  <a:lnTo>
                    <a:pt x="3688" y="250"/>
                  </a:lnTo>
                  <a:lnTo>
                    <a:pt x="3563" y="157"/>
                  </a:lnTo>
                  <a:lnTo>
                    <a:pt x="3407" y="63"/>
                  </a:lnTo>
                  <a:lnTo>
                    <a:pt x="3251" y="32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69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88" y="7471"/>
                  </a:lnTo>
                  <a:lnTo>
                    <a:pt x="94" y="7377"/>
                  </a:lnTo>
                  <a:lnTo>
                    <a:pt x="63" y="7283"/>
                  </a:lnTo>
                  <a:lnTo>
                    <a:pt x="31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31" y="688"/>
                  </a:lnTo>
                  <a:lnTo>
                    <a:pt x="94" y="532"/>
                  </a:lnTo>
                  <a:lnTo>
                    <a:pt x="156" y="376"/>
                  </a:lnTo>
                  <a:lnTo>
                    <a:pt x="281" y="250"/>
                  </a:lnTo>
                  <a:lnTo>
                    <a:pt x="406" y="157"/>
                  </a:lnTo>
                  <a:lnTo>
                    <a:pt x="531" y="63"/>
                  </a:lnTo>
                  <a:lnTo>
                    <a:pt x="719" y="32"/>
                  </a:lnTo>
                  <a:lnTo>
                    <a:pt x="875" y="0"/>
                  </a:lnTo>
                  <a:lnTo>
                    <a:pt x="3063" y="0"/>
                  </a:lnTo>
                  <a:lnTo>
                    <a:pt x="3063" y="0"/>
                  </a:lnTo>
                  <a:lnTo>
                    <a:pt x="3251" y="32"/>
                  </a:lnTo>
                  <a:lnTo>
                    <a:pt x="3407" y="63"/>
                  </a:lnTo>
                  <a:lnTo>
                    <a:pt x="3563" y="157"/>
                  </a:lnTo>
                  <a:lnTo>
                    <a:pt x="3688" y="250"/>
                  </a:lnTo>
                  <a:lnTo>
                    <a:pt x="3782" y="376"/>
                  </a:lnTo>
                  <a:lnTo>
                    <a:pt x="3876" y="532"/>
                  </a:lnTo>
                  <a:lnTo>
                    <a:pt x="3938" y="688"/>
                  </a:lnTo>
                  <a:lnTo>
                    <a:pt x="3938" y="876"/>
                  </a:lnTo>
                  <a:lnTo>
                    <a:pt x="3938" y="7065"/>
                  </a:lnTo>
                  <a:lnTo>
                    <a:pt x="3938" y="7065"/>
                  </a:lnTo>
                  <a:lnTo>
                    <a:pt x="3938" y="7190"/>
                  </a:lnTo>
                  <a:lnTo>
                    <a:pt x="3907" y="7283"/>
                  </a:lnTo>
                  <a:lnTo>
                    <a:pt x="3845" y="7377"/>
                  </a:lnTo>
                  <a:lnTo>
                    <a:pt x="3782" y="7471"/>
                  </a:lnTo>
                  <a:lnTo>
                    <a:pt x="3688" y="7533"/>
                  </a:lnTo>
                  <a:lnTo>
                    <a:pt x="3595" y="7596"/>
                  </a:lnTo>
                  <a:lnTo>
                    <a:pt x="3501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extrusionOk="0">
                  <a:moveTo>
                    <a:pt x="844" y="0"/>
                  </a:moveTo>
                  <a:lnTo>
                    <a:pt x="688" y="32"/>
                  </a:lnTo>
                  <a:lnTo>
                    <a:pt x="532" y="63"/>
                  </a:lnTo>
                  <a:lnTo>
                    <a:pt x="376" y="157"/>
                  </a:lnTo>
                  <a:lnTo>
                    <a:pt x="250" y="250"/>
                  </a:lnTo>
                  <a:lnTo>
                    <a:pt x="125" y="376"/>
                  </a:lnTo>
                  <a:lnTo>
                    <a:pt x="63" y="532"/>
                  </a:lnTo>
                  <a:lnTo>
                    <a:pt x="0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0" y="7190"/>
                  </a:lnTo>
                  <a:lnTo>
                    <a:pt x="32" y="7283"/>
                  </a:lnTo>
                  <a:lnTo>
                    <a:pt x="94" y="7377"/>
                  </a:lnTo>
                  <a:lnTo>
                    <a:pt x="157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38" y="7627"/>
                  </a:lnTo>
                  <a:lnTo>
                    <a:pt x="3470" y="7627"/>
                  </a:lnTo>
                  <a:lnTo>
                    <a:pt x="3595" y="7596"/>
                  </a:lnTo>
                  <a:lnTo>
                    <a:pt x="3689" y="7533"/>
                  </a:lnTo>
                  <a:lnTo>
                    <a:pt x="3751" y="7471"/>
                  </a:lnTo>
                  <a:lnTo>
                    <a:pt x="3814" y="7377"/>
                  </a:lnTo>
                  <a:lnTo>
                    <a:pt x="3876" y="7283"/>
                  </a:lnTo>
                  <a:lnTo>
                    <a:pt x="3908" y="7190"/>
                  </a:lnTo>
                  <a:lnTo>
                    <a:pt x="3908" y="7065"/>
                  </a:lnTo>
                  <a:lnTo>
                    <a:pt x="3908" y="876"/>
                  </a:lnTo>
                  <a:lnTo>
                    <a:pt x="3908" y="688"/>
                  </a:lnTo>
                  <a:lnTo>
                    <a:pt x="3845" y="532"/>
                  </a:lnTo>
                  <a:lnTo>
                    <a:pt x="3783" y="376"/>
                  </a:lnTo>
                  <a:lnTo>
                    <a:pt x="3658" y="250"/>
                  </a:lnTo>
                  <a:lnTo>
                    <a:pt x="3533" y="157"/>
                  </a:lnTo>
                  <a:lnTo>
                    <a:pt x="3407" y="63"/>
                  </a:lnTo>
                  <a:lnTo>
                    <a:pt x="3220" y="3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38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57" y="7471"/>
                  </a:lnTo>
                  <a:lnTo>
                    <a:pt x="94" y="7377"/>
                  </a:lnTo>
                  <a:lnTo>
                    <a:pt x="32" y="7283"/>
                  </a:lnTo>
                  <a:lnTo>
                    <a:pt x="0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688"/>
                  </a:lnTo>
                  <a:lnTo>
                    <a:pt x="63" y="532"/>
                  </a:lnTo>
                  <a:lnTo>
                    <a:pt x="125" y="376"/>
                  </a:lnTo>
                  <a:lnTo>
                    <a:pt x="250" y="250"/>
                  </a:lnTo>
                  <a:lnTo>
                    <a:pt x="376" y="157"/>
                  </a:lnTo>
                  <a:lnTo>
                    <a:pt x="532" y="63"/>
                  </a:lnTo>
                  <a:lnTo>
                    <a:pt x="688" y="32"/>
                  </a:lnTo>
                  <a:lnTo>
                    <a:pt x="844" y="0"/>
                  </a:lnTo>
                  <a:lnTo>
                    <a:pt x="3064" y="0"/>
                  </a:lnTo>
                  <a:lnTo>
                    <a:pt x="3064" y="0"/>
                  </a:lnTo>
                  <a:lnTo>
                    <a:pt x="3220" y="32"/>
                  </a:lnTo>
                  <a:lnTo>
                    <a:pt x="3407" y="63"/>
                  </a:lnTo>
                  <a:lnTo>
                    <a:pt x="3533" y="157"/>
                  </a:lnTo>
                  <a:lnTo>
                    <a:pt x="3658" y="250"/>
                  </a:lnTo>
                  <a:lnTo>
                    <a:pt x="3783" y="376"/>
                  </a:lnTo>
                  <a:lnTo>
                    <a:pt x="3845" y="532"/>
                  </a:lnTo>
                  <a:lnTo>
                    <a:pt x="3908" y="688"/>
                  </a:lnTo>
                  <a:lnTo>
                    <a:pt x="3908" y="876"/>
                  </a:lnTo>
                  <a:lnTo>
                    <a:pt x="3908" y="7065"/>
                  </a:lnTo>
                  <a:lnTo>
                    <a:pt x="3908" y="7065"/>
                  </a:lnTo>
                  <a:lnTo>
                    <a:pt x="3908" y="7190"/>
                  </a:lnTo>
                  <a:lnTo>
                    <a:pt x="3876" y="7283"/>
                  </a:lnTo>
                  <a:lnTo>
                    <a:pt x="3814" y="7377"/>
                  </a:lnTo>
                  <a:lnTo>
                    <a:pt x="3751" y="7471"/>
                  </a:lnTo>
                  <a:lnTo>
                    <a:pt x="3689" y="7533"/>
                  </a:lnTo>
                  <a:lnTo>
                    <a:pt x="3595" y="7596"/>
                  </a:lnTo>
                  <a:lnTo>
                    <a:pt x="3470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extrusionOk="0">
                  <a:moveTo>
                    <a:pt x="13535" y="1"/>
                  </a:moveTo>
                  <a:lnTo>
                    <a:pt x="12160" y="32"/>
                  </a:lnTo>
                  <a:lnTo>
                    <a:pt x="10816" y="63"/>
                  </a:lnTo>
                  <a:lnTo>
                    <a:pt x="9503" y="94"/>
                  </a:lnTo>
                  <a:lnTo>
                    <a:pt x="8284" y="157"/>
                  </a:lnTo>
                  <a:lnTo>
                    <a:pt x="7096" y="251"/>
                  </a:lnTo>
                  <a:lnTo>
                    <a:pt x="5971" y="344"/>
                  </a:lnTo>
                  <a:lnTo>
                    <a:pt x="4939" y="438"/>
                  </a:lnTo>
                  <a:lnTo>
                    <a:pt x="3970" y="563"/>
                  </a:lnTo>
                  <a:lnTo>
                    <a:pt x="3095" y="688"/>
                  </a:lnTo>
                  <a:lnTo>
                    <a:pt x="2314" y="845"/>
                  </a:lnTo>
                  <a:lnTo>
                    <a:pt x="1626" y="1001"/>
                  </a:lnTo>
                  <a:lnTo>
                    <a:pt x="1063" y="1157"/>
                  </a:lnTo>
                  <a:lnTo>
                    <a:pt x="595" y="1345"/>
                  </a:lnTo>
                  <a:lnTo>
                    <a:pt x="282" y="1501"/>
                  </a:lnTo>
                  <a:lnTo>
                    <a:pt x="157" y="1595"/>
                  </a:lnTo>
                  <a:lnTo>
                    <a:pt x="63" y="1689"/>
                  </a:lnTo>
                  <a:lnTo>
                    <a:pt x="32" y="1782"/>
                  </a:lnTo>
                  <a:lnTo>
                    <a:pt x="1" y="1876"/>
                  </a:lnTo>
                  <a:lnTo>
                    <a:pt x="32" y="1970"/>
                  </a:lnTo>
                  <a:lnTo>
                    <a:pt x="63" y="2095"/>
                  </a:lnTo>
                  <a:lnTo>
                    <a:pt x="157" y="2189"/>
                  </a:lnTo>
                  <a:lnTo>
                    <a:pt x="282" y="2251"/>
                  </a:lnTo>
                  <a:lnTo>
                    <a:pt x="595" y="2439"/>
                  </a:lnTo>
                  <a:lnTo>
                    <a:pt x="1063" y="2626"/>
                  </a:lnTo>
                  <a:lnTo>
                    <a:pt x="1626" y="2783"/>
                  </a:lnTo>
                  <a:lnTo>
                    <a:pt x="2314" y="2939"/>
                  </a:lnTo>
                  <a:lnTo>
                    <a:pt x="3095" y="3095"/>
                  </a:lnTo>
                  <a:lnTo>
                    <a:pt x="3970" y="3220"/>
                  </a:lnTo>
                  <a:lnTo>
                    <a:pt x="4939" y="3345"/>
                  </a:lnTo>
                  <a:lnTo>
                    <a:pt x="5971" y="3439"/>
                  </a:lnTo>
                  <a:lnTo>
                    <a:pt x="7096" y="3533"/>
                  </a:lnTo>
                  <a:lnTo>
                    <a:pt x="8284" y="3626"/>
                  </a:lnTo>
                  <a:lnTo>
                    <a:pt x="9503" y="3689"/>
                  </a:lnTo>
                  <a:lnTo>
                    <a:pt x="10816" y="3720"/>
                  </a:lnTo>
                  <a:lnTo>
                    <a:pt x="12160" y="3751"/>
                  </a:lnTo>
                  <a:lnTo>
                    <a:pt x="14942" y="3751"/>
                  </a:lnTo>
                  <a:lnTo>
                    <a:pt x="16286" y="3720"/>
                  </a:lnTo>
                  <a:lnTo>
                    <a:pt x="17567" y="3689"/>
                  </a:lnTo>
                  <a:lnTo>
                    <a:pt x="18818" y="3626"/>
                  </a:lnTo>
                  <a:lnTo>
                    <a:pt x="20005" y="3533"/>
                  </a:lnTo>
                  <a:lnTo>
                    <a:pt x="21131" y="3439"/>
                  </a:lnTo>
                  <a:lnTo>
                    <a:pt x="22162" y="3345"/>
                  </a:lnTo>
                  <a:lnTo>
                    <a:pt x="23131" y="3220"/>
                  </a:lnTo>
                  <a:lnTo>
                    <a:pt x="24006" y="3095"/>
                  </a:lnTo>
                  <a:lnTo>
                    <a:pt x="24788" y="2939"/>
                  </a:lnTo>
                  <a:lnTo>
                    <a:pt x="25444" y="2783"/>
                  </a:lnTo>
                  <a:lnTo>
                    <a:pt x="26038" y="2626"/>
                  </a:lnTo>
                  <a:lnTo>
                    <a:pt x="26476" y="2439"/>
                  </a:lnTo>
                  <a:lnTo>
                    <a:pt x="26820" y="2251"/>
                  </a:lnTo>
                  <a:lnTo>
                    <a:pt x="26945" y="2189"/>
                  </a:lnTo>
                  <a:lnTo>
                    <a:pt x="27007" y="2095"/>
                  </a:lnTo>
                  <a:lnTo>
                    <a:pt x="27070" y="1970"/>
                  </a:lnTo>
                  <a:lnTo>
                    <a:pt x="27101" y="1876"/>
                  </a:lnTo>
                  <a:lnTo>
                    <a:pt x="27070" y="1782"/>
                  </a:lnTo>
                  <a:lnTo>
                    <a:pt x="27007" y="1689"/>
                  </a:lnTo>
                  <a:lnTo>
                    <a:pt x="26945" y="1595"/>
                  </a:lnTo>
                  <a:lnTo>
                    <a:pt x="26820" y="1501"/>
                  </a:lnTo>
                  <a:lnTo>
                    <a:pt x="26476" y="1345"/>
                  </a:lnTo>
                  <a:lnTo>
                    <a:pt x="26038" y="1157"/>
                  </a:lnTo>
                  <a:lnTo>
                    <a:pt x="25444" y="1001"/>
                  </a:lnTo>
                  <a:lnTo>
                    <a:pt x="24788" y="845"/>
                  </a:lnTo>
                  <a:lnTo>
                    <a:pt x="24006" y="688"/>
                  </a:lnTo>
                  <a:lnTo>
                    <a:pt x="23131" y="563"/>
                  </a:lnTo>
                  <a:lnTo>
                    <a:pt x="22162" y="438"/>
                  </a:lnTo>
                  <a:lnTo>
                    <a:pt x="21131" y="344"/>
                  </a:lnTo>
                  <a:lnTo>
                    <a:pt x="20005" y="251"/>
                  </a:lnTo>
                  <a:lnTo>
                    <a:pt x="18818" y="157"/>
                  </a:lnTo>
                  <a:lnTo>
                    <a:pt x="17567" y="94"/>
                  </a:lnTo>
                  <a:lnTo>
                    <a:pt x="16286" y="63"/>
                  </a:lnTo>
                  <a:lnTo>
                    <a:pt x="14942" y="32"/>
                  </a:lnTo>
                  <a:lnTo>
                    <a:pt x="13535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fill="none" extrusionOk="0">
                  <a:moveTo>
                    <a:pt x="27101" y="1876"/>
                  </a:moveTo>
                  <a:lnTo>
                    <a:pt x="27101" y="1876"/>
                  </a:lnTo>
                  <a:lnTo>
                    <a:pt x="27070" y="1970"/>
                  </a:lnTo>
                  <a:lnTo>
                    <a:pt x="27007" y="2095"/>
                  </a:lnTo>
                  <a:lnTo>
                    <a:pt x="26945" y="2189"/>
                  </a:lnTo>
                  <a:lnTo>
                    <a:pt x="26820" y="2251"/>
                  </a:lnTo>
                  <a:lnTo>
                    <a:pt x="26476" y="2439"/>
                  </a:lnTo>
                  <a:lnTo>
                    <a:pt x="26038" y="2626"/>
                  </a:lnTo>
                  <a:lnTo>
                    <a:pt x="25444" y="2783"/>
                  </a:lnTo>
                  <a:lnTo>
                    <a:pt x="24788" y="2939"/>
                  </a:lnTo>
                  <a:lnTo>
                    <a:pt x="24006" y="3095"/>
                  </a:lnTo>
                  <a:lnTo>
                    <a:pt x="23131" y="3220"/>
                  </a:lnTo>
                  <a:lnTo>
                    <a:pt x="22162" y="3345"/>
                  </a:lnTo>
                  <a:lnTo>
                    <a:pt x="21131" y="3439"/>
                  </a:lnTo>
                  <a:lnTo>
                    <a:pt x="20005" y="3533"/>
                  </a:lnTo>
                  <a:lnTo>
                    <a:pt x="18818" y="3626"/>
                  </a:lnTo>
                  <a:lnTo>
                    <a:pt x="17567" y="3689"/>
                  </a:lnTo>
                  <a:lnTo>
                    <a:pt x="16286" y="3720"/>
                  </a:lnTo>
                  <a:lnTo>
                    <a:pt x="14942" y="3751"/>
                  </a:lnTo>
                  <a:lnTo>
                    <a:pt x="13535" y="3751"/>
                  </a:lnTo>
                  <a:lnTo>
                    <a:pt x="13535" y="3751"/>
                  </a:lnTo>
                  <a:lnTo>
                    <a:pt x="12160" y="3751"/>
                  </a:lnTo>
                  <a:lnTo>
                    <a:pt x="10816" y="3720"/>
                  </a:lnTo>
                  <a:lnTo>
                    <a:pt x="9503" y="3689"/>
                  </a:lnTo>
                  <a:lnTo>
                    <a:pt x="8284" y="3626"/>
                  </a:lnTo>
                  <a:lnTo>
                    <a:pt x="7096" y="3533"/>
                  </a:lnTo>
                  <a:lnTo>
                    <a:pt x="5971" y="3439"/>
                  </a:lnTo>
                  <a:lnTo>
                    <a:pt x="4939" y="3345"/>
                  </a:lnTo>
                  <a:lnTo>
                    <a:pt x="3970" y="3220"/>
                  </a:lnTo>
                  <a:lnTo>
                    <a:pt x="3095" y="3095"/>
                  </a:lnTo>
                  <a:lnTo>
                    <a:pt x="2314" y="2939"/>
                  </a:lnTo>
                  <a:lnTo>
                    <a:pt x="1626" y="2783"/>
                  </a:lnTo>
                  <a:lnTo>
                    <a:pt x="1063" y="2626"/>
                  </a:lnTo>
                  <a:lnTo>
                    <a:pt x="595" y="2439"/>
                  </a:lnTo>
                  <a:lnTo>
                    <a:pt x="282" y="2251"/>
                  </a:lnTo>
                  <a:lnTo>
                    <a:pt x="157" y="2189"/>
                  </a:lnTo>
                  <a:lnTo>
                    <a:pt x="63" y="2095"/>
                  </a:lnTo>
                  <a:lnTo>
                    <a:pt x="32" y="1970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32" y="1782"/>
                  </a:lnTo>
                  <a:lnTo>
                    <a:pt x="63" y="1689"/>
                  </a:lnTo>
                  <a:lnTo>
                    <a:pt x="157" y="1595"/>
                  </a:lnTo>
                  <a:lnTo>
                    <a:pt x="282" y="1501"/>
                  </a:lnTo>
                  <a:lnTo>
                    <a:pt x="595" y="1345"/>
                  </a:lnTo>
                  <a:lnTo>
                    <a:pt x="1063" y="1157"/>
                  </a:lnTo>
                  <a:lnTo>
                    <a:pt x="1626" y="1001"/>
                  </a:lnTo>
                  <a:lnTo>
                    <a:pt x="2314" y="845"/>
                  </a:lnTo>
                  <a:lnTo>
                    <a:pt x="3095" y="688"/>
                  </a:lnTo>
                  <a:lnTo>
                    <a:pt x="3970" y="563"/>
                  </a:lnTo>
                  <a:lnTo>
                    <a:pt x="4939" y="438"/>
                  </a:lnTo>
                  <a:lnTo>
                    <a:pt x="5971" y="344"/>
                  </a:lnTo>
                  <a:lnTo>
                    <a:pt x="7096" y="251"/>
                  </a:lnTo>
                  <a:lnTo>
                    <a:pt x="8284" y="157"/>
                  </a:lnTo>
                  <a:lnTo>
                    <a:pt x="9503" y="94"/>
                  </a:lnTo>
                  <a:lnTo>
                    <a:pt x="10816" y="63"/>
                  </a:lnTo>
                  <a:lnTo>
                    <a:pt x="12160" y="32"/>
                  </a:lnTo>
                  <a:lnTo>
                    <a:pt x="13535" y="1"/>
                  </a:lnTo>
                  <a:lnTo>
                    <a:pt x="13535" y="1"/>
                  </a:lnTo>
                  <a:lnTo>
                    <a:pt x="14942" y="32"/>
                  </a:lnTo>
                  <a:lnTo>
                    <a:pt x="16286" y="63"/>
                  </a:lnTo>
                  <a:lnTo>
                    <a:pt x="17567" y="94"/>
                  </a:lnTo>
                  <a:lnTo>
                    <a:pt x="18818" y="157"/>
                  </a:lnTo>
                  <a:lnTo>
                    <a:pt x="20005" y="251"/>
                  </a:lnTo>
                  <a:lnTo>
                    <a:pt x="21131" y="344"/>
                  </a:lnTo>
                  <a:lnTo>
                    <a:pt x="22162" y="438"/>
                  </a:lnTo>
                  <a:lnTo>
                    <a:pt x="23131" y="563"/>
                  </a:lnTo>
                  <a:lnTo>
                    <a:pt x="24006" y="688"/>
                  </a:lnTo>
                  <a:lnTo>
                    <a:pt x="24788" y="845"/>
                  </a:lnTo>
                  <a:lnTo>
                    <a:pt x="25444" y="1001"/>
                  </a:lnTo>
                  <a:lnTo>
                    <a:pt x="26038" y="1157"/>
                  </a:lnTo>
                  <a:lnTo>
                    <a:pt x="26476" y="1345"/>
                  </a:lnTo>
                  <a:lnTo>
                    <a:pt x="26820" y="1501"/>
                  </a:lnTo>
                  <a:lnTo>
                    <a:pt x="26945" y="1595"/>
                  </a:lnTo>
                  <a:lnTo>
                    <a:pt x="27007" y="1689"/>
                  </a:lnTo>
                  <a:lnTo>
                    <a:pt x="27070" y="1782"/>
                  </a:lnTo>
                  <a:lnTo>
                    <a:pt x="27101" y="1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extrusionOk="0">
                  <a:moveTo>
                    <a:pt x="2876" y="501"/>
                  </a:move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close/>
                  <a:moveTo>
                    <a:pt x="2594" y="1"/>
                  </a:move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fill="none" extrusionOk="0">
                  <a:moveTo>
                    <a:pt x="5501" y="2876"/>
                  </a:moveTo>
                  <a:lnTo>
                    <a:pt x="5251" y="287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876" y="5221"/>
                  </a:lnTo>
                  <a:lnTo>
                    <a:pt x="287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lnTo>
                    <a:pt x="2876" y="501"/>
                  </a:ln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501" y="2876"/>
                  </a:lnTo>
                  <a:lnTo>
                    <a:pt x="5751" y="2876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lnTo>
                    <a:pt x="2876" y="1"/>
                  </a:lnTo>
                  <a:lnTo>
                    <a:pt x="2876" y="1"/>
                  </a:lnTo>
                  <a:lnTo>
                    <a:pt x="2594" y="1"/>
                  </a:ln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501" y="2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extrusionOk="0">
                  <a:moveTo>
                    <a:pt x="3064" y="1"/>
                  </a:move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fill="none" extrusionOk="0">
                  <a:moveTo>
                    <a:pt x="0" y="3095"/>
                  </a:move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lnTo>
                    <a:pt x="3064" y="1"/>
                  </a:lnTo>
                  <a:lnTo>
                    <a:pt x="3064" y="1"/>
                  </a:ln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4440299" y="1862972"/>
              <a:ext cx="246743" cy="142867"/>
            </a:xfrm>
            <a:custGeom>
              <a:avLst/>
              <a:gdLst/>
              <a:ahLst/>
              <a:cxnLst/>
              <a:rect l="l" t="t" r="r" b="b"/>
              <a:pathLst>
                <a:path w="4159" h="2408" extrusionOk="0">
                  <a:moveTo>
                    <a:pt x="595" y="1"/>
                  </a:moveTo>
                  <a:lnTo>
                    <a:pt x="470" y="63"/>
                  </a:lnTo>
                  <a:lnTo>
                    <a:pt x="345" y="126"/>
                  </a:lnTo>
                  <a:lnTo>
                    <a:pt x="220" y="188"/>
                  </a:lnTo>
                  <a:lnTo>
                    <a:pt x="157" y="313"/>
                  </a:lnTo>
                  <a:lnTo>
                    <a:pt x="63" y="407"/>
                  </a:lnTo>
                  <a:lnTo>
                    <a:pt x="32" y="563"/>
                  </a:lnTo>
                  <a:lnTo>
                    <a:pt x="1" y="688"/>
                  </a:lnTo>
                  <a:lnTo>
                    <a:pt x="1" y="2408"/>
                  </a:lnTo>
                  <a:lnTo>
                    <a:pt x="3471" y="2220"/>
                  </a:lnTo>
                  <a:lnTo>
                    <a:pt x="3596" y="2189"/>
                  </a:lnTo>
                  <a:lnTo>
                    <a:pt x="3721" y="2158"/>
                  </a:lnTo>
                  <a:lnTo>
                    <a:pt x="3814" y="2095"/>
                  </a:lnTo>
                  <a:lnTo>
                    <a:pt x="3908" y="2001"/>
                  </a:lnTo>
                  <a:lnTo>
                    <a:pt x="4002" y="1908"/>
                  </a:lnTo>
                  <a:lnTo>
                    <a:pt x="4064" y="1814"/>
                  </a:lnTo>
                  <a:lnTo>
                    <a:pt x="4096" y="1689"/>
                  </a:lnTo>
                  <a:lnTo>
                    <a:pt x="4127" y="1564"/>
                  </a:lnTo>
                  <a:lnTo>
                    <a:pt x="4158" y="939"/>
                  </a:lnTo>
                  <a:lnTo>
                    <a:pt x="4158" y="782"/>
                  </a:lnTo>
                  <a:lnTo>
                    <a:pt x="4127" y="657"/>
                  </a:lnTo>
                  <a:lnTo>
                    <a:pt x="4064" y="532"/>
                  </a:lnTo>
                  <a:lnTo>
                    <a:pt x="4002" y="407"/>
                  </a:lnTo>
                  <a:lnTo>
                    <a:pt x="3908" y="345"/>
                  </a:lnTo>
                  <a:lnTo>
                    <a:pt x="3783" y="251"/>
                  </a:lnTo>
                  <a:lnTo>
                    <a:pt x="3658" y="220"/>
                  </a:lnTo>
                  <a:lnTo>
                    <a:pt x="3533" y="1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2565377" y="1862972"/>
              <a:ext cx="244845" cy="142867"/>
            </a:xfrm>
            <a:custGeom>
              <a:avLst/>
              <a:gdLst/>
              <a:ahLst/>
              <a:cxnLst/>
              <a:rect l="l" t="t" r="r" b="b"/>
              <a:pathLst>
                <a:path w="4127" h="2408" extrusionOk="0">
                  <a:moveTo>
                    <a:pt x="3408" y="1"/>
                  </a:moveTo>
                  <a:lnTo>
                    <a:pt x="626" y="188"/>
                  </a:lnTo>
                  <a:lnTo>
                    <a:pt x="501" y="220"/>
                  </a:lnTo>
                  <a:lnTo>
                    <a:pt x="376" y="251"/>
                  </a:lnTo>
                  <a:lnTo>
                    <a:pt x="251" y="345"/>
                  </a:lnTo>
                  <a:lnTo>
                    <a:pt x="157" y="407"/>
                  </a:lnTo>
                  <a:lnTo>
                    <a:pt x="63" y="532"/>
                  </a:lnTo>
                  <a:lnTo>
                    <a:pt x="32" y="657"/>
                  </a:lnTo>
                  <a:lnTo>
                    <a:pt x="1" y="782"/>
                  </a:lnTo>
                  <a:lnTo>
                    <a:pt x="1" y="939"/>
                  </a:lnTo>
                  <a:lnTo>
                    <a:pt x="32" y="1564"/>
                  </a:lnTo>
                  <a:lnTo>
                    <a:pt x="63" y="1689"/>
                  </a:lnTo>
                  <a:lnTo>
                    <a:pt x="95" y="1814"/>
                  </a:lnTo>
                  <a:lnTo>
                    <a:pt x="157" y="1908"/>
                  </a:lnTo>
                  <a:lnTo>
                    <a:pt x="251" y="2001"/>
                  </a:lnTo>
                  <a:lnTo>
                    <a:pt x="345" y="2095"/>
                  </a:lnTo>
                  <a:lnTo>
                    <a:pt x="438" y="2158"/>
                  </a:lnTo>
                  <a:lnTo>
                    <a:pt x="563" y="2189"/>
                  </a:lnTo>
                  <a:lnTo>
                    <a:pt x="688" y="2220"/>
                  </a:lnTo>
                  <a:lnTo>
                    <a:pt x="4127" y="2408"/>
                  </a:lnTo>
                  <a:lnTo>
                    <a:pt x="4127" y="688"/>
                  </a:lnTo>
                  <a:lnTo>
                    <a:pt x="4127" y="563"/>
                  </a:lnTo>
                  <a:lnTo>
                    <a:pt x="4095" y="407"/>
                  </a:lnTo>
                  <a:lnTo>
                    <a:pt x="4002" y="313"/>
                  </a:lnTo>
                  <a:lnTo>
                    <a:pt x="3908" y="188"/>
                  </a:lnTo>
                  <a:lnTo>
                    <a:pt x="3814" y="126"/>
                  </a:lnTo>
                  <a:lnTo>
                    <a:pt x="3689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extrusionOk="0">
                  <a:moveTo>
                    <a:pt x="6752" y="0"/>
                  </a:move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fill="none" extrusionOk="0">
                  <a:moveTo>
                    <a:pt x="3345" y="4314"/>
                  </a:move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8034" y="844"/>
                  </a:lnTo>
                  <a:lnTo>
                    <a:pt x="20287" y="844"/>
                  </a:lnTo>
                  <a:lnTo>
                    <a:pt x="20287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6757" y="8502"/>
                  </a:lnTo>
                  <a:lnTo>
                    <a:pt x="27507" y="8502"/>
                  </a:lnTo>
                  <a:lnTo>
                    <a:pt x="2750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lnTo>
                    <a:pt x="21037" y="0"/>
                  </a:lnTo>
                  <a:lnTo>
                    <a:pt x="7159" y="0"/>
                  </a:lnTo>
                  <a:lnTo>
                    <a:pt x="7159" y="0"/>
                  </a:lnTo>
                  <a:lnTo>
                    <a:pt x="6752" y="0"/>
                  </a:ln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5868340" y="147168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532" y="0"/>
                  </a:moveTo>
                  <a:lnTo>
                    <a:pt x="2251" y="32"/>
                  </a:lnTo>
                  <a:lnTo>
                    <a:pt x="2001" y="63"/>
                  </a:lnTo>
                  <a:lnTo>
                    <a:pt x="1782" y="126"/>
                  </a:lnTo>
                  <a:lnTo>
                    <a:pt x="1532" y="188"/>
                  </a:lnTo>
                  <a:lnTo>
                    <a:pt x="1313" y="313"/>
                  </a:lnTo>
                  <a:lnTo>
                    <a:pt x="1125" y="438"/>
                  </a:lnTo>
                  <a:lnTo>
                    <a:pt x="907" y="594"/>
                  </a:lnTo>
                  <a:lnTo>
                    <a:pt x="750" y="751"/>
                  </a:lnTo>
                  <a:lnTo>
                    <a:pt x="563" y="907"/>
                  </a:lnTo>
                  <a:lnTo>
                    <a:pt x="438" y="1126"/>
                  </a:lnTo>
                  <a:lnTo>
                    <a:pt x="313" y="1313"/>
                  </a:lnTo>
                  <a:lnTo>
                    <a:pt x="188" y="1532"/>
                  </a:lnTo>
                  <a:lnTo>
                    <a:pt x="125" y="1782"/>
                  </a:lnTo>
                  <a:lnTo>
                    <a:pt x="63" y="2032"/>
                  </a:lnTo>
                  <a:lnTo>
                    <a:pt x="0" y="2282"/>
                  </a:lnTo>
                  <a:lnTo>
                    <a:pt x="0" y="2532"/>
                  </a:lnTo>
                  <a:lnTo>
                    <a:pt x="0" y="22318"/>
                  </a:lnTo>
                  <a:lnTo>
                    <a:pt x="10596" y="22318"/>
                  </a:lnTo>
                  <a:lnTo>
                    <a:pt x="10596" y="2532"/>
                  </a:lnTo>
                  <a:lnTo>
                    <a:pt x="10596" y="2282"/>
                  </a:lnTo>
                  <a:lnTo>
                    <a:pt x="10534" y="2032"/>
                  </a:lnTo>
                  <a:lnTo>
                    <a:pt x="10471" y="1782"/>
                  </a:lnTo>
                  <a:lnTo>
                    <a:pt x="10409" y="1532"/>
                  </a:lnTo>
                  <a:lnTo>
                    <a:pt x="10284" y="1313"/>
                  </a:lnTo>
                  <a:lnTo>
                    <a:pt x="10159" y="1126"/>
                  </a:lnTo>
                  <a:lnTo>
                    <a:pt x="10034" y="907"/>
                  </a:lnTo>
                  <a:lnTo>
                    <a:pt x="9846" y="751"/>
                  </a:lnTo>
                  <a:lnTo>
                    <a:pt x="9690" y="594"/>
                  </a:lnTo>
                  <a:lnTo>
                    <a:pt x="9502" y="438"/>
                  </a:lnTo>
                  <a:lnTo>
                    <a:pt x="9284" y="313"/>
                  </a:lnTo>
                  <a:lnTo>
                    <a:pt x="9065" y="188"/>
                  </a:lnTo>
                  <a:lnTo>
                    <a:pt x="8815" y="126"/>
                  </a:lnTo>
                  <a:lnTo>
                    <a:pt x="8596" y="63"/>
                  </a:lnTo>
                  <a:lnTo>
                    <a:pt x="8346" y="32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2702609" y="2619625"/>
              <a:ext cx="261575" cy="365413"/>
            </a:xfrm>
            <a:custGeom>
              <a:avLst/>
              <a:gdLst/>
              <a:ahLst/>
              <a:cxnLst/>
              <a:rect l="l" t="t" r="r" b="b"/>
              <a:pathLst>
                <a:path w="4409" h="6159" extrusionOk="0">
                  <a:moveTo>
                    <a:pt x="845" y="1"/>
                  </a:moveTo>
                  <a:lnTo>
                    <a:pt x="657" y="63"/>
                  </a:lnTo>
                  <a:lnTo>
                    <a:pt x="470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95" y="626"/>
                  </a:lnTo>
                  <a:lnTo>
                    <a:pt x="32" y="814"/>
                  </a:lnTo>
                  <a:lnTo>
                    <a:pt x="1" y="1032"/>
                  </a:lnTo>
                  <a:lnTo>
                    <a:pt x="1" y="5127"/>
                  </a:lnTo>
                  <a:lnTo>
                    <a:pt x="32" y="5315"/>
                  </a:lnTo>
                  <a:lnTo>
                    <a:pt x="95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70" y="5971"/>
                  </a:lnTo>
                  <a:lnTo>
                    <a:pt x="657" y="6065"/>
                  </a:lnTo>
                  <a:lnTo>
                    <a:pt x="845" y="6127"/>
                  </a:lnTo>
                  <a:lnTo>
                    <a:pt x="1064" y="6159"/>
                  </a:lnTo>
                  <a:lnTo>
                    <a:pt x="3345" y="6159"/>
                  </a:lnTo>
                  <a:lnTo>
                    <a:pt x="3564" y="6127"/>
                  </a:lnTo>
                  <a:lnTo>
                    <a:pt x="3752" y="6065"/>
                  </a:lnTo>
                  <a:lnTo>
                    <a:pt x="3939" y="5971"/>
                  </a:lnTo>
                  <a:lnTo>
                    <a:pt x="4096" y="5846"/>
                  </a:lnTo>
                  <a:lnTo>
                    <a:pt x="4221" y="5690"/>
                  </a:lnTo>
                  <a:lnTo>
                    <a:pt x="4314" y="5533"/>
                  </a:lnTo>
                  <a:lnTo>
                    <a:pt x="4377" y="5315"/>
                  </a:lnTo>
                  <a:lnTo>
                    <a:pt x="4408" y="5127"/>
                  </a:lnTo>
                  <a:lnTo>
                    <a:pt x="4408" y="1032"/>
                  </a:lnTo>
                  <a:lnTo>
                    <a:pt x="4377" y="814"/>
                  </a:lnTo>
                  <a:lnTo>
                    <a:pt x="4314" y="626"/>
                  </a:lnTo>
                  <a:lnTo>
                    <a:pt x="4221" y="438"/>
                  </a:lnTo>
                  <a:lnTo>
                    <a:pt x="4096" y="313"/>
                  </a:lnTo>
                  <a:lnTo>
                    <a:pt x="3939" y="157"/>
                  </a:lnTo>
                  <a:lnTo>
                    <a:pt x="3752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4277139" y="2619625"/>
              <a:ext cx="259676" cy="365413"/>
            </a:xfrm>
            <a:custGeom>
              <a:avLst/>
              <a:gdLst/>
              <a:ahLst/>
              <a:cxnLst/>
              <a:rect l="l" t="t" r="r" b="b"/>
              <a:pathLst>
                <a:path w="4377" h="6159" extrusionOk="0">
                  <a:moveTo>
                    <a:pt x="813" y="1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63" y="626"/>
                  </a:lnTo>
                  <a:lnTo>
                    <a:pt x="32" y="814"/>
                  </a:lnTo>
                  <a:lnTo>
                    <a:pt x="0" y="1032"/>
                  </a:lnTo>
                  <a:lnTo>
                    <a:pt x="0" y="5127"/>
                  </a:lnTo>
                  <a:lnTo>
                    <a:pt x="32" y="5315"/>
                  </a:lnTo>
                  <a:lnTo>
                    <a:pt x="63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69" y="5971"/>
                  </a:lnTo>
                  <a:lnTo>
                    <a:pt x="625" y="6065"/>
                  </a:lnTo>
                  <a:lnTo>
                    <a:pt x="813" y="6127"/>
                  </a:lnTo>
                  <a:lnTo>
                    <a:pt x="1032" y="6159"/>
                  </a:lnTo>
                  <a:lnTo>
                    <a:pt x="3345" y="6159"/>
                  </a:lnTo>
                  <a:lnTo>
                    <a:pt x="3532" y="6127"/>
                  </a:lnTo>
                  <a:lnTo>
                    <a:pt x="3720" y="6065"/>
                  </a:lnTo>
                  <a:lnTo>
                    <a:pt x="3907" y="5971"/>
                  </a:lnTo>
                  <a:lnTo>
                    <a:pt x="4064" y="5846"/>
                  </a:lnTo>
                  <a:lnTo>
                    <a:pt x="4189" y="5690"/>
                  </a:lnTo>
                  <a:lnTo>
                    <a:pt x="4283" y="5533"/>
                  </a:lnTo>
                  <a:lnTo>
                    <a:pt x="4345" y="5315"/>
                  </a:lnTo>
                  <a:lnTo>
                    <a:pt x="4376" y="5127"/>
                  </a:lnTo>
                  <a:lnTo>
                    <a:pt x="4376" y="1032"/>
                  </a:lnTo>
                  <a:lnTo>
                    <a:pt x="4345" y="814"/>
                  </a:lnTo>
                  <a:lnTo>
                    <a:pt x="4283" y="626"/>
                  </a:lnTo>
                  <a:lnTo>
                    <a:pt x="4189" y="438"/>
                  </a:lnTo>
                  <a:lnTo>
                    <a:pt x="4064" y="313"/>
                  </a:lnTo>
                  <a:lnTo>
                    <a:pt x="3907" y="157"/>
                  </a:lnTo>
                  <a:lnTo>
                    <a:pt x="3720" y="6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5868340" y="155326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438" y="1"/>
                  </a:moveTo>
                  <a:lnTo>
                    <a:pt x="2188" y="32"/>
                  </a:lnTo>
                  <a:lnTo>
                    <a:pt x="1938" y="63"/>
                  </a:lnTo>
                  <a:lnTo>
                    <a:pt x="1719" y="126"/>
                  </a:lnTo>
                  <a:lnTo>
                    <a:pt x="1500" y="188"/>
                  </a:lnTo>
                  <a:lnTo>
                    <a:pt x="1282" y="313"/>
                  </a:lnTo>
                  <a:lnTo>
                    <a:pt x="1063" y="407"/>
                  </a:lnTo>
                  <a:lnTo>
                    <a:pt x="875" y="563"/>
                  </a:lnTo>
                  <a:lnTo>
                    <a:pt x="719" y="720"/>
                  </a:lnTo>
                  <a:lnTo>
                    <a:pt x="563" y="876"/>
                  </a:lnTo>
                  <a:lnTo>
                    <a:pt x="406" y="1064"/>
                  </a:lnTo>
                  <a:lnTo>
                    <a:pt x="281" y="1282"/>
                  </a:lnTo>
                  <a:lnTo>
                    <a:pt x="188" y="1501"/>
                  </a:lnTo>
                  <a:lnTo>
                    <a:pt x="125" y="1720"/>
                  </a:lnTo>
                  <a:lnTo>
                    <a:pt x="63" y="1939"/>
                  </a:lnTo>
                  <a:lnTo>
                    <a:pt x="0" y="2189"/>
                  </a:lnTo>
                  <a:lnTo>
                    <a:pt x="0" y="2439"/>
                  </a:lnTo>
                  <a:lnTo>
                    <a:pt x="0" y="22319"/>
                  </a:lnTo>
                  <a:lnTo>
                    <a:pt x="10596" y="22319"/>
                  </a:lnTo>
                  <a:lnTo>
                    <a:pt x="10596" y="2439"/>
                  </a:lnTo>
                  <a:lnTo>
                    <a:pt x="10596" y="2189"/>
                  </a:lnTo>
                  <a:lnTo>
                    <a:pt x="10534" y="1939"/>
                  </a:lnTo>
                  <a:lnTo>
                    <a:pt x="10503" y="1720"/>
                  </a:lnTo>
                  <a:lnTo>
                    <a:pt x="10409" y="1501"/>
                  </a:lnTo>
                  <a:lnTo>
                    <a:pt x="10315" y="1282"/>
                  </a:lnTo>
                  <a:lnTo>
                    <a:pt x="10190" y="1064"/>
                  </a:lnTo>
                  <a:lnTo>
                    <a:pt x="10034" y="876"/>
                  </a:lnTo>
                  <a:lnTo>
                    <a:pt x="9877" y="720"/>
                  </a:lnTo>
                  <a:lnTo>
                    <a:pt x="9721" y="563"/>
                  </a:lnTo>
                  <a:lnTo>
                    <a:pt x="9534" y="407"/>
                  </a:lnTo>
                  <a:lnTo>
                    <a:pt x="9315" y="313"/>
                  </a:lnTo>
                  <a:lnTo>
                    <a:pt x="9127" y="188"/>
                  </a:lnTo>
                  <a:lnTo>
                    <a:pt x="8877" y="126"/>
                  </a:lnTo>
                  <a:lnTo>
                    <a:pt x="8658" y="63"/>
                  </a:lnTo>
                  <a:lnTo>
                    <a:pt x="8408" y="32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2621029" y="2300659"/>
              <a:ext cx="1991684" cy="552718"/>
            </a:xfrm>
            <a:custGeom>
              <a:avLst/>
              <a:gdLst/>
              <a:ahLst/>
              <a:cxnLst/>
              <a:rect l="l" t="t" r="r" b="b"/>
              <a:pathLst>
                <a:path w="33571" h="9316" extrusionOk="0">
                  <a:moveTo>
                    <a:pt x="33196" y="1"/>
                  </a:moveTo>
                  <a:lnTo>
                    <a:pt x="33227" y="344"/>
                  </a:lnTo>
                  <a:lnTo>
                    <a:pt x="33196" y="532"/>
                  </a:lnTo>
                  <a:lnTo>
                    <a:pt x="33133" y="751"/>
                  </a:lnTo>
                  <a:lnTo>
                    <a:pt x="33008" y="1126"/>
                  </a:lnTo>
                  <a:lnTo>
                    <a:pt x="32821" y="1470"/>
                  </a:lnTo>
                  <a:lnTo>
                    <a:pt x="32571" y="1782"/>
                  </a:lnTo>
                  <a:lnTo>
                    <a:pt x="32321" y="2032"/>
                  </a:lnTo>
                  <a:lnTo>
                    <a:pt x="32039" y="2251"/>
                  </a:lnTo>
                  <a:lnTo>
                    <a:pt x="31758" y="2439"/>
                  </a:lnTo>
                  <a:lnTo>
                    <a:pt x="31508" y="2564"/>
                  </a:lnTo>
                  <a:lnTo>
                    <a:pt x="31133" y="2720"/>
                  </a:lnTo>
                  <a:lnTo>
                    <a:pt x="30726" y="2814"/>
                  </a:lnTo>
                  <a:lnTo>
                    <a:pt x="30289" y="2908"/>
                  </a:lnTo>
                  <a:lnTo>
                    <a:pt x="29851" y="2970"/>
                  </a:lnTo>
                  <a:lnTo>
                    <a:pt x="28257" y="3095"/>
                  </a:lnTo>
                  <a:lnTo>
                    <a:pt x="26663" y="3220"/>
                  </a:lnTo>
                  <a:lnTo>
                    <a:pt x="23475" y="3376"/>
                  </a:lnTo>
                  <a:lnTo>
                    <a:pt x="20287" y="3470"/>
                  </a:lnTo>
                  <a:lnTo>
                    <a:pt x="17067" y="3501"/>
                  </a:lnTo>
                  <a:lnTo>
                    <a:pt x="13816" y="3470"/>
                  </a:lnTo>
                  <a:lnTo>
                    <a:pt x="10534" y="3376"/>
                  </a:lnTo>
                  <a:lnTo>
                    <a:pt x="7252" y="3189"/>
                  </a:lnTo>
                  <a:lnTo>
                    <a:pt x="3970" y="2970"/>
                  </a:lnTo>
                  <a:lnTo>
                    <a:pt x="3501" y="2908"/>
                  </a:lnTo>
                  <a:lnTo>
                    <a:pt x="3064" y="2814"/>
                  </a:lnTo>
                  <a:lnTo>
                    <a:pt x="2657" y="2720"/>
                  </a:lnTo>
                  <a:lnTo>
                    <a:pt x="2314" y="2564"/>
                  </a:lnTo>
                  <a:lnTo>
                    <a:pt x="1845" y="2345"/>
                  </a:lnTo>
                  <a:lnTo>
                    <a:pt x="1595" y="2220"/>
                  </a:lnTo>
                  <a:lnTo>
                    <a:pt x="1376" y="2064"/>
                  </a:lnTo>
                  <a:lnTo>
                    <a:pt x="1157" y="1845"/>
                  </a:lnTo>
                  <a:lnTo>
                    <a:pt x="969" y="1595"/>
                  </a:lnTo>
                  <a:lnTo>
                    <a:pt x="813" y="1282"/>
                  </a:lnTo>
                  <a:lnTo>
                    <a:pt x="688" y="876"/>
                  </a:lnTo>
                  <a:lnTo>
                    <a:pt x="532" y="63"/>
                  </a:lnTo>
                  <a:lnTo>
                    <a:pt x="282" y="157"/>
                  </a:lnTo>
                  <a:lnTo>
                    <a:pt x="188" y="219"/>
                  </a:lnTo>
                  <a:lnTo>
                    <a:pt x="126" y="282"/>
                  </a:lnTo>
                  <a:lnTo>
                    <a:pt x="63" y="376"/>
                  </a:lnTo>
                  <a:lnTo>
                    <a:pt x="32" y="469"/>
                  </a:lnTo>
                  <a:lnTo>
                    <a:pt x="0" y="688"/>
                  </a:lnTo>
                  <a:lnTo>
                    <a:pt x="0" y="845"/>
                  </a:lnTo>
                  <a:lnTo>
                    <a:pt x="0" y="1907"/>
                  </a:lnTo>
                  <a:lnTo>
                    <a:pt x="0" y="5908"/>
                  </a:lnTo>
                  <a:lnTo>
                    <a:pt x="32" y="6221"/>
                  </a:lnTo>
                  <a:lnTo>
                    <a:pt x="63" y="6533"/>
                  </a:lnTo>
                  <a:lnTo>
                    <a:pt x="157" y="6846"/>
                  </a:lnTo>
                  <a:lnTo>
                    <a:pt x="251" y="7127"/>
                  </a:lnTo>
                  <a:lnTo>
                    <a:pt x="407" y="7377"/>
                  </a:lnTo>
                  <a:lnTo>
                    <a:pt x="563" y="7627"/>
                  </a:lnTo>
                  <a:lnTo>
                    <a:pt x="751" y="7877"/>
                  </a:lnTo>
                  <a:lnTo>
                    <a:pt x="938" y="8096"/>
                  </a:lnTo>
                  <a:lnTo>
                    <a:pt x="1157" y="8284"/>
                  </a:lnTo>
                  <a:lnTo>
                    <a:pt x="1407" y="8471"/>
                  </a:lnTo>
                  <a:lnTo>
                    <a:pt x="1657" y="8628"/>
                  </a:lnTo>
                  <a:lnTo>
                    <a:pt x="1938" y="8753"/>
                  </a:lnTo>
                  <a:lnTo>
                    <a:pt x="2220" y="8878"/>
                  </a:lnTo>
                  <a:lnTo>
                    <a:pt x="2532" y="8940"/>
                  </a:lnTo>
                  <a:lnTo>
                    <a:pt x="2845" y="8971"/>
                  </a:lnTo>
                  <a:lnTo>
                    <a:pt x="3157" y="9003"/>
                  </a:lnTo>
                  <a:lnTo>
                    <a:pt x="6565" y="9159"/>
                  </a:lnTo>
                  <a:lnTo>
                    <a:pt x="10003" y="9253"/>
                  </a:lnTo>
                  <a:lnTo>
                    <a:pt x="13410" y="9315"/>
                  </a:lnTo>
                  <a:lnTo>
                    <a:pt x="20255" y="9315"/>
                  </a:lnTo>
                  <a:lnTo>
                    <a:pt x="23694" y="9253"/>
                  </a:lnTo>
                  <a:lnTo>
                    <a:pt x="27132" y="9159"/>
                  </a:lnTo>
                  <a:lnTo>
                    <a:pt x="30539" y="9003"/>
                  </a:lnTo>
                  <a:lnTo>
                    <a:pt x="30852" y="8971"/>
                  </a:lnTo>
                  <a:lnTo>
                    <a:pt x="31164" y="8940"/>
                  </a:lnTo>
                  <a:lnTo>
                    <a:pt x="31445" y="8878"/>
                  </a:lnTo>
                  <a:lnTo>
                    <a:pt x="31727" y="8753"/>
                  </a:lnTo>
                  <a:lnTo>
                    <a:pt x="32008" y="8628"/>
                  </a:lnTo>
                  <a:lnTo>
                    <a:pt x="32258" y="8471"/>
                  </a:lnTo>
                  <a:lnTo>
                    <a:pt x="32477" y="8284"/>
                  </a:lnTo>
                  <a:lnTo>
                    <a:pt x="32696" y="8096"/>
                  </a:lnTo>
                  <a:lnTo>
                    <a:pt x="32883" y="7877"/>
                  </a:lnTo>
                  <a:lnTo>
                    <a:pt x="33071" y="7627"/>
                  </a:lnTo>
                  <a:lnTo>
                    <a:pt x="33227" y="7377"/>
                  </a:lnTo>
                  <a:lnTo>
                    <a:pt x="33352" y="7127"/>
                  </a:lnTo>
                  <a:lnTo>
                    <a:pt x="33446" y="6846"/>
                  </a:lnTo>
                  <a:lnTo>
                    <a:pt x="33508" y="6533"/>
                  </a:lnTo>
                  <a:lnTo>
                    <a:pt x="33571" y="6221"/>
                  </a:lnTo>
                  <a:lnTo>
                    <a:pt x="33571" y="5908"/>
                  </a:lnTo>
                  <a:lnTo>
                    <a:pt x="33571" y="1907"/>
                  </a:lnTo>
                  <a:lnTo>
                    <a:pt x="33571" y="845"/>
                  </a:lnTo>
                  <a:lnTo>
                    <a:pt x="33571" y="688"/>
                  </a:lnTo>
                  <a:lnTo>
                    <a:pt x="33571" y="532"/>
                  </a:lnTo>
                  <a:lnTo>
                    <a:pt x="33540" y="407"/>
                  </a:lnTo>
                  <a:lnTo>
                    <a:pt x="33508" y="282"/>
                  </a:lnTo>
                  <a:lnTo>
                    <a:pt x="33446" y="219"/>
                  </a:lnTo>
                  <a:lnTo>
                    <a:pt x="33321" y="94"/>
                  </a:lnTo>
                  <a:lnTo>
                    <a:pt x="3319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2693354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813" y="1"/>
                  </a:moveTo>
                  <a:lnTo>
                    <a:pt x="626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70"/>
                  </a:lnTo>
                  <a:lnTo>
                    <a:pt x="94" y="657"/>
                  </a:lnTo>
                  <a:lnTo>
                    <a:pt x="32" y="876"/>
                  </a:lnTo>
                  <a:lnTo>
                    <a:pt x="1" y="1095"/>
                  </a:lnTo>
                  <a:lnTo>
                    <a:pt x="1" y="1345"/>
                  </a:lnTo>
                  <a:lnTo>
                    <a:pt x="1" y="1626"/>
                  </a:lnTo>
                  <a:lnTo>
                    <a:pt x="63" y="2158"/>
                  </a:lnTo>
                  <a:lnTo>
                    <a:pt x="219" y="2720"/>
                  </a:lnTo>
                  <a:lnTo>
                    <a:pt x="313" y="2939"/>
                  </a:lnTo>
                  <a:lnTo>
                    <a:pt x="438" y="3127"/>
                  </a:lnTo>
                  <a:lnTo>
                    <a:pt x="563" y="3314"/>
                  </a:lnTo>
                  <a:lnTo>
                    <a:pt x="751" y="3502"/>
                  </a:lnTo>
                  <a:lnTo>
                    <a:pt x="969" y="3627"/>
                  </a:lnTo>
                  <a:lnTo>
                    <a:pt x="1220" y="3783"/>
                  </a:lnTo>
                  <a:lnTo>
                    <a:pt x="1782" y="4033"/>
                  </a:lnTo>
                  <a:lnTo>
                    <a:pt x="2095" y="4158"/>
                  </a:lnTo>
                  <a:lnTo>
                    <a:pt x="2501" y="4252"/>
                  </a:lnTo>
                  <a:lnTo>
                    <a:pt x="2939" y="4314"/>
                  </a:lnTo>
                  <a:lnTo>
                    <a:pt x="3408" y="4377"/>
                  </a:lnTo>
                  <a:lnTo>
                    <a:pt x="3876" y="4408"/>
                  </a:lnTo>
                  <a:lnTo>
                    <a:pt x="4345" y="4439"/>
                  </a:lnTo>
                  <a:lnTo>
                    <a:pt x="4783" y="4408"/>
                  </a:lnTo>
                  <a:lnTo>
                    <a:pt x="5158" y="4346"/>
                  </a:lnTo>
                  <a:lnTo>
                    <a:pt x="5408" y="4283"/>
                  </a:lnTo>
                  <a:lnTo>
                    <a:pt x="5658" y="4221"/>
                  </a:lnTo>
                  <a:lnTo>
                    <a:pt x="5877" y="4096"/>
                  </a:lnTo>
                  <a:lnTo>
                    <a:pt x="6064" y="3971"/>
                  </a:lnTo>
                  <a:lnTo>
                    <a:pt x="6221" y="3814"/>
                  </a:lnTo>
                  <a:lnTo>
                    <a:pt x="6377" y="3627"/>
                  </a:lnTo>
                  <a:lnTo>
                    <a:pt x="6471" y="3408"/>
                  </a:lnTo>
                  <a:lnTo>
                    <a:pt x="6502" y="3189"/>
                  </a:lnTo>
                  <a:lnTo>
                    <a:pt x="6533" y="2970"/>
                  </a:lnTo>
                  <a:lnTo>
                    <a:pt x="6471" y="2752"/>
                  </a:lnTo>
                  <a:lnTo>
                    <a:pt x="6408" y="2533"/>
                  </a:lnTo>
                  <a:lnTo>
                    <a:pt x="6315" y="2345"/>
                  </a:lnTo>
                  <a:lnTo>
                    <a:pt x="6189" y="2158"/>
                  </a:lnTo>
                  <a:lnTo>
                    <a:pt x="6033" y="1970"/>
                  </a:lnTo>
                  <a:lnTo>
                    <a:pt x="5846" y="1845"/>
                  </a:lnTo>
                  <a:lnTo>
                    <a:pt x="5658" y="1720"/>
                  </a:lnTo>
                  <a:lnTo>
                    <a:pt x="5127" y="1439"/>
                  </a:lnTo>
                  <a:lnTo>
                    <a:pt x="4627" y="1220"/>
                  </a:lnTo>
                  <a:lnTo>
                    <a:pt x="3658" y="782"/>
                  </a:lnTo>
                  <a:lnTo>
                    <a:pt x="2689" y="438"/>
                  </a:lnTo>
                  <a:lnTo>
                    <a:pt x="1688" y="95"/>
                  </a:lnTo>
                  <a:lnTo>
                    <a:pt x="1345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4169571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5470" y="1"/>
                  </a:moveTo>
                  <a:lnTo>
                    <a:pt x="5189" y="32"/>
                  </a:lnTo>
                  <a:lnTo>
                    <a:pt x="4845" y="95"/>
                  </a:lnTo>
                  <a:lnTo>
                    <a:pt x="3845" y="438"/>
                  </a:lnTo>
                  <a:lnTo>
                    <a:pt x="2876" y="782"/>
                  </a:lnTo>
                  <a:lnTo>
                    <a:pt x="1907" y="1220"/>
                  </a:lnTo>
                  <a:lnTo>
                    <a:pt x="1407" y="1439"/>
                  </a:lnTo>
                  <a:lnTo>
                    <a:pt x="876" y="1720"/>
                  </a:lnTo>
                  <a:lnTo>
                    <a:pt x="688" y="1845"/>
                  </a:lnTo>
                  <a:lnTo>
                    <a:pt x="501" y="1970"/>
                  </a:lnTo>
                  <a:lnTo>
                    <a:pt x="344" y="2158"/>
                  </a:lnTo>
                  <a:lnTo>
                    <a:pt x="219" y="2345"/>
                  </a:lnTo>
                  <a:lnTo>
                    <a:pt x="125" y="2533"/>
                  </a:lnTo>
                  <a:lnTo>
                    <a:pt x="63" y="2752"/>
                  </a:lnTo>
                  <a:lnTo>
                    <a:pt x="0" y="2970"/>
                  </a:lnTo>
                  <a:lnTo>
                    <a:pt x="32" y="3189"/>
                  </a:lnTo>
                  <a:lnTo>
                    <a:pt x="63" y="3408"/>
                  </a:lnTo>
                  <a:lnTo>
                    <a:pt x="157" y="3627"/>
                  </a:lnTo>
                  <a:lnTo>
                    <a:pt x="313" y="3814"/>
                  </a:lnTo>
                  <a:lnTo>
                    <a:pt x="469" y="3971"/>
                  </a:lnTo>
                  <a:lnTo>
                    <a:pt x="657" y="4096"/>
                  </a:lnTo>
                  <a:lnTo>
                    <a:pt x="876" y="4221"/>
                  </a:lnTo>
                  <a:lnTo>
                    <a:pt x="1126" y="4283"/>
                  </a:lnTo>
                  <a:lnTo>
                    <a:pt x="1376" y="4346"/>
                  </a:lnTo>
                  <a:lnTo>
                    <a:pt x="1751" y="4408"/>
                  </a:lnTo>
                  <a:lnTo>
                    <a:pt x="2188" y="4439"/>
                  </a:lnTo>
                  <a:lnTo>
                    <a:pt x="2657" y="4408"/>
                  </a:lnTo>
                  <a:lnTo>
                    <a:pt x="3126" y="4377"/>
                  </a:lnTo>
                  <a:lnTo>
                    <a:pt x="3595" y="4314"/>
                  </a:lnTo>
                  <a:lnTo>
                    <a:pt x="4033" y="4252"/>
                  </a:lnTo>
                  <a:lnTo>
                    <a:pt x="4439" y="4158"/>
                  </a:lnTo>
                  <a:lnTo>
                    <a:pt x="4752" y="4033"/>
                  </a:lnTo>
                  <a:lnTo>
                    <a:pt x="5314" y="3783"/>
                  </a:lnTo>
                  <a:lnTo>
                    <a:pt x="5564" y="3627"/>
                  </a:lnTo>
                  <a:lnTo>
                    <a:pt x="5783" y="3502"/>
                  </a:lnTo>
                  <a:lnTo>
                    <a:pt x="5971" y="3314"/>
                  </a:lnTo>
                  <a:lnTo>
                    <a:pt x="6096" y="3127"/>
                  </a:lnTo>
                  <a:lnTo>
                    <a:pt x="6221" y="2939"/>
                  </a:lnTo>
                  <a:lnTo>
                    <a:pt x="6314" y="2720"/>
                  </a:lnTo>
                  <a:lnTo>
                    <a:pt x="6471" y="2158"/>
                  </a:lnTo>
                  <a:lnTo>
                    <a:pt x="6533" y="1626"/>
                  </a:lnTo>
                  <a:lnTo>
                    <a:pt x="6533" y="1345"/>
                  </a:lnTo>
                  <a:lnTo>
                    <a:pt x="6533" y="1095"/>
                  </a:lnTo>
                  <a:lnTo>
                    <a:pt x="6502" y="876"/>
                  </a:lnTo>
                  <a:lnTo>
                    <a:pt x="6439" y="657"/>
                  </a:lnTo>
                  <a:lnTo>
                    <a:pt x="6346" y="470"/>
                  </a:lnTo>
                  <a:lnTo>
                    <a:pt x="6252" y="282"/>
                  </a:lnTo>
                  <a:lnTo>
                    <a:pt x="6096" y="157"/>
                  </a:lnTo>
                  <a:lnTo>
                    <a:pt x="5908" y="63"/>
                  </a:lnTo>
                  <a:lnTo>
                    <a:pt x="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4277139" y="2621523"/>
              <a:ext cx="139123" cy="122457"/>
            </a:xfrm>
            <a:custGeom>
              <a:avLst/>
              <a:gdLst/>
              <a:ahLst/>
              <a:cxnLst/>
              <a:rect l="l" t="t" r="r" b="b"/>
              <a:pathLst>
                <a:path w="2345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69" y="156"/>
                  </a:lnTo>
                  <a:lnTo>
                    <a:pt x="313" y="281"/>
                  </a:lnTo>
                  <a:lnTo>
                    <a:pt x="188" y="438"/>
                  </a:lnTo>
                  <a:lnTo>
                    <a:pt x="63" y="625"/>
                  </a:lnTo>
                  <a:lnTo>
                    <a:pt x="32" y="813"/>
                  </a:lnTo>
                  <a:lnTo>
                    <a:pt x="0" y="1032"/>
                  </a:lnTo>
                  <a:lnTo>
                    <a:pt x="32" y="1250"/>
                  </a:lnTo>
                  <a:lnTo>
                    <a:pt x="63" y="1438"/>
                  </a:lnTo>
                  <a:lnTo>
                    <a:pt x="188" y="1594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1" y="2032"/>
                  </a:lnTo>
                  <a:lnTo>
                    <a:pt x="1688" y="1969"/>
                  </a:lnTo>
                  <a:lnTo>
                    <a:pt x="1876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45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6" y="156"/>
                  </a:lnTo>
                  <a:lnTo>
                    <a:pt x="1688" y="63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2826908" y="2621523"/>
              <a:ext cx="137284" cy="122457"/>
            </a:xfrm>
            <a:custGeom>
              <a:avLst/>
              <a:gdLst/>
              <a:ahLst/>
              <a:cxnLst/>
              <a:rect l="l" t="t" r="r" b="b"/>
              <a:pathLst>
                <a:path w="2314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38" y="156"/>
                  </a:lnTo>
                  <a:lnTo>
                    <a:pt x="313" y="281"/>
                  </a:lnTo>
                  <a:lnTo>
                    <a:pt x="156" y="438"/>
                  </a:lnTo>
                  <a:lnTo>
                    <a:pt x="63" y="625"/>
                  </a:lnTo>
                  <a:lnTo>
                    <a:pt x="0" y="813"/>
                  </a:lnTo>
                  <a:lnTo>
                    <a:pt x="0" y="1032"/>
                  </a:lnTo>
                  <a:lnTo>
                    <a:pt x="0" y="1250"/>
                  </a:lnTo>
                  <a:lnTo>
                    <a:pt x="63" y="1438"/>
                  </a:lnTo>
                  <a:lnTo>
                    <a:pt x="156" y="1594"/>
                  </a:lnTo>
                  <a:lnTo>
                    <a:pt x="313" y="1751"/>
                  </a:lnTo>
                  <a:lnTo>
                    <a:pt x="438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0" y="2032"/>
                  </a:lnTo>
                  <a:lnTo>
                    <a:pt x="1688" y="1969"/>
                  </a:lnTo>
                  <a:lnTo>
                    <a:pt x="1875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13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5" y="156"/>
                  </a:lnTo>
                  <a:lnTo>
                    <a:pt x="1688" y="63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5905422" y="1681240"/>
              <a:ext cx="552636" cy="552718"/>
            </a:xfrm>
            <a:custGeom>
              <a:avLst/>
              <a:gdLst/>
              <a:ahLst/>
              <a:cxnLst/>
              <a:rect l="l" t="t" r="r" b="b"/>
              <a:pathLst>
                <a:path w="9315" h="9316" extrusionOk="0">
                  <a:moveTo>
                    <a:pt x="4658" y="1"/>
                  </a:moveTo>
                  <a:lnTo>
                    <a:pt x="4189" y="32"/>
                  </a:lnTo>
                  <a:lnTo>
                    <a:pt x="3720" y="94"/>
                  </a:lnTo>
                  <a:lnTo>
                    <a:pt x="3282" y="219"/>
                  </a:lnTo>
                  <a:lnTo>
                    <a:pt x="2845" y="376"/>
                  </a:lnTo>
                  <a:lnTo>
                    <a:pt x="2438" y="563"/>
                  </a:lnTo>
                  <a:lnTo>
                    <a:pt x="2063" y="813"/>
                  </a:lnTo>
                  <a:lnTo>
                    <a:pt x="1688" y="1063"/>
                  </a:lnTo>
                  <a:lnTo>
                    <a:pt x="1376" y="1376"/>
                  </a:lnTo>
                  <a:lnTo>
                    <a:pt x="1063" y="1688"/>
                  </a:lnTo>
                  <a:lnTo>
                    <a:pt x="813" y="2064"/>
                  </a:lnTo>
                  <a:lnTo>
                    <a:pt x="563" y="2439"/>
                  </a:lnTo>
                  <a:lnTo>
                    <a:pt x="375" y="2845"/>
                  </a:lnTo>
                  <a:lnTo>
                    <a:pt x="219" y="3283"/>
                  </a:lnTo>
                  <a:lnTo>
                    <a:pt x="94" y="3720"/>
                  </a:lnTo>
                  <a:lnTo>
                    <a:pt x="32" y="4189"/>
                  </a:lnTo>
                  <a:lnTo>
                    <a:pt x="0" y="4658"/>
                  </a:lnTo>
                  <a:lnTo>
                    <a:pt x="32" y="5127"/>
                  </a:lnTo>
                  <a:lnTo>
                    <a:pt x="94" y="5596"/>
                  </a:lnTo>
                  <a:lnTo>
                    <a:pt x="219" y="6065"/>
                  </a:lnTo>
                  <a:lnTo>
                    <a:pt x="375" y="6471"/>
                  </a:lnTo>
                  <a:lnTo>
                    <a:pt x="563" y="6877"/>
                  </a:lnTo>
                  <a:lnTo>
                    <a:pt x="813" y="7284"/>
                  </a:lnTo>
                  <a:lnTo>
                    <a:pt x="1063" y="7627"/>
                  </a:lnTo>
                  <a:lnTo>
                    <a:pt x="1376" y="7971"/>
                  </a:lnTo>
                  <a:lnTo>
                    <a:pt x="1688" y="8253"/>
                  </a:lnTo>
                  <a:lnTo>
                    <a:pt x="2063" y="8534"/>
                  </a:lnTo>
                  <a:lnTo>
                    <a:pt x="2438" y="8753"/>
                  </a:lnTo>
                  <a:lnTo>
                    <a:pt x="2845" y="8971"/>
                  </a:lnTo>
                  <a:lnTo>
                    <a:pt x="3282" y="9128"/>
                  </a:lnTo>
                  <a:lnTo>
                    <a:pt x="3720" y="9222"/>
                  </a:lnTo>
                  <a:lnTo>
                    <a:pt x="4189" y="9315"/>
                  </a:lnTo>
                  <a:lnTo>
                    <a:pt x="5126" y="9315"/>
                  </a:lnTo>
                  <a:lnTo>
                    <a:pt x="5595" y="9222"/>
                  </a:lnTo>
                  <a:lnTo>
                    <a:pt x="6064" y="9128"/>
                  </a:lnTo>
                  <a:lnTo>
                    <a:pt x="6471" y="8971"/>
                  </a:lnTo>
                  <a:lnTo>
                    <a:pt x="6877" y="8753"/>
                  </a:lnTo>
                  <a:lnTo>
                    <a:pt x="7283" y="8534"/>
                  </a:lnTo>
                  <a:lnTo>
                    <a:pt x="7627" y="8253"/>
                  </a:lnTo>
                  <a:lnTo>
                    <a:pt x="7971" y="7971"/>
                  </a:lnTo>
                  <a:lnTo>
                    <a:pt x="8252" y="7627"/>
                  </a:lnTo>
                  <a:lnTo>
                    <a:pt x="8534" y="7284"/>
                  </a:lnTo>
                  <a:lnTo>
                    <a:pt x="8752" y="6877"/>
                  </a:lnTo>
                  <a:lnTo>
                    <a:pt x="8971" y="6471"/>
                  </a:lnTo>
                  <a:lnTo>
                    <a:pt x="9127" y="6065"/>
                  </a:lnTo>
                  <a:lnTo>
                    <a:pt x="9221" y="5596"/>
                  </a:lnTo>
                  <a:lnTo>
                    <a:pt x="9315" y="5127"/>
                  </a:lnTo>
                  <a:lnTo>
                    <a:pt x="9315" y="4658"/>
                  </a:lnTo>
                  <a:lnTo>
                    <a:pt x="9315" y="4189"/>
                  </a:lnTo>
                  <a:lnTo>
                    <a:pt x="9221" y="3720"/>
                  </a:lnTo>
                  <a:lnTo>
                    <a:pt x="9127" y="3283"/>
                  </a:lnTo>
                  <a:lnTo>
                    <a:pt x="8971" y="2845"/>
                  </a:lnTo>
                  <a:lnTo>
                    <a:pt x="8752" y="2439"/>
                  </a:lnTo>
                  <a:lnTo>
                    <a:pt x="8534" y="2064"/>
                  </a:lnTo>
                  <a:lnTo>
                    <a:pt x="8252" y="1688"/>
                  </a:lnTo>
                  <a:lnTo>
                    <a:pt x="7971" y="1376"/>
                  </a:lnTo>
                  <a:lnTo>
                    <a:pt x="7627" y="1063"/>
                  </a:lnTo>
                  <a:lnTo>
                    <a:pt x="7283" y="813"/>
                  </a:lnTo>
                  <a:lnTo>
                    <a:pt x="6877" y="563"/>
                  </a:lnTo>
                  <a:lnTo>
                    <a:pt x="6471" y="376"/>
                  </a:lnTo>
                  <a:lnTo>
                    <a:pt x="6064" y="219"/>
                  </a:lnTo>
                  <a:lnTo>
                    <a:pt x="5595" y="94"/>
                  </a:lnTo>
                  <a:lnTo>
                    <a:pt x="5126" y="3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5784861" y="2851492"/>
              <a:ext cx="795582" cy="114982"/>
            </a:xfrm>
            <a:custGeom>
              <a:avLst/>
              <a:gdLst/>
              <a:ahLst/>
              <a:cxnLst/>
              <a:rect l="l" t="t" r="r" b="b"/>
              <a:pathLst>
                <a:path w="13410" h="1938" extrusionOk="0">
                  <a:moveTo>
                    <a:pt x="344" y="0"/>
                  </a:moveTo>
                  <a:lnTo>
                    <a:pt x="219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594"/>
                  </a:lnTo>
                  <a:lnTo>
                    <a:pt x="32" y="1750"/>
                  </a:lnTo>
                  <a:lnTo>
                    <a:pt x="94" y="1844"/>
                  </a:lnTo>
                  <a:lnTo>
                    <a:pt x="219" y="1907"/>
                  </a:lnTo>
                  <a:lnTo>
                    <a:pt x="344" y="1938"/>
                  </a:lnTo>
                  <a:lnTo>
                    <a:pt x="13066" y="1938"/>
                  </a:lnTo>
                  <a:lnTo>
                    <a:pt x="13222" y="1907"/>
                  </a:lnTo>
                  <a:lnTo>
                    <a:pt x="13316" y="1844"/>
                  </a:lnTo>
                  <a:lnTo>
                    <a:pt x="13410" y="1750"/>
                  </a:lnTo>
                  <a:lnTo>
                    <a:pt x="13410" y="1594"/>
                  </a:lnTo>
                  <a:lnTo>
                    <a:pt x="13410" y="344"/>
                  </a:lnTo>
                  <a:lnTo>
                    <a:pt x="13410" y="219"/>
                  </a:lnTo>
                  <a:lnTo>
                    <a:pt x="13316" y="94"/>
                  </a:lnTo>
                  <a:lnTo>
                    <a:pt x="13222" y="31"/>
                  </a:lnTo>
                  <a:lnTo>
                    <a:pt x="1306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784861" y="2908984"/>
              <a:ext cx="795582" cy="57491"/>
            </a:xfrm>
            <a:custGeom>
              <a:avLst/>
              <a:gdLst/>
              <a:ahLst/>
              <a:cxnLst/>
              <a:rect l="l" t="t" r="r" b="b"/>
              <a:pathLst>
                <a:path w="13410" h="969" extrusionOk="0">
                  <a:moveTo>
                    <a:pt x="1" y="0"/>
                  </a:moveTo>
                  <a:lnTo>
                    <a:pt x="1" y="625"/>
                  </a:lnTo>
                  <a:lnTo>
                    <a:pt x="32" y="781"/>
                  </a:lnTo>
                  <a:lnTo>
                    <a:pt x="94" y="875"/>
                  </a:lnTo>
                  <a:lnTo>
                    <a:pt x="219" y="938"/>
                  </a:lnTo>
                  <a:lnTo>
                    <a:pt x="344" y="969"/>
                  </a:lnTo>
                  <a:lnTo>
                    <a:pt x="13066" y="969"/>
                  </a:lnTo>
                  <a:lnTo>
                    <a:pt x="13222" y="938"/>
                  </a:lnTo>
                  <a:lnTo>
                    <a:pt x="13316" y="875"/>
                  </a:lnTo>
                  <a:lnTo>
                    <a:pt x="13410" y="781"/>
                  </a:lnTo>
                  <a:lnTo>
                    <a:pt x="13410" y="625"/>
                  </a:lnTo>
                  <a:lnTo>
                    <a:pt x="13410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3041983" y="2601113"/>
              <a:ext cx="1159081" cy="163217"/>
            </a:xfrm>
            <a:custGeom>
              <a:avLst/>
              <a:gdLst/>
              <a:ahLst/>
              <a:cxnLst/>
              <a:rect l="l" t="t" r="r" b="b"/>
              <a:pathLst>
                <a:path w="19537" h="2751" extrusionOk="0">
                  <a:moveTo>
                    <a:pt x="595" y="0"/>
                  </a:moveTo>
                  <a:lnTo>
                    <a:pt x="439" y="32"/>
                  </a:lnTo>
                  <a:lnTo>
                    <a:pt x="282" y="63"/>
                  </a:lnTo>
                  <a:lnTo>
                    <a:pt x="188" y="157"/>
                  </a:lnTo>
                  <a:lnTo>
                    <a:pt x="95" y="250"/>
                  </a:lnTo>
                  <a:lnTo>
                    <a:pt x="32" y="375"/>
                  </a:lnTo>
                  <a:lnTo>
                    <a:pt x="1" y="500"/>
                  </a:lnTo>
                  <a:lnTo>
                    <a:pt x="1" y="657"/>
                  </a:lnTo>
                  <a:lnTo>
                    <a:pt x="32" y="782"/>
                  </a:lnTo>
                  <a:lnTo>
                    <a:pt x="220" y="1251"/>
                  </a:lnTo>
                  <a:lnTo>
                    <a:pt x="407" y="1563"/>
                  </a:lnTo>
                  <a:lnTo>
                    <a:pt x="626" y="1844"/>
                  </a:lnTo>
                  <a:lnTo>
                    <a:pt x="876" y="2126"/>
                  </a:lnTo>
                  <a:lnTo>
                    <a:pt x="1157" y="2345"/>
                  </a:lnTo>
                  <a:lnTo>
                    <a:pt x="1470" y="2501"/>
                  </a:lnTo>
                  <a:lnTo>
                    <a:pt x="1845" y="2626"/>
                  </a:lnTo>
                  <a:lnTo>
                    <a:pt x="2189" y="2720"/>
                  </a:lnTo>
                  <a:lnTo>
                    <a:pt x="2564" y="2751"/>
                  </a:lnTo>
                  <a:lnTo>
                    <a:pt x="16942" y="2751"/>
                  </a:lnTo>
                  <a:lnTo>
                    <a:pt x="17317" y="2720"/>
                  </a:lnTo>
                  <a:lnTo>
                    <a:pt x="17693" y="2626"/>
                  </a:lnTo>
                  <a:lnTo>
                    <a:pt x="18036" y="2501"/>
                  </a:lnTo>
                  <a:lnTo>
                    <a:pt x="18349" y="2345"/>
                  </a:lnTo>
                  <a:lnTo>
                    <a:pt x="18630" y="2126"/>
                  </a:lnTo>
                  <a:lnTo>
                    <a:pt x="18912" y="1844"/>
                  </a:lnTo>
                  <a:lnTo>
                    <a:pt x="19130" y="1563"/>
                  </a:lnTo>
                  <a:lnTo>
                    <a:pt x="19287" y="1251"/>
                  </a:lnTo>
                  <a:lnTo>
                    <a:pt x="19474" y="782"/>
                  </a:lnTo>
                  <a:lnTo>
                    <a:pt x="19537" y="657"/>
                  </a:lnTo>
                  <a:lnTo>
                    <a:pt x="19537" y="500"/>
                  </a:lnTo>
                  <a:lnTo>
                    <a:pt x="19506" y="375"/>
                  </a:lnTo>
                  <a:lnTo>
                    <a:pt x="19443" y="250"/>
                  </a:lnTo>
                  <a:lnTo>
                    <a:pt x="19349" y="157"/>
                  </a:lnTo>
                  <a:lnTo>
                    <a:pt x="19224" y="63"/>
                  </a:lnTo>
                  <a:lnTo>
                    <a:pt x="19068" y="32"/>
                  </a:lnTo>
                  <a:lnTo>
                    <a:pt x="18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3179216" y="2285827"/>
              <a:ext cx="884632" cy="126195"/>
            </a:xfrm>
            <a:custGeom>
              <a:avLst/>
              <a:gdLst/>
              <a:ahLst/>
              <a:cxnLst/>
              <a:rect l="l" t="t" r="r" b="b"/>
              <a:pathLst>
                <a:path w="14911" h="2127" extrusionOk="0">
                  <a:moveTo>
                    <a:pt x="439" y="1"/>
                  </a:moveTo>
                  <a:lnTo>
                    <a:pt x="345" y="32"/>
                  </a:lnTo>
                  <a:lnTo>
                    <a:pt x="220" y="63"/>
                  </a:lnTo>
                  <a:lnTo>
                    <a:pt x="126" y="126"/>
                  </a:lnTo>
                  <a:lnTo>
                    <a:pt x="63" y="219"/>
                  </a:lnTo>
                  <a:lnTo>
                    <a:pt x="32" y="313"/>
                  </a:lnTo>
                  <a:lnTo>
                    <a:pt x="1" y="407"/>
                  </a:lnTo>
                  <a:lnTo>
                    <a:pt x="1" y="501"/>
                  </a:lnTo>
                  <a:lnTo>
                    <a:pt x="32" y="626"/>
                  </a:lnTo>
                  <a:lnTo>
                    <a:pt x="188" y="969"/>
                  </a:lnTo>
                  <a:lnTo>
                    <a:pt x="314" y="1220"/>
                  </a:lnTo>
                  <a:lnTo>
                    <a:pt x="470" y="1470"/>
                  </a:lnTo>
                  <a:lnTo>
                    <a:pt x="657" y="1657"/>
                  </a:lnTo>
                  <a:lnTo>
                    <a:pt x="876" y="1813"/>
                  </a:lnTo>
                  <a:lnTo>
                    <a:pt x="1126" y="1938"/>
                  </a:lnTo>
                  <a:lnTo>
                    <a:pt x="1408" y="2064"/>
                  </a:lnTo>
                  <a:lnTo>
                    <a:pt x="1689" y="2126"/>
                  </a:lnTo>
                  <a:lnTo>
                    <a:pt x="13223" y="2126"/>
                  </a:lnTo>
                  <a:lnTo>
                    <a:pt x="13504" y="2064"/>
                  </a:lnTo>
                  <a:lnTo>
                    <a:pt x="13754" y="1938"/>
                  </a:lnTo>
                  <a:lnTo>
                    <a:pt x="14004" y="1813"/>
                  </a:lnTo>
                  <a:lnTo>
                    <a:pt x="14223" y="1657"/>
                  </a:lnTo>
                  <a:lnTo>
                    <a:pt x="14411" y="1470"/>
                  </a:lnTo>
                  <a:lnTo>
                    <a:pt x="14598" y="1220"/>
                  </a:lnTo>
                  <a:lnTo>
                    <a:pt x="14723" y="969"/>
                  </a:lnTo>
                  <a:lnTo>
                    <a:pt x="14879" y="626"/>
                  </a:lnTo>
                  <a:lnTo>
                    <a:pt x="14911" y="501"/>
                  </a:lnTo>
                  <a:lnTo>
                    <a:pt x="14911" y="407"/>
                  </a:lnTo>
                  <a:lnTo>
                    <a:pt x="14879" y="313"/>
                  </a:lnTo>
                  <a:lnTo>
                    <a:pt x="14817" y="219"/>
                  </a:lnTo>
                  <a:lnTo>
                    <a:pt x="14754" y="126"/>
                  </a:lnTo>
                  <a:lnTo>
                    <a:pt x="14661" y="63"/>
                  </a:lnTo>
                  <a:lnTo>
                    <a:pt x="14567" y="32"/>
                  </a:lnTo>
                  <a:lnTo>
                    <a:pt x="14442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fill="none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extrusionOk="0">
                  <a:moveTo>
                    <a:pt x="1657" y="0"/>
                  </a:move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fill="none" extrusionOk="0">
                  <a:moveTo>
                    <a:pt x="1439" y="1376"/>
                  </a:move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814" y="32"/>
                  </a:lnTo>
                  <a:lnTo>
                    <a:pt x="1657" y="0"/>
                  </a:ln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32" y="1751"/>
                  </a:lnTo>
                  <a:lnTo>
                    <a:pt x="157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extrusionOk="0">
                  <a:moveTo>
                    <a:pt x="782" y="1"/>
                  </a:move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fill="none" extrusionOk="0">
                  <a:moveTo>
                    <a:pt x="1532" y="1313"/>
                  </a:move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lnTo>
                    <a:pt x="782" y="1"/>
                  </a:ln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6064904" y="2347057"/>
              <a:ext cx="237429" cy="402435"/>
            </a:xfrm>
            <a:custGeom>
              <a:avLst/>
              <a:gdLst/>
              <a:ahLst/>
              <a:cxnLst/>
              <a:rect l="l" t="t" r="r" b="b"/>
              <a:pathLst>
                <a:path w="4002" h="6783" extrusionOk="0">
                  <a:moveTo>
                    <a:pt x="3595" y="344"/>
                  </a:moveTo>
                  <a:lnTo>
                    <a:pt x="3626" y="375"/>
                  </a:lnTo>
                  <a:lnTo>
                    <a:pt x="3658" y="406"/>
                  </a:lnTo>
                  <a:lnTo>
                    <a:pt x="3658" y="469"/>
                  </a:lnTo>
                  <a:lnTo>
                    <a:pt x="3658" y="6283"/>
                  </a:lnTo>
                  <a:lnTo>
                    <a:pt x="3658" y="6345"/>
                  </a:lnTo>
                  <a:lnTo>
                    <a:pt x="3626" y="6377"/>
                  </a:lnTo>
                  <a:lnTo>
                    <a:pt x="3595" y="6408"/>
                  </a:lnTo>
                  <a:lnTo>
                    <a:pt x="3533" y="6439"/>
                  </a:lnTo>
                  <a:lnTo>
                    <a:pt x="469" y="6439"/>
                  </a:lnTo>
                  <a:lnTo>
                    <a:pt x="407" y="6408"/>
                  </a:lnTo>
                  <a:lnTo>
                    <a:pt x="376" y="6377"/>
                  </a:lnTo>
                  <a:lnTo>
                    <a:pt x="344" y="6345"/>
                  </a:lnTo>
                  <a:lnTo>
                    <a:pt x="344" y="6283"/>
                  </a:lnTo>
                  <a:lnTo>
                    <a:pt x="344" y="469"/>
                  </a:lnTo>
                  <a:lnTo>
                    <a:pt x="344" y="406"/>
                  </a:lnTo>
                  <a:lnTo>
                    <a:pt x="376" y="375"/>
                  </a:lnTo>
                  <a:lnTo>
                    <a:pt x="407" y="344"/>
                  </a:lnTo>
                  <a:close/>
                  <a:moveTo>
                    <a:pt x="376" y="0"/>
                  </a:moveTo>
                  <a:lnTo>
                    <a:pt x="282" y="31"/>
                  </a:lnTo>
                  <a:lnTo>
                    <a:pt x="125" y="125"/>
                  </a:lnTo>
                  <a:lnTo>
                    <a:pt x="32" y="281"/>
                  </a:lnTo>
                  <a:lnTo>
                    <a:pt x="0" y="375"/>
                  </a:lnTo>
                  <a:lnTo>
                    <a:pt x="0" y="469"/>
                  </a:lnTo>
                  <a:lnTo>
                    <a:pt x="0" y="6283"/>
                  </a:lnTo>
                  <a:lnTo>
                    <a:pt x="0" y="6377"/>
                  </a:lnTo>
                  <a:lnTo>
                    <a:pt x="32" y="6470"/>
                  </a:lnTo>
                  <a:lnTo>
                    <a:pt x="125" y="6627"/>
                  </a:lnTo>
                  <a:lnTo>
                    <a:pt x="282" y="6720"/>
                  </a:lnTo>
                  <a:lnTo>
                    <a:pt x="376" y="6752"/>
                  </a:lnTo>
                  <a:lnTo>
                    <a:pt x="469" y="6783"/>
                  </a:lnTo>
                  <a:lnTo>
                    <a:pt x="3533" y="6783"/>
                  </a:lnTo>
                  <a:lnTo>
                    <a:pt x="3626" y="6752"/>
                  </a:lnTo>
                  <a:lnTo>
                    <a:pt x="3720" y="6720"/>
                  </a:lnTo>
                  <a:lnTo>
                    <a:pt x="3876" y="6627"/>
                  </a:lnTo>
                  <a:lnTo>
                    <a:pt x="3970" y="6470"/>
                  </a:lnTo>
                  <a:lnTo>
                    <a:pt x="4001" y="6377"/>
                  </a:lnTo>
                  <a:lnTo>
                    <a:pt x="4001" y="6283"/>
                  </a:lnTo>
                  <a:lnTo>
                    <a:pt x="4001" y="469"/>
                  </a:lnTo>
                  <a:lnTo>
                    <a:pt x="4001" y="375"/>
                  </a:lnTo>
                  <a:lnTo>
                    <a:pt x="3970" y="281"/>
                  </a:lnTo>
                  <a:lnTo>
                    <a:pt x="3876" y="125"/>
                  </a:lnTo>
                  <a:lnTo>
                    <a:pt x="3720" y="31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6092730" y="2669700"/>
              <a:ext cx="179940" cy="42718"/>
            </a:xfrm>
            <a:custGeom>
              <a:avLst/>
              <a:gdLst/>
              <a:ahLst/>
              <a:cxnLst/>
              <a:rect l="l" t="t" r="r" b="b"/>
              <a:pathLst>
                <a:path w="3033" h="720" extrusionOk="0">
                  <a:moveTo>
                    <a:pt x="125" y="1"/>
                  </a:moveTo>
                  <a:lnTo>
                    <a:pt x="63" y="32"/>
                  </a:lnTo>
                  <a:lnTo>
                    <a:pt x="32" y="95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57"/>
                  </a:lnTo>
                  <a:lnTo>
                    <a:pt x="3032" y="95"/>
                  </a:lnTo>
                  <a:lnTo>
                    <a:pt x="3001" y="32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6092730" y="2610369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6092730" y="2552877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6092730" y="2495385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6092730" y="2437893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6092730" y="2380401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25" y="1"/>
                  </a:moveTo>
                  <a:lnTo>
                    <a:pt x="63" y="63"/>
                  </a:lnTo>
                  <a:lnTo>
                    <a:pt x="32" y="94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94"/>
                  </a:lnTo>
                  <a:lnTo>
                    <a:pt x="3001" y="63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6146484" y="2313653"/>
              <a:ext cx="74278" cy="35301"/>
            </a:xfrm>
            <a:custGeom>
              <a:avLst/>
              <a:gdLst/>
              <a:ahLst/>
              <a:cxnLst/>
              <a:rect l="l" t="t" r="r" b="b"/>
              <a:pathLst>
                <a:path w="1252" h="595" extrusionOk="0">
                  <a:moveTo>
                    <a:pt x="188" y="0"/>
                  </a:moveTo>
                  <a:lnTo>
                    <a:pt x="126" y="32"/>
                  </a:lnTo>
                  <a:lnTo>
                    <a:pt x="63" y="63"/>
                  </a:lnTo>
                  <a:lnTo>
                    <a:pt x="1" y="125"/>
                  </a:lnTo>
                  <a:lnTo>
                    <a:pt x="1" y="219"/>
                  </a:lnTo>
                  <a:lnTo>
                    <a:pt x="1" y="594"/>
                  </a:lnTo>
                  <a:lnTo>
                    <a:pt x="1251" y="594"/>
                  </a:lnTo>
                  <a:lnTo>
                    <a:pt x="1251" y="219"/>
                  </a:lnTo>
                  <a:lnTo>
                    <a:pt x="1220" y="125"/>
                  </a:lnTo>
                  <a:lnTo>
                    <a:pt x="1189" y="63"/>
                  </a:lnTo>
                  <a:lnTo>
                    <a:pt x="1126" y="32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extrusionOk="0">
                  <a:moveTo>
                    <a:pt x="1032" y="1"/>
                  </a:move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fill="none" extrusionOk="0">
                  <a:moveTo>
                    <a:pt x="3282" y="1"/>
                  </a:moveTo>
                  <a:lnTo>
                    <a:pt x="1032" y="1"/>
                  </a:lnTo>
                  <a:lnTo>
                    <a:pt x="0" y="2220"/>
                  </a:ln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fill="none" extrusionOk="0">
                  <a:moveTo>
                    <a:pt x="469" y="0"/>
                  </a:moveTo>
                  <a:lnTo>
                    <a:pt x="1" y="0"/>
                  </a:lnTo>
                  <a:lnTo>
                    <a:pt x="1" y="2532"/>
                  </a:ln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extrusionOk="0">
                  <a:moveTo>
                    <a:pt x="1782" y="1"/>
                  </a:move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fill="none" extrusionOk="0">
                  <a:moveTo>
                    <a:pt x="1782" y="1"/>
                  </a:moveTo>
                  <a:lnTo>
                    <a:pt x="0" y="3752"/>
                  </a:ln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extrusionOk="0">
                  <a:moveTo>
                    <a:pt x="2345" y="0"/>
                  </a:move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fill="none" extrusionOk="0">
                  <a:moveTo>
                    <a:pt x="2720" y="0"/>
                  </a:moveTo>
                  <a:lnTo>
                    <a:pt x="2720" y="0"/>
                  </a:lnTo>
                  <a:lnTo>
                    <a:pt x="2345" y="0"/>
                  </a:lnTo>
                  <a:lnTo>
                    <a:pt x="2345" y="0"/>
                  </a:ln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extrusionOk="0">
                  <a:moveTo>
                    <a:pt x="63" y="1"/>
                  </a:move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fill="none" extrusionOk="0">
                  <a:moveTo>
                    <a:pt x="2314" y="1"/>
                  </a:moveTo>
                  <a:lnTo>
                    <a:pt x="63" y="1"/>
                  </a:ln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extrusionOk="0">
                  <a:moveTo>
                    <a:pt x="1251" y="1"/>
                  </a:move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fill="none" extrusionOk="0">
                  <a:moveTo>
                    <a:pt x="1251" y="1"/>
                  </a:moveTo>
                  <a:lnTo>
                    <a:pt x="1251" y="1"/>
                  </a:ln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extrusionOk="0">
                  <a:moveTo>
                    <a:pt x="876" y="1"/>
                  </a:move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fill="none" extrusionOk="0">
                  <a:moveTo>
                    <a:pt x="1783" y="1"/>
                  </a:moveTo>
                  <a:lnTo>
                    <a:pt x="876" y="1"/>
                  </a:ln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extrusionOk="0">
                  <a:moveTo>
                    <a:pt x="188" y="0"/>
                  </a:move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fill="none" extrusionOk="0">
                  <a:moveTo>
                    <a:pt x="188" y="0"/>
                  </a:moveTo>
                  <a:lnTo>
                    <a:pt x="0" y="375"/>
                  </a:ln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extrusionOk="0">
                  <a:moveTo>
                    <a:pt x="1688" y="0"/>
                  </a:moveTo>
                  <a:lnTo>
                    <a:pt x="0" y="3595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fill="none" extrusionOk="0">
                  <a:moveTo>
                    <a:pt x="2594" y="0"/>
                  </a:moveTo>
                  <a:lnTo>
                    <a:pt x="1688" y="0"/>
                  </a:lnTo>
                  <a:lnTo>
                    <a:pt x="0" y="3595"/>
                  </a:lnTo>
                  <a:lnTo>
                    <a:pt x="0" y="4001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3791217" y="1937196"/>
              <a:ext cx="76117" cy="55652"/>
            </a:xfrm>
            <a:custGeom>
              <a:avLst/>
              <a:gdLst/>
              <a:ahLst/>
              <a:cxnLst/>
              <a:rect l="l" t="t" r="r" b="b"/>
              <a:pathLst>
                <a:path w="1283" h="938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438" y="0"/>
                  </a:lnTo>
                  <a:close/>
                  <a:moveTo>
                    <a:pt x="1282" y="188"/>
                  </a:moveTo>
                  <a:lnTo>
                    <a:pt x="1001" y="406"/>
                  </a:lnTo>
                  <a:lnTo>
                    <a:pt x="782" y="657"/>
                  </a:lnTo>
                  <a:lnTo>
                    <a:pt x="595" y="938"/>
                  </a:lnTo>
                  <a:lnTo>
                    <a:pt x="907" y="938"/>
                  </a:lnTo>
                  <a:lnTo>
                    <a:pt x="1282" y="188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826459" y="1948291"/>
              <a:ext cx="40877" cy="44557"/>
            </a:xfrm>
            <a:custGeom>
              <a:avLst/>
              <a:gdLst/>
              <a:ahLst/>
              <a:cxnLst/>
              <a:rect l="l" t="t" r="r" b="b"/>
              <a:pathLst>
                <a:path w="689" h="751" fill="none" extrusionOk="0">
                  <a:moveTo>
                    <a:pt x="688" y="1"/>
                  </a:moveTo>
                  <a:lnTo>
                    <a:pt x="688" y="1"/>
                  </a:lnTo>
                  <a:lnTo>
                    <a:pt x="407" y="219"/>
                  </a:lnTo>
                  <a:lnTo>
                    <a:pt x="407" y="219"/>
                  </a:lnTo>
                  <a:lnTo>
                    <a:pt x="188" y="470"/>
                  </a:lnTo>
                  <a:lnTo>
                    <a:pt x="1" y="751"/>
                  </a:lnTo>
                  <a:lnTo>
                    <a:pt x="313" y="751"/>
                  </a:lnTo>
                  <a:lnTo>
                    <a:pt x="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791217" y="1937196"/>
              <a:ext cx="40877" cy="55652"/>
            </a:xfrm>
            <a:custGeom>
              <a:avLst/>
              <a:gdLst/>
              <a:ahLst/>
              <a:cxnLst/>
              <a:rect l="l" t="t" r="r" b="b"/>
              <a:pathLst>
                <a:path w="689" h="938" fill="none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626" y="31"/>
                  </a:lnTo>
                  <a:lnTo>
                    <a:pt x="4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extrusionOk="0">
                  <a:moveTo>
                    <a:pt x="1594" y="0"/>
                  </a:move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90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fill="none" extrusionOk="0">
                  <a:moveTo>
                    <a:pt x="1594" y="0"/>
                  </a:moveTo>
                  <a:lnTo>
                    <a:pt x="1594" y="0"/>
                  </a:ln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extrusionOk="0">
                  <a:moveTo>
                    <a:pt x="32" y="1"/>
                  </a:move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fill="none" extrusionOk="0">
                  <a:moveTo>
                    <a:pt x="938" y="1"/>
                  </a:moveTo>
                  <a:lnTo>
                    <a:pt x="626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extrusionOk="0">
                  <a:moveTo>
                    <a:pt x="2720" y="1"/>
                  </a:moveTo>
                  <a:lnTo>
                    <a:pt x="1" y="5846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fill="none" extrusionOk="0">
                  <a:moveTo>
                    <a:pt x="6346" y="1"/>
                  </a:moveTo>
                  <a:lnTo>
                    <a:pt x="2720" y="1"/>
                  </a:lnTo>
                  <a:lnTo>
                    <a:pt x="1" y="5846"/>
                  </a:lnTo>
                  <a:lnTo>
                    <a:pt x="1" y="5846"/>
                  </a:lnTo>
                  <a:lnTo>
                    <a:pt x="907" y="5815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fill="none" extrusionOk="0">
                  <a:moveTo>
                    <a:pt x="1970" y="0"/>
                  </a:moveTo>
                  <a:lnTo>
                    <a:pt x="1251" y="0"/>
                  </a:lnTo>
                  <a:lnTo>
                    <a:pt x="1251" y="0"/>
                  </a:ln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fill="none" extrusionOk="0">
                  <a:moveTo>
                    <a:pt x="938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extrusionOk="0">
                  <a:moveTo>
                    <a:pt x="1376" y="1"/>
                  </a:move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3033" y="32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extrusionOk="0">
                  <a:moveTo>
                    <a:pt x="63" y="1"/>
                  </a:move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fill="none" extrusionOk="0">
                  <a:moveTo>
                    <a:pt x="3689" y="1"/>
                  </a:moveTo>
                  <a:lnTo>
                    <a:pt x="63" y="1"/>
                  </a:ln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6" name="Google Shape;956;p34"/>
          <p:cNvSpPr/>
          <p:nvPr/>
        </p:nvSpPr>
        <p:spPr>
          <a:xfrm>
            <a:off x="452126" y="389267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Electric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7" name="Google Shape;957;p34"/>
          <p:cNvSpPr/>
          <p:nvPr/>
        </p:nvSpPr>
        <p:spPr>
          <a:xfrm>
            <a:off x="4746541" y="3892664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Easy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8" name="Google Shape;958;p34"/>
          <p:cNvSpPr/>
          <p:nvPr/>
        </p:nvSpPr>
        <p:spPr>
          <a:xfrm>
            <a:off x="6893753" y="389266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9" name="Google Shape;959;p34"/>
          <p:cNvSpPr/>
          <p:nvPr/>
        </p:nvSpPr>
        <p:spPr>
          <a:xfrm>
            <a:off x="2599325" y="389267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Ecologic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0" name="Google Shape;960;p34"/>
          <p:cNvSpPr txBox="1"/>
          <p:nvPr/>
        </p:nvSpPr>
        <p:spPr>
          <a:xfrm>
            <a:off x="452126" y="4165376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34"/>
          <p:cNvSpPr txBox="1"/>
          <p:nvPr/>
        </p:nvSpPr>
        <p:spPr>
          <a:xfrm>
            <a:off x="4746541" y="416386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34"/>
          <p:cNvSpPr txBox="1"/>
          <p:nvPr/>
        </p:nvSpPr>
        <p:spPr>
          <a:xfrm>
            <a:off x="2599325" y="4164986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34"/>
          <p:cNvSpPr txBox="1"/>
          <p:nvPr/>
        </p:nvSpPr>
        <p:spPr>
          <a:xfrm>
            <a:off x="6893753" y="416257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very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969" name="Google Shape;969;p35"/>
          <p:cNvGrpSpPr/>
          <p:nvPr/>
        </p:nvGrpSpPr>
        <p:grpSpPr>
          <a:xfrm>
            <a:off x="6436058" y="1272371"/>
            <a:ext cx="2251555" cy="622701"/>
            <a:chOff x="5990700" y="1272350"/>
            <a:chExt cx="2696150" cy="622701"/>
          </a:xfrm>
        </p:grpSpPr>
        <p:sp>
          <p:nvSpPr>
            <p:cNvPr id="970" name="Google Shape;970;p35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71" name="Google Shape;971;p35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h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2" name="Google Shape;972;p35"/>
          <p:cNvGrpSpPr/>
          <p:nvPr/>
        </p:nvGrpSpPr>
        <p:grpSpPr>
          <a:xfrm>
            <a:off x="6436058" y="2191194"/>
            <a:ext cx="2251555" cy="622691"/>
            <a:chOff x="5990700" y="2191173"/>
            <a:chExt cx="2696150" cy="622691"/>
          </a:xfrm>
        </p:grpSpPr>
        <p:sp>
          <p:nvSpPr>
            <p:cNvPr id="973" name="Google Shape;973;p35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74" name="Google Shape;974;p35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5" name="Google Shape;975;p35"/>
          <p:cNvGrpSpPr/>
          <p:nvPr/>
        </p:nvGrpSpPr>
        <p:grpSpPr>
          <a:xfrm>
            <a:off x="6436058" y="3110022"/>
            <a:ext cx="2251555" cy="685885"/>
            <a:chOff x="5990700" y="3110002"/>
            <a:chExt cx="2696150" cy="685885"/>
          </a:xfrm>
        </p:grpSpPr>
        <p:sp>
          <p:nvSpPr>
            <p:cNvPr id="976" name="Google Shape;976;p35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77" name="Google Shape;977;p35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8" name="Google Shape;978;p35"/>
          <p:cNvGrpSpPr/>
          <p:nvPr/>
        </p:nvGrpSpPr>
        <p:grpSpPr>
          <a:xfrm>
            <a:off x="6436058" y="4042695"/>
            <a:ext cx="2251513" cy="689389"/>
            <a:chOff x="5990700" y="4042674"/>
            <a:chExt cx="2696100" cy="689389"/>
          </a:xfrm>
        </p:grpSpPr>
        <p:sp>
          <p:nvSpPr>
            <p:cNvPr id="979" name="Google Shape;979;p35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80" name="Google Shape;980;p35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1" name="Google Shape;981;p35"/>
          <p:cNvGrpSpPr/>
          <p:nvPr/>
        </p:nvGrpSpPr>
        <p:grpSpPr>
          <a:xfrm>
            <a:off x="5972292" y="2193444"/>
            <a:ext cx="322668" cy="618190"/>
            <a:chOff x="5885942" y="2124318"/>
            <a:chExt cx="322668" cy="618190"/>
          </a:xfrm>
        </p:grpSpPr>
        <p:sp>
          <p:nvSpPr>
            <p:cNvPr id="982" name="Google Shape;982;p35"/>
            <p:cNvSpPr/>
            <p:nvPr/>
          </p:nvSpPr>
          <p:spPr>
            <a:xfrm>
              <a:off x="5955273" y="2124318"/>
              <a:ext cx="36261" cy="260892"/>
            </a:xfrm>
            <a:custGeom>
              <a:avLst/>
              <a:gdLst/>
              <a:ahLst/>
              <a:cxnLst/>
              <a:rect l="l" t="t" r="r" b="b"/>
              <a:pathLst>
                <a:path w="739" h="5317" extrusionOk="0">
                  <a:moveTo>
                    <a:pt x="370" y="1"/>
                  </a:moveTo>
                  <a:lnTo>
                    <a:pt x="216" y="31"/>
                  </a:lnTo>
                  <a:lnTo>
                    <a:pt x="124" y="124"/>
                  </a:lnTo>
                  <a:lnTo>
                    <a:pt x="32" y="216"/>
                  </a:lnTo>
                  <a:lnTo>
                    <a:pt x="1" y="369"/>
                  </a:lnTo>
                  <a:lnTo>
                    <a:pt x="1" y="4978"/>
                  </a:lnTo>
                  <a:lnTo>
                    <a:pt x="32" y="5101"/>
                  </a:lnTo>
                  <a:lnTo>
                    <a:pt x="124" y="5224"/>
                  </a:lnTo>
                  <a:lnTo>
                    <a:pt x="216" y="5316"/>
                  </a:lnTo>
                  <a:lnTo>
                    <a:pt x="523" y="5316"/>
                  </a:lnTo>
                  <a:lnTo>
                    <a:pt x="615" y="5224"/>
                  </a:lnTo>
                  <a:lnTo>
                    <a:pt x="708" y="5101"/>
                  </a:lnTo>
                  <a:lnTo>
                    <a:pt x="738" y="4978"/>
                  </a:lnTo>
                  <a:lnTo>
                    <a:pt x="738" y="369"/>
                  </a:lnTo>
                  <a:lnTo>
                    <a:pt x="708" y="216"/>
                  </a:lnTo>
                  <a:lnTo>
                    <a:pt x="615" y="124"/>
                  </a:lnTo>
                  <a:lnTo>
                    <a:pt x="523" y="3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6104533" y="2124318"/>
              <a:ext cx="36261" cy="260892"/>
            </a:xfrm>
            <a:custGeom>
              <a:avLst/>
              <a:gdLst/>
              <a:ahLst/>
              <a:cxnLst/>
              <a:rect l="l" t="t" r="r" b="b"/>
              <a:pathLst>
                <a:path w="739" h="5317" extrusionOk="0">
                  <a:moveTo>
                    <a:pt x="369" y="1"/>
                  </a:moveTo>
                  <a:lnTo>
                    <a:pt x="216" y="31"/>
                  </a:lnTo>
                  <a:lnTo>
                    <a:pt x="124" y="124"/>
                  </a:lnTo>
                  <a:lnTo>
                    <a:pt x="32" y="216"/>
                  </a:lnTo>
                  <a:lnTo>
                    <a:pt x="1" y="369"/>
                  </a:lnTo>
                  <a:lnTo>
                    <a:pt x="1" y="4978"/>
                  </a:lnTo>
                  <a:lnTo>
                    <a:pt x="32" y="5101"/>
                  </a:lnTo>
                  <a:lnTo>
                    <a:pt x="124" y="5224"/>
                  </a:lnTo>
                  <a:lnTo>
                    <a:pt x="216" y="5316"/>
                  </a:lnTo>
                  <a:lnTo>
                    <a:pt x="492" y="5316"/>
                  </a:lnTo>
                  <a:lnTo>
                    <a:pt x="615" y="5224"/>
                  </a:lnTo>
                  <a:lnTo>
                    <a:pt x="707" y="5101"/>
                  </a:lnTo>
                  <a:lnTo>
                    <a:pt x="738" y="4978"/>
                  </a:lnTo>
                  <a:lnTo>
                    <a:pt x="738" y="369"/>
                  </a:lnTo>
                  <a:lnTo>
                    <a:pt x="707" y="216"/>
                  </a:lnTo>
                  <a:lnTo>
                    <a:pt x="615" y="124"/>
                  </a:lnTo>
                  <a:lnTo>
                    <a:pt x="492" y="3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885942" y="2294676"/>
              <a:ext cx="322668" cy="322717"/>
            </a:xfrm>
            <a:custGeom>
              <a:avLst/>
              <a:gdLst/>
              <a:ahLst/>
              <a:cxnLst/>
              <a:rect l="l" t="t" r="r" b="b"/>
              <a:pathLst>
                <a:path w="6576" h="6577" extrusionOk="0">
                  <a:moveTo>
                    <a:pt x="892" y="1"/>
                  </a:moveTo>
                  <a:lnTo>
                    <a:pt x="677" y="93"/>
                  </a:lnTo>
                  <a:lnTo>
                    <a:pt x="492" y="185"/>
                  </a:lnTo>
                  <a:lnTo>
                    <a:pt x="339" y="308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1" y="5439"/>
                  </a:lnTo>
                  <a:lnTo>
                    <a:pt x="31" y="5685"/>
                  </a:lnTo>
                  <a:lnTo>
                    <a:pt x="93" y="5900"/>
                  </a:lnTo>
                  <a:lnTo>
                    <a:pt x="185" y="6084"/>
                  </a:lnTo>
                  <a:lnTo>
                    <a:pt x="339" y="6238"/>
                  </a:lnTo>
                  <a:lnTo>
                    <a:pt x="492" y="6392"/>
                  </a:lnTo>
                  <a:lnTo>
                    <a:pt x="677" y="6484"/>
                  </a:lnTo>
                  <a:lnTo>
                    <a:pt x="892" y="6545"/>
                  </a:lnTo>
                  <a:lnTo>
                    <a:pt x="1137" y="6576"/>
                  </a:lnTo>
                  <a:lnTo>
                    <a:pt x="5470" y="6576"/>
                  </a:lnTo>
                  <a:lnTo>
                    <a:pt x="5685" y="6545"/>
                  </a:lnTo>
                  <a:lnTo>
                    <a:pt x="5900" y="6484"/>
                  </a:lnTo>
                  <a:lnTo>
                    <a:pt x="6084" y="6392"/>
                  </a:lnTo>
                  <a:lnTo>
                    <a:pt x="6269" y="6238"/>
                  </a:lnTo>
                  <a:lnTo>
                    <a:pt x="6392" y="6084"/>
                  </a:lnTo>
                  <a:lnTo>
                    <a:pt x="6484" y="5900"/>
                  </a:lnTo>
                  <a:lnTo>
                    <a:pt x="6576" y="5685"/>
                  </a:lnTo>
                  <a:lnTo>
                    <a:pt x="6576" y="5439"/>
                  </a:lnTo>
                  <a:lnTo>
                    <a:pt x="6576" y="1107"/>
                  </a:lnTo>
                  <a:lnTo>
                    <a:pt x="6576" y="892"/>
                  </a:lnTo>
                  <a:lnTo>
                    <a:pt x="6484" y="677"/>
                  </a:lnTo>
                  <a:lnTo>
                    <a:pt x="6392" y="492"/>
                  </a:lnTo>
                  <a:lnTo>
                    <a:pt x="6269" y="308"/>
                  </a:lnTo>
                  <a:lnTo>
                    <a:pt x="6084" y="185"/>
                  </a:lnTo>
                  <a:lnTo>
                    <a:pt x="5900" y="93"/>
                  </a:lnTo>
                  <a:lnTo>
                    <a:pt x="5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941731" y="2456006"/>
              <a:ext cx="212609" cy="212609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584" y="0"/>
                  </a:moveTo>
                  <a:lnTo>
                    <a:pt x="431" y="62"/>
                  </a:lnTo>
                  <a:lnTo>
                    <a:pt x="308" y="123"/>
                  </a:lnTo>
                  <a:lnTo>
                    <a:pt x="215" y="216"/>
                  </a:lnTo>
                  <a:lnTo>
                    <a:pt x="123" y="308"/>
                  </a:lnTo>
                  <a:lnTo>
                    <a:pt x="31" y="461"/>
                  </a:lnTo>
                  <a:lnTo>
                    <a:pt x="0" y="584"/>
                  </a:lnTo>
                  <a:lnTo>
                    <a:pt x="0" y="738"/>
                  </a:lnTo>
                  <a:lnTo>
                    <a:pt x="0" y="3595"/>
                  </a:lnTo>
                  <a:lnTo>
                    <a:pt x="0" y="3749"/>
                  </a:lnTo>
                  <a:lnTo>
                    <a:pt x="31" y="3872"/>
                  </a:lnTo>
                  <a:lnTo>
                    <a:pt x="123" y="4026"/>
                  </a:lnTo>
                  <a:lnTo>
                    <a:pt x="215" y="4118"/>
                  </a:lnTo>
                  <a:lnTo>
                    <a:pt x="308" y="4210"/>
                  </a:lnTo>
                  <a:lnTo>
                    <a:pt x="431" y="4271"/>
                  </a:lnTo>
                  <a:lnTo>
                    <a:pt x="584" y="4333"/>
                  </a:lnTo>
                  <a:lnTo>
                    <a:pt x="3749" y="4333"/>
                  </a:lnTo>
                  <a:lnTo>
                    <a:pt x="3872" y="4271"/>
                  </a:lnTo>
                  <a:lnTo>
                    <a:pt x="3995" y="4210"/>
                  </a:lnTo>
                  <a:lnTo>
                    <a:pt x="4118" y="4118"/>
                  </a:lnTo>
                  <a:lnTo>
                    <a:pt x="4210" y="4026"/>
                  </a:lnTo>
                  <a:lnTo>
                    <a:pt x="4271" y="3872"/>
                  </a:lnTo>
                  <a:lnTo>
                    <a:pt x="4302" y="3749"/>
                  </a:lnTo>
                  <a:lnTo>
                    <a:pt x="4333" y="3595"/>
                  </a:lnTo>
                  <a:lnTo>
                    <a:pt x="4333" y="738"/>
                  </a:lnTo>
                  <a:lnTo>
                    <a:pt x="4302" y="584"/>
                  </a:lnTo>
                  <a:lnTo>
                    <a:pt x="4271" y="461"/>
                  </a:lnTo>
                  <a:lnTo>
                    <a:pt x="4210" y="308"/>
                  </a:lnTo>
                  <a:lnTo>
                    <a:pt x="4118" y="216"/>
                  </a:lnTo>
                  <a:lnTo>
                    <a:pt x="3995" y="123"/>
                  </a:lnTo>
                  <a:lnTo>
                    <a:pt x="3872" y="62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977893" y="2602224"/>
              <a:ext cx="140284" cy="140284"/>
            </a:xfrm>
            <a:custGeom>
              <a:avLst/>
              <a:gdLst/>
              <a:ahLst/>
              <a:cxnLst/>
              <a:rect l="l" t="t" r="r" b="b"/>
              <a:pathLst>
                <a:path w="2859" h="2859" extrusionOk="0">
                  <a:moveTo>
                    <a:pt x="370" y="1"/>
                  </a:moveTo>
                  <a:lnTo>
                    <a:pt x="277" y="32"/>
                  </a:lnTo>
                  <a:lnTo>
                    <a:pt x="124" y="154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492"/>
                  </a:lnTo>
                  <a:lnTo>
                    <a:pt x="1" y="2367"/>
                  </a:lnTo>
                  <a:lnTo>
                    <a:pt x="1" y="2459"/>
                  </a:lnTo>
                  <a:lnTo>
                    <a:pt x="32" y="2551"/>
                  </a:lnTo>
                  <a:lnTo>
                    <a:pt x="124" y="2705"/>
                  </a:lnTo>
                  <a:lnTo>
                    <a:pt x="277" y="2828"/>
                  </a:lnTo>
                  <a:lnTo>
                    <a:pt x="370" y="2858"/>
                  </a:lnTo>
                  <a:lnTo>
                    <a:pt x="2459" y="2858"/>
                  </a:lnTo>
                  <a:lnTo>
                    <a:pt x="2551" y="2828"/>
                  </a:lnTo>
                  <a:lnTo>
                    <a:pt x="2705" y="2705"/>
                  </a:lnTo>
                  <a:lnTo>
                    <a:pt x="2828" y="2551"/>
                  </a:lnTo>
                  <a:lnTo>
                    <a:pt x="2858" y="2459"/>
                  </a:lnTo>
                  <a:lnTo>
                    <a:pt x="2858" y="2367"/>
                  </a:lnTo>
                  <a:lnTo>
                    <a:pt x="2858" y="492"/>
                  </a:lnTo>
                  <a:lnTo>
                    <a:pt x="2858" y="400"/>
                  </a:lnTo>
                  <a:lnTo>
                    <a:pt x="2828" y="308"/>
                  </a:lnTo>
                  <a:lnTo>
                    <a:pt x="2705" y="154"/>
                  </a:lnTo>
                  <a:lnTo>
                    <a:pt x="2551" y="32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6014104" y="2389669"/>
              <a:ext cx="82973" cy="182482"/>
            </a:xfrm>
            <a:custGeom>
              <a:avLst/>
              <a:gdLst/>
              <a:ahLst/>
              <a:cxnLst/>
              <a:rect l="l" t="t" r="r" b="b"/>
              <a:pathLst>
                <a:path w="1691" h="3719" extrusionOk="0">
                  <a:moveTo>
                    <a:pt x="584" y="1"/>
                  </a:moveTo>
                  <a:lnTo>
                    <a:pt x="31" y="1752"/>
                  </a:lnTo>
                  <a:lnTo>
                    <a:pt x="523" y="1752"/>
                  </a:lnTo>
                  <a:lnTo>
                    <a:pt x="0" y="3718"/>
                  </a:lnTo>
                  <a:lnTo>
                    <a:pt x="1690" y="1291"/>
                  </a:lnTo>
                  <a:lnTo>
                    <a:pt x="891" y="1291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5902902" y="3240173"/>
            <a:ext cx="465225" cy="425584"/>
            <a:chOff x="5816552" y="3196378"/>
            <a:chExt cx="465225" cy="425584"/>
          </a:xfrm>
        </p:grpSpPr>
        <p:sp>
          <p:nvSpPr>
            <p:cNvPr id="989" name="Google Shape;989;p35"/>
            <p:cNvSpPr/>
            <p:nvPr/>
          </p:nvSpPr>
          <p:spPr>
            <a:xfrm>
              <a:off x="5862443" y="3484218"/>
              <a:ext cx="183636" cy="108552"/>
            </a:xfrm>
            <a:custGeom>
              <a:avLst/>
              <a:gdLst/>
              <a:ahLst/>
              <a:cxnLst/>
              <a:rect l="l" t="t" r="r" b="b"/>
              <a:pathLst>
                <a:path w="2705" h="1599" extrusionOk="0">
                  <a:moveTo>
                    <a:pt x="1" y="1"/>
                  </a:moveTo>
                  <a:lnTo>
                    <a:pt x="922" y="1598"/>
                  </a:lnTo>
                  <a:lnTo>
                    <a:pt x="2704" y="1598"/>
                  </a:lnTo>
                  <a:lnTo>
                    <a:pt x="2366" y="799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816552" y="3338193"/>
              <a:ext cx="156549" cy="137744"/>
            </a:xfrm>
            <a:custGeom>
              <a:avLst/>
              <a:gdLst/>
              <a:ahLst/>
              <a:cxnLst/>
              <a:rect l="l" t="t" r="r" b="b"/>
              <a:pathLst>
                <a:path w="2306" h="2029" extrusionOk="0">
                  <a:moveTo>
                    <a:pt x="1537" y="1"/>
                  </a:moveTo>
                  <a:lnTo>
                    <a:pt x="1" y="247"/>
                  </a:lnTo>
                  <a:lnTo>
                    <a:pt x="431" y="492"/>
                  </a:lnTo>
                  <a:lnTo>
                    <a:pt x="154" y="1107"/>
                  </a:lnTo>
                  <a:lnTo>
                    <a:pt x="154" y="1199"/>
                  </a:lnTo>
                  <a:lnTo>
                    <a:pt x="154" y="1322"/>
                  </a:lnTo>
                  <a:lnTo>
                    <a:pt x="185" y="1445"/>
                  </a:lnTo>
                  <a:lnTo>
                    <a:pt x="246" y="1598"/>
                  </a:lnTo>
                  <a:lnTo>
                    <a:pt x="339" y="1752"/>
                  </a:lnTo>
                  <a:lnTo>
                    <a:pt x="492" y="1906"/>
                  </a:lnTo>
                  <a:lnTo>
                    <a:pt x="677" y="2029"/>
                  </a:lnTo>
                  <a:lnTo>
                    <a:pt x="1414" y="2029"/>
                  </a:lnTo>
                  <a:lnTo>
                    <a:pt x="1844" y="1168"/>
                  </a:lnTo>
                  <a:lnTo>
                    <a:pt x="2305" y="1414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6127333" y="3309002"/>
              <a:ext cx="154444" cy="212827"/>
            </a:xfrm>
            <a:custGeom>
              <a:avLst/>
              <a:gdLst/>
              <a:ahLst/>
              <a:cxnLst/>
              <a:rect l="l" t="t" r="r" b="b"/>
              <a:pathLst>
                <a:path w="2275" h="3135" extrusionOk="0">
                  <a:moveTo>
                    <a:pt x="1445" y="1"/>
                  </a:moveTo>
                  <a:lnTo>
                    <a:pt x="892" y="677"/>
                  </a:lnTo>
                  <a:lnTo>
                    <a:pt x="1" y="738"/>
                  </a:lnTo>
                  <a:lnTo>
                    <a:pt x="1261" y="3135"/>
                  </a:lnTo>
                  <a:lnTo>
                    <a:pt x="2274" y="1568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6058497" y="3448781"/>
              <a:ext cx="146094" cy="173181"/>
            </a:xfrm>
            <a:custGeom>
              <a:avLst/>
              <a:gdLst/>
              <a:ahLst/>
              <a:cxnLst/>
              <a:rect l="l" t="t" r="r" b="b"/>
              <a:pathLst>
                <a:path w="2152" h="2551" extrusionOk="0">
                  <a:moveTo>
                    <a:pt x="892" y="0"/>
                  </a:moveTo>
                  <a:lnTo>
                    <a:pt x="1" y="1321"/>
                  </a:lnTo>
                  <a:lnTo>
                    <a:pt x="923" y="2550"/>
                  </a:lnTo>
                  <a:lnTo>
                    <a:pt x="923" y="2090"/>
                  </a:lnTo>
                  <a:lnTo>
                    <a:pt x="1568" y="2028"/>
                  </a:lnTo>
                  <a:lnTo>
                    <a:pt x="1691" y="1997"/>
                  </a:lnTo>
                  <a:lnTo>
                    <a:pt x="1783" y="1936"/>
                  </a:lnTo>
                  <a:lnTo>
                    <a:pt x="1875" y="1844"/>
                  </a:lnTo>
                  <a:lnTo>
                    <a:pt x="1998" y="1721"/>
                  </a:lnTo>
                  <a:lnTo>
                    <a:pt x="2090" y="1567"/>
                  </a:lnTo>
                  <a:lnTo>
                    <a:pt x="2152" y="1383"/>
                  </a:lnTo>
                  <a:lnTo>
                    <a:pt x="2152" y="1137"/>
                  </a:lnTo>
                  <a:lnTo>
                    <a:pt x="1814" y="492"/>
                  </a:lnTo>
                  <a:lnTo>
                    <a:pt x="892" y="492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885388" y="3196378"/>
              <a:ext cx="191986" cy="160690"/>
            </a:xfrm>
            <a:custGeom>
              <a:avLst/>
              <a:gdLst/>
              <a:ahLst/>
              <a:cxnLst/>
              <a:rect l="l" t="t" r="r" b="b"/>
              <a:pathLst>
                <a:path w="2828" h="2367" extrusionOk="0">
                  <a:moveTo>
                    <a:pt x="953" y="0"/>
                  </a:moveTo>
                  <a:lnTo>
                    <a:pt x="1" y="1475"/>
                  </a:lnTo>
                  <a:lnTo>
                    <a:pt x="861" y="1629"/>
                  </a:lnTo>
                  <a:lnTo>
                    <a:pt x="1353" y="2366"/>
                  </a:lnTo>
                  <a:lnTo>
                    <a:pt x="2827" y="9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6056460" y="3196378"/>
              <a:ext cx="152340" cy="131498"/>
            </a:xfrm>
            <a:custGeom>
              <a:avLst/>
              <a:gdLst/>
              <a:ahLst/>
              <a:cxnLst/>
              <a:rect l="l" t="t" r="r" b="b"/>
              <a:pathLst>
                <a:path w="2244" h="1937" extrusionOk="0">
                  <a:moveTo>
                    <a:pt x="799" y="0"/>
                  </a:moveTo>
                  <a:lnTo>
                    <a:pt x="615" y="62"/>
                  </a:lnTo>
                  <a:lnTo>
                    <a:pt x="400" y="154"/>
                  </a:lnTo>
                  <a:lnTo>
                    <a:pt x="0" y="769"/>
                  </a:lnTo>
                  <a:lnTo>
                    <a:pt x="492" y="1567"/>
                  </a:lnTo>
                  <a:lnTo>
                    <a:pt x="31" y="1844"/>
                  </a:lnTo>
                  <a:lnTo>
                    <a:pt x="1629" y="1936"/>
                  </a:lnTo>
                  <a:lnTo>
                    <a:pt x="2243" y="523"/>
                  </a:lnTo>
                  <a:lnTo>
                    <a:pt x="1813" y="769"/>
                  </a:lnTo>
                  <a:lnTo>
                    <a:pt x="1444" y="215"/>
                  </a:lnTo>
                  <a:lnTo>
                    <a:pt x="1383" y="154"/>
                  </a:lnTo>
                  <a:lnTo>
                    <a:pt x="1291" y="93"/>
                  </a:lnTo>
                  <a:lnTo>
                    <a:pt x="1137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35"/>
          <p:cNvGrpSpPr/>
          <p:nvPr/>
        </p:nvGrpSpPr>
        <p:grpSpPr>
          <a:xfrm>
            <a:off x="5887674" y="4199745"/>
            <a:ext cx="491901" cy="375290"/>
            <a:chOff x="5801324" y="4211428"/>
            <a:chExt cx="491901" cy="375290"/>
          </a:xfrm>
        </p:grpSpPr>
        <p:sp>
          <p:nvSpPr>
            <p:cNvPr id="996" name="Google Shape;996;p35"/>
            <p:cNvSpPr/>
            <p:nvPr/>
          </p:nvSpPr>
          <p:spPr>
            <a:xfrm>
              <a:off x="5839480" y="4270766"/>
              <a:ext cx="428283" cy="315951"/>
            </a:xfrm>
            <a:custGeom>
              <a:avLst/>
              <a:gdLst/>
              <a:ahLst/>
              <a:cxnLst/>
              <a:rect l="l" t="t" r="r" b="b"/>
              <a:pathLst>
                <a:path w="6207" h="4579" extrusionOk="0">
                  <a:moveTo>
                    <a:pt x="0" y="0"/>
                  </a:moveTo>
                  <a:lnTo>
                    <a:pt x="0" y="4579"/>
                  </a:lnTo>
                  <a:lnTo>
                    <a:pt x="6207" y="4579"/>
                  </a:lnTo>
                  <a:lnTo>
                    <a:pt x="62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873358" y="4211428"/>
              <a:ext cx="93357" cy="91218"/>
            </a:xfrm>
            <a:custGeom>
              <a:avLst/>
              <a:gdLst/>
              <a:ahLst/>
              <a:cxnLst/>
              <a:rect l="l" t="t" r="r" b="b"/>
              <a:pathLst>
                <a:path w="1353" h="1322" extrusionOk="0">
                  <a:moveTo>
                    <a:pt x="1" y="0"/>
                  </a:moveTo>
                  <a:lnTo>
                    <a:pt x="1" y="1321"/>
                  </a:lnTo>
                  <a:lnTo>
                    <a:pt x="1353" y="1321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6138379" y="4211428"/>
              <a:ext cx="93357" cy="91218"/>
            </a:xfrm>
            <a:custGeom>
              <a:avLst/>
              <a:gdLst/>
              <a:ahLst/>
              <a:cxnLst/>
              <a:rect l="l" t="t" r="r" b="b"/>
              <a:pathLst>
                <a:path w="1353" h="1322" extrusionOk="0">
                  <a:moveTo>
                    <a:pt x="1" y="0"/>
                  </a:moveTo>
                  <a:lnTo>
                    <a:pt x="1" y="1321"/>
                  </a:lnTo>
                  <a:lnTo>
                    <a:pt x="1353" y="1321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5801324" y="4270766"/>
              <a:ext cx="491901" cy="65757"/>
            </a:xfrm>
            <a:custGeom>
              <a:avLst/>
              <a:gdLst/>
              <a:ahLst/>
              <a:cxnLst/>
              <a:rect l="l" t="t" r="r" b="b"/>
              <a:pathLst>
                <a:path w="7129" h="953" extrusionOk="0">
                  <a:moveTo>
                    <a:pt x="0" y="0"/>
                  </a:moveTo>
                  <a:lnTo>
                    <a:pt x="0" y="953"/>
                  </a:lnTo>
                  <a:lnTo>
                    <a:pt x="7129" y="953"/>
                  </a:lnTo>
                  <a:lnTo>
                    <a:pt x="71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6011216" y="4364052"/>
              <a:ext cx="84870" cy="184506"/>
            </a:xfrm>
            <a:custGeom>
              <a:avLst/>
              <a:gdLst/>
              <a:ahLst/>
              <a:cxnLst/>
              <a:rect l="l" t="t" r="r" b="b"/>
              <a:pathLst>
                <a:path w="1230" h="2674" extrusionOk="0">
                  <a:moveTo>
                    <a:pt x="430" y="0"/>
                  </a:moveTo>
                  <a:lnTo>
                    <a:pt x="31" y="1291"/>
                  </a:lnTo>
                  <a:lnTo>
                    <a:pt x="369" y="1291"/>
                  </a:lnTo>
                  <a:lnTo>
                    <a:pt x="0" y="2674"/>
                  </a:lnTo>
                  <a:lnTo>
                    <a:pt x="1229" y="922"/>
                  </a:lnTo>
                  <a:lnTo>
                    <a:pt x="645" y="922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35"/>
          <p:cNvGrpSpPr/>
          <p:nvPr/>
        </p:nvGrpSpPr>
        <p:grpSpPr>
          <a:xfrm>
            <a:off x="5815093" y="1399165"/>
            <a:ext cx="620968" cy="369112"/>
            <a:chOff x="1535127" y="2382622"/>
            <a:chExt cx="319675" cy="190038"/>
          </a:xfrm>
        </p:grpSpPr>
        <p:sp>
          <p:nvSpPr>
            <p:cNvPr id="1002" name="Google Shape;1002;p35"/>
            <p:cNvSpPr/>
            <p:nvPr/>
          </p:nvSpPr>
          <p:spPr>
            <a:xfrm>
              <a:off x="1535127" y="2382622"/>
              <a:ext cx="319675" cy="190038"/>
            </a:xfrm>
            <a:custGeom>
              <a:avLst/>
              <a:gdLst/>
              <a:ahLst/>
              <a:cxnLst/>
              <a:rect l="l" t="t" r="r" b="b"/>
              <a:pathLst>
                <a:path w="6515" h="3873" extrusionOk="0">
                  <a:moveTo>
                    <a:pt x="4947" y="370"/>
                  </a:moveTo>
                  <a:lnTo>
                    <a:pt x="5040" y="400"/>
                  </a:lnTo>
                  <a:lnTo>
                    <a:pt x="5193" y="492"/>
                  </a:lnTo>
                  <a:lnTo>
                    <a:pt x="5316" y="646"/>
                  </a:lnTo>
                  <a:lnTo>
                    <a:pt x="5347" y="738"/>
                  </a:lnTo>
                  <a:lnTo>
                    <a:pt x="5347" y="861"/>
                  </a:lnTo>
                  <a:lnTo>
                    <a:pt x="5347" y="953"/>
                  </a:lnTo>
                  <a:lnTo>
                    <a:pt x="5347" y="1138"/>
                  </a:lnTo>
                  <a:lnTo>
                    <a:pt x="6084" y="1138"/>
                  </a:lnTo>
                  <a:lnTo>
                    <a:pt x="6146" y="1168"/>
                  </a:lnTo>
                  <a:lnTo>
                    <a:pt x="6176" y="1199"/>
                  </a:lnTo>
                  <a:lnTo>
                    <a:pt x="6176" y="2674"/>
                  </a:lnTo>
                  <a:lnTo>
                    <a:pt x="6146" y="2735"/>
                  </a:lnTo>
                  <a:lnTo>
                    <a:pt x="5347" y="2735"/>
                  </a:lnTo>
                  <a:lnTo>
                    <a:pt x="5347" y="3043"/>
                  </a:lnTo>
                  <a:lnTo>
                    <a:pt x="5347" y="3135"/>
                  </a:lnTo>
                  <a:lnTo>
                    <a:pt x="5316" y="3227"/>
                  </a:lnTo>
                  <a:lnTo>
                    <a:pt x="5193" y="3381"/>
                  </a:lnTo>
                  <a:lnTo>
                    <a:pt x="5040" y="3504"/>
                  </a:lnTo>
                  <a:lnTo>
                    <a:pt x="4947" y="3504"/>
                  </a:lnTo>
                  <a:lnTo>
                    <a:pt x="4855" y="3534"/>
                  </a:lnTo>
                  <a:lnTo>
                    <a:pt x="861" y="3534"/>
                  </a:lnTo>
                  <a:lnTo>
                    <a:pt x="738" y="3504"/>
                  </a:lnTo>
                  <a:lnTo>
                    <a:pt x="646" y="3504"/>
                  </a:lnTo>
                  <a:lnTo>
                    <a:pt x="492" y="3381"/>
                  </a:lnTo>
                  <a:lnTo>
                    <a:pt x="400" y="3227"/>
                  </a:lnTo>
                  <a:lnTo>
                    <a:pt x="369" y="3135"/>
                  </a:lnTo>
                  <a:lnTo>
                    <a:pt x="369" y="3043"/>
                  </a:lnTo>
                  <a:lnTo>
                    <a:pt x="369" y="861"/>
                  </a:lnTo>
                  <a:lnTo>
                    <a:pt x="369" y="738"/>
                  </a:lnTo>
                  <a:lnTo>
                    <a:pt x="400" y="646"/>
                  </a:lnTo>
                  <a:lnTo>
                    <a:pt x="492" y="492"/>
                  </a:lnTo>
                  <a:lnTo>
                    <a:pt x="646" y="400"/>
                  </a:lnTo>
                  <a:lnTo>
                    <a:pt x="738" y="370"/>
                  </a:lnTo>
                  <a:close/>
                  <a:moveTo>
                    <a:pt x="861" y="1"/>
                  </a:moveTo>
                  <a:lnTo>
                    <a:pt x="677" y="32"/>
                  </a:lnTo>
                  <a:lnTo>
                    <a:pt x="523" y="62"/>
                  </a:lnTo>
                  <a:lnTo>
                    <a:pt x="369" y="154"/>
                  </a:lnTo>
                  <a:lnTo>
                    <a:pt x="246" y="247"/>
                  </a:lnTo>
                  <a:lnTo>
                    <a:pt x="154" y="370"/>
                  </a:lnTo>
                  <a:lnTo>
                    <a:pt x="62" y="523"/>
                  </a:lnTo>
                  <a:lnTo>
                    <a:pt x="31" y="677"/>
                  </a:lnTo>
                  <a:lnTo>
                    <a:pt x="1" y="861"/>
                  </a:lnTo>
                  <a:lnTo>
                    <a:pt x="1" y="3043"/>
                  </a:lnTo>
                  <a:lnTo>
                    <a:pt x="31" y="3196"/>
                  </a:lnTo>
                  <a:lnTo>
                    <a:pt x="62" y="3350"/>
                  </a:lnTo>
                  <a:lnTo>
                    <a:pt x="154" y="3504"/>
                  </a:lnTo>
                  <a:lnTo>
                    <a:pt x="246" y="3627"/>
                  </a:lnTo>
                  <a:lnTo>
                    <a:pt x="369" y="3749"/>
                  </a:lnTo>
                  <a:lnTo>
                    <a:pt x="523" y="3811"/>
                  </a:lnTo>
                  <a:lnTo>
                    <a:pt x="677" y="3872"/>
                  </a:lnTo>
                  <a:lnTo>
                    <a:pt x="5040" y="3872"/>
                  </a:lnTo>
                  <a:lnTo>
                    <a:pt x="5193" y="3811"/>
                  </a:lnTo>
                  <a:lnTo>
                    <a:pt x="5316" y="3749"/>
                  </a:lnTo>
                  <a:lnTo>
                    <a:pt x="5470" y="3627"/>
                  </a:lnTo>
                  <a:lnTo>
                    <a:pt x="5562" y="3504"/>
                  </a:lnTo>
                  <a:lnTo>
                    <a:pt x="5623" y="3350"/>
                  </a:lnTo>
                  <a:lnTo>
                    <a:pt x="5685" y="3196"/>
                  </a:lnTo>
                  <a:lnTo>
                    <a:pt x="5703" y="3104"/>
                  </a:lnTo>
                  <a:lnTo>
                    <a:pt x="6084" y="3104"/>
                  </a:lnTo>
                  <a:lnTo>
                    <a:pt x="6269" y="3073"/>
                  </a:lnTo>
                  <a:lnTo>
                    <a:pt x="6391" y="2981"/>
                  </a:lnTo>
                  <a:lnTo>
                    <a:pt x="6484" y="2828"/>
                  </a:lnTo>
                  <a:lnTo>
                    <a:pt x="6514" y="2674"/>
                  </a:lnTo>
                  <a:lnTo>
                    <a:pt x="6514" y="1199"/>
                  </a:lnTo>
                  <a:lnTo>
                    <a:pt x="6484" y="1046"/>
                  </a:lnTo>
                  <a:lnTo>
                    <a:pt x="6391" y="923"/>
                  </a:lnTo>
                  <a:lnTo>
                    <a:pt x="6269" y="830"/>
                  </a:lnTo>
                  <a:lnTo>
                    <a:pt x="6084" y="800"/>
                  </a:lnTo>
                  <a:lnTo>
                    <a:pt x="5705" y="800"/>
                  </a:lnTo>
                  <a:lnTo>
                    <a:pt x="5685" y="677"/>
                  </a:lnTo>
                  <a:lnTo>
                    <a:pt x="5623" y="523"/>
                  </a:lnTo>
                  <a:lnTo>
                    <a:pt x="5562" y="370"/>
                  </a:lnTo>
                  <a:lnTo>
                    <a:pt x="5470" y="247"/>
                  </a:lnTo>
                  <a:lnTo>
                    <a:pt x="5316" y="154"/>
                  </a:lnTo>
                  <a:lnTo>
                    <a:pt x="5193" y="62"/>
                  </a:lnTo>
                  <a:lnTo>
                    <a:pt x="5040" y="32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694936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93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0" y="154"/>
                  </a:lnTo>
                  <a:lnTo>
                    <a:pt x="0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93" y="2213"/>
                  </a:lnTo>
                  <a:lnTo>
                    <a:pt x="154" y="2244"/>
                  </a:lnTo>
                  <a:lnTo>
                    <a:pt x="461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654211" y="2421826"/>
              <a:ext cx="31747" cy="110107"/>
            </a:xfrm>
            <a:custGeom>
              <a:avLst/>
              <a:gdLst/>
              <a:ahLst/>
              <a:cxnLst/>
              <a:rect l="l" t="t" r="r" b="b"/>
              <a:pathLst>
                <a:path w="647" h="2244" extrusionOk="0">
                  <a:moveTo>
                    <a:pt x="93" y="1"/>
                  </a:moveTo>
                  <a:lnTo>
                    <a:pt x="62" y="62"/>
                  </a:lnTo>
                  <a:lnTo>
                    <a:pt x="32" y="93"/>
                  </a:lnTo>
                  <a:lnTo>
                    <a:pt x="1" y="154"/>
                  </a:lnTo>
                  <a:lnTo>
                    <a:pt x="1" y="2059"/>
                  </a:lnTo>
                  <a:lnTo>
                    <a:pt x="32" y="2121"/>
                  </a:lnTo>
                  <a:lnTo>
                    <a:pt x="62" y="2182"/>
                  </a:lnTo>
                  <a:lnTo>
                    <a:pt x="93" y="2213"/>
                  </a:lnTo>
                  <a:lnTo>
                    <a:pt x="185" y="2244"/>
                  </a:lnTo>
                  <a:lnTo>
                    <a:pt x="462" y="2244"/>
                  </a:lnTo>
                  <a:lnTo>
                    <a:pt x="523" y="2213"/>
                  </a:lnTo>
                  <a:lnTo>
                    <a:pt x="585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5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613535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92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0" y="154"/>
                  </a:lnTo>
                  <a:lnTo>
                    <a:pt x="0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92" y="2213"/>
                  </a:lnTo>
                  <a:lnTo>
                    <a:pt x="185" y="2244"/>
                  </a:lnTo>
                  <a:lnTo>
                    <a:pt x="461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572810" y="2421826"/>
              <a:ext cx="31698" cy="110107"/>
            </a:xfrm>
            <a:custGeom>
              <a:avLst/>
              <a:gdLst/>
              <a:ahLst/>
              <a:cxnLst/>
              <a:rect l="l" t="t" r="r" b="b"/>
              <a:pathLst>
                <a:path w="646" h="2244" extrusionOk="0">
                  <a:moveTo>
                    <a:pt x="124" y="1"/>
                  </a:moveTo>
                  <a:lnTo>
                    <a:pt x="62" y="62"/>
                  </a:lnTo>
                  <a:lnTo>
                    <a:pt x="31" y="93"/>
                  </a:lnTo>
                  <a:lnTo>
                    <a:pt x="1" y="154"/>
                  </a:lnTo>
                  <a:lnTo>
                    <a:pt x="1" y="2059"/>
                  </a:lnTo>
                  <a:lnTo>
                    <a:pt x="31" y="2121"/>
                  </a:lnTo>
                  <a:lnTo>
                    <a:pt x="62" y="2182"/>
                  </a:lnTo>
                  <a:lnTo>
                    <a:pt x="124" y="2213"/>
                  </a:lnTo>
                  <a:lnTo>
                    <a:pt x="185" y="2244"/>
                  </a:lnTo>
                  <a:lnTo>
                    <a:pt x="462" y="2244"/>
                  </a:lnTo>
                  <a:lnTo>
                    <a:pt x="523" y="2213"/>
                  </a:lnTo>
                  <a:lnTo>
                    <a:pt x="584" y="2182"/>
                  </a:lnTo>
                  <a:lnTo>
                    <a:pt x="615" y="2121"/>
                  </a:lnTo>
                  <a:lnTo>
                    <a:pt x="646" y="2059"/>
                  </a:lnTo>
                  <a:lnTo>
                    <a:pt x="646" y="154"/>
                  </a:lnTo>
                  <a:lnTo>
                    <a:pt x="615" y="93"/>
                  </a:lnTo>
                  <a:lnTo>
                    <a:pt x="584" y="62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35"/>
          <p:cNvGrpSpPr/>
          <p:nvPr/>
        </p:nvGrpSpPr>
        <p:grpSpPr>
          <a:xfrm>
            <a:off x="3627525" y="1310975"/>
            <a:ext cx="1888940" cy="3421100"/>
            <a:chOff x="3637775" y="1310975"/>
            <a:chExt cx="1888940" cy="3421100"/>
          </a:xfrm>
        </p:grpSpPr>
        <p:sp>
          <p:nvSpPr>
            <p:cNvPr id="1008" name="Google Shape;1008;p35"/>
            <p:cNvSpPr/>
            <p:nvPr/>
          </p:nvSpPr>
          <p:spPr>
            <a:xfrm>
              <a:off x="4216042" y="3740285"/>
              <a:ext cx="754062" cy="267624"/>
            </a:xfrm>
            <a:custGeom>
              <a:avLst/>
              <a:gdLst/>
              <a:ahLst/>
              <a:cxnLst/>
              <a:rect l="l" t="t" r="r" b="b"/>
              <a:pathLst>
                <a:path w="8574" h="3043" extrusionOk="0">
                  <a:moveTo>
                    <a:pt x="3872" y="1"/>
                  </a:moveTo>
                  <a:lnTo>
                    <a:pt x="2489" y="31"/>
                  </a:lnTo>
                  <a:lnTo>
                    <a:pt x="1199" y="93"/>
                  </a:lnTo>
                  <a:lnTo>
                    <a:pt x="93" y="185"/>
                  </a:lnTo>
                  <a:lnTo>
                    <a:pt x="31" y="584"/>
                  </a:lnTo>
                  <a:lnTo>
                    <a:pt x="1" y="1260"/>
                  </a:lnTo>
                  <a:lnTo>
                    <a:pt x="1" y="2059"/>
                  </a:lnTo>
                  <a:lnTo>
                    <a:pt x="31" y="2459"/>
                  </a:lnTo>
                  <a:lnTo>
                    <a:pt x="62" y="2858"/>
                  </a:lnTo>
                  <a:lnTo>
                    <a:pt x="8174" y="3042"/>
                  </a:lnTo>
                  <a:lnTo>
                    <a:pt x="8297" y="3042"/>
                  </a:lnTo>
                  <a:lnTo>
                    <a:pt x="8419" y="3012"/>
                  </a:lnTo>
                  <a:lnTo>
                    <a:pt x="8481" y="2950"/>
                  </a:lnTo>
                  <a:lnTo>
                    <a:pt x="8542" y="2858"/>
                  </a:lnTo>
                  <a:lnTo>
                    <a:pt x="8573" y="2797"/>
                  </a:lnTo>
                  <a:lnTo>
                    <a:pt x="8573" y="2704"/>
                  </a:lnTo>
                  <a:lnTo>
                    <a:pt x="8512" y="2612"/>
                  </a:lnTo>
                  <a:lnTo>
                    <a:pt x="8450" y="2520"/>
                  </a:lnTo>
                  <a:lnTo>
                    <a:pt x="5716" y="246"/>
                  </a:lnTo>
                  <a:lnTo>
                    <a:pt x="5685" y="216"/>
                  </a:lnTo>
                  <a:lnTo>
                    <a:pt x="5470" y="93"/>
                  </a:lnTo>
                  <a:lnTo>
                    <a:pt x="5347" y="62"/>
                  </a:lnTo>
                  <a:lnTo>
                    <a:pt x="5224" y="62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024224" y="3759194"/>
              <a:ext cx="183810" cy="229807"/>
            </a:xfrm>
            <a:custGeom>
              <a:avLst/>
              <a:gdLst/>
              <a:ahLst/>
              <a:cxnLst/>
              <a:rect l="l" t="t" r="r" b="b"/>
              <a:pathLst>
                <a:path w="2090" h="2613" extrusionOk="0">
                  <a:moveTo>
                    <a:pt x="2089" y="1"/>
                  </a:moveTo>
                  <a:lnTo>
                    <a:pt x="1321" y="93"/>
                  </a:lnTo>
                  <a:lnTo>
                    <a:pt x="1106" y="185"/>
                  </a:lnTo>
                  <a:lnTo>
                    <a:pt x="891" y="308"/>
                  </a:lnTo>
                  <a:lnTo>
                    <a:pt x="737" y="492"/>
                  </a:lnTo>
                  <a:lnTo>
                    <a:pt x="615" y="707"/>
                  </a:lnTo>
                  <a:lnTo>
                    <a:pt x="31" y="2059"/>
                  </a:lnTo>
                  <a:lnTo>
                    <a:pt x="0" y="2151"/>
                  </a:lnTo>
                  <a:lnTo>
                    <a:pt x="0" y="2244"/>
                  </a:lnTo>
                  <a:lnTo>
                    <a:pt x="31" y="2336"/>
                  </a:lnTo>
                  <a:lnTo>
                    <a:pt x="61" y="2428"/>
                  </a:lnTo>
                  <a:lnTo>
                    <a:pt x="123" y="2489"/>
                  </a:lnTo>
                  <a:lnTo>
                    <a:pt x="184" y="2520"/>
                  </a:lnTo>
                  <a:lnTo>
                    <a:pt x="277" y="2582"/>
                  </a:lnTo>
                  <a:lnTo>
                    <a:pt x="369" y="2582"/>
                  </a:lnTo>
                  <a:lnTo>
                    <a:pt x="2089" y="2612"/>
                  </a:lnTo>
                  <a:lnTo>
                    <a:pt x="2028" y="2244"/>
                  </a:lnTo>
                  <a:lnTo>
                    <a:pt x="1997" y="1844"/>
                  </a:lnTo>
                  <a:lnTo>
                    <a:pt x="1997" y="1076"/>
                  </a:lnTo>
                  <a:lnTo>
                    <a:pt x="2059" y="431"/>
                  </a:lnTo>
                  <a:lnTo>
                    <a:pt x="2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5051032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2" y="738"/>
                  </a:lnTo>
                  <a:lnTo>
                    <a:pt x="2397" y="830"/>
                  </a:lnTo>
                  <a:lnTo>
                    <a:pt x="2613" y="922"/>
                  </a:lnTo>
                  <a:lnTo>
                    <a:pt x="2766" y="1076"/>
                  </a:lnTo>
                  <a:lnTo>
                    <a:pt x="2920" y="1260"/>
                  </a:lnTo>
                  <a:lnTo>
                    <a:pt x="3043" y="1444"/>
                  </a:lnTo>
                  <a:lnTo>
                    <a:pt x="3104" y="1690"/>
                  </a:lnTo>
                  <a:lnTo>
                    <a:pt x="3135" y="1905"/>
                  </a:lnTo>
                  <a:lnTo>
                    <a:pt x="3104" y="2151"/>
                  </a:lnTo>
                  <a:lnTo>
                    <a:pt x="3043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5" y="2796"/>
                  </a:lnTo>
                  <a:lnTo>
                    <a:pt x="2735" y="2827"/>
                  </a:lnTo>
                  <a:lnTo>
                    <a:pt x="2674" y="2858"/>
                  </a:lnTo>
                  <a:lnTo>
                    <a:pt x="2582" y="2919"/>
                  </a:lnTo>
                  <a:lnTo>
                    <a:pt x="2520" y="2950"/>
                  </a:lnTo>
                  <a:lnTo>
                    <a:pt x="2520" y="2981"/>
                  </a:lnTo>
                  <a:lnTo>
                    <a:pt x="2459" y="3011"/>
                  </a:lnTo>
                  <a:lnTo>
                    <a:pt x="2367" y="3042"/>
                  </a:lnTo>
                  <a:lnTo>
                    <a:pt x="2275" y="3073"/>
                  </a:lnTo>
                  <a:lnTo>
                    <a:pt x="2213" y="3073"/>
                  </a:lnTo>
                  <a:lnTo>
                    <a:pt x="2182" y="3103"/>
                  </a:lnTo>
                  <a:lnTo>
                    <a:pt x="1691" y="3103"/>
                  </a:lnTo>
                  <a:lnTo>
                    <a:pt x="1506" y="3042"/>
                  </a:lnTo>
                  <a:lnTo>
                    <a:pt x="1322" y="2950"/>
                  </a:lnTo>
                  <a:lnTo>
                    <a:pt x="1261" y="2919"/>
                  </a:lnTo>
                  <a:lnTo>
                    <a:pt x="1046" y="2735"/>
                  </a:lnTo>
                  <a:lnTo>
                    <a:pt x="861" y="2489"/>
                  </a:lnTo>
                  <a:lnTo>
                    <a:pt x="769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38" y="1782"/>
                  </a:lnTo>
                  <a:lnTo>
                    <a:pt x="738" y="1752"/>
                  </a:lnTo>
                  <a:lnTo>
                    <a:pt x="738" y="1690"/>
                  </a:lnTo>
                  <a:lnTo>
                    <a:pt x="769" y="1690"/>
                  </a:lnTo>
                  <a:lnTo>
                    <a:pt x="769" y="1598"/>
                  </a:lnTo>
                  <a:lnTo>
                    <a:pt x="800" y="1536"/>
                  </a:lnTo>
                  <a:lnTo>
                    <a:pt x="830" y="1475"/>
                  </a:lnTo>
                  <a:lnTo>
                    <a:pt x="892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61" y="922"/>
                  </a:lnTo>
                  <a:lnTo>
                    <a:pt x="1414" y="830"/>
                  </a:lnTo>
                  <a:lnTo>
                    <a:pt x="1568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29" y="0"/>
                  </a:moveTo>
                  <a:lnTo>
                    <a:pt x="1353" y="62"/>
                  </a:lnTo>
                  <a:lnTo>
                    <a:pt x="1076" y="185"/>
                  </a:lnTo>
                  <a:lnTo>
                    <a:pt x="830" y="338"/>
                  </a:lnTo>
                  <a:lnTo>
                    <a:pt x="615" y="492"/>
                  </a:lnTo>
                  <a:lnTo>
                    <a:pt x="431" y="707"/>
                  </a:lnTo>
                  <a:lnTo>
                    <a:pt x="277" y="922"/>
                  </a:lnTo>
                  <a:lnTo>
                    <a:pt x="154" y="1198"/>
                  </a:lnTo>
                  <a:lnTo>
                    <a:pt x="124" y="1198"/>
                  </a:lnTo>
                  <a:lnTo>
                    <a:pt x="93" y="1291"/>
                  </a:lnTo>
                  <a:lnTo>
                    <a:pt x="93" y="1321"/>
                  </a:lnTo>
                  <a:lnTo>
                    <a:pt x="62" y="1414"/>
                  </a:lnTo>
                  <a:lnTo>
                    <a:pt x="32" y="1536"/>
                  </a:lnTo>
                  <a:lnTo>
                    <a:pt x="32" y="1567"/>
                  </a:lnTo>
                  <a:lnTo>
                    <a:pt x="32" y="1659"/>
                  </a:lnTo>
                  <a:lnTo>
                    <a:pt x="1" y="1690"/>
                  </a:lnTo>
                  <a:lnTo>
                    <a:pt x="1" y="1782"/>
                  </a:lnTo>
                  <a:lnTo>
                    <a:pt x="1" y="1813"/>
                  </a:lnTo>
                  <a:lnTo>
                    <a:pt x="1" y="1905"/>
                  </a:lnTo>
                  <a:lnTo>
                    <a:pt x="1" y="2151"/>
                  </a:lnTo>
                  <a:lnTo>
                    <a:pt x="62" y="2397"/>
                  </a:lnTo>
                  <a:lnTo>
                    <a:pt x="124" y="2643"/>
                  </a:lnTo>
                  <a:lnTo>
                    <a:pt x="216" y="2827"/>
                  </a:lnTo>
                  <a:lnTo>
                    <a:pt x="339" y="3042"/>
                  </a:lnTo>
                  <a:lnTo>
                    <a:pt x="492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23" y="3564"/>
                  </a:lnTo>
                  <a:lnTo>
                    <a:pt x="1230" y="3718"/>
                  </a:lnTo>
                  <a:lnTo>
                    <a:pt x="1537" y="3810"/>
                  </a:lnTo>
                  <a:lnTo>
                    <a:pt x="1721" y="3841"/>
                  </a:lnTo>
                  <a:lnTo>
                    <a:pt x="2213" y="3841"/>
                  </a:lnTo>
                  <a:lnTo>
                    <a:pt x="2336" y="3810"/>
                  </a:lnTo>
                  <a:lnTo>
                    <a:pt x="2367" y="3810"/>
                  </a:lnTo>
                  <a:lnTo>
                    <a:pt x="2490" y="3779"/>
                  </a:lnTo>
                  <a:lnTo>
                    <a:pt x="2613" y="3718"/>
                  </a:lnTo>
                  <a:lnTo>
                    <a:pt x="2643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81" y="3534"/>
                  </a:lnTo>
                  <a:lnTo>
                    <a:pt x="3012" y="3534"/>
                  </a:lnTo>
                  <a:lnTo>
                    <a:pt x="3104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534" y="2981"/>
                  </a:lnTo>
                  <a:lnTo>
                    <a:pt x="3719" y="2643"/>
                  </a:lnTo>
                  <a:lnTo>
                    <a:pt x="3811" y="2305"/>
                  </a:lnTo>
                  <a:lnTo>
                    <a:pt x="3842" y="2120"/>
                  </a:lnTo>
                  <a:lnTo>
                    <a:pt x="3872" y="1905"/>
                  </a:lnTo>
                  <a:lnTo>
                    <a:pt x="3842" y="1721"/>
                  </a:lnTo>
                  <a:lnTo>
                    <a:pt x="3811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34" y="830"/>
                  </a:lnTo>
                  <a:lnTo>
                    <a:pt x="3288" y="553"/>
                  </a:lnTo>
                  <a:lnTo>
                    <a:pt x="3012" y="307"/>
                  </a:lnTo>
                  <a:lnTo>
                    <a:pt x="2674" y="123"/>
                  </a:lnTo>
                  <a:lnTo>
                    <a:pt x="2520" y="62"/>
                  </a:lnTo>
                  <a:lnTo>
                    <a:pt x="2305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5151030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800" y="0"/>
                  </a:moveTo>
                  <a:lnTo>
                    <a:pt x="554" y="31"/>
                  </a:lnTo>
                  <a:lnTo>
                    <a:pt x="36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62" y="522"/>
                  </a:lnTo>
                  <a:lnTo>
                    <a:pt x="31" y="584"/>
                  </a:lnTo>
                  <a:lnTo>
                    <a:pt x="3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216" y="1321"/>
                  </a:lnTo>
                  <a:lnTo>
                    <a:pt x="339" y="1444"/>
                  </a:lnTo>
                  <a:lnTo>
                    <a:pt x="400" y="1444"/>
                  </a:lnTo>
                  <a:lnTo>
                    <a:pt x="492" y="1506"/>
                  </a:lnTo>
                  <a:lnTo>
                    <a:pt x="646" y="1567"/>
                  </a:lnTo>
                  <a:lnTo>
                    <a:pt x="922" y="1567"/>
                  </a:lnTo>
                  <a:lnTo>
                    <a:pt x="953" y="1536"/>
                  </a:lnTo>
                  <a:lnTo>
                    <a:pt x="1045" y="1536"/>
                  </a:lnTo>
                  <a:lnTo>
                    <a:pt x="1076" y="1506"/>
                  </a:lnTo>
                  <a:lnTo>
                    <a:pt x="1138" y="1506"/>
                  </a:lnTo>
                  <a:lnTo>
                    <a:pt x="1168" y="1475"/>
                  </a:lnTo>
                  <a:lnTo>
                    <a:pt x="1199" y="1475"/>
                  </a:lnTo>
                  <a:lnTo>
                    <a:pt x="1230" y="1444"/>
                  </a:lnTo>
                  <a:lnTo>
                    <a:pt x="1260" y="1413"/>
                  </a:lnTo>
                  <a:lnTo>
                    <a:pt x="1322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37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68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53" y="215"/>
                  </a:lnTo>
                  <a:lnTo>
                    <a:pt x="1230" y="123"/>
                  </a:lnTo>
                  <a:lnTo>
                    <a:pt x="1107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3945773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3" y="738"/>
                  </a:lnTo>
                  <a:lnTo>
                    <a:pt x="2428" y="830"/>
                  </a:lnTo>
                  <a:lnTo>
                    <a:pt x="2613" y="922"/>
                  </a:lnTo>
                  <a:lnTo>
                    <a:pt x="2797" y="1076"/>
                  </a:lnTo>
                  <a:lnTo>
                    <a:pt x="2951" y="1260"/>
                  </a:lnTo>
                  <a:lnTo>
                    <a:pt x="3043" y="1444"/>
                  </a:lnTo>
                  <a:lnTo>
                    <a:pt x="3135" y="1690"/>
                  </a:lnTo>
                  <a:lnTo>
                    <a:pt x="3135" y="1905"/>
                  </a:lnTo>
                  <a:lnTo>
                    <a:pt x="3135" y="2151"/>
                  </a:lnTo>
                  <a:lnTo>
                    <a:pt x="3074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6" y="2796"/>
                  </a:lnTo>
                  <a:lnTo>
                    <a:pt x="2736" y="2827"/>
                  </a:lnTo>
                  <a:lnTo>
                    <a:pt x="2674" y="2858"/>
                  </a:lnTo>
                  <a:lnTo>
                    <a:pt x="2613" y="2919"/>
                  </a:lnTo>
                  <a:lnTo>
                    <a:pt x="2551" y="2950"/>
                  </a:lnTo>
                  <a:lnTo>
                    <a:pt x="2521" y="2981"/>
                  </a:lnTo>
                  <a:lnTo>
                    <a:pt x="2459" y="3011"/>
                  </a:lnTo>
                  <a:lnTo>
                    <a:pt x="2398" y="3042"/>
                  </a:lnTo>
                  <a:lnTo>
                    <a:pt x="2367" y="3042"/>
                  </a:lnTo>
                  <a:lnTo>
                    <a:pt x="2305" y="3073"/>
                  </a:lnTo>
                  <a:lnTo>
                    <a:pt x="2213" y="3073"/>
                  </a:lnTo>
                  <a:lnTo>
                    <a:pt x="2213" y="3103"/>
                  </a:lnTo>
                  <a:lnTo>
                    <a:pt x="1722" y="3103"/>
                  </a:lnTo>
                  <a:lnTo>
                    <a:pt x="1507" y="3042"/>
                  </a:lnTo>
                  <a:lnTo>
                    <a:pt x="1322" y="2950"/>
                  </a:lnTo>
                  <a:lnTo>
                    <a:pt x="1291" y="2919"/>
                  </a:lnTo>
                  <a:lnTo>
                    <a:pt x="1046" y="2735"/>
                  </a:lnTo>
                  <a:lnTo>
                    <a:pt x="892" y="2489"/>
                  </a:lnTo>
                  <a:lnTo>
                    <a:pt x="800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69" y="1782"/>
                  </a:lnTo>
                  <a:lnTo>
                    <a:pt x="769" y="1752"/>
                  </a:lnTo>
                  <a:lnTo>
                    <a:pt x="769" y="1690"/>
                  </a:lnTo>
                  <a:lnTo>
                    <a:pt x="800" y="1598"/>
                  </a:lnTo>
                  <a:lnTo>
                    <a:pt x="800" y="1536"/>
                  </a:lnTo>
                  <a:lnTo>
                    <a:pt x="831" y="1475"/>
                  </a:lnTo>
                  <a:lnTo>
                    <a:pt x="923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91" y="922"/>
                  </a:lnTo>
                  <a:lnTo>
                    <a:pt x="1445" y="830"/>
                  </a:lnTo>
                  <a:lnTo>
                    <a:pt x="1599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60" y="0"/>
                  </a:moveTo>
                  <a:lnTo>
                    <a:pt x="1353" y="62"/>
                  </a:lnTo>
                  <a:lnTo>
                    <a:pt x="1107" y="185"/>
                  </a:lnTo>
                  <a:lnTo>
                    <a:pt x="861" y="338"/>
                  </a:lnTo>
                  <a:lnTo>
                    <a:pt x="646" y="492"/>
                  </a:lnTo>
                  <a:lnTo>
                    <a:pt x="431" y="707"/>
                  </a:lnTo>
                  <a:lnTo>
                    <a:pt x="278" y="922"/>
                  </a:lnTo>
                  <a:lnTo>
                    <a:pt x="155" y="1198"/>
                  </a:lnTo>
                  <a:lnTo>
                    <a:pt x="124" y="1291"/>
                  </a:lnTo>
                  <a:lnTo>
                    <a:pt x="124" y="1321"/>
                  </a:lnTo>
                  <a:lnTo>
                    <a:pt x="93" y="1414"/>
                  </a:lnTo>
                  <a:lnTo>
                    <a:pt x="62" y="1536"/>
                  </a:lnTo>
                  <a:lnTo>
                    <a:pt x="62" y="1567"/>
                  </a:lnTo>
                  <a:lnTo>
                    <a:pt x="32" y="1659"/>
                  </a:lnTo>
                  <a:lnTo>
                    <a:pt x="32" y="1690"/>
                  </a:lnTo>
                  <a:lnTo>
                    <a:pt x="32" y="1782"/>
                  </a:lnTo>
                  <a:lnTo>
                    <a:pt x="32" y="1813"/>
                  </a:lnTo>
                  <a:lnTo>
                    <a:pt x="1" y="1905"/>
                  </a:lnTo>
                  <a:lnTo>
                    <a:pt x="32" y="2151"/>
                  </a:lnTo>
                  <a:lnTo>
                    <a:pt x="62" y="2397"/>
                  </a:lnTo>
                  <a:lnTo>
                    <a:pt x="155" y="2643"/>
                  </a:lnTo>
                  <a:lnTo>
                    <a:pt x="247" y="2827"/>
                  </a:lnTo>
                  <a:lnTo>
                    <a:pt x="370" y="3042"/>
                  </a:lnTo>
                  <a:lnTo>
                    <a:pt x="523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53" y="3564"/>
                  </a:lnTo>
                  <a:lnTo>
                    <a:pt x="1230" y="3718"/>
                  </a:lnTo>
                  <a:lnTo>
                    <a:pt x="1568" y="3810"/>
                  </a:lnTo>
                  <a:lnTo>
                    <a:pt x="1752" y="3841"/>
                  </a:lnTo>
                  <a:lnTo>
                    <a:pt x="2244" y="3841"/>
                  </a:lnTo>
                  <a:lnTo>
                    <a:pt x="2367" y="3810"/>
                  </a:lnTo>
                  <a:lnTo>
                    <a:pt x="2398" y="3810"/>
                  </a:lnTo>
                  <a:lnTo>
                    <a:pt x="2521" y="3779"/>
                  </a:lnTo>
                  <a:lnTo>
                    <a:pt x="2643" y="3718"/>
                  </a:lnTo>
                  <a:lnTo>
                    <a:pt x="2674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20" y="3595"/>
                  </a:lnTo>
                  <a:lnTo>
                    <a:pt x="3012" y="3534"/>
                  </a:lnTo>
                  <a:lnTo>
                    <a:pt x="3135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350" y="3257"/>
                  </a:lnTo>
                  <a:lnTo>
                    <a:pt x="3565" y="2981"/>
                  </a:lnTo>
                  <a:lnTo>
                    <a:pt x="3750" y="2643"/>
                  </a:lnTo>
                  <a:lnTo>
                    <a:pt x="3842" y="2305"/>
                  </a:lnTo>
                  <a:lnTo>
                    <a:pt x="3872" y="2120"/>
                  </a:lnTo>
                  <a:lnTo>
                    <a:pt x="3872" y="1905"/>
                  </a:lnTo>
                  <a:lnTo>
                    <a:pt x="3872" y="1721"/>
                  </a:lnTo>
                  <a:lnTo>
                    <a:pt x="3842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65" y="830"/>
                  </a:lnTo>
                  <a:lnTo>
                    <a:pt x="3319" y="553"/>
                  </a:lnTo>
                  <a:lnTo>
                    <a:pt x="3043" y="307"/>
                  </a:lnTo>
                  <a:lnTo>
                    <a:pt x="2705" y="123"/>
                  </a:lnTo>
                  <a:lnTo>
                    <a:pt x="2521" y="62"/>
                  </a:lnTo>
                  <a:lnTo>
                    <a:pt x="2336" y="31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4048498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769" y="0"/>
                  </a:moveTo>
                  <a:lnTo>
                    <a:pt x="554" y="31"/>
                  </a:lnTo>
                  <a:lnTo>
                    <a:pt x="33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31" y="522"/>
                  </a:lnTo>
                  <a:lnTo>
                    <a:pt x="31" y="584"/>
                  </a:lnTo>
                  <a:lnTo>
                    <a:pt x="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185" y="1321"/>
                  </a:lnTo>
                  <a:lnTo>
                    <a:pt x="339" y="1444"/>
                  </a:lnTo>
                  <a:lnTo>
                    <a:pt x="369" y="1444"/>
                  </a:lnTo>
                  <a:lnTo>
                    <a:pt x="492" y="1506"/>
                  </a:lnTo>
                  <a:lnTo>
                    <a:pt x="615" y="1567"/>
                  </a:lnTo>
                  <a:lnTo>
                    <a:pt x="892" y="1567"/>
                  </a:lnTo>
                  <a:lnTo>
                    <a:pt x="953" y="1536"/>
                  </a:lnTo>
                  <a:lnTo>
                    <a:pt x="1015" y="1536"/>
                  </a:lnTo>
                  <a:lnTo>
                    <a:pt x="1076" y="1506"/>
                  </a:lnTo>
                  <a:lnTo>
                    <a:pt x="1107" y="1506"/>
                  </a:lnTo>
                  <a:lnTo>
                    <a:pt x="1168" y="1475"/>
                  </a:lnTo>
                  <a:lnTo>
                    <a:pt x="1199" y="1444"/>
                  </a:lnTo>
                  <a:lnTo>
                    <a:pt x="1260" y="1413"/>
                  </a:lnTo>
                  <a:lnTo>
                    <a:pt x="1291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06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37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22" y="215"/>
                  </a:lnTo>
                  <a:lnTo>
                    <a:pt x="1230" y="123"/>
                  </a:lnTo>
                  <a:lnTo>
                    <a:pt x="1076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3832319" y="3656558"/>
              <a:ext cx="1694397" cy="935058"/>
            </a:xfrm>
            <a:custGeom>
              <a:avLst/>
              <a:gdLst/>
              <a:ahLst/>
              <a:cxnLst/>
              <a:rect l="l" t="t" r="r" b="b"/>
              <a:pathLst>
                <a:path w="19266" h="10632" extrusionOk="0">
                  <a:moveTo>
                    <a:pt x="7682" y="707"/>
                  </a:moveTo>
                  <a:lnTo>
                    <a:pt x="8634" y="737"/>
                  </a:lnTo>
                  <a:lnTo>
                    <a:pt x="9618" y="768"/>
                  </a:lnTo>
                  <a:lnTo>
                    <a:pt x="9771" y="768"/>
                  </a:lnTo>
                  <a:lnTo>
                    <a:pt x="9925" y="830"/>
                  </a:lnTo>
                  <a:lnTo>
                    <a:pt x="10048" y="891"/>
                  </a:lnTo>
                  <a:lnTo>
                    <a:pt x="10171" y="953"/>
                  </a:lnTo>
                  <a:lnTo>
                    <a:pt x="10201" y="983"/>
                  </a:lnTo>
                  <a:lnTo>
                    <a:pt x="13059" y="3441"/>
                  </a:lnTo>
                  <a:lnTo>
                    <a:pt x="13182" y="3533"/>
                  </a:lnTo>
                  <a:lnTo>
                    <a:pt x="13213" y="3656"/>
                  </a:lnTo>
                  <a:lnTo>
                    <a:pt x="13213" y="3810"/>
                  </a:lnTo>
                  <a:lnTo>
                    <a:pt x="13213" y="3933"/>
                  </a:lnTo>
                  <a:lnTo>
                    <a:pt x="13151" y="4025"/>
                  </a:lnTo>
                  <a:lnTo>
                    <a:pt x="13028" y="4117"/>
                  </a:lnTo>
                  <a:lnTo>
                    <a:pt x="12936" y="4179"/>
                  </a:lnTo>
                  <a:lnTo>
                    <a:pt x="12782" y="4209"/>
                  </a:lnTo>
                  <a:lnTo>
                    <a:pt x="2305" y="3964"/>
                  </a:lnTo>
                  <a:lnTo>
                    <a:pt x="2182" y="3964"/>
                  </a:lnTo>
                  <a:lnTo>
                    <a:pt x="2090" y="3902"/>
                  </a:lnTo>
                  <a:lnTo>
                    <a:pt x="1998" y="3841"/>
                  </a:lnTo>
                  <a:lnTo>
                    <a:pt x="1936" y="3779"/>
                  </a:lnTo>
                  <a:lnTo>
                    <a:pt x="1936" y="3749"/>
                  </a:lnTo>
                  <a:lnTo>
                    <a:pt x="1906" y="3656"/>
                  </a:lnTo>
                  <a:lnTo>
                    <a:pt x="1875" y="3564"/>
                  </a:lnTo>
                  <a:lnTo>
                    <a:pt x="1875" y="3472"/>
                  </a:lnTo>
                  <a:lnTo>
                    <a:pt x="1906" y="3349"/>
                  </a:lnTo>
                  <a:lnTo>
                    <a:pt x="2581" y="1782"/>
                  </a:lnTo>
                  <a:lnTo>
                    <a:pt x="2735" y="1506"/>
                  </a:lnTo>
                  <a:lnTo>
                    <a:pt x="2919" y="1290"/>
                  </a:lnTo>
                  <a:lnTo>
                    <a:pt x="3135" y="1137"/>
                  </a:lnTo>
                  <a:lnTo>
                    <a:pt x="3411" y="1075"/>
                  </a:lnTo>
                  <a:lnTo>
                    <a:pt x="3841" y="983"/>
                  </a:lnTo>
                  <a:lnTo>
                    <a:pt x="4425" y="922"/>
                  </a:lnTo>
                  <a:lnTo>
                    <a:pt x="5101" y="830"/>
                  </a:lnTo>
                  <a:lnTo>
                    <a:pt x="5900" y="768"/>
                  </a:lnTo>
                  <a:lnTo>
                    <a:pt x="6760" y="737"/>
                  </a:lnTo>
                  <a:lnTo>
                    <a:pt x="7682" y="707"/>
                  </a:lnTo>
                  <a:close/>
                  <a:moveTo>
                    <a:pt x="1967" y="4117"/>
                  </a:moveTo>
                  <a:lnTo>
                    <a:pt x="2028" y="4209"/>
                  </a:lnTo>
                  <a:lnTo>
                    <a:pt x="2151" y="4455"/>
                  </a:lnTo>
                  <a:lnTo>
                    <a:pt x="1998" y="4209"/>
                  </a:lnTo>
                  <a:lnTo>
                    <a:pt x="1967" y="4117"/>
                  </a:lnTo>
                  <a:close/>
                  <a:moveTo>
                    <a:pt x="4302" y="4425"/>
                  </a:moveTo>
                  <a:lnTo>
                    <a:pt x="4333" y="4455"/>
                  </a:lnTo>
                  <a:lnTo>
                    <a:pt x="4364" y="4517"/>
                  </a:lnTo>
                  <a:lnTo>
                    <a:pt x="4394" y="4578"/>
                  </a:lnTo>
                  <a:lnTo>
                    <a:pt x="4364" y="4640"/>
                  </a:lnTo>
                  <a:lnTo>
                    <a:pt x="4333" y="4701"/>
                  </a:lnTo>
                  <a:lnTo>
                    <a:pt x="4302" y="4732"/>
                  </a:lnTo>
                  <a:lnTo>
                    <a:pt x="2735" y="4732"/>
                  </a:lnTo>
                  <a:lnTo>
                    <a:pt x="2704" y="4701"/>
                  </a:lnTo>
                  <a:lnTo>
                    <a:pt x="2674" y="4640"/>
                  </a:lnTo>
                  <a:lnTo>
                    <a:pt x="2643" y="4578"/>
                  </a:lnTo>
                  <a:lnTo>
                    <a:pt x="2674" y="4517"/>
                  </a:lnTo>
                  <a:lnTo>
                    <a:pt x="2704" y="4455"/>
                  </a:lnTo>
                  <a:lnTo>
                    <a:pt x="2735" y="4425"/>
                  </a:lnTo>
                  <a:close/>
                  <a:moveTo>
                    <a:pt x="861" y="3994"/>
                  </a:moveTo>
                  <a:lnTo>
                    <a:pt x="1168" y="4025"/>
                  </a:lnTo>
                  <a:lnTo>
                    <a:pt x="1506" y="4148"/>
                  </a:lnTo>
                  <a:lnTo>
                    <a:pt x="1660" y="4240"/>
                  </a:lnTo>
                  <a:lnTo>
                    <a:pt x="1783" y="4332"/>
                  </a:lnTo>
                  <a:lnTo>
                    <a:pt x="1844" y="4425"/>
                  </a:lnTo>
                  <a:lnTo>
                    <a:pt x="1875" y="4517"/>
                  </a:lnTo>
                  <a:lnTo>
                    <a:pt x="1844" y="4640"/>
                  </a:lnTo>
                  <a:lnTo>
                    <a:pt x="1783" y="4732"/>
                  </a:lnTo>
                  <a:lnTo>
                    <a:pt x="1629" y="4824"/>
                  </a:lnTo>
                  <a:lnTo>
                    <a:pt x="1475" y="4885"/>
                  </a:lnTo>
                  <a:lnTo>
                    <a:pt x="1137" y="5008"/>
                  </a:lnTo>
                  <a:lnTo>
                    <a:pt x="861" y="5039"/>
                  </a:lnTo>
                  <a:lnTo>
                    <a:pt x="676" y="4978"/>
                  </a:lnTo>
                  <a:lnTo>
                    <a:pt x="554" y="4855"/>
                  </a:lnTo>
                  <a:lnTo>
                    <a:pt x="461" y="4701"/>
                  </a:lnTo>
                  <a:lnTo>
                    <a:pt x="431" y="4517"/>
                  </a:lnTo>
                  <a:lnTo>
                    <a:pt x="461" y="4332"/>
                  </a:lnTo>
                  <a:lnTo>
                    <a:pt x="554" y="4179"/>
                  </a:lnTo>
                  <a:lnTo>
                    <a:pt x="707" y="4056"/>
                  </a:lnTo>
                  <a:lnTo>
                    <a:pt x="861" y="3994"/>
                  </a:lnTo>
                  <a:close/>
                  <a:moveTo>
                    <a:pt x="16623" y="4855"/>
                  </a:moveTo>
                  <a:lnTo>
                    <a:pt x="16746" y="4885"/>
                  </a:lnTo>
                  <a:lnTo>
                    <a:pt x="16900" y="4916"/>
                  </a:lnTo>
                  <a:lnTo>
                    <a:pt x="17053" y="4978"/>
                  </a:lnTo>
                  <a:lnTo>
                    <a:pt x="17207" y="5070"/>
                  </a:lnTo>
                  <a:lnTo>
                    <a:pt x="17330" y="5162"/>
                  </a:lnTo>
                  <a:lnTo>
                    <a:pt x="17453" y="5285"/>
                  </a:lnTo>
                  <a:lnTo>
                    <a:pt x="17576" y="5438"/>
                  </a:lnTo>
                  <a:lnTo>
                    <a:pt x="17637" y="5561"/>
                  </a:lnTo>
                  <a:lnTo>
                    <a:pt x="17699" y="5684"/>
                  </a:lnTo>
                  <a:lnTo>
                    <a:pt x="17729" y="5838"/>
                  </a:lnTo>
                  <a:lnTo>
                    <a:pt x="17729" y="5961"/>
                  </a:lnTo>
                  <a:lnTo>
                    <a:pt x="17699" y="6053"/>
                  </a:lnTo>
                  <a:lnTo>
                    <a:pt x="17637" y="6145"/>
                  </a:lnTo>
                  <a:lnTo>
                    <a:pt x="17576" y="6207"/>
                  </a:lnTo>
                  <a:lnTo>
                    <a:pt x="17483" y="6237"/>
                  </a:lnTo>
                  <a:lnTo>
                    <a:pt x="17391" y="6207"/>
                  </a:lnTo>
                  <a:lnTo>
                    <a:pt x="17299" y="6145"/>
                  </a:lnTo>
                  <a:lnTo>
                    <a:pt x="17084" y="5961"/>
                  </a:lnTo>
                  <a:lnTo>
                    <a:pt x="16838" y="5715"/>
                  </a:lnTo>
                  <a:lnTo>
                    <a:pt x="16562" y="5500"/>
                  </a:lnTo>
                  <a:lnTo>
                    <a:pt x="16347" y="5316"/>
                  </a:lnTo>
                  <a:lnTo>
                    <a:pt x="16285" y="5223"/>
                  </a:lnTo>
                  <a:lnTo>
                    <a:pt x="16254" y="5162"/>
                  </a:lnTo>
                  <a:lnTo>
                    <a:pt x="16254" y="5070"/>
                  </a:lnTo>
                  <a:lnTo>
                    <a:pt x="16316" y="4978"/>
                  </a:lnTo>
                  <a:lnTo>
                    <a:pt x="16408" y="4916"/>
                  </a:lnTo>
                  <a:lnTo>
                    <a:pt x="16500" y="4885"/>
                  </a:lnTo>
                  <a:lnTo>
                    <a:pt x="16623" y="4855"/>
                  </a:lnTo>
                  <a:close/>
                  <a:moveTo>
                    <a:pt x="922" y="5285"/>
                  </a:moveTo>
                  <a:lnTo>
                    <a:pt x="1199" y="5346"/>
                  </a:lnTo>
                  <a:lnTo>
                    <a:pt x="1537" y="5469"/>
                  </a:lnTo>
                  <a:lnTo>
                    <a:pt x="1660" y="5561"/>
                  </a:lnTo>
                  <a:lnTo>
                    <a:pt x="1783" y="5623"/>
                  </a:lnTo>
                  <a:lnTo>
                    <a:pt x="1875" y="5715"/>
                  </a:lnTo>
                  <a:lnTo>
                    <a:pt x="1875" y="5838"/>
                  </a:lnTo>
                  <a:lnTo>
                    <a:pt x="1844" y="5930"/>
                  </a:lnTo>
                  <a:lnTo>
                    <a:pt x="1783" y="6022"/>
                  </a:lnTo>
                  <a:lnTo>
                    <a:pt x="1660" y="6114"/>
                  </a:lnTo>
                  <a:lnTo>
                    <a:pt x="1506" y="6176"/>
                  </a:lnTo>
                  <a:lnTo>
                    <a:pt x="1168" y="6299"/>
                  </a:lnTo>
                  <a:lnTo>
                    <a:pt x="884" y="6356"/>
                  </a:lnTo>
                  <a:lnTo>
                    <a:pt x="884" y="6356"/>
                  </a:lnTo>
                  <a:lnTo>
                    <a:pt x="738" y="6268"/>
                  </a:lnTo>
                  <a:lnTo>
                    <a:pt x="615" y="6145"/>
                  </a:lnTo>
                  <a:lnTo>
                    <a:pt x="554" y="5992"/>
                  </a:lnTo>
                  <a:lnTo>
                    <a:pt x="523" y="5838"/>
                  </a:lnTo>
                  <a:lnTo>
                    <a:pt x="554" y="5654"/>
                  </a:lnTo>
                  <a:lnTo>
                    <a:pt x="615" y="5500"/>
                  </a:lnTo>
                  <a:lnTo>
                    <a:pt x="738" y="5377"/>
                  </a:lnTo>
                  <a:lnTo>
                    <a:pt x="922" y="5285"/>
                  </a:lnTo>
                  <a:close/>
                  <a:moveTo>
                    <a:pt x="2643" y="6053"/>
                  </a:moveTo>
                  <a:lnTo>
                    <a:pt x="2797" y="6084"/>
                  </a:lnTo>
                  <a:lnTo>
                    <a:pt x="2919" y="6114"/>
                  </a:lnTo>
                  <a:lnTo>
                    <a:pt x="3073" y="6176"/>
                  </a:lnTo>
                  <a:lnTo>
                    <a:pt x="3165" y="6268"/>
                  </a:lnTo>
                  <a:lnTo>
                    <a:pt x="3257" y="6391"/>
                  </a:lnTo>
                  <a:lnTo>
                    <a:pt x="3319" y="6514"/>
                  </a:lnTo>
                  <a:lnTo>
                    <a:pt x="3380" y="6637"/>
                  </a:lnTo>
                  <a:lnTo>
                    <a:pt x="3380" y="6790"/>
                  </a:lnTo>
                  <a:lnTo>
                    <a:pt x="3380" y="6944"/>
                  </a:lnTo>
                  <a:lnTo>
                    <a:pt x="3319" y="7098"/>
                  </a:lnTo>
                  <a:lnTo>
                    <a:pt x="3257" y="7221"/>
                  </a:lnTo>
                  <a:lnTo>
                    <a:pt x="3165" y="7313"/>
                  </a:lnTo>
                  <a:lnTo>
                    <a:pt x="3073" y="7405"/>
                  </a:lnTo>
                  <a:lnTo>
                    <a:pt x="2919" y="7466"/>
                  </a:lnTo>
                  <a:lnTo>
                    <a:pt x="2797" y="7528"/>
                  </a:lnTo>
                  <a:lnTo>
                    <a:pt x="2489" y="7528"/>
                  </a:lnTo>
                  <a:lnTo>
                    <a:pt x="2366" y="7466"/>
                  </a:lnTo>
                  <a:lnTo>
                    <a:pt x="2213" y="7405"/>
                  </a:lnTo>
                  <a:lnTo>
                    <a:pt x="2121" y="7313"/>
                  </a:lnTo>
                  <a:lnTo>
                    <a:pt x="2028" y="7221"/>
                  </a:lnTo>
                  <a:lnTo>
                    <a:pt x="1967" y="7098"/>
                  </a:lnTo>
                  <a:lnTo>
                    <a:pt x="1906" y="6944"/>
                  </a:lnTo>
                  <a:lnTo>
                    <a:pt x="1906" y="6790"/>
                  </a:lnTo>
                  <a:lnTo>
                    <a:pt x="1906" y="6637"/>
                  </a:lnTo>
                  <a:lnTo>
                    <a:pt x="1967" y="6514"/>
                  </a:lnTo>
                  <a:lnTo>
                    <a:pt x="2028" y="6391"/>
                  </a:lnTo>
                  <a:lnTo>
                    <a:pt x="2121" y="6268"/>
                  </a:lnTo>
                  <a:lnTo>
                    <a:pt x="2213" y="6176"/>
                  </a:lnTo>
                  <a:lnTo>
                    <a:pt x="2366" y="6114"/>
                  </a:lnTo>
                  <a:lnTo>
                    <a:pt x="2489" y="6084"/>
                  </a:lnTo>
                  <a:lnTo>
                    <a:pt x="2643" y="6053"/>
                  </a:lnTo>
                  <a:close/>
                  <a:moveTo>
                    <a:pt x="9802" y="5838"/>
                  </a:moveTo>
                  <a:lnTo>
                    <a:pt x="9372" y="6852"/>
                  </a:lnTo>
                  <a:lnTo>
                    <a:pt x="10017" y="6852"/>
                  </a:lnTo>
                  <a:lnTo>
                    <a:pt x="8665" y="8818"/>
                  </a:lnTo>
                  <a:lnTo>
                    <a:pt x="8665" y="8818"/>
                  </a:lnTo>
                  <a:lnTo>
                    <a:pt x="9095" y="7251"/>
                  </a:lnTo>
                  <a:lnTo>
                    <a:pt x="8696" y="7251"/>
                  </a:lnTo>
                  <a:lnTo>
                    <a:pt x="9126" y="5838"/>
                  </a:lnTo>
                  <a:close/>
                  <a:moveTo>
                    <a:pt x="7528" y="0"/>
                  </a:moveTo>
                  <a:lnTo>
                    <a:pt x="6514" y="31"/>
                  </a:lnTo>
                  <a:lnTo>
                    <a:pt x="5562" y="92"/>
                  </a:lnTo>
                  <a:lnTo>
                    <a:pt x="4702" y="154"/>
                  </a:lnTo>
                  <a:lnTo>
                    <a:pt x="3933" y="215"/>
                  </a:lnTo>
                  <a:lnTo>
                    <a:pt x="3288" y="307"/>
                  </a:lnTo>
                  <a:lnTo>
                    <a:pt x="2797" y="399"/>
                  </a:lnTo>
                  <a:lnTo>
                    <a:pt x="2643" y="430"/>
                  </a:lnTo>
                  <a:lnTo>
                    <a:pt x="2520" y="492"/>
                  </a:lnTo>
                  <a:lnTo>
                    <a:pt x="2366" y="584"/>
                  </a:lnTo>
                  <a:lnTo>
                    <a:pt x="2274" y="676"/>
                  </a:lnTo>
                  <a:lnTo>
                    <a:pt x="2059" y="891"/>
                  </a:lnTo>
                  <a:lnTo>
                    <a:pt x="1875" y="1168"/>
                  </a:lnTo>
                  <a:lnTo>
                    <a:pt x="861" y="3626"/>
                  </a:lnTo>
                  <a:lnTo>
                    <a:pt x="799" y="3779"/>
                  </a:lnTo>
                  <a:lnTo>
                    <a:pt x="769" y="3933"/>
                  </a:lnTo>
                  <a:lnTo>
                    <a:pt x="584" y="4025"/>
                  </a:lnTo>
                  <a:lnTo>
                    <a:pt x="461" y="4148"/>
                  </a:lnTo>
                  <a:lnTo>
                    <a:pt x="369" y="4332"/>
                  </a:lnTo>
                  <a:lnTo>
                    <a:pt x="339" y="4517"/>
                  </a:lnTo>
                  <a:lnTo>
                    <a:pt x="369" y="4701"/>
                  </a:lnTo>
                  <a:lnTo>
                    <a:pt x="461" y="4885"/>
                  </a:lnTo>
                  <a:lnTo>
                    <a:pt x="584" y="5008"/>
                  </a:lnTo>
                  <a:lnTo>
                    <a:pt x="738" y="5100"/>
                  </a:lnTo>
                  <a:lnTo>
                    <a:pt x="738" y="5285"/>
                  </a:lnTo>
                  <a:lnTo>
                    <a:pt x="615" y="5377"/>
                  </a:lnTo>
                  <a:lnTo>
                    <a:pt x="492" y="5500"/>
                  </a:lnTo>
                  <a:lnTo>
                    <a:pt x="431" y="5654"/>
                  </a:lnTo>
                  <a:lnTo>
                    <a:pt x="431" y="5838"/>
                  </a:lnTo>
                  <a:lnTo>
                    <a:pt x="431" y="5961"/>
                  </a:lnTo>
                  <a:lnTo>
                    <a:pt x="492" y="6114"/>
                  </a:lnTo>
                  <a:lnTo>
                    <a:pt x="554" y="6237"/>
                  </a:lnTo>
                  <a:lnTo>
                    <a:pt x="646" y="6330"/>
                  </a:lnTo>
                  <a:lnTo>
                    <a:pt x="523" y="6606"/>
                  </a:lnTo>
                  <a:lnTo>
                    <a:pt x="431" y="6760"/>
                  </a:lnTo>
                  <a:lnTo>
                    <a:pt x="339" y="6883"/>
                  </a:lnTo>
                  <a:lnTo>
                    <a:pt x="216" y="6975"/>
                  </a:lnTo>
                  <a:lnTo>
                    <a:pt x="154" y="7128"/>
                  </a:lnTo>
                  <a:lnTo>
                    <a:pt x="93" y="7251"/>
                  </a:lnTo>
                  <a:lnTo>
                    <a:pt x="62" y="7436"/>
                  </a:lnTo>
                  <a:lnTo>
                    <a:pt x="1" y="7774"/>
                  </a:lnTo>
                  <a:lnTo>
                    <a:pt x="31" y="8142"/>
                  </a:lnTo>
                  <a:lnTo>
                    <a:pt x="62" y="8542"/>
                  </a:lnTo>
                  <a:lnTo>
                    <a:pt x="154" y="8941"/>
                  </a:lnTo>
                  <a:lnTo>
                    <a:pt x="246" y="9341"/>
                  </a:lnTo>
                  <a:lnTo>
                    <a:pt x="369" y="9709"/>
                  </a:lnTo>
                  <a:lnTo>
                    <a:pt x="492" y="9955"/>
                  </a:lnTo>
                  <a:lnTo>
                    <a:pt x="646" y="10170"/>
                  </a:lnTo>
                  <a:lnTo>
                    <a:pt x="830" y="10355"/>
                  </a:lnTo>
                  <a:lnTo>
                    <a:pt x="1045" y="10508"/>
                  </a:lnTo>
                  <a:lnTo>
                    <a:pt x="1045" y="10355"/>
                  </a:lnTo>
                  <a:lnTo>
                    <a:pt x="1045" y="10140"/>
                  </a:lnTo>
                  <a:lnTo>
                    <a:pt x="1076" y="9894"/>
                  </a:lnTo>
                  <a:lnTo>
                    <a:pt x="1137" y="9679"/>
                  </a:lnTo>
                  <a:lnTo>
                    <a:pt x="1230" y="9494"/>
                  </a:lnTo>
                  <a:lnTo>
                    <a:pt x="1322" y="9279"/>
                  </a:lnTo>
                  <a:lnTo>
                    <a:pt x="1414" y="9095"/>
                  </a:lnTo>
                  <a:lnTo>
                    <a:pt x="1568" y="8941"/>
                  </a:lnTo>
                  <a:lnTo>
                    <a:pt x="1690" y="8788"/>
                  </a:lnTo>
                  <a:lnTo>
                    <a:pt x="1844" y="8634"/>
                  </a:lnTo>
                  <a:lnTo>
                    <a:pt x="2028" y="8511"/>
                  </a:lnTo>
                  <a:lnTo>
                    <a:pt x="2213" y="8388"/>
                  </a:lnTo>
                  <a:lnTo>
                    <a:pt x="2397" y="8296"/>
                  </a:lnTo>
                  <a:lnTo>
                    <a:pt x="2612" y="8235"/>
                  </a:lnTo>
                  <a:lnTo>
                    <a:pt x="2827" y="8173"/>
                  </a:lnTo>
                  <a:lnTo>
                    <a:pt x="3042" y="8142"/>
                  </a:lnTo>
                  <a:lnTo>
                    <a:pt x="3288" y="8112"/>
                  </a:lnTo>
                  <a:lnTo>
                    <a:pt x="3503" y="8142"/>
                  </a:lnTo>
                  <a:lnTo>
                    <a:pt x="3718" y="8173"/>
                  </a:lnTo>
                  <a:lnTo>
                    <a:pt x="3933" y="8235"/>
                  </a:lnTo>
                  <a:lnTo>
                    <a:pt x="4148" y="8296"/>
                  </a:lnTo>
                  <a:lnTo>
                    <a:pt x="4333" y="8388"/>
                  </a:lnTo>
                  <a:lnTo>
                    <a:pt x="4517" y="8511"/>
                  </a:lnTo>
                  <a:lnTo>
                    <a:pt x="4702" y="8634"/>
                  </a:lnTo>
                  <a:lnTo>
                    <a:pt x="4855" y="8788"/>
                  </a:lnTo>
                  <a:lnTo>
                    <a:pt x="5009" y="8941"/>
                  </a:lnTo>
                  <a:lnTo>
                    <a:pt x="5132" y="9095"/>
                  </a:lnTo>
                  <a:lnTo>
                    <a:pt x="5255" y="9279"/>
                  </a:lnTo>
                  <a:lnTo>
                    <a:pt x="5347" y="9494"/>
                  </a:lnTo>
                  <a:lnTo>
                    <a:pt x="5408" y="9679"/>
                  </a:lnTo>
                  <a:lnTo>
                    <a:pt x="5470" y="9894"/>
                  </a:lnTo>
                  <a:lnTo>
                    <a:pt x="5500" y="10140"/>
                  </a:lnTo>
                  <a:lnTo>
                    <a:pt x="5500" y="10355"/>
                  </a:lnTo>
                  <a:lnTo>
                    <a:pt x="5500" y="10631"/>
                  </a:lnTo>
                  <a:lnTo>
                    <a:pt x="6791" y="10631"/>
                  </a:lnTo>
                  <a:lnTo>
                    <a:pt x="6791" y="10508"/>
                  </a:lnTo>
                  <a:lnTo>
                    <a:pt x="6760" y="9464"/>
                  </a:lnTo>
                  <a:lnTo>
                    <a:pt x="6668" y="8910"/>
                  </a:lnTo>
                  <a:lnTo>
                    <a:pt x="6607" y="8634"/>
                  </a:lnTo>
                  <a:lnTo>
                    <a:pt x="6545" y="8357"/>
                  </a:lnTo>
                  <a:lnTo>
                    <a:pt x="6453" y="8112"/>
                  </a:lnTo>
                  <a:lnTo>
                    <a:pt x="6330" y="7835"/>
                  </a:lnTo>
                  <a:lnTo>
                    <a:pt x="6176" y="7620"/>
                  </a:lnTo>
                  <a:lnTo>
                    <a:pt x="6023" y="7405"/>
                  </a:lnTo>
                  <a:lnTo>
                    <a:pt x="5808" y="7190"/>
                  </a:lnTo>
                  <a:lnTo>
                    <a:pt x="5593" y="7036"/>
                  </a:lnTo>
                  <a:lnTo>
                    <a:pt x="5101" y="6729"/>
                  </a:lnTo>
                  <a:lnTo>
                    <a:pt x="4087" y="6176"/>
                  </a:lnTo>
                  <a:lnTo>
                    <a:pt x="3595" y="5869"/>
                  </a:lnTo>
                  <a:lnTo>
                    <a:pt x="3135" y="5531"/>
                  </a:lnTo>
                  <a:lnTo>
                    <a:pt x="2889" y="5346"/>
                  </a:lnTo>
                  <a:lnTo>
                    <a:pt x="2674" y="5131"/>
                  </a:lnTo>
                  <a:lnTo>
                    <a:pt x="2489" y="4947"/>
                  </a:lnTo>
                  <a:lnTo>
                    <a:pt x="2305" y="4701"/>
                  </a:lnTo>
                  <a:lnTo>
                    <a:pt x="2151" y="4455"/>
                  </a:lnTo>
                  <a:lnTo>
                    <a:pt x="2336" y="4701"/>
                  </a:lnTo>
                  <a:lnTo>
                    <a:pt x="2520" y="4916"/>
                  </a:lnTo>
                  <a:lnTo>
                    <a:pt x="2704" y="5100"/>
                  </a:lnTo>
                  <a:lnTo>
                    <a:pt x="2919" y="5316"/>
                  </a:lnTo>
                  <a:lnTo>
                    <a:pt x="3165" y="5469"/>
                  </a:lnTo>
                  <a:lnTo>
                    <a:pt x="3626" y="5807"/>
                  </a:lnTo>
                  <a:lnTo>
                    <a:pt x="4148" y="6084"/>
                  </a:lnTo>
                  <a:lnTo>
                    <a:pt x="5162" y="6637"/>
                  </a:lnTo>
                  <a:lnTo>
                    <a:pt x="5654" y="6913"/>
                  </a:lnTo>
                  <a:lnTo>
                    <a:pt x="5900" y="7098"/>
                  </a:lnTo>
                  <a:lnTo>
                    <a:pt x="6115" y="7282"/>
                  </a:lnTo>
                  <a:lnTo>
                    <a:pt x="6330" y="7528"/>
                  </a:lnTo>
                  <a:lnTo>
                    <a:pt x="6484" y="7774"/>
                  </a:lnTo>
                  <a:lnTo>
                    <a:pt x="6607" y="8019"/>
                  </a:lnTo>
                  <a:lnTo>
                    <a:pt x="6729" y="8296"/>
                  </a:lnTo>
                  <a:lnTo>
                    <a:pt x="6791" y="8603"/>
                  </a:lnTo>
                  <a:lnTo>
                    <a:pt x="6852" y="8880"/>
                  </a:lnTo>
                  <a:lnTo>
                    <a:pt x="6945" y="9464"/>
                  </a:lnTo>
                  <a:lnTo>
                    <a:pt x="7006" y="10047"/>
                  </a:lnTo>
                  <a:lnTo>
                    <a:pt x="7067" y="10600"/>
                  </a:lnTo>
                  <a:lnTo>
                    <a:pt x="7067" y="10631"/>
                  </a:lnTo>
                  <a:lnTo>
                    <a:pt x="12444" y="10631"/>
                  </a:lnTo>
                  <a:lnTo>
                    <a:pt x="12506" y="10478"/>
                  </a:lnTo>
                  <a:lnTo>
                    <a:pt x="12567" y="10262"/>
                  </a:lnTo>
                  <a:lnTo>
                    <a:pt x="12721" y="9863"/>
                  </a:lnTo>
                  <a:lnTo>
                    <a:pt x="12813" y="9464"/>
                  </a:lnTo>
                  <a:lnTo>
                    <a:pt x="12875" y="9248"/>
                  </a:lnTo>
                  <a:lnTo>
                    <a:pt x="12905" y="9033"/>
                  </a:lnTo>
                  <a:lnTo>
                    <a:pt x="12998" y="8603"/>
                  </a:lnTo>
                  <a:lnTo>
                    <a:pt x="13059" y="8173"/>
                  </a:lnTo>
                  <a:lnTo>
                    <a:pt x="13120" y="7743"/>
                  </a:lnTo>
                  <a:lnTo>
                    <a:pt x="13182" y="6883"/>
                  </a:lnTo>
                  <a:lnTo>
                    <a:pt x="13182" y="5992"/>
                  </a:lnTo>
                  <a:lnTo>
                    <a:pt x="13120" y="5131"/>
                  </a:lnTo>
                  <a:lnTo>
                    <a:pt x="13028" y="4271"/>
                  </a:lnTo>
                  <a:lnTo>
                    <a:pt x="13182" y="5131"/>
                  </a:lnTo>
                  <a:lnTo>
                    <a:pt x="13243" y="5992"/>
                  </a:lnTo>
                  <a:lnTo>
                    <a:pt x="13274" y="6883"/>
                  </a:lnTo>
                  <a:lnTo>
                    <a:pt x="13243" y="7743"/>
                  </a:lnTo>
                  <a:lnTo>
                    <a:pt x="13213" y="8204"/>
                  </a:lnTo>
                  <a:lnTo>
                    <a:pt x="13182" y="8634"/>
                  </a:lnTo>
                  <a:lnTo>
                    <a:pt x="13120" y="9064"/>
                  </a:lnTo>
                  <a:lnTo>
                    <a:pt x="13090" y="9279"/>
                  </a:lnTo>
                  <a:lnTo>
                    <a:pt x="13028" y="9494"/>
                  </a:lnTo>
                  <a:lnTo>
                    <a:pt x="12936" y="9924"/>
                  </a:lnTo>
                  <a:lnTo>
                    <a:pt x="12813" y="10355"/>
                  </a:lnTo>
                  <a:lnTo>
                    <a:pt x="12752" y="10570"/>
                  </a:lnTo>
                  <a:lnTo>
                    <a:pt x="12752" y="10631"/>
                  </a:lnTo>
                  <a:lnTo>
                    <a:pt x="13581" y="10631"/>
                  </a:lnTo>
                  <a:lnTo>
                    <a:pt x="13551" y="10355"/>
                  </a:lnTo>
                  <a:lnTo>
                    <a:pt x="13581" y="10140"/>
                  </a:lnTo>
                  <a:lnTo>
                    <a:pt x="13612" y="9894"/>
                  </a:lnTo>
                  <a:lnTo>
                    <a:pt x="13673" y="9679"/>
                  </a:lnTo>
                  <a:lnTo>
                    <a:pt x="13735" y="9494"/>
                  </a:lnTo>
                  <a:lnTo>
                    <a:pt x="13827" y="9279"/>
                  </a:lnTo>
                  <a:lnTo>
                    <a:pt x="13950" y="9095"/>
                  </a:lnTo>
                  <a:lnTo>
                    <a:pt x="14073" y="8941"/>
                  </a:lnTo>
                  <a:lnTo>
                    <a:pt x="14227" y="8788"/>
                  </a:lnTo>
                  <a:lnTo>
                    <a:pt x="14380" y="8634"/>
                  </a:lnTo>
                  <a:lnTo>
                    <a:pt x="14534" y="8511"/>
                  </a:lnTo>
                  <a:lnTo>
                    <a:pt x="14718" y="8388"/>
                  </a:lnTo>
                  <a:lnTo>
                    <a:pt x="14933" y="8296"/>
                  </a:lnTo>
                  <a:lnTo>
                    <a:pt x="15118" y="8235"/>
                  </a:lnTo>
                  <a:lnTo>
                    <a:pt x="15333" y="8173"/>
                  </a:lnTo>
                  <a:lnTo>
                    <a:pt x="15578" y="8142"/>
                  </a:lnTo>
                  <a:lnTo>
                    <a:pt x="15794" y="8112"/>
                  </a:lnTo>
                  <a:lnTo>
                    <a:pt x="16009" y="8142"/>
                  </a:lnTo>
                  <a:lnTo>
                    <a:pt x="16254" y="8173"/>
                  </a:lnTo>
                  <a:lnTo>
                    <a:pt x="16470" y="8235"/>
                  </a:lnTo>
                  <a:lnTo>
                    <a:pt x="16654" y="8296"/>
                  </a:lnTo>
                  <a:lnTo>
                    <a:pt x="16869" y="8388"/>
                  </a:lnTo>
                  <a:lnTo>
                    <a:pt x="17053" y="8511"/>
                  </a:lnTo>
                  <a:lnTo>
                    <a:pt x="17207" y="8634"/>
                  </a:lnTo>
                  <a:lnTo>
                    <a:pt x="17361" y="8788"/>
                  </a:lnTo>
                  <a:lnTo>
                    <a:pt x="17514" y="8941"/>
                  </a:lnTo>
                  <a:lnTo>
                    <a:pt x="17637" y="9095"/>
                  </a:lnTo>
                  <a:lnTo>
                    <a:pt x="17760" y="9279"/>
                  </a:lnTo>
                  <a:lnTo>
                    <a:pt x="17852" y="9494"/>
                  </a:lnTo>
                  <a:lnTo>
                    <a:pt x="17914" y="9679"/>
                  </a:lnTo>
                  <a:lnTo>
                    <a:pt x="17975" y="9894"/>
                  </a:lnTo>
                  <a:lnTo>
                    <a:pt x="18006" y="10140"/>
                  </a:lnTo>
                  <a:lnTo>
                    <a:pt x="18037" y="10355"/>
                  </a:lnTo>
                  <a:lnTo>
                    <a:pt x="18006" y="10539"/>
                  </a:lnTo>
                  <a:lnTo>
                    <a:pt x="18190" y="10447"/>
                  </a:lnTo>
                  <a:lnTo>
                    <a:pt x="18375" y="10355"/>
                  </a:lnTo>
                  <a:lnTo>
                    <a:pt x="18497" y="10201"/>
                  </a:lnTo>
                  <a:lnTo>
                    <a:pt x="18620" y="10017"/>
                  </a:lnTo>
                  <a:lnTo>
                    <a:pt x="18958" y="9494"/>
                  </a:lnTo>
                  <a:lnTo>
                    <a:pt x="19143" y="9033"/>
                  </a:lnTo>
                  <a:lnTo>
                    <a:pt x="19235" y="8634"/>
                  </a:lnTo>
                  <a:lnTo>
                    <a:pt x="19266" y="8327"/>
                  </a:lnTo>
                  <a:lnTo>
                    <a:pt x="19235" y="8050"/>
                  </a:lnTo>
                  <a:lnTo>
                    <a:pt x="19112" y="7866"/>
                  </a:lnTo>
                  <a:lnTo>
                    <a:pt x="18989" y="7681"/>
                  </a:lnTo>
                  <a:lnTo>
                    <a:pt x="18835" y="7589"/>
                  </a:lnTo>
                  <a:lnTo>
                    <a:pt x="18590" y="7405"/>
                  </a:lnTo>
                  <a:lnTo>
                    <a:pt x="18405" y="7159"/>
                  </a:lnTo>
                  <a:lnTo>
                    <a:pt x="18252" y="6883"/>
                  </a:lnTo>
                  <a:lnTo>
                    <a:pt x="18159" y="6575"/>
                  </a:lnTo>
                  <a:lnTo>
                    <a:pt x="18098" y="6268"/>
                  </a:lnTo>
                  <a:lnTo>
                    <a:pt x="18006" y="5992"/>
                  </a:lnTo>
                  <a:lnTo>
                    <a:pt x="17914" y="5746"/>
                  </a:lnTo>
                  <a:lnTo>
                    <a:pt x="17791" y="5531"/>
                  </a:lnTo>
                  <a:lnTo>
                    <a:pt x="17637" y="5346"/>
                  </a:lnTo>
                  <a:lnTo>
                    <a:pt x="17514" y="5193"/>
                  </a:lnTo>
                  <a:lnTo>
                    <a:pt x="17361" y="5039"/>
                  </a:lnTo>
                  <a:lnTo>
                    <a:pt x="17176" y="4916"/>
                  </a:lnTo>
                  <a:lnTo>
                    <a:pt x="16838" y="4732"/>
                  </a:lnTo>
                  <a:lnTo>
                    <a:pt x="16531" y="4609"/>
                  </a:lnTo>
                  <a:lnTo>
                    <a:pt x="16224" y="4517"/>
                  </a:lnTo>
                  <a:lnTo>
                    <a:pt x="15978" y="4486"/>
                  </a:lnTo>
                  <a:lnTo>
                    <a:pt x="15824" y="4455"/>
                  </a:lnTo>
                  <a:lnTo>
                    <a:pt x="15671" y="4394"/>
                  </a:lnTo>
                  <a:lnTo>
                    <a:pt x="15548" y="4332"/>
                  </a:lnTo>
                  <a:lnTo>
                    <a:pt x="15394" y="4240"/>
                  </a:lnTo>
                  <a:lnTo>
                    <a:pt x="10324" y="307"/>
                  </a:lnTo>
                  <a:lnTo>
                    <a:pt x="10201" y="215"/>
                  </a:lnTo>
                  <a:lnTo>
                    <a:pt x="10048" y="123"/>
                  </a:lnTo>
                  <a:lnTo>
                    <a:pt x="9863" y="92"/>
                  </a:lnTo>
                  <a:lnTo>
                    <a:pt x="9710" y="61"/>
                  </a:lnTo>
                  <a:lnTo>
                    <a:pt x="8604" y="31"/>
                  </a:lnTo>
                  <a:lnTo>
                    <a:pt x="7528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extrusionOk="0">
                  <a:moveTo>
                    <a:pt x="2060" y="0"/>
                  </a:moveTo>
                  <a:lnTo>
                    <a:pt x="1845" y="31"/>
                  </a:lnTo>
                  <a:lnTo>
                    <a:pt x="1629" y="61"/>
                  </a:lnTo>
                  <a:lnTo>
                    <a:pt x="1445" y="92"/>
                  </a:lnTo>
                  <a:lnTo>
                    <a:pt x="1261" y="184"/>
                  </a:lnTo>
                  <a:lnTo>
                    <a:pt x="107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15"/>
                  </a:lnTo>
                  <a:lnTo>
                    <a:pt x="462" y="768"/>
                  </a:lnTo>
                  <a:lnTo>
                    <a:pt x="339" y="922"/>
                  </a:lnTo>
                  <a:lnTo>
                    <a:pt x="247" y="1106"/>
                  </a:lnTo>
                  <a:lnTo>
                    <a:pt x="155" y="1260"/>
                  </a:lnTo>
                  <a:lnTo>
                    <a:pt x="93" y="1475"/>
                  </a:lnTo>
                  <a:lnTo>
                    <a:pt x="32" y="1659"/>
                  </a:lnTo>
                  <a:lnTo>
                    <a:pt x="1" y="1874"/>
                  </a:lnTo>
                  <a:lnTo>
                    <a:pt x="1" y="2089"/>
                  </a:lnTo>
                  <a:lnTo>
                    <a:pt x="1" y="19204"/>
                  </a:lnTo>
                  <a:lnTo>
                    <a:pt x="10048" y="19204"/>
                  </a:lnTo>
                  <a:lnTo>
                    <a:pt x="10048" y="2089"/>
                  </a:lnTo>
                  <a:lnTo>
                    <a:pt x="10018" y="1874"/>
                  </a:lnTo>
                  <a:lnTo>
                    <a:pt x="9987" y="1659"/>
                  </a:lnTo>
                  <a:lnTo>
                    <a:pt x="9956" y="1475"/>
                  </a:lnTo>
                  <a:lnTo>
                    <a:pt x="9864" y="1260"/>
                  </a:lnTo>
                  <a:lnTo>
                    <a:pt x="9802" y="1106"/>
                  </a:lnTo>
                  <a:lnTo>
                    <a:pt x="9680" y="922"/>
                  </a:lnTo>
                  <a:lnTo>
                    <a:pt x="9557" y="768"/>
                  </a:lnTo>
                  <a:lnTo>
                    <a:pt x="9434" y="615"/>
                  </a:lnTo>
                  <a:lnTo>
                    <a:pt x="9280" y="492"/>
                  </a:lnTo>
                  <a:lnTo>
                    <a:pt x="9127" y="369"/>
                  </a:lnTo>
                  <a:lnTo>
                    <a:pt x="8973" y="246"/>
                  </a:lnTo>
                  <a:lnTo>
                    <a:pt x="8789" y="184"/>
                  </a:lnTo>
                  <a:lnTo>
                    <a:pt x="8604" y="92"/>
                  </a:lnTo>
                  <a:lnTo>
                    <a:pt x="8389" y="61"/>
                  </a:lnTo>
                  <a:lnTo>
                    <a:pt x="8174" y="31"/>
                  </a:lnTo>
                  <a:lnTo>
                    <a:pt x="799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fill="none" extrusionOk="0">
                  <a:moveTo>
                    <a:pt x="1" y="19204"/>
                  </a:moveTo>
                  <a:lnTo>
                    <a:pt x="1" y="2089"/>
                  </a:lnTo>
                  <a:lnTo>
                    <a:pt x="1" y="2089"/>
                  </a:lnTo>
                  <a:lnTo>
                    <a:pt x="1" y="1874"/>
                  </a:lnTo>
                  <a:lnTo>
                    <a:pt x="32" y="1659"/>
                  </a:lnTo>
                  <a:lnTo>
                    <a:pt x="93" y="1475"/>
                  </a:lnTo>
                  <a:lnTo>
                    <a:pt x="155" y="1260"/>
                  </a:lnTo>
                  <a:lnTo>
                    <a:pt x="247" y="1106"/>
                  </a:lnTo>
                  <a:lnTo>
                    <a:pt x="339" y="922"/>
                  </a:lnTo>
                  <a:lnTo>
                    <a:pt x="462" y="768"/>
                  </a:lnTo>
                  <a:lnTo>
                    <a:pt x="585" y="615"/>
                  </a:lnTo>
                  <a:lnTo>
                    <a:pt x="738" y="492"/>
                  </a:lnTo>
                  <a:lnTo>
                    <a:pt x="892" y="369"/>
                  </a:lnTo>
                  <a:lnTo>
                    <a:pt x="1076" y="246"/>
                  </a:lnTo>
                  <a:lnTo>
                    <a:pt x="1261" y="184"/>
                  </a:lnTo>
                  <a:lnTo>
                    <a:pt x="1445" y="92"/>
                  </a:lnTo>
                  <a:lnTo>
                    <a:pt x="1629" y="61"/>
                  </a:lnTo>
                  <a:lnTo>
                    <a:pt x="1845" y="31"/>
                  </a:lnTo>
                  <a:lnTo>
                    <a:pt x="2060" y="0"/>
                  </a:lnTo>
                  <a:lnTo>
                    <a:pt x="7990" y="0"/>
                  </a:lnTo>
                  <a:lnTo>
                    <a:pt x="7990" y="0"/>
                  </a:lnTo>
                  <a:lnTo>
                    <a:pt x="8174" y="31"/>
                  </a:lnTo>
                  <a:lnTo>
                    <a:pt x="8389" y="61"/>
                  </a:lnTo>
                  <a:lnTo>
                    <a:pt x="8604" y="92"/>
                  </a:lnTo>
                  <a:lnTo>
                    <a:pt x="8789" y="184"/>
                  </a:lnTo>
                  <a:lnTo>
                    <a:pt x="8973" y="246"/>
                  </a:lnTo>
                  <a:lnTo>
                    <a:pt x="9127" y="369"/>
                  </a:lnTo>
                  <a:lnTo>
                    <a:pt x="9280" y="492"/>
                  </a:lnTo>
                  <a:lnTo>
                    <a:pt x="9434" y="615"/>
                  </a:lnTo>
                  <a:lnTo>
                    <a:pt x="9557" y="768"/>
                  </a:lnTo>
                  <a:lnTo>
                    <a:pt x="9680" y="922"/>
                  </a:lnTo>
                  <a:lnTo>
                    <a:pt x="9802" y="1106"/>
                  </a:lnTo>
                  <a:lnTo>
                    <a:pt x="9864" y="1260"/>
                  </a:lnTo>
                  <a:lnTo>
                    <a:pt x="9956" y="1475"/>
                  </a:lnTo>
                  <a:lnTo>
                    <a:pt x="9987" y="1659"/>
                  </a:lnTo>
                  <a:lnTo>
                    <a:pt x="10018" y="1874"/>
                  </a:lnTo>
                  <a:lnTo>
                    <a:pt x="10048" y="2089"/>
                  </a:lnTo>
                  <a:lnTo>
                    <a:pt x="10048" y="19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010680" y="2789123"/>
              <a:ext cx="1235047" cy="243263"/>
            </a:xfrm>
            <a:custGeom>
              <a:avLst/>
              <a:gdLst/>
              <a:ahLst/>
              <a:cxnLst/>
              <a:rect l="l" t="t" r="r" b="b"/>
              <a:pathLst>
                <a:path w="14043" h="2766" extrusionOk="0">
                  <a:moveTo>
                    <a:pt x="2059" y="0"/>
                  </a:moveTo>
                  <a:lnTo>
                    <a:pt x="1875" y="31"/>
                  </a:lnTo>
                  <a:lnTo>
                    <a:pt x="1660" y="61"/>
                  </a:lnTo>
                  <a:lnTo>
                    <a:pt x="1445" y="92"/>
                  </a:lnTo>
                  <a:lnTo>
                    <a:pt x="1260" y="184"/>
                  </a:lnTo>
                  <a:lnTo>
                    <a:pt x="1076" y="246"/>
                  </a:lnTo>
                  <a:lnTo>
                    <a:pt x="922" y="369"/>
                  </a:lnTo>
                  <a:lnTo>
                    <a:pt x="769" y="492"/>
                  </a:lnTo>
                  <a:lnTo>
                    <a:pt x="615" y="615"/>
                  </a:lnTo>
                  <a:lnTo>
                    <a:pt x="492" y="768"/>
                  </a:lnTo>
                  <a:lnTo>
                    <a:pt x="369" y="922"/>
                  </a:lnTo>
                  <a:lnTo>
                    <a:pt x="246" y="1106"/>
                  </a:lnTo>
                  <a:lnTo>
                    <a:pt x="185" y="1260"/>
                  </a:lnTo>
                  <a:lnTo>
                    <a:pt x="93" y="1475"/>
                  </a:lnTo>
                  <a:lnTo>
                    <a:pt x="62" y="1659"/>
                  </a:lnTo>
                  <a:lnTo>
                    <a:pt x="31" y="1874"/>
                  </a:lnTo>
                  <a:lnTo>
                    <a:pt x="0" y="2089"/>
                  </a:lnTo>
                  <a:lnTo>
                    <a:pt x="0" y="2765"/>
                  </a:lnTo>
                  <a:lnTo>
                    <a:pt x="14042" y="2765"/>
                  </a:lnTo>
                  <a:lnTo>
                    <a:pt x="14042" y="2089"/>
                  </a:lnTo>
                  <a:lnTo>
                    <a:pt x="14042" y="1874"/>
                  </a:lnTo>
                  <a:lnTo>
                    <a:pt x="14011" y="1659"/>
                  </a:lnTo>
                  <a:lnTo>
                    <a:pt x="13950" y="1475"/>
                  </a:lnTo>
                  <a:lnTo>
                    <a:pt x="13888" y="1260"/>
                  </a:lnTo>
                  <a:lnTo>
                    <a:pt x="13796" y="1106"/>
                  </a:lnTo>
                  <a:lnTo>
                    <a:pt x="13704" y="922"/>
                  </a:lnTo>
                  <a:lnTo>
                    <a:pt x="13581" y="768"/>
                  </a:lnTo>
                  <a:lnTo>
                    <a:pt x="13458" y="615"/>
                  </a:lnTo>
                  <a:lnTo>
                    <a:pt x="13305" y="492"/>
                  </a:lnTo>
                  <a:lnTo>
                    <a:pt x="13151" y="369"/>
                  </a:lnTo>
                  <a:lnTo>
                    <a:pt x="12967" y="246"/>
                  </a:lnTo>
                  <a:lnTo>
                    <a:pt x="12782" y="184"/>
                  </a:lnTo>
                  <a:lnTo>
                    <a:pt x="12598" y="92"/>
                  </a:lnTo>
                  <a:lnTo>
                    <a:pt x="12414" y="61"/>
                  </a:lnTo>
                  <a:lnTo>
                    <a:pt x="12199" y="31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529493" y="2245954"/>
              <a:ext cx="197354" cy="432438"/>
            </a:xfrm>
            <a:custGeom>
              <a:avLst/>
              <a:gdLst/>
              <a:ahLst/>
              <a:cxnLst/>
              <a:rect l="l" t="t" r="r" b="b"/>
              <a:pathLst>
                <a:path w="2244" h="4917" extrusionOk="0">
                  <a:moveTo>
                    <a:pt x="800" y="0"/>
                  </a:moveTo>
                  <a:lnTo>
                    <a:pt x="31" y="2335"/>
                  </a:lnTo>
                  <a:lnTo>
                    <a:pt x="707" y="2335"/>
                  </a:lnTo>
                  <a:lnTo>
                    <a:pt x="1" y="4916"/>
                  </a:lnTo>
                  <a:lnTo>
                    <a:pt x="2244" y="1690"/>
                  </a:lnTo>
                  <a:lnTo>
                    <a:pt x="1168" y="1690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305222" y="1440611"/>
              <a:ext cx="618887" cy="537887"/>
            </a:xfrm>
            <a:custGeom>
              <a:avLst/>
              <a:gdLst/>
              <a:ahLst/>
              <a:cxnLst/>
              <a:rect l="l" t="t" r="r" b="b"/>
              <a:pathLst>
                <a:path w="7037" h="6116" extrusionOk="0">
                  <a:moveTo>
                    <a:pt x="1445" y="1"/>
                  </a:moveTo>
                  <a:lnTo>
                    <a:pt x="1168" y="32"/>
                  </a:lnTo>
                  <a:lnTo>
                    <a:pt x="892" y="124"/>
                  </a:lnTo>
                  <a:lnTo>
                    <a:pt x="646" y="247"/>
                  </a:lnTo>
                  <a:lnTo>
                    <a:pt x="431" y="431"/>
                  </a:lnTo>
                  <a:lnTo>
                    <a:pt x="246" y="646"/>
                  </a:lnTo>
                  <a:lnTo>
                    <a:pt x="93" y="892"/>
                  </a:lnTo>
                  <a:lnTo>
                    <a:pt x="31" y="1168"/>
                  </a:lnTo>
                  <a:lnTo>
                    <a:pt x="1" y="1476"/>
                  </a:lnTo>
                  <a:lnTo>
                    <a:pt x="1" y="4640"/>
                  </a:lnTo>
                  <a:lnTo>
                    <a:pt x="31" y="4948"/>
                  </a:lnTo>
                  <a:lnTo>
                    <a:pt x="93" y="5224"/>
                  </a:lnTo>
                  <a:lnTo>
                    <a:pt x="246" y="5470"/>
                  </a:lnTo>
                  <a:lnTo>
                    <a:pt x="431" y="5685"/>
                  </a:lnTo>
                  <a:lnTo>
                    <a:pt x="646" y="5869"/>
                  </a:lnTo>
                  <a:lnTo>
                    <a:pt x="892" y="5992"/>
                  </a:lnTo>
                  <a:lnTo>
                    <a:pt x="1168" y="6085"/>
                  </a:lnTo>
                  <a:lnTo>
                    <a:pt x="1445" y="6115"/>
                  </a:lnTo>
                  <a:lnTo>
                    <a:pt x="5562" y="6115"/>
                  </a:lnTo>
                  <a:lnTo>
                    <a:pt x="5869" y="6085"/>
                  </a:lnTo>
                  <a:lnTo>
                    <a:pt x="6115" y="5992"/>
                  </a:lnTo>
                  <a:lnTo>
                    <a:pt x="6391" y="5869"/>
                  </a:lnTo>
                  <a:lnTo>
                    <a:pt x="6607" y="5685"/>
                  </a:lnTo>
                  <a:lnTo>
                    <a:pt x="6760" y="5470"/>
                  </a:lnTo>
                  <a:lnTo>
                    <a:pt x="6914" y="5224"/>
                  </a:lnTo>
                  <a:lnTo>
                    <a:pt x="7006" y="4948"/>
                  </a:lnTo>
                  <a:lnTo>
                    <a:pt x="7037" y="4640"/>
                  </a:lnTo>
                  <a:lnTo>
                    <a:pt x="7037" y="1476"/>
                  </a:lnTo>
                  <a:lnTo>
                    <a:pt x="7006" y="1168"/>
                  </a:lnTo>
                  <a:lnTo>
                    <a:pt x="6914" y="892"/>
                  </a:lnTo>
                  <a:lnTo>
                    <a:pt x="6760" y="646"/>
                  </a:lnTo>
                  <a:lnTo>
                    <a:pt x="6607" y="431"/>
                  </a:lnTo>
                  <a:lnTo>
                    <a:pt x="6391" y="247"/>
                  </a:lnTo>
                  <a:lnTo>
                    <a:pt x="6115" y="124"/>
                  </a:lnTo>
                  <a:lnTo>
                    <a:pt x="5869" y="32"/>
                  </a:lnTo>
                  <a:lnTo>
                    <a:pt x="5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453856" y="1575788"/>
              <a:ext cx="329715" cy="56814"/>
            </a:xfrm>
            <a:custGeom>
              <a:avLst/>
              <a:gdLst/>
              <a:ahLst/>
              <a:cxnLst/>
              <a:rect l="l" t="t" r="r" b="b"/>
              <a:pathLst>
                <a:path w="3749" h="646" extrusionOk="0">
                  <a:moveTo>
                    <a:pt x="3503" y="92"/>
                  </a:moveTo>
                  <a:lnTo>
                    <a:pt x="3534" y="123"/>
                  </a:lnTo>
                  <a:lnTo>
                    <a:pt x="3595" y="154"/>
                  </a:lnTo>
                  <a:lnTo>
                    <a:pt x="3595" y="184"/>
                  </a:lnTo>
                  <a:lnTo>
                    <a:pt x="3626" y="246"/>
                  </a:lnTo>
                  <a:lnTo>
                    <a:pt x="3626" y="400"/>
                  </a:lnTo>
                  <a:lnTo>
                    <a:pt x="3595" y="430"/>
                  </a:lnTo>
                  <a:lnTo>
                    <a:pt x="3595" y="492"/>
                  </a:lnTo>
                  <a:lnTo>
                    <a:pt x="3534" y="522"/>
                  </a:lnTo>
                  <a:lnTo>
                    <a:pt x="216" y="522"/>
                  </a:lnTo>
                  <a:lnTo>
                    <a:pt x="154" y="492"/>
                  </a:lnTo>
                  <a:lnTo>
                    <a:pt x="123" y="430"/>
                  </a:lnTo>
                  <a:lnTo>
                    <a:pt x="123" y="400"/>
                  </a:lnTo>
                  <a:lnTo>
                    <a:pt x="123" y="246"/>
                  </a:lnTo>
                  <a:lnTo>
                    <a:pt x="123" y="184"/>
                  </a:lnTo>
                  <a:lnTo>
                    <a:pt x="154" y="154"/>
                  </a:lnTo>
                  <a:lnTo>
                    <a:pt x="216" y="123"/>
                  </a:lnTo>
                  <a:lnTo>
                    <a:pt x="246" y="92"/>
                  </a:lnTo>
                  <a:close/>
                  <a:moveTo>
                    <a:pt x="154" y="0"/>
                  </a:moveTo>
                  <a:lnTo>
                    <a:pt x="62" y="62"/>
                  </a:lnTo>
                  <a:lnTo>
                    <a:pt x="31" y="154"/>
                  </a:lnTo>
                  <a:lnTo>
                    <a:pt x="0" y="246"/>
                  </a:lnTo>
                  <a:lnTo>
                    <a:pt x="0" y="400"/>
                  </a:lnTo>
                  <a:lnTo>
                    <a:pt x="31" y="492"/>
                  </a:lnTo>
                  <a:lnTo>
                    <a:pt x="62" y="584"/>
                  </a:lnTo>
                  <a:lnTo>
                    <a:pt x="154" y="615"/>
                  </a:lnTo>
                  <a:lnTo>
                    <a:pt x="246" y="645"/>
                  </a:lnTo>
                  <a:lnTo>
                    <a:pt x="3503" y="645"/>
                  </a:lnTo>
                  <a:lnTo>
                    <a:pt x="3595" y="615"/>
                  </a:lnTo>
                  <a:lnTo>
                    <a:pt x="3657" y="584"/>
                  </a:lnTo>
                  <a:lnTo>
                    <a:pt x="3718" y="492"/>
                  </a:lnTo>
                  <a:lnTo>
                    <a:pt x="3749" y="400"/>
                  </a:lnTo>
                  <a:lnTo>
                    <a:pt x="3749" y="246"/>
                  </a:lnTo>
                  <a:lnTo>
                    <a:pt x="3718" y="154"/>
                  </a:lnTo>
                  <a:lnTo>
                    <a:pt x="3657" y="62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459221" y="1651423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459221" y="1724421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5"/>
                  </a:lnTo>
                  <a:lnTo>
                    <a:pt x="1" y="369"/>
                  </a:lnTo>
                  <a:lnTo>
                    <a:pt x="1" y="430"/>
                  </a:lnTo>
                  <a:lnTo>
                    <a:pt x="62" y="492"/>
                  </a:lnTo>
                  <a:lnTo>
                    <a:pt x="124" y="522"/>
                  </a:lnTo>
                  <a:lnTo>
                    <a:pt x="185" y="553"/>
                  </a:lnTo>
                  <a:lnTo>
                    <a:pt x="3442" y="553"/>
                  </a:lnTo>
                  <a:lnTo>
                    <a:pt x="3504" y="522"/>
                  </a:lnTo>
                  <a:lnTo>
                    <a:pt x="3565" y="492"/>
                  </a:lnTo>
                  <a:lnTo>
                    <a:pt x="3596" y="430"/>
                  </a:lnTo>
                  <a:lnTo>
                    <a:pt x="3627" y="369"/>
                  </a:lnTo>
                  <a:lnTo>
                    <a:pt x="3627" y="215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4459221" y="1797330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1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4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4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4048498" y="1773056"/>
              <a:ext cx="124358" cy="337806"/>
            </a:xfrm>
            <a:custGeom>
              <a:avLst/>
              <a:gdLst/>
              <a:ahLst/>
              <a:cxnLst/>
              <a:rect l="l" t="t" r="r" b="b"/>
              <a:pathLst>
                <a:path w="1414" h="3841" extrusionOk="0">
                  <a:moveTo>
                    <a:pt x="1" y="0"/>
                  </a:moveTo>
                  <a:lnTo>
                    <a:pt x="1" y="3841"/>
                  </a:lnTo>
                  <a:lnTo>
                    <a:pt x="1414" y="3841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3637775" y="1924327"/>
              <a:ext cx="491890" cy="2359192"/>
            </a:xfrm>
            <a:custGeom>
              <a:avLst/>
              <a:gdLst/>
              <a:ahLst/>
              <a:cxnLst/>
              <a:rect l="l" t="t" r="r" b="b"/>
              <a:pathLst>
                <a:path w="5593" h="26825" extrusionOk="0">
                  <a:moveTo>
                    <a:pt x="154" y="1"/>
                  </a:move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26609"/>
                  </a:lnTo>
                  <a:lnTo>
                    <a:pt x="31" y="26671"/>
                  </a:lnTo>
                  <a:lnTo>
                    <a:pt x="62" y="26763"/>
                  </a:lnTo>
                  <a:lnTo>
                    <a:pt x="154" y="26794"/>
                  </a:lnTo>
                  <a:lnTo>
                    <a:pt x="215" y="26824"/>
                  </a:lnTo>
                  <a:lnTo>
                    <a:pt x="4855" y="26824"/>
                  </a:lnTo>
                  <a:lnTo>
                    <a:pt x="4947" y="26794"/>
                  </a:lnTo>
                  <a:lnTo>
                    <a:pt x="5009" y="26763"/>
                  </a:lnTo>
                  <a:lnTo>
                    <a:pt x="5039" y="26671"/>
                  </a:lnTo>
                  <a:lnTo>
                    <a:pt x="5070" y="26609"/>
                  </a:lnTo>
                  <a:lnTo>
                    <a:pt x="5039" y="26517"/>
                  </a:lnTo>
                  <a:lnTo>
                    <a:pt x="5009" y="26456"/>
                  </a:lnTo>
                  <a:lnTo>
                    <a:pt x="4947" y="26394"/>
                  </a:lnTo>
                  <a:lnTo>
                    <a:pt x="430" y="26394"/>
                  </a:lnTo>
                  <a:lnTo>
                    <a:pt x="430" y="431"/>
                  </a:lnTo>
                  <a:lnTo>
                    <a:pt x="5377" y="431"/>
                  </a:lnTo>
                  <a:lnTo>
                    <a:pt x="5439" y="400"/>
                  </a:lnTo>
                  <a:lnTo>
                    <a:pt x="5531" y="369"/>
                  </a:lnTo>
                  <a:lnTo>
                    <a:pt x="5562" y="277"/>
                  </a:lnTo>
                  <a:lnTo>
                    <a:pt x="5592" y="216"/>
                  </a:lnTo>
                  <a:lnTo>
                    <a:pt x="5562" y="124"/>
                  </a:lnTo>
                  <a:lnTo>
                    <a:pt x="5531" y="62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5"/>
          <p:cNvSpPr/>
          <p:nvPr/>
        </p:nvSpPr>
        <p:spPr>
          <a:xfrm>
            <a:off x="457205" y="1310963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457200" y="1310963"/>
            <a:ext cx="1162500" cy="11625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1894415" y="1310963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1894411" y="1310963"/>
            <a:ext cx="1162500" cy="11625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457205" y="2807577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457201" y="2807577"/>
            <a:ext cx="1162500" cy="1162500"/>
          </a:xfrm>
          <a:prstGeom prst="blockArc">
            <a:avLst>
              <a:gd name="adj1" fmla="val 14373116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1932995" y="2807577"/>
            <a:ext cx="1162500" cy="1162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1932990" y="2807577"/>
            <a:ext cx="1162500" cy="1162500"/>
          </a:xfrm>
          <a:prstGeom prst="blockArc">
            <a:avLst>
              <a:gd name="adj1" fmla="val 16234348"/>
              <a:gd name="adj2" fmla="val 5393079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5"/>
          <p:cNvSpPr txBox="1"/>
          <p:nvPr/>
        </p:nvSpPr>
        <p:spPr>
          <a:xfrm>
            <a:off x="706803" y="1757303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5" name="Google Shape;1035;p35"/>
          <p:cNvSpPr txBox="1"/>
          <p:nvPr/>
        </p:nvSpPr>
        <p:spPr>
          <a:xfrm>
            <a:off x="2144024" y="1757303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6" name="Google Shape;1036;p35"/>
          <p:cNvSpPr txBox="1"/>
          <p:nvPr/>
        </p:nvSpPr>
        <p:spPr>
          <a:xfrm>
            <a:off x="706803" y="3253917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7" name="Google Shape;1037;p35"/>
          <p:cNvSpPr txBox="1"/>
          <p:nvPr/>
        </p:nvSpPr>
        <p:spPr>
          <a:xfrm>
            <a:off x="2144024" y="3253917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043" name="Google Shape;1043;p36"/>
          <p:cNvSpPr/>
          <p:nvPr/>
        </p:nvSpPr>
        <p:spPr>
          <a:xfrm>
            <a:off x="2791918" y="1111450"/>
            <a:ext cx="3551139" cy="3551215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6"/>
          <p:cNvSpPr/>
          <p:nvPr/>
        </p:nvSpPr>
        <p:spPr>
          <a:xfrm>
            <a:off x="3215424" y="1534967"/>
            <a:ext cx="2704143" cy="2704435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6"/>
          <p:cNvSpPr/>
          <p:nvPr/>
        </p:nvSpPr>
        <p:spPr>
          <a:xfrm>
            <a:off x="3638694" y="1958483"/>
            <a:ext cx="1857616" cy="1857421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6"/>
          <p:cNvSpPr/>
          <p:nvPr/>
        </p:nvSpPr>
        <p:spPr>
          <a:xfrm>
            <a:off x="4462464" y="1111920"/>
            <a:ext cx="1880857" cy="3290161"/>
          </a:xfrm>
          <a:custGeom>
            <a:avLst/>
            <a:gdLst/>
            <a:ahLst/>
            <a:cxnLst/>
            <a:rect l="l" t="t" r="r" b="b"/>
            <a:pathLst>
              <a:path w="8012" h="14015" extrusionOk="0">
                <a:moveTo>
                  <a:pt x="449" y="1"/>
                </a:moveTo>
                <a:cubicBezTo>
                  <a:pt x="201" y="1"/>
                  <a:pt x="0" y="201"/>
                  <a:pt x="0" y="449"/>
                </a:cubicBezTo>
                <a:cubicBezTo>
                  <a:pt x="0" y="698"/>
                  <a:pt x="201" y="898"/>
                  <a:pt x="449" y="898"/>
                </a:cubicBezTo>
                <a:cubicBezTo>
                  <a:pt x="4124" y="898"/>
                  <a:pt x="7112" y="3888"/>
                  <a:pt x="7112" y="7562"/>
                </a:cubicBezTo>
                <a:cubicBezTo>
                  <a:pt x="7112" y="9853"/>
                  <a:pt x="5958" y="11956"/>
                  <a:pt x="4024" y="13187"/>
                </a:cubicBezTo>
                <a:cubicBezTo>
                  <a:pt x="3816" y="13320"/>
                  <a:pt x="3754" y="13598"/>
                  <a:pt x="3887" y="13808"/>
                </a:cubicBezTo>
                <a:cubicBezTo>
                  <a:pt x="3973" y="13942"/>
                  <a:pt x="4117" y="14014"/>
                  <a:pt x="4266" y="14014"/>
                </a:cubicBezTo>
                <a:cubicBezTo>
                  <a:pt x="4348" y="14014"/>
                  <a:pt x="4432" y="13992"/>
                  <a:pt x="4508" y="13945"/>
                </a:cubicBezTo>
                <a:cubicBezTo>
                  <a:pt x="6702" y="12547"/>
                  <a:pt x="8012" y="10162"/>
                  <a:pt x="8012" y="7563"/>
                </a:cubicBezTo>
                <a:cubicBezTo>
                  <a:pt x="8012" y="3393"/>
                  <a:pt x="4619" y="1"/>
                  <a:pt x="4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6"/>
          <p:cNvSpPr/>
          <p:nvPr/>
        </p:nvSpPr>
        <p:spPr>
          <a:xfrm>
            <a:off x="4173945" y="1535202"/>
            <a:ext cx="1745638" cy="2704200"/>
          </a:xfrm>
          <a:custGeom>
            <a:avLst/>
            <a:gdLst/>
            <a:ahLst/>
            <a:cxnLst/>
            <a:rect l="l" t="t" r="r" b="b"/>
            <a:pathLst>
              <a:path w="7436" h="11519" extrusionOk="0">
                <a:moveTo>
                  <a:pt x="1677" y="1"/>
                </a:moveTo>
                <a:cubicBezTo>
                  <a:pt x="1429" y="1"/>
                  <a:pt x="1228" y="201"/>
                  <a:pt x="1228" y="450"/>
                </a:cubicBezTo>
                <a:cubicBezTo>
                  <a:pt x="1228" y="699"/>
                  <a:pt x="1429" y="899"/>
                  <a:pt x="1677" y="899"/>
                </a:cubicBezTo>
                <a:cubicBezTo>
                  <a:pt x="4358" y="899"/>
                  <a:pt x="6538" y="3079"/>
                  <a:pt x="6538" y="5760"/>
                </a:cubicBezTo>
                <a:cubicBezTo>
                  <a:pt x="6538" y="8441"/>
                  <a:pt x="4357" y="10621"/>
                  <a:pt x="1676" y="10621"/>
                </a:cubicBezTo>
                <a:cubicBezTo>
                  <a:pt x="1311" y="10621"/>
                  <a:pt x="945" y="10580"/>
                  <a:pt x="592" y="10501"/>
                </a:cubicBezTo>
                <a:cubicBezTo>
                  <a:pt x="558" y="10493"/>
                  <a:pt x="524" y="10489"/>
                  <a:pt x="490" y="10489"/>
                </a:cubicBezTo>
                <a:cubicBezTo>
                  <a:pt x="286" y="10489"/>
                  <a:pt x="102" y="10630"/>
                  <a:pt x="55" y="10838"/>
                </a:cubicBezTo>
                <a:cubicBezTo>
                  <a:pt x="0" y="11080"/>
                  <a:pt x="151" y="11320"/>
                  <a:pt x="393" y="11375"/>
                </a:cubicBezTo>
                <a:cubicBezTo>
                  <a:pt x="811" y="11470"/>
                  <a:pt x="1243" y="11519"/>
                  <a:pt x="1677" y="11519"/>
                </a:cubicBezTo>
                <a:cubicBezTo>
                  <a:pt x="4852" y="11519"/>
                  <a:pt x="7436" y="8935"/>
                  <a:pt x="7436" y="5760"/>
                </a:cubicBezTo>
                <a:cubicBezTo>
                  <a:pt x="7436" y="2584"/>
                  <a:pt x="4852" y="1"/>
                  <a:pt x="1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>
            <a:off x="3695271" y="1958248"/>
            <a:ext cx="1801275" cy="1857656"/>
          </a:xfrm>
          <a:custGeom>
            <a:avLst/>
            <a:gdLst/>
            <a:ahLst/>
            <a:cxnLst/>
            <a:rect l="l" t="t" r="r" b="b"/>
            <a:pathLst>
              <a:path w="7673" h="7913" extrusionOk="0">
                <a:moveTo>
                  <a:pt x="3717" y="1"/>
                </a:moveTo>
                <a:cubicBezTo>
                  <a:pt x="3469" y="1"/>
                  <a:pt x="3268" y="202"/>
                  <a:pt x="3268" y="450"/>
                </a:cubicBezTo>
                <a:cubicBezTo>
                  <a:pt x="3268" y="698"/>
                  <a:pt x="3469" y="899"/>
                  <a:pt x="3717" y="899"/>
                </a:cubicBezTo>
                <a:cubicBezTo>
                  <a:pt x="5405" y="899"/>
                  <a:pt x="6776" y="2271"/>
                  <a:pt x="6776" y="3957"/>
                </a:cubicBezTo>
                <a:cubicBezTo>
                  <a:pt x="6776" y="5642"/>
                  <a:pt x="5403" y="7016"/>
                  <a:pt x="3717" y="7016"/>
                </a:cubicBezTo>
                <a:cubicBezTo>
                  <a:pt x="2511" y="7016"/>
                  <a:pt x="1414" y="6302"/>
                  <a:pt x="923" y="5200"/>
                </a:cubicBezTo>
                <a:cubicBezTo>
                  <a:pt x="848" y="5033"/>
                  <a:pt x="683" y="4934"/>
                  <a:pt x="511" y="4934"/>
                </a:cubicBezTo>
                <a:cubicBezTo>
                  <a:pt x="450" y="4934"/>
                  <a:pt x="389" y="4946"/>
                  <a:pt x="330" y="4972"/>
                </a:cubicBezTo>
                <a:cubicBezTo>
                  <a:pt x="102" y="5074"/>
                  <a:pt x="0" y="5340"/>
                  <a:pt x="101" y="5566"/>
                </a:cubicBezTo>
                <a:cubicBezTo>
                  <a:pt x="736" y="6992"/>
                  <a:pt x="2156" y="7913"/>
                  <a:pt x="3716" y="7913"/>
                </a:cubicBezTo>
                <a:cubicBezTo>
                  <a:pt x="5897" y="7913"/>
                  <a:pt x="7672" y="6138"/>
                  <a:pt x="7673" y="3957"/>
                </a:cubicBezTo>
                <a:cubicBezTo>
                  <a:pt x="7673" y="1775"/>
                  <a:pt x="5898" y="1"/>
                  <a:pt x="37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6"/>
          <p:cNvGrpSpPr/>
          <p:nvPr/>
        </p:nvGrpSpPr>
        <p:grpSpPr>
          <a:xfrm>
            <a:off x="441750" y="913076"/>
            <a:ext cx="1926600" cy="1628423"/>
            <a:chOff x="441750" y="913076"/>
            <a:chExt cx="1926600" cy="1628423"/>
          </a:xfrm>
        </p:grpSpPr>
        <p:sp>
          <p:nvSpPr>
            <p:cNvPr id="1050" name="Google Shape;1050;p36"/>
            <p:cNvSpPr txBox="1"/>
            <p:nvPr/>
          </p:nvSpPr>
          <p:spPr>
            <a:xfrm>
              <a:off x="441750" y="1863799"/>
              <a:ext cx="1926600" cy="67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1" name="Google Shape;1051;p36"/>
            <p:cNvSpPr txBox="1"/>
            <p:nvPr/>
          </p:nvSpPr>
          <p:spPr>
            <a:xfrm>
              <a:off x="441750" y="913076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60%</a:t>
              </a:r>
              <a:endParaRPr sz="36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2" name="Google Shape;1052;p36"/>
            <p:cNvSpPr txBox="1"/>
            <p:nvPr/>
          </p:nvSpPr>
          <p:spPr>
            <a:xfrm>
              <a:off x="441750" y="1561970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53" name="Google Shape;1053;p36"/>
          <p:cNvGrpSpPr/>
          <p:nvPr/>
        </p:nvGrpSpPr>
        <p:grpSpPr>
          <a:xfrm>
            <a:off x="441750" y="2927108"/>
            <a:ext cx="1926600" cy="1673815"/>
            <a:chOff x="441750" y="2927108"/>
            <a:chExt cx="1926600" cy="1673815"/>
          </a:xfrm>
        </p:grpSpPr>
        <p:sp>
          <p:nvSpPr>
            <p:cNvPr id="1054" name="Google Shape;1054;p36"/>
            <p:cNvSpPr txBox="1"/>
            <p:nvPr/>
          </p:nvSpPr>
          <p:spPr>
            <a:xfrm>
              <a:off x="441750" y="2927108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52%</a:t>
              </a:r>
              <a:endParaRPr sz="36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5" name="Google Shape;1055;p36"/>
            <p:cNvSpPr txBox="1"/>
            <p:nvPr/>
          </p:nvSpPr>
          <p:spPr>
            <a:xfrm>
              <a:off x="441750" y="3535820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6" name="Google Shape;1056;p36"/>
            <p:cNvSpPr txBox="1"/>
            <p:nvPr/>
          </p:nvSpPr>
          <p:spPr>
            <a:xfrm>
              <a:off x="441750" y="3885422"/>
              <a:ext cx="19266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7" name="Google Shape;1057;p36"/>
          <p:cNvGrpSpPr/>
          <p:nvPr/>
        </p:nvGrpSpPr>
        <p:grpSpPr>
          <a:xfrm>
            <a:off x="6766625" y="2052095"/>
            <a:ext cx="1926600" cy="1670403"/>
            <a:chOff x="6823475" y="2293745"/>
            <a:chExt cx="1926600" cy="1670403"/>
          </a:xfrm>
        </p:grpSpPr>
        <p:sp>
          <p:nvSpPr>
            <p:cNvPr id="1058" name="Google Shape;1058;p36"/>
            <p:cNvSpPr txBox="1"/>
            <p:nvPr/>
          </p:nvSpPr>
          <p:spPr>
            <a:xfrm>
              <a:off x="6823475" y="3248648"/>
              <a:ext cx="19266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9" name="Google Shape;1059;p36"/>
            <p:cNvSpPr txBox="1"/>
            <p:nvPr/>
          </p:nvSpPr>
          <p:spPr>
            <a:xfrm>
              <a:off x="7441175" y="2293745"/>
              <a:ext cx="1308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36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35%</a:t>
              </a:r>
              <a:endParaRPr sz="36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60" name="Google Shape;1060;p36"/>
            <p:cNvSpPr txBox="1"/>
            <p:nvPr/>
          </p:nvSpPr>
          <p:spPr>
            <a:xfrm>
              <a:off x="7441175" y="2942645"/>
              <a:ext cx="1308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61" name="Google Shape;1061;p36"/>
          <p:cNvSpPr/>
          <p:nvPr/>
        </p:nvSpPr>
        <p:spPr>
          <a:xfrm>
            <a:off x="4438482" y="3200933"/>
            <a:ext cx="260810" cy="260829"/>
          </a:xfrm>
          <a:custGeom>
            <a:avLst/>
            <a:gdLst/>
            <a:ahLst/>
            <a:cxnLst/>
            <a:rect l="l" t="t" r="r" b="b"/>
            <a:pathLst>
              <a:path w="2859" h="2859" extrusionOk="0">
                <a:moveTo>
                  <a:pt x="370" y="1"/>
                </a:moveTo>
                <a:lnTo>
                  <a:pt x="277" y="32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2367"/>
                </a:lnTo>
                <a:lnTo>
                  <a:pt x="1" y="2459"/>
                </a:lnTo>
                <a:lnTo>
                  <a:pt x="32" y="2551"/>
                </a:lnTo>
                <a:lnTo>
                  <a:pt x="124" y="2705"/>
                </a:lnTo>
                <a:lnTo>
                  <a:pt x="277" y="2828"/>
                </a:lnTo>
                <a:lnTo>
                  <a:pt x="370" y="2858"/>
                </a:lnTo>
                <a:lnTo>
                  <a:pt x="2459" y="2858"/>
                </a:lnTo>
                <a:lnTo>
                  <a:pt x="2551" y="2828"/>
                </a:lnTo>
                <a:lnTo>
                  <a:pt x="2705" y="2705"/>
                </a:lnTo>
                <a:lnTo>
                  <a:pt x="2828" y="2551"/>
                </a:lnTo>
                <a:lnTo>
                  <a:pt x="2858" y="2459"/>
                </a:lnTo>
                <a:lnTo>
                  <a:pt x="2858" y="2367"/>
                </a:lnTo>
                <a:lnTo>
                  <a:pt x="2858" y="492"/>
                </a:lnTo>
                <a:lnTo>
                  <a:pt x="2858" y="400"/>
                </a:lnTo>
                <a:lnTo>
                  <a:pt x="2828" y="308"/>
                </a:lnTo>
                <a:lnTo>
                  <a:pt x="2705" y="154"/>
                </a:lnTo>
                <a:lnTo>
                  <a:pt x="2551" y="32"/>
                </a:lnTo>
                <a:lnTo>
                  <a:pt x="245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6"/>
          <p:cNvSpPr/>
          <p:nvPr/>
        </p:nvSpPr>
        <p:spPr>
          <a:xfrm>
            <a:off x="4396429" y="2312380"/>
            <a:ext cx="67415" cy="485074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70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523" y="5316"/>
                </a:lnTo>
                <a:lnTo>
                  <a:pt x="615" y="5224"/>
                </a:lnTo>
                <a:lnTo>
                  <a:pt x="708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8" y="216"/>
                </a:lnTo>
                <a:lnTo>
                  <a:pt x="615" y="124"/>
                </a:lnTo>
                <a:lnTo>
                  <a:pt x="523" y="31"/>
                </a:lnTo>
                <a:lnTo>
                  <a:pt x="3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4673923" y="2312380"/>
            <a:ext cx="67415" cy="485074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69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492" y="5316"/>
                </a:lnTo>
                <a:lnTo>
                  <a:pt x="615" y="5224"/>
                </a:lnTo>
                <a:lnTo>
                  <a:pt x="707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7" y="216"/>
                </a:lnTo>
                <a:lnTo>
                  <a:pt x="615" y="124"/>
                </a:lnTo>
                <a:lnTo>
                  <a:pt x="492" y="31"/>
                </a:lnTo>
                <a:lnTo>
                  <a:pt x="3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4371252" y="2929076"/>
            <a:ext cx="395275" cy="395303"/>
          </a:xfrm>
          <a:custGeom>
            <a:avLst/>
            <a:gdLst/>
            <a:ahLst/>
            <a:cxnLst/>
            <a:rect l="l" t="t" r="r" b="b"/>
            <a:pathLst>
              <a:path w="4333" h="4333" extrusionOk="0">
                <a:moveTo>
                  <a:pt x="584" y="0"/>
                </a:moveTo>
                <a:lnTo>
                  <a:pt x="431" y="62"/>
                </a:lnTo>
                <a:lnTo>
                  <a:pt x="308" y="123"/>
                </a:lnTo>
                <a:lnTo>
                  <a:pt x="215" y="216"/>
                </a:lnTo>
                <a:lnTo>
                  <a:pt x="123" y="308"/>
                </a:lnTo>
                <a:lnTo>
                  <a:pt x="31" y="461"/>
                </a:lnTo>
                <a:lnTo>
                  <a:pt x="0" y="584"/>
                </a:lnTo>
                <a:lnTo>
                  <a:pt x="0" y="738"/>
                </a:lnTo>
                <a:lnTo>
                  <a:pt x="0" y="3595"/>
                </a:lnTo>
                <a:lnTo>
                  <a:pt x="0" y="3749"/>
                </a:lnTo>
                <a:lnTo>
                  <a:pt x="31" y="3872"/>
                </a:lnTo>
                <a:lnTo>
                  <a:pt x="123" y="4026"/>
                </a:lnTo>
                <a:lnTo>
                  <a:pt x="215" y="4118"/>
                </a:lnTo>
                <a:lnTo>
                  <a:pt x="308" y="4210"/>
                </a:lnTo>
                <a:lnTo>
                  <a:pt x="431" y="4271"/>
                </a:lnTo>
                <a:lnTo>
                  <a:pt x="584" y="4333"/>
                </a:lnTo>
                <a:lnTo>
                  <a:pt x="3749" y="4333"/>
                </a:lnTo>
                <a:lnTo>
                  <a:pt x="3872" y="4271"/>
                </a:lnTo>
                <a:lnTo>
                  <a:pt x="3995" y="4210"/>
                </a:lnTo>
                <a:lnTo>
                  <a:pt x="4118" y="4118"/>
                </a:lnTo>
                <a:lnTo>
                  <a:pt x="4210" y="4026"/>
                </a:lnTo>
                <a:lnTo>
                  <a:pt x="4271" y="3872"/>
                </a:lnTo>
                <a:lnTo>
                  <a:pt x="4302" y="3749"/>
                </a:lnTo>
                <a:lnTo>
                  <a:pt x="4333" y="3595"/>
                </a:lnTo>
                <a:lnTo>
                  <a:pt x="4333" y="738"/>
                </a:lnTo>
                <a:lnTo>
                  <a:pt x="4302" y="584"/>
                </a:lnTo>
                <a:lnTo>
                  <a:pt x="4271" y="461"/>
                </a:lnTo>
                <a:lnTo>
                  <a:pt x="4210" y="308"/>
                </a:lnTo>
                <a:lnTo>
                  <a:pt x="4118" y="216"/>
                </a:lnTo>
                <a:lnTo>
                  <a:pt x="3995" y="123"/>
                </a:lnTo>
                <a:lnTo>
                  <a:pt x="3872" y="62"/>
                </a:lnTo>
                <a:lnTo>
                  <a:pt x="3749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4267534" y="2629121"/>
            <a:ext cx="599891" cy="600025"/>
          </a:xfrm>
          <a:custGeom>
            <a:avLst/>
            <a:gdLst/>
            <a:ahLst/>
            <a:cxnLst/>
            <a:rect l="l" t="t" r="r" b="b"/>
            <a:pathLst>
              <a:path w="6576" h="6577" extrusionOk="0">
                <a:moveTo>
                  <a:pt x="892" y="1"/>
                </a:moveTo>
                <a:lnTo>
                  <a:pt x="677" y="93"/>
                </a:lnTo>
                <a:lnTo>
                  <a:pt x="492" y="185"/>
                </a:lnTo>
                <a:lnTo>
                  <a:pt x="339" y="308"/>
                </a:lnTo>
                <a:lnTo>
                  <a:pt x="185" y="492"/>
                </a:lnTo>
                <a:lnTo>
                  <a:pt x="93" y="677"/>
                </a:lnTo>
                <a:lnTo>
                  <a:pt x="31" y="892"/>
                </a:lnTo>
                <a:lnTo>
                  <a:pt x="1" y="1107"/>
                </a:lnTo>
                <a:lnTo>
                  <a:pt x="1" y="5439"/>
                </a:lnTo>
                <a:lnTo>
                  <a:pt x="31" y="5685"/>
                </a:lnTo>
                <a:lnTo>
                  <a:pt x="93" y="5900"/>
                </a:lnTo>
                <a:lnTo>
                  <a:pt x="185" y="6084"/>
                </a:lnTo>
                <a:lnTo>
                  <a:pt x="339" y="6238"/>
                </a:lnTo>
                <a:lnTo>
                  <a:pt x="492" y="6392"/>
                </a:lnTo>
                <a:lnTo>
                  <a:pt x="677" y="6484"/>
                </a:lnTo>
                <a:lnTo>
                  <a:pt x="892" y="6545"/>
                </a:lnTo>
                <a:lnTo>
                  <a:pt x="1137" y="6576"/>
                </a:lnTo>
                <a:lnTo>
                  <a:pt x="5470" y="6576"/>
                </a:lnTo>
                <a:lnTo>
                  <a:pt x="5685" y="6545"/>
                </a:lnTo>
                <a:lnTo>
                  <a:pt x="5900" y="6484"/>
                </a:lnTo>
                <a:lnTo>
                  <a:pt x="6084" y="6392"/>
                </a:lnTo>
                <a:lnTo>
                  <a:pt x="6269" y="6238"/>
                </a:lnTo>
                <a:lnTo>
                  <a:pt x="6392" y="6084"/>
                </a:lnTo>
                <a:lnTo>
                  <a:pt x="6484" y="5900"/>
                </a:lnTo>
                <a:lnTo>
                  <a:pt x="6576" y="5685"/>
                </a:lnTo>
                <a:lnTo>
                  <a:pt x="6576" y="5439"/>
                </a:lnTo>
                <a:lnTo>
                  <a:pt x="6576" y="1107"/>
                </a:lnTo>
                <a:lnTo>
                  <a:pt x="6576" y="892"/>
                </a:lnTo>
                <a:lnTo>
                  <a:pt x="6484" y="677"/>
                </a:lnTo>
                <a:lnTo>
                  <a:pt x="6392" y="492"/>
                </a:lnTo>
                <a:lnTo>
                  <a:pt x="6269" y="308"/>
                </a:lnTo>
                <a:lnTo>
                  <a:pt x="6084" y="185"/>
                </a:lnTo>
                <a:lnTo>
                  <a:pt x="5900" y="93"/>
                </a:lnTo>
                <a:lnTo>
                  <a:pt x="5685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6"/>
          <p:cNvSpPr/>
          <p:nvPr/>
        </p:nvSpPr>
        <p:spPr>
          <a:xfrm>
            <a:off x="4470097" y="2724738"/>
            <a:ext cx="197576" cy="434602"/>
          </a:xfrm>
          <a:custGeom>
            <a:avLst/>
            <a:gdLst/>
            <a:ahLst/>
            <a:cxnLst/>
            <a:rect l="l" t="t" r="r" b="b"/>
            <a:pathLst>
              <a:path w="1691" h="3719" extrusionOk="0">
                <a:moveTo>
                  <a:pt x="584" y="1"/>
                </a:moveTo>
                <a:lnTo>
                  <a:pt x="31" y="1752"/>
                </a:lnTo>
                <a:lnTo>
                  <a:pt x="523" y="1752"/>
                </a:lnTo>
                <a:lnTo>
                  <a:pt x="0" y="3718"/>
                </a:lnTo>
                <a:lnTo>
                  <a:pt x="1690" y="1291"/>
                </a:lnTo>
                <a:lnTo>
                  <a:pt x="891" y="1291"/>
                </a:lnTo>
                <a:lnTo>
                  <a:pt x="144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7"/>
          <p:cNvSpPr/>
          <p:nvPr/>
        </p:nvSpPr>
        <p:spPr>
          <a:xfrm>
            <a:off x="3770097" y="2523139"/>
            <a:ext cx="1603787" cy="1603724"/>
          </a:xfrm>
          <a:custGeom>
            <a:avLst/>
            <a:gdLst/>
            <a:ahLst/>
            <a:cxnLst/>
            <a:rect l="l" t="t" r="r" b="b"/>
            <a:pathLst>
              <a:path w="25592" h="25591" extrusionOk="0">
                <a:moveTo>
                  <a:pt x="12973" y="0"/>
                </a:moveTo>
                <a:cubicBezTo>
                  <a:pt x="12937" y="0"/>
                  <a:pt x="12906" y="30"/>
                  <a:pt x="12906" y="66"/>
                </a:cubicBezTo>
                <a:cubicBezTo>
                  <a:pt x="12906" y="101"/>
                  <a:pt x="12936" y="132"/>
                  <a:pt x="12972" y="132"/>
                </a:cubicBezTo>
                <a:lnTo>
                  <a:pt x="13104" y="134"/>
                </a:lnTo>
                <a:lnTo>
                  <a:pt x="13105" y="134"/>
                </a:lnTo>
                <a:cubicBezTo>
                  <a:pt x="13141" y="134"/>
                  <a:pt x="13170" y="107"/>
                  <a:pt x="13171" y="71"/>
                </a:cubicBezTo>
                <a:cubicBezTo>
                  <a:pt x="13172" y="34"/>
                  <a:pt x="13145" y="4"/>
                  <a:pt x="13108" y="3"/>
                </a:cubicBezTo>
                <a:lnTo>
                  <a:pt x="12975" y="0"/>
                </a:lnTo>
                <a:close/>
                <a:moveTo>
                  <a:pt x="12310" y="9"/>
                </a:moveTo>
                <a:lnTo>
                  <a:pt x="12178" y="15"/>
                </a:lnTo>
                <a:cubicBezTo>
                  <a:pt x="12142" y="16"/>
                  <a:pt x="12114" y="48"/>
                  <a:pt x="12115" y="84"/>
                </a:cubicBezTo>
                <a:cubicBezTo>
                  <a:pt x="12118" y="118"/>
                  <a:pt x="12147" y="146"/>
                  <a:pt x="12182" y="146"/>
                </a:cubicBezTo>
                <a:cubicBezTo>
                  <a:pt x="12183" y="146"/>
                  <a:pt x="12184" y="146"/>
                  <a:pt x="12183" y="148"/>
                </a:cubicBezTo>
                <a:lnTo>
                  <a:pt x="12315" y="142"/>
                </a:lnTo>
                <a:cubicBezTo>
                  <a:pt x="12352" y="141"/>
                  <a:pt x="12380" y="111"/>
                  <a:pt x="12378" y="74"/>
                </a:cubicBezTo>
                <a:cubicBezTo>
                  <a:pt x="12377" y="36"/>
                  <a:pt x="12350" y="12"/>
                  <a:pt x="12310" y="9"/>
                </a:cubicBezTo>
                <a:close/>
                <a:moveTo>
                  <a:pt x="13766" y="36"/>
                </a:moveTo>
                <a:cubicBezTo>
                  <a:pt x="13735" y="36"/>
                  <a:pt x="13700" y="61"/>
                  <a:pt x="13697" y="97"/>
                </a:cubicBezTo>
                <a:cubicBezTo>
                  <a:pt x="13695" y="133"/>
                  <a:pt x="13723" y="166"/>
                  <a:pt x="13759" y="168"/>
                </a:cubicBezTo>
                <a:lnTo>
                  <a:pt x="13890" y="178"/>
                </a:lnTo>
                <a:lnTo>
                  <a:pt x="13896" y="178"/>
                </a:lnTo>
                <a:cubicBezTo>
                  <a:pt x="13931" y="178"/>
                  <a:pt x="13958" y="153"/>
                  <a:pt x="13959" y="118"/>
                </a:cubicBezTo>
                <a:cubicBezTo>
                  <a:pt x="13962" y="81"/>
                  <a:pt x="13936" y="49"/>
                  <a:pt x="13900" y="46"/>
                </a:cubicBezTo>
                <a:lnTo>
                  <a:pt x="13768" y="36"/>
                </a:lnTo>
                <a:cubicBezTo>
                  <a:pt x="13767" y="36"/>
                  <a:pt x="13767" y="36"/>
                  <a:pt x="13766" y="36"/>
                </a:cubicBezTo>
                <a:close/>
                <a:moveTo>
                  <a:pt x="11525" y="61"/>
                </a:moveTo>
                <a:cubicBezTo>
                  <a:pt x="11523" y="61"/>
                  <a:pt x="11520" y="61"/>
                  <a:pt x="11518" y="62"/>
                </a:cubicBezTo>
                <a:lnTo>
                  <a:pt x="11386" y="76"/>
                </a:lnTo>
                <a:cubicBezTo>
                  <a:pt x="11349" y="80"/>
                  <a:pt x="11324" y="113"/>
                  <a:pt x="11328" y="149"/>
                </a:cubicBezTo>
                <a:cubicBezTo>
                  <a:pt x="11331" y="182"/>
                  <a:pt x="11359" y="208"/>
                  <a:pt x="11392" y="208"/>
                </a:cubicBezTo>
                <a:cubicBezTo>
                  <a:pt x="11395" y="208"/>
                  <a:pt x="11398" y="208"/>
                  <a:pt x="11400" y="207"/>
                </a:cubicBezTo>
                <a:lnTo>
                  <a:pt x="11531" y="193"/>
                </a:lnTo>
                <a:cubicBezTo>
                  <a:pt x="11567" y="189"/>
                  <a:pt x="11594" y="157"/>
                  <a:pt x="11590" y="121"/>
                </a:cubicBezTo>
                <a:cubicBezTo>
                  <a:pt x="11587" y="87"/>
                  <a:pt x="11558" y="61"/>
                  <a:pt x="11525" y="61"/>
                </a:cubicBezTo>
                <a:close/>
                <a:moveTo>
                  <a:pt x="14551" y="119"/>
                </a:moveTo>
                <a:cubicBezTo>
                  <a:pt x="14519" y="119"/>
                  <a:pt x="14490" y="143"/>
                  <a:pt x="14485" y="176"/>
                </a:cubicBezTo>
                <a:cubicBezTo>
                  <a:pt x="14480" y="211"/>
                  <a:pt x="14506" y="245"/>
                  <a:pt x="14541" y="250"/>
                </a:cubicBezTo>
                <a:lnTo>
                  <a:pt x="14672" y="269"/>
                </a:lnTo>
                <a:cubicBezTo>
                  <a:pt x="14675" y="270"/>
                  <a:pt x="14679" y="270"/>
                  <a:pt x="14683" y="270"/>
                </a:cubicBezTo>
                <a:cubicBezTo>
                  <a:pt x="14714" y="270"/>
                  <a:pt x="14742" y="248"/>
                  <a:pt x="14745" y="214"/>
                </a:cubicBezTo>
                <a:cubicBezTo>
                  <a:pt x="14751" y="177"/>
                  <a:pt x="14726" y="143"/>
                  <a:pt x="14690" y="138"/>
                </a:cubicBezTo>
                <a:lnTo>
                  <a:pt x="14560" y="120"/>
                </a:lnTo>
                <a:cubicBezTo>
                  <a:pt x="14557" y="119"/>
                  <a:pt x="14554" y="119"/>
                  <a:pt x="14551" y="119"/>
                </a:cubicBezTo>
                <a:close/>
                <a:moveTo>
                  <a:pt x="10739" y="165"/>
                </a:moveTo>
                <a:cubicBezTo>
                  <a:pt x="10735" y="165"/>
                  <a:pt x="10731" y="165"/>
                  <a:pt x="10727" y="166"/>
                </a:cubicBezTo>
                <a:lnTo>
                  <a:pt x="10597" y="187"/>
                </a:lnTo>
                <a:cubicBezTo>
                  <a:pt x="10561" y="194"/>
                  <a:pt x="10537" y="228"/>
                  <a:pt x="10544" y="264"/>
                </a:cubicBezTo>
                <a:cubicBezTo>
                  <a:pt x="10550" y="296"/>
                  <a:pt x="10577" y="319"/>
                  <a:pt x="10608" y="319"/>
                </a:cubicBezTo>
                <a:cubicBezTo>
                  <a:pt x="10612" y="319"/>
                  <a:pt x="10617" y="319"/>
                  <a:pt x="10619" y="317"/>
                </a:cubicBezTo>
                <a:lnTo>
                  <a:pt x="10747" y="296"/>
                </a:lnTo>
                <a:cubicBezTo>
                  <a:pt x="10785" y="291"/>
                  <a:pt x="10810" y="256"/>
                  <a:pt x="10803" y="220"/>
                </a:cubicBezTo>
                <a:cubicBezTo>
                  <a:pt x="10798" y="188"/>
                  <a:pt x="10770" y="165"/>
                  <a:pt x="10739" y="165"/>
                </a:cubicBezTo>
                <a:close/>
                <a:moveTo>
                  <a:pt x="15331" y="252"/>
                </a:moveTo>
                <a:cubicBezTo>
                  <a:pt x="15301" y="252"/>
                  <a:pt x="15275" y="274"/>
                  <a:pt x="15268" y="305"/>
                </a:cubicBezTo>
                <a:cubicBezTo>
                  <a:pt x="15260" y="341"/>
                  <a:pt x="15283" y="375"/>
                  <a:pt x="15319" y="383"/>
                </a:cubicBezTo>
                <a:lnTo>
                  <a:pt x="15447" y="409"/>
                </a:lnTo>
                <a:cubicBezTo>
                  <a:pt x="15452" y="412"/>
                  <a:pt x="15456" y="412"/>
                  <a:pt x="15461" y="412"/>
                </a:cubicBezTo>
                <a:cubicBezTo>
                  <a:pt x="15492" y="412"/>
                  <a:pt x="15519" y="389"/>
                  <a:pt x="15527" y="358"/>
                </a:cubicBezTo>
                <a:cubicBezTo>
                  <a:pt x="15534" y="322"/>
                  <a:pt x="15511" y="288"/>
                  <a:pt x="15476" y="281"/>
                </a:cubicBezTo>
                <a:lnTo>
                  <a:pt x="15346" y="254"/>
                </a:lnTo>
                <a:cubicBezTo>
                  <a:pt x="15341" y="253"/>
                  <a:pt x="15336" y="252"/>
                  <a:pt x="15331" y="252"/>
                </a:cubicBezTo>
                <a:close/>
                <a:moveTo>
                  <a:pt x="9961" y="315"/>
                </a:moveTo>
                <a:cubicBezTo>
                  <a:pt x="9957" y="315"/>
                  <a:pt x="9952" y="315"/>
                  <a:pt x="9947" y="316"/>
                </a:cubicBezTo>
                <a:lnTo>
                  <a:pt x="9818" y="347"/>
                </a:lnTo>
                <a:cubicBezTo>
                  <a:pt x="9783" y="355"/>
                  <a:pt x="9761" y="391"/>
                  <a:pt x="9769" y="427"/>
                </a:cubicBezTo>
                <a:cubicBezTo>
                  <a:pt x="9776" y="458"/>
                  <a:pt x="9804" y="478"/>
                  <a:pt x="9834" y="478"/>
                </a:cubicBezTo>
                <a:cubicBezTo>
                  <a:pt x="9839" y="478"/>
                  <a:pt x="9844" y="478"/>
                  <a:pt x="9849" y="475"/>
                </a:cubicBezTo>
                <a:lnTo>
                  <a:pt x="9977" y="445"/>
                </a:lnTo>
                <a:cubicBezTo>
                  <a:pt x="10013" y="437"/>
                  <a:pt x="10034" y="402"/>
                  <a:pt x="10027" y="366"/>
                </a:cubicBezTo>
                <a:cubicBezTo>
                  <a:pt x="10019" y="335"/>
                  <a:pt x="9992" y="315"/>
                  <a:pt x="9961" y="315"/>
                </a:cubicBezTo>
                <a:close/>
                <a:moveTo>
                  <a:pt x="16102" y="433"/>
                </a:moveTo>
                <a:cubicBezTo>
                  <a:pt x="16072" y="433"/>
                  <a:pt x="16045" y="453"/>
                  <a:pt x="16038" y="483"/>
                </a:cubicBezTo>
                <a:cubicBezTo>
                  <a:pt x="16029" y="517"/>
                  <a:pt x="16050" y="554"/>
                  <a:pt x="16085" y="563"/>
                </a:cubicBezTo>
                <a:lnTo>
                  <a:pt x="16212" y="598"/>
                </a:lnTo>
                <a:cubicBezTo>
                  <a:pt x="16218" y="599"/>
                  <a:pt x="16224" y="601"/>
                  <a:pt x="16230" y="601"/>
                </a:cubicBezTo>
                <a:cubicBezTo>
                  <a:pt x="16259" y="601"/>
                  <a:pt x="16285" y="581"/>
                  <a:pt x="16292" y="552"/>
                </a:cubicBezTo>
                <a:cubicBezTo>
                  <a:pt x="16301" y="516"/>
                  <a:pt x="16282" y="480"/>
                  <a:pt x="16246" y="470"/>
                </a:cubicBezTo>
                <a:cubicBezTo>
                  <a:pt x="16204" y="459"/>
                  <a:pt x="16161" y="446"/>
                  <a:pt x="16118" y="435"/>
                </a:cubicBezTo>
                <a:cubicBezTo>
                  <a:pt x="16113" y="434"/>
                  <a:pt x="16108" y="433"/>
                  <a:pt x="16102" y="433"/>
                </a:cubicBezTo>
                <a:close/>
                <a:moveTo>
                  <a:pt x="9195" y="516"/>
                </a:moveTo>
                <a:cubicBezTo>
                  <a:pt x="9189" y="516"/>
                  <a:pt x="9184" y="516"/>
                  <a:pt x="9178" y="518"/>
                </a:cubicBezTo>
                <a:lnTo>
                  <a:pt x="9051" y="557"/>
                </a:lnTo>
                <a:cubicBezTo>
                  <a:pt x="9016" y="567"/>
                  <a:pt x="8997" y="604"/>
                  <a:pt x="9007" y="639"/>
                </a:cubicBezTo>
                <a:cubicBezTo>
                  <a:pt x="9015" y="668"/>
                  <a:pt x="9042" y="686"/>
                  <a:pt x="9070" y="686"/>
                </a:cubicBezTo>
                <a:cubicBezTo>
                  <a:pt x="9077" y="686"/>
                  <a:pt x="9083" y="685"/>
                  <a:pt x="9089" y="682"/>
                </a:cubicBezTo>
                <a:cubicBezTo>
                  <a:pt x="9130" y="669"/>
                  <a:pt x="9173" y="658"/>
                  <a:pt x="9215" y="645"/>
                </a:cubicBezTo>
                <a:cubicBezTo>
                  <a:pt x="9250" y="635"/>
                  <a:pt x="9270" y="598"/>
                  <a:pt x="9260" y="563"/>
                </a:cubicBezTo>
                <a:cubicBezTo>
                  <a:pt x="9251" y="534"/>
                  <a:pt x="9224" y="516"/>
                  <a:pt x="9195" y="516"/>
                </a:cubicBezTo>
                <a:close/>
                <a:moveTo>
                  <a:pt x="16863" y="662"/>
                </a:moveTo>
                <a:cubicBezTo>
                  <a:pt x="16835" y="662"/>
                  <a:pt x="16809" y="680"/>
                  <a:pt x="16799" y="708"/>
                </a:cubicBezTo>
                <a:cubicBezTo>
                  <a:pt x="16786" y="742"/>
                  <a:pt x="16806" y="780"/>
                  <a:pt x="16840" y="791"/>
                </a:cubicBezTo>
                <a:cubicBezTo>
                  <a:pt x="16880" y="805"/>
                  <a:pt x="16923" y="819"/>
                  <a:pt x="16964" y="833"/>
                </a:cubicBezTo>
                <a:cubicBezTo>
                  <a:pt x="16972" y="836"/>
                  <a:pt x="16978" y="837"/>
                  <a:pt x="16986" y="837"/>
                </a:cubicBezTo>
                <a:cubicBezTo>
                  <a:pt x="17012" y="837"/>
                  <a:pt x="17038" y="821"/>
                  <a:pt x="17049" y="793"/>
                </a:cubicBezTo>
                <a:cubicBezTo>
                  <a:pt x="17062" y="759"/>
                  <a:pt x="17043" y="721"/>
                  <a:pt x="17008" y="709"/>
                </a:cubicBezTo>
                <a:cubicBezTo>
                  <a:pt x="16966" y="694"/>
                  <a:pt x="16924" y="680"/>
                  <a:pt x="16883" y="665"/>
                </a:cubicBezTo>
                <a:cubicBezTo>
                  <a:pt x="16876" y="663"/>
                  <a:pt x="16869" y="662"/>
                  <a:pt x="16863" y="662"/>
                </a:cubicBezTo>
                <a:close/>
                <a:moveTo>
                  <a:pt x="8444" y="764"/>
                </a:moveTo>
                <a:cubicBezTo>
                  <a:pt x="8437" y="764"/>
                  <a:pt x="8429" y="765"/>
                  <a:pt x="8422" y="768"/>
                </a:cubicBezTo>
                <a:lnTo>
                  <a:pt x="8297" y="814"/>
                </a:lnTo>
                <a:cubicBezTo>
                  <a:pt x="8263" y="827"/>
                  <a:pt x="8246" y="864"/>
                  <a:pt x="8259" y="899"/>
                </a:cubicBezTo>
                <a:cubicBezTo>
                  <a:pt x="8268" y="924"/>
                  <a:pt x="8294" y="940"/>
                  <a:pt x="8320" y="940"/>
                </a:cubicBezTo>
                <a:cubicBezTo>
                  <a:pt x="8329" y="940"/>
                  <a:pt x="8336" y="939"/>
                  <a:pt x="8343" y="938"/>
                </a:cubicBezTo>
                <a:lnTo>
                  <a:pt x="8466" y="892"/>
                </a:lnTo>
                <a:cubicBezTo>
                  <a:pt x="8501" y="879"/>
                  <a:pt x="8519" y="842"/>
                  <a:pt x="8506" y="807"/>
                </a:cubicBezTo>
                <a:cubicBezTo>
                  <a:pt x="8496" y="780"/>
                  <a:pt x="8471" y="764"/>
                  <a:pt x="8444" y="764"/>
                </a:cubicBezTo>
                <a:close/>
                <a:moveTo>
                  <a:pt x="17604" y="940"/>
                </a:moveTo>
                <a:cubicBezTo>
                  <a:pt x="17578" y="940"/>
                  <a:pt x="17554" y="955"/>
                  <a:pt x="17543" y="981"/>
                </a:cubicBezTo>
                <a:cubicBezTo>
                  <a:pt x="17529" y="1015"/>
                  <a:pt x="17546" y="1053"/>
                  <a:pt x="17579" y="1067"/>
                </a:cubicBezTo>
                <a:cubicBezTo>
                  <a:pt x="17620" y="1083"/>
                  <a:pt x="17660" y="1100"/>
                  <a:pt x="17701" y="1118"/>
                </a:cubicBezTo>
                <a:cubicBezTo>
                  <a:pt x="17708" y="1121"/>
                  <a:pt x="17717" y="1123"/>
                  <a:pt x="17727" y="1123"/>
                </a:cubicBezTo>
                <a:cubicBezTo>
                  <a:pt x="17752" y="1123"/>
                  <a:pt x="17776" y="1106"/>
                  <a:pt x="17788" y="1084"/>
                </a:cubicBezTo>
                <a:cubicBezTo>
                  <a:pt x="17801" y="1049"/>
                  <a:pt x="17785" y="1011"/>
                  <a:pt x="17752" y="997"/>
                </a:cubicBezTo>
                <a:cubicBezTo>
                  <a:pt x="17710" y="979"/>
                  <a:pt x="17670" y="962"/>
                  <a:pt x="17629" y="946"/>
                </a:cubicBezTo>
                <a:cubicBezTo>
                  <a:pt x="17621" y="942"/>
                  <a:pt x="17612" y="940"/>
                  <a:pt x="17604" y="940"/>
                </a:cubicBezTo>
                <a:close/>
                <a:moveTo>
                  <a:pt x="7710" y="1055"/>
                </a:moveTo>
                <a:cubicBezTo>
                  <a:pt x="7701" y="1055"/>
                  <a:pt x="7692" y="1057"/>
                  <a:pt x="7684" y="1060"/>
                </a:cubicBezTo>
                <a:lnTo>
                  <a:pt x="7563" y="1114"/>
                </a:lnTo>
                <a:cubicBezTo>
                  <a:pt x="7531" y="1130"/>
                  <a:pt x="7515" y="1168"/>
                  <a:pt x="7531" y="1201"/>
                </a:cubicBezTo>
                <a:cubicBezTo>
                  <a:pt x="7541" y="1227"/>
                  <a:pt x="7564" y="1241"/>
                  <a:pt x="7590" y="1241"/>
                </a:cubicBezTo>
                <a:cubicBezTo>
                  <a:pt x="7599" y="1241"/>
                  <a:pt x="7608" y="1240"/>
                  <a:pt x="7615" y="1234"/>
                </a:cubicBezTo>
                <a:lnTo>
                  <a:pt x="7736" y="1182"/>
                </a:lnTo>
                <a:cubicBezTo>
                  <a:pt x="7769" y="1169"/>
                  <a:pt x="7784" y="1129"/>
                  <a:pt x="7771" y="1095"/>
                </a:cubicBezTo>
                <a:cubicBezTo>
                  <a:pt x="7760" y="1069"/>
                  <a:pt x="7736" y="1055"/>
                  <a:pt x="7710" y="1055"/>
                </a:cubicBezTo>
                <a:close/>
                <a:moveTo>
                  <a:pt x="18329" y="1263"/>
                </a:moveTo>
                <a:cubicBezTo>
                  <a:pt x="18305" y="1263"/>
                  <a:pt x="18281" y="1276"/>
                  <a:pt x="18270" y="1300"/>
                </a:cubicBezTo>
                <a:cubicBezTo>
                  <a:pt x="18255" y="1333"/>
                  <a:pt x="18267" y="1372"/>
                  <a:pt x="18301" y="1388"/>
                </a:cubicBezTo>
                <a:cubicBezTo>
                  <a:pt x="18340" y="1407"/>
                  <a:pt x="18378" y="1427"/>
                  <a:pt x="18418" y="1446"/>
                </a:cubicBezTo>
                <a:cubicBezTo>
                  <a:pt x="18426" y="1449"/>
                  <a:pt x="18438" y="1452"/>
                  <a:pt x="18448" y="1452"/>
                </a:cubicBezTo>
                <a:cubicBezTo>
                  <a:pt x="18472" y="1452"/>
                  <a:pt x="18495" y="1438"/>
                  <a:pt x="18506" y="1416"/>
                </a:cubicBezTo>
                <a:cubicBezTo>
                  <a:pt x="18523" y="1385"/>
                  <a:pt x="18510" y="1345"/>
                  <a:pt x="18477" y="1328"/>
                </a:cubicBezTo>
                <a:cubicBezTo>
                  <a:pt x="18438" y="1308"/>
                  <a:pt x="18398" y="1288"/>
                  <a:pt x="18358" y="1269"/>
                </a:cubicBezTo>
                <a:cubicBezTo>
                  <a:pt x="18349" y="1265"/>
                  <a:pt x="18339" y="1263"/>
                  <a:pt x="18329" y="1263"/>
                </a:cubicBezTo>
                <a:close/>
                <a:moveTo>
                  <a:pt x="6998" y="1393"/>
                </a:moveTo>
                <a:cubicBezTo>
                  <a:pt x="6988" y="1393"/>
                  <a:pt x="6977" y="1395"/>
                  <a:pt x="6967" y="1400"/>
                </a:cubicBezTo>
                <a:cubicBezTo>
                  <a:pt x="6928" y="1420"/>
                  <a:pt x="6889" y="1441"/>
                  <a:pt x="6850" y="1461"/>
                </a:cubicBezTo>
                <a:cubicBezTo>
                  <a:pt x="6816" y="1479"/>
                  <a:pt x="6805" y="1519"/>
                  <a:pt x="6822" y="1550"/>
                </a:cubicBezTo>
                <a:cubicBezTo>
                  <a:pt x="6833" y="1574"/>
                  <a:pt x="6856" y="1586"/>
                  <a:pt x="6881" y="1586"/>
                </a:cubicBezTo>
                <a:cubicBezTo>
                  <a:pt x="6891" y="1586"/>
                  <a:pt x="6901" y="1584"/>
                  <a:pt x="6912" y="1576"/>
                </a:cubicBezTo>
                <a:cubicBezTo>
                  <a:pt x="6949" y="1555"/>
                  <a:pt x="6989" y="1535"/>
                  <a:pt x="7027" y="1517"/>
                </a:cubicBezTo>
                <a:cubicBezTo>
                  <a:pt x="7060" y="1501"/>
                  <a:pt x="7072" y="1460"/>
                  <a:pt x="7056" y="1428"/>
                </a:cubicBezTo>
                <a:cubicBezTo>
                  <a:pt x="7045" y="1405"/>
                  <a:pt x="7022" y="1393"/>
                  <a:pt x="6998" y="1393"/>
                </a:cubicBezTo>
                <a:close/>
                <a:moveTo>
                  <a:pt x="19032" y="1629"/>
                </a:moveTo>
                <a:cubicBezTo>
                  <a:pt x="19008" y="1629"/>
                  <a:pt x="18985" y="1641"/>
                  <a:pt x="18973" y="1663"/>
                </a:cubicBezTo>
                <a:cubicBezTo>
                  <a:pt x="18955" y="1695"/>
                  <a:pt x="18967" y="1734"/>
                  <a:pt x="18998" y="1753"/>
                </a:cubicBezTo>
                <a:cubicBezTo>
                  <a:pt x="19037" y="1774"/>
                  <a:pt x="19074" y="1796"/>
                  <a:pt x="19113" y="1818"/>
                </a:cubicBezTo>
                <a:cubicBezTo>
                  <a:pt x="19123" y="1825"/>
                  <a:pt x="19135" y="1827"/>
                  <a:pt x="19146" y="1827"/>
                </a:cubicBezTo>
                <a:cubicBezTo>
                  <a:pt x="19168" y="1827"/>
                  <a:pt x="19191" y="1814"/>
                  <a:pt x="19202" y="1795"/>
                </a:cubicBezTo>
                <a:cubicBezTo>
                  <a:pt x="19220" y="1763"/>
                  <a:pt x="19210" y="1722"/>
                  <a:pt x="19178" y="1704"/>
                </a:cubicBezTo>
                <a:cubicBezTo>
                  <a:pt x="19140" y="1681"/>
                  <a:pt x="19101" y="1660"/>
                  <a:pt x="19063" y="1637"/>
                </a:cubicBezTo>
                <a:cubicBezTo>
                  <a:pt x="19053" y="1632"/>
                  <a:pt x="19042" y="1629"/>
                  <a:pt x="19032" y="1629"/>
                </a:cubicBezTo>
                <a:close/>
                <a:moveTo>
                  <a:pt x="6306" y="1776"/>
                </a:moveTo>
                <a:cubicBezTo>
                  <a:pt x="6294" y="1776"/>
                  <a:pt x="6283" y="1779"/>
                  <a:pt x="6272" y="1786"/>
                </a:cubicBezTo>
                <a:lnTo>
                  <a:pt x="6157" y="1853"/>
                </a:lnTo>
                <a:cubicBezTo>
                  <a:pt x="6127" y="1873"/>
                  <a:pt x="6117" y="1914"/>
                  <a:pt x="6136" y="1944"/>
                </a:cubicBezTo>
                <a:cubicBezTo>
                  <a:pt x="6149" y="1965"/>
                  <a:pt x="6171" y="1976"/>
                  <a:pt x="6192" y="1976"/>
                </a:cubicBezTo>
                <a:cubicBezTo>
                  <a:pt x="6203" y="1976"/>
                  <a:pt x="6216" y="1973"/>
                  <a:pt x="6227" y="1968"/>
                </a:cubicBezTo>
                <a:lnTo>
                  <a:pt x="6340" y="1899"/>
                </a:lnTo>
                <a:cubicBezTo>
                  <a:pt x="6371" y="1881"/>
                  <a:pt x="6382" y="1841"/>
                  <a:pt x="6362" y="1809"/>
                </a:cubicBezTo>
                <a:cubicBezTo>
                  <a:pt x="6350" y="1788"/>
                  <a:pt x="6328" y="1776"/>
                  <a:pt x="6306" y="1776"/>
                </a:cubicBezTo>
                <a:close/>
                <a:moveTo>
                  <a:pt x="19709" y="2040"/>
                </a:moveTo>
                <a:cubicBezTo>
                  <a:pt x="19688" y="2040"/>
                  <a:pt x="19666" y="2051"/>
                  <a:pt x="19653" y="2070"/>
                </a:cubicBezTo>
                <a:cubicBezTo>
                  <a:pt x="19633" y="2100"/>
                  <a:pt x="19642" y="2141"/>
                  <a:pt x="19673" y="2161"/>
                </a:cubicBezTo>
                <a:lnTo>
                  <a:pt x="19783" y="2233"/>
                </a:lnTo>
                <a:cubicBezTo>
                  <a:pt x="19794" y="2240"/>
                  <a:pt x="19807" y="2244"/>
                  <a:pt x="19820" y="2244"/>
                </a:cubicBezTo>
                <a:cubicBezTo>
                  <a:pt x="19842" y="2244"/>
                  <a:pt x="19862" y="2232"/>
                  <a:pt x="19875" y="2215"/>
                </a:cubicBezTo>
                <a:cubicBezTo>
                  <a:pt x="19894" y="2185"/>
                  <a:pt x="19887" y="2144"/>
                  <a:pt x="19856" y="2123"/>
                </a:cubicBezTo>
                <a:lnTo>
                  <a:pt x="19744" y="2051"/>
                </a:lnTo>
                <a:cubicBezTo>
                  <a:pt x="19734" y="2044"/>
                  <a:pt x="19721" y="2040"/>
                  <a:pt x="19709" y="2040"/>
                </a:cubicBezTo>
                <a:close/>
                <a:moveTo>
                  <a:pt x="5638" y="2200"/>
                </a:moveTo>
                <a:cubicBezTo>
                  <a:pt x="5625" y="2200"/>
                  <a:pt x="5613" y="2204"/>
                  <a:pt x="5602" y="2211"/>
                </a:cubicBezTo>
                <a:lnTo>
                  <a:pt x="5492" y="2287"/>
                </a:lnTo>
                <a:cubicBezTo>
                  <a:pt x="5462" y="2307"/>
                  <a:pt x="5456" y="2350"/>
                  <a:pt x="5476" y="2379"/>
                </a:cubicBezTo>
                <a:cubicBezTo>
                  <a:pt x="5489" y="2398"/>
                  <a:pt x="5510" y="2408"/>
                  <a:pt x="5530" y="2408"/>
                </a:cubicBezTo>
                <a:cubicBezTo>
                  <a:pt x="5543" y="2408"/>
                  <a:pt x="5556" y="2404"/>
                  <a:pt x="5568" y="2395"/>
                </a:cubicBezTo>
                <a:lnTo>
                  <a:pt x="5676" y="2322"/>
                </a:lnTo>
                <a:cubicBezTo>
                  <a:pt x="5706" y="2301"/>
                  <a:pt x="5714" y="2260"/>
                  <a:pt x="5694" y="2230"/>
                </a:cubicBezTo>
                <a:cubicBezTo>
                  <a:pt x="5681" y="2210"/>
                  <a:pt x="5659" y="2200"/>
                  <a:pt x="5638" y="2200"/>
                </a:cubicBezTo>
                <a:close/>
                <a:moveTo>
                  <a:pt x="20360" y="2490"/>
                </a:moveTo>
                <a:cubicBezTo>
                  <a:pt x="20340" y="2490"/>
                  <a:pt x="20320" y="2499"/>
                  <a:pt x="20307" y="2517"/>
                </a:cubicBezTo>
                <a:cubicBezTo>
                  <a:pt x="20286" y="2547"/>
                  <a:pt x="20292" y="2588"/>
                  <a:pt x="20321" y="2609"/>
                </a:cubicBezTo>
                <a:lnTo>
                  <a:pt x="20426" y="2689"/>
                </a:lnTo>
                <a:cubicBezTo>
                  <a:pt x="20438" y="2698"/>
                  <a:pt x="20451" y="2701"/>
                  <a:pt x="20466" y="2701"/>
                </a:cubicBezTo>
                <a:cubicBezTo>
                  <a:pt x="20486" y="2701"/>
                  <a:pt x="20506" y="2692"/>
                  <a:pt x="20518" y="2675"/>
                </a:cubicBezTo>
                <a:cubicBezTo>
                  <a:pt x="20539" y="2646"/>
                  <a:pt x="20535" y="2604"/>
                  <a:pt x="20506" y="2583"/>
                </a:cubicBezTo>
                <a:lnTo>
                  <a:pt x="20399" y="2503"/>
                </a:lnTo>
                <a:cubicBezTo>
                  <a:pt x="20387" y="2494"/>
                  <a:pt x="20374" y="2490"/>
                  <a:pt x="20360" y="2490"/>
                </a:cubicBezTo>
                <a:close/>
                <a:moveTo>
                  <a:pt x="4999" y="2664"/>
                </a:moveTo>
                <a:cubicBezTo>
                  <a:pt x="4984" y="2664"/>
                  <a:pt x="4970" y="2669"/>
                  <a:pt x="4958" y="2679"/>
                </a:cubicBezTo>
                <a:cubicBezTo>
                  <a:pt x="4923" y="2705"/>
                  <a:pt x="4889" y="2734"/>
                  <a:pt x="4855" y="2761"/>
                </a:cubicBezTo>
                <a:cubicBezTo>
                  <a:pt x="4826" y="2783"/>
                  <a:pt x="4821" y="2825"/>
                  <a:pt x="4845" y="2854"/>
                </a:cubicBezTo>
                <a:cubicBezTo>
                  <a:pt x="4857" y="2870"/>
                  <a:pt x="4876" y="2879"/>
                  <a:pt x="4896" y="2879"/>
                </a:cubicBezTo>
                <a:cubicBezTo>
                  <a:pt x="4909" y="2879"/>
                  <a:pt x="4923" y="2874"/>
                  <a:pt x="4935" y="2863"/>
                </a:cubicBezTo>
                <a:lnTo>
                  <a:pt x="5039" y="2782"/>
                </a:lnTo>
                <a:cubicBezTo>
                  <a:pt x="5067" y="2761"/>
                  <a:pt x="5073" y="2719"/>
                  <a:pt x="5050" y="2690"/>
                </a:cubicBezTo>
                <a:cubicBezTo>
                  <a:pt x="5038" y="2673"/>
                  <a:pt x="5018" y="2664"/>
                  <a:pt x="4999" y="2664"/>
                </a:cubicBezTo>
                <a:close/>
                <a:moveTo>
                  <a:pt x="20981" y="2980"/>
                </a:moveTo>
                <a:cubicBezTo>
                  <a:pt x="20963" y="2980"/>
                  <a:pt x="20944" y="2988"/>
                  <a:pt x="20931" y="3003"/>
                </a:cubicBezTo>
                <a:cubicBezTo>
                  <a:pt x="20907" y="3032"/>
                  <a:pt x="20911" y="3074"/>
                  <a:pt x="20939" y="3096"/>
                </a:cubicBezTo>
                <a:lnTo>
                  <a:pt x="21039" y="3182"/>
                </a:lnTo>
                <a:cubicBezTo>
                  <a:pt x="21052" y="3193"/>
                  <a:pt x="21067" y="3198"/>
                  <a:pt x="21083" y="3198"/>
                </a:cubicBezTo>
                <a:cubicBezTo>
                  <a:pt x="21101" y="3198"/>
                  <a:pt x="21120" y="3190"/>
                  <a:pt x="21134" y="3175"/>
                </a:cubicBezTo>
                <a:cubicBezTo>
                  <a:pt x="21156" y="3146"/>
                  <a:pt x="21153" y="3106"/>
                  <a:pt x="21126" y="3081"/>
                </a:cubicBezTo>
                <a:lnTo>
                  <a:pt x="21024" y="2996"/>
                </a:lnTo>
                <a:cubicBezTo>
                  <a:pt x="21012" y="2985"/>
                  <a:pt x="20997" y="2980"/>
                  <a:pt x="20981" y="2980"/>
                </a:cubicBezTo>
                <a:close/>
                <a:moveTo>
                  <a:pt x="4390" y="3170"/>
                </a:moveTo>
                <a:cubicBezTo>
                  <a:pt x="4375" y="3170"/>
                  <a:pt x="4359" y="3175"/>
                  <a:pt x="4346" y="3186"/>
                </a:cubicBezTo>
                <a:lnTo>
                  <a:pt x="4247" y="3274"/>
                </a:lnTo>
                <a:cubicBezTo>
                  <a:pt x="4221" y="3299"/>
                  <a:pt x="4217" y="3341"/>
                  <a:pt x="4242" y="3367"/>
                </a:cubicBezTo>
                <a:cubicBezTo>
                  <a:pt x="4254" y="3382"/>
                  <a:pt x="4273" y="3390"/>
                  <a:pt x="4290" y="3390"/>
                </a:cubicBezTo>
                <a:cubicBezTo>
                  <a:pt x="4305" y="3390"/>
                  <a:pt x="4323" y="3385"/>
                  <a:pt x="4335" y="3373"/>
                </a:cubicBezTo>
                <a:cubicBezTo>
                  <a:pt x="4369" y="3344"/>
                  <a:pt x="4401" y="3314"/>
                  <a:pt x="4433" y="3286"/>
                </a:cubicBezTo>
                <a:cubicBezTo>
                  <a:pt x="4462" y="3262"/>
                  <a:pt x="4464" y="3220"/>
                  <a:pt x="4441" y="3193"/>
                </a:cubicBezTo>
                <a:cubicBezTo>
                  <a:pt x="4427" y="3178"/>
                  <a:pt x="4409" y="3170"/>
                  <a:pt x="4390" y="3170"/>
                </a:cubicBezTo>
                <a:close/>
                <a:moveTo>
                  <a:pt x="21572" y="3509"/>
                </a:moveTo>
                <a:cubicBezTo>
                  <a:pt x="21555" y="3509"/>
                  <a:pt x="21538" y="3516"/>
                  <a:pt x="21525" y="3529"/>
                </a:cubicBezTo>
                <a:cubicBezTo>
                  <a:pt x="21500" y="3556"/>
                  <a:pt x="21500" y="3597"/>
                  <a:pt x="21528" y="3622"/>
                </a:cubicBezTo>
                <a:cubicBezTo>
                  <a:pt x="21559" y="3652"/>
                  <a:pt x="21591" y="3683"/>
                  <a:pt x="21622" y="3713"/>
                </a:cubicBezTo>
                <a:cubicBezTo>
                  <a:pt x="21635" y="3727"/>
                  <a:pt x="21652" y="3733"/>
                  <a:pt x="21668" y="3733"/>
                </a:cubicBezTo>
                <a:cubicBezTo>
                  <a:pt x="21684" y="3733"/>
                  <a:pt x="21701" y="3727"/>
                  <a:pt x="21715" y="3712"/>
                </a:cubicBezTo>
                <a:cubicBezTo>
                  <a:pt x="21741" y="3687"/>
                  <a:pt x="21740" y="3645"/>
                  <a:pt x="21714" y="3619"/>
                </a:cubicBezTo>
                <a:lnTo>
                  <a:pt x="21618" y="3527"/>
                </a:lnTo>
                <a:cubicBezTo>
                  <a:pt x="21605" y="3515"/>
                  <a:pt x="21589" y="3509"/>
                  <a:pt x="21572" y="3509"/>
                </a:cubicBezTo>
                <a:close/>
                <a:moveTo>
                  <a:pt x="3810" y="3711"/>
                </a:moveTo>
                <a:cubicBezTo>
                  <a:pt x="3793" y="3711"/>
                  <a:pt x="3776" y="3717"/>
                  <a:pt x="3763" y="3730"/>
                </a:cubicBezTo>
                <a:cubicBezTo>
                  <a:pt x="3732" y="3762"/>
                  <a:pt x="3701" y="3793"/>
                  <a:pt x="3670" y="3825"/>
                </a:cubicBezTo>
                <a:cubicBezTo>
                  <a:pt x="3645" y="3850"/>
                  <a:pt x="3646" y="3892"/>
                  <a:pt x="3671" y="3918"/>
                </a:cubicBezTo>
                <a:cubicBezTo>
                  <a:pt x="3684" y="3931"/>
                  <a:pt x="3701" y="3937"/>
                  <a:pt x="3717" y="3937"/>
                </a:cubicBezTo>
                <a:cubicBezTo>
                  <a:pt x="3736" y="3937"/>
                  <a:pt x="3752" y="3931"/>
                  <a:pt x="3765" y="3917"/>
                </a:cubicBezTo>
                <a:cubicBezTo>
                  <a:pt x="3796" y="3885"/>
                  <a:pt x="3827" y="3855"/>
                  <a:pt x="3857" y="3824"/>
                </a:cubicBezTo>
                <a:cubicBezTo>
                  <a:pt x="3883" y="3798"/>
                  <a:pt x="3883" y="3755"/>
                  <a:pt x="3857" y="3730"/>
                </a:cubicBezTo>
                <a:cubicBezTo>
                  <a:pt x="3845" y="3717"/>
                  <a:pt x="3827" y="3711"/>
                  <a:pt x="3810" y="3711"/>
                </a:cubicBezTo>
                <a:close/>
                <a:moveTo>
                  <a:pt x="22130" y="4073"/>
                </a:moveTo>
                <a:cubicBezTo>
                  <a:pt x="22114" y="4073"/>
                  <a:pt x="22098" y="4079"/>
                  <a:pt x="22085" y="4091"/>
                </a:cubicBezTo>
                <a:cubicBezTo>
                  <a:pt x="22058" y="4115"/>
                  <a:pt x="22057" y="4157"/>
                  <a:pt x="22081" y="4184"/>
                </a:cubicBezTo>
                <a:lnTo>
                  <a:pt x="22169" y="4280"/>
                </a:lnTo>
                <a:cubicBezTo>
                  <a:pt x="22183" y="4295"/>
                  <a:pt x="22200" y="4302"/>
                  <a:pt x="22218" y="4302"/>
                </a:cubicBezTo>
                <a:cubicBezTo>
                  <a:pt x="22234" y="4302"/>
                  <a:pt x="22249" y="4296"/>
                  <a:pt x="22262" y="4285"/>
                </a:cubicBezTo>
                <a:cubicBezTo>
                  <a:pt x="22290" y="4261"/>
                  <a:pt x="22292" y="4219"/>
                  <a:pt x="22268" y="4192"/>
                </a:cubicBezTo>
                <a:cubicBezTo>
                  <a:pt x="22239" y="4159"/>
                  <a:pt x="22209" y="4127"/>
                  <a:pt x="22179" y="4095"/>
                </a:cubicBezTo>
                <a:cubicBezTo>
                  <a:pt x="22165" y="4080"/>
                  <a:pt x="22147" y="4073"/>
                  <a:pt x="22130" y="4073"/>
                </a:cubicBezTo>
                <a:close/>
                <a:moveTo>
                  <a:pt x="3266" y="4288"/>
                </a:moveTo>
                <a:cubicBezTo>
                  <a:pt x="3248" y="4288"/>
                  <a:pt x="3230" y="4295"/>
                  <a:pt x="3218" y="4310"/>
                </a:cubicBezTo>
                <a:cubicBezTo>
                  <a:pt x="3189" y="4343"/>
                  <a:pt x="3160" y="4376"/>
                  <a:pt x="3131" y="4409"/>
                </a:cubicBezTo>
                <a:cubicBezTo>
                  <a:pt x="3106" y="4438"/>
                  <a:pt x="3110" y="4479"/>
                  <a:pt x="3137" y="4502"/>
                </a:cubicBezTo>
                <a:cubicBezTo>
                  <a:pt x="3149" y="4514"/>
                  <a:pt x="3165" y="4520"/>
                  <a:pt x="3180" y="4520"/>
                </a:cubicBezTo>
                <a:cubicBezTo>
                  <a:pt x="3199" y="4520"/>
                  <a:pt x="3218" y="4510"/>
                  <a:pt x="3229" y="4496"/>
                </a:cubicBezTo>
                <a:cubicBezTo>
                  <a:pt x="3259" y="4463"/>
                  <a:pt x="3286" y="4431"/>
                  <a:pt x="3316" y="4398"/>
                </a:cubicBezTo>
                <a:cubicBezTo>
                  <a:pt x="3341" y="4371"/>
                  <a:pt x="3338" y="4328"/>
                  <a:pt x="3311" y="4305"/>
                </a:cubicBezTo>
                <a:cubicBezTo>
                  <a:pt x="3298" y="4293"/>
                  <a:pt x="3282" y="4288"/>
                  <a:pt x="3266" y="4288"/>
                </a:cubicBezTo>
                <a:close/>
                <a:moveTo>
                  <a:pt x="22648" y="4668"/>
                </a:moveTo>
                <a:cubicBezTo>
                  <a:pt x="22633" y="4668"/>
                  <a:pt x="22618" y="4673"/>
                  <a:pt x="22605" y="4683"/>
                </a:cubicBezTo>
                <a:cubicBezTo>
                  <a:pt x="22578" y="4706"/>
                  <a:pt x="22573" y="4748"/>
                  <a:pt x="22596" y="4776"/>
                </a:cubicBezTo>
                <a:cubicBezTo>
                  <a:pt x="22625" y="4811"/>
                  <a:pt x="22652" y="4844"/>
                  <a:pt x="22680" y="4879"/>
                </a:cubicBezTo>
                <a:cubicBezTo>
                  <a:pt x="22692" y="4894"/>
                  <a:pt x="22712" y="4903"/>
                  <a:pt x="22731" y="4903"/>
                </a:cubicBezTo>
                <a:cubicBezTo>
                  <a:pt x="22746" y="4903"/>
                  <a:pt x="22761" y="4898"/>
                  <a:pt x="22772" y="4888"/>
                </a:cubicBezTo>
                <a:cubicBezTo>
                  <a:pt x="22800" y="4864"/>
                  <a:pt x="22805" y="4822"/>
                  <a:pt x="22782" y="4794"/>
                </a:cubicBezTo>
                <a:cubicBezTo>
                  <a:pt x="22755" y="4761"/>
                  <a:pt x="22727" y="4726"/>
                  <a:pt x="22698" y="4692"/>
                </a:cubicBezTo>
                <a:cubicBezTo>
                  <a:pt x="22685" y="4676"/>
                  <a:pt x="22667" y="4668"/>
                  <a:pt x="22648" y="4668"/>
                </a:cubicBezTo>
                <a:close/>
                <a:moveTo>
                  <a:pt x="2761" y="4895"/>
                </a:moveTo>
                <a:cubicBezTo>
                  <a:pt x="2741" y="4895"/>
                  <a:pt x="2722" y="4904"/>
                  <a:pt x="2708" y="4921"/>
                </a:cubicBezTo>
                <a:cubicBezTo>
                  <a:pt x="2682" y="4955"/>
                  <a:pt x="2655" y="4991"/>
                  <a:pt x="2627" y="5025"/>
                </a:cubicBezTo>
                <a:cubicBezTo>
                  <a:pt x="2606" y="5054"/>
                  <a:pt x="2611" y="5096"/>
                  <a:pt x="2641" y="5118"/>
                </a:cubicBezTo>
                <a:cubicBezTo>
                  <a:pt x="2652" y="5128"/>
                  <a:pt x="2666" y="5131"/>
                  <a:pt x="2681" y="5131"/>
                </a:cubicBezTo>
                <a:cubicBezTo>
                  <a:pt x="2701" y="5131"/>
                  <a:pt x="2720" y="5124"/>
                  <a:pt x="2733" y="5106"/>
                </a:cubicBezTo>
                <a:lnTo>
                  <a:pt x="2814" y="5003"/>
                </a:lnTo>
                <a:cubicBezTo>
                  <a:pt x="2836" y="4973"/>
                  <a:pt x="2830" y="4932"/>
                  <a:pt x="2801" y="4909"/>
                </a:cubicBezTo>
                <a:cubicBezTo>
                  <a:pt x="2789" y="4899"/>
                  <a:pt x="2775" y="4895"/>
                  <a:pt x="2761" y="4895"/>
                </a:cubicBezTo>
                <a:close/>
                <a:moveTo>
                  <a:pt x="23130" y="5295"/>
                </a:moveTo>
                <a:cubicBezTo>
                  <a:pt x="23116" y="5295"/>
                  <a:pt x="23103" y="5300"/>
                  <a:pt x="23091" y="5308"/>
                </a:cubicBezTo>
                <a:cubicBezTo>
                  <a:pt x="23063" y="5330"/>
                  <a:pt x="23054" y="5371"/>
                  <a:pt x="23076" y="5401"/>
                </a:cubicBezTo>
                <a:cubicBezTo>
                  <a:pt x="23101" y="5434"/>
                  <a:pt x="23127" y="5471"/>
                  <a:pt x="23153" y="5506"/>
                </a:cubicBezTo>
                <a:cubicBezTo>
                  <a:pt x="23166" y="5524"/>
                  <a:pt x="23186" y="5535"/>
                  <a:pt x="23207" y="5535"/>
                </a:cubicBezTo>
                <a:cubicBezTo>
                  <a:pt x="23221" y="5535"/>
                  <a:pt x="23233" y="5531"/>
                  <a:pt x="23245" y="5523"/>
                </a:cubicBezTo>
                <a:cubicBezTo>
                  <a:pt x="23274" y="5503"/>
                  <a:pt x="23280" y="5460"/>
                  <a:pt x="23260" y="5431"/>
                </a:cubicBezTo>
                <a:lnTo>
                  <a:pt x="23183" y="5324"/>
                </a:lnTo>
                <a:cubicBezTo>
                  <a:pt x="23170" y="5305"/>
                  <a:pt x="23150" y="5295"/>
                  <a:pt x="23130" y="5295"/>
                </a:cubicBezTo>
                <a:close/>
                <a:moveTo>
                  <a:pt x="2292" y="5534"/>
                </a:moveTo>
                <a:cubicBezTo>
                  <a:pt x="2271" y="5534"/>
                  <a:pt x="2250" y="5544"/>
                  <a:pt x="2238" y="5562"/>
                </a:cubicBezTo>
                <a:cubicBezTo>
                  <a:pt x="2213" y="5599"/>
                  <a:pt x="2187" y="5636"/>
                  <a:pt x="2164" y="5673"/>
                </a:cubicBezTo>
                <a:cubicBezTo>
                  <a:pt x="2143" y="5703"/>
                  <a:pt x="2151" y="5744"/>
                  <a:pt x="2181" y="5765"/>
                </a:cubicBezTo>
                <a:cubicBezTo>
                  <a:pt x="2193" y="5773"/>
                  <a:pt x="2206" y="5776"/>
                  <a:pt x="2218" y="5776"/>
                </a:cubicBezTo>
                <a:cubicBezTo>
                  <a:pt x="2241" y="5776"/>
                  <a:pt x="2261" y="5766"/>
                  <a:pt x="2272" y="5747"/>
                </a:cubicBezTo>
                <a:cubicBezTo>
                  <a:pt x="2297" y="5710"/>
                  <a:pt x="2323" y="5674"/>
                  <a:pt x="2346" y="5638"/>
                </a:cubicBezTo>
                <a:cubicBezTo>
                  <a:pt x="2367" y="5607"/>
                  <a:pt x="2360" y="5566"/>
                  <a:pt x="2330" y="5546"/>
                </a:cubicBezTo>
                <a:cubicBezTo>
                  <a:pt x="2318" y="5538"/>
                  <a:pt x="2305" y="5534"/>
                  <a:pt x="2292" y="5534"/>
                </a:cubicBezTo>
                <a:close/>
                <a:moveTo>
                  <a:pt x="23573" y="5953"/>
                </a:moveTo>
                <a:cubicBezTo>
                  <a:pt x="23561" y="5953"/>
                  <a:pt x="23549" y="5956"/>
                  <a:pt x="23538" y="5963"/>
                </a:cubicBezTo>
                <a:cubicBezTo>
                  <a:pt x="23508" y="5983"/>
                  <a:pt x="23498" y="6024"/>
                  <a:pt x="23518" y="6054"/>
                </a:cubicBezTo>
                <a:lnTo>
                  <a:pt x="23586" y="6165"/>
                </a:lnTo>
                <a:cubicBezTo>
                  <a:pt x="23600" y="6184"/>
                  <a:pt x="23621" y="6196"/>
                  <a:pt x="23643" y="6196"/>
                </a:cubicBezTo>
                <a:cubicBezTo>
                  <a:pt x="23654" y="6196"/>
                  <a:pt x="23667" y="6193"/>
                  <a:pt x="23677" y="6187"/>
                </a:cubicBezTo>
                <a:cubicBezTo>
                  <a:pt x="23709" y="6168"/>
                  <a:pt x="23718" y="6127"/>
                  <a:pt x="23699" y="6096"/>
                </a:cubicBezTo>
                <a:lnTo>
                  <a:pt x="23628" y="5984"/>
                </a:lnTo>
                <a:cubicBezTo>
                  <a:pt x="23617" y="5964"/>
                  <a:pt x="23595" y="5953"/>
                  <a:pt x="23573" y="5953"/>
                </a:cubicBezTo>
                <a:close/>
                <a:moveTo>
                  <a:pt x="1865" y="6202"/>
                </a:moveTo>
                <a:cubicBezTo>
                  <a:pt x="1842" y="6202"/>
                  <a:pt x="1821" y="6213"/>
                  <a:pt x="1808" y="6234"/>
                </a:cubicBezTo>
                <a:cubicBezTo>
                  <a:pt x="1785" y="6271"/>
                  <a:pt x="1762" y="6309"/>
                  <a:pt x="1740" y="6348"/>
                </a:cubicBezTo>
                <a:cubicBezTo>
                  <a:pt x="1722" y="6380"/>
                  <a:pt x="1732" y="6421"/>
                  <a:pt x="1765" y="6439"/>
                </a:cubicBezTo>
                <a:cubicBezTo>
                  <a:pt x="1774" y="6445"/>
                  <a:pt x="1786" y="6448"/>
                  <a:pt x="1798" y="6448"/>
                </a:cubicBezTo>
                <a:cubicBezTo>
                  <a:pt x="1821" y="6448"/>
                  <a:pt x="1843" y="6436"/>
                  <a:pt x="1855" y="6415"/>
                </a:cubicBezTo>
                <a:cubicBezTo>
                  <a:pt x="1877" y="6378"/>
                  <a:pt x="1899" y="6339"/>
                  <a:pt x="1921" y="6302"/>
                </a:cubicBezTo>
                <a:cubicBezTo>
                  <a:pt x="1940" y="6270"/>
                  <a:pt x="1930" y="6230"/>
                  <a:pt x="1899" y="6211"/>
                </a:cubicBezTo>
                <a:cubicBezTo>
                  <a:pt x="1888" y="6205"/>
                  <a:pt x="1876" y="6202"/>
                  <a:pt x="1865" y="6202"/>
                </a:cubicBezTo>
                <a:close/>
                <a:moveTo>
                  <a:pt x="23972" y="6634"/>
                </a:moveTo>
                <a:cubicBezTo>
                  <a:pt x="23961" y="6634"/>
                  <a:pt x="23951" y="6636"/>
                  <a:pt x="23940" y="6642"/>
                </a:cubicBezTo>
                <a:cubicBezTo>
                  <a:pt x="23909" y="6660"/>
                  <a:pt x="23897" y="6700"/>
                  <a:pt x="23915" y="6732"/>
                </a:cubicBezTo>
                <a:lnTo>
                  <a:pt x="23977" y="6846"/>
                </a:lnTo>
                <a:cubicBezTo>
                  <a:pt x="23990" y="6869"/>
                  <a:pt x="24012" y="6881"/>
                  <a:pt x="24036" y="6881"/>
                </a:cubicBezTo>
                <a:cubicBezTo>
                  <a:pt x="24047" y="6881"/>
                  <a:pt x="24057" y="6879"/>
                  <a:pt x="24066" y="6874"/>
                </a:cubicBezTo>
                <a:cubicBezTo>
                  <a:pt x="24098" y="6856"/>
                  <a:pt x="24110" y="6816"/>
                  <a:pt x="24093" y="6784"/>
                </a:cubicBezTo>
                <a:lnTo>
                  <a:pt x="24030" y="6667"/>
                </a:lnTo>
                <a:cubicBezTo>
                  <a:pt x="24018" y="6646"/>
                  <a:pt x="23995" y="6634"/>
                  <a:pt x="23972" y="6634"/>
                </a:cubicBezTo>
                <a:close/>
                <a:moveTo>
                  <a:pt x="1479" y="6893"/>
                </a:moveTo>
                <a:cubicBezTo>
                  <a:pt x="1455" y="6893"/>
                  <a:pt x="1432" y="6906"/>
                  <a:pt x="1420" y="6929"/>
                </a:cubicBezTo>
                <a:cubicBezTo>
                  <a:pt x="1400" y="6968"/>
                  <a:pt x="1380" y="7008"/>
                  <a:pt x="1360" y="7048"/>
                </a:cubicBezTo>
                <a:cubicBezTo>
                  <a:pt x="1343" y="7080"/>
                  <a:pt x="1358" y="7120"/>
                  <a:pt x="1389" y="7136"/>
                </a:cubicBezTo>
                <a:cubicBezTo>
                  <a:pt x="1399" y="7141"/>
                  <a:pt x="1409" y="7143"/>
                  <a:pt x="1419" y="7143"/>
                </a:cubicBezTo>
                <a:cubicBezTo>
                  <a:pt x="1444" y="7143"/>
                  <a:pt x="1466" y="7131"/>
                  <a:pt x="1477" y="7108"/>
                </a:cubicBezTo>
                <a:cubicBezTo>
                  <a:pt x="1498" y="7068"/>
                  <a:pt x="1517" y="7028"/>
                  <a:pt x="1538" y="6990"/>
                </a:cubicBezTo>
                <a:cubicBezTo>
                  <a:pt x="1554" y="6957"/>
                  <a:pt x="1542" y="6917"/>
                  <a:pt x="1510" y="6901"/>
                </a:cubicBezTo>
                <a:cubicBezTo>
                  <a:pt x="1500" y="6896"/>
                  <a:pt x="1489" y="6893"/>
                  <a:pt x="1479" y="6893"/>
                </a:cubicBezTo>
                <a:close/>
                <a:moveTo>
                  <a:pt x="24331" y="7337"/>
                </a:moveTo>
                <a:cubicBezTo>
                  <a:pt x="24322" y="7337"/>
                  <a:pt x="24312" y="7339"/>
                  <a:pt x="24303" y="7344"/>
                </a:cubicBezTo>
                <a:cubicBezTo>
                  <a:pt x="24270" y="7359"/>
                  <a:pt x="24256" y="7398"/>
                  <a:pt x="24271" y="7432"/>
                </a:cubicBezTo>
                <a:cubicBezTo>
                  <a:pt x="24290" y="7472"/>
                  <a:pt x="24308" y="7510"/>
                  <a:pt x="24326" y="7550"/>
                </a:cubicBezTo>
                <a:cubicBezTo>
                  <a:pt x="24337" y="7575"/>
                  <a:pt x="24360" y="7589"/>
                  <a:pt x="24386" y="7589"/>
                </a:cubicBezTo>
                <a:cubicBezTo>
                  <a:pt x="24395" y="7589"/>
                  <a:pt x="24404" y="7587"/>
                  <a:pt x="24412" y="7582"/>
                </a:cubicBezTo>
                <a:cubicBezTo>
                  <a:pt x="24446" y="7569"/>
                  <a:pt x="24461" y="7529"/>
                  <a:pt x="24446" y="7495"/>
                </a:cubicBezTo>
                <a:cubicBezTo>
                  <a:pt x="24427" y="7454"/>
                  <a:pt x="24410" y="7415"/>
                  <a:pt x="24391" y="7375"/>
                </a:cubicBezTo>
                <a:cubicBezTo>
                  <a:pt x="24380" y="7351"/>
                  <a:pt x="24356" y="7337"/>
                  <a:pt x="24331" y="7337"/>
                </a:cubicBezTo>
                <a:close/>
                <a:moveTo>
                  <a:pt x="1138" y="7610"/>
                </a:moveTo>
                <a:cubicBezTo>
                  <a:pt x="1113" y="7610"/>
                  <a:pt x="1089" y="7624"/>
                  <a:pt x="1077" y="7649"/>
                </a:cubicBezTo>
                <a:cubicBezTo>
                  <a:pt x="1060" y="7689"/>
                  <a:pt x="1044" y="7730"/>
                  <a:pt x="1025" y="7771"/>
                </a:cubicBezTo>
                <a:cubicBezTo>
                  <a:pt x="1010" y="7806"/>
                  <a:pt x="1026" y="7845"/>
                  <a:pt x="1060" y="7858"/>
                </a:cubicBezTo>
                <a:cubicBezTo>
                  <a:pt x="1067" y="7862"/>
                  <a:pt x="1076" y="7863"/>
                  <a:pt x="1086" y="7863"/>
                </a:cubicBezTo>
                <a:cubicBezTo>
                  <a:pt x="1111" y="7863"/>
                  <a:pt x="1136" y="7848"/>
                  <a:pt x="1146" y="7822"/>
                </a:cubicBezTo>
                <a:cubicBezTo>
                  <a:pt x="1163" y="7783"/>
                  <a:pt x="1180" y="7743"/>
                  <a:pt x="1198" y="7703"/>
                </a:cubicBezTo>
                <a:cubicBezTo>
                  <a:pt x="1213" y="7669"/>
                  <a:pt x="1198" y="7630"/>
                  <a:pt x="1164" y="7616"/>
                </a:cubicBezTo>
                <a:cubicBezTo>
                  <a:pt x="1156" y="7612"/>
                  <a:pt x="1146" y="7610"/>
                  <a:pt x="1138" y="7610"/>
                </a:cubicBezTo>
                <a:close/>
                <a:moveTo>
                  <a:pt x="24644" y="8062"/>
                </a:moveTo>
                <a:cubicBezTo>
                  <a:pt x="24636" y="8062"/>
                  <a:pt x="24627" y="8064"/>
                  <a:pt x="24619" y="8067"/>
                </a:cubicBezTo>
                <a:cubicBezTo>
                  <a:pt x="24585" y="8080"/>
                  <a:pt x="24569" y="8118"/>
                  <a:pt x="24582" y="8153"/>
                </a:cubicBezTo>
                <a:lnTo>
                  <a:pt x="24629" y="8276"/>
                </a:lnTo>
                <a:cubicBezTo>
                  <a:pt x="24639" y="8301"/>
                  <a:pt x="24664" y="8318"/>
                  <a:pt x="24690" y="8318"/>
                </a:cubicBezTo>
                <a:cubicBezTo>
                  <a:pt x="24698" y="8318"/>
                  <a:pt x="24707" y="8317"/>
                  <a:pt x="24715" y="8314"/>
                </a:cubicBezTo>
                <a:cubicBezTo>
                  <a:pt x="24749" y="8300"/>
                  <a:pt x="24766" y="8262"/>
                  <a:pt x="24753" y="8229"/>
                </a:cubicBezTo>
                <a:lnTo>
                  <a:pt x="24705" y="8104"/>
                </a:lnTo>
                <a:cubicBezTo>
                  <a:pt x="24695" y="8078"/>
                  <a:pt x="24670" y="8062"/>
                  <a:pt x="24644" y="8062"/>
                </a:cubicBezTo>
                <a:close/>
                <a:moveTo>
                  <a:pt x="842" y="8346"/>
                </a:moveTo>
                <a:cubicBezTo>
                  <a:pt x="815" y="8346"/>
                  <a:pt x="790" y="8362"/>
                  <a:pt x="780" y="8389"/>
                </a:cubicBezTo>
                <a:cubicBezTo>
                  <a:pt x="764" y="8431"/>
                  <a:pt x="750" y="8472"/>
                  <a:pt x="735" y="8515"/>
                </a:cubicBezTo>
                <a:cubicBezTo>
                  <a:pt x="722" y="8549"/>
                  <a:pt x="740" y="8588"/>
                  <a:pt x="774" y="8599"/>
                </a:cubicBezTo>
                <a:cubicBezTo>
                  <a:pt x="781" y="8601"/>
                  <a:pt x="789" y="8603"/>
                  <a:pt x="796" y="8603"/>
                </a:cubicBezTo>
                <a:cubicBezTo>
                  <a:pt x="824" y="8603"/>
                  <a:pt x="849" y="8585"/>
                  <a:pt x="859" y="8558"/>
                </a:cubicBezTo>
                <a:cubicBezTo>
                  <a:pt x="873" y="8516"/>
                  <a:pt x="888" y="8475"/>
                  <a:pt x="903" y="8434"/>
                </a:cubicBezTo>
                <a:cubicBezTo>
                  <a:pt x="916" y="8401"/>
                  <a:pt x="898" y="8363"/>
                  <a:pt x="865" y="8349"/>
                </a:cubicBezTo>
                <a:cubicBezTo>
                  <a:pt x="857" y="8347"/>
                  <a:pt x="850" y="8346"/>
                  <a:pt x="842" y="8346"/>
                </a:cubicBezTo>
                <a:close/>
                <a:moveTo>
                  <a:pt x="24912" y="8808"/>
                </a:moveTo>
                <a:cubicBezTo>
                  <a:pt x="24905" y="8808"/>
                  <a:pt x="24897" y="8809"/>
                  <a:pt x="24890" y="8812"/>
                </a:cubicBezTo>
                <a:cubicBezTo>
                  <a:pt x="24855" y="8823"/>
                  <a:pt x="24836" y="8860"/>
                  <a:pt x="24847" y="8895"/>
                </a:cubicBezTo>
                <a:cubicBezTo>
                  <a:pt x="24860" y="8937"/>
                  <a:pt x="24875" y="8978"/>
                  <a:pt x="24887" y="9020"/>
                </a:cubicBezTo>
                <a:cubicBezTo>
                  <a:pt x="24896" y="9048"/>
                  <a:pt x="24922" y="9066"/>
                  <a:pt x="24949" y="9066"/>
                </a:cubicBezTo>
                <a:cubicBezTo>
                  <a:pt x="24956" y="9066"/>
                  <a:pt x="24963" y="9065"/>
                  <a:pt x="24969" y="9064"/>
                </a:cubicBezTo>
                <a:cubicBezTo>
                  <a:pt x="25004" y="9052"/>
                  <a:pt x="25023" y="9014"/>
                  <a:pt x="25013" y="8981"/>
                </a:cubicBezTo>
                <a:cubicBezTo>
                  <a:pt x="24999" y="8938"/>
                  <a:pt x="24987" y="8896"/>
                  <a:pt x="24973" y="8854"/>
                </a:cubicBezTo>
                <a:cubicBezTo>
                  <a:pt x="24964" y="8826"/>
                  <a:pt x="24939" y="8808"/>
                  <a:pt x="24912" y="8808"/>
                </a:cubicBezTo>
                <a:close/>
                <a:moveTo>
                  <a:pt x="592" y="9097"/>
                </a:moveTo>
                <a:cubicBezTo>
                  <a:pt x="564" y="9097"/>
                  <a:pt x="537" y="9116"/>
                  <a:pt x="529" y="9143"/>
                </a:cubicBezTo>
                <a:lnTo>
                  <a:pt x="492" y="9271"/>
                </a:lnTo>
                <a:cubicBezTo>
                  <a:pt x="482" y="9307"/>
                  <a:pt x="502" y="9343"/>
                  <a:pt x="537" y="9353"/>
                </a:cubicBezTo>
                <a:cubicBezTo>
                  <a:pt x="543" y="9355"/>
                  <a:pt x="548" y="9356"/>
                  <a:pt x="554" y="9356"/>
                </a:cubicBezTo>
                <a:cubicBezTo>
                  <a:pt x="584" y="9356"/>
                  <a:pt x="610" y="9337"/>
                  <a:pt x="619" y="9307"/>
                </a:cubicBezTo>
                <a:lnTo>
                  <a:pt x="656" y="9181"/>
                </a:lnTo>
                <a:cubicBezTo>
                  <a:pt x="666" y="9146"/>
                  <a:pt x="646" y="9110"/>
                  <a:pt x="611" y="9099"/>
                </a:cubicBezTo>
                <a:cubicBezTo>
                  <a:pt x="605" y="9098"/>
                  <a:pt x="598" y="9097"/>
                  <a:pt x="592" y="9097"/>
                </a:cubicBezTo>
                <a:close/>
                <a:moveTo>
                  <a:pt x="25132" y="9568"/>
                </a:moveTo>
                <a:cubicBezTo>
                  <a:pt x="25126" y="9568"/>
                  <a:pt x="25120" y="9568"/>
                  <a:pt x="25114" y="9570"/>
                </a:cubicBezTo>
                <a:cubicBezTo>
                  <a:pt x="25079" y="9579"/>
                  <a:pt x="25058" y="9615"/>
                  <a:pt x="25066" y="9651"/>
                </a:cubicBezTo>
                <a:lnTo>
                  <a:pt x="25099" y="9779"/>
                </a:lnTo>
                <a:cubicBezTo>
                  <a:pt x="25106" y="9807"/>
                  <a:pt x="25132" y="9828"/>
                  <a:pt x="25162" y="9828"/>
                </a:cubicBezTo>
                <a:cubicBezTo>
                  <a:pt x="25167" y="9828"/>
                  <a:pt x="25172" y="9828"/>
                  <a:pt x="25177" y="9826"/>
                </a:cubicBezTo>
                <a:cubicBezTo>
                  <a:pt x="25213" y="9818"/>
                  <a:pt x="25235" y="9782"/>
                  <a:pt x="25227" y="9746"/>
                </a:cubicBezTo>
                <a:lnTo>
                  <a:pt x="25194" y="9617"/>
                </a:lnTo>
                <a:cubicBezTo>
                  <a:pt x="25187" y="9588"/>
                  <a:pt x="25161" y="9568"/>
                  <a:pt x="25132" y="9568"/>
                </a:cubicBezTo>
                <a:close/>
                <a:moveTo>
                  <a:pt x="390" y="9862"/>
                </a:moveTo>
                <a:cubicBezTo>
                  <a:pt x="360" y="9862"/>
                  <a:pt x="333" y="9883"/>
                  <a:pt x="327" y="9914"/>
                </a:cubicBezTo>
                <a:lnTo>
                  <a:pt x="298" y="10043"/>
                </a:lnTo>
                <a:cubicBezTo>
                  <a:pt x="289" y="10079"/>
                  <a:pt x="312" y="10114"/>
                  <a:pt x="348" y="10123"/>
                </a:cubicBezTo>
                <a:cubicBezTo>
                  <a:pt x="353" y="10124"/>
                  <a:pt x="356" y="10124"/>
                  <a:pt x="361" y="10124"/>
                </a:cubicBezTo>
                <a:cubicBezTo>
                  <a:pt x="392" y="10124"/>
                  <a:pt x="419" y="10103"/>
                  <a:pt x="428" y="10071"/>
                </a:cubicBezTo>
                <a:lnTo>
                  <a:pt x="456" y="9944"/>
                </a:lnTo>
                <a:cubicBezTo>
                  <a:pt x="463" y="9908"/>
                  <a:pt x="442" y="9872"/>
                  <a:pt x="406" y="9864"/>
                </a:cubicBezTo>
                <a:cubicBezTo>
                  <a:pt x="401" y="9862"/>
                  <a:pt x="396" y="9862"/>
                  <a:pt x="390" y="9862"/>
                </a:cubicBezTo>
                <a:close/>
                <a:moveTo>
                  <a:pt x="25301" y="10342"/>
                </a:moveTo>
                <a:cubicBezTo>
                  <a:pt x="25297" y="10342"/>
                  <a:pt x="25293" y="10342"/>
                  <a:pt x="25289" y="10343"/>
                </a:cubicBezTo>
                <a:cubicBezTo>
                  <a:pt x="25253" y="10349"/>
                  <a:pt x="25230" y="10384"/>
                  <a:pt x="25237" y="10419"/>
                </a:cubicBezTo>
                <a:cubicBezTo>
                  <a:pt x="25245" y="10462"/>
                  <a:pt x="25253" y="10505"/>
                  <a:pt x="25260" y="10548"/>
                </a:cubicBezTo>
                <a:cubicBezTo>
                  <a:pt x="25268" y="10580"/>
                  <a:pt x="25294" y="10603"/>
                  <a:pt x="25326" y="10603"/>
                </a:cubicBezTo>
                <a:cubicBezTo>
                  <a:pt x="25330" y="10603"/>
                  <a:pt x="25333" y="10603"/>
                  <a:pt x="25336" y="10602"/>
                </a:cubicBezTo>
                <a:cubicBezTo>
                  <a:pt x="25372" y="10595"/>
                  <a:pt x="25396" y="10562"/>
                  <a:pt x="25390" y="10526"/>
                </a:cubicBezTo>
                <a:cubicBezTo>
                  <a:pt x="25382" y="10482"/>
                  <a:pt x="25373" y="10439"/>
                  <a:pt x="25366" y="10395"/>
                </a:cubicBezTo>
                <a:cubicBezTo>
                  <a:pt x="25360" y="10363"/>
                  <a:pt x="25332" y="10342"/>
                  <a:pt x="25301" y="10342"/>
                </a:cubicBezTo>
                <a:close/>
                <a:moveTo>
                  <a:pt x="236" y="10639"/>
                </a:moveTo>
                <a:cubicBezTo>
                  <a:pt x="204" y="10639"/>
                  <a:pt x="176" y="10663"/>
                  <a:pt x="171" y="10696"/>
                </a:cubicBezTo>
                <a:lnTo>
                  <a:pt x="150" y="10826"/>
                </a:lnTo>
                <a:cubicBezTo>
                  <a:pt x="144" y="10861"/>
                  <a:pt x="170" y="10896"/>
                  <a:pt x="206" y="10901"/>
                </a:cubicBezTo>
                <a:cubicBezTo>
                  <a:pt x="210" y="10902"/>
                  <a:pt x="212" y="10902"/>
                  <a:pt x="216" y="10902"/>
                </a:cubicBezTo>
                <a:cubicBezTo>
                  <a:pt x="248" y="10902"/>
                  <a:pt x="276" y="10878"/>
                  <a:pt x="281" y="10845"/>
                </a:cubicBezTo>
                <a:lnTo>
                  <a:pt x="302" y="10716"/>
                </a:lnTo>
                <a:cubicBezTo>
                  <a:pt x="306" y="10680"/>
                  <a:pt x="282" y="10646"/>
                  <a:pt x="246" y="10640"/>
                </a:cubicBezTo>
                <a:cubicBezTo>
                  <a:pt x="243" y="10640"/>
                  <a:pt x="239" y="10639"/>
                  <a:pt x="236" y="10639"/>
                </a:cubicBezTo>
                <a:close/>
                <a:moveTo>
                  <a:pt x="25427" y="11122"/>
                </a:moveTo>
                <a:cubicBezTo>
                  <a:pt x="25424" y="11122"/>
                  <a:pt x="25421" y="11122"/>
                  <a:pt x="25418" y="11122"/>
                </a:cubicBezTo>
                <a:cubicBezTo>
                  <a:pt x="25381" y="11127"/>
                  <a:pt x="25356" y="11161"/>
                  <a:pt x="25361" y="11197"/>
                </a:cubicBezTo>
                <a:lnTo>
                  <a:pt x="25376" y="11327"/>
                </a:lnTo>
                <a:cubicBezTo>
                  <a:pt x="25380" y="11362"/>
                  <a:pt x="25408" y="11386"/>
                  <a:pt x="25441" y="11386"/>
                </a:cubicBezTo>
                <a:cubicBezTo>
                  <a:pt x="25444" y="11386"/>
                  <a:pt x="25447" y="11386"/>
                  <a:pt x="25452" y="11385"/>
                </a:cubicBezTo>
                <a:cubicBezTo>
                  <a:pt x="25488" y="11381"/>
                  <a:pt x="25513" y="11347"/>
                  <a:pt x="25509" y="11312"/>
                </a:cubicBezTo>
                <a:cubicBezTo>
                  <a:pt x="25503" y="11269"/>
                  <a:pt x="25498" y="11224"/>
                  <a:pt x="25493" y="11181"/>
                </a:cubicBezTo>
                <a:cubicBezTo>
                  <a:pt x="25487" y="11146"/>
                  <a:pt x="25459" y="11122"/>
                  <a:pt x="25427" y="11122"/>
                </a:cubicBezTo>
                <a:close/>
                <a:moveTo>
                  <a:pt x="129" y="11426"/>
                </a:moveTo>
                <a:cubicBezTo>
                  <a:pt x="97" y="11426"/>
                  <a:pt x="69" y="11452"/>
                  <a:pt x="66" y="11484"/>
                </a:cubicBezTo>
                <a:lnTo>
                  <a:pt x="53" y="11616"/>
                </a:lnTo>
                <a:cubicBezTo>
                  <a:pt x="51" y="11652"/>
                  <a:pt x="78" y="11684"/>
                  <a:pt x="113" y="11688"/>
                </a:cubicBezTo>
                <a:lnTo>
                  <a:pt x="120" y="11688"/>
                </a:lnTo>
                <a:cubicBezTo>
                  <a:pt x="153" y="11688"/>
                  <a:pt x="182" y="11662"/>
                  <a:pt x="184" y="11628"/>
                </a:cubicBezTo>
                <a:lnTo>
                  <a:pt x="196" y="11498"/>
                </a:lnTo>
                <a:cubicBezTo>
                  <a:pt x="200" y="11462"/>
                  <a:pt x="174" y="11429"/>
                  <a:pt x="138" y="11426"/>
                </a:cubicBezTo>
                <a:cubicBezTo>
                  <a:pt x="135" y="11426"/>
                  <a:pt x="132" y="11426"/>
                  <a:pt x="129" y="11426"/>
                </a:cubicBezTo>
                <a:close/>
                <a:moveTo>
                  <a:pt x="25503" y="11912"/>
                </a:moveTo>
                <a:cubicBezTo>
                  <a:pt x="25500" y="11912"/>
                  <a:pt x="25497" y="11912"/>
                  <a:pt x="25495" y="11912"/>
                </a:cubicBezTo>
                <a:cubicBezTo>
                  <a:pt x="25459" y="11914"/>
                  <a:pt x="25431" y="11946"/>
                  <a:pt x="25433" y="11982"/>
                </a:cubicBezTo>
                <a:lnTo>
                  <a:pt x="25441" y="12113"/>
                </a:lnTo>
                <a:cubicBezTo>
                  <a:pt x="25444" y="12149"/>
                  <a:pt x="25473" y="12175"/>
                  <a:pt x="25508" y="12175"/>
                </a:cubicBezTo>
                <a:lnTo>
                  <a:pt x="25510" y="12175"/>
                </a:lnTo>
                <a:cubicBezTo>
                  <a:pt x="25547" y="12174"/>
                  <a:pt x="25576" y="12141"/>
                  <a:pt x="25572" y="12106"/>
                </a:cubicBezTo>
                <a:cubicBezTo>
                  <a:pt x="25570" y="12062"/>
                  <a:pt x="25567" y="12017"/>
                  <a:pt x="25565" y="11974"/>
                </a:cubicBezTo>
                <a:cubicBezTo>
                  <a:pt x="25562" y="11940"/>
                  <a:pt x="25535" y="11912"/>
                  <a:pt x="25503" y="11912"/>
                </a:cubicBezTo>
                <a:close/>
                <a:moveTo>
                  <a:pt x="80" y="12214"/>
                </a:moveTo>
                <a:cubicBezTo>
                  <a:pt x="46" y="12214"/>
                  <a:pt x="12" y="12242"/>
                  <a:pt x="11" y="12277"/>
                </a:cubicBezTo>
                <a:lnTo>
                  <a:pt x="6" y="12410"/>
                </a:lnTo>
                <a:cubicBezTo>
                  <a:pt x="5" y="12446"/>
                  <a:pt x="33" y="12477"/>
                  <a:pt x="69" y="12478"/>
                </a:cubicBezTo>
                <a:lnTo>
                  <a:pt x="73" y="12478"/>
                </a:lnTo>
                <a:cubicBezTo>
                  <a:pt x="108" y="12478"/>
                  <a:pt x="138" y="12449"/>
                  <a:pt x="139" y="12415"/>
                </a:cubicBezTo>
                <a:lnTo>
                  <a:pt x="144" y="12283"/>
                </a:lnTo>
                <a:cubicBezTo>
                  <a:pt x="145" y="12246"/>
                  <a:pt x="118" y="12215"/>
                  <a:pt x="80" y="12214"/>
                </a:cubicBezTo>
                <a:close/>
                <a:moveTo>
                  <a:pt x="25525" y="12703"/>
                </a:moveTo>
                <a:cubicBezTo>
                  <a:pt x="25489" y="12703"/>
                  <a:pt x="25459" y="12733"/>
                  <a:pt x="25459" y="12770"/>
                </a:cubicBezTo>
                <a:lnTo>
                  <a:pt x="25458" y="12927"/>
                </a:lnTo>
                <a:cubicBezTo>
                  <a:pt x="25458" y="12963"/>
                  <a:pt x="25488" y="12994"/>
                  <a:pt x="25524" y="12994"/>
                </a:cubicBezTo>
                <a:cubicBezTo>
                  <a:pt x="25561" y="12994"/>
                  <a:pt x="25591" y="12964"/>
                  <a:pt x="25592" y="12928"/>
                </a:cubicBezTo>
                <a:lnTo>
                  <a:pt x="25592" y="12770"/>
                </a:lnTo>
                <a:cubicBezTo>
                  <a:pt x="25592" y="12733"/>
                  <a:pt x="25562" y="12703"/>
                  <a:pt x="25525" y="12703"/>
                </a:cubicBezTo>
                <a:close/>
                <a:moveTo>
                  <a:pt x="70" y="13005"/>
                </a:moveTo>
                <a:cubicBezTo>
                  <a:pt x="69" y="13005"/>
                  <a:pt x="68" y="13005"/>
                  <a:pt x="67" y="13005"/>
                </a:cubicBezTo>
                <a:cubicBezTo>
                  <a:pt x="31" y="13007"/>
                  <a:pt x="1" y="13036"/>
                  <a:pt x="2" y="13073"/>
                </a:cubicBezTo>
                <a:cubicBezTo>
                  <a:pt x="3" y="13116"/>
                  <a:pt x="5" y="13161"/>
                  <a:pt x="6" y="13204"/>
                </a:cubicBezTo>
                <a:cubicBezTo>
                  <a:pt x="7" y="13240"/>
                  <a:pt x="37" y="13269"/>
                  <a:pt x="73" y="13269"/>
                </a:cubicBezTo>
                <a:lnTo>
                  <a:pt x="75" y="13269"/>
                </a:lnTo>
                <a:cubicBezTo>
                  <a:pt x="112" y="13268"/>
                  <a:pt x="140" y="13238"/>
                  <a:pt x="139" y="13201"/>
                </a:cubicBezTo>
                <a:lnTo>
                  <a:pt x="135" y="13070"/>
                </a:lnTo>
                <a:cubicBezTo>
                  <a:pt x="134" y="13034"/>
                  <a:pt x="110" y="13005"/>
                  <a:pt x="70" y="13005"/>
                </a:cubicBezTo>
                <a:close/>
                <a:moveTo>
                  <a:pt x="25498" y="13521"/>
                </a:moveTo>
                <a:cubicBezTo>
                  <a:pt x="25464" y="13521"/>
                  <a:pt x="25437" y="13549"/>
                  <a:pt x="25434" y="13583"/>
                </a:cubicBezTo>
                <a:lnTo>
                  <a:pt x="25426" y="13714"/>
                </a:lnTo>
                <a:cubicBezTo>
                  <a:pt x="25423" y="13750"/>
                  <a:pt x="25452" y="13782"/>
                  <a:pt x="25488" y="13785"/>
                </a:cubicBezTo>
                <a:lnTo>
                  <a:pt x="25493" y="13785"/>
                </a:lnTo>
                <a:cubicBezTo>
                  <a:pt x="25526" y="13785"/>
                  <a:pt x="25556" y="13757"/>
                  <a:pt x="25557" y="13724"/>
                </a:cubicBezTo>
                <a:lnTo>
                  <a:pt x="25566" y="13592"/>
                </a:lnTo>
                <a:cubicBezTo>
                  <a:pt x="25569" y="13555"/>
                  <a:pt x="25542" y="13525"/>
                  <a:pt x="25505" y="13522"/>
                </a:cubicBezTo>
                <a:cubicBezTo>
                  <a:pt x="25503" y="13521"/>
                  <a:pt x="25500" y="13521"/>
                  <a:pt x="25498" y="13521"/>
                </a:cubicBezTo>
                <a:close/>
                <a:moveTo>
                  <a:pt x="112" y="13795"/>
                </a:moveTo>
                <a:cubicBezTo>
                  <a:pt x="110" y="13795"/>
                  <a:pt x="108" y="13796"/>
                  <a:pt x="105" y="13796"/>
                </a:cubicBezTo>
                <a:cubicBezTo>
                  <a:pt x="69" y="13800"/>
                  <a:pt x="43" y="13832"/>
                  <a:pt x="46" y="13867"/>
                </a:cubicBezTo>
                <a:cubicBezTo>
                  <a:pt x="49" y="13910"/>
                  <a:pt x="53" y="13955"/>
                  <a:pt x="57" y="13998"/>
                </a:cubicBezTo>
                <a:cubicBezTo>
                  <a:pt x="59" y="14033"/>
                  <a:pt x="89" y="14059"/>
                  <a:pt x="123" y="14059"/>
                </a:cubicBezTo>
                <a:cubicBezTo>
                  <a:pt x="124" y="14059"/>
                  <a:pt x="126" y="14059"/>
                  <a:pt x="129" y="14058"/>
                </a:cubicBezTo>
                <a:cubicBezTo>
                  <a:pt x="166" y="14056"/>
                  <a:pt x="192" y="14022"/>
                  <a:pt x="188" y="13986"/>
                </a:cubicBezTo>
                <a:lnTo>
                  <a:pt x="177" y="13856"/>
                </a:lnTo>
                <a:cubicBezTo>
                  <a:pt x="174" y="13822"/>
                  <a:pt x="144" y="13795"/>
                  <a:pt x="112" y="13795"/>
                </a:cubicBezTo>
                <a:close/>
                <a:moveTo>
                  <a:pt x="25428" y="14307"/>
                </a:moveTo>
                <a:cubicBezTo>
                  <a:pt x="25395" y="14307"/>
                  <a:pt x="25366" y="14332"/>
                  <a:pt x="25363" y="14365"/>
                </a:cubicBezTo>
                <a:lnTo>
                  <a:pt x="25346" y="14496"/>
                </a:lnTo>
                <a:cubicBezTo>
                  <a:pt x="25341" y="14532"/>
                  <a:pt x="25367" y="14564"/>
                  <a:pt x="25403" y="14569"/>
                </a:cubicBezTo>
                <a:cubicBezTo>
                  <a:pt x="25406" y="14570"/>
                  <a:pt x="25409" y="14570"/>
                  <a:pt x="25412" y="14570"/>
                </a:cubicBezTo>
                <a:cubicBezTo>
                  <a:pt x="25444" y="14570"/>
                  <a:pt x="25472" y="14548"/>
                  <a:pt x="25478" y="14513"/>
                </a:cubicBezTo>
                <a:lnTo>
                  <a:pt x="25495" y="14381"/>
                </a:lnTo>
                <a:cubicBezTo>
                  <a:pt x="25499" y="14344"/>
                  <a:pt x="25473" y="14313"/>
                  <a:pt x="25437" y="14307"/>
                </a:cubicBezTo>
                <a:cubicBezTo>
                  <a:pt x="25434" y="14307"/>
                  <a:pt x="25431" y="14307"/>
                  <a:pt x="25428" y="14307"/>
                </a:cubicBezTo>
                <a:close/>
                <a:moveTo>
                  <a:pt x="199" y="14582"/>
                </a:moveTo>
                <a:cubicBezTo>
                  <a:pt x="196" y="14582"/>
                  <a:pt x="193" y="14582"/>
                  <a:pt x="190" y="14583"/>
                </a:cubicBezTo>
                <a:cubicBezTo>
                  <a:pt x="154" y="14588"/>
                  <a:pt x="129" y="14621"/>
                  <a:pt x="134" y="14656"/>
                </a:cubicBezTo>
                <a:cubicBezTo>
                  <a:pt x="141" y="14701"/>
                  <a:pt x="148" y="14744"/>
                  <a:pt x="154" y="14788"/>
                </a:cubicBezTo>
                <a:cubicBezTo>
                  <a:pt x="160" y="14821"/>
                  <a:pt x="187" y="14845"/>
                  <a:pt x="220" y="14845"/>
                </a:cubicBezTo>
                <a:cubicBezTo>
                  <a:pt x="223" y="14845"/>
                  <a:pt x="227" y="14845"/>
                  <a:pt x="230" y="14844"/>
                </a:cubicBezTo>
                <a:cubicBezTo>
                  <a:pt x="266" y="14838"/>
                  <a:pt x="289" y="14804"/>
                  <a:pt x="284" y="14768"/>
                </a:cubicBezTo>
                <a:cubicBezTo>
                  <a:pt x="278" y="14726"/>
                  <a:pt x="272" y="14682"/>
                  <a:pt x="266" y="14639"/>
                </a:cubicBezTo>
                <a:cubicBezTo>
                  <a:pt x="259" y="14605"/>
                  <a:pt x="229" y="14582"/>
                  <a:pt x="199" y="14582"/>
                </a:cubicBezTo>
                <a:close/>
                <a:moveTo>
                  <a:pt x="25303" y="15090"/>
                </a:moveTo>
                <a:cubicBezTo>
                  <a:pt x="25273" y="15090"/>
                  <a:pt x="25245" y="15112"/>
                  <a:pt x="25240" y="15143"/>
                </a:cubicBezTo>
                <a:lnTo>
                  <a:pt x="25216" y="15273"/>
                </a:lnTo>
                <a:cubicBezTo>
                  <a:pt x="25209" y="15309"/>
                  <a:pt x="25233" y="15343"/>
                  <a:pt x="25269" y="15351"/>
                </a:cubicBezTo>
                <a:cubicBezTo>
                  <a:pt x="25273" y="15352"/>
                  <a:pt x="25278" y="15352"/>
                  <a:pt x="25281" y="15352"/>
                </a:cubicBezTo>
                <a:cubicBezTo>
                  <a:pt x="25312" y="15352"/>
                  <a:pt x="25340" y="15331"/>
                  <a:pt x="25344" y="15299"/>
                </a:cubicBezTo>
                <a:lnTo>
                  <a:pt x="25370" y="15168"/>
                </a:lnTo>
                <a:cubicBezTo>
                  <a:pt x="25376" y="15132"/>
                  <a:pt x="25352" y="15097"/>
                  <a:pt x="25317" y="15091"/>
                </a:cubicBezTo>
                <a:cubicBezTo>
                  <a:pt x="25312" y="15090"/>
                  <a:pt x="25308" y="15090"/>
                  <a:pt x="25303" y="15090"/>
                </a:cubicBezTo>
                <a:close/>
                <a:moveTo>
                  <a:pt x="338" y="15362"/>
                </a:moveTo>
                <a:cubicBezTo>
                  <a:pt x="334" y="15362"/>
                  <a:pt x="330" y="15362"/>
                  <a:pt x="325" y="15363"/>
                </a:cubicBezTo>
                <a:cubicBezTo>
                  <a:pt x="289" y="15372"/>
                  <a:pt x="267" y="15406"/>
                  <a:pt x="274" y="15442"/>
                </a:cubicBezTo>
                <a:cubicBezTo>
                  <a:pt x="283" y="15484"/>
                  <a:pt x="294" y="15527"/>
                  <a:pt x="303" y="15571"/>
                </a:cubicBezTo>
                <a:cubicBezTo>
                  <a:pt x="309" y="15602"/>
                  <a:pt x="336" y="15622"/>
                  <a:pt x="366" y="15622"/>
                </a:cubicBezTo>
                <a:lnTo>
                  <a:pt x="382" y="15622"/>
                </a:lnTo>
                <a:cubicBezTo>
                  <a:pt x="417" y="15613"/>
                  <a:pt x="440" y="15578"/>
                  <a:pt x="432" y="15542"/>
                </a:cubicBezTo>
                <a:cubicBezTo>
                  <a:pt x="421" y="15500"/>
                  <a:pt x="412" y="15456"/>
                  <a:pt x="404" y="15415"/>
                </a:cubicBezTo>
                <a:cubicBezTo>
                  <a:pt x="397" y="15383"/>
                  <a:pt x="369" y="15362"/>
                  <a:pt x="338" y="15362"/>
                </a:cubicBezTo>
                <a:close/>
                <a:moveTo>
                  <a:pt x="25136" y="15864"/>
                </a:moveTo>
                <a:cubicBezTo>
                  <a:pt x="25106" y="15864"/>
                  <a:pt x="25080" y="15884"/>
                  <a:pt x="25073" y="15914"/>
                </a:cubicBezTo>
                <a:lnTo>
                  <a:pt x="25039" y="16041"/>
                </a:lnTo>
                <a:cubicBezTo>
                  <a:pt x="25030" y="16074"/>
                  <a:pt x="25051" y="16111"/>
                  <a:pt x="25086" y="16121"/>
                </a:cubicBezTo>
                <a:cubicBezTo>
                  <a:pt x="25092" y="16122"/>
                  <a:pt x="25099" y="16124"/>
                  <a:pt x="25103" y="16124"/>
                </a:cubicBezTo>
                <a:cubicBezTo>
                  <a:pt x="25132" y="16124"/>
                  <a:pt x="25160" y="16104"/>
                  <a:pt x="25167" y="16074"/>
                </a:cubicBezTo>
                <a:cubicBezTo>
                  <a:pt x="25179" y="16033"/>
                  <a:pt x="25191" y="15991"/>
                  <a:pt x="25201" y="15947"/>
                </a:cubicBezTo>
                <a:cubicBezTo>
                  <a:pt x="25209" y="15911"/>
                  <a:pt x="25189" y="15875"/>
                  <a:pt x="25153" y="15866"/>
                </a:cubicBezTo>
                <a:cubicBezTo>
                  <a:pt x="25147" y="15864"/>
                  <a:pt x="25141" y="15864"/>
                  <a:pt x="25136" y="15864"/>
                </a:cubicBezTo>
                <a:close/>
                <a:moveTo>
                  <a:pt x="527" y="16131"/>
                </a:moveTo>
                <a:cubicBezTo>
                  <a:pt x="521" y="16131"/>
                  <a:pt x="515" y="16132"/>
                  <a:pt x="508" y="16134"/>
                </a:cubicBezTo>
                <a:cubicBezTo>
                  <a:pt x="473" y="16143"/>
                  <a:pt x="452" y="16180"/>
                  <a:pt x="462" y="16215"/>
                </a:cubicBezTo>
                <a:cubicBezTo>
                  <a:pt x="474" y="16258"/>
                  <a:pt x="486" y="16300"/>
                  <a:pt x="498" y="16343"/>
                </a:cubicBezTo>
                <a:cubicBezTo>
                  <a:pt x="507" y="16370"/>
                  <a:pt x="534" y="16390"/>
                  <a:pt x="563" y="16390"/>
                </a:cubicBezTo>
                <a:cubicBezTo>
                  <a:pt x="568" y="16390"/>
                  <a:pt x="574" y="16390"/>
                  <a:pt x="581" y="16389"/>
                </a:cubicBezTo>
                <a:cubicBezTo>
                  <a:pt x="616" y="16378"/>
                  <a:pt x="636" y="16341"/>
                  <a:pt x="626" y="16307"/>
                </a:cubicBezTo>
                <a:lnTo>
                  <a:pt x="590" y="16180"/>
                </a:lnTo>
                <a:cubicBezTo>
                  <a:pt x="582" y="16151"/>
                  <a:pt x="556" y="16131"/>
                  <a:pt x="527" y="16131"/>
                </a:cubicBezTo>
                <a:close/>
                <a:moveTo>
                  <a:pt x="24917" y="16625"/>
                </a:moveTo>
                <a:cubicBezTo>
                  <a:pt x="24889" y="16625"/>
                  <a:pt x="24864" y="16643"/>
                  <a:pt x="24855" y="16671"/>
                </a:cubicBezTo>
                <a:lnTo>
                  <a:pt x="24814" y="16796"/>
                </a:lnTo>
                <a:cubicBezTo>
                  <a:pt x="24803" y="16831"/>
                  <a:pt x="24821" y="16867"/>
                  <a:pt x="24856" y="16880"/>
                </a:cubicBezTo>
                <a:cubicBezTo>
                  <a:pt x="24862" y="16882"/>
                  <a:pt x="24871" y="16883"/>
                  <a:pt x="24877" y="16883"/>
                </a:cubicBezTo>
                <a:cubicBezTo>
                  <a:pt x="24905" y="16883"/>
                  <a:pt x="24931" y="16865"/>
                  <a:pt x="24939" y="16839"/>
                </a:cubicBezTo>
                <a:lnTo>
                  <a:pt x="24980" y="16712"/>
                </a:lnTo>
                <a:cubicBezTo>
                  <a:pt x="24992" y="16677"/>
                  <a:pt x="24973" y="16640"/>
                  <a:pt x="24938" y="16629"/>
                </a:cubicBezTo>
                <a:cubicBezTo>
                  <a:pt x="24931" y="16627"/>
                  <a:pt x="24924" y="16625"/>
                  <a:pt x="24917" y="16625"/>
                </a:cubicBezTo>
                <a:close/>
                <a:moveTo>
                  <a:pt x="761" y="16886"/>
                </a:moveTo>
                <a:cubicBezTo>
                  <a:pt x="753" y="16886"/>
                  <a:pt x="746" y="16887"/>
                  <a:pt x="739" y="16890"/>
                </a:cubicBezTo>
                <a:cubicBezTo>
                  <a:pt x="704" y="16902"/>
                  <a:pt x="686" y="16939"/>
                  <a:pt x="698" y="16974"/>
                </a:cubicBezTo>
                <a:cubicBezTo>
                  <a:pt x="712" y="17016"/>
                  <a:pt x="726" y="17057"/>
                  <a:pt x="742" y="17100"/>
                </a:cubicBezTo>
                <a:cubicBezTo>
                  <a:pt x="752" y="17126"/>
                  <a:pt x="778" y="17143"/>
                  <a:pt x="804" y="17143"/>
                </a:cubicBezTo>
                <a:cubicBezTo>
                  <a:pt x="811" y="17143"/>
                  <a:pt x="819" y="17142"/>
                  <a:pt x="827" y="17139"/>
                </a:cubicBezTo>
                <a:cubicBezTo>
                  <a:pt x="861" y="17126"/>
                  <a:pt x="879" y="17089"/>
                  <a:pt x="867" y="17055"/>
                </a:cubicBezTo>
                <a:cubicBezTo>
                  <a:pt x="851" y="17014"/>
                  <a:pt x="837" y="16972"/>
                  <a:pt x="823" y="16931"/>
                </a:cubicBezTo>
                <a:cubicBezTo>
                  <a:pt x="813" y="16903"/>
                  <a:pt x="788" y="16886"/>
                  <a:pt x="761" y="16886"/>
                </a:cubicBezTo>
                <a:close/>
                <a:moveTo>
                  <a:pt x="24650" y="17372"/>
                </a:moveTo>
                <a:cubicBezTo>
                  <a:pt x="24624" y="17372"/>
                  <a:pt x="24600" y="17388"/>
                  <a:pt x="24590" y="17414"/>
                </a:cubicBezTo>
                <a:cubicBezTo>
                  <a:pt x="24575" y="17455"/>
                  <a:pt x="24558" y="17496"/>
                  <a:pt x="24542" y="17537"/>
                </a:cubicBezTo>
                <a:cubicBezTo>
                  <a:pt x="24529" y="17570"/>
                  <a:pt x="24546" y="17608"/>
                  <a:pt x="24579" y="17623"/>
                </a:cubicBezTo>
                <a:cubicBezTo>
                  <a:pt x="24587" y="17627"/>
                  <a:pt x="24595" y="17628"/>
                  <a:pt x="24603" y="17628"/>
                </a:cubicBezTo>
                <a:cubicBezTo>
                  <a:pt x="24629" y="17628"/>
                  <a:pt x="24654" y="17612"/>
                  <a:pt x="24664" y="17587"/>
                </a:cubicBezTo>
                <a:cubicBezTo>
                  <a:pt x="24680" y="17546"/>
                  <a:pt x="24697" y="17504"/>
                  <a:pt x="24713" y="17463"/>
                </a:cubicBezTo>
                <a:cubicBezTo>
                  <a:pt x="24727" y="17428"/>
                  <a:pt x="24711" y="17389"/>
                  <a:pt x="24676" y="17377"/>
                </a:cubicBezTo>
                <a:cubicBezTo>
                  <a:pt x="24668" y="17373"/>
                  <a:pt x="24659" y="17372"/>
                  <a:pt x="24650" y="17372"/>
                </a:cubicBezTo>
                <a:close/>
                <a:moveTo>
                  <a:pt x="1043" y="17625"/>
                </a:moveTo>
                <a:cubicBezTo>
                  <a:pt x="1034" y="17625"/>
                  <a:pt x="1026" y="17626"/>
                  <a:pt x="1018" y="17630"/>
                </a:cubicBezTo>
                <a:cubicBezTo>
                  <a:pt x="983" y="17644"/>
                  <a:pt x="968" y="17684"/>
                  <a:pt x="982" y="17717"/>
                </a:cubicBezTo>
                <a:lnTo>
                  <a:pt x="1033" y="17838"/>
                </a:lnTo>
                <a:cubicBezTo>
                  <a:pt x="1044" y="17863"/>
                  <a:pt x="1067" y="17878"/>
                  <a:pt x="1093" y="17878"/>
                </a:cubicBezTo>
                <a:cubicBezTo>
                  <a:pt x="1102" y="17878"/>
                  <a:pt x="1111" y="17875"/>
                  <a:pt x="1121" y="17873"/>
                </a:cubicBezTo>
                <a:cubicBezTo>
                  <a:pt x="1154" y="17859"/>
                  <a:pt x="1169" y="17819"/>
                  <a:pt x="1156" y="17786"/>
                </a:cubicBezTo>
                <a:lnTo>
                  <a:pt x="1105" y="17666"/>
                </a:lnTo>
                <a:cubicBezTo>
                  <a:pt x="1094" y="17640"/>
                  <a:pt x="1069" y="17625"/>
                  <a:pt x="1043" y="17625"/>
                </a:cubicBezTo>
                <a:close/>
                <a:moveTo>
                  <a:pt x="24339" y="18101"/>
                </a:moveTo>
                <a:cubicBezTo>
                  <a:pt x="24315" y="18101"/>
                  <a:pt x="24291" y="18115"/>
                  <a:pt x="24280" y="18139"/>
                </a:cubicBezTo>
                <a:cubicBezTo>
                  <a:pt x="24261" y="18179"/>
                  <a:pt x="24242" y="18218"/>
                  <a:pt x="24224" y="18258"/>
                </a:cubicBezTo>
                <a:cubicBezTo>
                  <a:pt x="24206" y="18292"/>
                  <a:pt x="24221" y="18331"/>
                  <a:pt x="24255" y="18346"/>
                </a:cubicBezTo>
                <a:cubicBezTo>
                  <a:pt x="24263" y="18350"/>
                  <a:pt x="24272" y="18353"/>
                  <a:pt x="24282" y="18353"/>
                </a:cubicBezTo>
                <a:cubicBezTo>
                  <a:pt x="24307" y="18353"/>
                  <a:pt x="24331" y="18339"/>
                  <a:pt x="24343" y="18315"/>
                </a:cubicBezTo>
                <a:cubicBezTo>
                  <a:pt x="24361" y="18276"/>
                  <a:pt x="24380" y="18235"/>
                  <a:pt x="24400" y="18196"/>
                </a:cubicBezTo>
                <a:cubicBezTo>
                  <a:pt x="24415" y="18162"/>
                  <a:pt x="24401" y="18123"/>
                  <a:pt x="24368" y="18108"/>
                </a:cubicBezTo>
                <a:cubicBezTo>
                  <a:pt x="24359" y="18103"/>
                  <a:pt x="24349" y="18101"/>
                  <a:pt x="24339" y="18101"/>
                </a:cubicBezTo>
                <a:close/>
                <a:moveTo>
                  <a:pt x="1368" y="18345"/>
                </a:moveTo>
                <a:cubicBezTo>
                  <a:pt x="1359" y="18345"/>
                  <a:pt x="1349" y="18347"/>
                  <a:pt x="1340" y="18351"/>
                </a:cubicBezTo>
                <a:cubicBezTo>
                  <a:pt x="1307" y="18368"/>
                  <a:pt x="1292" y="18406"/>
                  <a:pt x="1310" y="18440"/>
                </a:cubicBezTo>
                <a:cubicBezTo>
                  <a:pt x="1328" y="18479"/>
                  <a:pt x="1347" y="18519"/>
                  <a:pt x="1368" y="18559"/>
                </a:cubicBezTo>
                <a:cubicBezTo>
                  <a:pt x="1379" y="18581"/>
                  <a:pt x="1403" y="18595"/>
                  <a:pt x="1427" y="18595"/>
                </a:cubicBezTo>
                <a:cubicBezTo>
                  <a:pt x="1437" y="18595"/>
                  <a:pt x="1448" y="18592"/>
                  <a:pt x="1458" y="18586"/>
                </a:cubicBezTo>
                <a:cubicBezTo>
                  <a:pt x="1491" y="18571"/>
                  <a:pt x="1504" y="18532"/>
                  <a:pt x="1487" y="18498"/>
                </a:cubicBezTo>
                <a:cubicBezTo>
                  <a:pt x="1466" y="18461"/>
                  <a:pt x="1448" y="18422"/>
                  <a:pt x="1428" y="18382"/>
                </a:cubicBezTo>
                <a:cubicBezTo>
                  <a:pt x="1417" y="18358"/>
                  <a:pt x="1393" y="18345"/>
                  <a:pt x="1368" y="18345"/>
                </a:cubicBezTo>
                <a:close/>
                <a:moveTo>
                  <a:pt x="23983" y="18809"/>
                </a:moveTo>
                <a:cubicBezTo>
                  <a:pt x="23959" y="18809"/>
                  <a:pt x="23936" y="18821"/>
                  <a:pt x="23924" y="18843"/>
                </a:cubicBezTo>
                <a:cubicBezTo>
                  <a:pt x="23903" y="18882"/>
                  <a:pt x="23882" y="18920"/>
                  <a:pt x="23861" y="18959"/>
                </a:cubicBezTo>
                <a:cubicBezTo>
                  <a:pt x="23842" y="18991"/>
                  <a:pt x="23853" y="19030"/>
                  <a:pt x="23886" y="19048"/>
                </a:cubicBezTo>
                <a:cubicBezTo>
                  <a:pt x="23896" y="19055"/>
                  <a:pt x="23907" y="19057"/>
                  <a:pt x="23918" y="19057"/>
                </a:cubicBezTo>
                <a:cubicBezTo>
                  <a:pt x="23940" y="19057"/>
                  <a:pt x="23964" y="19045"/>
                  <a:pt x="23976" y="19022"/>
                </a:cubicBezTo>
                <a:cubicBezTo>
                  <a:pt x="23999" y="18984"/>
                  <a:pt x="24019" y="18945"/>
                  <a:pt x="24041" y="18907"/>
                </a:cubicBezTo>
                <a:cubicBezTo>
                  <a:pt x="24057" y="18874"/>
                  <a:pt x="24046" y="18835"/>
                  <a:pt x="24014" y="18817"/>
                </a:cubicBezTo>
                <a:cubicBezTo>
                  <a:pt x="24004" y="18812"/>
                  <a:pt x="23993" y="18809"/>
                  <a:pt x="23983" y="18809"/>
                </a:cubicBezTo>
                <a:close/>
                <a:moveTo>
                  <a:pt x="1738" y="19042"/>
                </a:moveTo>
                <a:cubicBezTo>
                  <a:pt x="1727" y="19042"/>
                  <a:pt x="1716" y="19045"/>
                  <a:pt x="1706" y="19051"/>
                </a:cubicBezTo>
                <a:cubicBezTo>
                  <a:pt x="1674" y="19068"/>
                  <a:pt x="1664" y="19108"/>
                  <a:pt x="1681" y="19140"/>
                </a:cubicBezTo>
                <a:lnTo>
                  <a:pt x="1748" y="19255"/>
                </a:lnTo>
                <a:cubicBezTo>
                  <a:pt x="1761" y="19276"/>
                  <a:pt x="1782" y="19287"/>
                  <a:pt x="1806" y="19287"/>
                </a:cubicBezTo>
                <a:cubicBezTo>
                  <a:pt x="1817" y="19287"/>
                  <a:pt x="1828" y="19285"/>
                  <a:pt x="1839" y="19280"/>
                </a:cubicBezTo>
                <a:cubicBezTo>
                  <a:pt x="1869" y="19261"/>
                  <a:pt x="1880" y="19221"/>
                  <a:pt x="1862" y="19189"/>
                </a:cubicBezTo>
                <a:lnTo>
                  <a:pt x="1797" y="19075"/>
                </a:lnTo>
                <a:cubicBezTo>
                  <a:pt x="1784" y="19054"/>
                  <a:pt x="1761" y="19042"/>
                  <a:pt x="1738" y="19042"/>
                </a:cubicBezTo>
                <a:close/>
                <a:moveTo>
                  <a:pt x="23582" y="19494"/>
                </a:moveTo>
                <a:cubicBezTo>
                  <a:pt x="23559" y="19494"/>
                  <a:pt x="23538" y="19504"/>
                  <a:pt x="23525" y="19524"/>
                </a:cubicBezTo>
                <a:lnTo>
                  <a:pt x="23454" y="19635"/>
                </a:lnTo>
                <a:cubicBezTo>
                  <a:pt x="23435" y="19666"/>
                  <a:pt x="23444" y="19707"/>
                  <a:pt x="23475" y="19726"/>
                </a:cubicBezTo>
                <a:cubicBezTo>
                  <a:pt x="23487" y="19732"/>
                  <a:pt x="23498" y="19736"/>
                  <a:pt x="23511" y="19736"/>
                </a:cubicBezTo>
                <a:cubicBezTo>
                  <a:pt x="23533" y="19736"/>
                  <a:pt x="23554" y="19726"/>
                  <a:pt x="23565" y="19707"/>
                </a:cubicBezTo>
                <a:lnTo>
                  <a:pt x="23637" y="19594"/>
                </a:lnTo>
                <a:cubicBezTo>
                  <a:pt x="23656" y="19564"/>
                  <a:pt x="23647" y="19523"/>
                  <a:pt x="23616" y="19503"/>
                </a:cubicBezTo>
                <a:cubicBezTo>
                  <a:pt x="23605" y="19497"/>
                  <a:pt x="23593" y="19494"/>
                  <a:pt x="23582" y="19494"/>
                </a:cubicBezTo>
                <a:close/>
                <a:moveTo>
                  <a:pt x="2154" y="19714"/>
                </a:moveTo>
                <a:cubicBezTo>
                  <a:pt x="2142" y="19714"/>
                  <a:pt x="2129" y="19718"/>
                  <a:pt x="2118" y="19725"/>
                </a:cubicBezTo>
                <a:cubicBezTo>
                  <a:pt x="2087" y="19746"/>
                  <a:pt x="2078" y="19787"/>
                  <a:pt x="2098" y="19817"/>
                </a:cubicBezTo>
                <a:lnTo>
                  <a:pt x="2171" y="19927"/>
                </a:lnTo>
                <a:cubicBezTo>
                  <a:pt x="2183" y="19946"/>
                  <a:pt x="2205" y="19956"/>
                  <a:pt x="2226" y="19956"/>
                </a:cubicBezTo>
                <a:cubicBezTo>
                  <a:pt x="2239" y="19956"/>
                  <a:pt x="2252" y="19954"/>
                  <a:pt x="2264" y="19945"/>
                </a:cubicBezTo>
                <a:cubicBezTo>
                  <a:pt x="2295" y="19925"/>
                  <a:pt x="2303" y="19884"/>
                  <a:pt x="2283" y="19853"/>
                </a:cubicBezTo>
                <a:lnTo>
                  <a:pt x="2209" y="19745"/>
                </a:lnTo>
                <a:cubicBezTo>
                  <a:pt x="2197" y="19725"/>
                  <a:pt x="2175" y="19714"/>
                  <a:pt x="2154" y="19714"/>
                </a:cubicBezTo>
                <a:close/>
                <a:moveTo>
                  <a:pt x="23140" y="20152"/>
                </a:moveTo>
                <a:cubicBezTo>
                  <a:pt x="23119" y="20152"/>
                  <a:pt x="23098" y="20161"/>
                  <a:pt x="23085" y="20180"/>
                </a:cubicBezTo>
                <a:lnTo>
                  <a:pt x="23008" y="20285"/>
                </a:lnTo>
                <a:cubicBezTo>
                  <a:pt x="22987" y="20315"/>
                  <a:pt x="22993" y="20355"/>
                  <a:pt x="23023" y="20377"/>
                </a:cubicBezTo>
                <a:cubicBezTo>
                  <a:pt x="23034" y="20386"/>
                  <a:pt x="23046" y="20390"/>
                  <a:pt x="23061" y="20390"/>
                </a:cubicBezTo>
                <a:cubicBezTo>
                  <a:pt x="23081" y="20390"/>
                  <a:pt x="23101" y="20380"/>
                  <a:pt x="23115" y="20364"/>
                </a:cubicBezTo>
                <a:lnTo>
                  <a:pt x="23193" y="20256"/>
                </a:lnTo>
                <a:cubicBezTo>
                  <a:pt x="23213" y="20227"/>
                  <a:pt x="23207" y="20186"/>
                  <a:pt x="23177" y="20163"/>
                </a:cubicBezTo>
                <a:cubicBezTo>
                  <a:pt x="23166" y="20156"/>
                  <a:pt x="23153" y="20152"/>
                  <a:pt x="23140" y="20152"/>
                </a:cubicBezTo>
                <a:close/>
                <a:moveTo>
                  <a:pt x="2607" y="20363"/>
                </a:moveTo>
                <a:cubicBezTo>
                  <a:pt x="2594" y="20363"/>
                  <a:pt x="2580" y="20367"/>
                  <a:pt x="2568" y="20376"/>
                </a:cubicBezTo>
                <a:cubicBezTo>
                  <a:pt x="2539" y="20397"/>
                  <a:pt x="2533" y="20438"/>
                  <a:pt x="2555" y="20468"/>
                </a:cubicBezTo>
                <a:cubicBezTo>
                  <a:pt x="2581" y="20504"/>
                  <a:pt x="2609" y="20540"/>
                  <a:pt x="2636" y="20574"/>
                </a:cubicBezTo>
                <a:cubicBezTo>
                  <a:pt x="2648" y="20591"/>
                  <a:pt x="2668" y="20600"/>
                  <a:pt x="2688" y="20600"/>
                </a:cubicBezTo>
                <a:cubicBezTo>
                  <a:pt x="2702" y="20600"/>
                  <a:pt x="2716" y="20595"/>
                  <a:pt x="2728" y="20585"/>
                </a:cubicBezTo>
                <a:cubicBezTo>
                  <a:pt x="2755" y="20563"/>
                  <a:pt x="2760" y="20522"/>
                  <a:pt x="2739" y="20493"/>
                </a:cubicBezTo>
                <a:cubicBezTo>
                  <a:pt x="2712" y="20458"/>
                  <a:pt x="2686" y="20423"/>
                  <a:pt x="2660" y="20389"/>
                </a:cubicBezTo>
                <a:cubicBezTo>
                  <a:pt x="2647" y="20372"/>
                  <a:pt x="2627" y="20363"/>
                  <a:pt x="2607" y="20363"/>
                </a:cubicBezTo>
                <a:close/>
                <a:moveTo>
                  <a:pt x="22657" y="20779"/>
                </a:moveTo>
                <a:cubicBezTo>
                  <a:pt x="22638" y="20779"/>
                  <a:pt x="22618" y="20788"/>
                  <a:pt x="22605" y="20804"/>
                </a:cubicBezTo>
                <a:lnTo>
                  <a:pt x="22522" y="20904"/>
                </a:lnTo>
                <a:cubicBezTo>
                  <a:pt x="22500" y="20933"/>
                  <a:pt x="22503" y="20975"/>
                  <a:pt x="22532" y="20998"/>
                </a:cubicBezTo>
                <a:cubicBezTo>
                  <a:pt x="22544" y="21008"/>
                  <a:pt x="22558" y="21013"/>
                  <a:pt x="22573" y="21013"/>
                </a:cubicBezTo>
                <a:cubicBezTo>
                  <a:pt x="22592" y="21013"/>
                  <a:pt x="22610" y="21005"/>
                  <a:pt x="22624" y="20990"/>
                </a:cubicBezTo>
                <a:lnTo>
                  <a:pt x="22708" y="20888"/>
                </a:lnTo>
                <a:cubicBezTo>
                  <a:pt x="22731" y="20860"/>
                  <a:pt x="22727" y="20817"/>
                  <a:pt x="22699" y="20794"/>
                </a:cubicBezTo>
                <a:cubicBezTo>
                  <a:pt x="22687" y="20784"/>
                  <a:pt x="22672" y="20779"/>
                  <a:pt x="22657" y="20779"/>
                </a:cubicBezTo>
                <a:close/>
                <a:moveTo>
                  <a:pt x="3102" y="20980"/>
                </a:moveTo>
                <a:cubicBezTo>
                  <a:pt x="3087" y="20980"/>
                  <a:pt x="3072" y="20985"/>
                  <a:pt x="3059" y="20995"/>
                </a:cubicBezTo>
                <a:cubicBezTo>
                  <a:pt x="3031" y="21020"/>
                  <a:pt x="3028" y="21060"/>
                  <a:pt x="3051" y="21088"/>
                </a:cubicBezTo>
                <a:cubicBezTo>
                  <a:pt x="3081" y="21123"/>
                  <a:pt x="3108" y="21157"/>
                  <a:pt x="3138" y="21189"/>
                </a:cubicBezTo>
                <a:cubicBezTo>
                  <a:pt x="3151" y="21205"/>
                  <a:pt x="3170" y="21213"/>
                  <a:pt x="3188" y="21213"/>
                </a:cubicBezTo>
                <a:cubicBezTo>
                  <a:pt x="3204" y="21213"/>
                  <a:pt x="3219" y="21208"/>
                  <a:pt x="3231" y="21196"/>
                </a:cubicBezTo>
                <a:cubicBezTo>
                  <a:pt x="3260" y="21172"/>
                  <a:pt x="3262" y="21129"/>
                  <a:pt x="3238" y="21102"/>
                </a:cubicBezTo>
                <a:cubicBezTo>
                  <a:pt x="3209" y="21070"/>
                  <a:pt x="3180" y="21036"/>
                  <a:pt x="3152" y="21003"/>
                </a:cubicBezTo>
                <a:cubicBezTo>
                  <a:pt x="3139" y="20987"/>
                  <a:pt x="3120" y="20980"/>
                  <a:pt x="3102" y="20980"/>
                </a:cubicBezTo>
                <a:close/>
                <a:moveTo>
                  <a:pt x="22140" y="21377"/>
                </a:moveTo>
                <a:cubicBezTo>
                  <a:pt x="22122" y="21377"/>
                  <a:pt x="22104" y="21384"/>
                  <a:pt x="22091" y="21398"/>
                </a:cubicBezTo>
                <a:lnTo>
                  <a:pt x="22000" y="21494"/>
                </a:lnTo>
                <a:cubicBezTo>
                  <a:pt x="21975" y="21521"/>
                  <a:pt x="21976" y="21562"/>
                  <a:pt x="22004" y="21587"/>
                </a:cubicBezTo>
                <a:cubicBezTo>
                  <a:pt x="22016" y="21599"/>
                  <a:pt x="22031" y="21605"/>
                  <a:pt x="22048" y="21605"/>
                </a:cubicBezTo>
                <a:cubicBezTo>
                  <a:pt x="22065" y="21605"/>
                  <a:pt x="22082" y="21598"/>
                  <a:pt x="22097" y="21584"/>
                </a:cubicBezTo>
                <a:lnTo>
                  <a:pt x="22188" y="21487"/>
                </a:lnTo>
                <a:cubicBezTo>
                  <a:pt x="22211" y="21461"/>
                  <a:pt x="22210" y="21419"/>
                  <a:pt x="22184" y="21394"/>
                </a:cubicBezTo>
                <a:cubicBezTo>
                  <a:pt x="22171" y="21382"/>
                  <a:pt x="22155" y="21377"/>
                  <a:pt x="22140" y="21377"/>
                </a:cubicBezTo>
                <a:close/>
                <a:moveTo>
                  <a:pt x="3634" y="21568"/>
                </a:moveTo>
                <a:cubicBezTo>
                  <a:pt x="3617" y="21568"/>
                  <a:pt x="3601" y="21574"/>
                  <a:pt x="3588" y="21586"/>
                </a:cubicBezTo>
                <a:cubicBezTo>
                  <a:pt x="3563" y="21612"/>
                  <a:pt x="3562" y="21654"/>
                  <a:pt x="3587" y="21680"/>
                </a:cubicBezTo>
                <a:cubicBezTo>
                  <a:pt x="3618" y="21711"/>
                  <a:pt x="3649" y="21742"/>
                  <a:pt x="3679" y="21774"/>
                </a:cubicBezTo>
                <a:cubicBezTo>
                  <a:pt x="3692" y="21787"/>
                  <a:pt x="3710" y="21793"/>
                  <a:pt x="3726" y="21793"/>
                </a:cubicBezTo>
                <a:cubicBezTo>
                  <a:pt x="3743" y="21793"/>
                  <a:pt x="3760" y="21787"/>
                  <a:pt x="3772" y="21776"/>
                </a:cubicBezTo>
                <a:cubicBezTo>
                  <a:pt x="3799" y="21750"/>
                  <a:pt x="3799" y="21707"/>
                  <a:pt x="3773" y="21682"/>
                </a:cubicBezTo>
                <a:cubicBezTo>
                  <a:pt x="3743" y="21650"/>
                  <a:pt x="3712" y="21619"/>
                  <a:pt x="3681" y="21587"/>
                </a:cubicBezTo>
                <a:cubicBezTo>
                  <a:pt x="3668" y="21574"/>
                  <a:pt x="3651" y="21568"/>
                  <a:pt x="3634" y="21568"/>
                </a:cubicBezTo>
                <a:close/>
                <a:moveTo>
                  <a:pt x="21582" y="21941"/>
                </a:moveTo>
                <a:cubicBezTo>
                  <a:pt x="21566" y="21941"/>
                  <a:pt x="21549" y="21947"/>
                  <a:pt x="21536" y="21960"/>
                </a:cubicBezTo>
                <a:lnTo>
                  <a:pt x="21441" y="22049"/>
                </a:lnTo>
                <a:cubicBezTo>
                  <a:pt x="21415" y="22073"/>
                  <a:pt x="21413" y="22115"/>
                  <a:pt x="21438" y="22142"/>
                </a:cubicBezTo>
                <a:cubicBezTo>
                  <a:pt x="21451" y="22156"/>
                  <a:pt x="21468" y="22162"/>
                  <a:pt x="21487" y="22162"/>
                </a:cubicBezTo>
                <a:cubicBezTo>
                  <a:pt x="21502" y="22162"/>
                  <a:pt x="21519" y="22156"/>
                  <a:pt x="21531" y="22146"/>
                </a:cubicBezTo>
                <a:lnTo>
                  <a:pt x="21627" y="22055"/>
                </a:lnTo>
                <a:cubicBezTo>
                  <a:pt x="21654" y="22029"/>
                  <a:pt x="21656" y="21989"/>
                  <a:pt x="21630" y="21962"/>
                </a:cubicBezTo>
                <a:cubicBezTo>
                  <a:pt x="21617" y="21948"/>
                  <a:pt x="21600" y="21941"/>
                  <a:pt x="21582" y="21941"/>
                </a:cubicBezTo>
                <a:close/>
                <a:moveTo>
                  <a:pt x="4201" y="22119"/>
                </a:moveTo>
                <a:cubicBezTo>
                  <a:pt x="4183" y="22119"/>
                  <a:pt x="4165" y="22126"/>
                  <a:pt x="4152" y="22140"/>
                </a:cubicBezTo>
                <a:cubicBezTo>
                  <a:pt x="4128" y="22167"/>
                  <a:pt x="4129" y="22208"/>
                  <a:pt x="4156" y="22233"/>
                </a:cubicBezTo>
                <a:cubicBezTo>
                  <a:pt x="4190" y="22264"/>
                  <a:pt x="4222" y="22293"/>
                  <a:pt x="4254" y="22323"/>
                </a:cubicBezTo>
                <a:cubicBezTo>
                  <a:pt x="4267" y="22334"/>
                  <a:pt x="4283" y="22339"/>
                  <a:pt x="4298" y="22339"/>
                </a:cubicBezTo>
                <a:cubicBezTo>
                  <a:pt x="4316" y="22339"/>
                  <a:pt x="4335" y="22331"/>
                  <a:pt x="4348" y="22318"/>
                </a:cubicBezTo>
                <a:cubicBezTo>
                  <a:pt x="4372" y="22290"/>
                  <a:pt x="4370" y="22248"/>
                  <a:pt x="4343" y="22224"/>
                </a:cubicBezTo>
                <a:cubicBezTo>
                  <a:pt x="4311" y="22195"/>
                  <a:pt x="4278" y="22166"/>
                  <a:pt x="4246" y="22136"/>
                </a:cubicBezTo>
                <a:cubicBezTo>
                  <a:pt x="4233" y="22124"/>
                  <a:pt x="4217" y="22119"/>
                  <a:pt x="4201" y="22119"/>
                </a:cubicBezTo>
                <a:close/>
                <a:moveTo>
                  <a:pt x="20993" y="22466"/>
                </a:moveTo>
                <a:cubicBezTo>
                  <a:pt x="20978" y="22466"/>
                  <a:pt x="20963" y="22472"/>
                  <a:pt x="20951" y="22483"/>
                </a:cubicBezTo>
                <a:lnTo>
                  <a:pt x="20849" y="22567"/>
                </a:lnTo>
                <a:cubicBezTo>
                  <a:pt x="20822" y="22590"/>
                  <a:pt x="20818" y="22632"/>
                  <a:pt x="20840" y="22661"/>
                </a:cubicBezTo>
                <a:cubicBezTo>
                  <a:pt x="20853" y="22677"/>
                  <a:pt x="20873" y="22684"/>
                  <a:pt x="20891" y="22684"/>
                </a:cubicBezTo>
                <a:cubicBezTo>
                  <a:pt x="20906" y="22684"/>
                  <a:pt x="20921" y="22679"/>
                  <a:pt x="20935" y="22668"/>
                </a:cubicBezTo>
                <a:lnTo>
                  <a:pt x="21036" y="22584"/>
                </a:lnTo>
                <a:cubicBezTo>
                  <a:pt x="21064" y="22559"/>
                  <a:pt x="21067" y="22519"/>
                  <a:pt x="21044" y="22490"/>
                </a:cubicBezTo>
                <a:cubicBezTo>
                  <a:pt x="21030" y="22475"/>
                  <a:pt x="21012" y="22466"/>
                  <a:pt x="20993" y="22466"/>
                </a:cubicBezTo>
                <a:close/>
                <a:moveTo>
                  <a:pt x="4802" y="22634"/>
                </a:moveTo>
                <a:cubicBezTo>
                  <a:pt x="4782" y="22634"/>
                  <a:pt x="4763" y="22643"/>
                  <a:pt x="4750" y="22659"/>
                </a:cubicBezTo>
                <a:cubicBezTo>
                  <a:pt x="4727" y="22688"/>
                  <a:pt x="4732" y="22729"/>
                  <a:pt x="4760" y="22753"/>
                </a:cubicBezTo>
                <a:lnTo>
                  <a:pt x="4863" y="22836"/>
                </a:lnTo>
                <a:cubicBezTo>
                  <a:pt x="4875" y="22845"/>
                  <a:pt x="4891" y="22850"/>
                  <a:pt x="4904" y="22850"/>
                </a:cubicBezTo>
                <a:cubicBezTo>
                  <a:pt x="4923" y="22850"/>
                  <a:pt x="4943" y="22841"/>
                  <a:pt x="4955" y="22824"/>
                </a:cubicBezTo>
                <a:cubicBezTo>
                  <a:pt x="4979" y="22795"/>
                  <a:pt x="4974" y="22754"/>
                  <a:pt x="4945" y="22730"/>
                </a:cubicBezTo>
                <a:lnTo>
                  <a:pt x="4843" y="22648"/>
                </a:lnTo>
                <a:cubicBezTo>
                  <a:pt x="4831" y="22639"/>
                  <a:pt x="4816" y="22634"/>
                  <a:pt x="4802" y="22634"/>
                </a:cubicBezTo>
                <a:close/>
                <a:moveTo>
                  <a:pt x="20372" y="22959"/>
                </a:moveTo>
                <a:cubicBezTo>
                  <a:pt x="20358" y="22959"/>
                  <a:pt x="20345" y="22963"/>
                  <a:pt x="20333" y="22972"/>
                </a:cubicBezTo>
                <a:cubicBezTo>
                  <a:pt x="20298" y="22999"/>
                  <a:pt x="20264" y="23025"/>
                  <a:pt x="20228" y="23051"/>
                </a:cubicBezTo>
                <a:cubicBezTo>
                  <a:pt x="20198" y="23072"/>
                  <a:pt x="20190" y="23113"/>
                  <a:pt x="20213" y="23143"/>
                </a:cubicBezTo>
                <a:cubicBezTo>
                  <a:pt x="20225" y="23160"/>
                  <a:pt x="20246" y="23169"/>
                  <a:pt x="20266" y="23169"/>
                </a:cubicBezTo>
                <a:cubicBezTo>
                  <a:pt x="20279" y="23169"/>
                  <a:pt x="20293" y="23165"/>
                  <a:pt x="20303" y="23157"/>
                </a:cubicBezTo>
                <a:cubicBezTo>
                  <a:pt x="20339" y="23131"/>
                  <a:pt x="20375" y="23106"/>
                  <a:pt x="20410" y="23078"/>
                </a:cubicBezTo>
                <a:cubicBezTo>
                  <a:pt x="20440" y="23057"/>
                  <a:pt x="20446" y="23016"/>
                  <a:pt x="20425" y="22986"/>
                </a:cubicBezTo>
                <a:cubicBezTo>
                  <a:pt x="20412" y="22968"/>
                  <a:pt x="20392" y="22959"/>
                  <a:pt x="20372" y="22959"/>
                </a:cubicBezTo>
                <a:close/>
                <a:moveTo>
                  <a:pt x="5431" y="23114"/>
                </a:moveTo>
                <a:cubicBezTo>
                  <a:pt x="5411" y="23114"/>
                  <a:pt x="5391" y="23124"/>
                  <a:pt x="5378" y="23142"/>
                </a:cubicBezTo>
                <a:cubicBezTo>
                  <a:pt x="5356" y="23170"/>
                  <a:pt x="5363" y="23211"/>
                  <a:pt x="5393" y="23234"/>
                </a:cubicBezTo>
                <a:lnTo>
                  <a:pt x="5502" y="23310"/>
                </a:lnTo>
                <a:cubicBezTo>
                  <a:pt x="5515" y="23318"/>
                  <a:pt x="5527" y="23322"/>
                  <a:pt x="5540" y="23322"/>
                </a:cubicBezTo>
                <a:cubicBezTo>
                  <a:pt x="5561" y="23322"/>
                  <a:pt x="5582" y="23311"/>
                  <a:pt x="5594" y="23293"/>
                </a:cubicBezTo>
                <a:cubicBezTo>
                  <a:pt x="5614" y="23264"/>
                  <a:pt x="5607" y="23221"/>
                  <a:pt x="5577" y="23201"/>
                </a:cubicBezTo>
                <a:lnTo>
                  <a:pt x="5470" y="23126"/>
                </a:lnTo>
                <a:cubicBezTo>
                  <a:pt x="5458" y="23118"/>
                  <a:pt x="5445" y="23114"/>
                  <a:pt x="5431" y="23114"/>
                </a:cubicBezTo>
                <a:close/>
                <a:moveTo>
                  <a:pt x="19723" y="23412"/>
                </a:moveTo>
                <a:cubicBezTo>
                  <a:pt x="19710" y="23412"/>
                  <a:pt x="19697" y="23415"/>
                  <a:pt x="19686" y="23423"/>
                </a:cubicBezTo>
                <a:lnTo>
                  <a:pt x="19576" y="23493"/>
                </a:lnTo>
                <a:cubicBezTo>
                  <a:pt x="19545" y="23512"/>
                  <a:pt x="19536" y="23553"/>
                  <a:pt x="19555" y="23584"/>
                </a:cubicBezTo>
                <a:cubicBezTo>
                  <a:pt x="19568" y="23604"/>
                  <a:pt x="19590" y="23614"/>
                  <a:pt x="19611" y="23614"/>
                </a:cubicBezTo>
                <a:cubicBezTo>
                  <a:pt x="19625" y="23614"/>
                  <a:pt x="19636" y="23610"/>
                  <a:pt x="19646" y="23604"/>
                </a:cubicBezTo>
                <a:lnTo>
                  <a:pt x="19758" y="23532"/>
                </a:lnTo>
                <a:cubicBezTo>
                  <a:pt x="19788" y="23513"/>
                  <a:pt x="19797" y="23472"/>
                  <a:pt x="19776" y="23441"/>
                </a:cubicBezTo>
                <a:cubicBezTo>
                  <a:pt x="19765" y="23422"/>
                  <a:pt x="19744" y="23412"/>
                  <a:pt x="19723" y="23412"/>
                </a:cubicBezTo>
                <a:close/>
                <a:moveTo>
                  <a:pt x="6092" y="23554"/>
                </a:moveTo>
                <a:cubicBezTo>
                  <a:pt x="6070" y="23554"/>
                  <a:pt x="6049" y="23565"/>
                  <a:pt x="6037" y="23585"/>
                </a:cubicBezTo>
                <a:cubicBezTo>
                  <a:pt x="6017" y="23615"/>
                  <a:pt x="6028" y="23656"/>
                  <a:pt x="6058" y="23676"/>
                </a:cubicBezTo>
                <a:lnTo>
                  <a:pt x="6171" y="23745"/>
                </a:lnTo>
                <a:cubicBezTo>
                  <a:pt x="6182" y="23751"/>
                  <a:pt x="6193" y="23754"/>
                  <a:pt x="6206" y="23754"/>
                </a:cubicBezTo>
                <a:cubicBezTo>
                  <a:pt x="6227" y="23754"/>
                  <a:pt x="6249" y="23742"/>
                  <a:pt x="6262" y="23723"/>
                </a:cubicBezTo>
                <a:cubicBezTo>
                  <a:pt x="6280" y="23692"/>
                  <a:pt x="6270" y="23651"/>
                  <a:pt x="6239" y="23632"/>
                </a:cubicBezTo>
                <a:lnTo>
                  <a:pt x="6127" y="23563"/>
                </a:lnTo>
                <a:cubicBezTo>
                  <a:pt x="6116" y="23557"/>
                  <a:pt x="6104" y="23554"/>
                  <a:pt x="6092" y="23554"/>
                </a:cubicBezTo>
                <a:close/>
                <a:moveTo>
                  <a:pt x="19045" y="23821"/>
                </a:moveTo>
                <a:cubicBezTo>
                  <a:pt x="19034" y="23821"/>
                  <a:pt x="19023" y="23824"/>
                  <a:pt x="19013" y="23829"/>
                </a:cubicBezTo>
                <a:cubicBezTo>
                  <a:pt x="18976" y="23851"/>
                  <a:pt x="18937" y="23873"/>
                  <a:pt x="18899" y="23894"/>
                </a:cubicBezTo>
                <a:cubicBezTo>
                  <a:pt x="18867" y="23911"/>
                  <a:pt x="18855" y="23951"/>
                  <a:pt x="18874" y="23983"/>
                </a:cubicBezTo>
                <a:cubicBezTo>
                  <a:pt x="18885" y="24004"/>
                  <a:pt x="18908" y="24017"/>
                  <a:pt x="18931" y="24017"/>
                </a:cubicBezTo>
                <a:cubicBezTo>
                  <a:pt x="18942" y="24017"/>
                  <a:pt x="18954" y="24014"/>
                  <a:pt x="18962" y="24008"/>
                </a:cubicBezTo>
                <a:cubicBezTo>
                  <a:pt x="19001" y="23988"/>
                  <a:pt x="19038" y="23966"/>
                  <a:pt x="19077" y="23945"/>
                </a:cubicBezTo>
                <a:cubicBezTo>
                  <a:pt x="19109" y="23926"/>
                  <a:pt x="19120" y="23887"/>
                  <a:pt x="19103" y="23855"/>
                </a:cubicBezTo>
                <a:cubicBezTo>
                  <a:pt x="19090" y="23833"/>
                  <a:pt x="19068" y="23821"/>
                  <a:pt x="19045" y="23821"/>
                </a:cubicBezTo>
                <a:close/>
                <a:moveTo>
                  <a:pt x="6778" y="23949"/>
                </a:moveTo>
                <a:cubicBezTo>
                  <a:pt x="6754" y="23949"/>
                  <a:pt x="6732" y="23961"/>
                  <a:pt x="6719" y="23983"/>
                </a:cubicBezTo>
                <a:cubicBezTo>
                  <a:pt x="6703" y="24014"/>
                  <a:pt x="6714" y="24054"/>
                  <a:pt x="6746" y="24073"/>
                </a:cubicBezTo>
                <a:cubicBezTo>
                  <a:pt x="6786" y="24094"/>
                  <a:pt x="6825" y="24115"/>
                  <a:pt x="6863" y="24135"/>
                </a:cubicBezTo>
                <a:cubicBezTo>
                  <a:pt x="6874" y="24140"/>
                  <a:pt x="6884" y="24142"/>
                  <a:pt x="6894" y="24142"/>
                </a:cubicBezTo>
                <a:cubicBezTo>
                  <a:pt x="6919" y="24142"/>
                  <a:pt x="6942" y="24130"/>
                  <a:pt x="6953" y="24107"/>
                </a:cubicBezTo>
                <a:cubicBezTo>
                  <a:pt x="6970" y="24074"/>
                  <a:pt x="6958" y="24034"/>
                  <a:pt x="6925" y="24017"/>
                </a:cubicBezTo>
                <a:cubicBezTo>
                  <a:pt x="6886" y="23997"/>
                  <a:pt x="6847" y="23977"/>
                  <a:pt x="6809" y="23956"/>
                </a:cubicBezTo>
                <a:cubicBezTo>
                  <a:pt x="6799" y="23951"/>
                  <a:pt x="6788" y="23949"/>
                  <a:pt x="6778" y="23949"/>
                </a:cubicBezTo>
                <a:close/>
                <a:moveTo>
                  <a:pt x="18346" y="24187"/>
                </a:moveTo>
                <a:cubicBezTo>
                  <a:pt x="18336" y="24187"/>
                  <a:pt x="18326" y="24189"/>
                  <a:pt x="18317" y="24193"/>
                </a:cubicBezTo>
                <a:cubicBezTo>
                  <a:pt x="18279" y="24213"/>
                  <a:pt x="18239" y="24231"/>
                  <a:pt x="18199" y="24250"/>
                </a:cubicBezTo>
                <a:cubicBezTo>
                  <a:pt x="18167" y="24265"/>
                  <a:pt x="18152" y="24305"/>
                  <a:pt x="18168" y="24339"/>
                </a:cubicBezTo>
                <a:cubicBezTo>
                  <a:pt x="18179" y="24362"/>
                  <a:pt x="18203" y="24377"/>
                  <a:pt x="18228" y="24377"/>
                </a:cubicBezTo>
                <a:cubicBezTo>
                  <a:pt x="18238" y="24377"/>
                  <a:pt x="18246" y="24375"/>
                  <a:pt x="18256" y="24370"/>
                </a:cubicBezTo>
                <a:lnTo>
                  <a:pt x="18374" y="24313"/>
                </a:lnTo>
                <a:cubicBezTo>
                  <a:pt x="18408" y="24298"/>
                  <a:pt x="18420" y="24258"/>
                  <a:pt x="18405" y="24224"/>
                </a:cubicBezTo>
                <a:cubicBezTo>
                  <a:pt x="18394" y="24201"/>
                  <a:pt x="18371" y="24187"/>
                  <a:pt x="18346" y="24187"/>
                </a:cubicBezTo>
                <a:close/>
                <a:moveTo>
                  <a:pt x="7488" y="24303"/>
                </a:moveTo>
                <a:cubicBezTo>
                  <a:pt x="7463" y="24303"/>
                  <a:pt x="7439" y="24317"/>
                  <a:pt x="7428" y="24341"/>
                </a:cubicBezTo>
                <a:cubicBezTo>
                  <a:pt x="7413" y="24373"/>
                  <a:pt x="7426" y="24412"/>
                  <a:pt x="7460" y="24428"/>
                </a:cubicBezTo>
                <a:cubicBezTo>
                  <a:pt x="7501" y="24447"/>
                  <a:pt x="7541" y="24465"/>
                  <a:pt x="7582" y="24483"/>
                </a:cubicBezTo>
                <a:cubicBezTo>
                  <a:pt x="7590" y="24488"/>
                  <a:pt x="7599" y="24489"/>
                  <a:pt x="7608" y="24489"/>
                </a:cubicBezTo>
                <a:cubicBezTo>
                  <a:pt x="7634" y="24489"/>
                  <a:pt x="7658" y="24475"/>
                  <a:pt x="7669" y="24451"/>
                </a:cubicBezTo>
                <a:cubicBezTo>
                  <a:pt x="7684" y="24418"/>
                  <a:pt x="7669" y="24380"/>
                  <a:pt x="7635" y="24364"/>
                </a:cubicBezTo>
                <a:cubicBezTo>
                  <a:pt x="7594" y="24346"/>
                  <a:pt x="7554" y="24326"/>
                  <a:pt x="7515" y="24309"/>
                </a:cubicBezTo>
                <a:cubicBezTo>
                  <a:pt x="7506" y="24305"/>
                  <a:pt x="7497" y="24303"/>
                  <a:pt x="7488" y="24303"/>
                </a:cubicBezTo>
                <a:close/>
                <a:moveTo>
                  <a:pt x="17625" y="24510"/>
                </a:moveTo>
                <a:cubicBezTo>
                  <a:pt x="17617" y="24510"/>
                  <a:pt x="17609" y="24511"/>
                  <a:pt x="17601" y="24515"/>
                </a:cubicBezTo>
                <a:cubicBezTo>
                  <a:pt x="17561" y="24531"/>
                  <a:pt x="17520" y="24546"/>
                  <a:pt x="17479" y="24564"/>
                </a:cubicBezTo>
                <a:cubicBezTo>
                  <a:pt x="17444" y="24577"/>
                  <a:pt x="17429" y="24615"/>
                  <a:pt x="17442" y="24649"/>
                </a:cubicBezTo>
                <a:cubicBezTo>
                  <a:pt x="17452" y="24675"/>
                  <a:pt x="17478" y="24692"/>
                  <a:pt x="17504" y="24692"/>
                </a:cubicBezTo>
                <a:cubicBezTo>
                  <a:pt x="17512" y="24692"/>
                  <a:pt x="17520" y="24690"/>
                  <a:pt x="17528" y="24687"/>
                </a:cubicBezTo>
                <a:lnTo>
                  <a:pt x="17651" y="24637"/>
                </a:lnTo>
                <a:cubicBezTo>
                  <a:pt x="17684" y="24623"/>
                  <a:pt x="17700" y="24584"/>
                  <a:pt x="17687" y="24551"/>
                </a:cubicBezTo>
                <a:cubicBezTo>
                  <a:pt x="17677" y="24526"/>
                  <a:pt x="17651" y="24510"/>
                  <a:pt x="17625" y="24510"/>
                </a:cubicBezTo>
                <a:close/>
                <a:moveTo>
                  <a:pt x="8218" y="24610"/>
                </a:moveTo>
                <a:cubicBezTo>
                  <a:pt x="8192" y="24610"/>
                  <a:pt x="8167" y="24626"/>
                  <a:pt x="8157" y="24653"/>
                </a:cubicBezTo>
                <a:cubicBezTo>
                  <a:pt x="8144" y="24688"/>
                  <a:pt x="8161" y="24726"/>
                  <a:pt x="8196" y="24739"/>
                </a:cubicBezTo>
                <a:cubicBezTo>
                  <a:pt x="8237" y="24754"/>
                  <a:pt x="8277" y="24771"/>
                  <a:pt x="8319" y="24786"/>
                </a:cubicBezTo>
                <a:cubicBezTo>
                  <a:pt x="8327" y="24789"/>
                  <a:pt x="8335" y="24790"/>
                  <a:pt x="8342" y="24790"/>
                </a:cubicBezTo>
                <a:cubicBezTo>
                  <a:pt x="8370" y="24790"/>
                  <a:pt x="8395" y="24774"/>
                  <a:pt x="8403" y="24746"/>
                </a:cubicBezTo>
                <a:cubicBezTo>
                  <a:pt x="8417" y="24713"/>
                  <a:pt x="8399" y="24674"/>
                  <a:pt x="8365" y="24662"/>
                </a:cubicBezTo>
                <a:cubicBezTo>
                  <a:pt x="8325" y="24647"/>
                  <a:pt x="8284" y="24630"/>
                  <a:pt x="8243" y="24615"/>
                </a:cubicBezTo>
                <a:cubicBezTo>
                  <a:pt x="8235" y="24612"/>
                  <a:pt x="8226" y="24610"/>
                  <a:pt x="8218" y="24610"/>
                </a:cubicBezTo>
                <a:close/>
                <a:moveTo>
                  <a:pt x="16884" y="24788"/>
                </a:moveTo>
                <a:cubicBezTo>
                  <a:pt x="16877" y="24788"/>
                  <a:pt x="16870" y="24789"/>
                  <a:pt x="16863" y="24791"/>
                </a:cubicBezTo>
                <a:lnTo>
                  <a:pt x="16739" y="24832"/>
                </a:lnTo>
                <a:cubicBezTo>
                  <a:pt x="16704" y="24843"/>
                  <a:pt x="16685" y="24880"/>
                  <a:pt x="16696" y="24915"/>
                </a:cubicBezTo>
                <a:cubicBezTo>
                  <a:pt x="16705" y="24943"/>
                  <a:pt x="16731" y="24961"/>
                  <a:pt x="16760" y="24961"/>
                </a:cubicBezTo>
                <a:cubicBezTo>
                  <a:pt x="16766" y="24961"/>
                  <a:pt x="16773" y="24960"/>
                  <a:pt x="16780" y="24957"/>
                </a:cubicBezTo>
                <a:lnTo>
                  <a:pt x="16905" y="24915"/>
                </a:lnTo>
                <a:cubicBezTo>
                  <a:pt x="16940" y="24904"/>
                  <a:pt x="16957" y="24867"/>
                  <a:pt x="16946" y="24832"/>
                </a:cubicBezTo>
                <a:cubicBezTo>
                  <a:pt x="16937" y="24806"/>
                  <a:pt x="16912" y="24788"/>
                  <a:pt x="16884" y="24788"/>
                </a:cubicBezTo>
                <a:close/>
                <a:moveTo>
                  <a:pt x="8967" y="24873"/>
                </a:moveTo>
                <a:cubicBezTo>
                  <a:pt x="8939" y="24873"/>
                  <a:pt x="8912" y="24891"/>
                  <a:pt x="8904" y="24919"/>
                </a:cubicBezTo>
                <a:cubicBezTo>
                  <a:pt x="8893" y="24954"/>
                  <a:pt x="8913" y="24991"/>
                  <a:pt x="8948" y="25002"/>
                </a:cubicBezTo>
                <a:lnTo>
                  <a:pt x="9076" y="25042"/>
                </a:lnTo>
                <a:cubicBezTo>
                  <a:pt x="9082" y="25043"/>
                  <a:pt x="9088" y="25045"/>
                  <a:pt x="9094" y="25045"/>
                </a:cubicBezTo>
                <a:cubicBezTo>
                  <a:pt x="9123" y="25045"/>
                  <a:pt x="9149" y="25026"/>
                  <a:pt x="9157" y="24996"/>
                </a:cubicBezTo>
                <a:cubicBezTo>
                  <a:pt x="9169" y="24961"/>
                  <a:pt x="9148" y="24924"/>
                  <a:pt x="9113" y="24914"/>
                </a:cubicBezTo>
                <a:lnTo>
                  <a:pt x="8987" y="24876"/>
                </a:lnTo>
                <a:cubicBezTo>
                  <a:pt x="8980" y="24874"/>
                  <a:pt x="8973" y="24873"/>
                  <a:pt x="8967" y="24873"/>
                </a:cubicBezTo>
                <a:close/>
                <a:moveTo>
                  <a:pt x="16127" y="25018"/>
                </a:moveTo>
                <a:cubicBezTo>
                  <a:pt x="16122" y="25018"/>
                  <a:pt x="16116" y="25019"/>
                  <a:pt x="16110" y="25020"/>
                </a:cubicBezTo>
                <a:lnTo>
                  <a:pt x="15983" y="25053"/>
                </a:lnTo>
                <a:cubicBezTo>
                  <a:pt x="15947" y="25062"/>
                  <a:pt x="15927" y="25098"/>
                  <a:pt x="15936" y="25134"/>
                </a:cubicBezTo>
                <a:cubicBezTo>
                  <a:pt x="15943" y="25164"/>
                  <a:pt x="15970" y="25184"/>
                  <a:pt x="15999" y="25184"/>
                </a:cubicBezTo>
                <a:cubicBezTo>
                  <a:pt x="16005" y="25184"/>
                  <a:pt x="16011" y="25184"/>
                  <a:pt x="16016" y="25181"/>
                </a:cubicBezTo>
                <a:lnTo>
                  <a:pt x="16144" y="25147"/>
                </a:lnTo>
                <a:cubicBezTo>
                  <a:pt x="16179" y="25138"/>
                  <a:pt x="16199" y="25102"/>
                  <a:pt x="16190" y="25066"/>
                </a:cubicBezTo>
                <a:cubicBezTo>
                  <a:pt x="16183" y="25037"/>
                  <a:pt x="16157" y="25018"/>
                  <a:pt x="16127" y="25018"/>
                </a:cubicBezTo>
                <a:close/>
                <a:moveTo>
                  <a:pt x="9733" y="25087"/>
                </a:moveTo>
                <a:cubicBezTo>
                  <a:pt x="9702" y="25087"/>
                  <a:pt x="9674" y="25107"/>
                  <a:pt x="9666" y="25138"/>
                </a:cubicBezTo>
                <a:cubicBezTo>
                  <a:pt x="9657" y="25174"/>
                  <a:pt x="9679" y="25210"/>
                  <a:pt x="9715" y="25219"/>
                </a:cubicBezTo>
                <a:cubicBezTo>
                  <a:pt x="9758" y="25229"/>
                  <a:pt x="9800" y="25239"/>
                  <a:pt x="9844" y="25249"/>
                </a:cubicBezTo>
                <a:cubicBezTo>
                  <a:pt x="9849" y="25250"/>
                  <a:pt x="9854" y="25250"/>
                  <a:pt x="9859" y="25250"/>
                </a:cubicBezTo>
                <a:cubicBezTo>
                  <a:pt x="9889" y="25250"/>
                  <a:pt x="9916" y="25230"/>
                  <a:pt x="9923" y="25199"/>
                </a:cubicBezTo>
                <a:cubicBezTo>
                  <a:pt x="9932" y="25163"/>
                  <a:pt x="9911" y="25128"/>
                  <a:pt x="9875" y="25119"/>
                </a:cubicBezTo>
                <a:cubicBezTo>
                  <a:pt x="9831" y="25109"/>
                  <a:pt x="9789" y="25099"/>
                  <a:pt x="9747" y="25089"/>
                </a:cubicBezTo>
                <a:cubicBezTo>
                  <a:pt x="9742" y="25088"/>
                  <a:pt x="9737" y="25087"/>
                  <a:pt x="9733" y="25087"/>
                </a:cubicBezTo>
                <a:close/>
                <a:moveTo>
                  <a:pt x="15356" y="25200"/>
                </a:moveTo>
                <a:cubicBezTo>
                  <a:pt x="15352" y="25200"/>
                  <a:pt x="15348" y="25201"/>
                  <a:pt x="15344" y="25201"/>
                </a:cubicBezTo>
                <a:lnTo>
                  <a:pt x="15215" y="25227"/>
                </a:lnTo>
                <a:cubicBezTo>
                  <a:pt x="15178" y="25235"/>
                  <a:pt x="15155" y="25270"/>
                  <a:pt x="15162" y="25306"/>
                </a:cubicBezTo>
                <a:cubicBezTo>
                  <a:pt x="15168" y="25337"/>
                  <a:pt x="15196" y="25359"/>
                  <a:pt x="15227" y="25359"/>
                </a:cubicBezTo>
                <a:cubicBezTo>
                  <a:pt x="15232" y="25359"/>
                  <a:pt x="15236" y="25358"/>
                  <a:pt x="15240" y="25357"/>
                </a:cubicBezTo>
                <a:lnTo>
                  <a:pt x="15370" y="25331"/>
                </a:lnTo>
                <a:cubicBezTo>
                  <a:pt x="15406" y="25323"/>
                  <a:pt x="15430" y="25288"/>
                  <a:pt x="15421" y="25252"/>
                </a:cubicBezTo>
                <a:cubicBezTo>
                  <a:pt x="15415" y="25221"/>
                  <a:pt x="15386" y="25200"/>
                  <a:pt x="15356" y="25200"/>
                </a:cubicBezTo>
                <a:close/>
                <a:moveTo>
                  <a:pt x="10504" y="25252"/>
                </a:moveTo>
                <a:cubicBezTo>
                  <a:pt x="10473" y="25252"/>
                  <a:pt x="10444" y="25275"/>
                  <a:pt x="10438" y="25307"/>
                </a:cubicBezTo>
                <a:cubicBezTo>
                  <a:pt x="10432" y="25343"/>
                  <a:pt x="10457" y="25377"/>
                  <a:pt x="10493" y="25383"/>
                </a:cubicBezTo>
                <a:lnTo>
                  <a:pt x="10623" y="25406"/>
                </a:lnTo>
                <a:cubicBezTo>
                  <a:pt x="10627" y="25408"/>
                  <a:pt x="10631" y="25408"/>
                  <a:pt x="10634" y="25408"/>
                </a:cubicBezTo>
                <a:cubicBezTo>
                  <a:pt x="10667" y="25408"/>
                  <a:pt x="10694" y="25384"/>
                  <a:pt x="10698" y="25353"/>
                </a:cubicBezTo>
                <a:cubicBezTo>
                  <a:pt x="10704" y="25317"/>
                  <a:pt x="10680" y="25282"/>
                  <a:pt x="10644" y="25276"/>
                </a:cubicBezTo>
                <a:lnTo>
                  <a:pt x="10515" y="25252"/>
                </a:lnTo>
                <a:cubicBezTo>
                  <a:pt x="10512" y="25252"/>
                  <a:pt x="10508" y="25252"/>
                  <a:pt x="10504" y="25252"/>
                </a:cubicBezTo>
                <a:close/>
                <a:moveTo>
                  <a:pt x="14577" y="25334"/>
                </a:moveTo>
                <a:cubicBezTo>
                  <a:pt x="14574" y="25334"/>
                  <a:pt x="14571" y="25334"/>
                  <a:pt x="14568" y="25334"/>
                </a:cubicBezTo>
                <a:lnTo>
                  <a:pt x="14438" y="25353"/>
                </a:lnTo>
                <a:cubicBezTo>
                  <a:pt x="14401" y="25358"/>
                  <a:pt x="14376" y="25391"/>
                  <a:pt x="14381" y="25426"/>
                </a:cubicBezTo>
                <a:cubicBezTo>
                  <a:pt x="14384" y="25460"/>
                  <a:pt x="14413" y="25485"/>
                  <a:pt x="14445" y="25485"/>
                </a:cubicBezTo>
                <a:cubicBezTo>
                  <a:pt x="14448" y="25485"/>
                  <a:pt x="14452" y="25485"/>
                  <a:pt x="14454" y="25483"/>
                </a:cubicBezTo>
                <a:lnTo>
                  <a:pt x="14586" y="25465"/>
                </a:lnTo>
                <a:cubicBezTo>
                  <a:pt x="14622" y="25460"/>
                  <a:pt x="14648" y="25426"/>
                  <a:pt x="14643" y="25391"/>
                </a:cubicBezTo>
                <a:cubicBezTo>
                  <a:pt x="14638" y="25358"/>
                  <a:pt x="14609" y="25334"/>
                  <a:pt x="14577" y="25334"/>
                </a:cubicBezTo>
                <a:close/>
                <a:moveTo>
                  <a:pt x="11285" y="25370"/>
                </a:moveTo>
                <a:cubicBezTo>
                  <a:pt x="11254" y="25370"/>
                  <a:pt x="11225" y="25395"/>
                  <a:pt x="11221" y="25427"/>
                </a:cubicBezTo>
                <a:cubicBezTo>
                  <a:pt x="11216" y="25464"/>
                  <a:pt x="11243" y="25497"/>
                  <a:pt x="11279" y="25501"/>
                </a:cubicBezTo>
                <a:lnTo>
                  <a:pt x="11410" y="25516"/>
                </a:lnTo>
                <a:lnTo>
                  <a:pt x="11418" y="25516"/>
                </a:lnTo>
                <a:cubicBezTo>
                  <a:pt x="11451" y="25516"/>
                  <a:pt x="11481" y="25492"/>
                  <a:pt x="11483" y="25457"/>
                </a:cubicBezTo>
                <a:cubicBezTo>
                  <a:pt x="11487" y="25421"/>
                  <a:pt x="11461" y="25389"/>
                  <a:pt x="11425" y="25384"/>
                </a:cubicBezTo>
                <a:lnTo>
                  <a:pt x="11294" y="25370"/>
                </a:lnTo>
                <a:cubicBezTo>
                  <a:pt x="11291" y="25370"/>
                  <a:pt x="11288" y="25370"/>
                  <a:pt x="11285" y="25370"/>
                </a:cubicBezTo>
                <a:close/>
                <a:moveTo>
                  <a:pt x="13788" y="25421"/>
                </a:moveTo>
                <a:cubicBezTo>
                  <a:pt x="13787" y="25421"/>
                  <a:pt x="13785" y="25421"/>
                  <a:pt x="13784" y="25421"/>
                </a:cubicBezTo>
                <a:lnTo>
                  <a:pt x="13654" y="25431"/>
                </a:lnTo>
                <a:cubicBezTo>
                  <a:pt x="13618" y="25434"/>
                  <a:pt x="13590" y="25464"/>
                  <a:pt x="13592" y="25501"/>
                </a:cubicBezTo>
                <a:cubicBezTo>
                  <a:pt x="13594" y="25536"/>
                  <a:pt x="13624" y="25563"/>
                  <a:pt x="13657" y="25563"/>
                </a:cubicBezTo>
                <a:lnTo>
                  <a:pt x="13662" y="25563"/>
                </a:lnTo>
                <a:lnTo>
                  <a:pt x="13794" y="25553"/>
                </a:lnTo>
                <a:cubicBezTo>
                  <a:pt x="13830" y="25550"/>
                  <a:pt x="13857" y="25519"/>
                  <a:pt x="13855" y="25483"/>
                </a:cubicBezTo>
                <a:cubicBezTo>
                  <a:pt x="13852" y="25447"/>
                  <a:pt x="13819" y="25421"/>
                  <a:pt x="13788" y="25421"/>
                </a:cubicBezTo>
                <a:close/>
                <a:moveTo>
                  <a:pt x="12073" y="25439"/>
                </a:moveTo>
                <a:cubicBezTo>
                  <a:pt x="12037" y="25439"/>
                  <a:pt x="12012" y="25468"/>
                  <a:pt x="12009" y="25502"/>
                </a:cubicBezTo>
                <a:cubicBezTo>
                  <a:pt x="12008" y="25538"/>
                  <a:pt x="12036" y="25569"/>
                  <a:pt x="12071" y="25572"/>
                </a:cubicBezTo>
                <a:lnTo>
                  <a:pt x="12204" y="25578"/>
                </a:lnTo>
                <a:lnTo>
                  <a:pt x="12208" y="25578"/>
                </a:lnTo>
                <a:cubicBezTo>
                  <a:pt x="12243" y="25578"/>
                  <a:pt x="12273" y="25549"/>
                  <a:pt x="12273" y="25515"/>
                </a:cubicBezTo>
                <a:cubicBezTo>
                  <a:pt x="12275" y="25480"/>
                  <a:pt x="12245" y="25447"/>
                  <a:pt x="12210" y="25446"/>
                </a:cubicBezTo>
                <a:lnTo>
                  <a:pt x="12079" y="25440"/>
                </a:lnTo>
                <a:cubicBezTo>
                  <a:pt x="12077" y="25440"/>
                  <a:pt x="12075" y="25439"/>
                  <a:pt x="12073" y="25439"/>
                </a:cubicBezTo>
                <a:close/>
                <a:moveTo>
                  <a:pt x="12997" y="25457"/>
                </a:moveTo>
                <a:lnTo>
                  <a:pt x="12866" y="25459"/>
                </a:lnTo>
                <a:cubicBezTo>
                  <a:pt x="12831" y="25459"/>
                  <a:pt x="12801" y="25488"/>
                  <a:pt x="12801" y="25526"/>
                </a:cubicBezTo>
                <a:cubicBezTo>
                  <a:pt x="12802" y="25561"/>
                  <a:pt x="12832" y="25590"/>
                  <a:pt x="12868" y="25590"/>
                </a:cubicBezTo>
                <a:lnTo>
                  <a:pt x="13001" y="25589"/>
                </a:lnTo>
                <a:cubicBezTo>
                  <a:pt x="13037" y="25589"/>
                  <a:pt x="13066" y="25559"/>
                  <a:pt x="13066" y="25523"/>
                </a:cubicBezTo>
                <a:cubicBezTo>
                  <a:pt x="13064" y="25487"/>
                  <a:pt x="13035" y="25457"/>
                  <a:pt x="13000" y="2545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37"/>
          <p:cNvGrpSpPr/>
          <p:nvPr/>
        </p:nvGrpSpPr>
        <p:grpSpPr>
          <a:xfrm>
            <a:off x="4245412" y="2235303"/>
            <a:ext cx="136430" cy="368742"/>
            <a:chOff x="4314022" y="2335804"/>
            <a:chExt cx="107773" cy="291289"/>
          </a:xfrm>
        </p:grpSpPr>
        <p:sp>
          <p:nvSpPr>
            <p:cNvPr id="1073" name="Google Shape;1073;p37"/>
            <p:cNvSpPr/>
            <p:nvPr/>
          </p:nvSpPr>
          <p:spPr>
            <a:xfrm>
              <a:off x="4353082" y="2558380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0"/>
                  </a:moveTo>
                  <a:cubicBezTo>
                    <a:pt x="311" y="0"/>
                    <a:pt x="1" y="311"/>
                    <a:pt x="1" y="694"/>
                  </a:cubicBezTo>
                  <a:cubicBezTo>
                    <a:pt x="1" y="1076"/>
                    <a:pt x="311" y="1387"/>
                    <a:pt x="693" y="1387"/>
                  </a:cubicBezTo>
                  <a:cubicBezTo>
                    <a:pt x="1076" y="1387"/>
                    <a:pt x="1387" y="1076"/>
                    <a:pt x="1387" y="694"/>
                  </a:cubicBezTo>
                  <a:cubicBezTo>
                    <a:pt x="1387" y="311"/>
                    <a:pt x="1076" y="0"/>
                    <a:pt x="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4314022" y="2335804"/>
              <a:ext cx="83069" cy="259555"/>
            </a:xfrm>
            <a:custGeom>
              <a:avLst/>
              <a:gdLst/>
              <a:ahLst/>
              <a:cxnLst/>
              <a:rect l="l" t="t" r="r" b="b"/>
              <a:pathLst>
                <a:path w="1678" h="5243" extrusionOk="0">
                  <a:moveTo>
                    <a:pt x="385" y="0"/>
                  </a:moveTo>
                  <a:lnTo>
                    <a:pt x="1" y="97"/>
                  </a:lnTo>
                  <a:lnTo>
                    <a:pt x="1293" y="5243"/>
                  </a:lnTo>
                  <a:lnTo>
                    <a:pt x="1678" y="514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37"/>
          <p:cNvGrpSpPr/>
          <p:nvPr/>
        </p:nvGrpSpPr>
        <p:grpSpPr>
          <a:xfrm>
            <a:off x="3702635" y="2568011"/>
            <a:ext cx="294168" cy="286646"/>
            <a:chOff x="3885255" y="2598627"/>
            <a:chExt cx="232378" cy="226437"/>
          </a:xfrm>
        </p:grpSpPr>
        <p:sp>
          <p:nvSpPr>
            <p:cNvPr id="1076" name="Google Shape;1076;p37"/>
            <p:cNvSpPr/>
            <p:nvPr/>
          </p:nvSpPr>
          <p:spPr>
            <a:xfrm>
              <a:off x="4048970" y="2756351"/>
              <a:ext cx="68663" cy="68713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693" y="1"/>
                  </a:moveTo>
                  <a:cubicBezTo>
                    <a:pt x="311" y="1"/>
                    <a:pt x="0" y="312"/>
                    <a:pt x="0" y="694"/>
                  </a:cubicBezTo>
                  <a:cubicBezTo>
                    <a:pt x="0" y="1077"/>
                    <a:pt x="311" y="1387"/>
                    <a:pt x="693" y="1387"/>
                  </a:cubicBezTo>
                  <a:cubicBezTo>
                    <a:pt x="1076" y="1387"/>
                    <a:pt x="1387" y="1077"/>
                    <a:pt x="1387" y="694"/>
                  </a:cubicBezTo>
                  <a:cubicBezTo>
                    <a:pt x="1387" y="312"/>
                    <a:pt x="1076" y="1"/>
                    <a:pt x="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3885255" y="2598627"/>
              <a:ext cx="205198" cy="199357"/>
            </a:xfrm>
            <a:custGeom>
              <a:avLst/>
              <a:gdLst/>
              <a:ahLst/>
              <a:cxnLst/>
              <a:rect l="l" t="t" r="r" b="b"/>
              <a:pathLst>
                <a:path w="4145" h="4027" extrusionOk="0">
                  <a:moveTo>
                    <a:pt x="277" y="0"/>
                  </a:moveTo>
                  <a:lnTo>
                    <a:pt x="1" y="286"/>
                  </a:lnTo>
                  <a:lnTo>
                    <a:pt x="3869" y="4027"/>
                  </a:lnTo>
                  <a:lnTo>
                    <a:pt x="4144" y="3741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37"/>
          <p:cNvGrpSpPr/>
          <p:nvPr/>
        </p:nvGrpSpPr>
        <p:grpSpPr>
          <a:xfrm>
            <a:off x="3414545" y="3151958"/>
            <a:ext cx="395754" cy="126716"/>
            <a:chOff x="3657678" y="3059917"/>
            <a:chExt cx="312627" cy="100099"/>
          </a:xfrm>
        </p:grpSpPr>
        <p:sp>
          <p:nvSpPr>
            <p:cNvPr id="1079" name="Google Shape;1079;p37"/>
            <p:cNvSpPr/>
            <p:nvPr/>
          </p:nvSpPr>
          <p:spPr>
            <a:xfrm>
              <a:off x="3901641" y="3091304"/>
              <a:ext cx="68663" cy="68713"/>
            </a:xfrm>
            <a:custGeom>
              <a:avLst/>
              <a:gdLst/>
              <a:ahLst/>
              <a:cxnLst/>
              <a:rect l="l" t="t" r="r" b="b"/>
              <a:pathLst>
                <a:path w="1387" h="1388" extrusionOk="0">
                  <a:moveTo>
                    <a:pt x="694" y="1"/>
                  </a:moveTo>
                  <a:cubicBezTo>
                    <a:pt x="311" y="1"/>
                    <a:pt x="0" y="312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  <a:cubicBezTo>
                    <a:pt x="1075" y="1387"/>
                    <a:pt x="1386" y="1076"/>
                    <a:pt x="1386" y="694"/>
                  </a:cubicBezTo>
                  <a:cubicBezTo>
                    <a:pt x="1386" y="310"/>
                    <a:pt x="1075" y="1"/>
                    <a:pt x="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3657678" y="3059917"/>
              <a:ext cx="280248" cy="75545"/>
            </a:xfrm>
            <a:custGeom>
              <a:avLst/>
              <a:gdLst/>
              <a:ahLst/>
              <a:cxnLst/>
              <a:rect l="l" t="t" r="r" b="b"/>
              <a:pathLst>
                <a:path w="5661" h="1526" extrusionOk="0">
                  <a:moveTo>
                    <a:pt x="80" y="1"/>
                  </a:moveTo>
                  <a:lnTo>
                    <a:pt x="0" y="388"/>
                  </a:lnTo>
                  <a:lnTo>
                    <a:pt x="5582" y="1525"/>
                  </a:lnTo>
                  <a:lnTo>
                    <a:pt x="5661" y="113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082" name="Google Shape;1082;p37"/>
          <p:cNvSpPr/>
          <p:nvPr/>
        </p:nvSpPr>
        <p:spPr>
          <a:xfrm>
            <a:off x="2486126" y="2431453"/>
            <a:ext cx="1082456" cy="992528"/>
          </a:xfrm>
          <a:custGeom>
            <a:avLst/>
            <a:gdLst/>
            <a:ahLst/>
            <a:cxnLst/>
            <a:rect l="l" t="t" r="r" b="b"/>
            <a:pathLst>
              <a:path w="17273" h="15838" extrusionOk="0">
                <a:moveTo>
                  <a:pt x="4004" y="0"/>
                </a:moveTo>
                <a:cubicBezTo>
                  <a:pt x="1452" y="4710"/>
                  <a:pt x="1" y="10106"/>
                  <a:pt x="1" y="15838"/>
                </a:cubicBezTo>
                <a:lnTo>
                  <a:pt x="15309" y="15838"/>
                </a:lnTo>
                <a:cubicBezTo>
                  <a:pt x="15309" y="12894"/>
                  <a:pt x="16018" y="10114"/>
                  <a:pt x="17272" y="7662"/>
                </a:cubicBezTo>
                <a:lnTo>
                  <a:pt x="4004" y="0"/>
                </a:lnTo>
                <a:close/>
              </a:path>
            </a:pathLst>
          </a:custGeom>
          <a:solidFill>
            <a:srgbClr val="77D1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83" name="Google Shape;1083;p37"/>
          <p:cNvSpPr/>
          <p:nvPr/>
        </p:nvSpPr>
        <p:spPr>
          <a:xfrm>
            <a:off x="2486126" y="2549586"/>
            <a:ext cx="760846" cy="874462"/>
          </a:xfrm>
          <a:custGeom>
            <a:avLst/>
            <a:gdLst/>
            <a:ahLst/>
            <a:cxnLst/>
            <a:rect l="l" t="t" r="r" b="b"/>
            <a:pathLst>
              <a:path w="12141" h="13954" extrusionOk="0">
                <a:moveTo>
                  <a:pt x="3059" y="1"/>
                </a:moveTo>
                <a:cubicBezTo>
                  <a:pt x="1095" y="4244"/>
                  <a:pt x="1" y="8971"/>
                  <a:pt x="1" y="13954"/>
                </a:cubicBezTo>
                <a:lnTo>
                  <a:pt x="11791" y="13954"/>
                </a:lnTo>
                <a:cubicBezTo>
                  <a:pt x="12019" y="13057"/>
                  <a:pt x="12141" y="12115"/>
                  <a:pt x="12141" y="11145"/>
                </a:cubicBezTo>
                <a:cubicBezTo>
                  <a:pt x="12141" y="5647"/>
                  <a:pt x="8242" y="1061"/>
                  <a:pt x="30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7"/>
          <p:cNvSpPr/>
          <p:nvPr/>
        </p:nvSpPr>
        <p:spPr>
          <a:xfrm>
            <a:off x="5575478" y="2431578"/>
            <a:ext cx="1082393" cy="992403"/>
          </a:xfrm>
          <a:custGeom>
            <a:avLst/>
            <a:gdLst/>
            <a:ahLst/>
            <a:cxnLst/>
            <a:rect l="l" t="t" r="r" b="b"/>
            <a:pathLst>
              <a:path w="17272" h="15836" extrusionOk="0">
                <a:moveTo>
                  <a:pt x="13267" y="0"/>
                </a:moveTo>
                <a:lnTo>
                  <a:pt x="1" y="7660"/>
                </a:lnTo>
                <a:cubicBezTo>
                  <a:pt x="1255" y="10112"/>
                  <a:pt x="1964" y="12892"/>
                  <a:pt x="1964" y="15836"/>
                </a:cubicBezTo>
                <a:lnTo>
                  <a:pt x="17271" y="15836"/>
                </a:lnTo>
                <a:cubicBezTo>
                  <a:pt x="17271" y="10104"/>
                  <a:pt x="15820" y="4709"/>
                  <a:pt x="13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>
            <a:off x="5746440" y="2431641"/>
            <a:ext cx="906485" cy="885554"/>
          </a:xfrm>
          <a:custGeom>
            <a:avLst/>
            <a:gdLst/>
            <a:ahLst/>
            <a:cxnLst/>
            <a:rect l="l" t="t" r="r" b="b"/>
            <a:pathLst>
              <a:path w="14465" h="14131" extrusionOk="0">
                <a:moveTo>
                  <a:pt x="10539" y="0"/>
                </a:moveTo>
                <a:lnTo>
                  <a:pt x="1" y="6084"/>
                </a:lnTo>
                <a:cubicBezTo>
                  <a:pt x="1426" y="10743"/>
                  <a:pt x="5757" y="14130"/>
                  <a:pt x="10883" y="14130"/>
                </a:cubicBezTo>
                <a:cubicBezTo>
                  <a:pt x="12135" y="14130"/>
                  <a:pt x="13339" y="13928"/>
                  <a:pt x="14464" y="13554"/>
                </a:cubicBezTo>
                <a:cubicBezTo>
                  <a:pt x="14135" y="8673"/>
                  <a:pt x="12751" y="4079"/>
                  <a:pt x="10539" y="0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6" name="Google Shape;1086;p37"/>
          <p:cNvGrpSpPr/>
          <p:nvPr/>
        </p:nvGrpSpPr>
        <p:grpSpPr>
          <a:xfrm>
            <a:off x="5326202" y="3147821"/>
            <a:ext cx="442690" cy="130852"/>
            <a:chOff x="5167795" y="3056650"/>
            <a:chExt cx="349704" cy="103367"/>
          </a:xfrm>
        </p:grpSpPr>
        <p:sp>
          <p:nvSpPr>
            <p:cNvPr id="1087" name="Google Shape;1087;p37"/>
            <p:cNvSpPr/>
            <p:nvPr/>
          </p:nvSpPr>
          <p:spPr>
            <a:xfrm>
              <a:off x="5167795" y="3091304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4" y="1"/>
                  </a:moveTo>
                  <a:cubicBezTo>
                    <a:pt x="312" y="1"/>
                    <a:pt x="1" y="311"/>
                    <a:pt x="1" y="694"/>
                  </a:cubicBezTo>
                  <a:cubicBezTo>
                    <a:pt x="1" y="1076"/>
                    <a:pt x="312" y="1387"/>
                    <a:pt x="694" y="1387"/>
                  </a:cubicBezTo>
                  <a:cubicBezTo>
                    <a:pt x="1077" y="1387"/>
                    <a:pt x="1387" y="1076"/>
                    <a:pt x="1387" y="694"/>
                  </a:cubicBezTo>
                  <a:cubicBezTo>
                    <a:pt x="1387" y="311"/>
                    <a:pt x="1077" y="1"/>
                    <a:pt x="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5200122" y="3056650"/>
              <a:ext cx="317377" cy="78762"/>
            </a:xfrm>
            <a:custGeom>
              <a:avLst/>
              <a:gdLst/>
              <a:ahLst/>
              <a:cxnLst/>
              <a:rect l="l" t="t" r="r" b="b"/>
              <a:pathLst>
                <a:path w="6411" h="1591" extrusionOk="0">
                  <a:moveTo>
                    <a:pt x="6337" y="0"/>
                  </a:moveTo>
                  <a:lnTo>
                    <a:pt x="0" y="1200"/>
                  </a:lnTo>
                  <a:lnTo>
                    <a:pt x="74" y="1590"/>
                  </a:lnTo>
                  <a:lnTo>
                    <a:pt x="6411" y="39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37"/>
          <p:cNvSpPr/>
          <p:nvPr/>
        </p:nvSpPr>
        <p:spPr>
          <a:xfrm>
            <a:off x="2795023" y="1647014"/>
            <a:ext cx="1164299" cy="1164237"/>
          </a:xfrm>
          <a:custGeom>
            <a:avLst/>
            <a:gdLst/>
            <a:ahLst/>
            <a:cxnLst/>
            <a:rect l="l" t="t" r="r" b="b"/>
            <a:pathLst>
              <a:path w="18579" h="18578" extrusionOk="0">
                <a:moveTo>
                  <a:pt x="10917" y="0"/>
                </a:moveTo>
                <a:cubicBezTo>
                  <a:pt x="6480" y="2734"/>
                  <a:pt x="2735" y="6480"/>
                  <a:pt x="0" y="10916"/>
                </a:cubicBezTo>
                <a:lnTo>
                  <a:pt x="13270" y="18577"/>
                </a:lnTo>
                <a:cubicBezTo>
                  <a:pt x="14646" y="16456"/>
                  <a:pt x="16457" y="14645"/>
                  <a:pt x="18578" y="13269"/>
                </a:cubicBezTo>
                <a:lnTo>
                  <a:pt x="10917" y="0"/>
                </a:lnTo>
                <a:close/>
              </a:path>
            </a:pathLst>
          </a:custGeom>
          <a:solidFill>
            <a:srgbClr val="46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>
            <a:off x="2795086" y="1718959"/>
            <a:ext cx="790363" cy="970908"/>
          </a:xfrm>
          <a:custGeom>
            <a:avLst/>
            <a:gdLst/>
            <a:ahLst/>
            <a:cxnLst/>
            <a:rect l="l" t="t" r="r" b="b"/>
            <a:pathLst>
              <a:path w="12612" h="15493" extrusionOk="0">
                <a:moveTo>
                  <a:pt x="9179" y="0"/>
                </a:moveTo>
                <a:cubicBezTo>
                  <a:pt x="5499" y="2599"/>
                  <a:pt x="2370" y="5925"/>
                  <a:pt x="0" y="9769"/>
                </a:cubicBezTo>
                <a:lnTo>
                  <a:pt x="9916" y="15492"/>
                </a:lnTo>
                <a:cubicBezTo>
                  <a:pt x="11598" y="13512"/>
                  <a:pt x="12611" y="10943"/>
                  <a:pt x="12611" y="8141"/>
                </a:cubicBezTo>
                <a:cubicBezTo>
                  <a:pt x="12611" y="4951"/>
                  <a:pt x="11296" y="2065"/>
                  <a:pt x="91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>
            <a:off x="4629984" y="1338992"/>
            <a:ext cx="934623" cy="1081578"/>
          </a:xfrm>
          <a:custGeom>
            <a:avLst/>
            <a:gdLst/>
            <a:ahLst/>
            <a:cxnLst/>
            <a:rect l="l" t="t" r="r" b="b"/>
            <a:pathLst>
              <a:path w="14914" h="17259" extrusionOk="0">
                <a:moveTo>
                  <a:pt x="1" y="1"/>
                </a:moveTo>
                <a:lnTo>
                  <a:pt x="1" y="15319"/>
                </a:lnTo>
                <a:cubicBezTo>
                  <a:pt x="2602" y="15451"/>
                  <a:pt x="5057" y="16136"/>
                  <a:pt x="7252" y="17258"/>
                </a:cubicBezTo>
                <a:lnTo>
                  <a:pt x="14914" y="3990"/>
                </a:lnTo>
                <a:cubicBezTo>
                  <a:pt x="10458" y="1575"/>
                  <a:pt x="5389" y="147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>
            <a:off x="4629922" y="1338992"/>
            <a:ext cx="826898" cy="648985"/>
          </a:xfrm>
          <a:custGeom>
            <a:avLst/>
            <a:gdLst/>
            <a:ahLst/>
            <a:cxnLst/>
            <a:rect l="l" t="t" r="r" b="b"/>
            <a:pathLst>
              <a:path w="13195" h="10356" extrusionOk="0">
                <a:moveTo>
                  <a:pt x="1" y="1"/>
                </a:moveTo>
                <a:lnTo>
                  <a:pt x="1" y="10058"/>
                </a:lnTo>
                <a:cubicBezTo>
                  <a:pt x="833" y="10252"/>
                  <a:pt x="1702" y="10356"/>
                  <a:pt x="2596" y="10356"/>
                </a:cubicBezTo>
                <a:cubicBezTo>
                  <a:pt x="7416" y="10356"/>
                  <a:pt x="11536" y="7357"/>
                  <a:pt x="13195" y="3123"/>
                </a:cubicBezTo>
                <a:cubicBezTo>
                  <a:pt x="9171" y="1234"/>
                  <a:pt x="4709" y="129"/>
                  <a:pt x="1" y="1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37"/>
          <p:cNvGrpSpPr/>
          <p:nvPr/>
        </p:nvGrpSpPr>
        <p:grpSpPr>
          <a:xfrm>
            <a:off x="4745448" y="2213494"/>
            <a:ext cx="155293" cy="390551"/>
            <a:chOff x="4709027" y="2318576"/>
            <a:chExt cx="122674" cy="308516"/>
          </a:xfrm>
        </p:grpSpPr>
        <p:sp>
          <p:nvSpPr>
            <p:cNvPr id="1094" name="Google Shape;1094;p37"/>
            <p:cNvSpPr/>
            <p:nvPr/>
          </p:nvSpPr>
          <p:spPr>
            <a:xfrm>
              <a:off x="4709027" y="2558380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0"/>
                  </a:moveTo>
                  <a:cubicBezTo>
                    <a:pt x="311" y="0"/>
                    <a:pt x="1" y="311"/>
                    <a:pt x="1" y="694"/>
                  </a:cubicBezTo>
                  <a:cubicBezTo>
                    <a:pt x="1" y="1076"/>
                    <a:pt x="311" y="1387"/>
                    <a:pt x="693" y="1387"/>
                  </a:cubicBezTo>
                  <a:cubicBezTo>
                    <a:pt x="1077" y="1387"/>
                    <a:pt x="1387" y="1076"/>
                    <a:pt x="1387" y="694"/>
                  </a:cubicBezTo>
                  <a:cubicBezTo>
                    <a:pt x="1387" y="311"/>
                    <a:pt x="1077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4733879" y="2318576"/>
              <a:ext cx="97822" cy="276881"/>
            </a:xfrm>
            <a:custGeom>
              <a:avLst/>
              <a:gdLst/>
              <a:ahLst/>
              <a:cxnLst/>
              <a:rect l="l" t="t" r="r" b="b"/>
              <a:pathLst>
                <a:path w="1976" h="5593" extrusionOk="0">
                  <a:moveTo>
                    <a:pt x="1595" y="0"/>
                  </a:moveTo>
                  <a:lnTo>
                    <a:pt x="0" y="5481"/>
                  </a:lnTo>
                  <a:lnTo>
                    <a:pt x="382" y="5593"/>
                  </a:lnTo>
                  <a:lnTo>
                    <a:pt x="1976" y="111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37"/>
          <p:cNvSpPr/>
          <p:nvPr/>
        </p:nvSpPr>
        <p:spPr>
          <a:xfrm>
            <a:off x="3579457" y="1338992"/>
            <a:ext cx="934623" cy="1081578"/>
          </a:xfrm>
          <a:custGeom>
            <a:avLst/>
            <a:gdLst/>
            <a:ahLst/>
            <a:cxnLst/>
            <a:rect l="l" t="t" r="r" b="b"/>
            <a:pathLst>
              <a:path w="14914" h="17259" extrusionOk="0">
                <a:moveTo>
                  <a:pt x="14914" y="1"/>
                </a:moveTo>
                <a:cubicBezTo>
                  <a:pt x="9526" y="147"/>
                  <a:pt x="4457" y="1575"/>
                  <a:pt x="1" y="3990"/>
                </a:cubicBezTo>
                <a:lnTo>
                  <a:pt x="7663" y="17258"/>
                </a:lnTo>
                <a:cubicBezTo>
                  <a:pt x="9855" y="16136"/>
                  <a:pt x="12311" y="15451"/>
                  <a:pt x="14914" y="15319"/>
                </a:cubicBezTo>
                <a:lnTo>
                  <a:pt x="14914" y="1"/>
                </a:lnTo>
                <a:close/>
              </a:path>
            </a:pathLst>
          </a:custGeom>
          <a:solidFill>
            <a:srgbClr val="DF7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7"/>
          <p:cNvSpPr/>
          <p:nvPr/>
        </p:nvSpPr>
        <p:spPr>
          <a:xfrm>
            <a:off x="3579457" y="1348643"/>
            <a:ext cx="844695" cy="948034"/>
          </a:xfrm>
          <a:custGeom>
            <a:avLst/>
            <a:gdLst/>
            <a:ahLst/>
            <a:cxnLst/>
            <a:rect l="l" t="t" r="r" b="b"/>
            <a:pathLst>
              <a:path w="13479" h="15128" extrusionOk="0">
                <a:moveTo>
                  <a:pt x="12493" y="0"/>
                </a:moveTo>
                <a:cubicBezTo>
                  <a:pt x="8006" y="449"/>
                  <a:pt x="3784" y="1786"/>
                  <a:pt x="1" y="3836"/>
                </a:cubicBezTo>
                <a:lnTo>
                  <a:pt x="6521" y="15127"/>
                </a:lnTo>
                <a:cubicBezTo>
                  <a:pt x="10609" y="13401"/>
                  <a:pt x="13478" y="9355"/>
                  <a:pt x="13478" y="4640"/>
                </a:cubicBezTo>
                <a:cubicBezTo>
                  <a:pt x="13478" y="2987"/>
                  <a:pt x="13125" y="1418"/>
                  <a:pt x="124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7"/>
          <p:cNvSpPr/>
          <p:nvPr/>
        </p:nvSpPr>
        <p:spPr>
          <a:xfrm>
            <a:off x="5184734" y="1647077"/>
            <a:ext cx="1164174" cy="1164174"/>
          </a:xfrm>
          <a:custGeom>
            <a:avLst/>
            <a:gdLst/>
            <a:ahLst/>
            <a:cxnLst/>
            <a:rect l="l" t="t" r="r" b="b"/>
            <a:pathLst>
              <a:path w="18577" h="18577" extrusionOk="0">
                <a:moveTo>
                  <a:pt x="7662" y="0"/>
                </a:moveTo>
                <a:lnTo>
                  <a:pt x="0" y="13268"/>
                </a:lnTo>
                <a:cubicBezTo>
                  <a:pt x="2122" y="14644"/>
                  <a:pt x="3933" y="16455"/>
                  <a:pt x="5309" y="18576"/>
                </a:cubicBezTo>
                <a:lnTo>
                  <a:pt x="18576" y="10915"/>
                </a:lnTo>
                <a:cubicBezTo>
                  <a:pt x="15842" y="6479"/>
                  <a:pt x="12098" y="2733"/>
                  <a:pt x="76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7"/>
          <p:cNvSpPr/>
          <p:nvPr/>
        </p:nvSpPr>
        <p:spPr>
          <a:xfrm>
            <a:off x="5310261" y="1647139"/>
            <a:ext cx="939574" cy="755707"/>
          </a:xfrm>
          <a:custGeom>
            <a:avLst/>
            <a:gdLst/>
            <a:ahLst/>
            <a:cxnLst/>
            <a:rect l="l" t="t" r="r" b="b"/>
            <a:pathLst>
              <a:path w="14993" h="12059" extrusionOk="0">
                <a:moveTo>
                  <a:pt x="5659" y="0"/>
                </a:moveTo>
                <a:lnTo>
                  <a:pt x="1" y="9802"/>
                </a:lnTo>
                <a:cubicBezTo>
                  <a:pt x="1897" y="11219"/>
                  <a:pt x="4253" y="12059"/>
                  <a:pt x="6803" y="12059"/>
                </a:cubicBezTo>
                <a:cubicBezTo>
                  <a:pt x="10019" y="12059"/>
                  <a:pt x="12925" y="10723"/>
                  <a:pt x="14993" y="8579"/>
                </a:cubicBezTo>
                <a:cubicBezTo>
                  <a:pt x="12463" y="5158"/>
                  <a:pt x="9292" y="2239"/>
                  <a:pt x="5659" y="0"/>
                </a:cubicBezTo>
                <a:close/>
              </a:path>
            </a:pathLst>
          </a:custGeom>
          <a:solidFill>
            <a:srgbClr val="FFFFFF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37"/>
          <p:cNvGrpSpPr/>
          <p:nvPr/>
        </p:nvGrpSpPr>
        <p:grpSpPr>
          <a:xfrm>
            <a:off x="5141266" y="2551529"/>
            <a:ext cx="311086" cy="303128"/>
            <a:chOff x="5021704" y="2585608"/>
            <a:chExt cx="245743" cy="239457"/>
          </a:xfrm>
        </p:grpSpPr>
        <p:sp>
          <p:nvSpPr>
            <p:cNvPr id="1101" name="Google Shape;1101;p37"/>
            <p:cNvSpPr/>
            <p:nvPr/>
          </p:nvSpPr>
          <p:spPr>
            <a:xfrm>
              <a:off x="5021704" y="2756351"/>
              <a:ext cx="68713" cy="68713"/>
            </a:xfrm>
            <a:custGeom>
              <a:avLst/>
              <a:gdLst/>
              <a:ahLst/>
              <a:cxnLst/>
              <a:rect l="l" t="t" r="r" b="b"/>
              <a:pathLst>
                <a:path w="1388" h="1388" extrusionOk="0">
                  <a:moveTo>
                    <a:pt x="693" y="1"/>
                  </a:moveTo>
                  <a:cubicBezTo>
                    <a:pt x="311" y="1"/>
                    <a:pt x="1" y="312"/>
                    <a:pt x="1" y="694"/>
                  </a:cubicBezTo>
                  <a:cubicBezTo>
                    <a:pt x="1" y="1077"/>
                    <a:pt x="311" y="1387"/>
                    <a:pt x="693" y="1387"/>
                  </a:cubicBezTo>
                  <a:cubicBezTo>
                    <a:pt x="1076" y="1387"/>
                    <a:pt x="1387" y="1077"/>
                    <a:pt x="1387" y="694"/>
                  </a:cubicBezTo>
                  <a:cubicBezTo>
                    <a:pt x="1387" y="312"/>
                    <a:pt x="107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5049477" y="2585608"/>
              <a:ext cx="217971" cy="212178"/>
            </a:xfrm>
            <a:custGeom>
              <a:avLst/>
              <a:gdLst/>
              <a:ahLst/>
              <a:cxnLst/>
              <a:rect l="l" t="t" r="r" b="b"/>
              <a:pathLst>
                <a:path w="4403" h="4286" extrusionOk="0">
                  <a:moveTo>
                    <a:pt x="4127" y="0"/>
                  </a:moveTo>
                  <a:lnTo>
                    <a:pt x="0" y="4000"/>
                  </a:lnTo>
                  <a:lnTo>
                    <a:pt x="276" y="4286"/>
                  </a:lnTo>
                  <a:lnTo>
                    <a:pt x="4402" y="286"/>
                  </a:lnTo>
                  <a:lnTo>
                    <a:pt x="4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37"/>
          <p:cNvSpPr txBox="1"/>
          <p:nvPr/>
        </p:nvSpPr>
        <p:spPr>
          <a:xfrm>
            <a:off x="448724" y="272278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37"/>
          <p:cNvSpPr txBox="1"/>
          <p:nvPr/>
        </p:nvSpPr>
        <p:spPr>
          <a:xfrm>
            <a:off x="448724" y="398021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37"/>
          <p:cNvSpPr txBox="1"/>
          <p:nvPr/>
        </p:nvSpPr>
        <p:spPr>
          <a:xfrm>
            <a:off x="448724" y="1465352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37"/>
          <p:cNvSpPr txBox="1"/>
          <p:nvPr/>
        </p:nvSpPr>
        <p:spPr>
          <a:xfrm>
            <a:off x="448724" y="115384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Efficient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7" name="Google Shape;1107;p37"/>
          <p:cNvSpPr txBox="1"/>
          <p:nvPr/>
        </p:nvSpPr>
        <p:spPr>
          <a:xfrm>
            <a:off x="448724" y="36336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8" name="Google Shape;1108;p37"/>
          <p:cNvSpPr txBox="1"/>
          <p:nvPr/>
        </p:nvSpPr>
        <p:spPr>
          <a:xfrm>
            <a:off x="448724" y="2393737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Comfortable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9" name="Google Shape;1109;p37"/>
          <p:cNvSpPr txBox="1"/>
          <p:nvPr/>
        </p:nvSpPr>
        <p:spPr>
          <a:xfrm>
            <a:off x="6740936" y="1460623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37"/>
          <p:cNvSpPr txBox="1"/>
          <p:nvPr/>
        </p:nvSpPr>
        <p:spPr>
          <a:xfrm>
            <a:off x="7358636" y="1139366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Small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1" name="Google Shape;1111;p37"/>
          <p:cNvSpPr txBox="1"/>
          <p:nvPr/>
        </p:nvSpPr>
        <p:spPr>
          <a:xfrm>
            <a:off x="7358636" y="238649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2" name="Google Shape;1112;p37"/>
          <p:cNvSpPr txBox="1"/>
          <p:nvPr/>
        </p:nvSpPr>
        <p:spPr>
          <a:xfrm>
            <a:off x="7358636" y="36336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Fast charge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3" name="Google Shape;1113;p37"/>
          <p:cNvSpPr txBox="1"/>
          <p:nvPr/>
        </p:nvSpPr>
        <p:spPr>
          <a:xfrm>
            <a:off x="6680036" y="3928016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37"/>
          <p:cNvSpPr txBox="1"/>
          <p:nvPr/>
        </p:nvSpPr>
        <p:spPr>
          <a:xfrm>
            <a:off x="6680036" y="2722775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37"/>
          <p:cNvSpPr/>
          <p:nvPr/>
        </p:nvSpPr>
        <p:spPr>
          <a:xfrm>
            <a:off x="4199668" y="3469454"/>
            <a:ext cx="1534841" cy="914885"/>
          </a:xfrm>
          <a:custGeom>
            <a:avLst/>
            <a:gdLst/>
            <a:ahLst/>
            <a:cxnLst/>
            <a:rect l="l" t="t" r="r" b="b"/>
            <a:pathLst>
              <a:path w="5946" h="3545" extrusionOk="0">
                <a:moveTo>
                  <a:pt x="3382" y="0"/>
                </a:moveTo>
                <a:lnTo>
                  <a:pt x="1" y="2600"/>
                </a:lnTo>
                <a:cubicBezTo>
                  <a:pt x="107" y="2560"/>
                  <a:pt x="221" y="2539"/>
                  <a:pt x="340" y="2539"/>
                </a:cubicBezTo>
                <a:cubicBezTo>
                  <a:pt x="874" y="2539"/>
                  <a:pt x="1307" y="2971"/>
                  <a:pt x="1307" y="3506"/>
                </a:cubicBezTo>
                <a:cubicBezTo>
                  <a:pt x="1307" y="3519"/>
                  <a:pt x="1307" y="3531"/>
                  <a:pt x="1306" y="3544"/>
                </a:cubicBezTo>
                <a:lnTo>
                  <a:pt x="3356" y="3544"/>
                </a:lnTo>
                <a:cubicBezTo>
                  <a:pt x="3356" y="3531"/>
                  <a:pt x="3354" y="3519"/>
                  <a:pt x="3354" y="3506"/>
                </a:cubicBezTo>
                <a:cubicBezTo>
                  <a:pt x="3354" y="2972"/>
                  <a:pt x="3786" y="2539"/>
                  <a:pt x="4320" y="2539"/>
                </a:cubicBezTo>
                <a:cubicBezTo>
                  <a:pt x="4856" y="2539"/>
                  <a:pt x="5287" y="2971"/>
                  <a:pt x="5287" y="3506"/>
                </a:cubicBezTo>
                <a:cubicBezTo>
                  <a:pt x="5287" y="3519"/>
                  <a:pt x="5287" y="3531"/>
                  <a:pt x="5286" y="3544"/>
                </a:cubicBezTo>
                <a:lnTo>
                  <a:pt x="5300" y="3544"/>
                </a:lnTo>
                <a:cubicBezTo>
                  <a:pt x="5656" y="3544"/>
                  <a:pt x="5945" y="3255"/>
                  <a:pt x="5945" y="2898"/>
                </a:cubicBezTo>
                <a:lnTo>
                  <a:pt x="5461" y="974"/>
                </a:lnTo>
                <a:cubicBezTo>
                  <a:pt x="5317" y="401"/>
                  <a:pt x="4801" y="0"/>
                  <a:pt x="4211" y="0"/>
                </a:cubicBez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/>
          <p:nvPr/>
        </p:nvSpPr>
        <p:spPr>
          <a:xfrm>
            <a:off x="3318162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7" y="1"/>
                  <a:pt x="0" y="308"/>
                  <a:pt x="0" y="686"/>
                </a:cubicBezTo>
                <a:cubicBezTo>
                  <a:pt x="0" y="1065"/>
                  <a:pt x="307" y="1372"/>
                  <a:pt x="686" y="1372"/>
                </a:cubicBezTo>
                <a:cubicBezTo>
                  <a:pt x="1064" y="1372"/>
                  <a:pt x="1371" y="1065"/>
                  <a:pt x="1371" y="686"/>
                </a:cubicBezTo>
                <a:cubicBezTo>
                  <a:pt x="1371" y="308"/>
                  <a:pt x="1064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7"/>
          <p:cNvSpPr/>
          <p:nvPr/>
        </p:nvSpPr>
        <p:spPr>
          <a:xfrm>
            <a:off x="3378564" y="4257356"/>
            <a:ext cx="233350" cy="233044"/>
          </a:xfrm>
          <a:custGeom>
            <a:avLst/>
            <a:gdLst/>
            <a:ahLst/>
            <a:cxnLst/>
            <a:rect l="l" t="t" r="r" b="b"/>
            <a:pathLst>
              <a:path w="904" h="903" extrusionOk="0">
                <a:moveTo>
                  <a:pt x="452" y="0"/>
                </a:moveTo>
                <a:cubicBezTo>
                  <a:pt x="203" y="0"/>
                  <a:pt x="0" y="202"/>
                  <a:pt x="0" y="451"/>
                </a:cubicBezTo>
                <a:cubicBezTo>
                  <a:pt x="0" y="701"/>
                  <a:pt x="203" y="903"/>
                  <a:pt x="452" y="903"/>
                </a:cubicBezTo>
                <a:cubicBezTo>
                  <a:pt x="701" y="903"/>
                  <a:pt x="904" y="701"/>
                  <a:pt x="904" y="451"/>
                </a:cubicBezTo>
                <a:cubicBezTo>
                  <a:pt x="904" y="202"/>
                  <a:pt x="701" y="0"/>
                  <a:pt x="452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7"/>
          <p:cNvSpPr/>
          <p:nvPr/>
        </p:nvSpPr>
        <p:spPr>
          <a:xfrm>
            <a:off x="3169738" y="3469454"/>
            <a:ext cx="2564780" cy="914885"/>
          </a:xfrm>
          <a:custGeom>
            <a:avLst/>
            <a:gdLst/>
            <a:ahLst/>
            <a:cxnLst/>
            <a:rect l="l" t="t" r="r" b="b"/>
            <a:pathLst>
              <a:path w="9936" h="3545" extrusionOk="0">
                <a:moveTo>
                  <a:pt x="4102" y="0"/>
                </a:moveTo>
                <a:cubicBezTo>
                  <a:pt x="3506" y="0"/>
                  <a:pt x="2987" y="409"/>
                  <a:pt x="2847" y="988"/>
                </a:cubicBezTo>
                <a:cubicBezTo>
                  <a:pt x="2739" y="1435"/>
                  <a:pt x="2342" y="1749"/>
                  <a:pt x="1883" y="1749"/>
                </a:cubicBezTo>
                <a:cubicBezTo>
                  <a:pt x="1208" y="1749"/>
                  <a:pt x="614" y="2088"/>
                  <a:pt x="260" y="2608"/>
                </a:cubicBezTo>
                <a:cubicBezTo>
                  <a:pt x="0" y="2989"/>
                  <a:pt x="248" y="3520"/>
                  <a:pt x="708" y="3542"/>
                </a:cubicBezTo>
                <a:cubicBezTo>
                  <a:pt x="720" y="3542"/>
                  <a:pt x="731" y="3544"/>
                  <a:pt x="742" y="3544"/>
                </a:cubicBezTo>
                <a:lnTo>
                  <a:pt x="3365" y="3544"/>
                </a:lnTo>
                <a:cubicBezTo>
                  <a:pt x="3365" y="3531"/>
                  <a:pt x="3363" y="3519"/>
                  <a:pt x="3363" y="3506"/>
                </a:cubicBezTo>
                <a:cubicBezTo>
                  <a:pt x="3363" y="2972"/>
                  <a:pt x="3796" y="2539"/>
                  <a:pt x="4330" y="2539"/>
                </a:cubicBezTo>
                <a:cubicBezTo>
                  <a:pt x="4864" y="2539"/>
                  <a:pt x="5297" y="2971"/>
                  <a:pt x="5297" y="3506"/>
                </a:cubicBezTo>
                <a:cubicBezTo>
                  <a:pt x="5297" y="3519"/>
                  <a:pt x="5297" y="3531"/>
                  <a:pt x="5296" y="3544"/>
                </a:cubicBezTo>
                <a:lnTo>
                  <a:pt x="7346" y="3544"/>
                </a:lnTo>
                <a:cubicBezTo>
                  <a:pt x="7346" y="3531"/>
                  <a:pt x="7344" y="3519"/>
                  <a:pt x="7344" y="3506"/>
                </a:cubicBezTo>
                <a:cubicBezTo>
                  <a:pt x="7344" y="2972"/>
                  <a:pt x="7776" y="2539"/>
                  <a:pt x="8310" y="2539"/>
                </a:cubicBezTo>
                <a:cubicBezTo>
                  <a:pt x="8846" y="2539"/>
                  <a:pt x="9277" y="2971"/>
                  <a:pt x="9277" y="3506"/>
                </a:cubicBezTo>
                <a:cubicBezTo>
                  <a:pt x="9277" y="3519"/>
                  <a:pt x="9277" y="3531"/>
                  <a:pt x="9276" y="3544"/>
                </a:cubicBezTo>
                <a:lnTo>
                  <a:pt x="9290" y="3544"/>
                </a:lnTo>
                <a:cubicBezTo>
                  <a:pt x="9646" y="3544"/>
                  <a:pt x="9935" y="3255"/>
                  <a:pt x="9935" y="2898"/>
                </a:cubicBezTo>
                <a:lnTo>
                  <a:pt x="9451" y="974"/>
                </a:lnTo>
                <a:cubicBezTo>
                  <a:pt x="9307" y="401"/>
                  <a:pt x="8791" y="0"/>
                  <a:pt x="8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7"/>
          <p:cNvSpPr/>
          <p:nvPr/>
        </p:nvSpPr>
        <p:spPr>
          <a:xfrm>
            <a:off x="3667409" y="3543006"/>
            <a:ext cx="787038" cy="262981"/>
          </a:xfrm>
          <a:custGeom>
            <a:avLst/>
            <a:gdLst/>
            <a:ahLst/>
            <a:cxnLst/>
            <a:rect l="l" t="t" r="r" b="b"/>
            <a:pathLst>
              <a:path w="3049" h="1019" extrusionOk="0">
                <a:moveTo>
                  <a:pt x="1371" y="1"/>
                </a:moveTo>
                <a:lnTo>
                  <a:pt x="1" y="1019"/>
                </a:lnTo>
                <a:lnTo>
                  <a:pt x="3049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>
            <a:off x="3476394" y="3543006"/>
            <a:ext cx="1440365" cy="405182"/>
          </a:xfrm>
          <a:custGeom>
            <a:avLst/>
            <a:gdLst/>
            <a:ahLst/>
            <a:cxnLst/>
            <a:rect l="l" t="t" r="r" b="b"/>
            <a:pathLst>
              <a:path w="5580" h="1570" extrusionOk="0">
                <a:moveTo>
                  <a:pt x="3789" y="1"/>
                </a:moveTo>
                <a:lnTo>
                  <a:pt x="741" y="1019"/>
                </a:lnTo>
                <a:lnTo>
                  <a:pt x="0" y="1569"/>
                </a:lnTo>
                <a:lnTo>
                  <a:pt x="1275" y="1569"/>
                </a:lnTo>
                <a:lnTo>
                  <a:pt x="55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/>
          <p:nvPr/>
        </p:nvSpPr>
        <p:spPr>
          <a:xfrm>
            <a:off x="3805249" y="3543006"/>
            <a:ext cx="1119768" cy="405182"/>
          </a:xfrm>
          <a:custGeom>
            <a:avLst/>
            <a:gdLst/>
            <a:ahLst/>
            <a:cxnLst/>
            <a:rect l="l" t="t" r="r" b="b"/>
            <a:pathLst>
              <a:path w="4338" h="1570" extrusionOk="0">
                <a:moveTo>
                  <a:pt x="4305" y="1"/>
                </a:moveTo>
                <a:lnTo>
                  <a:pt x="1" y="1569"/>
                </a:lnTo>
                <a:lnTo>
                  <a:pt x="2228" y="1569"/>
                </a:lnTo>
                <a:lnTo>
                  <a:pt x="4337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>
            <a:off x="4494708" y="3543006"/>
            <a:ext cx="631902" cy="405698"/>
          </a:xfrm>
          <a:custGeom>
            <a:avLst/>
            <a:gdLst/>
            <a:ahLst/>
            <a:cxnLst/>
            <a:rect l="l" t="t" r="r" b="b"/>
            <a:pathLst>
              <a:path w="2448" h="1572" extrusionOk="0">
                <a:moveTo>
                  <a:pt x="2446" y="1"/>
                </a:moveTo>
                <a:lnTo>
                  <a:pt x="2446" y="1"/>
                </a:lnTo>
                <a:lnTo>
                  <a:pt x="2446" y="1"/>
                </a:lnTo>
                <a:cubicBezTo>
                  <a:pt x="2447" y="1"/>
                  <a:pt x="2447" y="1"/>
                  <a:pt x="2448" y="1"/>
                </a:cubicBezTo>
                <a:close/>
                <a:moveTo>
                  <a:pt x="2446" y="1"/>
                </a:moveTo>
                <a:cubicBezTo>
                  <a:pt x="2228" y="1"/>
                  <a:pt x="2016" y="71"/>
                  <a:pt x="1841" y="201"/>
                </a:cubicBezTo>
                <a:lnTo>
                  <a:pt x="0" y="1571"/>
                </a:lnTo>
                <a:lnTo>
                  <a:pt x="750" y="1571"/>
                </a:lnTo>
                <a:lnTo>
                  <a:pt x="2446" y="796"/>
                </a:lnTo>
                <a:lnTo>
                  <a:pt x="24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>
            <a:off x="4688562" y="3748175"/>
            <a:ext cx="438047" cy="200010"/>
          </a:xfrm>
          <a:custGeom>
            <a:avLst/>
            <a:gdLst/>
            <a:ahLst/>
            <a:cxnLst/>
            <a:rect l="l" t="t" r="r" b="b"/>
            <a:pathLst>
              <a:path w="1697" h="775" extrusionOk="0">
                <a:moveTo>
                  <a:pt x="1697" y="1"/>
                </a:moveTo>
                <a:lnTo>
                  <a:pt x="0" y="774"/>
                </a:lnTo>
                <a:lnTo>
                  <a:pt x="1697" y="774"/>
                </a:lnTo>
                <a:lnTo>
                  <a:pt x="1697" y="1"/>
                </a:ln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5191137" y="3543006"/>
            <a:ext cx="241868" cy="176009"/>
          </a:xfrm>
          <a:custGeom>
            <a:avLst/>
            <a:gdLst/>
            <a:ahLst/>
            <a:cxnLst/>
            <a:rect l="l" t="t" r="r" b="b"/>
            <a:pathLst>
              <a:path w="937" h="682" extrusionOk="0">
                <a:moveTo>
                  <a:pt x="1" y="1"/>
                </a:moveTo>
                <a:lnTo>
                  <a:pt x="1" y="682"/>
                </a:lnTo>
                <a:lnTo>
                  <a:pt x="937" y="254"/>
                </a:lnTo>
                <a:cubicBezTo>
                  <a:pt x="755" y="95"/>
                  <a:pt x="518" y="1"/>
                  <a:pt x="2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7"/>
          <p:cNvSpPr/>
          <p:nvPr/>
        </p:nvSpPr>
        <p:spPr>
          <a:xfrm>
            <a:off x="5190620" y="3608299"/>
            <a:ext cx="374030" cy="339888"/>
          </a:xfrm>
          <a:custGeom>
            <a:avLst/>
            <a:gdLst/>
            <a:ahLst/>
            <a:cxnLst/>
            <a:rect l="l" t="t" r="r" b="b"/>
            <a:pathLst>
              <a:path w="1449" h="1317" extrusionOk="0">
                <a:moveTo>
                  <a:pt x="937" y="0"/>
                </a:moveTo>
                <a:lnTo>
                  <a:pt x="1" y="428"/>
                </a:lnTo>
                <a:lnTo>
                  <a:pt x="1" y="1316"/>
                </a:lnTo>
                <a:lnTo>
                  <a:pt x="1448" y="1316"/>
                </a:lnTo>
                <a:lnTo>
                  <a:pt x="1249" y="516"/>
                </a:lnTo>
                <a:cubicBezTo>
                  <a:pt x="1200" y="311"/>
                  <a:pt x="1087" y="133"/>
                  <a:pt x="937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7"/>
          <p:cNvSpPr/>
          <p:nvPr/>
        </p:nvSpPr>
        <p:spPr>
          <a:xfrm>
            <a:off x="4110356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514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7"/>
          <p:cNvSpPr/>
          <p:nvPr/>
        </p:nvSpPr>
        <p:spPr>
          <a:xfrm>
            <a:off x="4170758" y="4257356"/>
            <a:ext cx="233608" cy="233044"/>
          </a:xfrm>
          <a:custGeom>
            <a:avLst/>
            <a:gdLst/>
            <a:ahLst/>
            <a:cxnLst/>
            <a:rect l="l" t="t" r="r" b="b"/>
            <a:pathLst>
              <a:path w="905" h="903" extrusionOk="0">
                <a:moveTo>
                  <a:pt x="452" y="0"/>
                </a:moveTo>
                <a:cubicBezTo>
                  <a:pt x="204" y="0"/>
                  <a:pt x="1" y="202"/>
                  <a:pt x="1" y="451"/>
                </a:cubicBezTo>
                <a:cubicBezTo>
                  <a:pt x="1" y="701"/>
                  <a:pt x="204" y="903"/>
                  <a:pt x="452" y="903"/>
                </a:cubicBezTo>
                <a:cubicBezTo>
                  <a:pt x="702" y="903"/>
                  <a:pt x="904" y="701"/>
                  <a:pt x="904" y="451"/>
                </a:cubicBezTo>
                <a:cubicBezTo>
                  <a:pt x="904" y="202"/>
                  <a:pt x="702" y="0"/>
                  <a:pt x="452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/>
          <p:nvPr/>
        </p:nvSpPr>
        <p:spPr>
          <a:xfrm>
            <a:off x="5137962" y="4196709"/>
            <a:ext cx="354412" cy="354340"/>
          </a:xfrm>
          <a:custGeom>
            <a:avLst/>
            <a:gdLst/>
            <a:ahLst/>
            <a:cxnLst/>
            <a:rect l="l" t="t" r="r" b="b"/>
            <a:pathLst>
              <a:path w="1373" h="1373" extrusionOk="0">
                <a:moveTo>
                  <a:pt x="687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7" y="1372"/>
                </a:cubicBezTo>
                <a:cubicBezTo>
                  <a:pt x="1066" y="1372"/>
                  <a:pt x="1373" y="1065"/>
                  <a:pt x="1373" y="686"/>
                </a:cubicBezTo>
                <a:cubicBezTo>
                  <a:pt x="1373" y="308"/>
                  <a:pt x="1066" y="1"/>
                  <a:pt x="687" y="1"/>
                </a:cubicBezTo>
                <a:close/>
              </a:path>
            </a:pathLst>
          </a:custGeom>
          <a:solidFill>
            <a:srgbClr val="5146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7"/>
          <p:cNvSpPr/>
          <p:nvPr/>
        </p:nvSpPr>
        <p:spPr>
          <a:xfrm>
            <a:off x="5198622" y="4257356"/>
            <a:ext cx="233350" cy="233044"/>
          </a:xfrm>
          <a:custGeom>
            <a:avLst/>
            <a:gdLst/>
            <a:ahLst/>
            <a:cxnLst/>
            <a:rect l="l" t="t" r="r" b="b"/>
            <a:pathLst>
              <a:path w="904" h="903" extrusionOk="0">
                <a:moveTo>
                  <a:pt x="452" y="0"/>
                </a:moveTo>
                <a:cubicBezTo>
                  <a:pt x="203" y="0"/>
                  <a:pt x="0" y="202"/>
                  <a:pt x="0" y="451"/>
                </a:cubicBezTo>
                <a:cubicBezTo>
                  <a:pt x="0" y="701"/>
                  <a:pt x="203" y="903"/>
                  <a:pt x="452" y="903"/>
                </a:cubicBezTo>
                <a:cubicBezTo>
                  <a:pt x="701" y="903"/>
                  <a:pt x="904" y="701"/>
                  <a:pt x="904" y="451"/>
                </a:cubicBezTo>
                <a:cubicBezTo>
                  <a:pt x="904" y="202"/>
                  <a:pt x="701" y="0"/>
                  <a:pt x="452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7"/>
          <p:cNvSpPr/>
          <p:nvPr/>
        </p:nvSpPr>
        <p:spPr>
          <a:xfrm>
            <a:off x="4693466" y="3806242"/>
            <a:ext cx="182240" cy="94714"/>
          </a:xfrm>
          <a:custGeom>
            <a:avLst/>
            <a:gdLst/>
            <a:ahLst/>
            <a:cxnLst/>
            <a:rect l="l" t="t" r="r" b="b"/>
            <a:pathLst>
              <a:path w="706" h="367" extrusionOk="0">
                <a:moveTo>
                  <a:pt x="252" y="1"/>
                </a:moveTo>
                <a:cubicBezTo>
                  <a:pt x="213" y="1"/>
                  <a:pt x="175" y="14"/>
                  <a:pt x="143" y="36"/>
                </a:cubicBezTo>
                <a:cubicBezTo>
                  <a:pt x="1" y="142"/>
                  <a:pt x="75" y="367"/>
                  <a:pt x="252" y="367"/>
                </a:cubicBezTo>
                <a:lnTo>
                  <a:pt x="455" y="367"/>
                </a:lnTo>
                <a:cubicBezTo>
                  <a:pt x="493" y="367"/>
                  <a:pt x="532" y="354"/>
                  <a:pt x="564" y="331"/>
                </a:cubicBezTo>
                <a:cubicBezTo>
                  <a:pt x="706" y="226"/>
                  <a:pt x="631" y="1"/>
                  <a:pt x="455" y="1"/>
                </a:cubicBez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>
            <a:off x="4539106" y="3815016"/>
            <a:ext cx="233091" cy="141943"/>
          </a:xfrm>
          <a:custGeom>
            <a:avLst/>
            <a:gdLst/>
            <a:ahLst/>
            <a:cxnLst/>
            <a:rect l="l" t="t" r="r" b="b"/>
            <a:pathLst>
              <a:path w="903" h="550" extrusionOk="0">
                <a:moveTo>
                  <a:pt x="738" y="0"/>
                </a:moveTo>
                <a:lnTo>
                  <a:pt x="0" y="550"/>
                </a:lnTo>
                <a:lnTo>
                  <a:pt x="165" y="550"/>
                </a:lnTo>
                <a:lnTo>
                  <a:pt x="903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>
            <a:off x="3828480" y="4124448"/>
            <a:ext cx="248579" cy="144007"/>
          </a:xfrm>
          <a:custGeom>
            <a:avLst/>
            <a:gdLst/>
            <a:ahLst/>
            <a:cxnLst/>
            <a:rect l="l" t="t" r="r" b="b"/>
            <a:pathLst>
              <a:path w="963" h="558" extrusionOk="0">
                <a:moveTo>
                  <a:pt x="730" y="0"/>
                </a:moveTo>
                <a:cubicBezTo>
                  <a:pt x="707" y="0"/>
                  <a:pt x="684" y="4"/>
                  <a:pt x="661" y="11"/>
                </a:cubicBezTo>
                <a:lnTo>
                  <a:pt x="1" y="216"/>
                </a:lnTo>
                <a:lnTo>
                  <a:pt x="1" y="557"/>
                </a:lnTo>
                <a:lnTo>
                  <a:pt x="963" y="234"/>
                </a:lnTo>
                <a:cubicBezTo>
                  <a:pt x="963" y="101"/>
                  <a:pt x="854" y="0"/>
                  <a:pt x="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7"/>
          <p:cNvSpPr/>
          <p:nvPr/>
        </p:nvSpPr>
        <p:spPr>
          <a:xfrm>
            <a:off x="3350428" y="4176321"/>
            <a:ext cx="478057" cy="124393"/>
          </a:xfrm>
          <a:custGeom>
            <a:avLst/>
            <a:gdLst/>
            <a:ahLst/>
            <a:cxnLst/>
            <a:rect l="l" t="t" r="r" b="b"/>
            <a:pathLst>
              <a:path w="1852" h="482" extrusionOk="0">
                <a:moveTo>
                  <a:pt x="1" y="0"/>
                </a:moveTo>
                <a:lnTo>
                  <a:pt x="1" y="351"/>
                </a:lnTo>
                <a:cubicBezTo>
                  <a:pt x="190" y="436"/>
                  <a:pt x="399" y="481"/>
                  <a:pt x="611" y="481"/>
                </a:cubicBezTo>
                <a:lnTo>
                  <a:pt x="1234" y="481"/>
                </a:lnTo>
                <a:cubicBezTo>
                  <a:pt x="1399" y="481"/>
                  <a:pt x="1563" y="453"/>
                  <a:pt x="1720" y="399"/>
                </a:cubicBezTo>
                <a:lnTo>
                  <a:pt x="1852" y="354"/>
                </a:lnTo>
                <a:lnTo>
                  <a:pt x="1852" y="14"/>
                </a:lnTo>
                <a:lnTo>
                  <a:pt x="1543" y="112"/>
                </a:lnTo>
                <a:cubicBezTo>
                  <a:pt x="1402" y="156"/>
                  <a:pt x="1253" y="178"/>
                  <a:pt x="1103" y="178"/>
                </a:cubicBezTo>
                <a:lnTo>
                  <a:pt x="707" y="178"/>
                </a:lnTo>
                <a:cubicBezTo>
                  <a:pt x="458" y="178"/>
                  <a:pt x="216" y="116"/>
                  <a:pt x="1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7"/>
          <p:cNvSpPr/>
          <p:nvPr/>
        </p:nvSpPr>
        <p:spPr>
          <a:xfrm>
            <a:off x="3219557" y="4109738"/>
            <a:ext cx="131388" cy="157427"/>
          </a:xfrm>
          <a:custGeom>
            <a:avLst/>
            <a:gdLst/>
            <a:ahLst/>
            <a:cxnLst/>
            <a:rect l="l" t="t" r="r" b="b"/>
            <a:pathLst>
              <a:path w="509" h="610" extrusionOk="0">
                <a:moveTo>
                  <a:pt x="161" y="0"/>
                </a:moveTo>
                <a:lnTo>
                  <a:pt x="47" y="168"/>
                </a:lnTo>
                <a:lnTo>
                  <a:pt x="0" y="233"/>
                </a:lnTo>
                <a:cubicBezTo>
                  <a:pt x="142" y="395"/>
                  <a:pt x="318" y="523"/>
                  <a:pt x="509" y="609"/>
                </a:cubicBezTo>
                <a:lnTo>
                  <a:pt x="509" y="258"/>
                </a:lnTo>
                <a:cubicBezTo>
                  <a:pt x="382" y="191"/>
                  <a:pt x="264" y="104"/>
                  <a:pt x="1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7"/>
          <p:cNvSpPr/>
          <p:nvPr/>
        </p:nvSpPr>
        <p:spPr>
          <a:xfrm>
            <a:off x="3549961" y="4233872"/>
            <a:ext cx="53175" cy="52906"/>
          </a:xfrm>
          <a:custGeom>
            <a:avLst/>
            <a:gdLst/>
            <a:ahLst/>
            <a:cxnLst/>
            <a:rect l="l" t="t" r="r" b="b"/>
            <a:pathLst>
              <a:path w="206" h="205" extrusionOk="0">
                <a:moveTo>
                  <a:pt x="103" y="0"/>
                </a:moveTo>
                <a:lnTo>
                  <a:pt x="0" y="103"/>
                </a:lnTo>
                <a:lnTo>
                  <a:pt x="103" y="205"/>
                </a:lnTo>
                <a:lnTo>
                  <a:pt x="205" y="103"/>
                </a:lnTo>
                <a:lnTo>
                  <a:pt x="103" y="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7"/>
          <p:cNvSpPr/>
          <p:nvPr/>
        </p:nvSpPr>
        <p:spPr>
          <a:xfrm>
            <a:off x="4110356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7"/>
          <p:cNvSpPr/>
          <p:nvPr/>
        </p:nvSpPr>
        <p:spPr>
          <a:xfrm>
            <a:off x="5138220" y="4196709"/>
            <a:ext cx="354154" cy="354340"/>
          </a:xfrm>
          <a:custGeom>
            <a:avLst/>
            <a:gdLst/>
            <a:ahLst/>
            <a:cxnLst/>
            <a:rect l="l" t="t" r="r" b="b"/>
            <a:pathLst>
              <a:path w="1372" h="1373" extrusionOk="0">
                <a:moveTo>
                  <a:pt x="686" y="1"/>
                </a:moveTo>
                <a:cubicBezTo>
                  <a:pt x="308" y="1"/>
                  <a:pt x="1" y="308"/>
                  <a:pt x="1" y="686"/>
                </a:cubicBezTo>
                <a:cubicBezTo>
                  <a:pt x="1" y="1065"/>
                  <a:pt x="308" y="1372"/>
                  <a:pt x="686" y="1372"/>
                </a:cubicBezTo>
                <a:cubicBezTo>
                  <a:pt x="1065" y="1372"/>
                  <a:pt x="1372" y="1065"/>
                  <a:pt x="1372" y="686"/>
                </a:cubicBezTo>
                <a:cubicBezTo>
                  <a:pt x="1372" y="308"/>
                  <a:pt x="1065" y="1"/>
                  <a:pt x="686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7"/>
          <p:cNvSpPr/>
          <p:nvPr/>
        </p:nvSpPr>
        <p:spPr>
          <a:xfrm>
            <a:off x="5397123" y="4009347"/>
            <a:ext cx="189726" cy="65036"/>
          </a:xfrm>
          <a:custGeom>
            <a:avLst/>
            <a:gdLst/>
            <a:ahLst/>
            <a:cxnLst/>
            <a:rect l="l" t="t" r="r" b="b"/>
            <a:pathLst>
              <a:path w="735" h="252" extrusionOk="0">
                <a:moveTo>
                  <a:pt x="125" y="0"/>
                </a:moveTo>
                <a:cubicBezTo>
                  <a:pt x="57" y="0"/>
                  <a:pt x="1" y="57"/>
                  <a:pt x="1" y="125"/>
                </a:cubicBezTo>
                <a:cubicBezTo>
                  <a:pt x="1" y="195"/>
                  <a:pt x="57" y="251"/>
                  <a:pt x="125" y="251"/>
                </a:cubicBezTo>
                <a:lnTo>
                  <a:pt x="609" y="251"/>
                </a:lnTo>
                <a:cubicBezTo>
                  <a:pt x="678" y="251"/>
                  <a:pt x="734" y="196"/>
                  <a:pt x="734" y="125"/>
                </a:cubicBezTo>
                <a:cubicBezTo>
                  <a:pt x="734" y="57"/>
                  <a:pt x="678" y="0"/>
                  <a:pt x="609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7"/>
          <p:cNvSpPr/>
          <p:nvPr/>
        </p:nvSpPr>
        <p:spPr>
          <a:xfrm>
            <a:off x="5311682" y="3931150"/>
            <a:ext cx="15746" cy="11613"/>
          </a:xfrm>
          <a:custGeom>
            <a:avLst/>
            <a:gdLst/>
            <a:ahLst/>
            <a:cxnLst/>
            <a:rect l="l" t="t" r="r" b="b"/>
            <a:pathLst>
              <a:path w="61" h="45" extrusionOk="0">
                <a:moveTo>
                  <a:pt x="61" y="1"/>
                </a:moveTo>
                <a:lnTo>
                  <a:pt x="0" y="9"/>
                </a:lnTo>
                <a:lnTo>
                  <a:pt x="0" y="45"/>
                </a:lnTo>
                <a:lnTo>
                  <a:pt x="61" y="1"/>
                </a:lnTo>
                <a:close/>
              </a:path>
            </a:pathLst>
          </a:custGeom>
          <a:solidFill>
            <a:srgbClr val="3366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7"/>
          <p:cNvSpPr/>
          <p:nvPr/>
        </p:nvSpPr>
        <p:spPr>
          <a:xfrm>
            <a:off x="5460622" y="4000572"/>
            <a:ext cx="68921" cy="43615"/>
          </a:xfrm>
          <a:custGeom>
            <a:avLst/>
            <a:gdLst/>
            <a:ahLst/>
            <a:cxnLst/>
            <a:rect l="l" t="t" r="r" b="b"/>
            <a:pathLst>
              <a:path w="267" h="169" extrusionOk="0">
                <a:moveTo>
                  <a:pt x="133" y="1"/>
                </a:moveTo>
                <a:cubicBezTo>
                  <a:pt x="60" y="1"/>
                  <a:pt x="0" y="39"/>
                  <a:pt x="0" y="85"/>
                </a:cubicBezTo>
                <a:cubicBezTo>
                  <a:pt x="0" y="131"/>
                  <a:pt x="60" y="169"/>
                  <a:pt x="133" y="169"/>
                </a:cubicBezTo>
                <a:cubicBezTo>
                  <a:pt x="206" y="169"/>
                  <a:pt x="266" y="132"/>
                  <a:pt x="266" y="85"/>
                </a:cubicBezTo>
                <a:cubicBezTo>
                  <a:pt x="266" y="39"/>
                  <a:pt x="206" y="1"/>
                  <a:pt x="133" y="1"/>
                </a:cubicBezTo>
                <a:close/>
              </a:path>
            </a:pathLst>
          </a:custGeom>
          <a:solidFill>
            <a:srgbClr val="221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7"/>
          <p:cNvSpPr/>
          <p:nvPr/>
        </p:nvSpPr>
        <p:spPr>
          <a:xfrm>
            <a:off x="5467591" y="3982765"/>
            <a:ext cx="68921" cy="43099"/>
          </a:xfrm>
          <a:custGeom>
            <a:avLst/>
            <a:gdLst/>
            <a:ahLst/>
            <a:cxnLst/>
            <a:rect l="l" t="t" r="r" b="b"/>
            <a:pathLst>
              <a:path w="267" h="167" extrusionOk="0">
                <a:moveTo>
                  <a:pt x="128" y="0"/>
                </a:moveTo>
                <a:cubicBezTo>
                  <a:pt x="57" y="0"/>
                  <a:pt x="1" y="38"/>
                  <a:pt x="1" y="83"/>
                </a:cubicBezTo>
                <a:cubicBezTo>
                  <a:pt x="1" y="129"/>
                  <a:pt x="61" y="167"/>
                  <a:pt x="134" y="167"/>
                </a:cubicBezTo>
                <a:cubicBezTo>
                  <a:pt x="207" y="167"/>
                  <a:pt x="267" y="130"/>
                  <a:pt x="267" y="83"/>
                </a:cubicBezTo>
                <a:cubicBezTo>
                  <a:pt x="267" y="37"/>
                  <a:pt x="207" y="0"/>
                  <a:pt x="134" y="0"/>
                </a:cubicBezTo>
                <a:cubicBezTo>
                  <a:pt x="132" y="0"/>
                  <a:pt x="130" y="0"/>
                  <a:pt x="1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7"/>
          <p:cNvSpPr/>
          <p:nvPr/>
        </p:nvSpPr>
        <p:spPr>
          <a:xfrm>
            <a:off x="3033450" y="4522916"/>
            <a:ext cx="2810649" cy="25271"/>
          </a:xfrm>
          <a:custGeom>
            <a:avLst/>
            <a:gdLst/>
            <a:ahLst/>
            <a:cxnLst/>
            <a:rect l="l" t="t" r="r" b="b"/>
            <a:pathLst>
              <a:path w="14586" h="109" extrusionOk="0">
                <a:moveTo>
                  <a:pt x="56" y="1"/>
                </a:moveTo>
                <a:cubicBezTo>
                  <a:pt x="26" y="1"/>
                  <a:pt x="0" y="25"/>
                  <a:pt x="0" y="54"/>
                </a:cubicBezTo>
                <a:cubicBezTo>
                  <a:pt x="0" y="83"/>
                  <a:pt x="26" y="108"/>
                  <a:pt x="56" y="108"/>
                </a:cubicBezTo>
                <a:lnTo>
                  <a:pt x="14529" y="108"/>
                </a:lnTo>
                <a:cubicBezTo>
                  <a:pt x="14560" y="108"/>
                  <a:pt x="14586" y="84"/>
                  <a:pt x="14586" y="54"/>
                </a:cubicBezTo>
                <a:cubicBezTo>
                  <a:pt x="14586" y="25"/>
                  <a:pt x="14560" y="1"/>
                  <a:pt x="14529" y="1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7"/>
          <p:cNvSpPr/>
          <p:nvPr/>
        </p:nvSpPr>
        <p:spPr>
          <a:xfrm>
            <a:off x="4809624" y="4041606"/>
            <a:ext cx="97057" cy="269433"/>
          </a:xfrm>
          <a:custGeom>
            <a:avLst/>
            <a:gdLst/>
            <a:ahLst/>
            <a:cxnLst/>
            <a:rect l="l" t="t" r="r" b="b"/>
            <a:pathLst>
              <a:path w="376" h="1044" extrusionOk="0">
                <a:moveTo>
                  <a:pt x="187" y="0"/>
                </a:moveTo>
                <a:cubicBezTo>
                  <a:pt x="84" y="0"/>
                  <a:pt x="0" y="85"/>
                  <a:pt x="0" y="189"/>
                </a:cubicBezTo>
                <a:lnTo>
                  <a:pt x="0" y="857"/>
                </a:lnTo>
                <a:cubicBezTo>
                  <a:pt x="0" y="960"/>
                  <a:pt x="84" y="1044"/>
                  <a:pt x="187" y="1044"/>
                </a:cubicBezTo>
                <a:cubicBezTo>
                  <a:pt x="292" y="1044"/>
                  <a:pt x="376" y="960"/>
                  <a:pt x="376" y="857"/>
                </a:cubicBezTo>
                <a:lnTo>
                  <a:pt x="376" y="189"/>
                </a:lnTo>
                <a:cubicBezTo>
                  <a:pt x="376" y="85"/>
                  <a:pt x="292" y="0"/>
                  <a:pt x="187" y="0"/>
                </a:cubicBezTo>
                <a:close/>
              </a:path>
            </a:pathLst>
          </a:custGeom>
          <a:solidFill>
            <a:srgbClr val="045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7"/>
          <p:cNvSpPr/>
          <p:nvPr/>
        </p:nvSpPr>
        <p:spPr>
          <a:xfrm>
            <a:off x="4824595" y="4119028"/>
            <a:ext cx="67372" cy="106844"/>
          </a:xfrm>
          <a:custGeom>
            <a:avLst/>
            <a:gdLst/>
            <a:ahLst/>
            <a:cxnLst/>
            <a:rect l="l" t="t" r="r" b="b"/>
            <a:pathLst>
              <a:path w="261" h="414" extrusionOk="0">
                <a:moveTo>
                  <a:pt x="227" y="32"/>
                </a:moveTo>
                <a:lnTo>
                  <a:pt x="227" y="381"/>
                </a:lnTo>
                <a:lnTo>
                  <a:pt x="32" y="381"/>
                </a:lnTo>
                <a:lnTo>
                  <a:pt x="32" y="32"/>
                </a:lnTo>
                <a:close/>
                <a:moveTo>
                  <a:pt x="0" y="0"/>
                </a:moveTo>
                <a:lnTo>
                  <a:pt x="0" y="413"/>
                </a:lnTo>
                <a:lnTo>
                  <a:pt x="260" y="413"/>
                </a:lnTo>
                <a:lnTo>
                  <a:pt x="260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7"/>
          <p:cNvSpPr/>
          <p:nvPr/>
        </p:nvSpPr>
        <p:spPr>
          <a:xfrm>
            <a:off x="4841374" y="4101479"/>
            <a:ext cx="33557" cy="25292"/>
          </a:xfrm>
          <a:custGeom>
            <a:avLst/>
            <a:gdLst/>
            <a:ahLst/>
            <a:cxnLst/>
            <a:rect l="l" t="t" r="r" b="b"/>
            <a:pathLst>
              <a:path w="130" h="98" extrusionOk="0">
                <a:moveTo>
                  <a:pt x="103" y="26"/>
                </a:moveTo>
                <a:lnTo>
                  <a:pt x="103" y="70"/>
                </a:lnTo>
                <a:lnTo>
                  <a:pt x="26" y="70"/>
                </a:lnTo>
                <a:lnTo>
                  <a:pt x="26" y="26"/>
                </a:lnTo>
                <a:close/>
                <a:moveTo>
                  <a:pt x="1" y="1"/>
                </a:moveTo>
                <a:lnTo>
                  <a:pt x="1" y="98"/>
                </a:lnTo>
                <a:lnTo>
                  <a:pt x="130" y="98"/>
                </a:lnTo>
                <a:lnTo>
                  <a:pt x="130" y="1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7"/>
          <p:cNvSpPr/>
          <p:nvPr/>
        </p:nvSpPr>
        <p:spPr>
          <a:xfrm>
            <a:off x="4839309" y="4133739"/>
            <a:ext cx="37171" cy="17291"/>
          </a:xfrm>
          <a:custGeom>
            <a:avLst/>
            <a:gdLst/>
            <a:ahLst/>
            <a:cxnLst/>
            <a:rect l="l" t="t" r="r" b="b"/>
            <a:pathLst>
              <a:path w="144" h="67" extrusionOk="0">
                <a:moveTo>
                  <a:pt x="1" y="0"/>
                </a:moveTo>
                <a:lnTo>
                  <a:pt x="1" y="67"/>
                </a:lnTo>
                <a:lnTo>
                  <a:pt x="144" y="67"/>
                </a:lnTo>
                <a:lnTo>
                  <a:pt x="144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7"/>
          <p:cNvSpPr/>
          <p:nvPr/>
        </p:nvSpPr>
        <p:spPr>
          <a:xfrm>
            <a:off x="4839309" y="4161094"/>
            <a:ext cx="37171" cy="17549"/>
          </a:xfrm>
          <a:custGeom>
            <a:avLst/>
            <a:gdLst/>
            <a:ahLst/>
            <a:cxnLst/>
            <a:rect l="l" t="t" r="r" b="b"/>
            <a:pathLst>
              <a:path w="144" h="68" extrusionOk="0">
                <a:moveTo>
                  <a:pt x="1" y="1"/>
                </a:moveTo>
                <a:lnTo>
                  <a:pt x="1" y="67"/>
                </a:lnTo>
                <a:lnTo>
                  <a:pt x="144" y="67"/>
                </a:lnTo>
                <a:lnTo>
                  <a:pt x="144" y="1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7"/>
          <p:cNvSpPr/>
          <p:nvPr/>
        </p:nvSpPr>
        <p:spPr>
          <a:xfrm>
            <a:off x="4839309" y="4188967"/>
            <a:ext cx="37171" cy="17291"/>
          </a:xfrm>
          <a:custGeom>
            <a:avLst/>
            <a:gdLst/>
            <a:ahLst/>
            <a:cxnLst/>
            <a:rect l="l" t="t" r="r" b="b"/>
            <a:pathLst>
              <a:path w="144" h="67" extrusionOk="0">
                <a:moveTo>
                  <a:pt x="1" y="0"/>
                </a:moveTo>
                <a:lnTo>
                  <a:pt x="1" y="67"/>
                </a:lnTo>
                <a:lnTo>
                  <a:pt x="144" y="67"/>
                </a:lnTo>
                <a:lnTo>
                  <a:pt x="144" y="0"/>
                </a:lnTo>
                <a:close/>
              </a:path>
            </a:pathLst>
          </a:custGeom>
          <a:solidFill>
            <a:srgbClr val="F7D7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37"/>
          <p:cNvGrpSpPr/>
          <p:nvPr/>
        </p:nvGrpSpPr>
        <p:grpSpPr>
          <a:xfrm>
            <a:off x="2755279" y="2854634"/>
            <a:ext cx="380243" cy="368802"/>
            <a:chOff x="3270675" y="841800"/>
            <a:chExt cx="497700" cy="482725"/>
          </a:xfrm>
        </p:grpSpPr>
        <p:sp>
          <p:nvSpPr>
            <p:cNvPr id="1150" name="Google Shape;1150;p3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3" name="Google Shape;1153;p37"/>
          <p:cNvGrpSpPr/>
          <p:nvPr/>
        </p:nvGrpSpPr>
        <p:grpSpPr>
          <a:xfrm>
            <a:off x="6008257" y="2854947"/>
            <a:ext cx="368114" cy="368114"/>
            <a:chOff x="3271200" y="1435075"/>
            <a:chExt cx="481825" cy="481825"/>
          </a:xfrm>
        </p:grpSpPr>
        <p:sp>
          <p:nvSpPr>
            <p:cNvPr id="1154" name="Google Shape;1154;p3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5550292" y="2044979"/>
            <a:ext cx="368114" cy="368114"/>
            <a:chOff x="1492675" y="2620775"/>
            <a:chExt cx="481825" cy="481825"/>
          </a:xfrm>
        </p:grpSpPr>
        <p:sp>
          <p:nvSpPr>
            <p:cNvPr id="1157" name="Google Shape;1157;p3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59" name="Google Shape;1159;p37"/>
          <p:cNvSpPr/>
          <p:nvPr/>
        </p:nvSpPr>
        <p:spPr>
          <a:xfrm>
            <a:off x="4783001" y="1676291"/>
            <a:ext cx="368172" cy="368114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160" name="Google Shape;1160;p37"/>
          <p:cNvGrpSpPr/>
          <p:nvPr/>
        </p:nvGrpSpPr>
        <p:grpSpPr>
          <a:xfrm>
            <a:off x="3230068" y="2115550"/>
            <a:ext cx="368114" cy="335033"/>
            <a:chOff x="1492675" y="4420975"/>
            <a:chExt cx="481825" cy="438525"/>
          </a:xfrm>
        </p:grpSpPr>
        <p:sp>
          <p:nvSpPr>
            <p:cNvPr id="1161" name="Google Shape;1161;p37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66" name="Google Shape;1166;p37"/>
          <p:cNvGrpSpPr/>
          <p:nvPr/>
        </p:nvGrpSpPr>
        <p:grpSpPr>
          <a:xfrm>
            <a:off x="4000130" y="1695542"/>
            <a:ext cx="368114" cy="368114"/>
            <a:chOff x="1492675" y="4992125"/>
            <a:chExt cx="481825" cy="481825"/>
          </a:xfrm>
        </p:grpSpPr>
        <p:sp>
          <p:nvSpPr>
            <p:cNvPr id="1167" name="Google Shape;1167;p37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225" name="Google Shape;1225;p39"/>
          <p:cNvSpPr/>
          <p:nvPr/>
        </p:nvSpPr>
        <p:spPr>
          <a:xfrm>
            <a:off x="2305169" y="902768"/>
            <a:ext cx="58890" cy="62187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1"/>
                </a:moveTo>
                <a:lnTo>
                  <a:pt x="154" y="32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400"/>
                </a:lnTo>
                <a:lnTo>
                  <a:pt x="62" y="493"/>
                </a:lnTo>
                <a:lnTo>
                  <a:pt x="154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3"/>
                </a:lnTo>
                <a:lnTo>
                  <a:pt x="554" y="40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>
            <a:off x="6505473" y="791787"/>
            <a:ext cx="107895" cy="111086"/>
          </a:xfrm>
          <a:custGeom>
            <a:avLst/>
            <a:gdLst/>
            <a:ahLst/>
            <a:cxnLst/>
            <a:rect l="l" t="t" r="r" b="b"/>
            <a:pathLst>
              <a:path w="1015" h="1045" extrusionOk="0">
                <a:moveTo>
                  <a:pt x="523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2"/>
                </a:lnTo>
                <a:lnTo>
                  <a:pt x="155" y="154"/>
                </a:lnTo>
                <a:lnTo>
                  <a:pt x="93" y="246"/>
                </a:lnTo>
                <a:lnTo>
                  <a:pt x="32" y="338"/>
                </a:lnTo>
                <a:lnTo>
                  <a:pt x="1" y="430"/>
                </a:lnTo>
                <a:lnTo>
                  <a:pt x="1" y="523"/>
                </a:lnTo>
                <a:lnTo>
                  <a:pt x="1" y="646"/>
                </a:lnTo>
                <a:lnTo>
                  <a:pt x="32" y="738"/>
                </a:lnTo>
                <a:lnTo>
                  <a:pt x="93" y="830"/>
                </a:lnTo>
                <a:lnTo>
                  <a:pt x="155" y="891"/>
                </a:lnTo>
                <a:lnTo>
                  <a:pt x="216" y="953"/>
                </a:lnTo>
                <a:lnTo>
                  <a:pt x="308" y="1014"/>
                </a:lnTo>
                <a:lnTo>
                  <a:pt x="400" y="1045"/>
                </a:lnTo>
                <a:lnTo>
                  <a:pt x="615" y="1045"/>
                </a:lnTo>
                <a:lnTo>
                  <a:pt x="708" y="1014"/>
                </a:lnTo>
                <a:lnTo>
                  <a:pt x="800" y="953"/>
                </a:lnTo>
                <a:lnTo>
                  <a:pt x="861" y="891"/>
                </a:lnTo>
                <a:lnTo>
                  <a:pt x="923" y="830"/>
                </a:lnTo>
                <a:lnTo>
                  <a:pt x="984" y="738"/>
                </a:lnTo>
                <a:lnTo>
                  <a:pt x="1015" y="646"/>
                </a:lnTo>
                <a:lnTo>
                  <a:pt x="1015" y="523"/>
                </a:lnTo>
                <a:lnTo>
                  <a:pt x="1015" y="430"/>
                </a:lnTo>
                <a:lnTo>
                  <a:pt x="984" y="338"/>
                </a:lnTo>
                <a:lnTo>
                  <a:pt x="923" y="246"/>
                </a:lnTo>
                <a:lnTo>
                  <a:pt x="861" y="154"/>
                </a:lnTo>
                <a:lnTo>
                  <a:pt x="800" y="92"/>
                </a:lnTo>
                <a:lnTo>
                  <a:pt x="708" y="62"/>
                </a:lnTo>
                <a:lnTo>
                  <a:pt x="615" y="31"/>
                </a:lnTo>
                <a:lnTo>
                  <a:pt x="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7" name="Google Shape;1227;p39"/>
          <p:cNvGrpSpPr/>
          <p:nvPr/>
        </p:nvGrpSpPr>
        <p:grpSpPr>
          <a:xfrm>
            <a:off x="2387100" y="2560670"/>
            <a:ext cx="4369699" cy="2171417"/>
            <a:chOff x="2272400" y="2446606"/>
            <a:chExt cx="4599199" cy="2285461"/>
          </a:xfrm>
        </p:grpSpPr>
        <p:sp>
          <p:nvSpPr>
            <p:cNvPr id="1228" name="Google Shape;1228;p39"/>
            <p:cNvSpPr/>
            <p:nvPr/>
          </p:nvSpPr>
          <p:spPr>
            <a:xfrm>
              <a:off x="6069428" y="2449001"/>
              <a:ext cx="479398" cy="477019"/>
            </a:xfrm>
            <a:custGeom>
              <a:avLst/>
              <a:gdLst/>
              <a:ahLst/>
              <a:cxnLst/>
              <a:rect l="l" t="t" r="r" b="b"/>
              <a:pathLst>
                <a:path w="6207" h="6176" extrusionOk="0">
                  <a:moveTo>
                    <a:pt x="3595" y="0"/>
                  </a:moveTo>
                  <a:lnTo>
                    <a:pt x="3196" y="31"/>
                  </a:lnTo>
                  <a:lnTo>
                    <a:pt x="2858" y="123"/>
                  </a:lnTo>
                  <a:lnTo>
                    <a:pt x="2520" y="215"/>
                  </a:lnTo>
                  <a:lnTo>
                    <a:pt x="2182" y="369"/>
                  </a:lnTo>
                  <a:lnTo>
                    <a:pt x="1874" y="522"/>
                  </a:lnTo>
                  <a:lnTo>
                    <a:pt x="1567" y="737"/>
                  </a:lnTo>
                  <a:lnTo>
                    <a:pt x="1291" y="953"/>
                  </a:lnTo>
                  <a:lnTo>
                    <a:pt x="1045" y="1198"/>
                  </a:lnTo>
                  <a:lnTo>
                    <a:pt x="799" y="1475"/>
                  </a:lnTo>
                  <a:lnTo>
                    <a:pt x="615" y="1782"/>
                  </a:lnTo>
                  <a:lnTo>
                    <a:pt x="430" y="2089"/>
                  </a:lnTo>
                  <a:lnTo>
                    <a:pt x="277" y="2397"/>
                  </a:lnTo>
                  <a:lnTo>
                    <a:pt x="154" y="2735"/>
                  </a:lnTo>
                  <a:lnTo>
                    <a:pt x="62" y="3103"/>
                  </a:lnTo>
                  <a:lnTo>
                    <a:pt x="31" y="3472"/>
                  </a:lnTo>
                  <a:lnTo>
                    <a:pt x="0" y="3841"/>
                  </a:lnTo>
                  <a:lnTo>
                    <a:pt x="0" y="4148"/>
                  </a:lnTo>
                  <a:lnTo>
                    <a:pt x="62" y="4455"/>
                  </a:lnTo>
                  <a:lnTo>
                    <a:pt x="92" y="4763"/>
                  </a:lnTo>
                  <a:lnTo>
                    <a:pt x="185" y="5039"/>
                  </a:lnTo>
                  <a:lnTo>
                    <a:pt x="277" y="5316"/>
                  </a:lnTo>
                  <a:lnTo>
                    <a:pt x="400" y="5592"/>
                  </a:lnTo>
                  <a:lnTo>
                    <a:pt x="553" y="5838"/>
                  </a:lnTo>
                  <a:lnTo>
                    <a:pt x="707" y="6084"/>
                  </a:lnTo>
                  <a:lnTo>
                    <a:pt x="983" y="6145"/>
                  </a:lnTo>
                  <a:lnTo>
                    <a:pt x="1260" y="6176"/>
                  </a:lnTo>
                  <a:lnTo>
                    <a:pt x="1414" y="6176"/>
                  </a:lnTo>
                  <a:lnTo>
                    <a:pt x="1567" y="6145"/>
                  </a:lnTo>
                  <a:lnTo>
                    <a:pt x="1721" y="6084"/>
                  </a:lnTo>
                  <a:lnTo>
                    <a:pt x="1874" y="6022"/>
                  </a:lnTo>
                  <a:lnTo>
                    <a:pt x="2028" y="5930"/>
                  </a:lnTo>
                  <a:lnTo>
                    <a:pt x="2151" y="5838"/>
                  </a:lnTo>
                  <a:lnTo>
                    <a:pt x="2274" y="5715"/>
                  </a:lnTo>
                  <a:lnTo>
                    <a:pt x="2397" y="5592"/>
                  </a:lnTo>
                  <a:lnTo>
                    <a:pt x="2643" y="5193"/>
                  </a:lnTo>
                  <a:lnTo>
                    <a:pt x="2796" y="5008"/>
                  </a:lnTo>
                  <a:lnTo>
                    <a:pt x="2888" y="4947"/>
                  </a:lnTo>
                  <a:lnTo>
                    <a:pt x="2981" y="4885"/>
                  </a:lnTo>
                  <a:lnTo>
                    <a:pt x="3196" y="4824"/>
                  </a:lnTo>
                  <a:lnTo>
                    <a:pt x="3319" y="4793"/>
                  </a:lnTo>
                  <a:lnTo>
                    <a:pt x="3411" y="4732"/>
                  </a:lnTo>
                  <a:lnTo>
                    <a:pt x="3472" y="4640"/>
                  </a:lnTo>
                  <a:lnTo>
                    <a:pt x="3503" y="4578"/>
                  </a:lnTo>
                  <a:lnTo>
                    <a:pt x="3534" y="4425"/>
                  </a:lnTo>
                  <a:lnTo>
                    <a:pt x="3534" y="4240"/>
                  </a:lnTo>
                  <a:lnTo>
                    <a:pt x="3564" y="4056"/>
                  </a:lnTo>
                  <a:lnTo>
                    <a:pt x="3595" y="3933"/>
                  </a:lnTo>
                  <a:lnTo>
                    <a:pt x="3626" y="3810"/>
                  </a:lnTo>
                  <a:lnTo>
                    <a:pt x="3779" y="3626"/>
                  </a:lnTo>
                  <a:lnTo>
                    <a:pt x="3995" y="3472"/>
                  </a:lnTo>
                  <a:lnTo>
                    <a:pt x="4210" y="3349"/>
                  </a:lnTo>
                  <a:lnTo>
                    <a:pt x="4455" y="3257"/>
                  </a:lnTo>
                  <a:lnTo>
                    <a:pt x="4701" y="3226"/>
                  </a:lnTo>
                  <a:lnTo>
                    <a:pt x="5193" y="3134"/>
                  </a:lnTo>
                  <a:lnTo>
                    <a:pt x="5439" y="3042"/>
                  </a:lnTo>
                  <a:lnTo>
                    <a:pt x="5684" y="2950"/>
                  </a:lnTo>
                  <a:lnTo>
                    <a:pt x="5900" y="2796"/>
                  </a:lnTo>
                  <a:lnTo>
                    <a:pt x="6053" y="2612"/>
                  </a:lnTo>
                  <a:lnTo>
                    <a:pt x="6115" y="2520"/>
                  </a:lnTo>
                  <a:lnTo>
                    <a:pt x="6176" y="2397"/>
                  </a:lnTo>
                  <a:lnTo>
                    <a:pt x="6207" y="2151"/>
                  </a:lnTo>
                  <a:lnTo>
                    <a:pt x="6207" y="1905"/>
                  </a:lnTo>
                  <a:lnTo>
                    <a:pt x="6115" y="1659"/>
                  </a:lnTo>
                  <a:lnTo>
                    <a:pt x="6022" y="1413"/>
                  </a:lnTo>
                  <a:lnTo>
                    <a:pt x="5869" y="1229"/>
                  </a:lnTo>
                  <a:lnTo>
                    <a:pt x="5684" y="1045"/>
                  </a:lnTo>
                  <a:lnTo>
                    <a:pt x="5500" y="860"/>
                  </a:lnTo>
                  <a:lnTo>
                    <a:pt x="5285" y="707"/>
                  </a:lnTo>
                  <a:lnTo>
                    <a:pt x="5070" y="553"/>
                  </a:lnTo>
                  <a:lnTo>
                    <a:pt x="4609" y="307"/>
                  </a:lnTo>
                  <a:lnTo>
                    <a:pt x="4087" y="123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6123957" y="2446606"/>
              <a:ext cx="543580" cy="598127"/>
            </a:xfrm>
            <a:custGeom>
              <a:avLst/>
              <a:gdLst/>
              <a:ahLst/>
              <a:cxnLst/>
              <a:rect l="l" t="t" r="r" b="b"/>
              <a:pathLst>
                <a:path w="7038" h="7744" extrusionOk="0">
                  <a:moveTo>
                    <a:pt x="3166" y="0"/>
                  </a:moveTo>
                  <a:lnTo>
                    <a:pt x="2889" y="31"/>
                  </a:lnTo>
                  <a:lnTo>
                    <a:pt x="3381" y="154"/>
                  </a:lnTo>
                  <a:lnTo>
                    <a:pt x="3903" y="338"/>
                  </a:lnTo>
                  <a:lnTo>
                    <a:pt x="4364" y="584"/>
                  </a:lnTo>
                  <a:lnTo>
                    <a:pt x="4579" y="738"/>
                  </a:lnTo>
                  <a:lnTo>
                    <a:pt x="4794" y="891"/>
                  </a:lnTo>
                  <a:lnTo>
                    <a:pt x="4978" y="1076"/>
                  </a:lnTo>
                  <a:lnTo>
                    <a:pt x="5163" y="1260"/>
                  </a:lnTo>
                  <a:lnTo>
                    <a:pt x="5316" y="1444"/>
                  </a:lnTo>
                  <a:lnTo>
                    <a:pt x="5409" y="1690"/>
                  </a:lnTo>
                  <a:lnTo>
                    <a:pt x="5501" y="1936"/>
                  </a:lnTo>
                  <a:lnTo>
                    <a:pt x="5501" y="2182"/>
                  </a:lnTo>
                  <a:lnTo>
                    <a:pt x="5470" y="2428"/>
                  </a:lnTo>
                  <a:lnTo>
                    <a:pt x="5409" y="2551"/>
                  </a:lnTo>
                  <a:lnTo>
                    <a:pt x="5347" y="2643"/>
                  </a:lnTo>
                  <a:lnTo>
                    <a:pt x="5194" y="2827"/>
                  </a:lnTo>
                  <a:lnTo>
                    <a:pt x="4978" y="2981"/>
                  </a:lnTo>
                  <a:lnTo>
                    <a:pt x="4733" y="3073"/>
                  </a:lnTo>
                  <a:lnTo>
                    <a:pt x="4487" y="3165"/>
                  </a:lnTo>
                  <a:lnTo>
                    <a:pt x="3995" y="3257"/>
                  </a:lnTo>
                  <a:lnTo>
                    <a:pt x="3749" y="3288"/>
                  </a:lnTo>
                  <a:lnTo>
                    <a:pt x="3504" y="3380"/>
                  </a:lnTo>
                  <a:lnTo>
                    <a:pt x="3289" y="3503"/>
                  </a:lnTo>
                  <a:lnTo>
                    <a:pt x="3073" y="3657"/>
                  </a:lnTo>
                  <a:lnTo>
                    <a:pt x="2920" y="3841"/>
                  </a:lnTo>
                  <a:lnTo>
                    <a:pt x="2889" y="3964"/>
                  </a:lnTo>
                  <a:lnTo>
                    <a:pt x="2858" y="4087"/>
                  </a:lnTo>
                  <a:lnTo>
                    <a:pt x="2828" y="4271"/>
                  </a:lnTo>
                  <a:lnTo>
                    <a:pt x="2828" y="4456"/>
                  </a:lnTo>
                  <a:lnTo>
                    <a:pt x="2797" y="4609"/>
                  </a:lnTo>
                  <a:lnTo>
                    <a:pt x="2766" y="4671"/>
                  </a:lnTo>
                  <a:lnTo>
                    <a:pt x="2705" y="4763"/>
                  </a:lnTo>
                  <a:lnTo>
                    <a:pt x="2613" y="4824"/>
                  </a:lnTo>
                  <a:lnTo>
                    <a:pt x="2490" y="4855"/>
                  </a:lnTo>
                  <a:lnTo>
                    <a:pt x="2275" y="4916"/>
                  </a:lnTo>
                  <a:lnTo>
                    <a:pt x="2182" y="4978"/>
                  </a:lnTo>
                  <a:lnTo>
                    <a:pt x="2090" y="5039"/>
                  </a:lnTo>
                  <a:lnTo>
                    <a:pt x="1937" y="5224"/>
                  </a:lnTo>
                  <a:lnTo>
                    <a:pt x="1691" y="5623"/>
                  </a:lnTo>
                  <a:lnTo>
                    <a:pt x="1568" y="5746"/>
                  </a:lnTo>
                  <a:lnTo>
                    <a:pt x="1445" y="5869"/>
                  </a:lnTo>
                  <a:lnTo>
                    <a:pt x="1322" y="5961"/>
                  </a:lnTo>
                  <a:lnTo>
                    <a:pt x="1168" y="6053"/>
                  </a:lnTo>
                  <a:lnTo>
                    <a:pt x="1015" y="6115"/>
                  </a:lnTo>
                  <a:lnTo>
                    <a:pt x="861" y="6176"/>
                  </a:lnTo>
                  <a:lnTo>
                    <a:pt x="708" y="6207"/>
                  </a:lnTo>
                  <a:lnTo>
                    <a:pt x="554" y="6207"/>
                  </a:lnTo>
                  <a:lnTo>
                    <a:pt x="277" y="6176"/>
                  </a:lnTo>
                  <a:lnTo>
                    <a:pt x="1" y="6115"/>
                  </a:lnTo>
                  <a:lnTo>
                    <a:pt x="1" y="6115"/>
                  </a:lnTo>
                  <a:lnTo>
                    <a:pt x="277" y="6453"/>
                  </a:lnTo>
                  <a:lnTo>
                    <a:pt x="615" y="6791"/>
                  </a:lnTo>
                  <a:lnTo>
                    <a:pt x="984" y="7067"/>
                  </a:lnTo>
                  <a:lnTo>
                    <a:pt x="1353" y="7313"/>
                  </a:lnTo>
                  <a:lnTo>
                    <a:pt x="1783" y="7497"/>
                  </a:lnTo>
                  <a:lnTo>
                    <a:pt x="2213" y="7620"/>
                  </a:lnTo>
                  <a:lnTo>
                    <a:pt x="2674" y="7712"/>
                  </a:lnTo>
                  <a:lnTo>
                    <a:pt x="3166" y="7743"/>
                  </a:lnTo>
                  <a:lnTo>
                    <a:pt x="3565" y="7712"/>
                  </a:lnTo>
                  <a:lnTo>
                    <a:pt x="3934" y="7682"/>
                  </a:lnTo>
                  <a:lnTo>
                    <a:pt x="4303" y="7559"/>
                  </a:lnTo>
                  <a:lnTo>
                    <a:pt x="4671" y="7436"/>
                  </a:lnTo>
                  <a:lnTo>
                    <a:pt x="5009" y="7282"/>
                  </a:lnTo>
                  <a:lnTo>
                    <a:pt x="5316" y="7098"/>
                  </a:lnTo>
                  <a:lnTo>
                    <a:pt x="5624" y="6852"/>
                  </a:lnTo>
                  <a:lnTo>
                    <a:pt x="5900" y="6606"/>
                  </a:lnTo>
                  <a:lnTo>
                    <a:pt x="6146" y="6330"/>
                  </a:lnTo>
                  <a:lnTo>
                    <a:pt x="6361" y="6053"/>
                  </a:lnTo>
                  <a:lnTo>
                    <a:pt x="6576" y="5715"/>
                  </a:lnTo>
                  <a:lnTo>
                    <a:pt x="6730" y="5377"/>
                  </a:lnTo>
                  <a:lnTo>
                    <a:pt x="6853" y="5039"/>
                  </a:lnTo>
                  <a:lnTo>
                    <a:pt x="6945" y="4671"/>
                  </a:lnTo>
                  <a:lnTo>
                    <a:pt x="7006" y="4271"/>
                  </a:lnTo>
                  <a:lnTo>
                    <a:pt x="7037" y="3872"/>
                  </a:lnTo>
                  <a:lnTo>
                    <a:pt x="7006" y="3472"/>
                  </a:lnTo>
                  <a:lnTo>
                    <a:pt x="6945" y="3104"/>
                  </a:lnTo>
                  <a:lnTo>
                    <a:pt x="6853" y="2735"/>
                  </a:lnTo>
                  <a:lnTo>
                    <a:pt x="6730" y="2366"/>
                  </a:lnTo>
                  <a:lnTo>
                    <a:pt x="6576" y="2028"/>
                  </a:lnTo>
                  <a:lnTo>
                    <a:pt x="6361" y="1721"/>
                  </a:lnTo>
                  <a:lnTo>
                    <a:pt x="6146" y="1414"/>
                  </a:lnTo>
                  <a:lnTo>
                    <a:pt x="5900" y="1137"/>
                  </a:lnTo>
                  <a:lnTo>
                    <a:pt x="5624" y="891"/>
                  </a:lnTo>
                  <a:lnTo>
                    <a:pt x="5316" y="676"/>
                  </a:lnTo>
                  <a:lnTo>
                    <a:pt x="5009" y="461"/>
                  </a:lnTo>
                  <a:lnTo>
                    <a:pt x="4671" y="308"/>
                  </a:lnTo>
                  <a:lnTo>
                    <a:pt x="4303" y="185"/>
                  </a:lnTo>
                  <a:lnTo>
                    <a:pt x="3934" y="92"/>
                  </a:lnTo>
                  <a:lnTo>
                    <a:pt x="3565" y="31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5924609" y="2899837"/>
              <a:ext cx="320448" cy="384566"/>
            </a:xfrm>
            <a:custGeom>
              <a:avLst/>
              <a:gdLst/>
              <a:ahLst/>
              <a:cxnLst/>
              <a:rect l="l" t="t" r="r" b="b"/>
              <a:pathLst>
                <a:path w="4149" h="4979" extrusionOk="0">
                  <a:moveTo>
                    <a:pt x="1967" y="1"/>
                  </a:moveTo>
                  <a:lnTo>
                    <a:pt x="2182" y="124"/>
                  </a:lnTo>
                  <a:lnTo>
                    <a:pt x="2398" y="308"/>
                  </a:lnTo>
                  <a:lnTo>
                    <a:pt x="2582" y="493"/>
                  </a:lnTo>
                  <a:lnTo>
                    <a:pt x="2705" y="708"/>
                  </a:lnTo>
                  <a:lnTo>
                    <a:pt x="2736" y="861"/>
                  </a:lnTo>
                  <a:lnTo>
                    <a:pt x="2766" y="1015"/>
                  </a:lnTo>
                  <a:lnTo>
                    <a:pt x="2766" y="1169"/>
                  </a:lnTo>
                  <a:lnTo>
                    <a:pt x="2766" y="1322"/>
                  </a:lnTo>
                  <a:lnTo>
                    <a:pt x="2705" y="1476"/>
                  </a:lnTo>
                  <a:lnTo>
                    <a:pt x="2643" y="1629"/>
                  </a:lnTo>
                  <a:lnTo>
                    <a:pt x="2551" y="1722"/>
                  </a:lnTo>
                  <a:lnTo>
                    <a:pt x="2428" y="1844"/>
                  </a:lnTo>
                  <a:lnTo>
                    <a:pt x="2152" y="1998"/>
                  </a:lnTo>
                  <a:lnTo>
                    <a:pt x="2029" y="2060"/>
                  </a:lnTo>
                  <a:lnTo>
                    <a:pt x="1937" y="2182"/>
                  </a:lnTo>
                  <a:lnTo>
                    <a:pt x="1906" y="2305"/>
                  </a:lnTo>
                  <a:lnTo>
                    <a:pt x="1906" y="2428"/>
                  </a:lnTo>
                  <a:lnTo>
                    <a:pt x="1967" y="2674"/>
                  </a:lnTo>
                  <a:lnTo>
                    <a:pt x="1998" y="2797"/>
                  </a:lnTo>
                  <a:lnTo>
                    <a:pt x="2029" y="2920"/>
                  </a:lnTo>
                  <a:lnTo>
                    <a:pt x="1998" y="3043"/>
                  </a:lnTo>
                  <a:lnTo>
                    <a:pt x="1937" y="3166"/>
                  </a:lnTo>
                  <a:lnTo>
                    <a:pt x="1906" y="3196"/>
                  </a:lnTo>
                  <a:lnTo>
                    <a:pt x="1814" y="3227"/>
                  </a:lnTo>
                  <a:lnTo>
                    <a:pt x="1660" y="3289"/>
                  </a:lnTo>
                  <a:lnTo>
                    <a:pt x="1506" y="3319"/>
                  </a:lnTo>
                  <a:lnTo>
                    <a:pt x="1353" y="3381"/>
                  </a:lnTo>
                  <a:lnTo>
                    <a:pt x="1291" y="3442"/>
                  </a:lnTo>
                  <a:lnTo>
                    <a:pt x="1230" y="3534"/>
                  </a:lnTo>
                  <a:lnTo>
                    <a:pt x="1169" y="3749"/>
                  </a:lnTo>
                  <a:lnTo>
                    <a:pt x="1107" y="3965"/>
                  </a:lnTo>
                  <a:lnTo>
                    <a:pt x="1076" y="4087"/>
                  </a:lnTo>
                  <a:lnTo>
                    <a:pt x="1015" y="4180"/>
                  </a:lnTo>
                  <a:lnTo>
                    <a:pt x="953" y="4241"/>
                  </a:lnTo>
                  <a:lnTo>
                    <a:pt x="861" y="4303"/>
                  </a:lnTo>
                  <a:lnTo>
                    <a:pt x="677" y="4395"/>
                  </a:lnTo>
                  <a:lnTo>
                    <a:pt x="462" y="4425"/>
                  </a:lnTo>
                  <a:lnTo>
                    <a:pt x="216" y="4395"/>
                  </a:lnTo>
                  <a:lnTo>
                    <a:pt x="1" y="4333"/>
                  </a:lnTo>
                  <a:lnTo>
                    <a:pt x="1" y="4333"/>
                  </a:lnTo>
                  <a:lnTo>
                    <a:pt x="155" y="4487"/>
                  </a:lnTo>
                  <a:lnTo>
                    <a:pt x="339" y="4610"/>
                  </a:lnTo>
                  <a:lnTo>
                    <a:pt x="554" y="4702"/>
                  </a:lnTo>
                  <a:lnTo>
                    <a:pt x="738" y="4794"/>
                  </a:lnTo>
                  <a:lnTo>
                    <a:pt x="953" y="4886"/>
                  </a:lnTo>
                  <a:lnTo>
                    <a:pt x="1169" y="4917"/>
                  </a:lnTo>
                  <a:lnTo>
                    <a:pt x="1414" y="4948"/>
                  </a:lnTo>
                  <a:lnTo>
                    <a:pt x="1629" y="4979"/>
                  </a:lnTo>
                  <a:lnTo>
                    <a:pt x="1906" y="4948"/>
                  </a:lnTo>
                  <a:lnTo>
                    <a:pt x="2152" y="4917"/>
                  </a:lnTo>
                  <a:lnTo>
                    <a:pt x="2398" y="4856"/>
                  </a:lnTo>
                  <a:lnTo>
                    <a:pt x="2613" y="4763"/>
                  </a:lnTo>
                  <a:lnTo>
                    <a:pt x="2828" y="4671"/>
                  </a:lnTo>
                  <a:lnTo>
                    <a:pt x="3043" y="4548"/>
                  </a:lnTo>
                  <a:lnTo>
                    <a:pt x="3227" y="4395"/>
                  </a:lnTo>
                  <a:lnTo>
                    <a:pt x="3411" y="4241"/>
                  </a:lnTo>
                  <a:lnTo>
                    <a:pt x="3565" y="4057"/>
                  </a:lnTo>
                  <a:lnTo>
                    <a:pt x="3719" y="3872"/>
                  </a:lnTo>
                  <a:lnTo>
                    <a:pt x="3842" y="3657"/>
                  </a:lnTo>
                  <a:lnTo>
                    <a:pt x="3934" y="3442"/>
                  </a:lnTo>
                  <a:lnTo>
                    <a:pt x="4026" y="3227"/>
                  </a:lnTo>
                  <a:lnTo>
                    <a:pt x="4087" y="2981"/>
                  </a:lnTo>
                  <a:lnTo>
                    <a:pt x="4118" y="2736"/>
                  </a:lnTo>
                  <a:lnTo>
                    <a:pt x="4149" y="2490"/>
                  </a:lnTo>
                  <a:lnTo>
                    <a:pt x="4118" y="2244"/>
                  </a:lnTo>
                  <a:lnTo>
                    <a:pt x="4087" y="2029"/>
                  </a:lnTo>
                  <a:lnTo>
                    <a:pt x="4026" y="1783"/>
                  </a:lnTo>
                  <a:lnTo>
                    <a:pt x="3965" y="1568"/>
                  </a:lnTo>
                  <a:lnTo>
                    <a:pt x="3872" y="1384"/>
                  </a:lnTo>
                  <a:lnTo>
                    <a:pt x="3780" y="1169"/>
                  </a:lnTo>
                  <a:lnTo>
                    <a:pt x="3657" y="1015"/>
                  </a:lnTo>
                  <a:lnTo>
                    <a:pt x="3504" y="831"/>
                  </a:lnTo>
                  <a:lnTo>
                    <a:pt x="3350" y="677"/>
                  </a:lnTo>
                  <a:lnTo>
                    <a:pt x="3196" y="523"/>
                  </a:lnTo>
                  <a:lnTo>
                    <a:pt x="3012" y="400"/>
                  </a:lnTo>
                  <a:lnTo>
                    <a:pt x="2828" y="277"/>
                  </a:lnTo>
                  <a:lnTo>
                    <a:pt x="2613" y="185"/>
                  </a:lnTo>
                  <a:lnTo>
                    <a:pt x="2428" y="124"/>
                  </a:lnTo>
                  <a:lnTo>
                    <a:pt x="2182" y="62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858185" y="2897520"/>
              <a:ext cx="280131" cy="344170"/>
            </a:xfrm>
            <a:custGeom>
              <a:avLst/>
              <a:gdLst/>
              <a:ahLst/>
              <a:cxnLst/>
              <a:rect l="l" t="t" r="r" b="b"/>
              <a:pathLst>
                <a:path w="3627" h="4456" extrusionOk="0">
                  <a:moveTo>
                    <a:pt x="2489" y="0"/>
                  </a:moveTo>
                  <a:lnTo>
                    <a:pt x="2244" y="31"/>
                  </a:lnTo>
                  <a:lnTo>
                    <a:pt x="1998" y="62"/>
                  </a:lnTo>
                  <a:lnTo>
                    <a:pt x="1752" y="123"/>
                  </a:lnTo>
                  <a:lnTo>
                    <a:pt x="1537" y="215"/>
                  </a:lnTo>
                  <a:lnTo>
                    <a:pt x="1322" y="307"/>
                  </a:lnTo>
                  <a:lnTo>
                    <a:pt x="1107" y="430"/>
                  </a:lnTo>
                  <a:lnTo>
                    <a:pt x="922" y="584"/>
                  </a:lnTo>
                  <a:lnTo>
                    <a:pt x="738" y="738"/>
                  </a:lnTo>
                  <a:lnTo>
                    <a:pt x="584" y="922"/>
                  </a:lnTo>
                  <a:lnTo>
                    <a:pt x="431" y="1106"/>
                  </a:lnTo>
                  <a:lnTo>
                    <a:pt x="308" y="1321"/>
                  </a:lnTo>
                  <a:lnTo>
                    <a:pt x="216" y="1537"/>
                  </a:lnTo>
                  <a:lnTo>
                    <a:pt x="124" y="1782"/>
                  </a:lnTo>
                  <a:lnTo>
                    <a:pt x="62" y="1997"/>
                  </a:lnTo>
                  <a:lnTo>
                    <a:pt x="31" y="2243"/>
                  </a:lnTo>
                  <a:lnTo>
                    <a:pt x="1" y="2520"/>
                  </a:lnTo>
                  <a:lnTo>
                    <a:pt x="31" y="2796"/>
                  </a:lnTo>
                  <a:lnTo>
                    <a:pt x="62" y="3042"/>
                  </a:lnTo>
                  <a:lnTo>
                    <a:pt x="154" y="3319"/>
                  </a:lnTo>
                  <a:lnTo>
                    <a:pt x="246" y="3564"/>
                  </a:lnTo>
                  <a:lnTo>
                    <a:pt x="369" y="3779"/>
                  </a:lnTo>
                  <a:lnTo>
                    <a:pt x="492" y="3995"/>
                  </a:lnTo>
                  <a:lnTo>
                    <a:pt x="677" y="4210"/>
                  </a:lnTo>
                  <a:lnTo>
                    <a:pt x="861" y="4363"/>
                  </a:lnTo>
                  <a:lnTo>
                    <a:pt x="1076" y="4425"/>
                  </a:lnTo>
                  <a:lnTo>
                    <a:pt x="1322" y="4455"/>
                  </a:lnTo>
                  <a:lnTo>
                    <a:pt x="1537" y="4425"/>
                  </a:lnTo>
                  <a:lnTo>
                    <a:pt x="1721" y="4333"/>
                  </a:lnTo>
                  <a:lnTo>
                    <a:pt x="1813" y="4271"/>
                  </a:lnTo>
                  <a:lnTo>
                    <a:pt x="1875" y="4210"/>
                  </a:lnTo>
                  <a:lnTo>
                    <a:pt x="1936" y="4117"/>
                  </a:lnTo>
                  <a:lnTo>
                    <a:pt x="1967" y="3995"/>
                  </a:lnTo>
                  <a:lnTo>
                    <a:pt x="2029" y="3779"/>
                  </a:lnTo>
                  <a:lnTo>
                    <a:pt x="2090" y="3564"/>
                  </a:lnTo>
                  <a:lnTo>
                    <a:pt x="2151" y="3472"/>
                  </a:lnTo>
                  <a:lnTo>
                    <a:pt x="2213" y="3411"/>
                  </a:lnTo>
                  <a:lnTo>
                    <a:pt x="2366" y="3349"/>
                  </a:lnTo>
                  <a:lnTo>
                    <a:pt x="2520" y="3319"/>
                  </a:lnTo>
                  <a:lnTo>
                    <a:pt x="2674" y="3257"/>
                  </a:lnTo>
                  <a:lnTo>
                    <a:pt x="2766" y="3226"/>
                  </a:lnTo>
                  <a:lnTo>
                    <a:pt x="2797" y="3196"/>
                  </a:lnTo>
                  <a:lnTo>
                    <a:pt x="2858" y="3073"/>
                  </a:lnTo>
                  <a:lnTo>
                    <a:pt x="2889" y="2950"/>
                  </a:lnTo>
                  <a:lnTo>
                    <a:pt x="2858" y="2827"/>
                  </a:lnTo>
                  <a:lnTo>
                    <a:pt x="2827" y="2704"/>
                  </a:lnTo>
                  <a:lnTo>
                    <a:pt x="2766" y="2458"/>
                  </a:lnTo>
                  <a:lnTo>
                    <a:pt x="2766" y="2335"/>
                  </a:lnTo>
                  <a:lnTo>
                    <a:pt x="2797" y="2212"/>
                  </a:lnTo>
                  <a:lnTo>
                    <a:pt x="2889" y="2090"/>
                  </a:lnTo>
                  <a:lnTo>
                    <a:pt x="3012" y="2028"/>
                  </a:lnTo>
                  <a:lnTo>
                    <a:pt x="3288" y="1874"/>
                  </a:lnTo>
                  <a:lnTo>
                    <a:pt x="3411" y="1752"/>
                  </a:lnTo>
                  <a:lnTo>
                    <a:pt x="3503" y="1659"/>
                  </a:lnTo>
                  <a:lnTo>
                    <a:pt x="3565" y="1506"/>
                  </a:lnTo>
                  <a:lnTo>
                    <a:pt x="3626" y="1352"/>
                  </a:lnTo>
                  <a:lnTo>
                    <a:pt x="3626" y="1199"/>
                  </a:lnTo>
                  <a:lnTo>
                    <a:pt x="3626" y="1045"/>
                  </a:lnTo>
                  <a:lnTo>
                    <a:pt x="3596" y="891"/>
                  </a:lnTo>
                  <a:lnTo>
                    <a:pt x="3565" y="738"/>
                  </a:lnTo>
                  <a:lnTo>
                    <a:pt x="3442" y="523"/>
                  </a:lnTo>
                  <a:lnTo>
                    <a:pt x="3258" y="338"/>
                  </a:lnTo>
                  <a:lnTo>
                    <a:pt x="3042" y="154"/>
                  </a:lnTo>
                  <a:lnTo>
                    <a:pt x="2827" y="31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6515546" y="3068370"/>
              <a:ext cx="356053" cy="360776"/>
            </a:xfrm>
            <a:custGeom>
              <a:avLst/>
              <a:gdLst/>
              <a:ahLst/>
              <a:cxnLst/>
              <a:rect l="l" t="t" r="r" b="b"/>
              <a:pathLst>
                <a:path w="4610" h="4671" extrusionOk="0">
                  <a:moveTo>
                    <a:pt x="3288" y="0"/>
                  </a:moveTo>
                  <a:lnTo>
                    <a:pt x="3411" y="154"/>
                  </a:lnTo>
                  <a:lnTo>
                    <a:pt x="3534" y="308"/>
                  </a:lnTo>
                  <a:lnTo>
                    <a:pt x="3688" y="584"/>
                  </a:lnTo>
                  <a:lnTo>
                    <a:pt x="3780" y="892"/>
                  </a:lnTo>
                  <a:lnTo>
                    <a:pt x="3841" y="1199"/>
                  </a:lnTo>
                  <a:lnTo>
                    <a:pt x="3841" y="1506"/>
                  </a:lnTo>
                  <a:lnTo>
                    <a:pt x="3811" y="1660"/>
                  </a:lnTo>
                  <a:lnTo>
                    <a:pt x="3749" y="1844"/>
                  </a:lnTo>
                  <a:lnTo>
                    <a:pt x="3657" y="1998"/>
                  </a:lnTo>
                  <a:lnTo>
                    <a:pt x="3534" y="2121"/>
                  </a:lnTo>
                  <a:lnTo>
                    <a:pt x="3350" y="2213"/>
                  </a:lnTo>
                  <a:lnTo>
                    <a:pt x="3135" y="2274"/>
                  </a:lnTo>
                  <a:lnTo>
                    <a:pt x="2950" y="2336"/>
                  </a:lnTo>
                  <a:lnTo>
                    <a:pt x="2858" y="2397"/>
                  </a:lnTo>
                  <a:lnTo>
                    <a:pt x="2797" y="2459"/>
                  </a:lnTo>
                  <a:lnTo>
                    <a:pt x="2705" y="2612"/>
                  </a:lnTo>
                  <a:lnTo>
                    <a:pt x="2582" y="2735"/>
                  </a:lnTo>
                  <a:lnTo>
                    <a:pt x="2428" y="2797"/>
                  </a:lnTo>
                  <a:lnTo>
                    <a:pt x="2274" y="2858"/>
                  </a:lnTo>
                  <a:lnTo>
                    <a:pt x="2182" y="2919"/>
                  </a:lnTo>
                  <a:lnTo>
                    <a:pt x="2090" y="3012"/>
                  </a:lnTo>
                  <a:lnTo>
                    <a:pt x="1906" y="3196"/>
                  </a:lnTo>
                  <a:lnTo>
                    <a:pt x="1691" y="3380"/>
                  </a:lnTo>
                  <a:lnTo>
                    <a:pt x="1414" y="3534"/>
                  </a:lnTo>
                  <a:lnTo>
                    <a:pt x="1137" y="3626"/>
                  </a:lnTo>
                  <a:lnTo>
                    <a:pt x="861" y="3657"/>
                  </a:lnTo>
                  <a:lnTo>
                    <a:pt x="615" y="3657"/>
                  </a:lnTo>
                  <a:lnTo>
                    <a:pt x="400" y="3595"/>
                  </a:lnTo>
                  <a:lnTo>
                    <a:pt x="185" y="3534"/>
                  </a:lnTo>
                  <a:lnTo>
                    <a:pt x="1" y="3442"/>
                  </a:lnTo>
                  <a:lnTo>
                    <a:pt x="185" y="3688"/>
                  </a:lnTo>
                  <a:lnTo>
                    <a:pt x="369" y="3933"/>
                  </a:lnTo>
                  <a:lnTo>
                    <a:pt x="615" y="4148"/>
                  </a:lnTo>
                  <a:lnTo>
                    <a:pt x="892" y="4333"/>
                  </a:lnTo>
                  <a:lnTo>
                    <a:pt x="1168" y="4456"/>
                  </a:lnTo>
                  <a:lnTo>
                    <a:pt x="1475" y="4579"/>
                  </a:lnTo>
                  <a:lnTo>
                    <a:pt x="1783" y="4640"/>
                  </a:lnTo>
                  <a:lnTo>
                    <a:pt x="2121" y="4671"/>
                  </a:lnTo>
                  <a:lnTo>
                    <a:pt x="2367" y="4640"/>
                  </a:lnTo>
                  <a:lnTo>
                    <a:pt x="2612" y="4609"/>
                  </a:lnTo>
                  <a:lnTo>
                    <a:pt x="2858" y="4548"/>
                  </a:lnTo>
                  <a:lnTo>
                    <a:pt x="3104" y="4456"/>
                  </a:lnTo>
                  <a:lnTo>
                    <a:pt x="3319" y="4364"/>
                  </a:lnTo>
                  <a:lnTo>
                    <a:pt x="3503" y="4241"/>
                  </a:lnTo>
                  <a:lnTo>
                    <a:pt x="3688" y="4087"/>
                  </a:lnTo>
                  <a:lnTo>
                    <a:pt x="3872" y="3933"/>
                  </a:lnTo>
                  <a:lnTo>
                    <a:pt x="4026" y="3749"/>
                  </a:lnTo>
                  <a:lnTo>
                    <a:pt x="4179" y="3565"/>
                  </a:lnTo>
                  <a:lnTo>
                    <a:pt x="4302" y="3380"/>
                  </a:lnTo>
                  <a:lnTo>
                    <a:pt x="4394" y="3165"/>
                  </a:lnTo>
                  <a:lnTo>
                    <a:pt x="4487" y="2919"/>
                  </a:lnTo>
                  <a:lnTo>
                    <a:pt x="4548" y="2674"/>
                  </a:lnTo>
                  <a:lnTo>
                    <a:pt x="4579" y="2428"/>
                  </a:lnTo>
                  <a:lnTo>
                    <a:pt x="4610" y="2182"/>
                  </a:lnTo>
                  <a:lnTo>
                    <a:pt x="4579" y="1844"/>
                  </a:lnTo>
                  <a:lnTo>
                    <a:pt x="4517" y="1506"/>
                  </a:lnTo>
                  <a:lnTo>
                    <a:pt x="4394" y="1199"/>
                  </a:lnTo>
                  <a:lnTo>
                    <a:pt x="4241" y="892"/>
                  </a:lnTo>
                  <a:lnTo>
                    <a:pt x="4056" y="615"/>
                  </a:lnTo>
                  <a:lnTo>
                    <a:pt x="3811" y="369"/>
                  </a:lnTo>
                  <a:lnTo>
                    <a:pt x="3565" y="18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6489440" y="3046975"/>
              <a:ext cx="322842" cy="303852"/>
            </a:xfrm>
            <a:custGeom>
              <a:avLst/>
              <a:gdLst/>
              <a:ahLst/>
              <a:cxnLst/>
              <a:rect l="l" t="t" r="r" b="b"/>
              <a:pathLst>
                <a:path w="4180" h="3934" extrusionOk="0">
                  <a:moveTo>
                    <a:pt x="2213" y="1"/>
                  </a:moveTo>
                  <a:lnTo>
                    <a:pt x="1967" y="32"/>
                  </a:lnTo>
                  <a:lnTo>
                    <a:pt x="1721" y="93"/>
                  </a:lnTo>
                  <a:lnTo>
                    <a:pt x="1506" y="185"/>
                  </a:lnTo>
                  <a:lnTo>
                    <a:pt x="1291" y="277"/>
                  </a:lnTo>
                  <a:lnTo>
                    <a:pt x="1076" y="400"/>
                  </a:lnTo>
                  <a:lnTo>
                    <a:pt x="892" y="554"/>
                  </a:lnTo>
                  <a:lnTo>
                    <a:pt x="707" y="708"/>
                  </a:lnTo>
                  <a:lnTo>
                    <a:pt x="554" y="892"/>
                  </a:lnTo>
                  <a:lnTo>
                    <a:pt x="431" y="1076"/>
                  </a:lnTo>
                  <a:lnTo>
                    <a:pt x="277" y="1291"/>
                  </a:lnTo>
                  <a:lnTo>
                    <a:pt x="185" y="1507"/>
                  </a:lnTo>
                  <a:lnTo>
                    <a:pt x="93" y="1722"/>
                  </a:lnTo>
                  <a:lnTo>
                    <a:pt x="31" y="1967"/>
                  </a:lnTo>
                  <a:lnTo>
                    <a:pt x="1" y="2213"/>
                  </a:lnTo>
                  <a:lnTo>
                    <a:pt x="1" y="2459"/>
                  </a:lnTo>
                  <a:lnTo>
                    <a:pt x="31" y="2797"/>
                  </a:lnTo>
                  <a:lnTo>
                    <a:pt x="93" y="3135"/>
                  </a:lnTo>
                  <a:lnTo>
                    <a:pt x="185" y="3442"/>
                  </a:lnTo>
                  <a:lnTo>
                    <a:pt x="339" y="3719"/>
                  </a:lnTo>
                  <a:lnTo>
                    <a:pt x="523" y="3811"/>
                  </a:lnTo>
                  <a:lnTo>
                    <a:pt x="738" y="3872"/>
                  </a:lnTo>
                  <a:lnTo>
                    <a:pt x="953" y="3934"/>
                  </a:lnTo>
                  <a:lnTo>
                    <a:pt x="1199" y="3934"/>
                  </a:lnTo>
                  <a:lnTo>
                    <a:pt x="1475" y="3903"/>
                  </a:lnTo>
                  <a:lnTo>
                    <a:pt x="1752" y="3811"/>
                  </a:lnTo>
                  <a:lnTo>
                    <a:pt x="2029" y="3657"/>
                  </a:lnTo>
                  <a:lnTo>
                    <a:pt x="2244" y="3473"/>
                  </a:lnTo>
                  <a:lnTo>
                    <a:pt x="2428" y="3289"/>
                  </a:lnTo>
                  <a:lnTo>
                    <a:pt x="2520" y="3196"/>
                  </a:lnTo>
                  <a:lnTo>
                    <a:pt x="2612" y="3135"/>
                  </a:lnTo>
                  <a:lnTo>
                    <a:pt x="2766" y="3074"/>
                  </a:lnTo>
                  <a:lnTo>
                    <a:pt x="2920" y="3012"/>
                  </a:lnTo>
                  <a:lnTo>
                    <a:pt x="3043" y="2889"/>
                  </a:lnTo>
                  <a:lnTo>
                    <a:pt x="3135" y="2736"/>
                  </a:lnTo>
                  <a:lnTo>
                    <a:pt x="3196" y="2674"/>
                  </a:lnTo>
                  <a:lnTo>
                    <a:pt x="3288" y="2613"/>
                  </a:lnTo>
                  <a:lnTo>
                    <a:pt x="3473" y="2551"/>
                  </a:lnTo>
                  <a:lnTo>
                    <a:pt x="3688" y="2490"/>
                  </a:lnTo>
                  <a:lnTo>
                    <a:pt x="3872" y="2398"/>
                  </a:lnTo>
                  <a:lnTo>
                    <a:pt x="3995" y="2275"/>
                  </a:lnTo>
                  <a:lnTo>
                    <a:pt x="4087" y="2121"/>
                  </a:lnTo>
                  <a:lnTo>
                    <a:pt x="4149" y="1937"/>
                  </a:lnTo>
                  <a:lnTo>
                    <a:pt x="4179" y="1783"/>
                  </a:lnTo>
                  <a:lnTo>
                    <a:pt x="4179" y="1476"/>
                  </a:lnTo>
                  <a:lnTo>
                    <a:pt x="4118" y="1169"/>
                  </a:lnTo>
                  <a:lnTo>
                    <a:pt x="4026" y="861"/>
                  </a:lnTo>
                  <a:lnTo>
                    <a:pt x="3872" y="585"/>
                  </a:lnTo>
                  <a:lnTo>
                    <a:pt x="3749" y="431"/>
                  </a:lnTo>
                  <a:lnTo>
                    <a:pt x="3626" y="277"/>
                  </a:lnTo>
                  <a:lnTo>
                    <a:pt x="3350" y="155"/>
                  </a:lnTo>
                  <a:lnTo>
                    <a:pt x="3073" y="6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6064639" y="3402963"/>
              <a:ext cx="151998" cy="156715"/>
            </a:xfrm>
            <a:custGeom>
              <a:avLst/>
              <a:gdLst/>
              <a:ahLst/>
              <a:cxnLst/>
              <a:rect l="l" t="t" r="r" b="b"/>
              <a:pathLst>
                <a:path w="1968" h="2029" extrusionOk="0">
                  <a:moveTo>
                    <a:pt x="1107" y="1"/>
                  </a:moveTo>
                  <a:lnTo>
                    <a:pt x="892" y="32"/>
                  </a:lnTo>
                  <a:lnTo>
                    <a:pt x="677" y="93"/>
                  </a:lnTo>
                  <a:lnTo>
                    <a:pt x="492" y="216"/>
                  </a:lnTo>
                  <a:lnTo>
                    <a:pt x="339" y="339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31" y="1383"/>
                  </a:lnTo>
                  <a:lnTo>
                    <a:pt x="124" y="1629"/>
                  </a:lnTo>
                  <a:lnTo>
                    <a:pt x="277" y="1844"/>
                  </a:lnTo>
                  <a:lnTo>
                    <a:pt x="462" y="2029"/>
                  </a:lnTo>
                  <a:lnTo>
                    <a:pt x="554" y="1906"/>
                  </a:lnTo>
                  <a:lnTo>
                    <a:pt x="585" y="1783"/>
                  </a:lnTo>
                  <a:lnTo>
                    <a:pt x="615" y="1721"/>
                  </a:lnTo>
                  <a:lnTo>
                    <a:pt x="677" y="1691"/>
                  </a:lnTo>
                  <a:lnTo>
                    <a:pt x="800" y="1660"/>
                  </a:lnTo>
                  <a:lnTo>
                    <a:pt x="892" y="1629"/>
                  </a:lnTo>
                  <a:lnTo>
                    <a:pt x="953" y="1599"/>
                  </a:lnTo>
                  <a:lnTo>
                    <a:pt x="984" y="1568"/>
                  </a:lnTo>
                  <a:lnTo>
                    <a:pt x="1015" y="1445"/>
                  </a:lnTo>
                  <a:lnTo>
                    <a:pt x="1045" y="1322"/>
                  </a:lnTo>
                  <a:lnTo>
                    <a:pt x="1076" y="1199"/>
                  </a:lnTo>
                  <a:lnTo>
                    <a:pt x="1138" y="1138"/>
                  </a:lnTo>
                  <a:lnTo>
                    <a:pt x="1230" y="1107"/>
                  </a:lnTo>
                  <a:lnTo>
                    <a:pt x="1414" y="1076"/>
                  </a:lnTo>
                  <a:lnTo>
                    <a:pt x="1629" y="1076"/>
                  </a:lnTo>
                  <a:lnTo>
                    <a:pt x="1721" y="1045"/>
                  </a:lnTo>
                  <a:lnTo>
                    <a:pt x="1814" y="1015"/>
                  </a:lnTo>
                  <a:lnTo>
                    <a:pt x="1906" y="892"/>
                  </a:lnTo>
                  <a:lnTo>
                    <a:pt x="1967" y="769"/>
                  </a:lnTo>
                  <a:lnTo>
                    <a:pt x="1967" y="615"/>
                  </a:lnTo>
                  <a:lnTo>
                    <a:pt x="1936" y="462"/>
                  </a:lnTo>
                  <a:lnTo>
                    <a:pt x="1814" y="308"/>
                  </a:lnTo>
                  <a:lnTo>
                    <a:pt x="1691" y="185"/>
                  </a:lnTo>
                  <a:lnTo>
                    <a:pt x="1568" y="124"/>
                  </a:lnTo>
                  <a:lnTo>
                    <a:pt x="1414" y="62"/>
                  </a:lnTo>
                  <a:lnTo>
                    <a:pt x="1261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100245" y="3417252"/>
              <a:ext cx="135316" cy="159032"/>
            </a:xfrm>
            <a:custGeom>
              <a:avLst/>
              <a:gdLst/>
              <a:ahLst/>
              <a:cxnLst/>
              <a:rect l="l" t="t" r="r" b="b"/>
              <a:pathLst>
                <a:path w="1752" h="2059" extrusionOk="0">
                  <a:moveTo>
                    <a:pt x="1230" y="0"/>
                  </a:moveTo>
                  <a:lnTo>
                    <a:pt x="1353" y="123"/>
                  </a:lnTo>
                  <a:lnTo>
                    <a:pt x="1475" y="277"/>
                  </a:lnTo>
                  <a:lnTo>
                    <a:pt x="1506" y="430"/>
                  </a:lnTo>
                  <a:lnTo>
                    <a:pt x="1506" y="584"/>
                  </a:lnTo>
                  <a:lnTo>
                    <a:pt x="1445" y="707"/>
                  </a:lnTo>
                  <a:lnTo>
                    <a:pt x="1353" y="830"/>
                  </a:lnTo>
                  <a:lnTo>
                    <a:pt x="1260" y="860"/>
                  </a:lnTo>
                  <a:lnTo>
                    <a:pt x="1168" y="891"/>
                  </a:lnTo>
                  <a:lnTo>
                    <a:pt x="953" y="891"/>
                  </a:lnTo>
                  <a:lnTo>
                    <a:pt x="769" y="922"/>
                  </a:lnTo>
                  <a:lnTo>
                    <a:pt x="677" y="953"/>
                  </a:lnTo>
                  <a:lnTo>
                    <a:pt x="615" y="1014"/>
                  </a:lnTo>
                  <a:lnTo>
                    <a:pt x="584" y="1137"/>
                  </a:lnTo>
                  <a:lnTo>
                    <a:pt x="554" y="1260"/>
                  </a:lnTo>
                  <a:lnTo>
                    <a:pt x="523" y="1383"/>
                  </a:lnTo>
                  <a:lnTo>
                    <a:pt x="492" y="1414"/>
                  </a:lnTo>
                  <a:lnTo>
                    <a:pt x="431" y="1444"/>
                  </a:lnTo>
                  <a:lnTo>
                    <a:pt x="339" y="1475"/>
                  </a:lnTo>
                  <a:lnTo>
                    <a:pt x="216" y="1506"/>
                  </a:lnTo>
                  <a:lnTo>
                    <a:pt x="154" y="1536"/>
                  </a:lnTo>
                  <a:lnTo>
                    <a:pt x="124" y="1598"/>
                  </a:lnTo>
                  <a:lnTo>
                    <a:pt x="93" y="1721"/>
                  </a:lnTo>
                  <a:lnTo>
                    <a:pt x="1" y="1844"/>
                  </a:lnTo>
                  <a:lnTo>
                    <a:pt x="154" y="1905"/>
                  </a:lnTo>
                  <a:lnTo>
                    <a:pt x="308" y="1997"/>
                  </a:lnTo>
                  <a:lnTo>
                    <a:pt x="462" y="2028"/>
                  </a:lnTo>
                  <a:lnTo>
                    <a:pt x="646" y="2059"/>
                  </a:lnTo>
                  <a:lnTo>
                    <a:pt x="892" y="2028"/>
                  </a:lnTo>
                  <a:lnTo>
                    <a:pt x="1076" y="1967"/>
                  </a:lnTo>
                  <a:lnTo>
                    <a:pt x="1260" y="1844"/>
                  </a:lnTo>
                  <a:lnTo>
                    <a:pt x="1445" y="1721"/>
                  </a:lnTo>
                  <a:lnTo>
                    <a:pt x="1568" y="1567"/>
                  </a:lnTo>
                  <a:lnTo>
                    <a:pt x="1660" y="1383"/>
                  </a:lnTo>
                  <a:lnTo>
                    <a:pt x="1752" y="1168"/>
                  </a:lnTo>
                  <a:lnTo>
                    <a:pt x="1752" y="922"/>
                  </a:lnTo>
                  <a:lnTo>
                    <a:pt x="1752" y="799"/>
                  </a:lnTo>
                  <a:lnTo>
                    <a:pt x="1721" y="645"/>
                  </a:lnTo>
                  <a:lnTo>
                    <a:pt x="1629" y="400"/>
                  </a:lnTo>
                  <a:lnTo>
                    <a:pt x="1445" y="154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6197563" y="2980550"/>
              <a:ext cx="185132" cy="1110752"/>
            </a:xfrm>
            <a:custGeom>
              <a:avLst/>
              <a:gdLst/>
              <a:ahLst/>
              <a:cxnLst/>
              <a:rect l="l" t="t" r="r" b="b"/>
              <a:pathLst>
                <a:path w="2397" h="14381" extrusionOk="0">
                  <a:moveTo>
                    <a:pt x="2120" y="1"/>
                  </a:moveTo>
                  <a:lnTo>
                    <a:pt x="1936" y="93"/>
                  </a:lnTo>
                  <a:lnTo>
                    <a:pt x="1782" y="154"/>
                  </a:lnTo>
                  <a:lnTo>
                    <a:pt x="1598" y="185"/>
                  </a:lnTo>
                  <a:lnTo>
                    <a:pt x="1475" y="185"/>
                  </a:lnTo>
                  <a:lnTo>
                    <a:pt x="1475" y="3104"/>
                  </a:lnTo>
                  <a:lnTo>
                    <a:pt x="154" y="2305"/>
                  </a:lnTo>
                  <a:lnTo>
                    <a:pt x="123" y="2428"/>
                  </a:lnTo>
                  <a:lnTo>
                    <a:pt x="62" y="2489"/>
                  </a:lnTo>
                  <a:lnTo>
                    <a:pt x="62" y="2612"/>
                  </a:lnTo>
                  <a:lnTo>
                    <a:pt x="31" y="2674"/>
                  </a:lnTo>
                  <a:lnTo>
                    <a:pt x="0" y="2735"/>
                  </a:lnTo>
                  <a:lnTo>
                    <a:pt x="1352" y="3749"/>
                  </a:lnTo>
                  <a:lnTo>
                    <a:pt x="1352" y="7989"/>
                  </a:lnTo>
                  <a:lnTo>
                    <a:pt x="154" y="7037"/>
                  </a:lnTo>
                  <a:lnTo>
                    <a:pt x="123" y="7068"/>
                  </a:lnTo>
                  <a:lnTo>
                    <a:pt x="62" y="7098"/>
                  </a:lnTo>
                  <a:lnTo>
                    <a:pt x="62" y="7190"/>
                  </a:lnTo>
                  <a:lnTo>
                    <a:pt x="31" y="7252"/>
                  </a:lnTo>
                  <a:lnTo>
                    <a:pt x="1229" y="8481"/>
                  </a:lnTo>
                  <a:lnTo>
                    <a:pt x="1229" y="14350"/>
                  </a:lnTo>
                  <a:lnTo>
                    <a:pt x="2397" y="14380"/>
                  </a:lnTo>
                  <a:lnTo>
                    <a:pt x="2397" y="31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382699" y="2982945"/>
              <a:ext cx="199344" cy="1108358"/>
            </a:xfrm>
            <a:custGeom>
              <a:avLst/>
              <a:gdLst/>
              <a:ahLst/>
              <a:cxnLst/>
              <a:rect l="l" t="t" r="r" b="b"/>
              <a:pathLst>
                <a:path w="2581" h="14350" extrusionOk="0">
                  <a:moveTo>
                    <a:pt x="0" y="0"/>
                  </a:moveTo>
                  <a:lnTo>
                    <a:pt x="0" y="14349"/>
                  </a:lnTo>
                  <a:lnTo>
                    <a:pt x="953" y="14319"/>
                  </a:lnTo>
                  <a:lnTo>
                    <a:pt x="953" y="11092"/>
                  </a:lnTo>
                  <a:lnTo>
                    <a:pt x="953" y="7866"/>
                  </a:lnTo>
                  <a:lnTo>
                    <a:pt x="2581" y="5101"/>
                  </a:lnTo>
                  <a:lnTo>
                    <a:pt x="2550" y="5070"/>
                  </a:lnTo>
                  <a:lnTo>
                    <a:pt x="2458" y="5039"/>
                  </a:lnTo>
                  <a:lnTo>
                    <a:pt x="2458" y="5009"/>
                  </a:lnTo>
                  <a:lnTo>
                    <a:pt x="2427" y="4978"/>
                  </a:lnTo>
                  <a:lnTo>
                    <a:pt x="2304" y="4978"/>
                  </a:lnTo>
                  <a:lnTo>
                    <a:pt x="2243" y="4916"/>
                  </a:lnTo>
                  <a:lnTo>
                    <a:pt x="768" y="7006"/>
                  </a:lnTo>
                  <a:lnTo>
                    <a:pt x="768" y="0"/>
                  </a:lnTo>
                  <a:lnTo>
                    <a:pt x="522" y="62"/>
                  </a:lnTo>
                  <a:lnTo>
                    <a:pt x="399" y="93"/>
                  </a:lnTo>
                  <a:lnTo>
                    <a:pt x="277" y="93"/>
                  </a:lnTo>
                  <a:lnTo>
                    <a:pt x="12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5077401" y="2702881"/>
              <a:ext cx="726241" cy="1179571"/>
            </a:xfrm>
            <a:custGeom>
              <a:avLst/>
              <a:gdLst/>
              <a:ahLst/>
              <a:cxnLst/>
              <a:rect l="l" t="t" r="r" b="b"/>
              <a:pathLst>
                <a:path w="9403" h="15272" extrusionOk="0">
                  <a:moveTo>
                    <a:pt x="3411" y="5224"/>
                  </a:moveTo>
                  <a:lnTo>
                    <a:pt x="3780" y="5378"/>
                  </a:lnTo>
                  <a:lnTo>
                    <a:pt x="4210" y="5501"/>
                  </a:lnTo>
                  <a:lnTo>
                    <a:pt x="4210" y="7191"/>
                  </a:lnTo>
                  <a:lnTo>
                    <a:pt x="3411" y="6730"/>
                  </a:lnTo>
                  <a:lnTo>
                    <a:pt x="3473" y="6545"/>
                  </a:lnTo>
                  <a:lnTo>
                    <a:pt x="3534" y="6361"/>
                  </a:lnTo>
                  <a:lnTo>
                    <a:pt x="3565" y="6177"/>
                  </a:lnTo>
                  <a:lnTo>
                    <a:pt x="3565" y="5992"/>
                  </a:lnTo>
                  <a:lnTo>
                    <a:pt x="3565" y="5777"/>
                  </a:lnTo>
                  <a:lnTo>
                    <a:pt x="3534" y="5593"/>
                  </a:lnTo>
                  <a:lnTo>
                    <a:pt x="3473" y="5408"/>
                  </a:lnTo>
                  <a:lnTo>
                    <a:pt x="3411" y="5224"/>
                  </a:lnTo>
                  <a:close/>
                  <a:moveTo>
                    <a:pt x="4518" y="1"/>
                  </a:move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close/>
                  <a:moveTo>
                    <a:pt x="4026" y="15026"/>
                  </a:moveTo>
                  <a:lnTo>
                    <a:pt x="4026" y="15271"/>
                  </a:lnTo>
                  <a:lnTo>
                    <a:pt x="5531" y="15271"/>
                  </a:lnTo>
                  <a:lnTo>
                    <a:pt x="5531" y="15087"/>
                  </a:lnTo>
                  <a:lnTo>
                    <a:pt x="4794" y="15026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5388278" y="3863377"/>
              <a:ext cx="116393" cy="19078"/>
            </a:xfrm>
            <a:custGeom>
              <a:avLst/>
              <a:gdLst/>
              <a:ahLst/>
              <a:cxnLst/>
              <a:rect l="l" t="t" r="r" b="b"/>
              <a:pathLst>
                <a:path w="1507" h="247" fill="none" extrusionOk="0">
                  <a:moveTo>
                    <a:pt x="1" y="1"/>
                  </a:moveTo>
                  <a:lnTo>
                    <a:pt x="1" y="246"/>
                  </a:lnTo>
                  <a:lnTo>
                    <a:pt x="1" y="246"/>
                  </a:lnTo>
                  <a:lnTo>
                    <a:pt x="831" y="246"/>
                  </a:lnTo>
                  <a:lnTo>
                    <a:pt x="831" y="246"/>
                  </a:lnTo>
                  <a:lnTo>
                    <a:pt x="1138" y="246"/>
                  </a:lnTo>
                  <a:lnTo>
                    <a:pt x="1138" y="246"/>
                  </a:lnTo>
                  <a:lnTo>
                    <a:pt x="1506" y="246"/>
                  </a:lnTo>
                  <a:lnTo>
                    <a:pt x="1506" y="246"/>
                  </a:lnTo>
                  <a:lnTo>
                    <a:pt x="1506" y="62"/>
                  </a:lnTo>
                  <a:lnTo>
                    <a:pt x="1506" y="62"/>
                  </a:lnTo>
                  <a:lnTo>
                    <a:pt x="76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5340855" y="3106371"/>
              <a:ext cx="61788" cy="151926"/>
            </a:xfrm>
            <a:custGeom>
              <a:avLst/>
              <a:gdLst/>
              <a:ahLst/>
              <a:cxnLst/>
              <a:rect l="l" t="t" r="r" b="b"/>
              <a:pathLst>
                <a:path w="800" h="1967" fill="none" extrusionOk="0">
                  <a:moveTo>
                    <a:pt x="799" y="1967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62" y="1321"/>
                  </a:lnTo>
                  <a:lnTo>
                    <a:pt x="123" y="1137"/>
                  </a:lnTo>
                  <a:lnTo>
                    <a:pt x="154" y="953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553"/>
                  </a:lnTo>
                  <a:lnTo>
                    <a:pt x="123" y="369"/>
                  </a:lnTo>
                  <a:lnTo>
                    <a:pt x="62" y="18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9" y="154"/>
                  </a:lnTo>
                  <a:lnTo>
                    <a:pt x="799" y="277"/>
                  </a:lnTo>
                  <a:lnTo>
                    <a:pt x="799" y="1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5077401" y="2702881"/>
              <a:ext cx="726241" cy="939903"/>
            </a:xfrm>
            <a:custGeom>
              <a:avLst/>
              <a:gdLst/>
              <a:ahLst/>
              <a:cxnLst/>
              <a:rect l="l" t="t" r="r" b="b"/>
              <a:pathLst>
                <a:path w="9403" h="12169" fill="none" extrusionOk="0">
                  <a:moveTo>
                    <a:pt x="4733" y="1"/>
                  </a:moveTo>
                  <a:lnTo>
                    <a:pt x="4733" y="1"/>
                  </a:lnTo>
                  <a:lnTo>
                    <a:pt x="4518" y="1"/>
                  </a:lnTo>
                  <a:lnTo>
                    <a:pt x="4518" y="1"/>
                  </a:ln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2029" y="4210"/>
                  </a:lnTo>
                  <a:lnTo>
                    <a:pt x="1783" y="4210"/>
                  </a:lnTo>
                  <a:lnTo>
                    <a:pt x="1783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705" y="10478"/>
                  </a:lnTo>
                  <a:lnTo>
                    <a:pt x="2705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lnTo>
                    <a:pt x="47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extrusionOk="0">
                  <a:moveTo>
                    <a:pt x="6054" y="5255"/>
                  </a:moveTo>
                  <a:lnTo>
                    <a:pt x="5961" y="5439"/>
                  </a:lnTo>
                  <a:lnTo>
                    <a:pt x="5931" y="5623"/>
                  </a:lnTo>
                  <a:lnTo>
                    <a:pt x="5869" y="5838"/>
                  </a:lnTo>
                  <a:lnTo>
                    <a:pt x="5869" y="6053"/>
                  </a:lnTo>
                  <a:lnTo>
                    <a:pt x="5869" y="6238"/>
                  </a:lnTo>
                  <a:lnTo>
                    <a:pt x="5900" y="6422"/>
                  </a:lnTo>
                  <a:lnTo>
                    <a:pt x="5961" y="6606"/>
                  </a:lnTo>
                  <a:lnTo>
                    <a:pt x="6023" y="6760"/>
                  </a:lnTo>
                  <a:lnTo>
                    <a:pt x="5255" y="7252"/>
                  </a:lnTo>
                  <a:lnTo>
                    <a:pt x="5255" y="5562"/>
                  </a:lnTo>
                  <a:lnTo>
                    <a:pt x="5654" y="5439"/>
                  </a:lnTo>
                  <a:lnTo>
                    <a:pt x="6054" y="5255"/>
                  </a:lnTo>
                  <a:close/>
                  <a:moveTo>
                    <a:pt x="4425" y="0"/>
                  </a:move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3442302" y="2963944"/>
              <a:ext cx="61788" cy="154321"/>
            </a:xfrm>
            <a:custGeom>
              <a:avLst/>
              <a:gdLst/>
              <a:ahLst/>
              <a:cxnLst/>
              <a:rect l="l" t="t" r="r" b="b"/>
              <a:pathLst>
                <a:path w="800" h="1998" fill="none" extrusionOk="0">
                  <a:moveTo>
                    <a:pt x="1" y="1998"/>
                  </a:moveTo>
                  <a:lnTo>
                    <a:pt x="1" y="308"/>
                  </a:lnTo>
                  <a:lnTo>
                    <a:pt x="1" y="308"/>
                  </a:lnTo>
                  <a:lnTo>
                    <a:pt x="400" y="185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707" y="185"/>
                  </a:lnTo>
                  <a:lnTo>
                    <a:pt x="677" y="369"/>
                  </a:lnTo>
                  <a:lnTo>
                    <a:pt x="615" y="584"/>
                  </a:lnTo>
                  <a:lnTo>
                    <a:pt x="615" y="799"/>
                  </a:lnTo>
                  <a:lnTo>
                    <a:pt x="615" y="799"/>
                  </a:lnTo>
                  <a:lnTo>
                    <a:pt x="615" y="984"/>
                  </a:lnTo>
                  <a:lnTo>
                    <a:pt x="646" y="1168"/>
                  </a:lnTo>
                  <a:lnTo>
                    <a:pt x="707" y="1352"/>
                  </a:lnTo>
                  <a:lnTo>
                    <a:pt x="769" y="1506"/>
                  </a:lnTo>
                  <a:lnTo>
                    <a:pt x="1" y="19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fill="none" extrusionOk="0">
                  <a:moveTo>
                    <a:pt x="4702" y="0"/>
                  </a:moveTo>
                  <a:lnTo>
                    <a:pt x="4702" y="0"/>
                  </a:lnTo>
                  <a:lnTo>
                    <a:pt x="4425" y="0"/>
                  </a:ln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783" y="5623"/>
                  </a:lnTo>
                  <a:lnTo>
                    <a:pt x="1783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1783" y="9187"/>
                  </a:lnTo>
                  <a:lnTo>
                    <a:pt x="1783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3872" y="15394"/>
                  </a:lnTo>
                  <a:lnTo>
                    <a:pt x="4272" y="15394"/>
                  </a:lnTo>
                  <a:lnTo>
                    <a:pt x="4272" y="15394"/>
                  </a:lnTo>
                  <a:lnTo>
                    <a:pt x="4579" y="15394"/>
                  </a:lnTo>
                  <a:lnTo>
                    <a:pt x="4579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760" y="10570"/>
                  </a:lnTo>
                  <a:lnTo>
                    <a:pt x="6760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682" y="4241"/>
                  </a:lnTo>
                  <a:lnTo>
                    <a:pt x="7682" y="4241"/>
                  </a:lnTo>
                  <a:lnTo>
                    <a:pt x="743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lnTo>
                    <a:pt x="4917" y="0"/>
                  </a:lnTo>
                  <a:lnTo>
                    <a:pt x="47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2428958" y="2880914"/>
              <a:ext cx="356053" cy="355988"/>
            </a:xfrm>
            <a:custGeom>
              <a:avLst/>
              <a:gdLst/>
              <a:ahLst/>
              <a:cxnLst/>
              <a:rect l="l" t="t" r="r" b="b"/>
              <a:pathLst>
                <a:path w="4610" h="4609" extrusionOk="0">
                  <a:moveTo>
                    <a:pt x="2674" y="0"/>
                  </a:moveTo>
                  <a:lnTo>
                    <a:pt x="2398" y="31"/>
                  </a:lnTo>
                  <a:lnTo>
                    <a:pt x="2121" y="92"/>
                  </a:lnTo>
                  <a:lnTo>
                    <a:pt x="1875" y="184"/>
                  </a:lnTo>
                  <a:lnTo>
                    <a:pt x="1629" y="277"/>
                  </a:lnTo>
                  <a:lnTo>
                    <a:pt x="1384" y="400"/>
                  </a:lnTo>
                  <a:lnTo>
                    <a:pt x="1168" y="553"/>
                  </a:lnTo>
                  <a:lnTo>
                    <a:pt x="984" y="707"/>
                  </a:lnTo>
                  <a:lnTo>
                    <a:pt x="769" y="891"/>
                  </a:lnTo>
                  <a:lnTo>
                    <a:pt x="615" y="1106"/>
                  </a:lnTo>
                  <a:lnTo>
                    <a:pt x="462" y="1321"/>
                  </a:lnTo>
                  <a:lnTo>
                    <a:pt x="339" y="1536"/>
                  </a:lnTo>
                  <a:lnTo>
                    <a:pt x="216" y="1782"/>
                  </a:lnTo>
                  <a:lnTo>
                    <a:pt x="124" y="2028"/>
                  </a:lnTo>
                  <a:lnTo>
                    <a:pt x="62" y="2305"/>
                  </a:lnTo>
                  <a:lnTo>
                    <a:pt x="32" y="2581"/>
                  </a:lnTo>
                  <a:lnTo>
                    <a:pt x="1" y="2858"/>
                  </a:lnTo>
                  <a:lnTo>
                    <a:pt x="32" y="3319"/>
                  </a:lnTo>
                  <a:lnTo>
                    <a:pt x="155" y="3749"/>
                  </a:lnTo>
                  <a:lnTo>
                    <a:pt x="308" y="4148"/>
                  </a:lnTo>
                  <a:lnTo>
                    <a:pt x="554" y="4517"/>
                  </a:lnTo>
                  <a:lnTo>
                    <a:pt x="738" y="4578"/>
                  </a:lnTo>
                  <a:lnTo>
                    <a:pt x="953" y="4609"/>
                  </a:lnTo>
                  <a:lnTo>
                    <a:pt x="1168" y="4578"/>
                  </a:lnTo>
                  <a:lnTo>
                    <a:pt x="1414" y="4486"/>
                  </a:lnTo>
                  <a:lnTo>
                    <a:pt x="1629" y="4332"/>
                  </a:lnTo>
                  <a:lnTo>
                    <a:pt x="1783" y="4148"/>
                  </a:lnTo>
                  <a:lnTo>
                    <a:pt x="1967" y="3872"/>
                  </a:lnTo>
                  <a:lnTo>
                    <a:pt x="2090" y="3749"/>
                  </a:lnTo>
                  <a:lnTo>
                    <a:pt x="2213" y="3626"/>
                  </a:lnTo>
                  <a:lnTo>
                    <a:pt x="2398" y="3595"/>
                  </a:lnTo>
                  <a:lnTo>
                    <a:pt x="2490" y="3564"/>
                  </a:lnTo>
                  <a:lnTo>
                    <a:pt x="2551" y="3503"/>
                  </a:lnTo>
                  <a:lnTo>
                    <a:pt x="2613" y="3411"/>
                  </a:lnTo>
                  <a:lnTo>
                    <a:pt x="2643" y="3288"/>
                  </a:lnTo>
                  <a:lnTo>
                    <a:pt x="2643" y="3011"/>
                  </a:lnTo>
                  <a:lnTo>
                    <a:pt x="2705" y="2827"/>
                  </a:lnTo>
                  <a:lnTo>
                    <a:pt x="2828" y="2704"/>
                  </a:lnTo>
                  <a:lnTo>
                    <a:pt x="2981" y="2581"/>
                  </a:lnTo>
                  <a:lnTo>
                    <a:pt x="3135" y="2489"/>
                  </a:lnTo>
                  <a:lnTo>
                    <a:pt x="3319" y="2427"/>
                  </a:lnTo>
                  <a:lnTo>
                    <a:pt x="3504" y="2397"/>
                  </a:lnTo>
                  <a:lnTo>
                    <a:pt x="3872" y="2335"/>
                  </a:lnTo>
                  <a:lnTo>
                    <a:pt x="4057" y="2274"/>
                  </a:lnTo>
                  <a:lnTo>
                    <a:pt x="4241" y="2182"/>
                  </a:lnTo>
                  <a:lnTo>
                    <a:pt x="4395" y="2089"/>
                  </a:lnTo>
                  <a:lnTo>
                    <a:pt x="4518" y="1967"/>
                  </a:lnTo>
                  <a:lnTo>
                    <a:pt x="4579" y="1782"/>
                  </a:lnTo>
                  <a:lnTo>
                    <a:pt x="4610" y="1598"/>
                  </a:lnTo>
                  <a:lnTo>
                    <a:pt x="4610" y="1414"/>
                  </a:lnTo>
                  <a:lnTo>
                    <a:pt x="4548" y="1229"/>
                  </a:lnTo>
                  <a:lnTo>
                    <a:pt x="4487" y="1076"/>
                  </a:lnTo>
                  <a:lnTo>
                    <a:pt x="4364" y="922"/>
                  </a:lnTo>
                  <a:lnTo>
                    <a:pt x="4241" y="768"/>
                  </a:lnTo>
                  <a:lnTo>
                    <a:pt x="4087" y="645"/>
                  </a:lnTo>
                  <a:lnTo>
                    <a:pt x="3780" y="400"/>
                  </a:lnTo>
                  <a:lnTo>
                    <a:pt x="3442" y="215"/>
                  </a:lnTo>
                  <a:lnTo>
                    <a:pt x="3043" y="9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2471670" y="2880914"/>
              <a:ext cx="401159" cy="443807"/>
            </a:xfrm>
            <a:custGeom>
              <a:avLst/>
              <a:gdLst/>
              <a:ahLst/>
              <a:cxnLst/>
              <a:rect l="l" t="t" r="r" b="b"/>
              <a:pathLst>
                <a:path w="5194" h="5746" extrusionOk="0">
                  <a:moveTo>
                    <a:pt x="2121" y="0"/>
                  </a:moveTo>
                  <a:lnTo>
                    <a:pt x="2490" y="92"/>
                  </a:lnTo>
                  <a:lnTo>
                    <a:pt x="2889" y="215"/>
                  </a:lnTo>
                  <a:lnTo>
                    <a:pt x="3227" y="400"/>
                  </a:lnTo>
                  <a:lnTo>
                    <a:pt x="3534" y="645"/>
                  </a:lnTo>
                  <a:lnTo>
                    <a:pt x="3688" y="768"/>
                  </a:lnTo>
                  <a:lnTo>
                    <a:pt x="3811" y="922"/>
                  </a:lnTo>
                  <a:lnTo>
                    <a:pt x="3934" y="1076"/>
                  </a:lnTo>
                  <a:lnTo>
                    <a:pt x="3995" y="1229"/>
                  </a:lnTo>
                  <a:lnTo>
                    <a:pt x="4057" y="1414"/>
                  </a:lnTo>
                  <a:lnTo>
                    <a:pt x="4057" y="1598"/>
                  </a:lnTo>
                  <a:lnTo>
                    <a:pt x="4026" y="1782"/>
                  </a:lnTo>
                  <a:lnTo>
                    <a:pt x="3965" y="1967"/>
                  </a:lnTo>
                  <a:lnTo>
                    <a:pt x="3842" y="2089"/>
                  </a:lnTo>
                  <a:lnTo>
                    <a:pt x="3688" y="2182"/>
                  </a:lnTo>
                  <a:lnTo>
                    <a:pt x="3504" y="2274"/>
                  </a:lnTo>
                  <a:lnTo>
                    <a:pt x="3319" y="2335"/>
                  </a:lnTo>
                  <a:lnTo>
                    <a:pt x="2951" y="2397"/>
                  </a:lnTo>
                  <a:lnTo>
                    <a:pt x="2766" y="2427"/>
                  </a:lnTo>
                  <a:lnTo>
                    <a:pt x="2582" y="2489"/>
                  </a:lnTo>
                  <a:lnTo>
                    <a:pt x="2428" y="2581"/>
                  </a:lnTo>
                  <a:lnTo>
                    <a:pt x="2275" y="2704"/>
                  </a:lnTo>
                  <a:lnTo>
                    <a:pt x="2152" y="2827"/>
                  </a:lnTo>
                  <a:lnTo>
                    <a:pt x="2090" y="3011"/>
                  </a:lnTo>
                  <a:lnTo>
                    <a:pt x="2090" y="3288"/>
                  </a:lnTo>
                  <a:lnTo>
                    <a:pt x="2060" y="3411"/>
                  </a:lnTo>
                  <a:lnTo>
                    <a:pt x="1998" y="3503"/>
                  </a:lnTo>
                  <a:lnTo>
                    <a:pt x="1937" y="3564"/>
                  </a:lnTo>
                  <a:lnTo>
                    <a:pt x="1845" y="3595"/>
                  </a:lnTo>
                  <a:lnTo>
                    <a:pt x="1660" y="3626"/>
                  </a:lnTo>
                  <a:lnTo>
                    <a:pt x="1537" y="3749"/>
                  </a:lnTo>
                  <a:lnTo>
                    <a:pt x="1414" y="3872"/>
                  </a:lnTo>
                  <a:lnTo>
                    <a:pt x="1230" y="4148"/>
                  </a:lnTo>
                  <a:lnTo>
                    <a:pt x="1076" y="4332"/>
                  </a:lnTo>
                  <a:lnTo>
                    <a:pt x="861" y="4486"/>
                  </a:lnTo>
                  <a:lnTo>
                    <a:pt x="615" y="4578"/>
                  </a:lnTo>
                  <a:lnTo>
                    <a:pt x="400" y="4609"/>
                  </a:lnTo>
                  <a:lnTo>
                    <a:pt x="185" y="4578"/>
                  </a:lnTo>
                  <a:lnTo>
                    <a:pt x="1" y="4517"/>
                  </a:lnTo>
                  <a:lnTo>
                    <a:pt x="185" y="4793"/>
                  </a:lnTo>
                  <a:lnTo>
                    <a:pt x="431" y="5008"/>
                  </a:lnTo>
                  <a:lnTo>
                    <a:pt x="708" y="5224"/>
                  </a:lnTo>
                  <a:lnTo>
                    <a:pt x="984" y="5408"/>
                  </a:lnTo>
                  <a:lnTo>
                    <a:pt x="1291" y="5531"/>
                  </a:lnTo>
                  <a:lnTo>
                    <a:pt x="1629" y="5654"/>
                  </a:lnTo>
                  <a:lnTo>
                    <a:pt x="1967" y="5715"/>
                  </a:lnTo>
                  <a:lnTo>
                    <a:pt x="2336" y="5746"/>
                  </a:lnTo>
                  <a:lnTo>
                    <a:pt x="2613" y="5715"/>
                  </a:lnTo>
                  <a:lnTo>
                    <a:pt x="2920" y="5684"/>
                  </a:lnTo>
                  <a:lnTo>
                    <a:pt x="3196" y="5592"/>
                  </a:lnTo>
                  <a:lnTo>
                    <a:pt x="3442" y="5500"/>
                  </a:lnTo>
                  <a:lnTo>
                    <a:pt x="3688" y="5377"/>
                  </a:lnTo>
                  <a:lnTo>
                    <a:pt x="3934" y="5254"/>
                  </a:lnTo>
                  <a:lnTo>
                    <a:pt x="4149" y="5070"/>
                  </a:lnTo>
                  <a:lnTo>
                    <a:pt x="4364" y="4886"/>
                  </a:lnTo>
                  <a:lnTo>
                    <a:pt x="4548" y="4701"/>
                  </a:lnTo>
                  <a:lnTo>
                    <a:pt x="4702" y="4455"/>
                  </a:lnTo>
                  <a:lnTo>
                    <a:pt x="4856" y="4240"/>
                  </a:lnTo>
                  <a:lnTo>
                    <a:pt x="4979" y="3994"/>
                  </a:lnTo>
                  <a:lnTo>
                    <a:pt x="5071" y="3718"/>
                  </a:lnTo>
                  <a:lnTo>
                    <a:pt x="5163" y="3441"/>
                  </a:lnTo>
                  <a:lnTo>
                    <a:pt x="5194" y="3165"/>
                  </a:lnTo>
                  <a:lnTo>
                    <a:pt x="5194" y="2858"/>
                  </a:lnTo>
                  <a:lnTo>
                    <a:pt x="5194" y="2581"/>
                  </a:lnTo>
                  <a:lnTo>
                    <a:pt x="5163" y="2274"/>
                  </a:lnTo>
                  <a:lnTo>
                    <a:pt x="5071" y="1997"/>
                  </a:lnTo>
                  <a:lnTo>
                    <a:pt x="4979" y="1752"/>
                  </a:lnTo>
                  <a:lnTo>
                    <a:pt x="4856" y="1475"/>
                  </a:lnTo>
                  <a:lnTo>
                    <a:pt x="4702" y="1260"/>
                  </a:lnTo>
                  <a:lnTo>
                    <a:pt x="4548" y="1045"/>
                  </a:lnTo>
                  <a:lnTo>
                    <a:pt x="4364" y="830"/>
                  </a:lnTo>
                  <a:lnTo>
                    <a:pt x="4149" y="645"/>
                  </a:lnTo>
                  <a:lnTo>
                    <a:pt x="3934" y="461"/>
                  </a:lnTo>
                  <a:lnTo>
                    <a:pt x="3688" y="338"/>
                  </a:lnTo>
                  <a:lnTo>
                    <a:pt x="3442" y="215"/>
                  </a:lnTo>
                  <a:lnTo>
                    <a:pt x="3196" y="123"/>
                  </a:lnTo>
                  <a:lnTo>
                    <a:pt x="2920" y="31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2322218" y="3215507"/>
              <a:ext cx="237343" cy="284852"/>
            </a:xfrm>
            <a:custGeom>
              <a:avLst/>
              <a:gdLst/>
              <a:ahLst/>
              <a:cxnLst/>
              <a:rect l="l" t="t" r="r" b="b"/>
              <a:pathLst>
                <a:path w="3073" h="3688" extrusionOk="0">
                  <a:moveTo>
                    <a:pt x="1475" y="0"/>
                  </a:moveTo>
                  <a:lnTo>
                    <a:pt x="1629" y="123"/>
                  </a:lnTo>
                  <a:lnTo>
                    <a:pt x="1782" y="216"/>
                  </a:lnTo>
                  <a:lnTo>
                    <a:pt x="1905" y="369"/>
                  </a:lnTo>
                  <a:lnTo>
                    <a:pt x="1997" y="523"/>
                  </a:lnTo>
                  <a:lnTo>
                    <a:pt x="2028" y="646"/>
                  </a:lnTo>
                  <a:lnTo>
                    <a:pt x="2059" y="769"/>
                  </a:lnTo>
                  <a:lnTo>
                    <a:pt x="2059" y="892"/>
                  </a:lnTo>
                  <a:lnTo>
                    <a:pt x="2059" y="984"/>
                  </a:lnTo>
                  <a:lnTo>
                    <a:pt x="2028" y="1107"/>
                  </a:lnTo>
                  <a:lnTo>
                    <a:pt x="1967" y="1199"/>
                  </a:lnTo>
                  <a:lnTo>
                    <a:pt x="1875" y="1291"/>
                  </a:lnTo>
                  <a:lnTo>
                    <a:pt x="1813" y="1383"/>
                  </a:lnTo>
                  <a:lnTo>
                    <a:pt x="1598" y="1475"/>
                  </a:lnTo>
                  <a:lnTo>
                    <a:pt x="1506" y="1537"/>
                  </a:lnTo>
                  <a:lnTo>
                    <a:pt x="1444" y="1629"/>
                  </a:lnTo>
                  <a:lnTo>
                    <a:pt x="1414" y="1721"/>
                  </a:lnTo>
                  <a:lnTo>
                    <a:pt x="1414" y="1813"/>
                  </a:lnTo>
                  <a:lnTo>
                    <a:pt x="1475" y="1998"/>
                  </a:lnTo>
                  <a:lnTo>
                    <a:pt x="1506" y="2182"/>
                  </a:lnTo>
                  <a:lnTo>
                    <a:pt x="1506" y="2274"/>
                  </a:lnTo>
                  <a:lnTo>
                    <a:pt x="1444" y="2336"/>
                  </a:lnTo>
                  <a:lnTo>
                    <a:pt x="1352" y="2428"/>
                  </a:lnTo>
                  <a:lnTo>
                    <a:pt x="1229" y="2459"/>
                  </a:lnTo>
                  <a:lnTo>
                    <a:pt x="1106" y="2459"/>
                  </a:lnTo>
                  <a:lnTo>
                    <a:pt x="1014" y="2520"/>
                  </a:lnTo>
                  <a:lnTo>
                    <a:pt x="953" y="2581"/>
                  </a:lnTo>
                  <a:lnTo>
                    <a:pt x="922" y="2643"/>
                  </a:lnTo>
                  <a:lnTo>
                    <a:pt x="861" y="2797"/>
                  </a:lnTo>
                  <a:lnTo>
                    <a:pt x="830" y="2950"/>
                  </a:lnTo>
                  <a:lnTo>
                    <a:pt x="768" y="3104"/>
                  </a:lnTo>
                  <a:lnTo>
                    <a:pt x="645" y="3227"/>
                  </a:lnTo>
                  <a:lnTo>
                    <a:pt x="492" y="3257"/>
                  </a:lnTo>
                  <a:lnTo>
                    <a:pt x="338" y="3288"/>
                  </a:lnTo>
                  <a:lnTo>
                    <a:pt x="185" y="3288"/>
                  </a:lnTo>
                  <a:lnTo>
                    <a:pt x="0" y="3227"/>
                  </a:lnTo>
                  <a:lnTo>
                    <a:pt x="246" y="3442"/>
                  </a:lnTo>
                  <a:lnTo>
                    <a:pt x="553" y="3565"/>
                  </a:lnTo>
                  <a:lnTo>
                    <a:pt x="891" y="3657"/>
                  </a:lnTo>
                  <a:lnTo>
                    <a:pt x="1229" y="3688"/>
                  </a:lnTo>
                  <a:lnTo>
                    <a:pt x="1414" y="3688"/>
                  </a:lnTo>
                  <a:lnTo>
                    <a:pt x="1598" y="3657"/>
                  </a:lnTo>
                  <a:lnTo>
                    <a:pt x="1936" y="3565"/>
                  </a:lnTo>
                  <a:lnTo>
                    <a:pt x="2243" y="3380"/>
                  </a:lnTo>
                  <a:lnTo>
                    <a:pt x="2520" y="3165"/>
                  </a:lnTo>
                  <a:lnTo>
                    <a:pt x="2766" y="2889"/>
                  </a:lnTo>
                  <a:lnTo>
                    <a:pt x="2919" y="2581"/>
                  </a:lnTo>
                  <a:lnTo>
                    <a:pt x="3042" y="2213"/>
                  </a:lnTo>
                  <a:lnTo>
                    <a:pt x="3073" y="2028"/>
                  </a:lnTo>
                  <a:lnTo>
                    <a:pt x="3073" y="1844"/>
                  </a:lnTo>
                  <a:lnTo>
                    <a:pt x="3042" y="1506"/>
                  </a:lnTo>
                  <a:lnTo>
                    <a:pt x="2950" y="1168"/>
                  </a:lnTo>
                  <a:lnTo>
                    <a:pt x="2796" y="892"/>
                  </a:lnTo>
                  <a:lnTo>
                    <a:pt x="2612" y="615"/>
                  </a:lnTo>
                  <a:lnTo>
                    <a:pt x="2366" y="400"/>
                  </a:lnTo>
                  <a:lnTo>
                    <a:pt x="2090" y="216"/>
                  </a:lnTo>
                  <a:lnTo>
                    <a:pt x="1782" y="9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2272400" y="3215507"/>
              <a:ext cx="208843" cy="254034"/>
            </a:xfrm>
            <a:custGeom>
              <a:avLst/>
              <a:gdLst/>
              <a:ahLst/>
              <a:cxnLst/>
              <a:rect l="l" t="t" r="r" b="b"/>
              <a:pathLst>
                <a:path w="2704" h="3289" extrusionOk="0">
                  <a:moveTo>
                    <a:pt x="1690" y="0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799"/>
                  </a:lnTo>
                  <a:lnTo>
                    <a:pt x="154" y="1137"/>
                  </a:lnTo>
                  <a:lnTo>
                    <a:pt x="61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1" y="2243"/>
                  </a:lnTo>
                  <a:lnTo>
                    <a:pt x="123" y="2428"/>
                  </a:lnTo>
                  <a:lnTo>
                    <a:pt x="184" y="2612"/>
                  </a:lnTo>
                  <a:lnTo>
                    <a:pt x="277" y="2797"/>
                  </a:lnTo>
                  <a:lnTo>
                    <a:pt x="369" y="2950"/>
                  </a:lnTo>
                  <a:lnTo>
                    <a:pt x="492" y="3104"/>
                  </a:lnTo>
                  <a:lnTo>
                    <a:pt x="645" y="3227"/>
                  </a:lnTo>
                  <a:lnTo>
                    <a:pt x="830" y="3288"/>
                  </a:lnTo>
                  <a:lnTo>
                    <a:pt x="983" y="3288"/>
                  </a:lnTo>
                  <a:lnTo>
                    <a:pt x="1137" y="3257"/>
                  </a:lnTo>
                  <a:lnTo>
                    <a:pt x="1290" y="3227"/>
                  </a:lnTo>
                  <a:lnTo>
                    <a:pt x="1413" y="3104"/>
                  </a:lnTo>
                  <a:lnTo>
                    <a:pt x="1475" y="2950"/>
                  </a:lnTo>
                  <a:lnTo>
                    <a:pt x="1506" y="2797"/>
                  </a:lnTo>
                  <a:lnTo>
                    <a:pt x="1567" y="2643"/>
                  </a:lnTo>
                  <a:lnTo>
                    <a:pt x="1598" y="2581"/>
                  </a:lnTo>
                  <a:lnTo>
                    <a:pt x="1659" y="2520"/>
                  </a:lnTo>
                  <a:lnTo>
                    <a:pt x="1751" y="2459"/>
                  </a:lnTo>
                  <a:lnTo>
                    <a:pt x="1874" y="2459"/>
                  </a:lnTo>
                  <a:lnTo>
                    <a:pt x="1997" y="2428"/>
                  </a:lnTo>
                  <a:lnTo>
                    <a:pt x="2089" y="2336"/>
                  </a:lnTo>
                  <a:lnTo>
                    <a:pt x="2151" y="2274"/>
                  </a:lnTo>
                  <a:lnTo>
                    <a:pt x="2151" y="2182"/>
                  </a:lnTo>
                  <a:lnTo>
                    <a:pt x="2120" y="1998"/>
                  </a:lnTo>
                  <a:lnTo>
                    <a:pt x="2059" y="1813"/>
                  </a:lnTo>
                  <a:lnTo>
                    <a:pt x="2059" y="1721"/>
                  </a:lnTo>
                  <a:lnTo>
                    <a:pt x="2089" y="1629"/>
                  </a:lnTo>
                  <a:lnTo>
                    <a:pt x="2151" y="1537"/>
                  </a:lnTo>
                  <a:lnTo>
                    <a:pt x="2243" y="1475"/>
                  </a:lnTo>
                  <a:lnTo>
                    <a:pt x="2458" y="1383"/>
                  </a:lnTo>
                  <a:lnTo>
                    <a:pt x="2520" y="1291"/>
                  </a:lnTo>
                  <a:lnTo>
                    <a:pt x="2612" y="1199"/>
                  </a:lnTo>
                  <a:lnTo>
                    <a:pt x="2673" y="1107"/>
                  </a:lnTo>
                  <a:lnTo>
                    <a:pt x="2704" y="984"/>
                  </a:lnTo>
                  <a:lnTo>
                    <a:pt x="2704" y="892"/>
                  </a:lnTo>
                  <a:lnTo>
                    <a:pt x="2704" y="769"/>
                  </a:lnTo>
                  <a:lnTo>
                    <a:pt x="2673" y="646"/>
                  </a:lnTo>
                  <a:lnTo>
                    <a:pt x="2642" y="523"/>
                  </a:lnTo>
                  <a:lnTo>
                    <a:pt x="2550" y="369"/>
                  </a:lnTo>
                  <a:lnTo>
                    <a:pt x="2427" y="216"/>
                  </a:lnTo>
                  <a:lnTo>
                    <a:pt x="2274" y="123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2761230" y="3341250"/>
              <a:ext cx="263526" cy="268246"/>
            </a:xfrm>
            <a:custGeom>
              <a:avLst/>
              <a:gdLst/>
              <a:ahLst/>
              <a:cxnLst/>
              <a:rect l="l" t="t" r="r" b="b"/>
              <a:pathLst>
                <a:path w="3412" h="3473" extrusionOk="0">
                  <a:moveTo>
                    <a:pt x="2428" y="1"/>
                  </a:moveTo>
                  <a:lnTo>
                    <a:pt x="2551" y="124"/>
                  </a:lnTo>
                  <a:lnTo>
                    <a:pt x="2643" y="247"/>
                  </a:lnTo>
                  <a:lnTo>
                    <a:pt x="2735" y="431"/>
                  </a:lnTo>
                  <a:lnTo>
                    <a:pt x="2827" y="646"/>
                  </a:lnTo>
                  <a:lnTo>
                    <a:pt x="2858" y="892"/>
                  </a:lnTo>
                  <a:lnTo>
                    <a:pt x="2858" y="1107"/>
                  </a:lnTo>
                  <a:lnTo>
                    <a:pt x="2827" y="1230"/>
                  </a:lnTo>
                  <a:lnTo>
                    <a:pt x="2797" y="1384"/>
                  </a:lnTo>
                  <a:lnTo>
                    <a:pt x="2735" y="1476"/>
                  </a:lnTo>
                  <a:lnTo>
                    <a:pt x="2643" y="1568"/>
                  </a:lnTo>
                  <a:lnTo>
                    <a:pt x="2489" y="1629"/>
                  </a:lnTo>
                  <a:lnTo>
                    <a:pt x="2336" y="1691"/>
                  </a:lnTo>
                  <a:lnTo>
                    <a:pt x="2182" y="1752"/>
                  </a:lnTo>
                  <a:lnTo>
                    <a:pt x="2059" y="1844"/>
                  </a:lnTo>
                  <a:lnTo>
                    <a:pt x="1998" y="1937"/>
                  </a:lnTo>
                  <a:lnTo>
                    <a:pt x="1906" y="2029"/>
                  </a:lnTo>
                  <a:lnTo>
                    <a:pt x="1813" y="2090"/>
                  </a:lnTo>
                  <a:lnTo>
                    <a:pt x="1690" y="2121"/>
                  </a:lnTo>
                  <a:lnTo>
                    <a:pt x="1537" y="2244"/>
                  </a:lnTo>
                  <a:lnTo>
                    <a:pt x="1414" y="2367"/>
                  </a:lnTo>
                  <a:lnTo>
                    <a:pt x="1260" y="2520"/>
                  </a:lnTo>
                  <a:lnTo>
                    <a:pt x="1045" y="2613"/>
                  </a:lnTo>
                  <a:lnTo>
                    <a:pt x="861" y="2705"/>
                  </a:lnTo>
                  <a:lnTo>
                    <a:pt x="461" y="2705"/>
                  </a:lnTo>
                  <a:lnTo>
                    <a:pt x="308" y="2674"/>
                  </a:lnTo>
                  <a:lnTo>
                    <a:pt x="154" y="2643"/>
                  </a:lnTo>
                  <a:lnTo>
                    <a:pt x="1" y="2551"/>
                  </a:lnTo>
                  <a:lnTo>
                    <a:pt x="123" y="2736"/>
                  </a:lnTo>
                  <a:lnTo>
                    <a:pt x="277" y="2920"/>
                  </a:lnTo>
                  <a:lnTo>
                    <a:pt x="461" y="3074"/>
                  </a:lnTo>
                  <a:lnTo>
                    <a:pt x="646" y="3196"/>
                  </a:lnTo>
                  <a:lnTo>
                    <a:pt x="861" y="3319"/>
                  </a:lnTo>
                  <a:lnTo>
                    <a:pt x="1107" y="3381"/>
                  </a:lnTo>
                  <a:lnTo>
                    <a:pt x="1322" y="3442"/>
                  </a:lnTo>
                  <a:lnTo>
                    <a:pt x="1568" y="3473"/>
                  </a:lnTo>
                  <a:lnTo>
                    <a:pt x="1752" y="3442"/>
                  </a:lnTo>
                  <a:lnTo>
                    <a:pt x="1936" y="3412"/>
                  </a:lnTo>
                  <a:lnTo>
                    <a:pt x="2305" y="3319"/>
                  </a:lnTo>
                  <a:lnTo>
                    <a:pt x="2612" y="3135"/>
                  </a:lnTo>
                  <a:lnTo>
                    <a:pt x="2889" y="2920"/>
                  </a:lnTo>
                  <a:lnTo>
                    <a:pt x="3104" y="2643"/>
                  </a:lnTo>
                  <a:lnTo>
                    <a:pt x="3257" y="2336"/>
                  </a:lnTo>
                  <a:lnTo>
                    <a:pt x="3380" y="1998"/>
                  </a:lnTo>
                  <a:lnTo>
                    <a:pt x="3411" y="1814"/>
                  </a:lnTo>
                  <a:lnTo>
                    <a:pt x="3411" y="1629"/>
                  </a:lnTo>
                  <a:lnTo>
                    <a:pt x="3411" y="1353"/>
                  </a:lnTo>
                  <a:lnTo>
                    <a:pt x="3350" y="1107"/>
                  </a:lnTo>
                  <a:lnTo>
                    <a:pt x="3257" y="892"/>
                  </a:lnTo>
                  <a:lnTo>
                    <a:pt x="3135" y="677"/>
                  </a:lnTo>
                  <a:lnTo>
                    <a:pt x="3012" y="462"/>
                  </a:lnTo>
                  <a:lnTo>
                    <a:pt x="2827" y="277"/>
                  </a:lnTo>
                  <a:lnTo>
                    <a:pt x="2643" y="124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2742230" y="3324644"/>
              <a:ext cx="239737" cy="225533"/>
            </a:xfrm>
            <a:custGeom>
              <a:avLst/>
              <a:gdLst/>
              <a:ahLst/>
              <a:cxnLst/>
              <a:rect l="l" t="t" r="r" b="b"/>
              <a:pathLst>
                <a:path w="3104" h="2920" extrusionOk="0">
                  <a:moveTo>
                    <a:pt x="1629" y="1"/>
                  </a:moveTo>
                  <a:lnTo>
                    <a:pt x="1445" y="32"/>
                  </a:lnTo>
                  <a:lnTo>
                    <a:pt x="1107" y="154"/>
                  </a:lnTo>
                  <a:lnTo>
                    <a:pt x="800" y="308"/>
                  </a:lnTo>
                  <a:lnTo>
                    <a:pt x="523" y="554"/>
                  </a:lnTo>
                  <a:lnTo>
                    <a:pt x="308" y="800"/>
                  </a:lnTo>
                  <a:lnTo>
                    <a:pt x="124" y="1138"/>
                  </a:lnTo>
                  <a:lnTo>
                    <a:pt x="31" y="1476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90"/>
                  </a:lnTo>
                  <a:lnTo>
                    <a:pt x="62" y="2336"/>
                  </a:lnTo>
                  <a:lnTo>
                    <a:pt x="124" y="2551"/>
                  </a:lnTo>
                  <a:lnTo>
                    <a:pt x="247" y="2766"/>
                  </a:lnTo>
                  <a:lnTo>
                    <a:pt x="400" y="2858"/>
                  </a:lnTo>
                  <a:lnTo>
                    <a:pt x="554" y="2889"/>
                  </a:lnTo>
                  <a:lnTo>
                    <a:pt x="707" y="2920"/>
                  </a:lnTo>
                  <a:lnTo>
                    <a:pt x="1107" y="2920"/>
                  </a:lnTo>
                  <a:lnTo>
                    <a:pt x="1291" y="2828"/>
                  </a:lnTo>
                  <a:lnTo>
                    <a:pt x="1506" y="2735"/>
                  </a:lnTo>
                  <a:lnTo>
                    <a:pt x="1660" y="2582"/>
                  </a:lnTo>
                  <a:lnTo>
                    <a:pt x="1783" y="2459"/>
                  </a:lnTo>
                  <a:lnTo>
                    <a:pt x="1936" y="2336"/>
                  </a:lnTo>
                  <a:lnTo>
                    <a:pt x="2059" y="2305"/>
                  </a:lnTo>
                  <a:lnTo>
                    <a:pt x="2152" y="2244"/>
                  </a:lnTo>
                  <a:lnTo>
                    <a:pt x="2244" y="2152"/>
                  </a:lnTo>
                  <a:lnTo>
                    <a:pt x="2305" y="2059"/>
                  </a:lnTo>
                  <a:lnTo>
                    <a:pt x="2428" y="1967"/>
                  </a:lnTo>
                  <a:lnTo>
                    <a:pt x="2582" y="1906"/>
                  </a:lnTo>
                  <a:lnTo>
                    <a:pt x="2735" y="1844"/>
                  </a:lnTo>
                  <a:lnTo>
                    <a:pt x="2889" y="1783"/>
                  </a:lnTo>
                  <a:lnTo>
                    <a:pt x="2981" y="1691"/>
                  </a:lnTo>
                  <a:lnTo>
                    <a:pt x="3043" y="1599"/>
                  </a:lnTo>
                  <a:lnTo>
                    <a:pt x="3073" y="1445"/>
                  </a:lnTo>
                  <a:lnTo>
                    <a:pt x="3104" y="1322"/>
                  </a:lnTo>
                  <a:lnTo>
                    <a:pt x="3104" y="1107"/>
                  </a:lnTo>
                  <a:lnTo>
                    <a:pt x="3073" y="861"/>
                  </a:lnTo>
                  <a:lnTo>
                    <a:pt x="2981" y="646"/>
                  </a:lnTo>
                  <a:lnTo>
                    <a:pt x="2889" y="462"/>
                  </a:lnTo>
                  <a:lnTo>
                    <a:pt x="2797" y="339"/>
                  </a:lnTo>
                  <a:lnTo>
                    <a:pt x="2674" y="216"/>
                  </a:lnTo>
                  <a:lnTo>
                    <a:pt x="2489" y="124"/>
                  </a:lnTo>
                  <a:lnTo>
                    <a:pt x="2274" y="62"/>
                  </a:lnTo>
                  <a:lnTo>
                    <a:pt x="2059" y="3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2426641" y="3590496"/>
              <a:ext cx="111605" cy="113925"/>
            </a:xfrm>
            <a:custGeom>
              <a:avLst/>
              <a:gdLst/>
              <a:ahLst/>
              <a:cxnLst/>
              <a:rect l="l" t="t" r="r" b="b"/>
              <a:pathLst>
                <a:path w="1445" h="1475" extrusionOk="0">
                  <a:moveTo>
                    <a:pt x="830" y="0"/>
                  </a:moveTo>
                  <a:lnTo>
                    <a:pt x="645" y="31"/>
                  </a:lnTo>
                  <a:lnTo>
                    <a:pt x="492" y="62"/>
                  </a:lnTo>
                  <a:lnTo>
                    <a:pt x="369" y="154"/>
                  </a:lnTo>
                  <a:lnTo>
                    <a:pt x="246" y="246"/>
                  </a:lnTo>
                  <a:lnTo>
                    <a:pt x="15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0" y="830"/>
                  </a:lnTo>
                  <a:lnTo>
                    <a:pt x="31" y="1014"/>
                  </a:lnTo>
                  <a:lnTo>
                    <a:pt x="92" y="1198"/>
                  </a:lnTo>
                  <a:lnTo>
                    <a:pt x="185" y="1352"/>
                  </a:lnTo>
                  <a:lnTo>
                    <a:pt x="338" y="1475"/>
                  </a:lnTo>
                  <a:lnTo>
                    <a:pt x="400" y="1414"/>
                  </a:lnTo>
                  <a:lnTo>
                    <a:pt x="430" y="1321"/>
                  </a:lnTo>
                  <a:lnTo>
                    <a:pt x="492" y="1229"/>
                  </a:lnTo>
                  <a:lnTo>
                    <a:pt x="584" y="1229"/>
                  </a:lnTo>
                  <a:lnTo>
                    <a:pt x="676" y="1198"/>
                  </a:lnTo>
                  <a:lnTo>
                    <a:pt x="707" y="1137"/>
                  </a:lnTo>
                  <a:lnTo>
                    <a:pt x="738" y="1076"/>
                  </a:lnTo>
                  <a:lnTo>
                    <a:pt x="768" y="983"/>
                  </a:lnTo>
                  <a:lnTo>
                    <a:pt x="799" y="891"/>
                  </a:lnTo>
                  <a:lnTo>
                    <a:pt x="830" y="830"/>
                  </a:lnTo>
                  <a:lnTo>
                    <a:pt x="891" y="799"/>
                  </a:lnTo>
                  <a:lnTo>
                    <a:pt x="1045" y="799"/>
                  </a:lnTo>
                  <a:lnTo>
                    <a:pt x="1198" y="768"/>
                  </a:lnTo>
                  <a:lnTo>
                    <a:pt x="1321" y="738"/>
                  </a:lnTo>
                  <a:lnTo>
                    <a:pt x="1414" y="645"/>
                  </a:lnTo>
                  <a:lnTo>
                    <a:pt x="1444" y="553"/>
                  </a:lnTo>
                  <a:lnTo>
                    <a:pt x="1444" y="430"/>
                  </a:lnTo>
                  <a:lnTo>
                    <a:pt x="1414" y="338"/>
                  </a:lnTo>
                  <a:lnTo>
                    <a:pt x="1352" y="215"/>
                  </a:lnTo>
                  <a:lnTo>
                    <a:pt x="1260" y="123"/>
                  </a:lnTo>
                  <a:lnTo>
                    <a:pt x="1045" y="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2452747" y="3599997"/>
              <a:ext cx="102105" cy="118714"/>
            </a:xfrm>
            <a:custGeom>
              <a:avLst/>
              <a:gdLst/>
              <a:ahLst/>
              <a:cxnLst/>
              <a:rect l="l" t="t" r="r" b="b"/>
              <a:pathLst>
                <a:path w="1322" h="1537" extrusionOk="0">
                  <a:moveTo>
                    <a:pt x="922" y="0"/>
                  </a:moveTo>
                  <a:lnTo>
                    <a:pt x="1014" y="92"/>
                  </a:lnTo>
                  <a:lnTo>
                    <a:pt x="1076" y="215"/>
                  </a:lnTo>
                  <a:lnTo>
                    <a:pt x="1106" y="307"/>
                  </a:lnTo>
                  <a:lnTo>
                    <a:pt x="1106" y="430"/>
                  </a:lnTo>
                  <a:lnTo>
                    <a:pt x="1076" y="522"/>
                  </a:lnTo>
                  <a:lnTo>
                    <a:pt x="983" y="615"/>
                  </a:lnTo>
                  <a:lnTo>
                    <a:pt x="860" y="645"/>
                  </a:lnTo>
                  <a:lnTo>
                    <a:pt x="707" y="676"/>
                  </a:lnTo>
                  <a:lnTo>
                    <a:pt x="553" y="676"/>
                  </a:lnTo>
                  <a:lnTo>
                    <a:pt x="492" y="707"/>
                  </a:lnTo>
                  <a:lnTo>
                    <a:pt x="461" y="768"/>
                  </a:lnTo>
                  <a:lnTo>
                    <a:pt x="430" y="860"/>
                  </a:lnTo>
                  <a:lnTo>
                    <a:pt x="400" y="953"/>
                  </a:lnTo>
                  <a:lnTo>
                    <a:pt x="369" y="1014"/>
                  </a:lnTo>
                  <a:lnTo>
                    <a:pt x="338" y="1075"/>
                  </a:lnTo>
                  <a:lnTo>
                    <a:pt x="246" y="1106"/>
                  </a:lnTo>
                  <a:lnTo>
                    <a:pt x="154" y="1106"/>
                  </a:lnTo>
                  <a:lnTo>
                    <a:pt x="92" y="1198"/>
                  </a:lnTo>
                  <a:lnTo>
                    <a:pt x="62" y="1291"/>
                  </a:lnTo>
                  <a:lnTo>
                    <a:pt x="0" y="1352"/>
                  </a:lnTo>
                  <a:lnTo>
                    <a:pt x="92" y="1444"/>
                  </a:lnTo>
                  <a:lnTo>
                    <a:pt x="215" y="1475"/>
                  </a:lnTo>
                  <a:lnTo>
                    <a:pt x="338" y="1506"/>
                  </a:lnTo>
                  <a:lnTo>
                    <a:pt x="492" y="1536"/>
                  </a:lnTo>
                  <a:lnTo>
                    <a:pt x="645" y="1506"/>
                  </a:lnTo>
                  <a:lnTo>
                    <a:pt x="799" y="1444"/>
                  </a:lnTo>
                  <a:lnTo>
                    <a:pt x="953" y="1383"/>
                  </a:lnTo>
                  <a:lnTo>
                    <a:pt x="1076" y="1291"/>
                  </a:lnTo>
                  <a:lnTo>
                    <a:pt x="1168" y="1168"/>
                  </a:lnTo>
                  <a:lnTo>
                    <a:pt x="1229" y="1014"/>
                  </a:lnTo>
                  <a:lnTo>
                    <a:pt x="1291" y="860"/>
                  </a:lnTo>
                  <a:lnTo>
                    <a:pt x="1321" y="707"/>
                  </a:lnTo>
                  <a:lnTo>
                    <a:pt x="1291" y="492"/>
                  </a:lnTo>
                  <a:lnTo>
                    <a:pt x="1198" y="307"/>
                  </a:lnTo>
                  <a:lnTo>
                    <a:pt x="1076" y="123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2523882" y="3274826"/>
              <a:ext cx="137787" cy="825978"/>
            </a:xfrm>
            <a:custGeom>
              <a:avLst/>
              <a:gdLst/>
              <a:ahLst/>
              <a:cxnLst/>
              <a:rect l="l" t="t" r="r" b="b"/>
              <a:pathLst>
                <a:path w="1784" h="10694" extrusionOk="0">
                  <a:moveTo>
                    <a:pt x="1722" y="1"/>
                  </a:moveTo>
                  <a:lnTo>
                    <a:pt x="1568" y="31"/>
                  </a:lnTo>
                  <a:lnTo>
                    <a:pt x="1445" y="62"/>
                  </a:lnTo>
                  <a:lnTo>
                    <a:pt x="1353" y="124"/>
                  </a:lnTo>
                  <a:lnTo>
                    <a:pt x="1199" y="154"/>
                  </a:lnTo>
                  <a:lnTo>
                    <a:pt x="1107" y="154"/>
                  </a:lnTo>
                  <a:lnTo>
                    <a:pt x="1107" y="2336"/>
                  </a:lnTo>
                  <a:lnTo>
                    <a:pt x="124" y="1721"/>
                  </a:lnTo>
                  <a:lnTo>
                    <a:pt x="93" y="1813"/>
                  </a:lnTo>
                  <a:lnTo>
                    <a:pt x="62" y="1875"/>
                  </a:lnTo>
                  <a:lnTo>
                    <a:pt x="62" y="1936"/>
                  </a:lnTo>
                  <a:lnTo>
                    <a:pt x="32" y="1998"/>
                  </a:lnTo>
                  <a:lnTo>
                    <a:pt x="1" y="2059"/>
                  </a:lnTo>
                  <a:lnTo>
                    <a:pt x="1015" y="2797"/>
                  </a:lnTo>
                  <a:lnTo>
                    <a:pt x="1015" y="5931"/>
                  </a:lnTo>
                  <a:lnTo>
                    <a:pt x="124" y="5224"/>
                  </a:lnTo>
                  <a:lnTo>
                    <a:pt x="124" y="5255"/>
                  </a:lnTo>
                  <a:lnTo>
                    <a:pt x="62" y="5285"/>
                  </a:lnTo>
                  <a:lnTo>
                    <a:pt x="62" y="5347"/>
                  </a:lnTo>
                  <a:lnTo>
                    <a:pt x="32" y="5378"/>
                  </a:lnTo>
                  <a:lnTo>
                    <a:pt x="923" y="6330"/>
                  </a:lnTo>
                  <a:lnTo>
                    <a:pt x="923" y="10693"/>
                  </a:lnTo>
                  <a:lnTo>
                    <a:pt x="1783" y="10693"/>
                  </a:lnTo>
                  <a:lnTo>
                    <a:pt x="1783" y="3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2661595" y="3277220"/>
              <a:ext cx="149527" cy="823583"/>
            </a:xfrm>
            <a:custGeom>
              <a:avLst/>
              <a:gdLst/>
              <a:ahLst/>
              <a:cxnLst/>
              <a:rect l="l" t="t" r="r" b="b"/>
              <a:pathLst>
                <a:path w="1936" h="10663" extrusionOk="0">
                  <a:moveTo>
                    <a:pt x="0" y="0"/>
                  </a:moveTo>
                  <a:lnTo>
                    <a:pt x="0" y="10662"/>
                  </a:lnTo>
                  <a:lnTo>
                    <a:pt x="707" y="10662"/>
                  </a:lnTo>
                  <a:lnTo>
                    <a:pt x="707" y="8235"/>
                  </a:lnTo>
                  <a:lnTo>
                    <a:pt x="707" y="5838"/>
                  </a:lnTo>
                  <a:lnTo>
                    <a:pt x="1936" y="3780"/>
                  </a:lnTo>
                  <a:lnTo>
                    <a:pt x="1905" y="3780"/>
                  </a:lnTo>
                  <a:lnTo>
                    <a:pt x="1844" y="3749"/>
                  </a:lnTo>
                  <a:lnTo>
                    <a:pt x="1813" y="3687"/>
                  </a:lnTo>
                  <a:lnTo>
                    <a:pt x="1721" y="3687"/>
                  </a:lnTo>
                  <a:lnTo>
                    <a:pt x="1690" y="3657"/>
                  </a:lnTo>
                  <a:lnTo>
                    <a:pt x="584" y="5224"/>
                  </a:lnTo>
                  <a:lnTo>
                    <a:pt x="584" y="0"/>
                  </a:lnTo>
                  <a:lnTo>
                    <a:pt x="399" y="62"/>
                  </a:lnTo>
                  <a:lnTo>
                    <a:pt x="215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2315112" y="4114940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1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2"/>
                  </a:lnTo>
                  <a:lnTo>
                    <a:pt x="1168" y="1199"/>
                  </a:lnTo>
                  <a:lnTo>
                    <a:pt x="922" y="1475"/>
                  </a:lnTo>
                  <a:lnTo>
                    <a:pt x="676" y="1783"/>
                  </a:lnTo>
                  <a:lnTo>
                    <a:pt x="492" y="2121"/>
                  </a:lnTo>
                  <a:lnTo>
                    <a:pt x="307" y="2459"/>
                  </a:lnTo>
                  <a:lnTo>
                    <a:pt x="184" y="2827"/>
                  </a:lnTo>
                  <a:lnTo>
                    <a:pt x="92" y="3196"/>
                  </a:lnTo>
                  <a:lnTo>
                    <a:pt x="31" y="3595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825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3"/>
                  </a:lnTo>
                  <a:lnTo>
                    <a:pt x="2089" y="7528"/>
                  </a:lnTo>
                  <a:lnTo>
                    <a:pt x="2458" y="7682"/>
                  </a:lnTo>
                  <a:lnTo>
                    <a:pt x="2796" y="7836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36"/>
                  </a:lnTo>
                  <a:lnTo>
                    <a:pt x="55399" y="7682"/>
                  </a:lnTo>
                  <a:lnTo>
                    <a:pt x="55767" y="7528"/>
                  </a:lnTo>
                  <a:lnTo>
                    <a:pt x="56075" y="7313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825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5"/>
                  </a:lnTo>
                  <a:lnTo>
                    <a:pt x="57764" y="3196"/>
                  </a:lnTo>
                  <a:lnTo>
                    <a:pt x="57672" y="2827"/>
                  </a:lnTo>
                  <a:lnTo>
                    <a:pt x="57549" y="2459"/>
                  </a:lnTo>
                  <a:lnTo>
                    <a:pt x="57365" y="2121"/>
                  </a:lnTo>
                  <a:lnTo>
                    <a:pt x="57181" y="1783"/>
                  </a:lnTo>
                  <a:lnTo>
                    <a:pt x="56935" y="1475"/>
                  </a:lnTo>
                  <a:lnTo>
                    <a:pt x="56689" y="1199"/>
                  </a:lnTo>
                  <a:lnTo>
                    <a:pt x="56382" y="922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1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2315112" y="4043727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2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3"/>
                  </a:lnTo>
                  <a:lnTo>
                    <a:pt x="1168" y="1199"/>
                  </a:lnTo>
                  <a:lnTo>
                    <a:pt x="922" y="1476"/>
                  </a:lnTo>
                  <a:lnTo>
                    <a:pt x="676" y="1783"/>
                  </a:lnTo>
                  <a:lnTo>
                    <a:pt x="492" y="2090"/>
                  </a:lnTo>
                  <a:lnTo>
                    <a:pt x="307" y="2459"/>
                  </a:lnTo>
                  <a:lnTo>
                    <a:pt x="184" y="2828"/>
                  </a:lnTo>
                  <a:lnTo>
                    <a:pt x="92" y="3196"/>
                  </a:lnTo>
                  <a:lnTo>
                    <a:pt x="31" y="3596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794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4"/>
                  </a:lnTo>
                  <a:lnTo>
                    <a:pt x="2089" y="7529"/>
                  </a:lnTo>
                  <a:lnTo>
                    <a:pt x="2458" y="7682"/>
                  </a:lnTo>
                  <a:lnTo>
                    <a:pt x="2796" y="7805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05"/>
                  </a:lnTo>
                  <a:lnTo>
                    <a:pt x="55399" y="7682"/>
                  </a:lnTo>
                  <a:lnTo>
                    <a:pt x="55767" y="7529"/>
                  </a:lnTo>
                  <a:lnTo>
                    <a:pt x="56075" y="7314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794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6"/>
                  </a:lnTo>
                  <a:lnTo>
                    <a:pt x="57764" y="3196"/>
                  </a:lnTo>
                  <a:lnTo>
                    <a:pt x="57672" y="2828"/>
                  </a:lnTo>
                  <a:lnTo>
                    <a:pt x="57549" y="2459"/>
                  </a:lnTo>
                  <a:lnTo>
                    <a:pt x="57365" y="2090"/>
                  </a:lnTo>
                  <a:lnTo>
                    <a:pt x="57181" y="1783"/>
                  </a:lnTo>
                  <a:lnTo>
                    <a:pt x="56935" y="1476"/>
                  </a:lnTo>
                  <a:lnTo>
                    <a:pt x="56689" y="1199"/>
                  </a:lnTo>
                  <a:lnTo>
                    <a:pt x="56382" y="923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2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3176531" y="4404504"/>
              <a:ext cx="2705388" cy="80713"/>
            </a:xfrm>
            <a:custGeom>
              <a:avLst/>
              <a:gdLst/>
              <a:ahLst/>
              <a:cxnLst/>
              <a:rect l="l" t="t" r="r" b="b"/>
              <a:pathLst>
                <a:path w="35028" h="1045" extrusionOk="0">
                  <a:moveTo>
                    <a:pt x="431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62" y="307"/>
                  </a:lnTo>
                  <a:lnTo>
                    <a:pt x="31" y="400"/>
                  </a:lnTo>
                  <a:lnTo>
                    <a:pt x="1" y="522"/>
                  </a:lnTo>
                  <a:lnTo>
                    <a:pt x="31" y="615"/>
                  </a:lnTo>
                  <a:lnTo>
                    <a:pt x="62" y="738"/>
                  </a:lnTo>
                  <a:lnTo>
                    <a:pt x="93" y="830"/>
                  </a:lnTo>
                  <a:lnTo>
                    <a:pt x="154" y="891"/>
                  </a:lnTo>
                  <a:lnTo>
                    <a:pt x="246" y="953"/>
                  </a:lnTo>
                  <a:lnTo>
                    <a:pt x="338" y="1014"/>
                  </a:lnTo>
                  <a:lnTo>
                    <a:pt x="431" y="1045"/>
                  </a:lnTo>
                  <a:lnTo>
                    <a:pt x="34598" y="1045"/>
                  </a:lnTo>
                  <a:lnTo>
                    <a:pt x="34690" y="1014"/>
                  </a:lnTo>
                  <a:lnTo>
                    <a:pt x="34782" y="953"/>
                  </a:lnTo>
                  <a:lnTo>
                    <a:pt x="34844" y="891"/>
                  </a:lnTo>
                  <a:lnTo>
                    <a:pt x="34936" y="830"/>
                  </a:lnTo>
                  <a:lnTo>
                    <a:pt x="34966" y="738"/>
                  </a:lnTo>
                  <a:lnTo>
                    <a:pt x="34997" y="615"/>
                  </a:lnTo>
                  <a:lnTo>
                    <a:pt x="35028" y="522"/>
                  </a:lnTo>
                  <a:lnTo>
                    <a:pt x="34997" y="400"/>
                  </a:lnTo>
                  <a:lnTo>
                    <a:pt x="34966" y="307"/>
                  </a:lnTo>
                  <a:lnTo>
                    <a:pt x="34936" y="215"/>
                  </a:lnTo>
                  <a:lnTo>
                    <a:pt x="34844" y="154"/>
                  </a:lnTo>
                  <a:lnTo>
                    <a:pt x="34782" y="62"/>
                  </a:lnTo>
                  <a:lnTo>
                    <a:pt x="34690" y="31"/>
                  </a:lnTo>
                  <a:lnTo>
                    <a:pt x="3459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031427" y="4029515"/>
              <a:ext cx="40394" cy="159109"/>
            </a:xfrm>
            <a:custGeom>
              <a:avLst/>
              <a:gdLst/>
              <a:ahLst/>
              <a:cxnLst/>
              <a:rect l="l" t="t" r="r" b="b"/>
              <a:pathLst>
                <a:path w="523" h="2060" extrusionOk="0">
                  <a:moveTo>
                    <a:pt x="1" y="0"/>
                  </a:moveTo>
                  <a:lnTo>
                    <a:pt x="1" y="2059"/>
                  </a:lnTo>
                  <a:lnTo>
                    <a:pt x="123" y="2059"/>
                  </a:lnTo>
                  <a:lnTo>
                    <a:pt x="246" y="2028"/>
                  </a:lnTo>
                  <a:lnTo>
                    <a:pt x="369" y="1936"/>
                  </a:lnTo>
                  <a:lnTo>
                    <a:pt x="431" y="1875"/>
                  </a:lnTo>
                  <a:lnTo>
                    <a:pt x="492" y="1783"/>
                  </a:lnTo>
                  <a:lnTo>
                    <a:pt x="523" y="1660"/>
                  </a:lnTo>
                  <a:lnTo>
                    <a:pt x="523" y="338"/>
                  </a:lnTo>
                  <a:lnTo>
                    <a:pt x="492" y="216"/>
                  </a:lnTo>
                  <a:lnTo>
                    <a:pt x="431" y="93"/>
                  </a:lnTo>
                  <a:lnTo>
                    <a:pt x="308" y="3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extrusionOk="0">
                  <a:moveTo>
                    <a:pt x="3227" y="5531"/>
                  </a:moveTo>
                  <a:lnTo>
                    <a:pt x="3350" y="5562"/>
                  </a:lnTo>
                  <a:lnTo>
                    <a:pt x="3442" y="5624"/>
                  </a:lnTo>
                  <a:lnTo>
                    <a:pt x="3503" y="5716"/>
                  </a:lnTo>
                  <a:lnTo>
                    <a:pt x="3534" y="5839"/>
                  </a:lnTo>
                  <a:lnTo>
                    <a:pt x="3503" y="5931"/>
                  </a:lnTo>
                  <a:lnTo>
                    <a:pt x="3473" y="5992"/>
                  </a:lnTo>
                  <a:lnTo>
                    <a:pt x="3411" y="6085"/>
                  </a:lnTo>
                  <a:lnTo>
                    <a:pt x="3350" y="6115"/>
                  </a:lnTo>
                  <a:lnTo>
                    <a:pt x="3227" y="6146"/>
                  </a:lnTo>
                  <a:lnTo>
                    <a:pt x="1414" y="6146"/>
                  </a:lnTo>
                  <a:lnTo>
                    <a:pt x="1322" y="6115"/>
                  </a:lnTo>
                  <a:lnTo>
                    <a:pt x="1230" y="6085"/>
                  </a:lnTo>
                  <a:lnTo>
                    <a:pt x="1138" y="5992"/>
                  </a:lnTo>
                  <a:lnTo>
                    <a:pt x="1107" y="5900"/>
                  </a:lnTo>
                  <a:lnTo>
                    <a:pt x="1107" y="5839"/>
                  </a:lnTo>
                  <a:lnTo>
                    <a:pt x="1138" y="5716"/>
                  </a:lnTo>
                  <a:lnTo>
                    <a:pt x="1199" y="5624"/>
                  </a:lnTo>
                  <a:lnTo>
                    <a:pt x="1291" y="5562"/>
                  </a:lnTo>
                  <a:lnTo>
                    <a:pt x="1414" y="5531"/>
                  </a:lnTo>
                  <a:close/>
                  <a:moveTo>
                    <a:pt x="19604" y="5470"/>
                  </a:moveTo>
                  <a:lnTo>
                    <a:pt x="20003" y="5501"/>
                  </a:lnTo>
                  <a:lnTo>
                    <a:pt x="20372" y="5531"/>
                  </a:lnTo>
                  <a:lnTo>
                    <a:pt x="20710" y="5593"/>
                  </a:lnTo>
                  <a:lnTo>
                    <a:pt x="21048" y="5685"/>
                  </a:lnTo>
                  <a:lnTo>
                    <a:pt x="21294" y="5808"/>
                  </a:lnTo>
                  <a:lnTo>
                    <a:pt x="21570" y="5962"/>
                  </a:lnTo>
                  <a:lnTo>
                    <a:pt x="21785" y="6146"/>
                  </a:lnTo>
                  <a:lnTo>
                    <a:pt x="21970" y="6361"/>
                  </a:lnTo>
                  <a:lnTo>
                    <a:pt x="22277" y="6392"/>
                  </a:lnTo>
                  <a:lnTo>
                    <a:pt x="22615" y="6453"/>
                  </a:lnTo>
                  <a:lnTo>
                    <a:pt x="22799" y="6545"/>
                  </a:lnTo>
                  <a:lnTo>
                    <a:pt x="22984" y="6638"/>
                  </a:lnTo>
                  <a:lnTo>
                    <a:pt x="23137" y="6730"/>
                  </a:lnTo>
                  <a:lnTo>
                    <a:pt x="23291" y="6853"/>
                  </a:lnTo>
                  <a:lnTo>
                    <a:pt x="23414" y="7006"/>
                  </a:lnTo>
                  <a:lnTo>
                    <a:pt x="23506" y="7191"/>
                  </a:lnTo>
                  <a:lnTo>
                    <a:pt x="23567" y="7406"/>
                  </a:lnTo>
                  <a:lnTo>
                    <a:pt x="23598" y="7652"/>
                  </a:lnTo>
                  <a:lnTo>
                    <a:pt x="20771" y="7652"/>
                  </a:lnTo>
                  <a:lnTo>
                    <a:pt x="20556" y="7590"/>
                  </a:lnTo>
                  <a:lnTo>
                    <a:pt x="20341" y="7529"/>
                  </a:lnTo>
                  <a:lnTo>
                    <a:pt x="20126" y="7436"/>
                  </a:lnTo>
                  <a:lnTo>
                    <a:pt x="19972" y="7314"/>
                  </a:lnTo>
                  <a:lnTo>
                    <a:pt x="19788" y="7191"/>
                  </a:lnTo>
                  <a:lnTo>
                    <a:pt x="19665" y="7037"/>
                  </a:lnTo>
                  <a:lnTo>
                    <a:pt x="19542" y="6883"/>
                  </a:lnTo>
                  <a:lnTo>
                    <a:pt x="19358" y="6576"/>
                  </a:lnTo>
                  <a:lnTo>
                    <a:pt x="19235" y="6269"/>
                  </a:lnTo>
                  <a:lnTo>
                    <a:pt x="19174" y="6023"/>
                  </a:lnTo>
                  <a:lnTo>
                    <a:pt x="19174" y="5900"/>
                  </a:lnTo>
                  <a:lnTo>
                    <a:pt x="19174" y="5808"/>
                  </a:lnTo>
                  <a:lnTo>
                    <a:pt x="19204" y="5716"/>
                  </a:lnTo>
                  <a:lnTo>
                    <a:pt x="19266" y="5654"/>
                  </a:lnTo>
                  <a:lnTo>
                    <a:pt x="19327" y="5562"/>
                  </a:lnTo>
                  <a:lnTo>
                    <a:pt x="19419" y="5531"/>
                  </a:lnTo>
                  <a:lnTo>
                    <a:pt x="19512" y="5501"/>
                  </a:lnTo>
                  <a:lnTo>
                    <a:pt x="19604" y="5470"/>
                  </a:lnTo>
                  <a:close/>
                  <a:moveTo>
                    <a:pt x="1" y="1"/>
                  </a:move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fill="none" extrusionOk="0">
                  <a:moveTo>
                    <a:pt x="15087" y="3504"/>
                  </a:move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2168" y="5009"/>
                  </a:lnTo>
                  <a:lnTo>
                    <a:pt x="12168" y="5009"/>
                  </a:lnTo>
                  <a:lnTo>
                    <a:pt x="11892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0509" y="4733"/>
                  </a:lnTo>
                  <a:lnTo>
                    <a:pt x="10386" y="4733"/>
                  </a:lnTo>
                  <a:lnTo>
                    <a:pt x="6299" y="4733"/>
                  </a:lnTo>
                  <a:lnTo>
                    <a:pt x="4517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339" y="8819"/>
                  </a:ln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246799" y="3709133"/>
              <a:ext cx="187604" cy="47501"/>
            </a:xfrm>
            <a:custGeom>
              <a:avLst/>
              <a:gdLst/>
              <a:ahLst/>
              <a:cxnLst/>
              <a:rect l="l" t="t" r="r" b="b"/>
              <a:pathLst>
                <a:path w="2429" h="615" fill="none" extrusionOk="0">
                  <a:moveTo>
                    <a:pt x="2244" y="584"/>
                  </a:moveTo>
                  <a:lnTo>
                    <a:pt x="2244" y="584"/>
                  </a:lnTo>
                  <a:lnTo>
                    <a:pt x="2121" y="615"/>
                  </a:lnTo>
                  <a:lnTo>
                    <a:pt x="308" y="615"/>
                  </a:lnTo>
                  <a:lnTo>
                    <a:pt x="308" y="615"/>
                  </a:lnTo>
                  <a:lnTo>
                    <a:pt x="216" y="584"/>
                  </a:lnTo>
                  <a:lnTo>
                    <a:pt x="124" y="554"/>
                  </a:lnTo>
                  <a:lnTo>
                    <a:pt x="124" y="554"/>
                  </a:lnTo>
                  <a:lnTo>
                    <a:pt x="32" y="461"/>
                  </a:lnTo>
                  <a:lnTo>
                    <a:pt x="1" y="369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32" y="185"/>
                  </a:lnTo>
                  <a:lnTo>
                    <a:pt x="93" y="93"/>
                  </a:lnTo>
                  <a:lnTo>
                    <a:pt x="185" y="31"/>
                  </a:lnTo>
                  <a:lnTo>
                    <a:pt x="308" y="0"/>
                  </a:lnTo>
                  <a:lnTo>
                    <a:pt x="2121" y="0"/>
                  </a:lnTo>
                  <a:lnTo>
                    <a:pt x="2121" y="0"/>
                  </a:lnTo>
                  <a:lnTo>
                    <a:pt x="2244" y="31"/>
                  </a:lnTo>
                  <a:lnTo>
                    <a:pt x="2336" y="93"/>
                  </a:lnTo>
                  <a:lnTo>
                    <a:pt x="2397" y="185"/>
                  </a:lnTo>
                  <a:lnTo>
                    <a:pt x="2428" y="308"/>
                  </a:lnTo>
                  <a:lnTo>
                    <a:pt x="2428" y="308"/>
                  </a:lnTo>
                  <a:lnTo>
                    <a:pt x="2397" y="400"/>
                  </a:lnTo>
                  <a:lnTo>
                    <a:pt x="2367" y="461"/>
                  </a:lnTo>
                  <a:lnTo>
                    <a:pt x="2305" y="554"/>
                  </a:lnTo>
                  <a:lnTo>
                    <a:pt x="2244" y="5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5642232" y="3704345"/>
              <a:ext cx="341842" cy="168609"/>
            </a:xfrm>
            <a:custGeom>
              <a:avLst/>
              <a:gdLst/>
              <a:ahLst/>
              <a:cxnLst/>
              <a:rect l="l" t="t" r="r" b="b"/>
              <a:pathLst>
                <a:path w="4426" h="2183" fill="none" extrusionOk="0">
                  <a:moveTo>
                    <a:pt x="431" y="1"/>
                  </a:moveTo>
                  <a:lnTo>
                    <a:pt x="431" y="1"/>
                  </a:lnTo>
                  <a:lnTo>
                    <a:pt x="830" y="32"/>
                  </a:lnTo>
                  <a:lnTo>
                    <a:pt x="1199" y="62"/>
                  </a:lnTo>
                  <a:lnTo>
                    <a:pt x="1537" y="124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2121" y="339"/>
                  </a:lnTo>
                  <a:lnTo>
                    <a:pt x="2397" y="493"/>
                  </a:lnTo>
                  <a:lnTo>
                    <a:pt x="2612" y="677"/>
                  </a:lnTo>
                  <a:lnTo>
                    <a:pt x="2797" y="892"/>
                  </a:lnTo>
                  <a:lnTo>
                    <a:pt x="2797" y="892"/>
                  </a:lnTo>
                  <a:lnTo>
                    <a:pt x="3104" y="923"/>
                  </a:lnTo>
                  <a:lnTo>
                    <a:pt x="3442" y="984"/>
                  </a:lnTo>
                  <a:lnTo>
                    <a:pt x="3442" y="984"/>
                  </a:lnTo>
                  <a:lnTo>
                    <a:pt x="3626" y="1076"/>
                  </a:lnTo>
                  <a:lnTo>
                    <a:pt x="3811" y="1169"/>
                  </a:lnTo>
                  <a:lnTo>
                    <a:pt x="3964" y="1261"/>
                  </a:lnTo>
                  <a:lnTo>
                    <a:pt x="4118" y="1384"/>
                  </a:lnTo>
                  <a:lnTo>
                    <a:pt x="4241" y="1537"/>
                  </a:lnTo>
                  <a:lnTo>
                    <a:pt x="4333" y="1722"/>
                  </a:lnTo>
                  <a:lnTo>
                    <a:pt x="4394" y="1937"/>
                  </a:lnTo>
                  <a:lnTo>
                    <a:pt x="4425" y="2183"/>
                  </a:lnTo>
                  <a:lnTo>
                    <a:pt x="4425" y="2183"/>
                  </a:lnTo>
                  <a:lnTo>
                    <a:pt x="3227" y="2183"/>
                  </a:lnTo>
                  <a:lnTo>
                    <a:pt x="3227" y="2183"/>
                  </a:lnTo>
                  <a:lnTo>
                    <a:pt x="2981" y="2183"/>
                  </a:lnTo>
                  <a:lnTo>
                    <a:pt x="2981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1598" y="2183"/>
                  </a:lnTo>
                  <a:lnTo>
                    <a:pt x="1383" y="2121"/>
                  </a:lnTo>
                  <a:lnTo>
                    <a:pt x="1168" y="2060"/>
                  </a:lnTo>
                  <a:lnTo>
                    <a:pt x="953" y="1967"/>
                  </a:lnTo>
                  <a:lnTo>
                    <a:pt x="799" y="1845"/>
                  </a:lnTo>
                  <a:lnTo>
                    <a:pt x="615" y="1722"/>
                  </a:lnTo>
                  <a:lnTo>
                    <a:pt x="492" y="1568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185" y="1107"/>
                  </a:lnTo>
                  <a:lnTo>
                    <a:pt x="62" y="800"/>
                  </a:lnTo>
                  <a:lnTo>
                    <a:pt x="62" y="800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431"/>
                  </a:lnTo>
                  <a:lnTo>
                    <a:pt x="1" y="339"/>
                  </a:lnTo>
                  <a:lnTo>
                    <a:pt x="31" y="247"/>
                  </a:lnTo>
                  <a:lnTo>
                    <a:pt x="93" y="185"/>
                  </a:lnTo>
                  <a:lnTo>
                    <a:pt x="154" y="93"/>
                  </a:lnTo>
                  <a:lnTo>
                    <a:pt x="246" y="62"/>
                  </a:lnTo>
                  <a:lnTo>
                    <a:pt x="339" y="32"/>
                  </a:lnTo>
                  <a:lnTo>
                    <a:pt x="4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4187481" y="3863377"/>
              <a:ext cx="1843986" cy="289641"/>
            </a:xfrm>
            <a:custGeom>
              <a:avLst/>
              <a:gdLst/>
              <a:ahLst/>
              <a:cxnLst/>
              <a:rect l="l" t="t" r="r" b="b"/>
              <a:pathLst>
                <a:path w="23875" h="3750" extrusionOk="0">
                  <a:moveTo>
                    <a:pt x="14964" y="1"/>
                  </a:moveTo>
                  <a:lnTo>
                    <a:pt x="13674" y="31"/>
                  </a:lnTo>
                  <a:lnTo>
                    <a:pt x="12475" y="124"/>
                  </a:lnTo>
                  <a:lnTo>
                    <a:pt x="11369" y="246"/>
                  </a:lnTo>
                  <a:lnTo>
                    <a:pt x="10447" y="400"/>
                  </a:lnTo>
                  <a:lnTo>
                    <a:pt x="9096" y="615"/>
                  </a:lnTo>
                  <a:lnTo>
                    <a:pt x="7744" y="830"/>
                  </a:lnTo>
                  <a:lnTo>
                    <a:pt x="6392" y="984"/>
                  </a:lnTo>
                  <a:lnTo>
                    <a:pt x="5070" y="1107"/>
                  </a:lnTo>
                  <a:lnTo>
                    <a:pt x="3749" y="1199"/>
                  </a:lnTo>
                  <a:lnTo>
                    <a:pt x="2459" y="1260"/>
                  </a:lnTo>
                  <a:lnTo>
                    <a:pt x="1199" y="1291"/>
                  </a:lnTo>
                  <a:lnTo>
                    <a:pt x="1" y="1291"/>
                  </a:lnTo>
                  <a:lnTo>
                    <a:pt x="93" y="3749"/>
                  </a:lnTo>
                  <a:lnTo>
                    <a:pt x="12475" y="3749"/>
                  </a:lnTo>
                  <a:lnTo>
                    <a:pt x="12660" y="3565"/>
                  </a:lnTo>
                  <a:lnTo>
                    <a:pt x="12844" y="3380"/>
                  </a:lnTo>
                  <a:lnTo>
                    <a:pt x="13028" y="3227"/>
                  </a:lnTo>
                  <a:lnTo>
                    <a:pt x="13274" y="3104"/>
                  </a:lnTo>
                  <a:lnTo>
                    <a:pt x="13489" y="3012"/>
                  </a:lnTo>
                  <a:lnTo>
                    <a:pt x="13735" y="2950"/>
                  </a:lnTo>
                  <a:lnTo>
                    <a:pt x="13981" y="2889"/>
                  </a:lnTo>
                  <a:lnTo>
                    <a:pt x="19727" y="2889"/>
                  </a:lnTo>
                  <a:lnTo>
                    <a:pt x="20126" y="2520"/>
                  </a:lnTo>
                  <a:lnTo>
                    <a:pt x="20310" y="2367"/>
                  </a:lnTo>
                  <a:lnTo>
                    <a:pt x="20525" y="2244"/>
                  </a:lnTo>
                  <a:lnTo>
                    <a:pt x="20741" y="2182"/>
                  </a:lnTo>
                  <a:lnTo>
                    <a:pt x="20986" y="2151"/>
                  </a:lnTo>
                  <a:lnTo>
                    <a:pt x="23875" y="2151"/>
                  </a:lnTo>
                  <a:lnTo>
                    <a:pt x="23875" y="1137"/>
                  </a:lnTo>
                  <a:lnTo>
                    <a:pt x="23875" y="1107"/>
                  </a:lnTo>
                  <a:lnTo>
                    <a:pt x="22738" y="1076"/>
                  </a:lnTo>
                  <a:lnTo>
                    <a:pt x="22154" y="1015"/>
                  </a:lnTo>
                  <a:lnTo>
                    <a:pt x="21539" y="953"/>
                  </a:lnTo>
                  <a:lnTo>
                    <a:pt x="20956" y="892"/>
                  </a:lnTo>
                  <a:lnTo>
                    <a:pt x="20372" y="769"/>
                  </a:lnTo>
                  <a:lnTo>
                    <a:pt x="19850" y="646"/>
                  </a:lnTo>
                  <a:lnTo>
                    <a:pt x="19389" y="492"/>
                  </a:lnTo>
                  <a:lnTo>
                    <a:pt x="18958" y="369"/>
                  </a:lnTo>
                  <a:lnTo>
                    <a:pt x="18498" y="246"/>
                  </a:lnTo>
                  <a:lnTo>
                    <a:pt x="17975" y="154"/>
                  </a:lnTo>
                  <a:lnTo>
                    <a:pt x="17422" y="93"/>
                  </a:lnTo>
                  <a:lnTo>
                    <a:pt x="16838" y="31"/>
                  </a:lnTo>
                  <a:lnTo>
                    <a:pt x="1622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3027001" y="3977303"/>
              <a:ext cx="3004442" cy="246851"/>
            </a:xfrm>
            <a:custGeom>
              <a:avLst/>
              <a:gdLst/>
              <a:ahLst/>
              <a:cxnLst/>
              <a:rect l="l" t="t" r="r" b="b"/>
              <a:pathLst>
                <a:path w="38900" h="3196" extrusionOk="0">
                  <a:moveTo>
                    <a:pt x="431" y="0"/>
                  </a:moveTo>
                  <a:lnTo>
                    <a:pt x="308" y="154"/>
                  </a:lnTo>
                  <a:lnTo>
                    <a:pt x="185" y="308"/>
                  </a:lnTo>
                  <a:lnTo>
                    <a:pt x="93" y="461"/>
                  </a:lnTo>
                  <a:lnTo>
                    <a:pt x="32" y="676"/>
                  </a:lnTo>
                  <a:lnTo>
                    <a:pt x="1" y="861"/>
                  </a:lnTo>
                  <a:lnTo>
                    <a:pt x="1" y="1967"/>
                  </a:lnTo>
                  <a:lnTo>
                    <a:pt x="32" y="2182"/>
                  </a:lnTo>
                  <a:lnTo>
                    <a:pt x="93" y="2366"/>
                  </a:lnTo>
                  <a:lnTo>
                    <a:pt x="185" y="2520"/>
                  </a:lnTo>
                  <a:lnTo>
                    <a:pt x="308" y="2674"/>
                  </a:lnTo>
                  <a:lnTo>
                    <a:pt x="892" y="2797"/>
                  </a:lnTo>
                  <a:lnTo>
                    <a:pt x="1783" y="2919"/>
                  </a:lnTo>
                  <a:lnTo>
                    <a:pt x="3504" y="3196"/>
                  </a:lnTo>
                  <a:lnTo>
                    <a:pt x="10448" y="2981"/>
                  </a:lnTo>
                  <a:lnTo>
                    <a:pt x="28023" y="2981"/>
                  </a:lnTo>
                  <a:lnTo>
                    <a:pt x="32662" y="2797"/>
                  </a:lnTo>
                  <a:lnTo>
                    <a:pt x="34967" y="2735"/>
                  </a:lnTo>
                  <a:lnTo>
                    <a:pt x="38900" y="2735"/>
                  </a:lnTo>
                  <a:lnTo>
                    <a:pt x="38900" y="676"/>
                  </a:lnTo>
                  <a:lnTo>
                    <a:pt x="36011" y="676"/>
                  </a:lnTo>
                  <a:lnTo>
                    <a:pt x="35766" y="707"/>
                  </a:lnTo>
                  <a:lnTo>
                    <a:pt x="35550" y="769"/>
                  </a:lnTo>
                  <a:lnTo>
                    <a:pt x="35335" y="892"/>
                  </a:lnTo>
                  <a:lnTo>
                    <a:pt x="35151" y="1045"/>
                  </a:lnTo>
                  <a:lnTo>
                    <a:pt x="34752" y="1414"/>
                  </a:lnTo>
                  <a:lnTo>
                    <a:pt x="29006" y="1414"/>
                  </a:lnTo>
                  <a:lnTo>
                    <a:pt x="28760" y="1475"/>
                  </a:lnTo>
                  <a:lnTo>
                    <a:pt x="28514" y="1537"/>
                  </a:lnTo>
                  <a:lnTo>
                    <a:pt x="28299" y="1629"/>
                  </a:lnTo>
                  <a:lnTo>
                    <a:pt x="28053" y="1752"/>
                  </a:lnTo>
                  <a:lnTo>
                    <a:pt x="27869" y="1905"/>
                  </a:lnTo>
                  <a:lnTo>
                    <a:pt x="27685" y="2090"/>
                  </a:lnTo>
                  <a:lnTo>
                    <a:pt x="27500" y="2274"/>
                  </a:lnTo>
                  <a:lnTo>
                    <a:pt x="11799" y="2274"/>
                  </a:lnTo>
                  <a:lnTo>
                    <a:pt x="11308" y="1875"/>
                  </a:lnTo>
                  <a:lnTo>
                    <a:pt x="11001" y="1629"/>
                  </a:lnTo>
                  <a:lnTo>
                    <a:pt x="10632" y="1475"/>
                  </a:lnTo>
                  <a:lnTo>
                    <a:pt x="10263" y="1352"/>
                  </a:lnTo>
                  <a:lnTo>
                    <a:pt x="9864" y="1322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877186" y="3780347"/>
              <a:ext cx="106893" cy="92608"/>
            </a:xfrm>
            <a:custGeom>
              <a:avLst/>
              <a:gdLst/>
              <a:ahLst/>
              <a:cxnLst/>
              <a:rect l="l" t="t" r="r" b="b"/>
              <a:pathLst>
                <a:path w="1384" h="1199" extrusionOk="0">
                  <a:moveTo>
                    <a:pt x="400" y="0"/>
                  </a:moveTo>
                  <a:lnTo>
                    <a:pt x="277" y="62"/>
                  </a:lnTo>
                  <a:lnTo>
                    <a:pt x="154" y="185"/>
                  </a:lnTo>
                  <a:lnTo>
                    <a:pt x="62" y="338"/>
                  </a:lnTo>
                  <a:lnTo>
                    <a:pt x="31" y="492"/>
                  </a:lnTo>
                  <a:lnTo>
                    <a:pt x="123" y="553"/>
                  </a:lnTo>
                  <a:lnTo>
                    <a:pt x="185" y="584"/>
                  </a:lnTo>
                  <a:lnTo>
                    <a:pt x="246" y="645"/>
                  </a:lnTo>
                  <a:lnTo>
                    <a:pt x="246" y="676"/>
                  </a:lnTo>
                  <a:lnTo>
                    <a:pt x="215" y="738"/>
                  </a:lnTo>
                  <a:lnTo>
                    <a:pt x="154" y="768"/>
                  </a:lnTo>
                  <a:lnTo>
                    <a:pt x="0" y="830"/>
                  </a:lnTo>
                  <a:lnTo>
                    <a:pt x="31" y="953"/>
                  </a:lnTo>
                  <a:lnTo>
                    <a:pt x="62" y="1045"/>
                  </a:lnTo>
                  <a:lnTo>
                    <a:pt x="123" y="1137"/>
                  </a:lnTo>
                  <a:lnTo>
                    <a:pt x="185" y="1199"/>
                  </a:lnTo>
                  <a:lnTo>
                    <a:pt x="1383" y="1199"/>
                  </a:lnTo>
                  <a:lnTo>
                    <a:pt x="1352" y="953"/>
                  </a:lnTo>
                  <a:lnTo>
                    <a:pt x="1291" y="738"/>
                  </a:lnTo>
                  <a:lnTo>
                    <a:pt x="1199" y="553"/>
                  </a:lnTo>
                  <a:lnTo>
                    <a:pt x="1076" y="400"/>
                  </a:lnTo>
                  <a:lnTo>
                    <a:pt x="922" y="277"/>
                  </a:lnTo>
                  <a:lnTo>
                    <a:pt x="769" y="185"/>
                  </a:lnTo>
                  <a:lnTo>
                    <a:pt x="584" y="9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10108" y="4207471"/>
              <a:ext cx="2843020" cy="57079"/>
            </a:xfrm>
            <a:custGeom>
              <a:avLst/>
              <a:gdLst/>
              <a:ahLst/>
              <a:cxnLst/>
              <a:rect l="l" t="t" r="r" b="b"/>
              <a:pathLst>
                <a:path w="36810" h="739" extrusionOk="0">
                  <a:moveTo>
                    <a:pt x="33276" y="1"/>
                  </a:moveTo>
                  <a:lnTo>
                    <a:pt x="27715" y="216"/>
                  </a:lnTo>
                  <a:lnTo>
                    <a:pt x="8849" y="216"/>
                  </a:lnTo>
                  <a:lnTo>
                    <a:pt x="8634" y="370"/>
                  </a:lnTo>
                  <a:lnTo>
                    <a:pt x="2489" y="431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62" y="216"/>
                  </a:lnTo>
                  <a:lnTo>
                    <a:pt x="123" y="339"/>
                  </a:lnTo>
                  <a:lnTo>
                    <a:pt x="215" y="431"/>
                  </a:lnTo>
                  <a:lnTo>
                    <a:pt x="338" y="523"/>
                  </a:lnTo>
                  <a:lnTo>
                    <a:pt x="461" y="615"/>
                  </a:lnTo>
                  <a:lnTo>
                    <a:pt x="584" y="677"/>
                  </a:lnTo>
                  <a:lnTo>
                    <a:pt x="707" y="708"/>
                  </a:lnTo>
                  <a:lnTo>
                    <a:pt x="861" y="738"/>
                  </a:lnTo>
                  <a:lnTo>
                    <a:pt x="35888" y="738"/>
                  </a:lnTo>
                  <a:lnTo>
                    <a:pt x="36041" y="708"/>
                  </a:lnTo>
                  <a:lnTo>
                    <a:pt x="36349" y="615"/>
                  </a:lnTo>
                  <a:lnTo>
                    <a:pt x="36595" y="431"/>
                  </a:lnTo>
                  <a:lnTo>
                    <a:pt x="36810" y="216"/>
                  </a:lnTo>
                  <a:lnTo>
                    <a:pt x="332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095819" y="4188548"/>
              <a:ext cx="2881020" cy="52290"/>
            </a:xfrm>
            <a:custGeom>
              <a:avLst/>
              <a:gdLst/>
              <a:ahLst/>
              <a:cxnLst/>
              <a:rect l="l" t="t" r="r" b="b"/>
              <a:pathLst>
                <a:path w="37302" h="677" extrusionOk="0">
                  <a:moveTo>
                    <a:pt x="34076" y="0"/>
                  </a:moveTo>
                  <a:lnTo>
                    <a:pt x="31771" y="62"/>
                  </a:lnTo>
                  <a:lnTo>
                    <a:pt x="27132" y="246"/>
                  </a:lnTo>
                  <a:lnTo>
                    <a:pt x="9557" y="246"/>
                  </a:lnTo>
                  <a:lnTo>
                    <a:pt x="2613" y="461"/>
                  </a:lnTo>
                  <a:lnTo>
                    <a:pt x="892" y="184"/>
                  </a:lnTo>
                  <a:lnTo>
                    <a:pt x="1" y="62"/>
                  </a:lnTo>
                  <a:lnTo>
                    <a:pt x="185" y="338"/>
                  </a:lnTo>
                  <a:lnTo>
                    <a:pt x="2674" y="676"/>
                  </a:lnTo>
                  <a:lnTo>
                    <a:pt x="8819" y="615"/>
                  </a:lnTo>
                  <a:lnTo>
                    <a:pt x="9034" y="461"/>
                  </a:lnTo>
                  <a:lnTo>
                    <a:pt x="27900" y="461"/>
                  </a:lnTo>
                  <a:lnTo>
                    <a:pt x="33461" y="246"/>
                  </a:lnTo>
                  <a:lnTo>
                    <a:pt x="36995" y="461"/>
                  </a:lnTo>
                  <a:lnTo>
                    <a:pt x="37087" y="338"/>
                  </a:lnTo>
                  <a:lnTo>
                    <a:pt x="3730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164637" y="4202759"/>
              <a:ext cx="132999" cy="21395"/>
            </a:xfrm>
            <a:custGeom>
              <a:avLst/>
              <a:gdLst/>
              <a:ahLst/>
              <a:cxnLst/>
              <a:rect l="l" t="t" r="r" b="b"/>
              <a:pathLst>
                <a:path w="1722" h="277" extrusionOk="0">
                  <a:moveTo>
                    <a:pt x="1722" y="277"/>
                  </a:moveTo>
                  <a:lnTo>
                    <a:pt x="1" y="0"/>
                  </a:lnTo>
                  <a:lnTo>
                    <a:pt x="1722" y="27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297561" y="4207471"/>
              <a:ext cx="536397" cy="16683"/>
            </a:xfrm>
            <a:custGeom>
              <a:avLst/>
              <a:gdLst/>
              <a:ahLst/>
              <a:cxnLst/>
              <a:rect l="l" t="t" r="r" b="b"/>
              <a:pathLst>
                <a:path w="6945" h="216" extrusionOk="0">
                  <a:moveTo>
                    <a:pt x="6945" y="1"/>
                  </a:moveTo>
                  <a:lnTo>
                    <a:pt x="1" y="216"/>
                  </a:lnTo>
                  <a:lnTo>
                    <a:pt x="6945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095819" y="4193259"/>
              <a:ext cx="68894" cy="9577"/>
            </a:xfrm>
            <a:custGeom>
              <a:avLst/>
              <a:gdLst/>
              <a:ahLst/>
              <a:cxnLst/>
              <a:rect l="l" t="t" r="r" b="b"/>
              <a:pathLst>
                <a:path w="892" h="124" extrusionOk="0">
                  <a:moveTo>
                    <a:pt x="1" y="1"/>
                  </a:moveTo>
                  <a:lnTo>
                    <a:pt x="1" y="1"/>
                  </a:lnTo>
                  <a:lnTo>
                    <a:pt x="892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191325" y="4193259"/>
              <a:ext cx="358448" cy="14289"/>
            </a:xfrm>
            <a:custGeom>
              <a:avLst/>
              <a:gdLst/>
              <a:ahLst/>
              <a:cxnLst/>
              <a:rect l="l" t="t" r="r" b="b"/>
              <a:pathLst>
                <a:path w="4641" h="185" extrusionOk="0">
                  <a:moveTo>
                    <a:pt x="4640" y="1"/>
                  </a:moveTo>
                  <a:lnTo>
                    <a:pt x="1" y="185"/>
                  </a:lnTo>
                  <a:lnTo>
                    <a:pt x="1" y="185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364566" y="3552495"/>
              <a:ext cx="572002" cy="194716"/>
            </a:xfrm>
            <a:custGeom>
              <a:avLst/>
              <a:gdLst/>
              <a:ahLst/>
              <a:cxnLst/>
              <a:rect l="l" t="t" r="r" b="b"/>
              <a:pathLst>
                <a:path w="7406" h="2521" extrusionOk="0">
                  <a:moveTo>
                    <a:pt x="31" y="1"/>
                  </a:moveTo>
                  <a:lnTo>
                    <a:pt x="1" y="154"/>
                  </a:lnTo>
                  <a:lnTo>
                    <a:pt x="31" y="277"/>
                  </a:lnTo>
                  <a:lnTo>
                    <a:pt x="31" y="400"/>
                  </a:lnTo>
                  <a:lnTo>
                    <a:pt x="93" y="523"/>
                  </a:lnTo>
                  <a:lnTo>
                    <a:pt x="185" y="615"/>
                  </a:lnTo>
                  <a:lnTo>
                    <a:pt x="308" y="738"/>
                  </a:lnTo>
                  <a:lnTo>
                    <a:pt x="462" y="830"/>
                  </a:lnTo>
                  <a:lnTo>
                    <a:pt x="1260" y="1014"/>
                  </a:lnTo>
                  <a:lnTo>
                    <a:pt x="2950" y="1414"/>
                  </a:lnTo>
                  <a:lnTo>
                    <a:pt x="5163" y="1936"/>
                  </a:lnTo>
                  <a:lnTo>
                    <a:pt x="7406" y="2520"/>
                  </a:lnTo>
                  <a:lnTo>
                    <a:pt x="6945" y="2182"/>
                  </a:lnTo>
                  <a:lnTo>
                    <a:pt x="6361" y="1813"/>
                  </a:lnTo>
                  <a:lnTo>
                    <a:pt x="5654" y="1475"/>
                  </a:lnTo>
                  <a:lnTo>
                    <a:pt x="4825" y="1168"/>
                  </a:lnTo>
                  <a:lnTo>
                    <a:pt x="3872" y="830"/>
                  </a:lnTo>
                  <a:lnTo>
                    <a:pt x="2766" y="523"/>
                  </a:lnTo>
                  <a:lnTo>
                    <a:pt x="1475" y="24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858185" y="3773241"/>
              <a:ext cx="49894" cy="99714"/>
            </a:xfrm>
            <a:custGeom>
              <a:avLst/>
              <a:gdLst/>
              <a:ahLst/>
              <a:cxnLst/>
              <a:rect l="l" t="t" r="r" b="b"/>
              <a:pathLst>
                <a:path w="646" h="1291" extrusionOk="0">
                  <a:moveTo>
                    <a:pt x="1" y="0"/>
                  </a:moveTo>
                  <a:lnTo>
                    <a:pt x="93" y="123"/>
                  </a:lnTo>
                  <a:lnTo>
                    <a:pt x="124" y="277"/>
                  </a:lnTo>
                  <a:lnTo>
                    <a:pt x="185" y="615"/>
                  </a:lnTo>
                  <a:lnTo>
                    <a:pt x="185" y="983"/>
                  </a:lnTo>
                  <a:lnTo>
                    <a:pt x="185" y="1291"/>
                  </a:lnTo>
                  <a:lnTo>
                    <a:pt x="431" y="1291"/>
                  </a:lnTo>
                  <a:lnTo>
                    <a:pt x="369" y="1229"/>
                  </a:lnTo>
                  <a:lnTo>
                    <a:pt x="308" y="1137"/>
                  </a:lnTo>
                  <a:lnTo>
                    <a:pt x="277" y="1045"/>
                  </a:lnTo>
                  <a:lnTo>
                    <a:pt x="246" y="922"/>
                  </a:lnTo>
                  <a:lnTo>
                    <a:pt x="246" y="768"/>
                  </a:lnTo>
                  <a:lnTo>
                    <a:pt x="277" y="584"/>
                  </a:lnTo>
                  <a:lnTo>
                    <a:pt x="308" y="430"/>
                  </a:lnTo>
                  <a:lnTo>
                    <a:pt x="400" y="277"/>
                  </a:lnTo>
                  <a:lnTo>
                    <a:pt x="523" y="154"/>
                  </a:lnTo>
                  <a:lnTo>
                    <a:pt x="646" y="92"/>
                  </a:lnTo>
                  <a:lnTo>
                    <a:pt x="308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877186" y="3818270"/>
              <a:ext cx="19077" cy="26184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31" y="1"/>
                  </a:moveTo>
                  <a:lnTo>
                    <a:pt x="0" y="185"/>
                  </a:lnTo>
                  <a:lnTo>
                    <a:pt x="0" y="339"/>
                  </a:lnTo>
                  <a:lnTo>
                    <a:pt x="154" y="277"/>
                  </a:lnTo>
                  <a:lnTo>
                    <a:pt x="215" y="247"/>
                  </a:lnTo>
                  <a:lnTo>
                    <a:pt x="246" y="185"/>
                  </a:lnTo>
                  <a:lnTo>
                    <a:pt x="246" y="154"/>
                  </a:lnTo>
                  <a:lnTo>
                    <a:pt x="185" y="93"/>
                  </a:lnTo>
                  <a:lnTo>
                    <a:pt x="123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extrusionOk="0">
                  <a:moveTo>
                    <a:pt x="769" y="0"/>
                  </a:move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fill="none" extrusionOk="0">
                  <a:moveTo>
                    <a:pt x="1" y="676"/>
                  </a:move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076" y="1967"/>
                  </a:lnTo>
                  <a:lnTo>
                    <a:pt x="1076" y="1967"/>
                  </a:lnTo>
                  <a:lnTo>
                    <a:pt x="1875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642232" y="3704345"/>
              <a:ext cx="149604" cy="168609"/>
            </a:xfrm>
            <a:custGeom>
              <a:avLst/>
              <a:gdLst/>
              <a:ahLst/>
              <a:cxnLst/>
              <a:rect l="l" t="t" r="r" b="b"/>
              <a:pathLst>
                <a:path w="1937" h="2183" extrusionOk="0">
                  <a:moveTo>
                    <a:pt x="431" y="1"/>
                  </a:move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642232" y="3704345"/>
              <a:ext cx="168604" cy="168609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62" y="800"/>
                  </a:move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lnTo>
                    <a:pt x="431" y="1"/>
                  </a:ln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62" y="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extrusionOk="0">
                  <a:moveTo>
                    <a:pt x="32" y="0"/>
                  </a:moveTo>
                  <a:lnTo>
                    <a:pt x="1" y="184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184"/>
                  </a:lnTo>
                  <a:lnTo>
                    <a:pt x="32" y="399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647021" y="3766058"/>
              <a:ext cx="42788" cy="47578"/>
            </a:xfrm>
            <a:custGeom>
              <a:avLst/>
              <a:gdLst/>
              <a:ahLst/>
              <a:cxnLst/>
              <a:rect l="l" t="t" r="r" b="b"/>
              <a:pathLst>
                <a:path w="554" h="616" extrusionOk="0">
                  <a:moveTo>
                    <a:pt x="0" y="1"/>
                  </a:moveTo>
                  <a:lnTo>
                    <a:pt x="123" y="308"/>
                  </a:lnTo>
                  <a:lnTo>
                    <a:pt x="307" y="615"/>
                  </a:lnTo>
                  <a:lnTo>
                    <a:pt x="492" y="400"/>
                  </a:lnTo>
                  <a:lnTo>
                    <a:pt x="553" y="308"/>
                  </a:lnTo>
                  <a:lnTo>
                    <a:pt x="553" y="216"/>
                  </a:lnTo>
                  <a:lnTo>
                    <a:pt x="522" y="124"/>
                  </a:lnTo>
                  <a:lnTo>
                    <a:pt x="430" y="62"/>
                  </a:lnTo>
                  <a:lnTo>
                    <a:pt x="246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C9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4949265" y="3284326"/>
              <a:ext cx="405870" cy="268246"/>
            </a:xfrm>
            <a:custGeom>
              <a:avLst/>
              <a:gdLst/>
              <a:ahLst/>
              <a:cxnLst/>
              <a:rect l="l" t="t" r="r" b="b"/>
              <a:pathLst>
                <a:path w="5255" h="3473" extrusionOk="0">
                  <a:moveTo>
                    <a:pt x="1" y="1"/>
                  </a:moveTo>
                  <a:lnTo>
                    <a:pt x="3104" y="3073"/>
                  </a:lnTo>
                  <a:lnTo>
                    <a:pt x="3227" y="3135"/>
                  </a:lnTo>
                  <a:lnTo>
                    <a:pt x="3319" y="3165"/>
                  </a:lnTo>
                  <a:lnTo>
                    <a:pt x="3350" y="3196"/>
                  </a:lnTo>
                  <a:lnTo>
                    <a:pt x="3411" y="3227"/>
                  </a:lnTo>
                  <a:lnTo>
                    <a:pt x="3473" y="3227"/>
                  </a:lnTo>
                  <a:lnTo>
                    <a:pt x="3903" y="3350"/>
                  </a:lnTo>
                  <a:lnTo>
                    <a:pt x="4272" y="3411"/>
                  </a:lnTo>
                  <a:lnTo>
                    <a:pt x="4610" y="3442"/>
                  </a:lnTo>
                  <a:lnTo>
                    <a:pt x="4886" y="3473"/>
                  </a:lnTo>
                  <a:lnTo>
                    <a:pt x="5132" y="3442"/>
                  </a:lnTo>
                  <a:lnTo>
                    <a:pt x="5255" y="3442"/>
                  </a:lnTo>
                  <a:lnTo>
                    <a:pt x="3841" y="2366"/>
                  </a:lnTo>
                  <a:lnTo>
                    <a:pt x="2489" y="1445"/>
                  </a:lnTo>
                  <a:lnTo>
                    <a:pt x="1844" y="1045"/>
                  </a:lnTo>
                  <a:lnTo>
                    <a:pt x="1230" y="676"/>
                  </a:lnTo>
                  <a:lnTo>
                    <a:pt x="615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5212719" y="3533495"/>
              <a:ext cx="4789" cy="77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2" y="1"/>
                  </a:moveTo>
                  <a:lnTo>
                    <a:pt x="6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5355066" y="3550101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5326643" y="3550101"/>
              <a:ext cx="28500" cy="2472"/>
            </a:xfrm>
            <a:custGeom>
              <a:avLst/>
              <a:gdLst/>
              <a:ahLst/>
              <a:cxnLst/>
              <a:rect l="l" t="t" r="r" b="b"/>
              <a:pathLst>
                <a:path w="369" h="32" extrusionOk="0">
                  <a:moveTo>
                    <a:pt x="0" y="32"/>
                  </a:moveTo>
                  <a:lnTo>
                    <a:pt x="0" y="32"/>
                  </a:lnTo>
                  <a:lnTo>
                    <a:pt x="246" y="1"/>
                  </a:lnTo>
                  <a:lnTo>
                    <a:pt x="369" y="1"/>
                  </a:lnTo>
                  <a:lnTo>
                    <a:pt x="369" y="1"/>
                  </a:lnTo>
                  <a:lnTo>
                    <a:pt x="246" y="1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fill="none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4771312" y="3246325"/>
              <a:ext cx="417687" cy="275429"/>
            </a:xfrm>
            <a:custGeom>
              <a:avLst/>
              <a:gdLst/>
              <a:ahLst/>
              <a:cxnLst/>
              <a:rect l="l" t="t" r="r" b="b"/>
              <a:pathLst>
                <a:path w="5408" h="3566" extrusionOk="0">
                  <a:moveTo>
                    <a:pt x="92" y="1"/>
                  </a:moveTo>
                  <a:lnTo>
                    <a:pt x="31" y="3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277"/>
                  </a:lnTo>
                  <a:lnTo>
                    <a:pt x="62" y="308"/>
                  </a:lnTo>
                  <a:lnTo>
                    <a:pt x="738" y="738"/>
                  </a:lnTo>
                  <a:lnTo>
                    <a:pt x="922" y="861"/>
                  </a:lnTo>
                  <a:lnTo>
                    <a:pt x="1352" y="1138"/>
                  </a:lnTo>
                  <a:lnTo>
                    <a:pt x="1598" y="1291"/>
                  </a:lnTo>
                  <a:lnTo>
                    <a:pt x="2550" y="1875"/>
                  </a:lnTo>
                  <a:lnTo>
                    <a:pt x="3196" y="2275"/>
                  </a:lnTo>
                  <a:lnTo>
                    <a:pt x="4701" y="3166"/>
                  </a:lnTo>
                  <a:lnTo>
                    <a:pt x="4886" y="3289"/>
                  </a:lnTo>
                  <a:lnTo>
                    <a:pt x="4916" y="3289"/>
                  </a:lnTo>
                  <a:lnTo>
                    <a:pt x="5070" y="3381"/>
                  </a:lnTo>
                  <a:lnTo>
                    <a:pt x="5101" y="3411"/>
                  </a:lnTo>
                  <a:lnTo>
                    <a:pt x="5254" y="3473"/>
                  </a:lnTo>
                  <a:lnTo>
                    <a:pt x="5254" y="3504"/>
                  </a:lnTo>
                  <a:lnTo>
                    <a:pt x="5408" y="3565"/>
                  </a:lnTo>
                  <a:lnTo>
                    <a:pt x="5408" y="3565"/>
                  </a:lnTo>
                  <a:lnTo>
                    <a:pt x="2305" y="49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fill="none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5096401" y="3523995"/>
              <a:ext cx="111605" cy="144898"/>
            </a:xfrm>
            <a:custGeom>
              <a:avLst/>
              <a:gdLst/>
              <a:ahLst/>
              <a:cxnLst/>
              <a:rect l="l" t="t" r="r" b="b"/>
              <a:pathLst>
                <a:path w="1445" h="1876" extrusionOk="0">
                  <a:moveTo>
                    <a:pt x="554" y="1"/>
                  </a:moveTo>
                  <a:lnTo>
                    <a:pt x="431" y="124"/>
                  </a:lnTo>
                  <a:lnTo>
                    <a:pt x="308" y="308"/>
                  </a:lnTo>
                  <a:lnTo>
                    <a:pt x="185" y="585"/>
                  </a:lnTo>
                  <a:lnTo>
                    <a:pt x="93" y="861"/>
                  </a:lnTo>
                  <a:lnTo>
                    <a:pt x="31" y="1168"/>
                  </a:lnTo>
                  <a:lnTo>
                    <a:pt x="1" y="1445"/>
                  </a:lnTo>
                  <a:lnTo>
                    <a:pt x="1" y="1691"/>
                  </a:lnTo>
                  <a:lnTo>
                    <a:pt x="31" y="1783"/>
                  </a:lnTo>
                  <a:lnTo>
                    <a:pt x="62" y="1875"/>
                  </a:lnTo>
                  <a:lnTo>
                    <a:pt x="369" y="1875"/>
                  </a:lnTo>
                  <a:lnTo>
                    <a:pt x="615" y="1844"/>
                  </a:lnTo>
                  <a:lnTo>
                    <a:pt x="830" y="1783"/>
                  </a:lnTo>
                  <a:lnTo>
                    <a:pt x="1015" y="1691"/>
                  </a:lnTo>
                  <a:lnTo>
                    <a:pt x="1168" y="1599"/>
                  </a:lnTo>
                  <a:lnTo>
                    <a:pt x="1291" y="1476"/>
                  </a:lnTo>
                  <a:lnTo>
                    <a:pt x="1383" y="1322"/>
                  </a:lnTo>
                  <a:lnTo>
                    <a:pt x="1445" y="1199"/>
                  </a:lnTo>
                  <a:lnTo>
                    <a:pt x="1445" y="1046"/>
                  </a:lnTo>
                  <a:lnTo>
                    <a:pt x="1414" y="861"/>
                  </a:lnTo>
                  <a:lnTo>
                    <a:pt x="1353" y="708"/>
                  </a:lnTo>
                  <a:lnTo>
                    <a:pt x="1260" y="554"/>
                  </a:lnTo>
                  <a:lnTo>
                    <a:pt x="1137" y="400"/>
                  </a:lnTo>
                  <a:lnTo>
                    <a:pt x="984" y="247"/>
                  </a:lnTo>
                  <a:lnTo>
                    <a:pt x="769" y="124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156664" y="3179901"/>
              <a:ext cx="977795" cy="401172"/>
            </a:xfrm>
            <a:custGeom>
              <a:avLst/>
              <a:gdLst/>
              <a:ahLst/>
              <a:cxnLst/>
              <a:rect l="l" t="t" r="r" b="b"/>
              <a:pathLst>
                <a:path w="12660" h="5194" extrusionOk="0">
                  <a:moveTo>
                    <a:pt x="0" y="1"/>
                  </a:moveTo>
                  <a:lnTo>
                    <a:pt x="62" y="1322"/>
                  </a:lnTo>
                  <a:lnTo>
                    <a:pt x="553" y="1322"/>
                  </a:lnTo>
                  <a:lnTo>
                    <a:pt x="553" y="1230"/>
                  </a:lnTo>
                  <a:lnTo>
                    <a:pt x="553" y="1107"/>
                  </a:lnTo>
                  <a:lnTo>
                    <a:pt x="615" y="1015"/>
                  </a:lnTo>
                  <a:lnTo>
                    <a:pt x="676" y="953"/>
                  </a:lnTo>
                  <a:lnTo>
                    <a:pt x="768" y="892"/>
                  </a:lnTo>
                  <a:lnTo>
                    <a:pt x="861" y="861"/>
                  </a:lnTo>
                  <a:lnTo>
                    <a:pt x="1475" y="861"/>
                  </a:lnTo>
                  <a:lnTo>
                    <a:pt x="1629" y="892"/>
                  </a:lnTo>
                  <a:lnTo>
                    <a:pt x="2182" y="892"/>
                  </a:lnTo>
                  <a:lnTo>
                    <a:pt x="2520" y="922"/>
                  </a:lnTo>
                  <a:lnTo>
                    <a:pt x="2704" y="953"/>
                  </a:lnTo>
                  <a:lnTo>
                    <a:pt x="3042" y="984"/>
                  </a:lnTo>
                  <a:lnTo>
                    <a:pt x="3226" y="984"/>
                  </a:lnTo>
                  <a:lnTo>
                    <a:pt x="3564" y="1015"/>
                  </a:lnTo>
                  <a:lnTo>
                    <a:pt x="3749" y="1045"/>
                  </a:lnTo>
                  <a:lnTo>
                    <a:pt x="4118" y="1107"/>
                  </a:lnTo>
                  <a:lnTo>
                    <a:pt x="4240" y="1107"/>
                  </a:lnTo>
                  <a:lnTo>
                    <a:pt x="4640" y="1168"/>
                  </a:lnTo>
                  <a:lnTo>
                    <a:pt x="4732" y="1199"/>
                  </a:lnTo>
                  <a:lnTo>
                    <a:pt x="5131" y="1291"/>
                  </a:lnTo>
                  <a:lnTo>
                    <a:pt x="5224" y="1291"/>
                  </a:lnTo>
                  <a:lnTo>
                    <a:pt x="5469" y="1353"/>
                  </a:lnTo>
                  <a:lnTo>
                    <a:pt x="5654" y="1383"/>
                  </a:lnTo>
                  <a:lnTo>
                    <a:pt x="5900" y="1445"/>
                  </a:lnTo>
                  <a:lnTo>
                    <a:pt x="6084" y="1506"/>
                  </a:lnTo>
                  <a:lnTo>
                    <a:pt x="6299" y="1568"/>
                  </a:lnTo>
                  <a:lnTo>
                    <a:pt x="6483" y="1629"/>
                  </a:lnTo>
                  <a:lnTo>
                    <a:pt x="6698" y="1691"/>
                  </a:lnTo>
                  <a:lnTo>
                    <a:pt x="6914" y="1752"/>
                  </a:lnTo>
                  <a:lnTo>
                    <a:pt x="7098" y="1813"/>
                  </a:lnTo>
                  <a:lnTo>
                    <a:pt x="7313" y="1906"/>
                  </a:lnTo>
                  <a:lnTo>
                    <a:pt x="7497" y="1967"/>
                  </a:lnTo>
                  <a:lnTo>
                    <a:pt x="7743" y="2090"/>
                  </a:lnTo>
                  <a:lnTo>
                    <a:pt x="7866" y="2151"/>
                  </a:lnTo>
                  <a:lnTo>
                    <a:pt x="8265" y="2305"/>
                  </a:lnTo>
                  <a:lnTo>
                    <a:pt x="8296" y="2336"/>
                  </a:lnTo>
                  <a:lnTo>
                    <a:pt x="8634" y="2489"/>
                  </a:lnTo>
                  <a:lnTo>
                    <a:pt x="8788" y="2582"/>
                  </a:lnTo>
                  <a:lnTo>
                    <a:pt x="9003" y="2704"/>
                  </a:lnTo>
                  <a:lnTo>
                    <a:pt x="9157" y="2766"/>
                  </a:lnTo>
                  <a:lnTo>
                    <a:pt x="9464" y="2920"/>
                  </a:lnTo>
                  <a:lnTo>
                    <a:pt x="9556" y="2981"/>
                  </a:lnTo>
                  <a:lnTo>
                    <a:pt x="9802" y="3073"/>
                  </a:lnTo>
                  <a:lnTo>
                    <a:pt x="9894" y="3135"/>
                  </a:lnTo>
                  <a:lnTo>
                    <a:pt x="10170" y="3288"/>
                  </a:lnTo>
                  <a:lnTo>
                    <a:pt x="10263" y="3319"/>
                  </a:lnTo>
                  <a:lnTo>
                    <a:pt x="10447" y="3442"/>
                  </a:lnTo>
                  <a:lnTo>
                    <a:pt x="10539" y="3473"/>
                  </a:lnTo>
                  <a:lnTo>
                    <a:pt x="10754" y="3596"/>
                  </a:lnTo>
                  <a:lnTo>
                    <a:pt x="10816" y="3626"/>
                  </a:lnTo>
                  <a:lnTo>
                    <a:pt x="11031" y="3749"/>
                  </a:lnTo>
                  <a:lnTo>
                    <a:pt x="11246" y="3903"/>
                  </a:lnTo>
                  <a:lnTo>
                    <a:pt x="11430" y="4087"/>
                  </a:lnTo>
                  <a:lnTo>
                    <a:pt x="11522" y="4241"/>
                  </a:lnTo>
                  <a:lnTo>
                    <a:pt x="11615" y="4425"/>
                  </a:lnTo>
                  <a:lnTo>
                    <a:pt x="11676" y="4640"/>
                  </a:lnTo>
                  <a:lnTo>
                    <a:pt x="11676" y="4886"/>
                  </a:lnTo>
                  <a:lnTo>
                    <a:pt x="11645" y="5101"/>
                  </a:lnTo>
                  <a:lnTo>
                    <a:pt x="11645" y="5132"/>
                  </a:lnTo>
                  <a:lnTo>
                    <a:pt x="11891" y="5193"/>
                  </a:lnTo>
                  <a:lnTo>
                    <a:pt x="11983" y="4947"/>
                  </a:lnTo>
                  <a:lnTo>
                    <a:pt x="12106" y="4702"/>
                  </a:lnTo>
                  <a:lnTo>
                    <a:pt x="12260" y="4517"/>
                  </a:lnTo>
                  <a:lnTo>
                    <a:pt x="12413" y="4333"/>
                  </a:lnTo>
                  <a:lnTo>
                    <a:pt x="12659" y="4026"/>
                  </a:lnTo>
                  <a:lnTo>
                    <a:pt x="11154" y="3135"/>
                  </a:lnTo>
                  <a:lnTo>
                    <a:pt x="10508" y="2735"/>
                  </a:lnTo>
                  <a:lnTo>
                    <a:pt x="9556" y="2151"/>
                  </a:lnTo>
                  <a:lnTo>
                    <a:pt x="9310" y="1998"/>
                  </a:lnTo>
                  <a:lnTo>
                    <a:pt x="8880" y="1721"/>
                  </a:lnTo>
                  <a:lnTo>
                    <a:pt x="8696" y="1598"/>
                  </a:lnTo>
                  <a:lnTo>
                    <a:pt x="8020" y="1168"/>
                  </a:lnTo>
                  <a:lnTo>
                    <a:pt x="6975" y="892"/>
                  </a:lnTo>
                  <a:lnTo>
                    <a:pt x="5930" y="646"/>
                  </a:lnTo>
                  <a:lnTo>
                    <a:pt x="4886" y="431"/>
                  </a:lnTo>
                  <a:lnTo>
                    <a:pt x="3872" y="277"/>
                  </a:lnTo>
                  <a:lnTo>
                    <a:pt x="2858" y="154"/>
                  </a:lnTo>
                  <a:lnTo>
                    <a:pt x="1905" y="62"/>
                  </a:lnTo>
                  <a:lnTo>
                    <a:pt x="922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5067901" y="3514495"/>
              <a:ext cx="71288" cy="154398"/>
            </a:xfrm>
            <a:custGeom>
              <a:avLst/>
              <a:gdLst/>
              <a:ahLst/>
              <a:cxnLst/>
              <a:rect l="l" t="t" r="r" b="b"/>
              <a:pathLst>
                <a:path w="923" h="1999" extrusionOk="0">
                  <a:moveTo>
                    <a:pt x="615" y="1"/>
                  </a:moveTo>
                  <a:lnTo>
                    <a:pt x="462" y="185"/>
                  </a:lnTo>
                  <a:lnTo>
                    <a:pt x="308" y="370"/>
                  </a:lnTo>
                  <a:lnTo>
                    <a:pt x="185" y="615"/>
                  </a:lnTo>
                  <a:lnTo>
                    <a:pt x="93" y="861"/>
                  </a:lnTo>
                  <a:lnTo>
                    <a:pt x="32" y="1199"/>
                  </a:lnTo>
                  <a:lnTo>
                    <a:pt x="1" y="1537"/>
                  </a:lnTo>
                  <a:lnTo>
                    <a:pt x="32" y="1660"/>
                  </a:lnTo>
                  <a:lnTo>
                    <a:pt x="62" y="1814"/>
                  </a:lnTo>
                  <a:lnTo>
                    <a:pt x="93" y="1906"/>
                  </a:lnTo>
                  <a:lnTo>
                    <a:pt x="155" y="1998"/>
                  </a:lnTo>
                  <a:lnTo>
                    <a:pt x="431" y="1998"/>
                  </a:lnTo>
                  <a:lnTo>
                    <a:pt x="400" y="1906"/>
                  </a:lnTo>
                  <a:lnTo>
                    <a:pt x="370" y="1814"/>
                  </a:lnTo>
                  <a:lnTo>
                    <a:pt x="370" y="1568"/>
                  </a:lnTo>
                  <a:lnTo>
                    <a:pt x="400" y="1291"/>
                  </a:lnTo>
                  <a:lnTo>
                    <a:pt x="462" y="984"/>
                  </a:lnTo>
                  <a:lnTo>
                    <a:pt x="554" y="708"/>
                  </a:lnTo>
                  <a:lnTo>
                    <a:pt x="677" y="431"/>
                  </a:lnTo>
                  <a:lnTo>
                    <a:pt x="800" y="247"/>
                  </a:lnTo>
                  <a:lnTo>
                    <a:pt x="923" y="12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199375" y="3246325"/>
              <a:ext cx="360765" cy="358459"/>
            </a:xfrm>
            <a:custGeom>
              <a:avLst/>
              <a:gdLst/>
              <a:ahLst/>
              <a:cxnLst/>
              <a:rect l="l" t="t" r="r" b="b"/>
              <a:pathLst>
                <a:path w="4671" h="4641" extrusionOk="0">
                  <a:moveTo>
                    <a:pt x="308" y="1"/>
                  </a:moveTo>
                  <a:lnTo>
                    <a:pt x="215" y="32"/>
                  </a:lnTo>
                  <a:lnTo>
                    <a:pt x="123" y="93"/>
                  </a:lnTo>
                  <a:lnTo>
                    <a:pt x="62" y="155"/>
                  </a:lnTo>
                  <a:lnTo>
                    <a:pt x="0" y="247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492" y="4641"/>
                  </a:lnTo>
                  <a:lnTo>
                    <a:pt x="4671" y="431"/>
                  </a:lnTo>
                  <a:lnTo>
                    <a:pt x="4578" y="431"/>
                  </a:lnTo>
                  <a:lnTo>
                    <a:pt x="4179" y="339"/>
                  </a:lnTo>
                  <a:lnTo>
                    <a:pt x="4087" y="308"/>
                  </a:lnTo>
                  <a:lnTo>
                    <a:pt x="3687" y="247"/>
                  </a:lnTo>
                  <a:lnTo>
                    <a:pt x="3565" y="247"/>
                  </a:lnTo>
                  <a:lnTo>
                    <a:pt x="3196" y="185"/>
                  </a:lnTo>
                  <a:lnTo>
                    <a:pt x="3011" y="155"/>
                  </a:lnTo>
                  <a:lnTo>
                    <a:pt x="2673" y="124"/>
                  </a:lnTo>
                  <a:lnTo>
                    <a:pt x="2489" y="124"/>
                  </a:lnTo>
                  <a:lnTo>
                    <a:pt x="2151" y="93"/>
                  </a:lnTo>
                  <a:lnTo>
                    <a:pt x="1967" y="62"/>
                  </a:lnTo>
                  <a:lnTo>
                    <a:pt x="1629" y="32"/>
                  </a:lnTo>
                  <a:lnTo>
                    <a:pt x="1076" y="32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351223" y="3251114"/>
              <a:ext cx="14366" cy="2472"/>
            </a:xfrm>
            <a:custGeom>
              <a:avLst/>
              <a:gdLst/>
              <a:ahLst/>
              <a:cxnLst/>
              <a:rect l="l" t="t" r="r" b="b"/>
              <a:pathLst>
                <a:path w="186" h="32" extrusionOk="0">
                  <a:moveTo>
                    <a:pt x="1" y="0"/>
                  </a:moveTo>
                  <a:lnTo>
                    <a:pt x="1" y="0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4310905" y="3248720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4270588" y="3246325"/>
              <a:ext cx="11894" cy="2472"/>
            </a:xfrm>
            <a:custGeom>
              <a:avLst/>
              <a:gdLst/>
              <a:ahLst/>
              <a:cxnLst/>
              <a:rect l="l" t="t" r="r" b="b"/>
              <a:pathLst>
                <a:path w="154" h="32" extrusionOk="0">
                  <a:moveTo>
                    <a:pt x="0" y="1"/>
                  </a:moveTo>
                  <a:lnTo>
                    <a:pt x="0" y="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4514964" y="3270115"/>
              <a:ext cx="7260" cy="2394"/>
            </a:xfrm>
            <a:custGeom>
              <a:avLst/>
              <a:gdLst/>
              <a:ahLst/>
              <a:cxnLst/>
              <a:rect l="l" t="t" r="r" b="b"/>
              <a:pathLst>
                <a:path w="94" h="31" extrusionOk="0">
                  <a:moveTo>
                    <a:pt x="1" y="0"/>
                  </a:moveTo>
                  <a:lnTo>
                    <a:pt x="1" y="0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4391617" y="3255826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4" y="1"/>
                  </a:lnTo>
                  <a:lnTo>
                    <a:pt x="18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4474647" y="32653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4431935" y="3258220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4237299" y="3279615"/>
              <a:ext cx="560185" cy="367882"/>
            </a:xfrm>
            <a:custGeom>
              <a:avLst/>
              <a:gdLst/>
              <a:ahLst/>
              <a:cxnLst/>
              <a:rect l="l" t="t" r="r" b="b"/>
              <a:pathLst>
                <a:path w="7253" h="4763" extrusionOk="0">
                  <a:moveTo>
                    <a:pt x="4180" y="0"/>
                  </a:moveTo>
                  <a:lnTo>
                    <a:pt x="1" y="4210"/>
                  </a:lnTo>
                  <a:lnTo>
                    <a:pt x="1" y="4271"/>
                  </a:lnTo>
                  <a:lnTo>
                    <a:pt x="1" y="4394"/>
                  </a:lnTo>
                  <a:lnTo>
                    <a:pt x="32" y="4455"/>
                  </a:lnTo>
                  <a:lnTo>
                    <a:pt x="62" y="4578"/>
                  </a:lnTo>
                  <a:lnTo>
                    <a:pt x="155" y="4670"/>
                  </a:lnTo>
                  <a:lnTo>
                    <a:pt x="277" y="4732"/>
                  </a:lnTo>
                  <a:lnTo>
                    <a:pt x="400" y="4763"/>
                  </a:lnTo>
                  <a:lnTo>
                    <a:pt x="3534" y="4763"/>
                  </a:lnTo>
                  <a:lnTo>
                    <a:pt x="7252" y="1045"/>
                  </a:lnTo>
                  <a:lnTo>
                    <a:pt x="7221" y="1014"/>
                  </a:lnTo>
                  <a:lnTo>
                    <a:pt x="6822" y="860"/>
                  </a:lnTo>
                  <a:lnTo>
                    <a:pt x="6699" y="799"/>
                  </a:lnTo>
                  <a:lnTo>
                    <a:pt x="6453" y="676"/>
                  </a:lnTo>
                  <a:lnTo>
                    <a:pt x="6269" y="615"/>
                  </a:lnTo>
                  <a:lnTo>
                    <a:pt x="6054" y="522"/>
                  </a:lnTo>
                  <a:lnTo>
                    <a:pt x="5870" y="461"/>
                  </a:lnTo>
                  <a:lnTo>
                    <a:pt x="5654" y="400"/>
                  </a:lnTo>
                  <a:lnTo>
                    <a:pt x="5439" y="338"/>
                  </a:lnTo>
                  <a:lnTo>
                    <a:pt x="5255" y="277"/>
                  </a:lnTo>
                  <a:lnTo>
                    <a:pt x="5040" y="215"/>
                  </a:lnTo>
                  <a:lnTo>
                    <a:pt x="4856" y="154"/>
                  </a:lnTo>
                  <a:lnTo>
                    <a:pt x="4610" y="92"/>
                  </a:lnTo>
                  <a:lnTo>
                    <a:pt x="4425" y="62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4237299" y="3609420"/>
              <a:ext cx="2472" cy="14366"/>
            </a:xfrm>
            <a:custGeom>
              <a:avLst/>
              <a:gdLst/>
              <a:ahLst/>
              <a:cxnLst/>
              <a:rect l="l" t="t" r="r" b="b"/>
              <a:pathLst>
                <a:path w="32" h="186" extrusionOk="0">
                  <a:moveTo>
                    <a:pt x="1" y="1"/>
                  </a:moveTo>
                  <a:lnTo>
                    <a:pt x="1" y="124"/>
                  </a:lnTo>
                  <a:lnTo>
                    <a:pt x="1" y="124"/>
                  </a:lnTo>
                  <a:lnTo>
                    <a:pt x="32" y="185"/>
                  </a:lnTo>
                  <a:lnTo>
                    <a:pt x="32" y="185"/>
                  </a:lnTo>
                  <a:lnTo>
                    <a:pt x="1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4643177" y="33009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1"/>
                  </a:moveTo>
                  <a:lnTo>
                    <a:pt x="0" y="1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4612282" y="32914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1" y="1"/>
                  </a:moveTo>
                  <a:lnTo>
                    <a:pt x="1" y="1"/>
                  </a:lnTo>
                  <a:lnTo>
                    <a:pt x="185" y="62"/>
                  </a:lnTo>
                  <a:lnTo>
                    <a:pt x="185" y="6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4673994" y="3310433"/>
              <a:ext cx="16683" cy="4789"/>
            </a:xfrm>
            <a:custGeom>
              <a:avLst/>
              <a:gdLst/>
              <a:ahLst/>
              <a:cxnLst/>
              <a:rect l="l" t="t" r="r" b="b"/>
              <a:pathLst>
                <a:path w="216" h="62" extrusionOk="0">
                  <a:moveTo>
                    <a:pt x="0" y="1"/>
                  </a:moveTo>
                  <a:lnTo>
                    <a:pt x="0" y="1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4579070" y="3284326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4735706" y="3331827"/>
              <a:ext cx="19077" cy="9500"/>
            </a:xfrm>
            <a:custGeom>
              <a:avLst/>
              <a:gdLst/>
              <a:ahLst/>
              <a:cxnLst/>
              <a:rect l="l" t="t" r="r" b="b"/>
              <a:pathLst>
                <a:path w="247" h="123" extrusionOk="0">
                  <a:moveTo>
                    <a:pt x="0" y="0"/>
                  </a:moveTo>
                  <a:lnTo>
                    <a:pt x="0" y="0"/>
                  </a:lnTo>
                  <a:lnTo>
                    <a:pt x="246" y="123"/>
                  </a:lnTo>
                  <a:lnTo>
                    <a:pt x="246" y="1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4704812" y="3319933"/>
              <a:ext cx="16683" cy="7183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" y="0"/>
                  </a:moveTo>
                  <a:lnTo>
                    <a:pt x="1" y="0"/>
                  </a:lnTo>
                  <a:lnTo>
                    <a:pt x="216" y="93"/>
                  </a:lnTo>
                  <a:lnTo>
                    <a:pt x="216" y="9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4764207" y="3346039"/>
              <a:ext cx="33288" cy="14289"/>
            </a:xfrm>
            <a:custGeom>
              <a:avLst/>
              <a:gdLst/>
              <a:ahLst/>
              <a:cxnLst/>
              <a:rect l="l" t="t" r="r" b="b"/>
              <a:pathLst>
                <a:path w="431" h="185" extrusionOk="0">
                  <a:moveTo>
                    <a:pt x="430" y="185"/>
                  </a:moveTo>
                  <a:lnTo>
                    <a:pt x="430" y="185"/>
                  </a:lnTo>
                  <a:lnTo>
                    <a:pt x="430" y="185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430" y="185"/>
                  </a:lnTo>
                  <a:lnTo>
                    <a:pt x="430" y="185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4647888" y="3405358"/>
              <a:ext cx="410658" cy="242140"/>
            </a:xfrm>
            <a:custGeom>
              <a:avLst/>
              <a:gdLst/>
              <a:ahLst/>
              <a:cxnLst/>
              <a:rect l="l" t="t" r="r" b="b"/>
              <a:pathLst>
                <a:path w="5317" h="3135" extrusionOk="0">
                  <a:moveTo>
                    <a:pt x="3104" y="1"/>
                  </a:moveTo>
                  <a:lnTo>
                    <a:pt x="0" y="3135"/>
                  </a:lnTo>
                  <a:lnTo>
                    <a:pt x="4210" y="3135"/>
                  </a:lnTo>
                  <a:lnTo>
                    <a:pt x="4394" y="3073"/>
                  </a:lnTo>
                  <a:lnTo>
                    <a:pt x="4640" y="3012"/>
                  </a:lnTo>
                  <a:lnTo>
                    <a:pt x="4855" y="2858"/>
                  </a:lnTo>
                  <a:lnTo>
                    <a:pt x="5009" y="2735"/>
                  </a:lnTo>
                  <a:lnTo>
                    <a:pt x="5162" y="2489"/>
                  </a:lnTo>
                  <a:lnTo>
                    <a:pt x="5224" y="2366"/>
                  </a:lnTo>
                  <a:lnTo>
                    <a:pt x="5285" y="2213"/>
                  </a:lnTo>
                  <a:lnTo>
                    <a:pt x="5285" y="2182"/>
                  </a:lnTo>
                  <a:lnTo>
                    <a:pt x="5316" y="1967"/>
                  </a:lnTo>
                  <a:lnTo>
                    <a:pt x="5316" y="1721"/>
                  </a:lnTo>
                  <a:lnTo>
                    <a:pt x="5255" y="1506"/>
                  </a:lnTo>
                  <a:lnTo>
                    <a:pt x="5162" y="1322"/>
                  </a:lnTo>
                  <a:lnTo>
                    <a:pt x="5070" y="1168"/>
                  </a:lnTo>
                  <a:lnTo>
                    <a:pt x="4886" y="984"/>
                  </a:lnTo>
                  <a:lnTo>
                    <a:pt x="4671" y="830"/>
                  </a:lnTo>
                  <a:lnTo>
                    <a:pt x="4456" y="707"/>
                  </a:lnTo>
                  <a:lnTo>
                    <a:pt x="4394" y="677"/>
                  </a:lnTo>
                  <a:lnTo>
                    <a:pt x="4179" y="554"/>
                  </a:lnTo>
                  <a:lnTo>
                    <a:pt x="4087" y="523"/>
                  </a:lnTo>
                  <a:lnTo>
                    <a:pt x="3903" y="400"/>
                  </a:lnTo>
                  <a:lnTo>
                    <a:pt x="3810" y="369"/>
                  </a:lnTo>
                  <a:lnTo>
                    <a:pt x="3534" y="216"/>
                  </a:lnTo>
                  <a:lnTo>
                    <a:pt x="3442" y="154"/>
                  </a:lnTo>
                  <a:lnTo>
                    <a:pt x="3196" y="62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4963554" y="3647421"/>
              <a:ext cx="9500" cy="77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0" y="1"/>
                  </a:moveTo>
                  <a:lnTo>
                    <a:pt x="0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4949265" y="3436176"/>
              <a:ext cx="14288" cy="9577"/>
            </a:xfrm>
            <a:custGeom>
              <a:avLst/>
              <a:gdLst/>
              <a:ahLst/>
              <a:cxnLst/>
              <a:rect l="l" t="t" r="r" b="b"/>
              <a:pathLst>
                <a:path w="185" h="124" extrusionOk="0">
                  <a:moveTo>
                    <a:pt x="1" y="1"/>
                  </a:moveTo>
                  <a:lnTo>
                    <a:pt x="1" y="1"/>
                  </a:lnTo>
                  <a:lnTo>
                    <a:pt x="185" y="124"/>
                  </a:lnTo>
                  <a:lnTo>
                    <a:pt x="185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4920765" y="3421964"/>
              <a:ext cx="21471" cy="11972"/>
            </a:xfrm>
            <a:custGeom>
              <a:avLst/>
              <a:gdLst/>
              <a:ahLst/>
              <a:cxnLst/>
              <a:rect l="l" t="t" r="r" b="b"/>
              <a:pathLst>
                <a:path w="278" h="155" extrusionOk="0">
                  <a:moveTo>
                    <a:pt x="1" y="1"/>
                  </a:moveTo>
                  <a:lnTo>
                    <a:pt x="1" y="1"/>
                  </a:lnTo>
                  <a:lnTo>
                    <a:pt x="277" y="154"/>
                  </a:lnTo>
                  <a:lnTo>
                    <a:pt x="277" y="15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4970660" y="3448070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5" y="124"/>
                  </a:moveTo>
                  <a:lnTo>
                    <a:pt x="215" y="1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5" y="124"/>
                  </a:lnTo>
                  <a:lnTo>
                    <a:pt x="215" y="124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4894659" y="3410069"/>
              <a:ext cx="19077" cy="7260"/>
            </a:xfrm>
            <a:custGeom>
              <a:avLst/>
              <a:gdLst/>
              <a:ahLst/>
              <a:cxnLst/>
              <a:rect l="l" t="t" r="r" b="b"/>
              <a:pathLst>
                <a:path w="247" h="94" extrusionOk="0">
                  <a:moveTo>
                    <a:pt x="1" y="1"/>
                  </a:moveTo>
                  <a:lnTo>
                    <a:pt x="1" y="1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4991977" y="3459965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6" y="123"/>
                  </a:moveTo>
                  <a:lnTo>
                    <a:pt x="216" y="1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6" y="123"/>
                  </a:lnTo>
                  <a:lnTo>
                    <a:pt x="216" y="12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4510253" y="3360251"/>
              <a:ext cx="377370" cy="287246"/>
            </a:xfrm>
            <a:custGeom>
              <a:avLst/>
              <a:gdLst/>
              <a:ahLst/>
              <a:cxnLst/>
              <a:rect l="l" t="t" r="r" b="b"/>
              <a:pathLst>
                <a:path w="4886" h="3719" extrusionOk="0">
                  <a:moveTo>
                    <a:pt x="3718" y="1"/>
                  </a:moveTo>
                  <a:lnTo>
                    <a:pt x="0" y="3719"/>
                  </a:lnTo>
                  <a:lnTo>
                    <a:pt x="1782" y="3719"/>
                  </a:lnTo>
                  <a:lnTo>
                    <a:pt x="4886" y="585"/>
                  </a:lnTo>
                  <a:lnTo>
                    <a:pt x="4579" y="431"/>
                  </a:lnTo>
                  <a:lnTo>
                    <a:pt x="4425" y="369"/>
                  </a:lnTo>
                  <a:lnTo>
                    <a:pt x="4210" y="247"/>
                  </a:lnTo>
                  <a:lnTo>
                    <a:pt x="4056" y="154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4835341" y="3379251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1" y="1"/>
                  </a:moveTo>
                  <a:lnTo>
                    <a:pt x="1" y="1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4797418" y="3360251"/>
              <a:ext cx="26183" cy="11972"/>
            </a:xfrm>
            <a:custGeom>
              <a:avLst/>
              <a:gdLst/>
              <a:ahLst/>
              <a:cxnLst/>
              <a:rect l="l" t="t" r="r" b="b"/>
              <a:pathLst>
                <a:path w="339" h="155" extrusionOk="0">
                  <a:moveTo>
                    <a:pt x="338" y="154"/>
                  </a:moveTo>
                  <a:lnTo>
                    <a:pt x="338" y="15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38" y="154"/>
                  </a:lnTo>
                  <a:lnTo>
                    <a:pt x="338" y="154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4863842" y="3393463"/>
              <a:ext cx="23788" cy="11972"/>
            </a:xfrm>
            <a:custGeom>
              <a:avLst/>
              <a:gdLst/>
              <a:ahLst/>
              <a:cxnLst/>
              <a:rect l="l" t="t" r="r" b="b"/>
              <a:pathLst>
                <a:path w="308" h="155" extrusionOk="0">
                  <a:moveTo>
                    <a:pt x="308" y="155"/>
                  </a:moveTo>
                  <a:lnTo>
                    <a:pt x="308" y="15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08" y="155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4090163" y="3137188"/>
              <a:ext cx="783240" cy="133003"/>
            </a:xfrm>
            <a:custGeom>
              <a:avLst/>
              <a:gdLst/>
              <a:ahLst/>
              <a:cxnLst/>
              <a:rect l="l" t="t" r="r" b="b"/>
              <a:pathLst>
                <a:path w="10141" h="1722" extrusionOk="0">
                  <a:moveTo>
                    <a:pt x="2828" y="1"/>
                  </a:moveTo>
                  <a:lnTo>
                    <a:pt x="1599" y="31"/>
                  </a:lnTo>
                  <a:lnTo>
                    <a:pt x="1" y="93"/>
                  </a:lnTo>
                  <a:lnTo>
                    <a:pt x="32" y="554"/>
                  </a:lnTo>
                  <a:lnTo>
                    <a:pt x="861" y="554"/>
                  </a:lnTo>
                  <a:lnTo>
                    <a:pt x="1783" y="584"/>
                  </a:lnTo>
                  <a:lnTo>
                    <a:pt x="2766" y="615"/>
                  </a:lnTo>
                  <a:lnTo>
                    <a:pt x="3719" y="707"/>
                  </a:lnTo>
                  <a:lnTo>
                    <a:pt x="4733" y="830"/>
                  </a:lnTo>
                  <a:lnTo>
                    <a:pt x="5747" y="984"/>
                  </a:lnTo>
                  <a:lnTo>
                    <a:pt x="6791" y="1199"/>
                  </a:lnTo>
                  <a:lnTo>
                    <a:pt x="7836" y="1445"/>
                  </a:lnTo>
                  <a:lnTo>
                    <a:pt x="8881" y="1721"/>
                  </a:lnTo>
                  <a:lnTo>
                    <a:pt x="8881" y="1721"/>
                  </a:lnTo>
                  <a:lnTo>
                    <a:pt x="8819" y="1690"/>
                  </a:lnTo>
                  <a:lnTo>
                    <a:pt x="8819" y="1629"/>
                  </a:lnTo>
                  <a:lnTo>
                    <a:pt x="8819" y="1537"/>
                  </a:lnTo>
                  <a:lnTo>
                    <a:pt x="8850" y="1445"/>
                  </a:lnTo>
                  <a:lnTo>
                    <a:pt x="8911" y="1414"/>
                  </a:lnTo>
                  <a:lnTo>
                    <a:pt x="10140" y="1414"/>
                  </a:lnTo>
                  <a:lnTo>
                    <a:pt x="9157" y="1014"/>
                  </a:lnTo>
                  <a:lnTo>
                    <a:pt x="8174" y="707"/>
                  </a:lnTo>
                  <a:lnTo>
                    <a:pt x="7191" y="431"/>
                  </a:lnTo>
                  <a:lnTo>
                    <a:pt x="6177" y="246"/>
                  </a:lnTo>
                  <a:lnTo>
                    <a:pt x="5132" y="123"/>
                  </a:lnTo>
                  <a:lnTo>
                    <a:pt x="4026" y="31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4246799" y="3709133"/>
              <a:ext cx="187604" cy="45184"/>
            </a:xfrm>
            <a:custGeom>
              <a:avLst/>
              <a:gdLst/>
              <a:ahLst/>
              <a:cxnLst/>
              <a:rect l="l" t="t" r="r" b="b"/>
              <a:pathLst>
                <a:path w="2429" h="585" extrusionOk="0">
                  <a:moveTo>
                    <a:pt x="308" y="0"/>
                  </a:moveTo>
                  <a:lnTo>
                    <a:pt x="185" y="31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308"/>
                  </a:lnTo>
                  <a:lnTo>
                    <a:pt x="1" y="369"/>
                  </a:lnTo>
                  <a:lnTo>
                    <a:pt x="32" y="461"/>
                  </a:lnTo>
                  <a:lnTo>
                    <a:pt x="124" y="554"/>
                  </a:lnTo>
                  <a:lnTo>
                    <a:pt x="154" y="461"/>
                  </a:lnTo>
                  <a:lnTo>
                    <a:pt x="247" y="369"/>
                  </a:lnTo>
                  <a:lnTo>
                    <a:pt x="339" y="308"/>
                  </a:lnTo>
                  <a:lnTo>
                    <a:pt x="431" y="277"/>
                  </a:lnTo>
                  <a:lnTo>
                    <a:pt x="1906" y="277"/>
                  </a:lnTo>
                  <a:lnTo>
                    <a:pt x="2029" y="308"/>
                  </a:lnTo>
                  <a:lnTo>
                    <a:pt x="2121" y="369"/>
                  </a:lnTo>
                  <a:lnTo>
                    <a:pt x="2213" y="461"/>
                  </a:lnTo>
                  <a:lnTo>
                    <a:pt x="2244" y="584"/>
                  </a:lnTo>
                  <a:lnTo>
                    <a:pt x="2305" y="554"/>
                  </a:lnTo>
                  <a:lnTo>
                    <a:pt x="2367" y="461"/>
                  </a:lnTo>
                  <a:lnTo>
                    <a:pt x="2397" y="400"/>
                  </a:lnTo>
                  <a:lnTo>
                    <a:pt x="2428" y="308"/>
                  </a:lnTo>
                  <a:lnTo>
                    <a:pt x="2397" y="185"/>
                  </a:lnTo>
                  <a:lnTo>
                    <a:pt x="2336" y="93"/>
                  </a:lnTo>
                  <a:lnTo>
                    <a:pt x="2244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4256299" y="3730451"/>
              <a:ext cx="163815" cy="26184"/>
            </a:xfrm>
            <a:custGeom>
              <a:avLst/>
              <a:gdLst/>
              <a:ahLst/>
              <a:cxnLst/>
              <a:rect l="l" t="t" r="r" b="b"/>
              <a:pathLst>
                <a:path w="2121" h="339" extrusionOk="0">
                  <a:moveTo>
                    <a:pt x="308" y="1"/>
                  </a:moveTo>
                  <a:lnTo>
                    <a:pt x="216" y="32"/>
                  </a:lnTo>
                  <a:lnTo>
                    <a:pt x="124" y="93"/>
                  </a:lnTo>
                  <a:lnTo>
                    <a:pt x="31" y="185"/>
                  </a:lnTo>
                  <a:lnTo>
                    <a:pt x="1" y="278"/>
                  </a:lnTo>
                  <a:lnTo>
                    <a:pt x="93" y="308"/>
                  </a:lnTo>
                  <a:lnTo>
                    <a:pt x="185" y="339"/>
                  </a:lnTo>
                  <a:lnTo>
                    <a:pt x="1998" y="339"/>
                  </a:lnTo>
                  <a:lnTo>
                    <a:pt x="2121" y="308"/>
                  </a:lnTo>
                  <a:lnTo>
                    <a:pt x="2090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3060213" y="3856271"/>
              <a:ext cx="1134428" cy="296746"/>
            </a:xfrm>
            <a:custGeom>
              <a:avLst/>
              <a:gdLst/>
              <a:ahLst/>
              <a:cxnLst/>
              <a:rect l="l" t="t" r="r" b="b"/>
              <a:pathLst>
                <a:path w="14688" h="3842" extrusionOk="0">
                  <a:moveTo>
                    <a:pt x="4425" y="0"/>
                  </a:moveTo>
                  <a:lnTo>
                    <a:pt x="3842" y="31"/>
                  </a:lnTo>
                  <a:lnTo>
                    <a:pt x="3289" y="62"/>
                  </a:lnTo>
                  <a:lnTo>
                    <a:pt x="2736" y="154"/>
                  </a:lnTo>
                  <a:lnTo>
                    <a:pt x="2152" y="246"/>
                  </a:lnTo>
                  <a:lnTo>
                    <a:pt x="1599" y="400"/>
                  </a:lnTo>
                  <a:lnTo>
                    <a:pt x="1076" y="554"/>
                  </a:lnTo>
                  <a:lnTo>
                    <a:pt x="523" y="769"/>
                  </a:lnTo>
                  <a:lnTo>
                    <a:pt x="1" y="984"/>
                  </a:lnTo>
                  <a:lnTo>
                    <a:pt x="1" y="1567"/>
                  </a:lnTo>
                  <a:lnTo>
                    <a:pt x="4487" y="1567"/>
                  </a:lnTo>
                  <a:lnTo>
                    <a:pt x="9434" y="2889"/>
                  </a:lnTo>
                  <a:lnTo>
                    <a:pt x="9833" y="2919"/>
                  </a:lnTo>
                  <a:lnTo>
                    <a:pt x="10202" y="3042"/>
                  </a:lnTo>
                  <a:lnTo>
                    <a:pt x="10571" y="3196"/>
                  </a:lnTo>
                  <a:lnTo>
                    <a:pt x="10878" y="3442"/>
                  </a:lnTo>
                  <a:lnTo>
                    <a:pt x="11369" y="3841"/>
                  </a:lnTo>
                  <a:lnTo>
                    <a:pt x="14688" y="3841"/>
                  </a:lnTo>
                  <a:lnTo>
                    <a:pt x="14596" y="1383"/>
                  </a:lnTo>
                  <a:lnTo>
                    <a:pt x="13674" y="1352"/>
                  </a:lnTo>
                  <a:lnTo>
                    <a:pt x="12814" y="1291"/>
                  </a:lnTo>
                  <a:lnTo>
                    <a:pt x="11984" y="1229"/>
                  </a:lnTo>
                  <a:lnTo>
                    <a:pt x="11185" y="1137"/>
                  </a:lnTo>
                  <a:lnTo>
                    <a:pt x="10448" y="1014"/>
                  </a:lnTo>
                  <a:lnTo>
                    <a:pt x="9741" y="891"/>
                  </a:lnTo>
                  <a:lnTo>
                    <a:pt x="9096" y="738"/>
                  </a:lnTo>
                  <a:lnTo>
                    <a:pt x="8512" y="584"/>
                  </a:lnTo>
                  <a:lnTo>
                    <a:pt x="8051" y="461"/>
                  </a:lnTo>
                  <a:lnTo>
                    <a:pt x="7590" y="338"/>
                  </a:lnTo>
                  <a:lnTo>
                    <a:pt x="7099" y="246"/>
                  </a:lnTo>
                  <a:lnTo>
                    <a:pt x="6576" y="154"/>
                  </a:lnTo>
                  <a:lnTo>
                    <a:pt x="6054" y="93"/>
                  </a:lnTo>
                  <a:lnTo>
                    <a:pt x="5532" y="31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3900315" y="4122046"/>
              <a:ext cx="38077" cy="30972"/>
            </a:xfrm>
            <a:custGeom>
              <a:avLst/>
              <a:gdLst/>
              <a:ahLst/>
              <a:cxnLst/>
              <a:rect l="l" t="t" r="r" b="b"/>
              <a:pathLst>
                <a:path w="493" h="401" extrusionOk="0">
                  <a:moveTo>
                    <a:pt x="1" y="1"/>
                  </a:moveTo>
                  <a:lnTo>
                    <a:pt x="492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3060213" y="3179901"/>
              <a:ext cx="1127322" cy="783265"/>
            </a:xfrm>
            <a:custGeom>
              <a:avLst/>
              <a:gdLst/>
              <a:ahLst/>
              <a:cxnLst/>
              <a:rect l="l" t="t" r="r" b="b"/>
              <a:pathLst>
                <a:path w="14596" h="10141" extrusionOk="0">
                  <a:moveTo>
                    <a:pt x="13428" y="861"/>
                  </a:moveTo>
                  <a:lnTo>
                    <a:pt x="13490" y="892"/>
                  </a:lnTo>
                  <a:lnTo>
                    <a:pt x="13551" y="922"/>
                  </a:lnTo>
                  <a:lnTo>
                    <a:pt x="13612" y="953"/>
                  </a:lnTo>
                  <a:lnTo>
                    <a:pt x="13674" y="1015"/>
                  </a:lnTo>
                  <a:lnTo>
                    <a:pt x="13674" y="1045"/>
                  </a:lnTo>
                  <a:lnTo>
                    <a:pt x="13735" y="1107"/>
                  </a:lnTo>
                  <a:lnTo>
                    <a:pt x="13766" y="1199"/>
                  </a:lnTo>
                  <a:lnTo>
                    <a:pt x="13766" y="1291"/>
                  </a:lnTo>
                  <a:lnTo>
                    <a:pt x="13397" y="5685"/>
                  </a:lnTo>
                  <a:lnTo>
                    <a:pt x="13367" y="5777"/>
                  </a:lnTo>
                  <a:lnTo>
                    <a:pt x="13336" y="5869"/>
                  </a:lnTo>
                  <a:lnTo>
                    <a:pt x="13274" y="5931"/>
                  </a:lnTo>
                  <a:lnTo>
                    <a:pt x="13152" y="6023"/>
                  </a:lnTo>
                  <a:lnTo>
                    <a:pt x="12998" y="6054"/>
                  </a:lnTo>
                  <a:lnTo>
                    <a:pt x="6668" y="6054"/>
                  </a:lnTo>
                  <a:lnTo>
                    <a:pt x="6546" y="6023"/>
                  </a:lnTo>
                  <a:lnTo>
                    <a:pt x="6392" y="6023"/>
                  </a:lnTo>
                  <a:lnTo>
                    <a:pt x="6361" y="5992"/>
                  </a:lnTo>
                  <a:lnTo>
                    <a:pt x="6300" y="5961"/>
                  </a:lnTo>
                  <a:lnTo>
                    <a:pt x="6238" y="5931"/>
                  </a:lnTo>
                  <a:lnTo>
                    <a:pt x="6177" y="5900"/>
                  </a:lnTo>
                  <a:lnTo>
                    <a:pt x="6085" y="5869"/>
                  </a:lnTo>
                  <a:lnTo>
                    <a:pt x="6054" y="5838"/>
                  </a:lnTo>
                  <a:lnTo>
                    <a:pt x="5992" y="5777"/>
                  </a:lnTo>
                  <a:lnTo>
                    <a:pt x="5900" y="5685"/>
                  </a:lnTo>
                  <a:lnTo>
                    <a:pt x="5839" y="5623"/>
                  </a:lnTo>
                  <a:lnTo>
                    <a:pt x="5808" y="5593"/>
                  </a:lnTo>
                  <a:lnTo>
                    <a:pt x="5747" y="5470"/>
                  </a:lnTo>
                  <a:lnTo>
                    <a:pt x="5685" y="5316"/>
                  </a:lnTo>
                  <a:lnTo>
                    <a:pt x="5654" y="5132"/>
                  </a:lnTo>
                  <a:lnTo>
                    <a:pt x="5654" y="4978"/>
                  </a:lnTo>
                  <a:lnTo>
                    <a:pt x="5654" y="4794"/>
                  </a:lnTo>
                  <a:lnTo>
                    <a:pt x="5992" y="3073"/>
                  </a:lnTo>
                  <a:lnTo>
                    <a:pt x="6054" y="2827"/>
                  </a:lnTo>
                  <a:lnTo>
                    <a:pt x="6208" y="2612"/>
                  </a:lnTo>
                  <a:lnTo>
                    <a:pt x="6361" y="2459"/>
                  </a:lnTo>
                  <a:lnTo>
                    <a:pt x="6576" y="2305"/>
                  </a:lnTo>
                  <a:lnTo>
                    <a:pt x="6761" y="2244"/>
                  </a:lnTo>
                  <a:lnTo>
                    <a:pt x="6822" y="2213"/>
                  </a:lnTo>
                  <a:lnTo>
                    <a:pt x="6945" y="2151"/>
                  </a:lnTo>
                  <a:lnTo>
                    <a:pt x="7037" y="2121"/>
                  </a:lnTo>
                  <a:lnTo>
                    <a:pt x="7191" y="2028"/>
                  </a:lnTo>
                  <a:lnTo>
                    <a:pt x="7375" y="1967"/>
                  </a:lnTo>
                  <a:lnTo>
                    <a:pt x="7467" y="1936"/>
                  </a:lnTo>
                  <a:lnTo>
                    <a:pt x="7652" y="1875"/>
                  </a:lnTo>
                  <a:lnTo>
                    <a:pt x="7682" y="1875"/>
                  </a:lnTo>
                  <a:lnTo>
                    <a:pt x="8297" y="1660"/>
                  </a:lnTo>
                  <a:lnTo>
                    <a:pt x="9004" y="1445"/>
                  </a:lnTo>
                  <a:lnTo>
                    <a:pt x="9802" y="1260"/>
                  </a:lnTo>
                  <a:lnTo>
                    <a:pt x="10694" y="1107"/>
                  </a:lnTo>
                  <a:lnTo>
                    <a:pt x="11247" y="1015"/>
                  </a:lnTo>
                  <a:lnTo>
                    <a:pt x="11277" y="1015"/>
                  </a:lnTo>
                  <a:lnTo>
                    <a:pt x="11861" y="953"/>
                  </a:lnTo>
                  <a:lnTo>
                    <a:pt x="11892" y="953"/>
                  </a:lnTo>
                  <a:lnTo>
                    <a:pt x="12506" y="892"/>
                  </a:lnTo>
                  <a:lnTo>
                    <a:pt x="12537" y="892"/>
                  </a:lnTo>
                  <a:lnTo>
                    <a:pt x="13336" y="861"/>
                  </a:lnTo>
                  <a:close/>
                  <a:moveTo>
                    <a:pt x="7805" y="6852"/>
                  </a:moveTo>
                  <a:lnTo>
                    <a:pt x="7928" y="6883"/>
                  </a:lnTo>
                  <a:lnTo>
                    <a:pt x="8020" y="6945"/>
                  </a:lnTo>
                  <a:lnTo>
                    <a:pt x="8113" y="7037"/>
                  </a:lnTo>
                  <a:lnTo>
                    <a:pt x="8113" y="7160"/>
                  </a:lnTo>
                  <a:lnTo>
                    <a:pt x="8113" y="7252"/>
                  </a:lnTo>
                  <a:lnTo>
                    <a:pt x="8082" y="7313"/>
                  </a:lnTo>
                  <a:lnTo>
                    <a:pt x="8020" y="7406"/>
                  </a:lnTo>
                  <a:lnTo>
                    <a:pt x="7928" y="7436"/>
                  </a:lnTo>
                  <a:lnTo>
                    <a:pt x="7805" y="7467"/>
                  </a:lnTo>
                  <a:lnTo>
                    <a:pt x="5992" y="7467"/>
                  </a:lnTo>
                  <a:lnTo>
                    <a:pt x="5900" y="7436"/>
                  </a:lnTo>
                  <a:lnTo>
                    <a:pt x="5839" y="7406"/>
                  </a:lnTo>
                  <a:lnTo>
                    <a:pt x="5716" y="7313"/>
                  </a:lnTo>
                  <a:lnTo>
                    <a:pt x="5716" y="7221"/>
                  </a:lnTo>
                  <a:lnTo>
                    <a:pt x="5685" y="7160"/>
                  </a:lnTo>
                  <a:lnTo>
                    <a:pt x="5716" y="7037"/>
                  </a:lnTo>
                  <a:lnTo>
                    <a:pt x="5777" y="6945"/>
                  </a:lnTo>
                  <a:lnTo>
                    <a:pt x="5870" y="6883"/>
                  </a:lnTo>
                  <a:lnTo>
                    <a:pt x="5992" y="6852"/>
                  </a:lnTo>
                  <a:close/>
                  <a:moveTo>
                    <a:pt x="13367" y="1"/>
                  </a:moveTo>
                  <a:lnTo>
                    <a:pt x="12168" y="93"/>
                  </a:lnTo>
                  <a:lnTo>
                    <a:pt x="11031" y="185"/>
                  </a:lnTo>
                  <a:lnTo>
                    <a:pt x="9987" y="369"/>
                  </a:lnTo>
                  <a:lnTo>
                    <a:pt x="8973" y="584"/>
                  </a:lnTo>
                  <a:lnTo>
                    <a:pt x="8020" y="830"/>
                  </a:lnTo>
                  <a:lnTo>
                    <a:pt x="7160" y="1137"/>
                  </a:lnTo>
                  <a:lnTo>
                    <a:pt x="6361" y="1445"/>
                  </a:lnTo>
                  <a:lnTo>
                    <a:pt x="5685" y="1813"/>
                  </a:lnTo>
                  <a:lnTo>
                    <a:pt x="4395" y="5654"/>
                  </a:lnTo>
                  <a:lnTo>
                    <a:pt x="4333" y="5777"/>
                  </a:lnTo>
                  <a:lnTo>
                    <a:pt x="4272" y="5869"/>
                  </a:lnTo>
                  <a:lnTo>
                    <a:pt x="4180" y="5992"/>
                  </a:lnTo>
                  <a:lnTo>
                    <a:pt x="4057" y="6054"/>
                  </a:lnTo>
                  <a:lnTo>
                    <a:pt x="3934" y="6115"/>
                  </a:lnTo>
                  <a:lnTo>
                    <a:pt x="3811" y="6146"/>
                  </a:lnTo>
                  <a:lnTo>
                    <a:pt x="3688" y="6176"/>
                  </a:lnTo>
                  <a:lnTo>
                    <a:pt x="523" y="6176"/>
                  </a:lnTo>
                  <a:lnTo>
                    <a:pt x="400" y="6453"/>
                  </a:lnTo>
                  <a:lnTo>
                    <a:pt x="339" y="6730"/>
                  </a:lnTo>
                  <a:lnTo>
                    <a:pt x="277" y="7006"/>
                  </a:lnTo>
                  <a:lnTo>
                    <a:pt x="277" y="7283"/>
                  </a:lnTo>
                  <a:lnTo>
                    <a:pt x="2152" y="7283"/>
                  </a:lnTo>
                  <a:lnTo>
                    <a:pt x="2182" y="7313"/>
                  </a:lnTo>
                  <a:lnTo>
                    <a:pt x="2275" y="7467"/>
                  </a:lnTo>
                  <a:lnTo>
                    <a:pt x="2367" y="7651"/>
                  </a:lnTo>
                  <a:lnTo>
                    <a:pt x="2398" y="7866"/>
                  </a:lnTo>
                  <a:lnTo>
                    <a:pt x="2428" y="8020"/>
                  </a:lnTo>
                  <a:lnTo>
                    <a:pt x="2428" y="8081"/>
                  </a:lnTo>
                  <a:lnTo>
                    <a:pt x="2398" y="8174"/>
                  </a:lnTo>
                  <a:lnTo>
                    <a:pt x="2367" y="8235"/>
                  </a:lnTo>
                  <a:lnTo>
                    <a:pt x="2305" y="8266"/>
                  </a:lnTo>
                  <a:lnTo>
                    <a:pt x="2244" y="8297"/>
                  </a:lnTo>
                  <a:lnTo>
                    <a:pt x="1752" y="8573"/>
                  </a:lnTo>
                  <a:lnTo>
                    <a:pt x="1476" y="8757"/>
                  </a:lnTo>
                  <a:lnTo>
                    <a:pt x="1322" y="8819"/>
                  </a:lnTo>
                  <a:lnTo>
                    <a:pt x="1046" y="8973"/>
                  </a:lnTo>
                  <a:lnTo>
                    <a:pt x="708" y="9126"/>
                  </a:lnTo>
                  <a:lnTo>
                    <a:pt x="615" y="9157"/>
                  </a:lnTo>
                  <a:lnTo>
                    <a:pt x="462" y="9157"/>
                  </a:lnTo>
                  <a:lnTo>
                    <a:pt x="339" y="9095"/>
                  </a:lnTo>
                  <a:lnTo>
                    <a:pt x="155" y="8942"/>
                  </a:lnTo>
                  <a:lnTo>
                    <a:pt x="32" y="8819"/>
                  </a:lnTo>
                  <a:lnTo>
                    <a:pt x="1" y="9741"/>
                  </a:lnTo>
                  <a:lnTo>
                    <a:pt x="523" y="9526"/>
                  </a:lnTo>
                  <a:lnTo>
                    <a:pt x="1076" y="9311"/>
                  </a:lnTo>
                  <a:lnTo>
                    <a:pt x="1599" y="9157"/>
                  </a:lnTo>
                  <a:lnTo>
                    <a:pt x="2152" y="9003"/>
                  </a:lnTo>
                  <a:lnTo>
                    <a:pt x="2736" y="8911"/>
                  </a:lnTo>
                  <a:lnTo>
                    <a:pt x="3289" y="8819"/>
                  </a:lnTo>
                  <a:lnTo>
                    <a:pt x="3842" y="8788"/>
                  </a:lnTo>
                  <a:lnTo>
                    <a:pt x="4425" y="8757"/>
                  </a:lnTo>
                  <a:lnTo>
                    <a:pt x="4979" y="8757"/>
                  </a:lnTo>
                  <a:lnTo>
                    <a:pt x="5532" y="8788"/>
                  </a:lnTo>
                  <a:lnTo>
                    <a:pt x="6054" y="8850"/>
                  </a:lnTo>
                  <a:lnTo>
                    <a:pt x="6576" y="8911"/>
                  </a:lnTo>
                  <a:lnTo>
                    <a:pt x="7099" y="9003"/>
                  </a:lnTo>
                  <a:lnTo>
                    <a:pt x="7590" y="9095"/>
                  </a:lnTo>
                  <a:lnTo>
                    <a:pt x="8051" y="9218"/>
                  </a:lnTo>
                  <a:lnTo>
                    <a:pt x="8512" y="9341"/>
                  </a:lnTo>
                  <a:lnTo>
                    <a:pt x="9096" y="9495"/>
                  </a:lnTo>
                  <a:lnTo>
                    <a:pt x="9741" y="9648"/>
                  </a:lnTo>
                  <a:lnTo>
                    <a:pt x="10448" y="9771"/>
                  </a:lnTo>
                  <a:lnTo>
                    <a:pt x="11185" y="9894"/>
                  </a:lnTo>
                  <a:lnTo>
                    <a:pt x="11984" y="9986"/>
                  </a:lnTo>
                  <a:lnTo>
                    <a:pt x="12814" y="10048"/>
                  </a:lnTo>
                  <a:lnTo>
                    <a:pt x="13674" y="10109"/>
                  </a:lnTo>
                  <a:lnTo>
                    <a:pt x="14596" y="10140"/>
                  </a:lnTo>
                  <a:lnTo>
                    <a:pt x="14258" y="1322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3523015" y="3246325"/>
              <a:ext cx="557791" cy="401172"/>
            </a:xfrm>
            <a:custGeom>
              <a:avLst/>
              <a:gdLst/>
              <a:ahLst/>
              <a:cxnLst/>
              <a:rect l="l" t="t" r="r" b="b"/>
              <a:pathLst>
                <a:path w="7222" h="5194" extrusionOk="0">
                  <a:moveTo>
                    <a:pt x="7221" y="1"/>
                  </a:moveTo>
                  <a:lnTo>
                    <a:pt x="6545" y="32"/>
                  </a:lnTo>
                  <a:lnTo>
                    <a:pt x="6514" y="32"/>
                  </a:lnTo>
                  <a:lnTo>
                    <a:pt x="5900" y="93"/>
                  </a:lnTo>
                  <a:lnTo>
                    <a:pt x="5869" y="93"/>
                  </a:lnTo>
                  <a:lnTo>
                    <a:pt x="5285" y="155"/>
                  </a:lnTo>
                  <a:lnTo>
                    <a:pt x="5255" y="155"/>
                  </a:lnTo>
                  <a:lnTo>
                    <a:pt x="4702" y="247"/>
                  </a:lnTo>
                  <a:lnTo>
                    <a:pt x="0" y="4917"/>
                  </a:lnTo>
                  <a:lnTo>
                    <a:pt x="62" y="4978"/>
                  </a:lnTo>
                  <a:lnTo>
                    <a:pt x="93" y="5009"/>
                  </a:lnTo>
                  <a:lnTo>
                    <a:pt x="185" y="5040"/>
                  </a:lnTo>
                  <a:lnTo>
                    <a:pt x="246" y="5071"/>
                  </a:lnTo>
                  <a:lnTo>
                    <a:pt x="308" y="5101"/>
                  </a:lnTo>
                  <a:lnTo>
                    <a:pt x="369" y="5132"/>
                  </a:lnTo>
                  <a:lnTo>
                    <a:pt x="400" y="5163"/>
                  </a:lnTo>
                  <a:lnTo>
                    <a:pt x="554" y="5163"/>
                  </a:lnTo>
                  <a:lnTo>
                    <a:pt x="676" y="5194"/>
                  </a:lnTo>
                  <a:lnTo>
                    <a:pt x="2028" y="5194"/>
                  </a:lnTo>
                  <a:lnTo>
                    <a:pt x="722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3527726" y="3630814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0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3976316" y="3253508"/>
              <a:ext cx="2394" cy="77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3565726" y="3645026"/>
              <a:ext cx="9577" cy="2472"/>
            </a:xfrm>
            <a:custGeom>
              <a:avLst/>
              <a:gdLst/>
              <a:ahLst/>
              <a:cxnLst/>
              <a:rect l="l" t="t" r="r" b="b"/>
              <a:pathLst>
                <a:path w="124" h="32" extrusionOk="0">
                  <a:moveTo>
                    <a:pt x="1" y="1"/>
                  </a:moveTo>
                  <a:lnTo>
                    <a:pt x="1" y="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3546726" y="3640315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0"/>
                  </a:moveTo>
                  <a:lnTo>
                    <a:pt x="1" y="0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3537226" y="3635526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1"/>
                  </a:moveTo>
                  <a:lnTo>
                    <a:pt x="1" y="1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3553832" y="36450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3496909" y="3265326"/>
              <a:ext cx="389264" cy="360854"/>
            </a:xfrm>
            <a:custGeom>
              <a:avLst/>
              <a:gdLst/>
              <a:ahLst/>
              <a:cxnLst/>
              <a:rect l="l" t="t" r="r" b="b"/>
              <a:pathLst>
                <a:path w="5040" h="4672" extrusionOk="0">
                  <a:moveTo>
                    <a:pt x="5040" y="1"/>
                  </a:moveTo>
                  <a:lnTo>
                    <a:pt x="4148" y="154"/>
                  </a:lnTo>
                  <a:lnTo>
                    <a:pt x="3350" y="339"/>
                  </a:lnTo>
                  <a:lnTo>
                    <a:pt x="2643" y="554"/>
                  </a:lnTo>
                  <a:lnTo>
                    <a:pt x="2028" y="769"/>
                  </a:lnTo>
                  <a:lnTo>
                    <a:pt x="1998" y="769"/>
                  </a:lnTo>
                  <a:lnTo>
                    <a:pt x="1813" y="830"/>
                  </a:lnTo>
                  <a:lnTo>
                    <a:pt x="1721" y="861"/>
                  </a:lnTo>
                  <a:lnTo>
                    <a:pt x="1537" y="922"/>
                  </a:lnTo>
                  <a:lnTo>
                    <a:pt x="1383" y="1015"/>
                  </a:lnTo>
                  <a:lnTo>
                    <a:pt x="1291" y="1045"/>
                  </a:lnTo>
                  <a:lnTo>
                    <a:pt x="1168" y="1107"/>
                  </a:lnTo>
                  <a:lnTo>
                    <a:pt x="1107" y="1138"/>
                  </a:lnTo>
                  <a:lnTo>
                    <a:pt x="922" y="1199"/>
                  </a:lnTo>
                  <a:lnTo>
                    <a:pt x="707" y="1353"/>
                  </a:lnTo>
                  <a:lnTo>
                    <a:pt x="554" y="1506"/>
                  </a:lnTo>
                  <a:lnTo>
                    <a:pt x="400" y="1721"/>
                  </a:lnTo>
                  <a:lnTo>
                    <a:pt x="338" y="1967"/>
                  </a:lnTo>
                  <a:lnTo>
                    <a:pt x="0" y="3688"/>
                  </a:lnTo>
                  <a:lnTo>
                    <a:pt x="0" y="3872"/>
                  </a:lnTo>
                  <a:lnTo>
                    <a:pt x="0" y="4026"/>
                  </a:lnTo>
                  <a:lnTo>
                    <a:pt x="31" y="4210"/>
                  </a:lnTo>
                  <a:lnTo>
                    <a:pt x="93" y="4364"/>
                  </a:lnTo>
                  <a:lnTo>
                    <a:pt x="154" y="4487"/>
                  </a:lnTo>
                  <a:lnTo>
                    <a:pt x="185" y="4517"/>
                  </a:lnTo>
                  <a:lnTo>
                    <a:pt x="246" y="4579"/>
                  </a:lnTo>
                  <a:lnTo>
                    <a:pt x="338" y="4671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3496909" y="3564390"/>
              <a:ext cx="2472" cy="26184"/>
            </a:xfrm>
            <a:custGeom>
              <a:avLst/>
              <a:gdLst/>
              <a:ahLst/>
              <a:cxnLst/>
              <a:rect l="l" t="t" r="r" b="b"/>
              <a:pathLst>
                <a:path w="32" h="339" extrusionOk="0">
                  <a:moveTo>
                    <a:pt x="0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31" y="338"/>
                  </a:lnTo>
                  <a:lnTo>
                    <a:pt x="31" y="338"/>
                  </a:lnTo>
                  <a:lnTo>
                    <a:pt x="0" y="1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3504014" y="3602314"/>
              <a:ext cx="4866" cy="9577"/>
            </a:xfrm>
            <a:custGeom>
              <a:avLst/>
              <a:gdLst/>
              <a:ahLst/>
              <a:cxnLst/>
              <a:rect l="l" t="t" r="r" b="b"/>
              <a:pathLst>
                <a:path w="63" h="124" extrusionOk="0">
                  <a:moveTo>
                    <a:pt x="1" y="1"/>
                  </a:moveTo>
                  <a:lnTo>
                    <a:pt x="1" y="1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3603727" y="3336539"/>
              <a:ext cx="11894" cy="7183"/>
            </a:xfrm>
            <a:custGeom>
              <a:avLst/>
              <a:gdLst/>
              <a:ahLst/>
              <a:cxnLst/>
              <a:rect l="l" t="t" r="r" b="b"/>
              <a:pathLst>
                <a:path w="154" h="93" extrusionOk="0">
                  <a:moveTo>
                    <a:pt x="0" y="93"/>
                  </a:moveTo>
                  <a:lnTo>
                    <a:pt x="0" y="93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3587121" y="3346039"/>
              <a:ext cx="9500" cy="47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0" y="62"/>
                  </a:moveTo>
                  <a:lnTo>
                    <a:pt x="0" y="62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3568121" y="3353145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62"/>
                  </a:moveTo>
                  <a:lnTo>
                    <a:pt x="0" y="62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3629833" y="3329433"/>
              <a:ext cx="7183" cy="2472"/>
            </a:xfrm>
            <a:custGeom>
              <a:avLst/>
              <a:gdLst/>
              <a:ahLst/>
              <a:cxnLst/>
              <a:rect l="l" t="t" r="r" b="b"/>
              <a:pathLst>
                <a:path w="93" h="32" extrusionOk="0">
                  <a:moveTo>
                    <a:pt x="0" y="31"/>
                  </a:moveTo>
                  <a:lnTo>
                    <a:pt x="0" y="31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3511120" y="3614208"/>
              <a:ext cx="4866" cy="478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1" y="0"/>
                  </a:moveTo>
                  <a:lnTo>
                    <a:pt x="1" y="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3719968" y="3253508"/>
              <a:ext cx="403553" cy="393988"/>
            </a:xfrm>
            <a:custGeom>
              <a:avLst/>
              <a:gdLst/>
              <a:ahLst/>
              <a:cxnLst/>
              <a:rect l="l" t="t" r="r" b="b"/>
              <a:pathLst>
                <a:path w="5225" h="5101" extrusionOk="0">
                  <a:moveTo>
                    <a:pt x="5070" y="0"/>
                  </a:moveTo>
                  <a:lnTo>
                    <a:pt x="1" y="5101"/>
                  </a:lnTo>
                  <a:lnTo>
                    <a:pt x="4456" y="5101"/>
                  </a:lnTo>
                  <a:lnTo>
                    <a:pt x="4610" y="5070"/>
                  </a:lnTo>
                  <a:lnTo>
                    <a:pt x="4732" y="4978"/>
                  </a:lnTo>
                  <a:lnTo>
                    <a:pt x="4794" y="4916"/>
                  </a:lnTo>
                  <a:lnTo>
                    <a:pt x="4825" y="4824"/>
                  </a:lnTo>
                  <a:lnTo>
                    <a:pt x="4855" y="4732"/>
                  </a:lnTo>
                  <a:lnTo>
                    <a:pt x="5224" y="338"/>
                  </a:lnTo>
                  <a:lnTo>
                    <a:pt x="5224" y="246"/>
                  </a:lnTo>
                  <a:lnTo>
                    <a:pt x="5193" y="154"/>
                  </a:lnTo>
                  <a:lnTo>
                    <a:pt x="5132" y="92"/>
                  </a:lnTo>
                  <a:lnTo>
                    <a:pt x="5132" y="6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4090163" y="3279615"/>
              <a:ext cx="33366" cy="353671"/>
            </a:xfrm>
            <a:custGeom>
              <a:avLst/>
              <a:gdLst/>
              <a:ahLst/>
              <a:cxnLst/>
              <a:rect l="l" t="t" r="r" b="b"/>
              <a:pathLst>
                <a:path w="432" h="4579" extrusionOk="0">
                  <a:moveTo>
                    <a:pt x="1" y="4578"/>
                  </a:moveTo>
                  <a:lnTo>
                    <a:pt x="1" y="4578"/>
                  </a:lnTo>
                  <a:lnTo>
                    <a:pt x="32" y="4486"/>
                  </a:lnTo>
                  <a:lnTo>
                    <a:pt x="62" y="4394"/>
                  </a:lnTo>
                  <a:lnTo>
                    <a:pt x="431" y="0"/>
                  </a:lnTo>
                  <a:lnTo>
                    <a:pt x="62" y="4394"/>
                  </a:lnTo>
                  <a:lnTo>
                    <a:pt x="62" y="4394"/>
                  </a:lnTo>
                  <a:lnTo>
                    <a:pt x="32" y="4486"/>
                  </a:lnTo>
                  <a:lnTo>
                    <a:pt x="1" y="4578"/>
                  </a:lnTo>
                  <a:lnTo>
                    <a:pt x="1" y="4578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3679650" y="3246325"/>
              <a:ext cx="431975" cy="401172"/>
            </a:xfrm>
            <a:custGeom>
              <a:avLst/>
              <a:gdLst/>
              <a:ahLst/>
              <a:cxnLst/>
              <a:rect l="l" t="t" r="r" b="b"/>
              <a:pathLst>
                <a:path w="5593" h="5194" extrusionOk="0">
                  <a:moveTo>
                    <a:pt x="5193" y="1"/>
                  </a:moveTo>
                  <a:lnTo>
                    <a:pt x="0" y="5194"/>
                  </a:lnTo>
                  <a:lnTo>
                    <a:pt x="523" y="5194"/>
                  </a:lnTo>
                  <a:lnTo>
                    <a:pt x="5592" y="93"/>
                  </a:lnTo>
                  <a:lnTo>
                    <a:pt x="5531" y="62"/>
                  </a:lnTo>
                  <a:lnTo>
                    <a:pt x="5470" y="32"/>
                  </a:lnTo>
                  <a:lnTo>
                    <a:pt x="5408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4090163" y="3246325"/>
              <a:ext cx="7260" cy="77"/>
            </a:xfrm>
            <a:custGeom>
              <a:avLst/>
              <a:gdLst/>
              <a:ahLst/>
              <a:cxnLst/>
              <a:rect l="l" t="t" r="r" b="b"/>
              <a:pathLst>
                <a:path w="94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3494514" y="3144294"/>
              <a:ext cx="598108" cy="175715"/>
            </a:xfrm>
            <a:custGeom>
              <a:avLst/>
              <a:gdLst/>
              <a:ahLst/>
              <a:cxnLst/>
              <a:rect l="l" t="t" r="r" b="b"/>
              <a:pathLst>
                <a:path w="7744" h="2275" extrusionOk="0">
                  <a:moveTo>
                    <a:pt x="7713" y="1"/>
                  </a:moveTo>
                  <a:lnTo>
                    <a:pt x="4610" y="124"/>
                  </a:lnTo>
                  <a:lnTo>
                    <a:pt x="2428" y="247"/>
                  </a:lnTo>
                  <a:lnTo>
                    <a:pt x="277" y="400"/>
                  </a:lnTo>
                  <a:lnTo>
                    <a:pt x="93" y="431"/>
                  </a:lnTo>
                  <a:lnTo>
                    <a:pt x="31" y="462"/>
                  </a:lnTo>
                  <a:lnTo>
                    <a:pt x="1" y="492"/>
                  </a:lnTo>
                  <a:lnTo>
                    <a:pt x="1" y="615"/>
                  </a:lnTo>
                  <a:lnTo>
                    <a:pt x="31" y="738"/>
                  </a:lnTo>
                  <a:lnTo>
                    <a:pt x="185" y="1076"/>
                  </a:lnTo>
                  <a:lnTo>
                    <a:pt x="216" y="1260"/>
                  </a:lnTo>
                  <a:lnTo>
                    <a:pt x="216" y="1445"/>
                  </a:lnTo>
                  <a:lnTo>
                    <a:pt x="154" y="1537"/>
                  </a:lnTo>
                  <a:lnTo>
                    <a:pt x="31" y="1691"/>
                  </a:lnTo>
                  <a:lnTo>
                    <a:pt x="62" y="1814"/>
                  </a:lnTo>
                  <a:lnTo>
                    <a:pt x="93" y="1967"/>
                  </a:lnTo>
                  <a:lnTo>
                    <a:pt x="93" y="1998"/>
                  </a:lnTo>
                  <a:lnTo>
                    <a:pt x="93" y="2121"/>
                  </a:lnTo>
                  <a:lnTo>
                    <a:pt x="62" y="2274"/>
                  </a:lnTo>
                  <a:lnTo>
                    <a:pt x="738" y="1906"/>
                  </a:lnTo>
                  <a:lnTo>
                    <a:pt x="1537" y="1598"/>
                  </a:lnTo>
                  <a:lnTo>
                    <a:pt x="2397" y="1291"/>
                  </a:lnTo>
                  <a:lnTo>
                    <a:pt x="3350" y="1045"/>
                  </a:lnTo>
                  <a:lnTo>
                    <a:pt x="4364" y="830"/>
                  </a:lnTo>
                  <a:lnTo>
                    <a:pt x="5408" y="646"/>
                  </a:lnTo>
                  <a:lnTo>
                    <a:pt x="6545" y="554"/>
                  </a:lnTo>
                  <a:lnTo>
                    <a:pt x="7744" y="462"/>
                  </a:lnTo>
                  <a:lnTo>
                    <a:pt x="7713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3499303" y="3709133"/>
              <a:ext cx="187527" cy="45184"/>
            </a:xfrm>
            <a:custGeom>
              <a:avLst/>
              <a:gdLst/>
              <a:ahLst/>
              <a:cxnLst/>
              <a:rect l="l" t="t" r="r" b="b"/>
              <a:pathLst>
                <a:path w="2428" h="585" extrusionOk="0">
                  <a:moveTo>
                    <a:pt x="307" y="0"/>
                  </a:moveTo>
                  <a:lnTo>
                    <a:pt x="185" y="31"/>
                  </a:lnTo>
                  <a:lnTo>
                    <a:pt x="92" y="93"/>
                  </a:lnTo>
                  <a:lnTo>
                    <a:pt x="31" y="185"/>
                  </a:lnTo>
                  <a:lnTo>
                    <a:pt x="0" y="308"/>
                  </a:lnTo>
                  <a:lnTo>
                    <a:pt x="31" y="369"/>
                  </a:lnTo>
                  <a:lnTo>
                    <a:pt x="31" y="461"/>
                  </a:lnTo>
                  <a:lnTo>
                    <a:pt x="154" y="554"/>
                  </a:lnTo>
                  <a:lnTo>
                    <a:pt x="185" y="461"/>
                  </a:lnTo>
                  <a:lnTo>
                    <a:pt x="246" y="369"/>
                  </a:lnTo>
                  <a:lnTo>
                    <a:pt x="338" y="308"/>
                  </a:lnTo>
                  <a:lnTo>
                    <a:pt x="461" y="277"/>
                  </a:lnTo>
                  <a:lnTo>
                    <a:pt x="1936" y="277"/>
                  </a:lnTo>
                  <a:lnTo>
                    <a:pt x="2059" y="308"/>
                  </a:lnTo>
                  <a:lnTo>
                    <a:pt x="2151" y="369"/>
                  </a:lnTo>
                  <a:lnTo>
                    <a:pt x="2212" y="461"/>
                  </a:lnTo>
                  <a:lnTo>
                    <a:pt x="2243" y="584"/>
                  </a:lnTo>
                  <a:lnTo>
                    <a:pt x="2335" y="554"/>
                  </a:lnTo>
                  <a:lnTo>
                    <a:pt x="2397" y="461"/>
                  </a:lnTo>
                  <a:lnTo>
                    <a:pt x="2428" y="400"/>
                  </a:lnTo>
                  <a:lnTo>
                    <a:pt x="2428" y="308"/>
                  </a:lnTo>
                  <a:lnTo>
                    <a:pt x="2428" y="185"/>
                  </a:lnTo>
                  <a:lnTo>
                    <a:pt x="2335" y="93"/>
                  </a:lnTo>
                  <a:lnTo>
                    <a:pt x="2243" y="31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3511120" y="3730451"/>
              <a:ext cx="161498" cy="26184"/>
            </a:xfrm>
            <a:custGeom>
              <a:avLst/>
              <a:gdLst/>
              <a:ahLst/>
              <a:cxnLst/>
              <a:rect l="l" t="t" r="r" b="b"/>
              <a:pathLst>
                <a:path w="2091" h="339" extrusionOk="0">
                  <a:moveTo>
                    <a:pt x="308" y="1"/>
                  </a:moveTo>
                  <a:lnTo>
                    <a:pt x="185" y="32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278"/>
                  </a:lnTo>
                  <a:lnTo>
                    <a:pt x="62" y="308"/>
                  </a:lnTo>
                  <a:lnTo>
                    <a:pt x="154" y="339"/>
                  </a:lnTo>
                  <a:lnTo>
                    <a:pt x="1967" y="339"/>
                  </a:lnTo>
                  <a:lnTo>
                    <a:pt x="2090" y="308"/>
                  </a:lnTo>
                  <a:lnTo>
                    <a:pt x="2059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3100608" y="3633209"/>
              <a:ext cx="113999" cy="23789"/>
            </a:xfrm>
            <a:custGeom>
              <a:avLst/>
              <a:gdLst/>
              <a:ahLst/>
              <a:cxnLst/>
              <a:rect l="l" t="t" r="r" b="b"/>
              <a:pathLst>
                <a:path w="1476" h="308" extrusionOk="0">
                  <a:moveTo>
                    <a:pt x="154" y="0"/>
                  </a:moveTo>
                  <a:lnTo>
                    <a:pt x="0" y="307"/>
                  </a:lnTo>
                  <a:lnTo>
                    <a:pt x="1168" y="307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3190743" y="3362645"/>
              <a:ext cx="294343" cy="294352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3811" y="0"/>
                  </a:moveTo>
                  <a:lnTo>
                    <a:pt x="370" y="3411"/>
                  </a:lnTo>
                  <a:lnTo>
                    <a:pt x="339" y="3472"/>
                  </a:lnTo>
                  <a:lnTo>
                    <a:pt x="308" y="3503"/>
                  </a:lnTo>
                  <a:lnTo>
                    <a:pt x="1" y="3810"/>
                  </a:lnTo>
                  <a:lnTo>
                    <a:pt x="1998" y="3810"/>
                  </a:lnTo>
                  <a:lnTo>
                    <a:pt x="2121" y="3780"/>
                  </a:lnTo>
                  <a:lnTo>
                    <a:pt x="2244" y="3749"/>
                  </a:lnTo>
                  <a:lnTo>
                    <a:pt x="2367" y="3688"/>
                  </a:lnTo>
                  <a:lnTo>
                    <a:pt x="2490" y="3626"/>
                  </a:lnTo>
                  <a:lnTo>
                    <a:pt x="2582" y="3503"/>
                  </a:lnTo>
                  <a:lnTo>
                    <a:pt x="2643" y="3411"/>
                  </a:lnTo>
                  <a:lnTo>
                    <a:pt x="2705" y="3288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3121925" y="3274826"/>
              <a:ext cx="379764" cy="351353"/>
            </a:xfrm>
            <a:custGeom>
              <a:avLst/>
              <a:gdLst/>
              <a:ahLst/>
              <a:cxnLst/>
              <a:rect l="l" t="t" r="r" b="b"/>
              <a:pathLst>
                <a:path w="4917" h="4549" extrusionOk="0">
                  <a:moveTo>
                    <a:pt x="4855" y="1"/>
                  </a:moveTo>
                  <a:lnTo>
                    <a:pt x="4456" y="308"/>
                  </a:lnTo>
                  <a:lnTo>
                    <a:pt x="3934" y="677"/>
                  </a:lnTo>
                  <a:lnTo>
                    <a:pt x="3288" y="1168"/>
                  </a:lnTo>
                  <a:lnTo>
                    <a:pt x="2582" y="1721"/>
                  </a:lnTo>
                  <a:lnTo>
                    <a:pt x="1844" y="2336"/>
                  </a:lnTo>
                  <a:lnTo>
                    <a:pt x="1138" y="2981"/>
                  </a:lnTo>
                  <a:lnTo>
                    <a:pt x="800" y="3319"/>
                  </a:lnTo>
                  <a:lnTo>
                    <a:pt x="492" y="3688"/>
                  </a:lnTo>
                  <a:lnTo>
                    <a:pt x="216" y="4056"/>
                  </a:lnTo>
                  <a:lnTo>
                    <a:pt x="1" y="4425"/>
                  </a:lnTo>
                  <a:lnTo>
                    <a:pt x="1168" y="4425"/>
                  </a:lnTo>
                  <a:lnTo>
                    <a:pt x="1230" y="4456"/>
                  </a:lnTo>
                  <a:lnTo>
                    <a:pt x="1261" y="4517"/>
                  </a:lnTo>
                  <a:lnTo>
                    <a:pt x="1261" y="4548"/>
                  </a:lnTo>
                  <a:lnTo>
                    <a:pt x="4702" y="1137"/>
                  </a:lnTo>
                  <a:lnTo>
                    <a:pt x="4886" y="584"/>
                  </a:lnTo>
                  <a:lnTo>
                    <a:pt x="4917" y="431"/>
                  </a:lnTo>
                  <a:lnTo>
                    <a:pt x="4917" y="308"/>
                  </a:lnTo>
                  <a:lnTo>
                    <a:pt x="4917" y="277"/>
                  </a:lnTo>
                  <a:lnTo>
                    <a:pt x="4886" y="124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fill="none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3046002" y="3742346"/>
              <a:ext cx="137710" cy="99791"/>
            </a:xfrm>
            <a:custGeom>
              <a:avLst/>
              <a:gdLst/>
              <a:ahLst/>
              <a:cxnLst/>
              <a:rect l="l" t="t" r="r" b="b"/>
              <a:pathLst>
                <a:path w="1783" h="1292" extrusionOk="0">
                  <a:moveTo>
                    <a:pt x="369" y="1"/>
                  </a:moveTo>
                  <a:lnTo>
                    <a:pt x="308" y="62"/>
                  </a:lnTo>
                  <a:lnTo>
                    <a:pt x="216" y="154"/>
                  </a:lnTo>
                  <a:lnTo>
                    <a:pt x="154" y="277"/>
                  </a:lnTo>
                  <a:lnTo>
                    <a:pt x="62" y="554"/>
                  </a:lnTo>
                  <a:lnTo>
                    <a:pt x="1" y="892"/>
                  </a:lnTo>
                  <a:lnTo>
                    <a:pt x="1" y="1076"/>
                  </a:lnTo>
                  <a:lnTo>
                    <a:pt x="93" y="1291"/>
                  </a:lnTo>
                  <a:lnTo>
                    <a:pt x="400" y="1230"/>
                  </a:lnTo>
                  <a:lnTo>
                    <a:pt x="677" y="1107"/>
                  </a:lnTo>
                  <a:lnTo>
                    <a:pt x="984" y="984"/>
                  </a:lnTo>
                  <a:lnTo>
                    <a:pt x="1260" y="830"/>
                  </a:lnTo>
                  <a:lnTo>
                    <a:pt x="1475" y="646"/>
                  </a:lnTo>
                  <a:lnTo>
                    <a:pt x="1629" y="431"/>
                  </a:lnTo>
                  <a:lnTo>
                    <a:pt x="1691" y="339"/>
                  </a:lnTo>
                  <a:lnTo>
                    <a:pt x="1752" y="216"/>
                  </a:lnTo>
                  <a:lnTo>
                    <a:pt x="1783" y="124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3081608" y="3742346"/>
              <a:ext cx="102105" cy="77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1322" y="1"/>
                  </a:moveTo>
                  <a:lnTo>
                    <a:pt x="1322" y="1"/>
                  </a:lnTo>
                  <a:lnTo>
                    <a:pt x="132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22" y="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3053107" y="3742346"/>
              <a:ext cx="194709" cy="144820"/>
            </a:xfrm>
            <a:custGeom>
              <a:avLst/>
              <a:gdLst/>
              <a:ahLst/>
              <a:cxnLst/>
              <a:rect l="l" t="t" r="r" b="b"/>
              <a:pathLst>
                <a:path w="2521" h="1875" extrusionOk="0">
                  <a:moveTo>
                    <a:pt x="1691" y="1"/>
                  </a:moveTo>
                  <a:lnTo>
                    <a:pt x="1691" y="124"/>
                  </a:lnTo>
                  <a:lnTo>
                    <a:pt x="1660" y="216"/>
                  </a:lnTo>
                  <a:lnTo>
                    <a:pt x="1599" y="339"/>
                  </a:lnTo>
                  <a:lnTo>
                    <a:pt x="1537" y="431"/>
                  </a:lnTo>
                  <a:lnTo>
                    <a:pt x="1383" y="646"/>
                  </a:lnTo>
                  <a:lnTo>
                    <a:pt x="1168" y="830"/>
                  </a:lnTo>
                  <a:lnTo>
                    <a:pt x="892" y="984"/>
                  </a:lnTo>
                  <a:lnTo>
                    <a:pt x="585" y="1107"/>
                  </a:lnTo>
                  <a:lnTo>
                    <a:pt x="308" y="1230"/>
                  </a:lnTo>
                  <a:lnTo>
                    <a:pt x="1" y="1291"/>
                  </a:lnTo>
                  <a:lnTo>
                    <a:pt x="124" y="1537"/>
                  </a:lnTo>
                  <a:lnTo>
                    <a:pt x="247" y="1660"/>
                  </a:lnTo>
                  <a:lnTo>
                    <a:pt x="431" y="1813"/>
                  </a:lnTo>
                  <a:lnTo>
                    <a:pt x="554" y="1875"/>
                  </a:lnTo>
                  <a:lnTo>
                    <a:pt x="707" y="1875"/>
                  </a:lnTo>
                  <a:lnTo>
                    <a:pt x="800" y="1844"/>
                  </a:lnTo>
                  <a:lnTo>
                    <a:pt x="1138" y="1691"/>
                  </a:lnTo>
                  <a:lnTo>
                    <a:pt x="1414" y="1537"/>
                  </a:lnTo>
                  <a:lnTo>
                    <a:pt x="1568" y="1475"/>
                  </a:lnTo>
                  <a:lnTo>
                    <a:pt x="1844" y="1291"/>
                  </a:lnTo>
                  <a:lnTo>
                    <a:pt x="2336" y="1015"/>
                  </a:lnTo>
                  <a:lnTo>
                    <a:pt x="2397" y="984"/>
                  </a:lnTo>
                  <a:lnTo>
                    <a:pt x="2459" y="953"/>
                  </a:lnTo>
                  <a:lnTo>
                    <a:pt x="2490" y="892"/>
                  </a:lnTo>
                  <a:lnTo>
                    <a:pt x="2520" y="799"/>
                  </a:lnTo>
                  <a:lnTo>
                    <a:pt x="2520" y="738"/>
                  </a:lnTo>
                  <a:lnTo>
                    <a:pt x="2490" y="584"/>
                  </a:lnTo>
                  <a:lnTo>
                    <a:pt x="2459" y="369"/>
                  </a:lnTo>
                  <a:lnTo>
                    <a:pt x="2367" y="185"/>
                  </a:lnTo>
                  <a:lnTo>
                    <a:pt x="2274" y="3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3183637" y="3742346"/>
              <a:ext cx="61788" cy="45184"/>
            </a:xfrm>
            <a:custGeom>
              <a:avLst/>
              <a:gdLst/>
              <a:ahLst/>
              <a:cxnLst/>
              <a:rect l="l" t="t" r="r" b="b"/>
              <a:pathLst>
                <a:path w="800" h="585" extrusionOk="0">
                  <a:moveTo>
                    <a:pt x="492" y="1"/>
                  </a:moveTo>
                  <a:lnTo>
                    <a:pt x="492" y="1"/>
                  </a:lnTo>
                  <a:lnTo>
                    <a:pt x="554" y="1"/>
                  </a:lnTo>
                  <a:lnTo>
                    <a:pt x="584" y="31"/>
                  </a:lnTo>
                  <a:lnTo>
                    <a:pt x="677" y="185"/>
                  </a:lnTo>
                  <a:lnTo>
                    <a:pt x="769" y="369"/>
                  </a:lnTo>
                  <a:lnTo>
                    <a:pt x="800" y="584"/>
                  </a:lnTo>
                  <a:lnTo>
                    <a:pt x="800" y="584"/>
                  </a:lnTo>
                  <a:lnTo>
                    <a:pt x="769" y="369"/>
                  </a:lnTo>
                  <a:lnTo>
                    <a:pt x="677" y="185"/>
                  </a:lnTo>
                  <a:lnTo>
                    <a:pt x="584" y="31"/>
                  </a:lnTo>
                  <a:lnTo>
                    <a:pt x="554" y="1"/>
                  </a:lnTo>
                  <a:lnTo>
                    <a:pt x="492" y="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2" y="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3086319" y="3882378"/>
              <a:ext cx="9577" cy="4789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124" y="62"/>
                  </a:moveTo>
                  <a:lnTo>
                    <a:pt x="124" y="6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4" y="62"/>
                  </a:lnTo>
                  <a:lnTo>
                    <a:pt x="124" y="62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3311773" y="3955908"/>
              <a:ext cx="498475" cy="500885"/>
            </a:xfrm>
            <a:custGeom>
              <a:avLst/>
              <a:gdLst/>
              <a:ahLst/>
              <a:cxnLst/>
              <a:rect l="l" t="t" r="r" b="b"/>
              <a:pathLst>
                <a:path w="6454" h="6485" extrusionOk="0">
                  <a:moveTo>
                    <a:pt x="3227" y="1"/>
                  </a:moveTo>
                  <a:lnTo>
                    <a:pt x="2889" y="32"/>
                  </a:lnTo>
                  <a:lnTo>
                    <a:pt x="2582" y="62"/>
                  </a:lnTo>
                  <a:lnTo>
                    <a:pt x="2275" y="155"/>
                  </a:lnTo>
                  <a:lnTo>
                    <a:pt x="1967" y="247"/>
                  </a:lnTo>
                  <a:lnTo>
                    <a:pt x="1691" y="400"/>
                  </a:lnTo>
                  <a:lnTo>
                    <a:pt x="1414" y="554"/>
                  </a:lnTo>
                  <a:lnTo>
                    <a:pt x="1168" y="738"/>
                  </a:lnTo>
                  <a:lnTo>
                    <a:pt x="953" y="953"/>
                  </a:lnTo>
                  <a:lnTo>
                    <a:pt x="738" y="1169"/>
                  </a:lnTo>
                  <a:lnTo>
                    <a:pt x="554" y="1414"/>
                  </a:lnTo>
                  <a:lnTo>
                    <a:pt x="370" y="1691"/>
                  </a:lnTo>
                  <a:lnTo>
                    <a:pt x="247" y="1967"/>
                  </a:lnTo>
                  <a:lnTo>
                    <a:pt x="124" y="2275"/>
                  </a:lnTo>
                  <a:lnTo>
                    <a:pt x="62" y="2582"/>
                  </a:lnTo>
                  <a:lnTo>
                    <a:pt x="1" y="2920"/>
                  </a:lnTo>
                  <a:lnTo>
                    <a:pt x="1" y="3227"/>
                  </a:lnTo>
                  <a:lnTo>
                    <a:pt x="1" y="3565"/>
                  </a:lnTo>
                  <a:lnTo>
                    <a:pt x="62" y="3903"/>
                  </a:lnTo>
                  <a:lnTo>
                    <a:pt x="124" y="4210"/>
                  </a:lnTo>
                  <a:lnTo>
                    <a:pt x="247" y="4487"/>
                  </a:lnTo>
                  <a:lnTo>
                    <a:pt x="370" y="4794"/>
                  </a:lnTo>
                  <a:lnTo>
                    <a:pt x="554" y="5040"/>
                  </a:lnTo>
                  <a:lnTo>
                    <a:pt x="738" y="5286"/>
                  </a:lnTo>
                  <a:lnTo>
                    <a:pt x="953" y="5532"/>
                  </a:lnTo>
                  <a:lnTo>
                    <a:pt x="1168" y="5747"/>
                  </a:lnTo>
                  <a:lnTo>
                    <a:pt x="1414" y="5931"/>
                  </a:lnTo>
                  <a:lnTo>
                    <a:pt x="1691" y="6085"/>
                  </a:lnTo>
                  <a:lnTo>
                    <a:pt x="1967" y="6208"/>
                  </a:lnTo>
                  <a:lnTo>
                    <a:pt x="2275" y="6330"/>
                  </a:lnTo>
                  <a:lnTo>
                    <a:pt x="2582" y="6423"/>
                  </a:lnTo>
                  <a:lnTo>
                    <a:pt x="2889" y="6453"/>
                  </a:lnTo>
                  <a:lnTo>
                    <a:pt x="3227" y="6484"/>
                  </a:lnTo>
                  <a:lnTo>
                    <a:pt x="3565" y="6453"/>
                  </a:lnTo>
                  <a:lnTo>
                    <a:pt x="3872" y="6423"/>
                  </a:lnTo>
                  <a:lnTo>
                    <a:pt x="4180" y="6330"/>
                  </a:lnTo>
                  <a:lnTo>
                    <a:pt x="4487" y="6208"/>
                  </a:lnTo>
                  <a:lnTo>
                    <a:pt x="4763" y="6085"/>
                  </a:lnTo>
                  <a:lnTo>
                    <a:pt x="5040" y="5931"/>
                  </a:lnTo>
                  <a:lnTo>
                    <a:pt x="5286" y="5747"/>
                  </a:lnTo>
                  <a:lnTo>
                    <a:pt x="5501" y="5532"/>
                  </a:lnTo>
                  <a:lnTo>
                    <a:pt x="5716" y="5286"/>
                  </a:lnTo>
                  <a:lnTo>
                    <a:pt x="5900" y="5040"/>
                  </a:lnTo>
                  <a:lnTo>
                    <a:pt x="6085" y="4794"/>
                  </a:lnTo>
                  <a:lnTo>
                    <a:pt x="6207" y="4487"/>
                  </a:lnTo>
                  <a:lnTo>
                    <a:pt x="6330" y="4210"/>
                  </a:lnTo>
                  <a:lnTo>
                    <a:pt x="6392" y="3903"/>
                  </a:lnTo>
                  <a:lnTo>
                    <a:pt x="6453" y="3565"/>
                  </a:lnTo>
                  <a:lnTo>
                    <a:pt x="6453" y="3227"/>
                  </a:lnTo>
                  <a:lnTo>
                    <a:pt x="6453" y="2920"/>
                  </a:lnTo>
                  <a:lnTo>
                    <a:pt x="6392" y="2582"/>
                  </a:lnTo>
                  <a:lnTo>
                    <a:pt x="6330" y="2275"/>
                  </a:lnTo>
                  <a:lnTo>
                    <a:pt x="6207" y="1967"/>
                  </a:lnTo>
                  <a:lnTo>
                    <a:pt x="6085" y="1691"/>
                  </a:lnTo>
                  <a:lnTo>
                    <a:pt x="5900" y="1414"/>
                  </a:lnTo>
                  <a:lnTo>
                    <a:pt x="5716" y="1169"/>
                  </a:lnTo>
                  <a:lnTo>
                    <a:pt x="5501" y="953"/>
                  </a:lnTo>
                  <a:lnTo>
                    <a:pt x="5286" y="738"/>
                  </a:lnTo>
                  <a:lnTo>
                    <a:pt x="5040" y="554"/>
                  </a:lnTo>
                  <a:lnTo>
                    <a:pt x="4763" y="400"/>
                  </a:lnTo>
                  <a:lnTo>
                    <a:pt x="4487" y="247"/>
                  </a:lnTo>
                  <a:lnTo>
                    <a:pt x="4180" y="155"/>
                  </a:lnTo>
                  <a:lnTo>
                    <a:pt x="3872" y="62"/>
                  </a:lnTo>
                  <a:lnTo>
                    <a:pt x="3565" y="3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3418591" y="4062728"/>
              <a:ext cx="284843" cy="287246"/>
            </a:xfrm>
            <a:custGeom>
              <a:avLst/>
              <a:gdLst/>
              <a:ahLst/>
              <a:cxnLst/>
              <a:rect l="l" t="t" r="r" b="b"/>
              <a:pathLst>
                <a:path w="3688" h="3719" extrusionOk="0">
                  <a:moveTo>
                    <a:pt x="1660" y="1"/>
                  </a:moveTo>
                  <a:lnTo>
                    <a:pt x="1475" y="31"/>
                  </a:lnTo>
                  <a:lnTo>
                    <a:pt x="1107" y="154"/>
                  </a:lnTo>
                  <a:lnTo>
                    <a:pt x="799" y="308"/>
                  </a:lnTo>
                  <a:lnTo>
                    <a:pt x="523" y="554"/>
                  </a:lnTo>
                  <a:lnTo>
                    <a:pt x="308" y="830"/>
                  </a:lnTo>
                  <a:lnTo>
                    <a:pt x="123" y="1137"/>
                  </a:lnTo>
                  <a:lnTo>
                    <a:pt x="31" y="1475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59"/>
                  </a:lnTo>
                  <a:lnTo>
                    <a:pt x="31" y="2244"/>
                  </a:lnTo>
                  <a:lnTo>
                    <a:pt x="123" y="2582"/>
                  </a:lnTo>
                  <a:lnTo>
                    <a:pt x="308" y="2889"/>
                  </a:lnTo>
                  <a:lnTo>
                    <a:pt x="523" y="3165"/>
                  </a:lnTo>
                  <a:lnTo>
                    <a:pt x="799" y="3380"/>
                  </a:lnTo>
                  <a:lnTo>
                    <a:pt x="1107" y="3565"/>
                  </a:lnTo>
                  <a:lnTo>
                    <a:pt x="1475" y="3688"/>
                  </a:lnTo>
                  <a:lnTo>
                    <a:pt x="1660" y="3688"/>
                  </a:lnTo>
                  <a:lnTo>
                    <a:pt x="1844" y="3718"/>
                  </a:lnTo>
                  <a:lnTo>
                    <a:pt x="2028" y="3688"/>
                  </a:lnTo>
                  <a:lnTo>
                    <a:pt x="2213" y="3688"/>
                  </a:lnTo>
                  <a:lnTo>
                    <a:pt x="2551" y="3565"/>
                  </a:lnTo>
                  <a:lnTo>
                    <a:pt x="2889" y="3380"/>
                  </a:lnTo>
                  <a:lnTo>
                    <a:pt x="3165" y="3165"/>
                  </a:lnTo>
                  <a:lnTo>
                    <a:pt x="3380" y="2889"/>
                  </a:lnTo>
                  <a:lnTo>
                    <a:pt x="3565" y="2582"/>
                  </a:lnTo>
                  <a:lnTo>
                    <a:pt x="3657" y="2244"/>
                  </a:lnTo>
                  <a:lnTo>
                    <a:pt x="3688" y="2059"/>
                  </a:lnTo>
                  <a:lnTo>
                    <a:pt x="3688" y="1844"/>
                  </a:lnTo>
                  <a:lnTo>
                    <a:pt x="3688" y="1660"/>
                  </a:lnTo>
                  <a:lnTo>
                    <a:pt x="3657" y="1475"/>
                  </a:lnTo>
                  <a:lnTo>
                    <a:pt x="3565" y="1137"/>
                  </a:lnTo>
                  <a:lnTo>
                    <a:pt x="3380" y="830"/>
                  </a:lnTo>
                  <a:lnTo>
                    <a:pt x="3165" y="554"/>
                  </a:lnTo>
                  <a:lnTo>
                    <a:pt x="2889" y="308"/>
                  </a:lnTo>
                  <a:lnTo>
                    <a:pt x="2551" y="154"/>
                  </a:lnTo>
                  <a:lnTo>
                    <a:pt x="2213" y="31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3480303" y="4126835"/>
              <a:ext cx="161421" cy="159032"/>
            </a:xfrm>
            <a:custGeom>
              <a:avLst/>
              <a:gdLst/>
              <a:ahLst/>
              <a:cxnLst/>
              <a:rect l="l" t="t" r="r" b="b"/>
              <a:pathLst>
                <a:path w="2090" h="2059" extrusionOk="0">
                  <a:moveTo>
                    <a:pt x="830" y="0"/>
                  </a:moveTo>
                  <a:lnTo>
                    <a:pt x="646" y="62"/>
                  </a:lnTo>
                  <a:lnTo>
                    <a:pt x="461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1" y="830"/>
                  </a:lnTo>
                  <a:lnTo>
                    <a:pt x="0" y="1014"/>
                  </a:lnTo>
                  <a:lnTo>
                    <a:pt x="31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1" y="1874"/>
                  </a:lnTo>
                  <a:lnTo>
                    <a:pt x="646" y="1967"/>
                  </a:lnTo>
                  <a:lnTo>
                    <a:pt x="830" y="2028"/>
                  </a:lnTo>
                  <a:lnTo>
                    <a:pt x="1045" y="2059"/>
                  </a:lnTo>
                  <a:lnTo>
                    <a:pt x="1260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5" y="1598"/>
                  </a:lnTo>
                  <a:lnTo>
                    <a:pt x="1998" y="1444"/>
                  </a:lnTo>
                  <a:lnTo>
                    <a:pt x="2059" y="1229"/>
                  </a:lnTo>
                  <a:lnTo>
                    <a:pt x="2090" y="1014"/>
                  </a:lnTo>
                  <a:lnTo>
                    <a:pt x="2059" y="830"/>
                  </a:lnTo>
                  <a:lnTo>
                    <a:pt x="1998" y="615"/>
                  </a:lnTo>
                  <a:lnTo>
                    <a:pt x="1905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5217431" y="3955908"/>
              <a:ext cx="500792" cy="500885"/>
            </a:xfrm>
            <a:custGeom>
              <a:avLst/>
              <a:gdLst/>
              <a:ahLst/>
              <a:cxnLst/>
              <a:rect l="l" t="t" r="r" b="b"/>
              <a:pathLst>
                <a:path w="6484" h="6485" extrusionOk="0">
                  <a:moveTo>
                    <a:pt x="3258" y="1"/>
                  </a:moveTo>
                  <a:lnTo>
                    <a:pt x="2920" y="32"/>
                  </a:lnTo>
                  <a:lnTo>
                    <a:pt x="2612" y="62"/>
                  </a:lnTo>
                  <a:lnTo>
                    <a:pt x="2274" y="155"/>
                  </a:lnTo>
                  <a:lnTo>
                    <a:pt x="1998" y="247"/>
                  </a:lnTo>
                  <a:lnTo>
                    <a:pt x="1721" y="400"/>
                  </a:lnTo>
                  <a:lnTo>
                    <a:pt x="1445" y="554"/>
                  </a:lnTo>
                  <a:lnTo>
                    <a:pt x="1199" y="738"/>
                  </a:lnTo>
                  <a:lnTo>
                    <a:pt x="953" y="953"/>
                  </a:lnTo>
                  <a:lnTo>
                    <a:pt x="769" y="1169"/>
                  </a:lnTo>
                  <a:lnTo>
                    <a:pt x="554" y="1414"/>
                  </a:lnTo>
                  <a:lnTo>
                    <a:pt x="400" y="1691"/>
                  </a:lnTo>
                  <a:lnTo>
                    <a:pt x="277" y="1967"/>
                  </a:lnTo>
                  <a:lnTo>
                    <a:pt x="154" y="2275"/>
                  </a:lnTo>
                  <a:lnTo>
                    <a:pt x="93" y="2582"/>
                  </a:lnTo>
                  <a:lnTo>
                    <a:pt x="31" y="2920"/>
                  </a:lnTo>
                  <a:lnTo>
                    <a:pt x="1" y="3227"/>
                  </a:lnTo>
                  <a:lnTo>
                    <a:pt x="31" y="3565"/>
                  </a:lnTo>
                  <a:lnTo>
                    <a:pt x="93" y="3903"/>
                  </a:lnTo>
                  <a:lnTo>
                    <a:pt x="154" y="4210"/>
                  </a:lnTo>
                  <a:lnTo>
                    <a:pt x="277" y="4487"/>
                  </a:lnTo>
                  <a:lnTo>
                    <a:pt x="400" y="4794"/>
                  </a:lnTo>
                  <a:lnTo>
                    <a:pt x="554" y="5040"/>
                  </a:lnTo>
                  <a:lnTo>
                    <a:pt x="769" y="5286"/>
                  </a:lnTo>
                  <a:lnTo>
                    <a:pt x="953" y="5532"/>
                  </a:lnTo>
                  <a:lnTo>
                    <a:pt x="1199" y="5747"/>
                  </a:lnTo>
                  <a:lnTo>
                    <a:pt x="1445" y="5931"/>
                  </a:lnTo>
                  <a:lnTo>
                    <a:pt x="1721" y="6085"/>
                  </a:lnTo>
                  <a:lnTo>
                    <a:pt x="1998" y="6208"/>
                  </a:lnTo>
                  <a:lnTo>
                    <a:pt x="2274" y="6330"/>
                  </a:lnTo>
                  <a:lnTo>
                    <a:pt x="2612" y="6423"/>
                  </a:lnTo>
                  <a:lnTo>
                    <a:pt x="2920" y="6453"/>
                  </a:lnTo>
                  <a:lnTo>
                    <a:pt x="3258" y="6484"/>
                  </a:lnTo>
                  <a:lnTo>
                    <a:pt x="3596" y="6453"/>
                  </a:lnTo>
                  <a:lnTo>
                    <a:pt x="3903" y="6423"/>
                  </a:lnTo>
                  <a:lnTo>
                    <a:pt x="4210" y="6330"/>
                  </a:lnTo>
                  <a:lnTo>
                    <a:pt x="4517" y="6208"/>
                  </a:lnTo>
                  <a:lnTo>
                    <a:pt x="4794" y="6085"/>
                  </a:lnTo>
                  <a:lnTo>
                    <a:pt x="5070" y="5931"/>
                  </a:lnTo>
                  <a:lnTo>
                    <a:pt x="5316" y="5747"/>
                  </a:lnTo>
                  <a:lnTo>
                    <a:pt x="5531" y="5532"/>
                  </a:lnTo>
                  <a:lnTo>
                    <a:pt x="5746" y="5286"/>
                  </a:lnTo>
                  <a:lnTo>
                    <a:pt x="5931" y="5040"/>
                  </a:lnTo>
                  <a:lnTo>
                    <a:pt x="6084" y="4794"/>
                  </a:lnTo>
                  <a:lnTo>
                    <a:pt x="6238" y="4487"/>
                  </a:lnTo>
                  <a:lnTo>
                    <a:pt x="6330" y="4210"/>
                  </a:lnTo>
                  <a:lnTo>
                    <a:pt x="6422" y="3903"/>
                  </a:lnTo>
                  <a:lnTo>
                    <a:pt x="6484" y="3565"/>
                  </a:lnTo>
                  <a:lnTo>
                    <a:pt x="6484" y="3227"/>
                  </a:lnTo>
                  <a:lnTo>
                    <a:pt x="6484" y="2920"/>
                  </a:lnTo>
                  <a:lnTo>
                    <a:pt x="6422" y="2582"/>
                  </a:lnTo>
                  <a:lnTo>
                    <a:pt x="6330" y="2275"/>
                  </a:lnTo>
                  <a:lnTo>
                    <a:pt x="6238" y="1967"/>
                  </a:lnTo>
                  <a:lnTo>
                    <a:pt x="6084" y="1691"/>
                  </a:lnTo>
                  <a:lnTo>
                    <a:pt x="5931" y="1414"/>
                  </a:lnTo>
                  <a:lnTo>
                    <a:pt x="5746" y="1169"/>
                  </a:lnTo>
                  <a:lnTo>
                    <a:pt x="5531" y="953"/>
                  </a:lnTo>
                  <a:lnTo>
                    <a:pt x="5316" y="738"/>
                  </a:lnTo>
                  <a:lnTo>
                    <a:pt x="5070" y="554"/>
                  </a:lnTo>
                  <a:lnTo>
                    <a:pt x="4794" y="400"/>
                  </a:lnTo>
                  <a:lnTo>
                    <a:pt x="4517" y="247"/>
                  </a:lnTo>
                  <a:lnTo>
                    <a:pt x="4210" y="155"/>
                  </a:lnTo>
                  <a:lnTo>
                    <a:pt x="3903" y="62"/>
                  </a:lnTo>
                  <a:lnTo>
                    <a:pt x="3596" y="32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5324249" y="4062728"/>
              <a:ext cx="287237" cy="287246"/>
            </a:xfrm>
            <a:custGeom>
              <a:avLst/>
              <a:gdLst/>
              <a:ahLst/>
              <a:cxnLst/>
              <a:rect l="l" t="t" r="r" b="b"/>
              <a:pathLst>
                <a:path w="3719" h="3719" extrusionOk="0">
                  <a:moveTo>
                    <a:pt x="1690" y="1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830"/>
                  </a:lnTo>
                  <a:lnTo>
                    <a:pt x="154" y="1137"/>
                  </a:lnTo>
                  <a:lnTo>
                    <a:pt x="62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2" y="2244"/>
                  </a:lnTo>
                  <a:lnTo>
                    <a:pt x="154" y="2582"/>
                  </a:lnTo>
                  <a:lnTo>
                    <a:pt x="338" y="2889"/>
                  </a:lnTo>
                  <a:lnTo>
                    <a:pt x="553" y="3165"/>
                  </a:lnTo>
                  <a:lnTo>
                    <a:pt x="830" y="3380"/>
                  </a:lnTo>
                  <a:lnTo>
                    <a:pt x="1137" y="3565"/>
                  </a:lnTo>
                  <a:lnTo>
                    <a:pt x="1506" y="3688"/>
                  </a:lnTo>
                  <a:lnTo>
                    <a:pt x="1690" y="3688"/>
                  </a:lnTo>
                  <a:lnTo>
                    <a:pt x="1875" y="3718"/>
                  </a:lnTo>
                  <a:lnTo>
                    <a:pt x="2059" y="3688"/>
                  </a:lnTo>
                  <a:lnTo>
                    <a:pt x="2243" y="3688"/>
                  </a:lnTo>
                  <a:lnTo>
                    <a:pt x="2581" y="3565"/>
                  </a:lnTo>
                  <a:lnTo>
                    <a:pt x="2919" y="3380"/>
                  </a:lnTo>
                  <a:lnTo>
                    <a:pt x="3165" y="3165"/>
                  </a:lnTo>
                  <a:lnTo>
                    <a:pt x="3411" y="2889"/>
                  </a:lnTo>
                  <a:lnTo>
                    <a:pt x="3565" y="2582"/>
                  </a:lnTo>
                  <a:lnTo>
                    <a:pt x="3687" y="2244"/>
                  </a:lnTo>
                  <a:lnTo>
                    <a:pt x="3718" y="2059"/>
                  </a:lnTo>
                  <a:lnTo>
                    <a:pt x="3718" y="1844"/>
                  </a:lnTo>
                  <a:lnTo>
                    <a:pt x="3718" y="1660"/>
                  </a:lnTo>
                  <a:lnTo>
                    <a:pt x="3687" y="1475"/>
                  </a:lnTo>
                  <a:lnTo>
                    <a:pt x="3565" y="1137"/>
                  </a:lnTo>
                  <a:lnTo>
                    <a:pt x="3411" y="830"/>
                  </a:lnTo>
                  <a:lnTo>
                    <a:pt x="3165" y="554"/>
                  </a:lnTo>
                  <a:lnTo>
                    <a:pt x="2919" y="308"/>
                  </a:lnTo>
                  <a:lnTo>
                    <a:pt x="2581" y="154"/>
                  </a:lnTo>
                  <a:lnTo>
                    <a:pt x="2243" y="3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5388278" y="4126835"/>
              <a:ext cx="161498" cy="159032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831" y="0"/>
                  </a:moveTo>
                  <a:lnTo>
                    <a:pt x="646" y="62"/>
                  </a:lnTo>
                  <a:lnTo>
                    <a:pt x="462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2" y="830"/>
                  </a:lnTo>
                  <a:lnTo>
                    <a:pt x="1" y="1014"/>
                  </a:lnTo>
                  <a:lnTo>
                    <a:pt x="32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2" y="1874"/>
                  </a:lnTo>
                  <a:lnTo>
                    <a:pt x="646" y="1967"/>
                  </a:lnTo>
                  <a:lnTo>
                    <a:pt x="831" y="2028"/>
                  </a:lnTo>
                  <a:lnTo>
                    <a:pt x="1046" y="2059"/>
                  </a:lnTo>
                  <a:lnTo>
                    <a:pt x="1261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6" y="1598"/>
                  </a:lnTo>
                  <a:lnTo>
                    <a:pt x="1998" y="1444"/>
                  </a:lnTo>
                  <a:lnTo>
                    <a:pt x="2060" y="1229"/>
                  </a:lnTo>
                  <a:lnTo>
                    <a:pt x="2090" y="1014"/>
                  </a:lnTo>
                  <a:lnTo>
                    <a:pt x="2060" y="830"/>
                  </a:lnTo>
                  <a:lnTo>
                    <a:pt x="1998" y="615"/>
                  </a:lnTo>
                  <a:lnTo>
                    <a:pt x="1906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3103002" y="3616603"/>
              <a:ext cx="121104" cy="16683"/>
            </a:xfrm>
            <a:custGeom>
              <a:avLst/>
              <a:gdLst/>
              <a:ahLst/>
              <a:cxnLst/>
              <a:rect l="l" t="t" r="r" b="b"/>
              <a:pathLst>
                <a:path w="1568" h="216" extrusionOk="0">
                  <a:moveTo>
                    <a:pt x="154" y="0"/>
                  </a:moveTo>
                  <a:lnTo>
                    <a:pt x="61" y="31"/>
                  </a:lnTo>
                  <a:lnTo>
                    <a:pt x="31" y="62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31" y="184"/>
                  </a:lnTo>
                  <a:lnTo>
                    <a:pt x="61" y="184"/>
                  </a:lnTo>
                  <a:lnTo>
                    <a:pt x="123" y="215"/>
                  </a:lnTo>
                  <a:lnTo>
                    <a:pt x="1413" y="215"/>
                  </a:lnTo>
                  <a:lnTo>
                    <a:pt x="1475" y="184"/>
                  </a:lnTo>
                  <a:lnTo>
                    <a:pt x="1506" y="184"/>
                  </a:lnTo>
                  <a:lnTo>
                    <a:pt x="1536" y="154"/>
                  </a:lnTo>
                  <a:lnTo>
                    <a:pt x="1567" y="92"/>
                  </a:lnTo>
                  <a:lnTo>
                    <a:pt x="1536" y="62"/>
                  </a:lnTo>
                  <a:lnTo>
                    <a:pt x="1506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extrusionOk="0">
                  <a:moveTo>
                    <a:pt x="339" y="1"/>
                  </a:move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fill="none" extrusionOk="0">
                  <a:moveTo>
                    <a:pt x="554" y="1"/>
                  </a:moveTo>
                  <a:lnTo>
                    <a:pt x="554" y="1"/>
                  </a:lnTo>
                  <a:lnTo>
                    <a:pt x="339" y="1"/>
                  </a:ln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5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extrusionOk="0">
                  <a:moveTo>
                    <a:pt x="32" y="0"/>
                  </a:move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523015" y="3170401"/>
              <a:ext cx="230238" cy="85502"/>
            </a:xfrm>
            <a:custGeom>
              <a:avLst/>
              <a:gdLst/>
              <a:ahLst/>
              <a:cxnLst/>
              <a:rect l="l" t="t" r="r" b="b"/>
              <a:pathLst>
                <a:path w="2981" h="1107" extrusionOk="0">
                  <a:moveTo>
                    <a:pt x="2981" y="1"/>
                  </a:moveTo>
                  <a:lnTo>
                    <a:pt x="1567" y="124"/>
                  </a:lnTo>
                  <a:lnTo>
                    <a:pt x="554" y="216"/>
                  </a:lnTo>
                  <a:lnTo>
                    <a:pt x="431" y="216"/>
                  </a:lnTo>
                  <a:lnTo>
                    <a:pt x="308" y="246"/>
                  </a:lnTo>
                  <a:lnTo>
                    <a:pt x="246" y="308"/>
                  </a:lnTo>
                  <a:lnTo>
                    <a:pt x="154" y="369"/>
                  </a:lnTo>
                  <a:lnTo>
                    <a:pt x="93" y="492"/>
                  </a:lnTo>
                  <a:lnTo>
                    <a:pt x="31" y="646"/>
                  </a:lnTo>
                  <a:lnTo>
                    <a:pt x="0" y="861"/>
                  </a:lnTo>
                  <a:lnTo>
                    <a:pt x="0" y="1107"/>
                  </a:lnTo>
                  <a:lnTo>
                    <a:pt x="185" y="984"/>
                  </a:lnTo>
                  <a:lnTo>
                    <a:pt x="461" y="830"/>
                  </a:lnTo>
                  <a:lnTo>
                    <a:pt x="1199" y="523"/>
                  </a:lnTo>
                  <a:lnTo>
                    <a:pt x="2090" y="216"/>
                  </a:lnTo>
                  <a:lnTo>
                    <a:pt x="2520" y="93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3041290" y="4008121"/>
              <a:ext cx="230238" cy="33367"/>
            </a:xfrm>
            <a:custGeom>
              <a:avLst/>
              <a:gdLst/>
              <a:ahLst/>
              <a:cxnLst/>
              <a:rect l="l" t="t" r="r" b="b"/>
              <a:pathLst>
                <a:path w="2981" h="432" extrusionOk="0">
                  <a:moveTo>
                    <a:pt x="215" y="1"/>
                  </a:moveTo>
                  <a:lnTo>
                    <a:pt x="154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31" y="308"/>
                  </a:lnTo>
                  <a:lnTo>
                    <a:pt x="62" y="370"/>
                  </a:lnTo>
                  <a:lnTo>
                    <a:pt x="154" y="431"/>
                  </a:lnTo>
                  <a:lnTo>
                    <a:pt x="2858" y="431"/>
                  </a:lnTo>
                  <a:lnTo>
                    <a:pt x="2919" y="370"/>
                  </a:lnTo>
                  <a:lnTo>
                    <a:pt x="2950" y="308"/>
                  </a:lnTo>
                  <a:lnTo>
                    <a:pt x="2981" y="216"/>
                  </a:lnTo>
                  <a:lnTo>
                    <a:pt x="2950" y="124"/>
                  </a:lnTo>
                  <a:lnTo>
                    <a:pt x="2919" y="62"/>
                  </a:lnTo>
                  <a:lnTo>
                    <a:pt x="2858" y="3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5810762" y="4041410"/>
              <a:ext cx="249237" cy="23789"/>
            </a:xfrm>
            <a:custGeom>
              <a:avLst/>
              <a:gdLst/>
              <a:ahLst/>
              <a:cxnLst/>
              <a:rect l="l" t="t" r="r" b="b"/>
              <a:pathLst>
                <a:path w="3227" h="308" extrusionOk="0">
                  <a:moveTo>
                    <a:pt x="92" y="0"/>
                  </a:moveTo>
                  <a:lnTo>
                    <a:pt x="62" y="31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0" y="215"/>
                  </a:lnTo>
                  <a:lnTo>
                    <a:pt x="62" y="277"/>
                  </a:lnTo>
                  <a:lnTo>
                    <a:pt x="92" y="307"/>
                  </a:lnTo>
                  <a:lnTo>
                    <a:pt x="3134" y="307"/>
                  </a:lnTo>
                  <a:lnTo>
                    <a:pt x="3196" y="277"/>
                  </a:lnTo>
                  <a:lnTo>
                    <a:pt x="3226" y="215"/>
                  </a:lnTo>
                  <a:lnTo>
                    <a:pt x="3226" y="154"/>
                  </a:lnTo>
                  <a:lnTo>
                    <a:pt x="3226" y="92"/>
                  </a:lnTo>
                  <a:lnTo>
                    <a:pt x="3196" y="31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extrusionOk="0">
                  <a:moveTo>
                    <a:pt x="707" y="277"/>
                  </a:move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close/>
                  <a:moveTo>
                    <a:pt x="584" y="1"/>
                  </a:move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4854342" y="285951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fill="none" extrusionOk="0">
                  <a:moveTo>
                    <a:pt x="707" y="1"/>
                  </a:moveTo>
                  <a:lnTo>
                    <a:pt x="707" y="1"/>
                  </a:lnTo>
                  <a:lnTo>
                    <a:pt x="584" y="1"/>
                  </a:ln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707" y="1414"/>
                  </a:lnTo>
                  <a:lnTo>
                    <a:pt x="707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291" y="708"/>
                  </a:lnTo>
                  <a:lnTo>
                    <a:pt x="1137" y="708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lnTo>
                    <a:pt x="707" y="277"/>
                  </a:ln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291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lnTo>
                    <a:pt x="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4026134" y="2975839"/>
              <a:ext cx="78394" cy="78396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400" y="0"/>
                  </a:moveTo>
                  <a:lnTo>
                    <a:pt x="308" y="31"/>
                  </a:lnTo>
                  <a:lnTo>
                    <a:pt x="215" y="62"/>
                  </a:lnTo>
                  <a:lnTo>
                    <a:pt x="154" y="123"/>
                  </a:lnTo>
                  <a:lnTo>
                    <a:pt x="93" y="215"/>
                  </a:lnTo>
                  <a:lnTo>
                    <a:pt x="31" y="307"/>
                  </a:lnTo>
                  <a:lnTo>
                    <a:pt x="0" y="400"/>
                  </a:lnTo>
                  <a:lnTo>
                    <a:pt x="0" y="492"/>
                  </a:lnTo>
                  <a:lnTo>
                    <a:pt x="0" y="615"/>
                  </a:lnTo>
                  <a:lnTo>
                    <a:pt x="31" y="707"/>
                  </a:lnTo>
                  <a:lnTo>
                    <a:pt x="93" y="799"/>
                  </a:lnTo>
                  <a:lnTo>
                    <a:pt x="154" y="860"/>
                  </a:lnTo>
                  <a:lnTo>
                    <a:pt x="215" y="922"/>
                  </a:lnTo>
                  <a:lnTo>
                    <a:pt x="308" y="983"/>
                  </a:lnTo>
                  <a:lnTo>
                    <a:pt x="400" y="1014"/>
                  </a:lnTo>
                  <a:lnTo>
                    <a:pt x="615" y="1014"/>
                  </a:lnTo>
                  <a:lnTo>
                    <a:pt x="707" y="983"/>
                  </a:lnTo>
                  <a:lnTo>
                    <a:pt x="799" y="922"/>
                  </a:lnTo>
                  <a:lnTo>
                    <a:pt x="861" y="860"/>
                  </a:lnTo>
                  <a:lnTo>
                    <a:pt x="922" y="799"/>
                  </a:lnTo>
                  <a:lnTo>
                    <a:pt x="984" y="707"/>
                  </a:lnTo>
                  <a:lnTo>
                    <a:pt x="1014" y="615"/>
                  </a:lnTo>
                  <a:lnTo>
                    <a:pt x="1014" y="492"/>
                  </a:lnTo>
                  <a:lnTo>
                    <a:pt x="1014" y="400"/>
                  </a:lnTo>
                  <a:lnTo>
                    <a:pt x="984" y="307"/>
                  </a:lnTo>
                  <a:lnTo>
                    <a:pt x="922" y="215"/>
                  </a:lnTo>
                  <a:lnTo>
                    <a:pt x="861" y="123"/>
                  </a:lnTo>
                  <a:lnTo>
                    <a:pt x="799" y="62"/>
                  </a:lnTo>
                  <a:lnTo>
                    <a:pt x="707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4246799" y="2721881"/>
              <a:ext cx="49971" cy="49895"/>
            </a:xfrm>
            <a:custGeom>
              <a:avLst/>
              <a:gdLst/>
              <a:ahLst/>
              <a:cxnLst/>
              <a:rect l="l" t="t" r="r" b="b"/>
              <a:pathLst>
                <a:path w="647" h="646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32" y="216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4"/>
                  </a:lnTo>
                  <a:lnTo>
                    <a:pt x="216" y="615"/>
                  </a:lnTo>
                  <a:lnTo>
                    <a:pt x="339" y="646"/>
                  </a:lnTo>
                  <a:lnTo>
                    <a:pt x="462" y="615"/>
                  </a:lnTo>
                  <a:lnTo>
                    <a:pt x="554" y="554"/>
                  </a:lnTo>
                  <a:lnTo>
                    <a:pt x="615" y="461"/>
                  </a:lnTo>
                  <a:lnTo>
                    <a:pt x="646" y="338"/>
                  </a:lnTo>
                  <a:lnTo>
                    <a:pt x="615" y="216"/>
                  </a:lnTo>
                  <a:lnTo>
                    <a:pt x="554" y="93"/>
                  </a:lnTo>
                  <a:lnTo>
                    <a:pt x="462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5822579" y="2747988"/>
              <a:ext cx="45182" cy="42790"/>
            </a:xfrm>
            <a:custGeom>
              <a:avLst/>
              <a:gdLst/>
              <a:ahLst/>
              <a:cxnLst/>
              <a:rect l="l" t="t" r="r" b="b"/>
              <a:pathLst>
                <a:path w="585" h="554" extrusionOk="0">
                  <a:moveTo>
                    <a:pt x="185" y="0"/>
                  </a:moveTo>
                  <a:lnTo>
                    <a:pt x="93" y="62"/>
                  </a:lnTo>
                  <a:lnTo>
                    <a:pt x="31" y="154"/>
                  </a:lnTo>
                  <a:lnTo>
                    <a:pt x="1" y="277"/>
                  </a:lnTo>
                  <a:lnTo>
                    <a:pt x="31" y="400"/>
                  </a:lnTo>
                  <a:lnTo>
                    <a:pt x="93" y="461"/>
                  </a:lnTo>
                  <a:lnTo>
                    <a:pt x="185" y="523"/>
                  </a:lnTo>
                  <a:lnTo>
                    <a:pt x="277" y="554"/>
                  </a:lnTo>
                  <a:lnTo>
                    <a:pt x="400" y="523"/>
                  </a:lnTo>
                  <a:lnTo>
                    <a:pt x="492" y="461"/>
                  </a:lnTo>
                  <a:lnTo>
                    <a:pt x="554" y="400"/>
                  </a:lnTo>
                  <a:lnTo>
                    <a:pt x="585" y="277"/>
                  </a:lnTo>
                  <a:lnTo>
                    <a:pt x="554" y="154"/>
                  </a:lnTo>
                  <a:lnTo>
                    <a:pt x="492" y="6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4384434" y="2852413"/>
              <a:ext cx="113999" cy="114003"/>
            </a:xfrm>
            <a:custGeom>
              <a:avLst/>
              <a:gdLst/>
              <a:ahLst/>
              <a:cxnLst/>
              <a:rect l="l" t="t" r="r" b="b"/>
              <a:pathLst>
                <a:path w="1476" h="1476" extrusionOk="0">
                  <a:moveTo>
                    <a:pt x="738" y="0"/>
                  </a:moveTo>
                  <a:lnTo>
                    <a:pt x="677" y="31"/>
                  </a:lnTo>
                  <a:lnTo>
                    <a:pt x="615" y="62"/>
                  </a:lnTo>
                  <a:lnTo>
                    <a:pt x="554" y="123"/>
                  </a:lnTo>
                  <a:lnTo>
                    <a:pt x="554" y="216"/>
                  </a:lnTo>
                  <a:lnTo>
                    <a:pt x="554" y="523"/>
                  </a:lnTo>
                  <a:lnTo>
                    <a:pt x="216" y="523"/>
                  </a:lnTo>
                  <a:lnTo>
                    <a:pt x="124" y="553"/>
                  </a:lnTo>
                  <a:lnTo>
                    <a:pt x="62" y="584"/>
                  </a:lnTo>
                  <a:lnTo>
                    <a:pt x="32" y="676"/>
                  </a:lnTo>
                  <a:lnTo>
                    <a:pt x="1" y="738"/>
                  </a:lnTo>
                  <a:lnTo>
                    <a:pt x="32" y="830"/>
                  </a:lnTo>
                  <a:lnTo>
                    <a:pt x="62" y="891"/>
                  </a:lnTo>
                  <a:lnTo>
                    <a:pt x="124" y="922"/>
                  </a:lnTo>
                  <a:lnTo>
                    <a:pt x="216" y="953"/>
                  </a:lnTo>
                  <a:lnTo>
                    <a:pt x="554" y="953"/>
                  </a:lnTo>
                  <a:lnTo>
                    <a:pt x="554" y="1291"/>
                  </a:lnTo>
                  <a:lnTo>
                    <a:pt x="554" y="1352"/>
                  </a:lnTo>
                  <a:lnTo>
                    <a:pt x="615" y="1414"/>
                  </a:lnTo>
                  <a:lnTo>
                    <a:pt x="677" y="1475"/>
                  </a:lnTo>
                  <a:lnTo>
                    <a:pt x="831" y="1475"/>
                  </a:lnTo>
                  <a:lnTo>
                    <a:pt x="892" y="1414"/>
                  </a:lnTo>
                  <a:lnTo>
                    <a:pt x="923" y="1352"/>
                  </a:lnTo>
                  <a:lnTo>
                    <a:pt x="953" y="1291"/>
                  </a:lnTo>
                  <a:lnTo>
                    <a:pt x="953" y="953"/>
                  </a:lnTo>
                  <a:lnTo>
                    <a:pt x="1291" y="953"/>
                  </a:lnTo>
                  <a:lnTo>
                    <a:pt x="1353" y="922"/>
                  </a:lnTo>
                  <a:lnTo>
                    <a:pt x="1414" y="891"/>
                  </a:lnTo>
                  <a:lnTo>
                    <a:pt x="1476" y="830"/>
                  </a:lnTo>
                  <a:lnTo>
                    <a:pt x="1476" y="738"/>
                  </a:lnTo>
                  <a:lnTo>
                    <a:pt x="1476" y="676"/>
                  </a:lnTo>
                  <a:lnTo>
                    <a:pt x="1414" y="584"/>
                  </a:lnTo>
                  <a:lnTo>
                    <a:pt x="1353" y="553"/>
                  </a:lnTo>
                  <a:lnTo>
                    <a:pt x="1291" y="523"/>
                  </a:lnTo>
                  <a:lnTo>
                    <a:pt x="953" y="523"/>
                  </a:lnTo>
                  <a:lnTo>
                    <a:pt x="953" y="216"/>
                  </a:lnTo>
                  <a:lnTo>
                    <a:pt x="923" y="123"/>
                  </a:lnTo>
                  <a:lnTo>
                    <a:pt x="892" y="62"/>
                  </a:lnTo>
                  <a:lnTo>
                    <a:pt x="831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2642595" y="2532031"/>
              <a:ext cx="97316" cy="99714"/>
            </a:xfrm>
            <a:custGeom>
              <a:avLst/>
              <a:gdLst/>
              <a:ahLst/>
              <a:cxnLst/>
              <a:rect l="l" t="t" r="r" b="b"/>
              <a:pathLst>
                <a:path w="1260" h="1291" extrusionOk="0">
                  <a:moveTo>
                    <a:pt x="615" y="0"/>
                  </a:moveTo>
                  <a:lnTo>
                    <a:pt x="553" y="31"/>
                  </a:lnTo>
                  <a:lnTo>
                    <a:pt x="492" y="62"/>
                  </a:lnTo>
                  <a:lnTo>
                    <a:pt x="461" y="123"/>
                  </a:lnTo>
                  <a:lnTo>
                    <a:pt x="430" y="185"/>
                  </a:lnTo>
                  <a:lnTo>
                    <a:pt x="430" y="461"/>
                  </a:lnTo>
                  <a:lnTo>
                    <a:pt x="154" y="461"/>
                  </a:lnTo>
                  <a:lnTo>
                    <a:pt x="92" y="492"/>
                  </a:lnTo>
                  <a:lnTo>
                    <a:pt x="31" y="523"/>
                  </a:lnTo>
                  <a:lnTo>
                    <a:pt x="0" y="584"/>
                  </a:lnTo>
                  <a:lnTo>
                    <a:pt x="0" y="646"/>
                  </a:lnTo>
                  <a:lnTo>
                    <a:pt x="0" y="707"/>
                  </a:lnTo>
                  <a:lnTo>
                    <a:pt x="31" y="769"/>
                  </a:lnTo>
                  <a:lnTo>
                    <a:pt x="92" y="799"/>
                  </a:lnTo>
                  <a:lnTo>
                    <a:pt x="154" y="830"/>
                  </a:lnTo>
                  <a:lnTo>
                    <a:pt x="430" y="830"/>
                  </a:lnTo>
                  <a:lnTo>
                    <a:pt x="430" y="1107"/>
                  </a:lnTo>
                  <a:lnTo>
                    <a:pt x="461" y="1168"/>
                  </a:lnTo>
                  <a:lnTo>
                    <a:pt x="492" y="1229"/>
                  </a:lnTo>
                  <a:lnTo>
                    <a:pt x="553" y="1260"/>
                  </a:lnTo>
                  <a:lnTo>
                    <a:pt x="615" y="1291"/>
                  </a:lnTo>
                  <a:lnTo>
                    <a:pt x="676" y="1260"/>
                  </a:lnTo>
                  <a:lnTo>
                    <a:pt x="738" y="1229"/>
                  </a:lnTo>
                  <a:lnTo>
                    <a:pt x="768" y="1168"/>
                  </a:lnTo>
                  <a:lnTo>
                    <a:pt x="799" y="1107"/>
                  </a:lnTo>
                  <a:lnTo>
                    <a:pt x="799" y="830"/>
                  </a:lnTo>
                  <a:lnTo>
                    <a:pt x="1076" y="830"/>
                  </a:lnTo>
                  <a:lnTo>
                    <a:pt x="1137" y="799"/>
                  </a:lnTo>
                  <a:lnTo>
                    <a:pt x="1199" y="769"/>
                  </a:lnTo>
                  <a:lnTo>
                    <a:pt x="1229" y="707"/>
                  </a:lnTo>
                  <a:lnTo>
                    <a:pt x="1260" y="646"/>
                  </a:lnTo>
                  <a:lnTo>
                    <a:pt x="1229" y="584"/>
                  </a:lnTo>
                  <a:lnTo>
                    <a:pt x="1199" y="523"/>
                  </a:lnTo>
                  <a:lnTo>
                    <a:pt x="1137" y="492"/>
                  </a:lnTo>
                  <a:lnTo>
                    <a:pt x="1076" y="461"/>
                  </a:lnTo>
                  <a:lnTo>
                    <a:pt x="799" y="461"/>
                  </a:lnTo>
                  <a:lnTo>
                    <a:pt x="799" y="185"/>
                  </a:lnTo>
                  <a:lnTo>
                    <a:pt x="768" y="123"/>
                  </a:lnTo>
                  <a:lnTo>
                    <a:pt x="738" y="62"/>
                  </a:lnTo>
                  <a:lnTo>
                    <a:pt x="676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4313299" y="3768452"/>
              <a:ext cx="469898" cy="237428"/>
            </a:xfrm>
            <a:custGeom>
              <a:avLst/>
              <a:gdLst/>
              <a:ahLst/>
              <a:cxnLst/>
              <a:rect l="l" t="t" r="r" b="b"/>
              <a:pathLst>
                <a:path w="6084" h="3074" extrusionOk="0">
                  <a:moveTo>
                    <a:pt x="2919" y="1"/>
                  </a:moveTo>
                  <a:lnTo>
                    <a:pt x="0" y="2827"/>
                  </a:lnTo>
                  <a:lnTo>
                    <a:pt x="0" y="2827"/>
                  </a:lnTo>
                  <a:lnTo>
                    <a:pt x="2335" y="1721"/>
                  </a:lnTo>
                  <a:lnTo>
                    <a:pt x="3196" y="3073"/>
                  </a:lnTo>
                  <a:lnTo>
                    <a:pt x="6084" y="185"/>
                  </a:lnTo>
                  <a:lnTo>
                    <a:pt x="3687" y="129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39"/>
          <p:cNvSpPr txBox="1"/>
          <p:nvPr/>
        </p:nvSpPr>
        <p:spPr>
          <a:xfrm>
            <a:off x="2517600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Efficient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8" name="Google Shape;1408;p39"/>
          <p:cNvSpPr txBox="1"/>
          <p:nvPr/>
        </p:nvSpPr>
        <p:spPr>
          <a:xfrm>
            <a:off x="715775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Fast charge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9" name="Google Shape;1409;p39"/>
          <p:cNvSpPr txBox="1"/>
          <p:nvPr/>
        </p:nvSpPr>
        <p:spPr>
          <a:xfrm>
            <a:off x="5440275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0" name="Google Shape;1410;p39"/>
          <p:cNvSpPr txBox="1"/>
          <p:nvPr/>
        </p:nvSpPr>
        <p:spPr>
          <a:xfrm>
            <a:off x="7255400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Full-equip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1" name="Google Shape;1411;p39"/>
          <p:cNvSpPr txBox="1"/>
          <p:nvPr/>
        </p:nvSpPr>
        <p:spPr>
          <a:xfrm>
            <a:off x="2259100" y="1934681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39"/>
          <p:cNvSpPr txBox="1"/>
          <p:nvPr/>
        </p:nvSpPr>
        <p:spPr>
          <a:xfrm>
            <a:off x="4572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3" name="Google Shape;1413;p39"/>
          <p:cNvSpPr txBox="1"/>
          <p:nvPr/>
        </p:nvSpPr>
        <p:spPr>
          <a:xfrm>
            <a:off x="5181700" y="1934672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39"/>
          <p:cNvSpPr txBox="1"/>
          <p:nvPr/>
        </p:nvSpPr>
        <p:spPr>
          <a:xfrm>
            <a:off x="69969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39"/>
          <p:cNvSpPr/>
          <p:nvPr/>
        </p:nvSpPr>
        <p:spPr>
          <a:xfrm>
            <a:off x="5856978" y="124418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1416" name="Google Shape;1416;p39"/>
          <p:cNvGrpSpPr/>
          <p:nvPr/>
        </p:nvGrpSpPr>
        <p:grpSpPr>
          <a:xfrm>
            <a:off x="7672133" y="2384910"/>
            <a:ext cx="339253" cy="339253"/>
            <a:chOff x="5651375" y="3806450"/>
            <a:chExt cx="481825" cy="481825"/>
          </a:xfrm>
        </p:grpSpPr>
        <p:sp>
          <p:nvSpPr>
            <p:cNvPr id="1417" name="Google Shape;1417;p39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21" name="Google Shape;1421;p39"/>
          <p:cNvGrpSpPr/>
          <p:nvPr/>
        </p:nvGrpSpPr>
        <p:grpSpPr>
          <a:xfrm>
            <a:off x="2994371" y="1300165"/>
            <a:ext cx="219345" cy="227301"/>
            <a:chOff x="3357325" y="2093500"/>
            <a:chExt cx="311525" cy="322825"/>
          </a:xfrm>
        </p:grpSpPr>
        <p:sp>
          <p:nvSpPr>
            <p:cNvPr id="1422" name="Google Shape;1422;p39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25" name="Google Shape;1425;p39"/>
          <p:cNvGrpSpPr/>
          <p:nvPr/>
        </p:nvGrpSpPr>
        <p:grpSpPr>
          <a:xfrm>
            <a:off x="1118094" y="2387697"/>
            <a:ext cx="368114" cy="368114"/>
            <a:chOff x="3271200" y="1435075"/>
            <a:chExt cx="481825" cy="481825"/>
          </a:xfrm>
        </p:grpSpPr>
        <p:sp>
          <p:nvSpPr>
            <p:cNvPr id="1426" name="Google Shape;1426;p3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433" name="Google Shape;1433;p40"/>
          <p:cNvSpPr txBox="1"/>
          <p:nvPr/>
        </p:nvSpPr>
        <p:spPr>
          <a:xfrm>
            <a:off x="6748375" y="313420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15%</a:t>
            </a:r>
            <a:endParaRPr sz="24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4" name="Google Shape;1434;p40"/>
          <p:cNvSpPr txBox="1"/>
          <p:nvPr/>
        </p:nvSpPr>
        <p:spPr>
          <a:xfrm>
            <a:off x="6748375" y="150212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24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5" name="Google Shape;1435;p40"/>
          <p:cNvSpPr txBox="1"/>
          <p:nvPr/>
        </p:nvSpPr>
        <p:spPr>
          <a:xfrm>
            <a:off x="1414025" y="150133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21%</a:t>
            </a:r>
            <a:endParaRPr sz="24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6" name="Google Shape;1436;p40"/>
          <p:cNvSpPr txBox="1"/>
          <p:nvPr/>
        </p:nvSpPr>
        <p:spPr>
          <a:xfrm>
            <a:off x="1409725" y="313419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29%</a:t>
            </a:r>
            <a:endParaRPr sz="24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7" name="Google Shape;1437;p40"/>
          <p:cNvSpPr/>
          <p:nvPr/>
        </p:nvSpPr>
        <p:spPr>
          <a:xfrm>
            <a:off x="457200" y="1946959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40"/>
          <p:cNvSpPr/>
          <p:nvPr/>
        </p:nvSpPr>
        <p:spPr>
          <a:xfrm>
            <a:off x="460050" y="3584690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 a beautiful name and it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40"/>
          <p:cNvSpPr/>
          <p:nvPr/>
        </p:nvSpPr>
        <p:spPr>
          <a:xfrm>
            <a:off x="6745525" y="1946934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planet is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40"/>
          <p:cNvSpPr/>
          <p:nvPr/>
        </p:nvSpPr>
        <p:spPr>
          <a:xfrm>
            <a:off x="6748376" y="3584690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1" name="Google Shape;1441;p40"/>
          <p:cNvGrpSpPr/>
          <p:nvPr/>
        </p:nvGrpSpPr>
        <p:grpSpPr>
          <a:xfrm>
            <a:off x="2701462" y="1663698"/>
            <a:ext cx="3742020" cy="2376216"/>
            <a:chOff x="457200" y="1586323"/>
            <a:chExt cx="3742020" cy="2376216"/>
          </a:xfrm>
        </p:grpSpPr>
        <p:sp>
          <p:nvSpPr>
            <p:cNvPr id="1442" name="Google Shape;1442;p40"/>
            <p:cNvSpPr/>
            <p:nvPr/>
          </p:nvSpPr>
          <p:spPr>
            <a:xfrm>
              <a:off x="2409047" y="3121851"/>
              <a:ext cx="662935" cy="374729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457200" y="2330830"/>
              <a:ext cx="2465938" cy="1453990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3020680" y="3275526"/>
              <a:ext cx="1178540" cy="687012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751798" y="2295639"/>
              <a:ext cx="195433" cy="213004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2778896" y="2290823"/>
              <a:ext cx="40060" cy="219407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479586" y="2731156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606113" y="2803178"/>
              <a:ext cx="331493" cy="482051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2449055" y="2500591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1268971" y="3187470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489216" y="1586323"/>
              <a:ext cx="2417938" cy="2011192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2570766" y="2463760"/>
              <a:ext cx="336309" cy="466017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2575530" y="2574202"/>
              <a:ext cx="331544" cy="482051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2636386" y="2663897"/>
              <a:ext cx="208240" cy="301064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2650781" y="2684694"/>
              <a:ext cx="179399" cy="261055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2642790" y="2675115"/>
              <a:ext cx="195382" cy="27862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2716452" y="2780793"/>
              <a:ext cx="48103" cy="68901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819057" y="2012209"/>
              <a:ext cx="930343" cy="845510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1421111" y="1704807"/>
              <a:ext cx="759038" cy="451570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598070" y="2348452"/>
              <a:ext cx="1851106" cy="1122548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1395499" y="3261132"/>
              <a:ext cx="331493" cy="48041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1456303" y="3350776"/>
              <a:ext cx="208240" cy="301115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1470749" y="3369986"/>
              <a:ext cx="179399" cy="262695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1462706" y="3361995"/>
              <a:ext cx="195433" cy="278678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1536369" y="3467672"/>
              <a:ext cx="48103" cy="67313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662153" y="3008131"/>
              <a:ext cx="353931" cy="270686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1637232" y="2004218"/>
              <a:ext cx="839106" cy="848686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1678878" y="2348452"/>
              <a:ext cx="770257" cy="968814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1661257" y="2647863"/>
              <a:ext cx="621338" cy="374780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1608443" y="2955317"/>
              <a:ext cx="107322" cy="102506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662153" y="2872025"/>
              <a:ext cx="466017" cy="277090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1629241" y="2766347"/>
              <a:ext cx="179399" cy="12817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2545102" y="1912935"/>
              <a:ext cx="200248" cy="325090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1078464" y="3019349"/>
              <a:ext cx="361922" cy="169768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604473" y="2539010"/>
              <a:ext cx="97742" cy="363510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2540338" y="2335646"/>
              <a:ext cx="97691" cy="131347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2570766" y="2353267"/>
              <a:ext cx="80069" cy="116952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2581934" y="2370888"/>
              <a:ext cx="57733" cy="8170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2593152" y="2385283"/>
              <a:ext cx="35296" cy="52918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2604370" y="2402904"/>
              <a:ext cx="11270" cy="17673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2409047" y="2266799"/>
              <a:ext cx="890334" cy="1208969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102334" y="1866525"/>
              <a:ext cx="915948" cy="2030402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3730001" y="2229968"/>
              <a:ext cx="344300" cy="1666943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3150384" y="2210758"/>
              <a:ext cx="542858" cy="866308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3523459" y="2466936"/>
              <a:ext cx="144154" cy="107322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3288078" y="2751953"/>
              <a:ext cx="233802" cy="156961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3180812" y="2881655"/>
              <a:ext cx="446755" cy="277038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3305699" y="2537422"/>
              <a:ext cx="198609" cy="145742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3187215" y="2274790"/>
              <a:ext cx="54455" cy="8975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3187215" y="2377292"/>
              <a:ext cx="54455" cy="89699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3926963" y="2481381"/>
              <a:ext cx="32068" cy="1024806"/>
            </a:xfrm>
            <a:custGeom>
              <a:avLst/>
              <a:gdLst/>
              <a:ahLst/>
              <a:cxnLst/>
              <a:rect l="l" t="t" r="r" b="b"/>
              <a:pathLst>
                <a:path w="626" h="20005" extrusionOk="0">
                  <a:moveTo>
                    <a:pt x="375" y="0"/>
                  </a:moveTo>
                  <a:lnTo>
                    <a:pt x="250" y="31"/>
                  </a:lnTo>
                  <a:lnTo>
                    <a:pt x="156" y="125"/>
                  </a:lnTo>
                  <a:lnTo>
                    <a:pt x="63" y="219"/>
                  </a:lnTo>
                  <a:lnTo>
                    <a:pt x="0" y="344"/>
                  </a:lnTo>
                  <a:lnTo>
                    <a:pt x="0" y="500"/>
                  </a:lnTo>
                  <a:lnTo>
                    <a:pt x="0" y="19755"/>
                  </a:lnTo>
                  <a:lnTo>
                    <a:pt x="31" y="19880"/>
                  </a:lnTo>
                  <a:lnTo>
                    <a:pt x="125" y="19974"/>
                  </a:lnTo>
                  <a:lnTo>
                    <a:pt x="250" y="20005"/>
                  </a:lnTo>
                  <a:lnTo>
                    <a:pt x="375" y="19974"/>
                  </a:lnTo>
                  <a:lnTo>
                    <a:pt x="469" y="19880"/>
                  </a:lnTo>
                  <a:lnTo>
                    <a:pt x="563" y="19786"/>
                  </a:lnTo>
                  <a:lnTo>
                    <a:pt x="594" y="19661"/>
                  </a:lnTo>
                  <a:lnTo>
                    <a:pt x="625" y="19505"/>
                  </a:lnTo>
                  <a:lnTo>
                    <a:pt x="625" y="250"/>
                  </a:lnTo>
                  <a:lnTo>
                    <a:pt x="594" y="125"/>
                  </a:lnTo>
                  <a:lnTo>
                    <a:pt x="500" y="3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2" name="Google Shape;1492;p40"/>
          <p:cNvCxnSpPr>
            <a:stCxn id="1435" idx="3"/>
          </p:cNvCxnSpPr>
          <p:nvPr/>
        </p:nvCxnSpPr>
        <p:spPr>
          <a:xfrm>
            <a:off x="2382425" y="1757538"/>
            <a:ext cx="10599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3" name="Google Shape;1493;p40"/>
          <p:cNvCxnSpPr/>
          <p:nvPr/>
        </p:nvCxnSpPr>
        <p:spPr>
          <a:xfrm flipH="1">
            <a:off x="5699275" y="1758325"/>
            <a:ext cx="1049100" cy="5586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4" name="Google Shape;1494;p40"/>
          <p:cNvCxnSpPr>
            <a:stCxn id="1436" idx="3"/>
          </p:cNvCxnSpPr>
          <p:nvPr/>
        </p:nvCxnSpPr>
        <p:spPr>
          <a:xfrm>
            <a:off x="2378125" y="3390398"/>
            <a:ext cx="1361400" cy="364800"/>
          </a:xfrm>
          <a:prstGeom prst="bentConnector3">
            <a:avLst>
              <a:gd name="adj1" fmla="val 2795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95" name="Google Shape;1495;p40"/>
          <p:cNvCxnSpPr>
            <a:stCxn id="1433" idx="1"/>
          </p:cNvCxnSpPr>
          <p:nvPr/>
        </p:nvCxnSpPr>
        <p:spPr>
          <a:xfrm flipH="1">
            <a:off x="5312275" y="3390405"/>
            <a:ext cx="1436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501" name="Google Shape;1501;p41"/>
          <p:cNvGrpSpPr/>
          <p:nvPr/>
        </p:nvGrpSpPr>
        <p:grpSpPr>
          <a:xfrm>
            <a:off x="457209" y="1078325"/>
            <a:ext cx="2099618" cy="1105175"/>
            <a:chOff x="1411259" y="1078325"/>
            <a:chExt cx="2099618" cy="1105175"/>
          </a:xfrm>
        </p:grpSpPr>
        <p:sp>
          <p:nvSpPr>
            <p:cNvPr id="1502" name="Google Shape;1502;p41"/>
            <p:cNvSpPr/>
            <p:nvPr/>
          </p:nvSpPr>
          <p:spPr>
            <a:xfrm>
              <a:off x="1491834" y="2148917"/>
              <a:ext cx="2019042" cy="34583"/>
            </a:xfrm>
            <a:custGeom>
              <a:avLst/>
              <a:gdLst/>
              <a:ahLst/>
              <a:cxnLst/>
              <a:rect l="l" t="t" r="r" b="b"/>
              <a:pathLst>
                <a:path w="23353" h="400" extrusionOk="0">
                  <a:moveTo>
                    <a:pt x="431" y="0"/>
                  </a:moveTo>
                  <a:lnTo>
                    <a:pt x="185" y="62"/>
                  </a:lnTo>
                  <a:lnTo>
                    <a:pt x="32" y="123"/>
                  </a:lnTo>
                  <a:lnTo>
                    <a:pt x="1" y="154"/>
                  </a:lnTo>
                  <a:lnTo>
                    <a:pt x="1" y="184"/>
                  </a:lnTo>
                  <a:lnTo>
                    <a:pt x="1" y="246"/>
                  </a:lnTo>
                  <a:lnTo>
                    <a:pt x="32" y="277"/>
                  </a:lnTo>
                  <a:lnTo>
                    <a:pt x="185" y="338"/>
                  </a:lnTo>
                  <a:lnTo>
                    <a:pt x="431" y="369"/>
                  </a:lnTo>
                  <a:lnTo>
                    <a:pt x="708" y="400"/>
                  </a:lnTo>
                  <a:lnTo>
                    <a:pt x="22646" y="400"/>
                  </a:lnTo>
                  <a:lnTo>
                    <a:pt x="22892" y="369"/>
                  </a:lnTo>
                  <a:lnTo>
                    <a:pt x="23137" y="338"/>
                  </a:lnTo>
                  <a:lnTo>
                    <a:pt x="23291" y="277"/>
                  </a:lnTo>
                  <a:lnTo>
                    <a:pt x="23322" y="246"/>
                  </a:lnTo>
                  <a:lnTo>
                    <a:pt x="23352" y="184"/>
                  </a:lnTo>
                  <a:lnTo>
                    <a:pt x="23322" y="154"/>
                  </a:lnTo>
                  <a:lnTo>
                    <a:pt x="23291" y="123"/>
                  </a:lnTo>
                  <a:lnTo>
                    <a:pt x="23137" y="62"/>
                  </a:lnTo>
                  <a:lnTo>
                    <a:pt x="2289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1770829" y="1758392"/>
              <a:ext cx="459608" cy="377301"/>
            </a:xfrm>
            <a:custGeom>
              <a:avLst/>
              <a:gdLst/>
              <a:ahLst/>
              <a:cxnLst/>
              <a:rect l="l" t="t" r="r" b="b"/>
              <a:pathLst>
                <a:path w="5316" h="4364" extrusionOk="0">
                  <a:moveTo>
                    <a:pt x="430" y="0"/>
                  </a:moveTo>
                  <a:lnTo>
                    <a:pt x="0" y="3134"/>
                  </a:lnTo>
                  <a:lnTo>
                    <a:pt x="338" y="4363"/>
                  </a:lnTo>
                  <a:lnTo>
                    <a:pt x="5316" y="4363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99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1622038" y="1200488"/>
              <a:ext cx="1591337" cy="935211"/>
            </a:xfrm>
            <a:custGeom>
              <a:avLst/>
              <a:gdLst/>
              <a:ahLst/>
              <a:cxnLst/>
              <a:rect l="l" t="t" r="r" b="b"/>
              <a:pathLst>
                <a:path w="18406" h="10817" extrusionOk="0">
                  <a:moveTo>
                    <a:pt x="4824" y="1"/>
                  </a:moveTo>
                  <a:lnTo>
                    <a:pt x="4333" y="93"/>
                  </a:lnTo>
                  <a:lnTo>
                    <a:pt x="3903" y="247"/>
                  </a:lnTo>
                  <a:lnTo>
                    <a:pt x="3780" y="308"/>
                  </a:lnTo>
                  <a:lnTo>
                    <a:pt x="3472" y="523"/>
                  </a:lnTo>
                  <a:lnTo>
                    <a:pt x="3012" y="861"/>
                  </a:lnTo>
                  <a:lnTo>
                    <a:pt x="2735" y="1107"/>
                  </a:lnTo>
                  <a:lnTo>
                    <a:pt x="2458" y="1384"/>
                  </a:lnTo>
                  <a:lnTo>
                    <a:pt x="2151" y="1691"/>
                  </a:lnTo>
                  <a:lnTo>
                    <a:pt x="1875" y="2060"/>
                  </a:lnTo>
                  <a:lnTo>
                    <a:pt x="1567" y="2459"/>
                  </a:lnTo>
                  <a:lnTo>
                    <a:pt x="1291" y="2889"/>
                  </a:lnTo>
                  <a:lnTo>
                    <a:pt x="1045" y="3350"/>
                  </a:lnTo>
                  <a:lnTo>
                    <a:pt x="799" y="3872"/>
                  </a:lnTo>
                  <a:lnTo>
                    <a:pt x="584" y="4456"/>
                  </a:lnTo>
                  <a:lnTo>
                    <a:pt x="431" y="5071"/>
                  </a:lnTo>
                  <a:lnTo>
                    <a:pt x="215" y="6085"/>
                  </a:lnTo>
                  <a:lnTo>
                    <a:pt x="93" y="7006"/>
                  </a:lnTo>
                  <a:lnTo>
                    <a:pt x="0" y="7836"/>
                  </a:lnTo>
                  <a:lnTo>
                    <a:pt x="0" y="8543"/>
                  </a:lnTo>
                  <a:lnTo>
                    <a:pt x="31" y="9127"/>
                  </a:lnTo>
                  <a:lnTo>
                    <a:pt x="93" y="9649"/>
                  </a:lnTo>
                  <a:lnTo>
                    <a:pt x="185" y="10048"/>
                  </a:lnTo>
                  <a:lnTo>
                    <a:pt x="277" y="10356"/>
                  </a:lnTo>
                  <a:lnTo>
                    <a:pt x="2366" y="10356"/>
                  </a:lnTo>
                  <a:lnTo>
                    <a:pt x="2243" y="10110"/>
                  </a:lnTo>
                  <a:lnTo>
                    <a:pt x="2151" y="9864"/>
                  </a:lnTo>
                  <a:lnTo>
                    <a:pt x="2059" y="9495"/>
                  </a:lnTo>
                  <a:lnTo>
                    <a:pt x="1998" y="9157"/>
                  </a:lnTo>
                  <a:lnTo>
                    <a:pt x="1998" y="8850"/>
                  </a:lnTo>
                  <a:lnTo>
                    <a:pt x="2028" y="8604"/>
                  </a:lnTo>
                  <a:lnTo>
                    <a:pt x="2090" y="8297"/>
                  </a:lnTo>
                  <a:lnTo>
                    <a:pt x="2243" y="7959"/>
                  </a:lnTo>
                  <a:lnTo>
                    <a:pt x="2428" y="7621"/>
                  </a:lnTo>
                  <a:lnTo>
                    <a:pt x="2674" y="7314"/>
                  </a:lnTo>
                  <a:lnTo>
                    <a:pt x="2827" y="7160"/>
                  </a:lnTo>
                  <a:lnTo>
                    <a:pt x="2981" y="7037"/>
                  </a:lnTo>
                  <a:lnTo>
                    <a:pt x="3165" y="6914"/>
                  </a:lnTo>
                  <a:lnTo>
                    <a:pt x="3380" y="6822"/>
                  </a:lnTo>
                  <a:lnTo>
                    <a:pt x="3565" y="6730"/>
                  </a:lnTo>
                  <a:lnTo>
                    <a:pt x="3810" y="6668"/>
                  </a:lnTo>
                  <a:lnTo>
                    <a:pt x="4025" y="6638"/>
                  </a:lnTo>
                  <a:lnTo>
                    <a:pt x="4302" y="6607"/>
                  </a:lnTo>
                  <a:lnTo>
                    <a:pt x="4947" y="6607"/>
                  </a:lnTo>
                  <a:lnTo>
                    <a:pt x="5224" y="6638"/>
                  </a:lnTo>
                  <a:lnTo>
                    <a:pt x="5408" y="6668"/>
                  </a:lnTo>
                  <a:lnTo>
                    <a:pt x="5562" y="6730"/>
                  </a:lnTo>
                  <a:lnTo>
                    <a:pt x="5746" y="6791"/>
                  </a:lnTo>
                  <a:lnTo>
                    <a:pt x="5930" y="6914"/>
                  </a:lnTo>
                  <a:lnTo>
                    <a:pt x="6115" y="7037"/>
                  </a:lnTo>
                  <a:lnTo>
                    <a:pt x="6268" y="7222"/>
                  </a:lnTo>
                  <a:lnTo>
                    <a:pt x="6422" y="7437"/>
                  </a:lnTo>
                  <a:lnTo>
                    <a:pt x="6545" y="7713"/>
                  </a:lnTo>
                  <a:lnTo>
                    <a:pt x="6668" y="8051"/>
                  </a:lnTo>
                  <a:lnTo>
                    <a:pt x="6760" y="8420"/>
                  </a:lnTo>
                  <a:lnTo>
                    <a:pt x="6822" y="8881"/>
                  </a:lnTo>
                  <a:lnTo>
                    <a:pt x="6822" y="9372"/>
                  </a:lnTo>
                  <a:lnTo>
                    <a:pt x="6699" y="10356"/>
                  </a:lnTo>
                  <a:lnTo>
                    <a:pt x="12229" y="10356"/>
                  </a:lnTo>
                  <a:lnTo>
                    <a:pt x="12229" y="10417"/>
                  </a:lnTo>
                  <a:lnTo>
                    <a:pt x="12229" y="10540"/>
                  </a:lnTo>
                  <a:lnTo>
                    <a:pt x="12199" y="10601"/>
                  </a:lnTo>
                  <a:lnTo>
                    <a:pt x="12137" y="10663"/>
                  </a:lnTo>
                  <a:lnTo>
                    <a:pt x="12045" y="10755"/>
                  </a:lnTo>
                  <a:lnTo>
                    <a:pt x="11891" y="10816"/>
                  </a:lnTo>
                  <a:lnTo>
                    <a:pt x="17883" y="10786"/>
                  </a:lnTo>
                  <a:lnTo>
                    <a:pt x="18405" y="7068"/>
                  </a:lnTo>
                  <a:lnTo>
                    <a:pt x="17975" y="6699"/>
                  </a:lnTo>
                  <a:lnTo>
                    <a:pt x="16807" y="5747"/>
                  </a:lnTo>
                  <a:lnTo>
                    <a:pt x="15978" y="5101"/>
                  </a:lnTo>
                  <a:lnTo>
                    <a:pt x="15025" y="4425"/>
                  </a:lnTo>
                  <a:lnTo>
                    <a:pt x="14011" y="3688"/>
                  </a:lnTo>
                  <a:lnTo>
                    <a:pt x="12874" y="2981"/>
                  </a:lnTo>
                  <a:lnTo>
                    <a:pt x="11707" y="2244"/>
                  </a:lnTo>
                  <a:lnTo>
                    <a:pt x="10509" y="1599"/>
                  </a:lnTo>
                  <a:lnTo>
                    <a:pt x="9894" y="1291"/>
                  </a:lnTo>
                  <a:lnTo>
                    <a:pt x="9310" y="1015"/>
                  </a:lnTo>
                  <a:lnTo>
                    <a:pt x="8696" y="769"/>
                  </a:lnTo>
                  <a:lnTo>
                    <a:pt x="8112" y="523"/>
                  </a:lnTo>
                  <a:lnTo>
                    <a:pt x="7528" y="339"/>
                  </a:lnTo>
                  <a:lnTo>
                    <a:pt x="6944" y="185"/>
                  </a:lnTo>
                  <a:lnTo>
                    <a:pt x="6391" y="93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1637946" y="1298789"/>
              <a:ext cx="738606" cy="494191"/>
            </a:xfrm>
            <a:custGeom>
              <a:avLst/>
              <a:gdLst/>
              <a:ahLst/>
              <a:cxnLst/>
              <a:rect l="l" t="t" r="r" b="b"/>
              <a:pathLst>
                <a:path w="8543" h="5716" extrusionOk="0">
                  <a:moveTo>
                    <a:pt x="3411" y="1"/>
                  </a:moveTo>
                  <a:lnTo>
                    <a:pt x="2889" y="32"/>
                  </a:lnTo>
                  <a:lnTo>
                    <a:pt x="2551" y="62"/>
                  </a:lnTo>
                  <a:lnTo>
                    <a:pt x="2428" y="93"/>
                  </a:lnTo>
                  <a:lnTo>
                    <a:pt x="2182" y="247"/>
                  </a:lnTo>
                  <a:lnTo>
                    <a:pt x="1967" y="400"/>
                  </a:lnTo>
                  <a:lnTo>
                    <a:pt x="1568" y="738"/>
                  </a:lnTo>
                  <a:lnTo>
                    <a:pt x="1230" y="1138"/>
                  </a:lnTo>
                  <a:lnTo>
                    <a:pt x="953" y="1537"/>
                  </a:lnTo>
                  <a:lnTo>
                    <a:pt x="707" y="1937"/>
                  </a:lnTo>
                  <a:lnTo>
                    <a:pt x="492" y="2367"/>
                  </a:lnTo>
                  <a:lnTo>
                    <a:pt x="339" y="2797"/>
                  </a:lnTo>
                  <a:lnTo>
                    <a:pt x="216" y="3227"/>
                  </a:lnTo>
                  <a:lnTo>
                    <a:pt x="124" y="3626"/>
                  </a:lnTo>
                  <a:lnTo>
                    <a:pt x="62" y="3995"/>
                  </a:lnTo>
                  <a:lnTo>
                    <a:pt x="1" y="4640"/>
                  </a:lnTo>
                  <a:lnTo>
                    <a:pt x="1" y="5040"/>
                  </a:lnTo>
                  <a:lnTo>
                    <a:pt x="1" y="5224"/>
                  </a:lnTo>
                  <a:lnTo>
                    <a:pt x="62" y="5347"/>
                  </a:lnTo>
                  <a:lnTo>
                    <a:pt x="216" y="5501"/>
                  </a:lnTo>
                  <a:lnTo>
                    <a:pt x="400" y="5593"/>
                  </a:lnTo>
                  <a:lnTo>
                    <a:pt x="615" y="5685"/>
                  </a:lnTo>
                  <a:lnTo>
                    <a:pt x="892" y="5716"/>
                  </a:lnTo>
                  <a:lnTo>
                    <a:pt x="1015" y="5716"/>
                  </a:lnTo>
                  <a:lnTo>
                    <a:pt x="1138" y="5685"/>
                  </a:lnTo>
                  <a:lnTo>
                    <a:pt x="1291" y="5624"/>
                  </a:lnTo>
                  <a:lnTo>
                    <a:pt x="1414" y="5562"/>
                  </a:lnTo>
                  <a:lnTo>
                    <a:pt x="1568" y="5470"/>
                  </a:lnTo>
                  <a:lnTo>
                    <a:pt x="1691" y="5316"/>
                  </a:lnTo>
                  <a:lnTo>
                    <a:pt x="2029" y="5009"/>
                  </a:lnTo>
                  <a:lnTo>
                    <a:pt x="2336" y="4702"/>
                  </a:lnTo>
                  <a:lnTo>
                    <a:pt x="2705" y="4456"/>
                  </a:lnTo>
                  <a:lnTo>
                    <a:pt x="3104" y="4241"/>
                  </a:lnTo>
                  <a:lnTo>
                    <a:pt x="3319" y="4180"/>
                  </a:lnTo>
                  <a:lnTo>
                    <a:pt x="3534" y="4087"/>
                  </a:lnTo>
                  <a:lnTo>
                    <a:pt x="3780" y="4057"/>
                  </a:lnTo>
                  <a:lnTo>
                    <a:pt x="4057" y="4026"/>
                  </a:lnTo>
                  <a:lnTo>
                    <a:pt x="4364" y="3995"/>
                  </a:lnTo>
                  <a:lnTo>
                    <a:pt x="4671" y="3995"/>
                  </a:lnTo>
                  <a:lnTo>
                    <a:pt x="5009" y="4026"/>
                  </a:lnTo>
                  <a:lnTo>
                    <a:pt x="5347" y="4087"/>
                  </a:lnTo>
                  <a:lnTo>
                    <a:pt x="5716" y="4180"/>
                  </a:lnTo>
                  <a:lnTo>
                    <a:pt x="6054" y="4272"/>
                  </a:lnTo>
                  <a:lnTo>
                    <a:pt x="6361" y="4395"/>
                  </a:lnTo>
                  <a:lnTo>
                    <a:pt x="6638" y="4548"/>
                  </a:lnTo>
                  <a:lnTo>
                    <a:pt x="6883" y="4702"/>
                  </a:lnTo>
                  <a:lnTo>
                    <a:pt x="7129" y="4855"/>
                  </a:lnTo>
                  <a:lnTo>
                    <a:pt x="7529" y="5193"/>
                  </a:lnTo>
                  <a:lnTo>
                    <a:pt x="7867" y="5470"/>
                  </a:lnTo>
                  <a:lnTo>
                    <a:pt x="8112" y="5654"/>
                  </a:lnTo>
                  <a:lnTo>
                    <a:pt x="8235" y="5716"/>
                  </a:lnTo>
                  <a:lnTo>
                    <a:pt x="8327" y="5716"/>
                  </a:lnTo>
                  <a:lnTo>
                    <a:pt x="8420" y="5685"/>
                  </a:lnTo>
                  <a:lnTo>
                    <a:pt x="8512" y="5593"/>
                  </a:lnTo>
                  <a:lnTo>
                    <a:pt x="8543" y="5531"/>
                  </a:lnTo>
                  <a:lnTo>
                    <a:pt x="8543" y="5439"/>
                  </a:lnTo>
                  <a:lnTo>
                    <a:pt x="8543" y="5101"/>
                  </a:lnTo>
                  <a:lnTo>
                    <a:pt x="8450" y="4671"/>
                  </a:lnTo>
                  <a:lnTo>
                    <a:pt x="8266" y="4149"/>
                  </a:lnTo>
                  <a:lnTo>
                    <a:pt x="8020" y="3534"/>
                  </a:lnTo>
                  <a:lnTo>
                    <a:pt x="7682" y="2858"/>
                  </a:lnTo>
                  <a:lnTo>
                    <a:pt x="7283" y="2152"/>
                  </a:lnTo>
                  <a:lnTo>
                    <a:pt x="7037" y="1814"/>
                  </a:lnTo>
                  <a:lnTo>
                    <a:pt x="6760" y="1445"/>
                  </a:lnTo>
                  <a:lnTo>
                    <a:pt x="6453" y="1107"/>
                  </a:lnTo>
                  <a:lnTo>
                    <a:pt x="6146" y="830"/>
                  </a:lnTo>
                  <a:lnTo>
                    <a:pt x="5777" y="585"/>
                  </a:lnTo>
                  <a:lnTo>
                    <a:pt x="5439" y="400"/>
                  </a:lnTo>
                  <a:lnTo>
                    <a:pt x="5070" y="277"/>
                  </a:lnTo>
                  <a:lnTo>
                    <a:pt x="4733" y="154"/>
                  </a:lnTo>
                  <a:lnTo>
                    <a:pt x="4364" y="93"/>
                  </a:lnTo>
                  <a:lnTo>
                    <a:pt x="4026" y="32"/>
                  </a:lnTo>
                  <a:lnTo>
                    <a:pt x="3688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1826593" y="1298789"/>
              <a:ext cx="499465" cy="345484"/>
            </a:xfrm>
            <a:custGeom>
              <a:avLst/>
              <a:gdLst/>
              <a:ahLst/>
              <a:cxnLst/>
              <a:rect l="l" t="t" r="r" b="b"/>
              <a:pathLst>
                <a:path w="5777" h="3996" extrusionOk="0">
                  <a:moveTo>
                    <a:pt x="1137" y="1"/>
                  </a:moveTo>
                  <a:lnTo>
                    <a:pt x="707" y="32"/>
                  </a:lnTo>
                  <a:lnTo>
                    <a:pt x="400" y="62"/>
                  </a:lnTo>
                  <a:lnTo>
                    <a:pt x="246" y="93"/>
                  </a:lnTo>
                  <a:lnTo>
                    <a:pt x="215" y="185"/>
                  </a:lnTo>
                  <a:lnTo>
                    <a:pt x="123" y="431"/>
                  </a:lnTo>
                  <a:lnTo>
                    <a:pt x="31" y="800"/>
                  </a:lnTo>
                  <a:lnTo>
                    <a:pt x="0" y="1015"/>
                  </a:lnTo>
                  <a:lnTo>
                    <a:pt x="0" y="1230"/>
                  </a:lnTo>
                  <a:lnTo>
                    <a:pt x="31" y="1445"/>
                  </a:lnTo>
                  <a:lnTo>
                    <a:pt x="92" y="1691"/>
                  </a:lnTo>
                  <a:lnTo>
                    <a:pt x="185" y="1906"/>
                  </a:lnTo>
                  <a:lnTo>
                    <a:pt x="338" y="2090"/>
                  </a:lnTo>
                  <a:lnTo>
                    <a:pt x="523" y="2275"/>
                  </a:lnTo>
                  <a:lnTo>
                    <a:pt x="799" y="2428"/>
                  </a:lnTo>
                  <a:lnTo>
                    <a:pt x="1137" y="2582"/>
                  </a:lnTo>
                  <a:lnTo>
                    <a:pt x="1537" y="2674"/>
                  </a:lnTo>
                  <a:lnTo>
                    <a:pt x="2151" y="2766"/>
                  </a:lnTo>
                  <a:lnTo>
                    <a:pt x="2704" y="2920"/>
                  </a:lnTo>
                  <a:lnTo>
                    <a:pt x="3226" y="3073"/>
                  </a:lnTo>
                  <a:lnTo>
                    <a:pt x="3687" y="3227"/>
                  </a:lnTo>
                  <a:lnTo>
                    <a:pt x="4486" y="3565"/>
                  </a:lnTo>
                  <a:lnTo>
                    <a:pt x="5070" y="3842"/>
                  </a:lnTo>
                  <a:lnTo>
                    <a:pt x="5316" y="3934"/>
                  </a:lnTo>
                  <a:lnTo>
                    <a:pt x="5500" y="3964"/>
                  </a:lnTo>
                  <a:lnTo>
                    <a:pt x="5623" y="3995"/>
                  </a:lnTo>
                  <a:lnTo>
                    <a:pt x="5715" y="3964"/>
                  </a:lnTo>
                  <a:lnTo>
                    <a:pt x="5777" y="3872"/>
                  </a:lnTo>
                  <a:lnTo>
                    <a:pt x="5777" y="3688"/>
                  </a:lnTo>
                  <a:lnTo>
                    <a:pt x="5746" y="3473"/>
                  </a:lnTo>
                  <a:lnTo>
                    <a:pt x="5654" y="3135"/>
                  </a:lnTo>
                  <a:lnTo>
                    <a:pt x="5439" y="2735"/>
                  </a:lnTo>
                  <a:lnTo>
                    <a:pt x="5193" y="2305"/>
                  </a:lnTo>
                  <a:lnTo>
                    <a:pt x="4886" y="1875"/>
                  </a:lnTo>
                  <a:lnTo>
                    <a:pt x="4578" y="1445"/>
                  </a:lnTo>
                  <a:lnTo>
                    <a:pt x="4333" y="1138"/>
                  </a:lnTo>
                  <a:lnTo>
                    <a:pt x="4056" y="892"/>
                  </a:lnTo>
                  <a:lnTo>
                    <a:pt x="3749" y="677"/>
                  </a:lnTo>
                  <a:lnTo>
                    <a:pt x="3472" y="523"/>
                  </a:lnTo>
                  <a:lnTo>
                    <a:pt x="3165" y="370"/>
                  </a:lnTo>
                  <a:lnTo>
                    <a:pt x="2858" y="247"/>
                  </a:lnTo>
                  <a:lnTo>
                    <a:pt x="2551" y="154"/>
                  </a:lnTo>
                  <a:lnTo>
                    <a:pt x="2243" y="93"/>
                  </a:lnTo>
                  <a:lnTo>
                    <a:pt x="1659" y="32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2461441" y="1699948"/>
              <a:ext cx="122337" cy="188650"/>
            </a:xfrm>
            <a:custGeom>
              <a:avLst/>
              <a:gdLst/>
              <a:ahLst/>
              <a:cxnLst/>
              <a:rect l="l" t="t" r="r" b="b"/>
              <a:pathLst>
                <a:path w="1415" h="2182" extrusionOk="0">
                  <a:moveTo>
                    <a:pt x="31" y="0"/>
                  </a:moveTo>
                  <a:lnTo>
                    <a:pt x="1" y="31"/>
                  </a:lnTo>
                  <a:lnTo>
                    <a:pt x="31" y="277"/>
                  </a:lnTo>
                  <a:lnTo>
                    <a:pt x="93" y="553"/>
                  </a:lnTo>
                  <a:lnTo>
                    <a:pt x="185" y="830"/>
                  </a:lnTo>
                  <a:lnTo>
                    <a:pt x="308" y="1107"/>
                  </a:lnTo>
                  <a:lnTo>
                    <a:pt x="615" y="1660"/>
                  </a:lnTo>
                  <a:lnTo>
                    <a:pt x="953" y="2182"/>
                  </a:lnTo>
                  <a:lnTo>
                    <a:pt x="953" y="2028"/>
                  </a:lnTo>
                  <a:lnTo>
                    <a:pt x="1015" y="1844"/>
                  </a:lnTo>
                  <a:lnTo>
                    <a:pt x="1168" y="1475"/>
                  </a:lnTo>
                  <a:lnTo>
                    <a:pt x="1353" y="1199"/>
                  </a:lnTo>
                  <a:lnTo>
                    <a:pt x="1414" y="1076"/>
                  </a:lnTo>
                  <a:lnTo>
                    <a:pt x="1199" y="953"/>
                  </a:lnTo>
                  <a:lnTo>
                    <a:pt x="953" y="799"/>
                  </a:lnTo>
                  <a:lnTo>
                    <a:pt x="492" y="400"/>
                  </a:lnTo>
                  <a:lnTo>
                    <a:pt x="154" y="9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1648580" y="1824791"/>
              <a:ext cx="114297" cy="127611"/>
            </a:xfrm>
            <a:custGeom>
              <a:avLst/>
              <a:gdLst/>
              <a:ahLst/>
              <a:cxnLst/>
              <a:rect l="l" t="t" r="r" b="b"/>
              <a:pathLst>
                <a:path w="1322" h="1476" extrusionOk="0">
                  <a:moveTo>
                    <a:pt x="523" y="1"/>
                  </a:moveTo>
                  <a:lnTo>
                    <a:pt x="400" y="31"/>
                  </a:lnTo>
                  <a:lnTo>
                    <a:pt x="277" y="123"/>
                  </a:lnTo>
                  <a:lnTo>
                    <a:pt x="185" y="216"/>
                  </a:lnTo>
                  <a:lnTo>
                    <a:pt x="93" y="308"/>
                  </a:lnTo>
                  <a:lnTo>
                    <a:pt x="31" y="431"/>
                  </a:lnTo>
                  <a:lnTo>
                    <a:pt x="1" y="584"/>
                  </a:lnTo>
                  <a:lnTo>
                    <a:pt x="1" y="738"/>
                  </a:lnTo>
                  <a:lnTo>
                    <a:pt x="1" y="892"/>
                  </a:lnTo>
                  <a:lnTo>
                    <a:pt x="31" y="1014"/>
                  </a:lnTo>
                  <a:lnTo>
                    <a:pt x="93" y="1137"/>
                  </a:lnTo>
                  <a:lnTo>
                    <a:pt x="185" y="1260"/>
                  </a:lnTo>
                  <a:lnTo>
                    <a:pt x="277" y="1352"/>
                  </a:lnTo>
                  <a:lnTo>
                    <a:pt x="400" y="1414"/>
                  </a:lnTo>
                  <a:lnTo>
                    <a:pt x="523" y="1445"/>
                  </a:lnTo>
                  <a:lnTo>
                    <a:pt x="646" y="1475"/>
                  </a:lnTo>
                  <a:lnTo>
                    <a:pt x="800" y="1445"/>
                  </a:lnTo>
                  <a:lnTo>
                    <a:pt x="922" y="1414"/>
                  </a:lnTo>
                  <a:lnTo>
                    <a:pt x="1045" y="1352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60" y="1014"/>
                  </a:lnTo>
                  <a:lnTo>
                    <a:pt x="1322" y="892"/>
                  </a:lnTo>
                  <a:lnTo>
                    <a:pt x="1322" y="738"/>
                  </a:lnTo>
                  <a:lnTo>
                    <a:pt x="1322" y="584"/>
                  </a:lnTo>
                  <a:lnTo>
                    <a:pt x="1260" y="431"/>
                  </a:lnTo>
                  <a:lnTo>
                    <a:pt x="1199" y="308"/>
                  </a:lnTo>
                  <a:lnTo>
                    <a:pt x="1138" y="216"/>
                  </a:lnTo>
                  <a:lnTo>
                    <a:pt x="1045" y="123"/>
                  </a:lnTo>
                  <a:lnTo>
                    <a:pt x="922" y="31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1669848" y="1846059"/>
              <a:ext cx="71846" cy="82394"/>
            </a:xfrm>
            <a:custGeom>
              <a:avLst/>
              <a:gdLst/>
              <a:ahLst/>
              <a:cxnLst/>
              <a:rect l="l" t="t" r="r" b="b"/>
              <a:pathLst>
                <a:path w="831" h="953" extrusionOk="0">
                  <a:moveTo>
                    <a:pt x="400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23" y="154"/>
                  </a:lnTo>
                  <a:lnTo>
                    <a:pt x="31" y="308"/>
                  </a:lnTo>
                  <a:lnTo>
                    <a:pt x="0" y="492"/>
                  </a:lnTo>
                  <a:lnTo>
                    <a:pt x="31" y="676"/>
                  </a:lnTo>
                  <a:lnTo>
                    <a:pt x="123" y="799"/>
                  </a:lnTo>
                  <a:lnTo>
                    <a:pt x="246" y="922"/>
                  </a:lnTo>
                  <a:lnTo>
                    <a:pt x="338" y="953"/>
                  </a:lnTo>
                  <a:lnTo>
                    <a:pt x="492" y="953"/>
                  </a:lnTo>
                  <a:lnTo>
                    <a:pt x="584" y="922"/>
                  </a:lnTo>
                  <a:lnTo>
                    <a:pt x="707" y="799"/>
                  </a:lnTo>
                  <a:lnTo>
                    <a:pt x="799" y="676"/>
                  </a:lnTo>
                  <a:lnTo>
                    <a:pt x="830" y="492"/>
                  </a:lnTo>
                  <a:lnTo>
                    <a:pt x="799" y="308"/>
                  </a:lnTo>
                  <a:lnTo>
                    <a:pt x="707" y="154"/>
                  </a:lnTo>
                  <a:lnTo>
                    <a:pt x="584" y="62"/>
                  </a:lnTo>
                  <a:lnTo>
                    <a:pt x="492" y="3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1704344" y="1962949"/>
              <a:ext cx="53258" cy="55852"/>
            </a:xfrm>
            <a:custGeom>
              <a:avLst/>
              <a:gdLst/>
              <a:ahLst/>
              <a:cxnLst/>
              <a:rect l="l" t="t" r="r" b="b"/>
              <a:pathLst>
                <a:path w="616" h="646" extrusionOk="0">
                  <a:moveTo>
                    <a:pt x="185" y="0"/>
                  </a:moveTo>
                  <a:lnTo>
                    <a:pt x="93" y="92"/>
                  </a:lnTo>
                  <a:lnTo>
                    <a:pt x="32" y="185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3"/>
                  </a:lnTo>
                  <a:lnTo>
                    <a:pt x="185" y="646"/>
                  </a:lnTo>
                  <a:lnTo>
                    <a:pt x="431" y="646"/>
                  </a:lnTo>
                  <a:lnTo>
                    <a:pt x="523" y="553"/>
                  </a:lnTo>
                  <a:lnTo>
                    <a:pt x="585" y="461"/>
                  </a:lnTo>
                  <a:lnTo>
                    <a:pt x="615" y="338"/>
                  </a:lnTo>
                  <a:lnTo>
                    <a:pt x="585" y="185"/>
                  </a:lnTo>
                  <a:lnTo>
                    <a:pt x="523" y="9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1648580" y="1306743"/>
              <a:ext cx="278998" cy="443786"/>
            </a:xfrm>
            <a:custGeom>
              <a:avLst/>
              <a:gdLst/>
              <a:ahLst/>
              <a:cxnLst/>
              <a:rect l="l" t="t" r="r" b="b"/>
              <a:pathLst>
                <a:path w="3227" h="5133" extrusionOk="0">
                  <a:moveTo>
                    <a:pt x="2305" y="1"/>
                  </a:moveTo>
                  <a:lnTo>
                    <a:pt x="2059" y="124"/>
                  </a:lnTo>
                  <a:lnTo>
                    <a:pt x="1813" y="308"/>
                  </a:lnTo>
                  <a:lnTo>
                    <a:pt x="1598" y="493"/>
                  </a:lnTo>
                  <a:lnTo>
                    <a:pt x="1383" y="708"/>
                  </a:lnTo>
                  <a:lnTo>
                    <a:pt x="1168" y="923"/>
                  </a:lnTo>
                  <a:lnTo>
                    <a:pt x="984" y="1169"/>
                  </a:lnTo>
                  <a:lnTo>
                    <a:pt x="800" y="1414"/>
                  </a:lnTo>
                  <a:lnTo>
                    <a:pt x="646" y="1691"/>
                  </a:lnTo>
                  <a:lnTo>
                    <a:pt x="492" y="1967"/>
                  </a:lnTo>
                  <a:lnTo>
                    <a:pt x="369" y="2275"/>
                  </a:lnTo>
                  <a:lnTo>
                    <a:pt x="246" y="2582"/>
                  </a:lnTo>
                  <a:lnTo>
                    <a:pt x="154" y="2889"/>
                  </a:lnTo>
                  <a:lnTo>
                    <a:pt x="93" y="3196"/>
                  </a:lnTo>
                  <a:lnTo>
                    <a:pt x="31" y="3534"/>
                  </a:lnTo>
                  <a:lnTo>
                    <a:pt x="1" y="3842"/>
                  </a:lnTo>
                  <a:lnTo>
                    <a:pt x="1" y="4180"/>
                  </a:lnTo>
                  <a:lnTo>
                    <a:pt x="1" y="4456"/>
                  </a:lnTo>
                  <a:lnTo>
                    <a:pt x="62" y="4702"/>
                  </a:lnTo>
                  <a:lnTo>
                    <a:pt x="154" y="4886"/>
                  </a:lnTo>
                  <a:lnTo>
                    <a:pt x="277" y="5009"/>
                  </a:lnTo>
                  <a:lnTo>
                    <a:pt x="400" y="5071"/>
                  </a:lnTo>
                  <a:lnTo>
                    <a:pt x="554" y="5132"/>
                  </a:lnTo>
                  <a:lnTo>
                    <a:pt x="892" y="5132"/>
                  </a:lnTo>
                  <a:lnTo>
                    <a:pt x="1260" y="5040"/>
                  </a:lnTo>
                  <a:lnTo>
                    <a:pt x="1629" y="4886"/>
                  </a:lnTo>
                  <a:lnTo>
                    <a:pt x="2244" y="4610"/>
                  </a:lnTo>
                  <a:lnTo>
                    <a:pt x="2705" y="4303"/>
                  </a:lnTo>
                  <a:lnTo>
                    <a:pt x="3227" y="4057"/>
                  </a:lnTo>
                  <a:lnTo>
                    <a:pt x="2858" y="4057"/>
                  </a:lnTo>
                  <a:lnTo>
                    <a:pt x="2551" y="4026"/>
                  </a:lnTo>
                  <a:lnTo>
                    <a:pt x="2274" y="3965"/>
                  </a:lnTo>
                  <a:lnTo>
                    <a:pt x="2029" y="3872"/>
                  </a:lnTo>
                  <a:lnTo>
                    <a:pt x="1813" y="3780"/>
                  </a:lnTo>
                  <a:lnTo>
                    <a:pt x="1629" y="3688"/>
                  </a:lnTo>
                  <a:lnTo>
                    <a:pt x="1506" y="3565"/>
                  </a:lnTo>
                  <a:lnTo>
                    <a:pt x="1383" y="3412"/>
                  </a:lnTo>
                  <a:lnTo>
                    <a:pt x="1291" y="3289"/>
                  </a:lnTo>
                  <a:lnTo>
                    <a:pt x="1230" y="3104"/>
                  </a:lnTo>
                  <a:lnTo>
                    <a:pt x="1168" y="2951"/>
                  </a:lnTo>
                  <a:lnTo>
                    <a:pt x="1168" y="2766"/>
                  </a:lnTo>
                  <a:lnTo>
                    <a:pt x="1168" y="2398"/>
                  </a:lnTo>
                  <a:lnTo>
                    <a:pt x="1260" y="2029"/>
                  </a:lnTo>
                  <a:lnTo>
                    <a:pt x="1383" y="1660"/>
                  </a:lnTo>
                  <a:lnTo>
                    <a:pt x="1537" y="1291"/>
                  </a:lnTo>
                  <a:lnTo>
                    <a:pt x="1691" y="923"/>
                  </a:lnTo>
                  <a:lnTo>
                    <a:pt x="1875" y="616"/>
                  </a:lnTo>
                  <a:lnTo>
                    <a:pt x="2182" y="155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1637946" y="2095746"/>
              <a:ext cx="1041467" cy="45217"/>
            </a:xfrm>
            <a:custGeom>
              <a:avLst/>
              <a:gdLst/>
              <a:ahLst/>
              <a:cxnLst/>
              <a:rect l="l" t="t" r="r" b="b"/>
              <a:pathLst>
                <a:path w="12046" h="523" extrusionOk="0">
                  <a:moveTo>
                    <a:pt x="93" y="1"/>
                  </a:moveTo>
                  <a:lnTo>
                    <a:pt x="31" y="93"/>
                  </a:lnTo>
                  <a:lnTo>
                    <a:pt x="1" y="185"/>
                  </a:lnTo>
                  <a:lnTo>
                    <a:pt x="1" y="277"/>
                  </a:lnTo>
                  <a:lnTo>
                    <a:pt x="1" y="339"/>
                  </a:lnTo>
                  <a:lnTo>
                    <a:pt x="62" y="461"/>
                  </a:lnTo>
                  <a:lnTo>
                    <a:pt x="93" y="523"/>
                  </a:lnTo>
                  <a:lnTo>
                    <a:pt x="11154" y="523"/>
                  </a:lnTo>
                  <a:lnTo>
                    <a:pt x="11492" y="492"/>
                  </a:lnTo>
                  <a:lnTo>
                    <a:pt x="11769" y="431"/>
                  </a:lnTo>
                  <a:lnTo>
                    <a:pt x="11922" y="339"/>
                  </a:lnTo>
                  <a:lnTo>
                    <a:pt x="12015" y="246"/>
                  </a:lnTo>
                  <a:lnTo>
                    <a:pt x="12045" y="154"/>
                  </a:lnTo>
                  <a:lnTo>
                    <a:pt x="12045" y="62"/>
                  </a:lnTo>
                  <a:lnTo>
                    <a:pt x="1204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1959390" y="1078325"/>
              <a:ext cx="1386778" cy="730652"/>
            </a:xfrm>
            <a:custGeom>
              <a:avLst/>
              <a:gdLst/>
              <a:ahLst/>
              <a:cxnLst/>
              <a:rect l="l" t="t" r="r" b="b"/>
              <a:pathLst>
                <a:path w="16040" h="8451" extrusionOk="0">
                  <a:moveTo>
                    <a:pt x="4825" y="1"/>
                  </a:moveTo>
                  <a:lnTo>
                    <a:pt x="4179" y="93"/>
                  </a:lnTo>
                  <a:lnTo>
                    <a:pt x="3565" y="185"/>
                  </a:lnTo>
                  <a:lnTo>
                    <a:pt x="2981" y="308"/>
                  </a:lnTo>
                  <a:lnTo>
                    <a:pt x="2459" y="461"/>
                  </a:lnTo>
                  <a:lnTo>
                    <a:pt x="1967" y="646"/>
                  </a:lnTo>
                  <a:lnTo>
                    <a:pt x="1537" y="830"/>
                  </a:lnTo>
                  <a:lnTo>
                    <a:pt x="1137" y="984"/>
                  </a:lnTo>
                  <a:lnTo>
                    <a:pt x="523" y="1322"/>
                  </a:lnTo>
                  <a:lnTo>
                    <a:pt x="123" y="1568"/>
                  </a:lnTo>
                  <a:lnTo>
                    <a:pt x="1" y="1660"/>
                  </a:lnTo>
                  <a:lnTo>
                    <a:pt x="799" y="1660"/>
                  </a:lnTo>
                  <a:lnTo>
                    <a:pt x="1168" y="1721"/>
                  </a:lnTo>
                  <a:lnTo>
                    <a:pt x="1537" y="1783"/>
                  </a:lnTo>
                  <a:lnTo>
                    <a:pt x="1875" y="1875"/>
                  </a:lnTo>
                  <a:lnTo>
                    <a:pt x="2213" y="2028"/>
                  </a:lnTo>
                  <a:lnTo>
                    <a:pt x="2551" y="2182"/>
                  </a:lnTo>
                  <a:lnTo>
                    <a:pt x="2858" y="2366"/>
                  </a:lnTo>
                  <a:lnTo>
                    <a:pt x="3165" y="2612"/>
                  </a:lnTo>
                  <a:lnTo>
                    <a:pt x="3442" y="2889"/>
                  </a:lnTo>
                  <a:lnTo>
                    <a:pt x="3749" y="3196"/>
                  </a:lnTo>
                  <a:lnTo>
                    <a:pt x="4026" y="3534"/>
                  </a:lnTo>
                  <a:lnTo>
                    <a:pt x="4302" y="3933"/>
                  </a:lnTo>
                  <a:lnTo>
                    <a:pt x="4579" y="4364"/>
                  </a:lnTo>
                  <a:lnTo>
                    <a:pt x="4855" y="4855"/>
                  </a:lnTo>
                  <a:lnTo>
                    <a:pt x="5132" y="5378"/>
                  </a:lnTo>
                  <a:lnTo>
                    <a:pt x="5408" y="5900"/>
                  </a:lnTo>
                  <a:lnTo>
                    <a:pt x="5716" y="6361"/>
                  </a:lnTo>
                  <a:lnTo>
                    <a:pt x="6054" y="6791"/>
                  </a:lnTo>
                  <a:lnTo>
                    <a:pt x="6422" y="7160"/>
                  </a:lnTo>
                  <a:lnTo>
                    <a:pt x="6791" y="7498"/>
                  </a:lnTo>
                  <a:lnTo>
                    <a:pt x="7190" y="7774"/>
                  </a:lnTo>
                  <a:lnTo>
                    <a:pt x="7590" y="8020"/>
                  </a:lnTo>
                  <a:lnTo>
                    <a:pt x="8020" y="8204"/>
                  </a:lnTo>
                  <a:lnTo>
                    <a:pt x="8450" y="8327"/>
                  </a:lnTo>
                  <a:lnTo>
                    <a:pt x="8880" y="8419"/>
                  </a:lnTo>
                  <a:lnTo>
                    <a:pt x="9310" y="8450"/>
                  </a:lnTo>
                  <a:lnTo>
                    <a:pt x="9741" y="8450"/>
                  </a:lnTo>
                  <a:lnTo>
                    <a:pt x="10140" y="8419"/>
                  </a:lnTo>
                  <a:lnTo>
                    <a:pt x="10570" y="8327"/>
                  </a:lnTo>
                  <a:lnTo>
                    <a:pt x="11000" y="8174"/>
                  </a:lnTo>
                  <a:lnTo>
                    <a:pt x="11400" y="7989"/>
                  </a:lnTo>
                  <a:lnTo>
                    <a:pt x="11769" y="7805"/>
                  </a:lnTo>
                  <a:lnTo>
                    <a:pt x="12168" y="7682"/>
                  </a:lnTo>
                  <a:lnTo>
                    <a:pt x="12567" y="7590"/>
                  </a:lnTo>
                  <a:lnTo>
                    <a:pt x="12936" y="7528"/>
                  </a:lnTo>
                  <a:lnTo>
                    <a:pt x="13305" y="7498"/>
                  </a:lnTo>
                  <a:lnTo>
                    <a:pt x="13643" y="7498"/>
                  </a:lnTo>
                  <a:lnTo>
                    <a:pt x="13981" y="7528"/>
                  </a:lnTo>
                  <a:lnTo>
                    <a:pt x="14319" y="7559"/>
                  </a:lnTo>
                  <a:lnTo>
                    <a:pt x="14903" y="7713"/>
                  </a:lnTo>
                  <a:lnTo>
                    <a:pt x="15394" y="7866"/>
                  </a:lnTo>
                  <a:lnTo>
                    <a:pt x="15794" y="8051"/>
                  </a:lnTo>
                  <a:lnTo>
                    <a:pt x="16039" y="8174"/>
                  </a:lnTo>
                  <a:lnTo>
                    <a:pt x="15947" y="7467"/>
                  </a:lnTo>
                  <a:lnTo>
                    <a:pt x="15794" y="6791"/>
                  </a:lnTo>
                  <a:lnTo>
                    <a:pt x="15548" y="6115"/>
                  </a:lnTo>
                  <a:lnTo>
                    <a:pt x="15271" y="5439"/>
                  </a:lnTo>
                  <a:lnTo>
                    <a:pt x="14903" y="4825"/>
                  </a:lnTo>
                  <a:lnTo>
                    <a:pt x="14472" y="4210"/>
                  </a:lnTo>
                  <a:lnTo>
                    <a:pt x="13981" y="3626"/>
                  </a:lnTo>
                  <a:lnTo>
                    <a:pt x="13428" y="3073"/>
                  </a:lnTo>
                  <a:lnTo>
                    <a:pt x="12844" y="2551"/>
                  </a:lnTo>
                  <a:lnTo>
                    <a:pt x="12168" y="2059"/>
                  </a:lnTo>
                  <a:lnTo>
                    <a:pt x="11431" y="1629"/>
                  </a:lnTo>
                  <a:lnTo>
                    <a:pt x="10662" y="1230"/>
                  </a:lnTo>
                  <a:lnTo>
                    <a:pt x="9802" y="861"/>
                  </a:lnTo>
                  <a:lnTo>
                    <a:pt x="8911" y="554"/>
                  </a:lnTo>
                  <a:lnTo>
                    <a:pt x="7959" y="308"/>
                  </a:lnTo>
                  <a:lnTo>
                    <a:pt x="6945" y="123"/>
                  </a:lnTo>
                  <a:lnTo>
                    <a:pt x="6207" y="3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2126769" y="1078325"/>
              <a:ext cx="1030746" cy="459695"/>
            </a:xfrm>
            <a:custGeom>
              <a:avLst/>
              <a:gdLst/>
              <a:ahLst/>
              <a:cxnLst/>
              <a:rect l="l" t="t" r="r" b="b"/>
              <a:pathLst>
                <a:path w="11922" h="5317" extrusionOk="0">
                  <a:moveTo>
                    <a:pt x="3564" y="1"/>
                  </a:moveTo>
                  <a:lnTo>
                    <a:pt x="2858" y="31"/>
                  </a:lnTo>
                  <a:lnTo>
                    <a:pt x="2213" y="93"/>
                  </a:lnTo>
                  <a:lnTo>
                    <a:pt x="1598" y="185"/>
                  </a:lnTo>
                  <a:lnTo>
                    <a:pt x="1014" y="339"/>
                  </a:lnTo>
                  <a:lnTo>
                    <a:pt x="492" y="492"/>
                  </a:lnTo>
                  <a:lnTo>
                    <a:pt x="0" y="646"/>
                  </a:lnTo>
                  <a:lnTo>
                    <a:pt x="123" y="646"/>
                  </a:lnTo>
                  <a:lnTo>
                    <a:pt x="492" y="707"/>
                  </a:lnTo>
                  <a:lnTo>
                    <a:pt x="1076" y="799"/>
                  </a:lnTo>
                  <a:lnTo>
                    <a:pt x="1782" y="953"/>
                  </a:lnTo>
                  <a:lnTo>
                    <a:pt x="2182" y="1076"/>
                  </a:lnTo>
                  <a:lnTo>
                    <a:pt x="2612" y="1260"/>
                  </a:lnTo>
                  <a:lnTo>
                    <a:pt x="3073" y="1445"/>
                  </a:lnTo>
                  <a:lnTo>
                    <a:pt x="3534" y="1660"/>
                  </a:lnTo>
                  <a:lnTo>
                    <a:pt x="3995" y="1936"/>
                  </a:lnTo>
                  <a:lnTo>
                    <a:pt x="4486" y="2274"/>
                  </a:lnTo>
                  <a:lnTo>
                    <a:pt x="4947" y="2643"/>
                  </a:lnTo>
                  <a:lnTo>
                    <a:pt x="5408" y="3073"/>
                  </a:lnTo>
                  <a:lnTo>
                    <a:pt x="5746" y="3380"/>
                  </a:lnTo>
                  <a:lnTo>
                    <a:pt x="6084" y="3688"/>
                  </a:lnTo>
                  <a:lnTo>
                    <a:pt x="6422" y="3933"/>
                  </a:lnTo>
                  <a:lnTo>
                    <a:pt x="6729" y="4179"/>
                  </a:lnTo>
                  <a:lnTo>
                    <a:pt x="7374" y="4579"/>
                  </a:lnTo>
                  <a:lnTo>
                    <a:pt x="7989" y="4886"/>
                  </a:lnTo>
                  <a:lnTo>
                    <a:pt x="8573" y="5101"/>
                  </a:lnTo>
                  <a:lnTo>
                    <a:pt x="9126" y="5224"/>
                  </a:lnTo>
                  <a:lnTo>
                    <a:pt x="9648" y="5316"/>
                  </a:lnTo>
                  <a:lnTo>
                    <a:pt x="10109" y="5316"/>
                  </a:lnTo>
                  <a:lnTo>
                    <a:pt x="10539" y="5255"/>
                  </a:lnTo>
                  <a:lnTo>
                    <a:pt x="10939" y="5132"/>
                  </a:lnTo>
                  <a:lnTo>
                    <a:pt x="11246" y="4978"/>
                  </a:lnTo>
                  <a:lnTo>
                    <a:pt x="11522" y="4794"/>
                  </a:lnTo>
                  <a:lnTo>
                    <a:pt x="11707" y="4579"/>
                  </a:lnTo>
                  <a:lnTo>
                    <a:pt x="11860" y="4364"/>
                  </a:lnTo>
                  <a:lnTo>
                    <a:pt x="11891" y="4241"/>
                  </a:lnTo>
                  <a:lnTo>
                    <a:pt x="11922" y="4118"/>
                  </a:lnTo>
                  <a:lnTo>
                    <a:pt x="11922" y="3964"/>
                  </a:lnTo>
                  <a:lnTo>
                    <a:pt x="11891" y="3841"/>
                  </a:lnTo>
                  <a:lnTo>
                    <a:pt x="11891" y="3718"/>
                  </a:lnTo>
                  <a:lnTo>
                    <a:pt x="11830" y="3411"/>
                  </a:lnTo>
                  <a:lnTo>
                    <a:pt x="11553" y="3104"/>
                  </a:lnTo>
                  <a:lnTo>
                    <a:pt x="11215" y="2827"/>
                  </a:lnTo>
                  <a:lnTo>
                    <a:pt x="10877" y="2551"/>
                  </a:lnTo>
                  <a:lnTo>
                    <a:pt x="10539" y="2274"/>
                  </a:lnTo>
                  <a:lnTo>
                    <a:pt x="10171" y="2028"/>
                  </a:lnTo>
                  <a:lnTo>
                    <a:pt x="9771" y="1783"/>
                  </a:lnTo>
                  <a:lnTo>
                    <a:pt x="9372" y="1537"/>
                  </a:lnTo>
                  <a:lnTo>
                    <a:pt x="8972" y="1322"/>
                  </a:lnTo>
                  <a:lnTo>
                    <a:pt x="8511" y="1137"/>
                  </a:lnTo>
                  <a:lnTo>
                    <a:pt x="8081" y="953"/>
                  </a:lnTo>
                  <a:lnTo>
                    <a:pt x="7590" y="769"/>
                  </a:lnTo>
                  <a:lnTo>
                    <a:pt x="7129" y="615"/>
                  </a:lnTo>
                  <a:lnTo>
                    <a:pt x="6606" y="461"/>
                  </a:lnTo>
                  <a:lnTo>
                    <a:pt x="6115" y="339"/>
                  </a:lnTo>
                  <a:lnTo>
                    <a:pt x="5562" y="216"/>
                  </a:lnTo>
                  <a:lnTo>
                    <a:pt x="5009" y="123"/>
                  </a:lnTo>
                  <a:lnTo>
                    <a:pt x="4271" y="31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1959390" y="1216483"/>
              <a:ext cx="1386778" cy="592493"/>
            </a:xfrm>
            <a:custGeom>
              <a:avLst/>
              <a:gdLst/>
              <a:ahLst/>
              <a:cxnLst/>
              <a:rect l="l" t="t" r="r" b="b"/>
              <a:pathLst>
                <a:path w="16040" h="6853" extrusionOk="0">
                  <a:moveTo>
                    <a:pt x="369" y="0"/>
                  </a:moveTo>
                  <a:lnTo>
                    <a:pt x="1" y="62"/>
                  </a:lnTo>
                  <a:lnTo>
                    <a:pt x="799" y="62"/>
                  </a:lnTo>
                  <a:lnTo>
                    <a:pt x="1168" y="123"/>
                  </a:lnTo>
                  <a:lnTo>
                    <a:pt x="1537" y="185"/>
                  </a:lnTo>
                  <a:lnTo>
                    <a:pt x="1875" y="277"/>
                  </a:lnTo>
                  <a:lnTo>
                    <a:pt x="2213" y="430"/>
                  </a:lnTo>
                  <a:lnTo>
                    <a:pt x="2551" y="584"/>
                  </a:lnTo>
                  <a:lnTo>
                    <a:pt x="2858" y="768"/>
                  </a:lnTo>
                  <a:lnTo>
                    <a:pt x="3165" y="1014"/>
                  </a:lnTo>
                  <a:lnTo>
                    <a:pt x="3442" y="1291"/>
                  </a:lnTo>
                  <a:lnTo>
                    <a:pt x="3749" y="1598"/>
                  </a:lnTo>
                  <a:lnTo>
                    <a:pt x="4026" y="1936"/>
                  </a:lnTo>
                  <a:lnTo>
                    <a:pt x="4302" y="2335"/>
                  </a:lnTo>
                  <a:lnTo>
                    <a:pt x="4579" y="2766"/>
                  </a:lnTo>
                  <a:lnTo>
                    <a:pt x="4855" y="3257"/>
                  </a:lnTo>
                  <a:lnTo>
                    <a:pt x="5132" y="3780"/>
                  </a:lnTo>
                  <a:lnTo>
                    <a:pt x="5408" y="4302"/>
                  </a:lnTo>
                  <a:lnTo>
                    <a:pt x="5716" y="4763"/>
                  </a:lnTo>
                  <a:lnTo>
                    <a:pt x="6054" y="5193"/>
                  </a:lnTo>
                  <a:lnTo>
                    <a:pt x="6422" y="5562"/>
                  </a:lnTo>
                  <a:lnTo>
                    <a:pt x="6791" y="5900"/>
                  </a:lnTo>
                  <a:lnTo>
                    <a:pt x="7190" y="6176"/>
                  </a:lnTo>
                  <a:lnTo>
                    <a:pt x="7590" y="6422"/>
                  </a:lnTo>
                  <a:lnTo>
                    <a:pt x="8020" y="6606"/>
                  </a:lnTo>
                  <a:lnTo>
                    <a:pt x="8450" y="6729"/>
                  </a:lnTo>
                  <a:lnTo>
                    <a:pt x="8880" y="6821"/>
                  </a:lnTo>
                  <a:lnTo>
                    <a:pt x="9310" y="6852"/>
                  </a:lnTo>
                  <a:lnTo>
                    <a:pt x="9741" y="6852"/>
                  </a:lnTo>
                  <a:lnTo>
                    <a:pt x="10140" y="6821"/>
                  </a:lnTo>
                  <a:lnTo>
                    <a:pt x="10570" y="6729"/>
                  </a:lnTo>
                  <a:lnTo>
                    <a:pt x="11000" y="6576"/>
                  </a:lnTo>
                  <a:lnTo>
                    <a:pt x="11400" y="6391"/>
                  </a:lnTo>
                  <a:lnTo>
                    <a:pt x="11769" y="6207"/>
                  </a:lnTo>
                  <a:lnTo>
                    <a:pt x="12168" y="6084"/>
                  </a:lnTo>
                  <a:lnTo>
                    <a:pt x="12567" y="5992"/>
                  </a:lnTo>
                  <a:lnTo>
                    <a:pt x="12936" y="5930"/>
                  </a:lnTo>
                  <a:lnTo>
                    <a:pt x="13305" y="5900"/>
                  </a:lnTo>
                  <a:lnTo>
                    <a:pt x="13643" y="5900"/>
                  </a:lnTo>
                  <a:lnTo>
                    <a:pt x="13981" y="5930"/>
                  </a:lnTo>
                  <a:lnTo>
                    <a:pt x="14319" y="5961"/>
                  </a:lnTo>
                  <a:lnTo>
                    <a:pt x="14903" y="6115"/>
                  </a:lnTo>
                  <a:lnTo>
                    <a:pt x="15394" y="6268"/>
                  </a:lnTo>
                  <a:lnTo>
                    <a:pt x="15794" y="6453"/>
                  </a:lnTo>
                  <a:lnTo>
                    <a:pt x="16039" y="6576"/>
                  </a:lnTo>
                  <a:lnTo>
                    <a:pt x="15978" y="6053"/>
                  </a:lnTo>
                  <a:lnTo>
                    <a:pt x="15824" y="5562"/>
                  </a:lnTo>
                  <a:lnTo>
                    <a:pt x="15671" y="5347"/>
                  </a:lnTo>
                  <a:lnTo>
                    <a:pt x="15486" y="5162"/>
                  </a:lnTo>
                  <a:lnTo>
                    <a:pt x="15302" y="5009"/>
                  </a:lnTo>
                  <a:lnTo>
                    <a:pt x="15087" y="4855"/>
                  </a:lnTo>
                  <a:lnTo>
                    <a:pt x="14872" y="4732"/>
                  </a:lnTo>
                  <a:lnTo>
                    <a:pt x="14626" y="4640"/>
                  </a:lnTo>
                  <a:lnTo>
                    <a:pt x="14349" y="4548"/>
                  </a:lnTo>
                  <a:lnTo>
                    <a:pt x="14073" y="4517"/>
                  </a:lnTo>
                  <a:lnTo>
                    <a:pt x="13766" y="4486"/>
                  </a:lnTo>
                  <a:lnTo>
                    <a:pt x="13059" y="4486"/>
                  </a:lnTo>
                  <a:lnTo>
                    <a:pt x="12690" y="4548"/>
                  </a:lnTo>
                  <a:lnTo>
                    <a:pt x="11861" y="4701"/>
                  </a:lnTo>
                  <a:lnTo>
                    <a:pt x="10908" y="4947"/>
                  </a:lnTo>
                  <a:lnTo>
                    <a:pt x="10601" y="5039"/>
                  </a:lnTo>
                  <a:lnTo>
                    <a:pt x="10355" y="5070"/>
                  </a:lnTo>
                  <a:lnTo>
                    <a:pt x="10079" y="5101"/>
                  </a:lnTo>
                  <a:lnTo>
                    <a:pt x="9587" y="5101"/>
                  </a:lnTo>
                  <a:lnTo>
                    <a:pt x="9372" y="5039"/>
                  </a:lnTo>
                  <a:lnTo>
                    <a:pt x="9157" y="5009"/>
                  </a:lnTo>
                  <a:lnTo>
                    <a:pt x="8942" y="4916"/>
                  </a:lnTo>
                  <a:lnTo>
                    <a:pt x="8512" y="4732"/>
                  </a:lnTo>
                  <a:lnTo>
                    <a:pt x="8143" y="4486"/>
                  </a:lnTo>
                  <a:lnTo>
                    <a:pt x="7774" y="4210"/>
                  </a:lnTo>
                  <a:lnTo>
                    <a:pt x="7436" y="3872"/>
                  </a:lnTo>
                  <a:lnTo>
                    <a:pt x="6760" y="3134"/>
                  </a:lnTo>
                  <a:lnTo>
                    <a:pt x="6054" y="2366"/>
                  </a:lnTo>
                  <a:lnTo>
                    <a:pt x="5716" y="1997"/>
                  </a:lnTo>
                  <a:lnTo>
                    <a:pt x="5347" y="1660"/>
                  </a:lnTo>
                  <a:lnTo>
                    <a:pt x="4947" y="1322"/>
                  </a:lnTo>
                  <a:lnTo>
                    <a:pt x="4517" y="1045"/>
                  </a:lnTo>
                  <a:lnTo>
                    <a:pt x="4087" y="799"/>
                  </a:lnTo>
                  <a:lnTo>
                    <a:pt x="3657" y="584"/>
                  </a:lnTo>
                  <a:lnTo>
                    <a:pt x="3227" y="430"/>
                  </a:lnTo>
                  <a:lnTo>
                    <a:pt x="2827" y="277"/>
                  </a:lnTo>
                  <a:lnTo>
                    <a:pt x="2459" y="185"/>
                  </a:lnTo>
                  <a:lnTo>
                    <a:pt x="2059" y="92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562422" y="1691994"/>
              <a:ext cx="842183" cy="451654"/>
            </a:xfrm>
            <a:custGeom>
              <a:avLst/>
              <a:gdLst/>
              <a:ahLst/>
              <a:cxnLst/>
              <a:rect l="l" t="t" r="r" b="b"/>
              <a:pathLst>
                <a:path w="9741" h="5224" extrusionOk="0">
                  <a:moveTo>
                    <a:pt x="5746" y="0"/>
                  </a:moveTo>
                  <a:lnTo>
                    <a:pt x="5162" y="62"/>
                  </a:lnTo>
                  <a:lnTo>
                    <a:pt x="4578" y="154"/>
                  </a:lnTo>
                  <a:lnTo>
                    <a:pt x="4025" y="277"/>
                  </a:lnTo>
                  <a:lnTo>
                    <a:pt x="3503" y="430"/>
                  </a:lnTo>
                  <a:lnTo>
                    <a:pt x="2489" y="707"/>
                  </a:lnTo>
                  <a:lnTo>
                    <a:pt x="1660" y="953"/>
                  </a:lnTo>
                  <a:lnTo>
                    <a:pt x="1291" y="1045"/>
                  </a:lnTo>
                  <a:lnTo>
                    <a:pt x="984" y="1076"/>
                  </a:lnTo>
                  <a:lnTo>
                    <a:pt x="738" y="1260"/>
                  </a:lnTo>
                  <a:lnTo>
                    <a:pt x="523" y="1475"/>
                  </a:lnTo>
                  <a:lnTo>
                    <a:pt x="338" y="1690"/>
                  </a:lnTo>
                  <a:lnTo>
                    <a:pt x="215" y="1967"/>
                  </a:lnTo>
                  <a:lnTo>
                    <a:pt x="92" y="2243"/>
                  </a:lnTo>
                  <a:lnTo>
                    <a:pt x="31" y="2520"/>
                  </a:lnTo>
                  <a:lnTo>
                    <a:pt x="0" y="2827"/>
                  </a:lnTo>
                  <a:lnTo>
                    <a:pt x="0" y="3104"/>
                  </a:lnTo>
                  <a:lnTo>
                    <a:pt x="31" y="3411"/>
                  </a:lnTo>
                  <a:lnTo>
                    <a:pt x="62" y="3687"/>
                  </a:lnTo>
                  <a:lnTo>
                    <a:pt x="123" y="3933"/>
                  </a:lnTo>
                  <a:lnTo>
                    <a:pt x="215" y="4210"/>
                  </a:lnTo>
                  <a:lnTo>
                    <a:pt x="338" y="4425"/>
                  </a:lnTo>
                  <a:lnTo>
                    <a:pt x="430" y="4609"/>
                  </a:lnTo>
                  <a:lnTo>
                    <a:pt x="553" y="4793"/>
                  </a:lnTo>
                  <a:lnTo>
                    <a:pt x="707" y="4916"/>
                  </a:lnTo>
                  <a:lnTo>
                    <a:pt x="891" y="5009"/>
                  </a:lnTo>
                  <a:lnTo>
                    <a:pt x="1199" y="5070"/>
                  </a:lnTo>
                  <a:lnTo>
                    <a:pt x="1598" y="5101"/>
                  </a:lnTo>
                  <a:lnTo>
                    <a:pt x="2120" y="5162"/>
                  </a:lnTo>
                  <a:lnTo>
                    <a:pt x="3349" y="5193"/>
                  </a:lnTo>
                  <a:lnTo>
                    <a:pt x="4732" y="5224"/>
                  </a:lnTo>
                  <a:lnTo>
                    <a:pt x="6115" y="5162"/>
                  </a:lnTo>
                  <a:lnTo>
                    <a:pt x="7313" y="5101"/>
                  </a:lnTo>
                  <a:lnTo>
                    <a:pt x="7835" y="5070"/>
                  </a:lnTo>
                  <a:lnTo>
                    <a:pt x="8266" y="5009"/>
                  </a:lnTo>
                  <a:lnTo>
                    <a:pt x="8573" y="4947"/>
                  </a:lnTo>
                  <a:lnTo>
                    <a:pt x="8726" y="4886"/>
                  </a:lnTo>
                  <a:lnTo>
                    <a:pt x="8972" y="4732"/>
                  </a:lnTo>
                  <a:lnTo>
                    <a:pt x="9126" y="4640"/>
                  </a:lnTo>
                  <a:lnTo>
                    <a:pt x="9249" y="4517"/>
                  </a:lnTo>
                  <a:lnTo>
                    <a:pt x="9372" y="4333"/>
                  </a:lnTo>
                  <a:lnTo>
                    <a:pt x="9495" y="4117"/>
                  </a:lnTo>
                  <a:lnTo>
                    <a:pt x="9617" y="3810"/>
                  </a:lnTo>
                  <a:lnTo>
                    <a:pt x="9679" y="3442"/>
                  </a:lnTo>
                  <a:lnTo>
                    <a:pt x="9740" y="3104"/>
                  </a:lnTo>
                  <a:lnTo>
                    <a:pt x="9740" y="2796"/>
                  </a:lnTo>
                  <a:lnTo>
                    <a:pt x="9740" y="2520"/>
                  </a:lnTo>
                  <a:lnTo>
                    <a:pt x="9710" y="2274"/>
                  </a:lnTo>
                  <a:lnTo>
                    <a:pt x="9679" y="2028"/>
                  </a:lnTo>
                  <a:lnTo>
                    <a:pt x="9617" y="1844"/>
                  </a:lnTo>
                  <a:lnTo>
                    <a:pt x="9495" y="1537"/>
                  </a:lnTo>
                  <a:lnTo>
                    <a:pt x="9341" y="1321"/>
                  </a:lnTo>
                  <a:lnTo>
                    <a:pt x="9218" y="1168"/>
                  </a:lnTo>
                  <a:lnTo>
                    <a:pt x="9064" y="1076"/>
                  </a:lnTo>
                  <a:lnTo>
                    <a:pt x="8819" y="861"/>
                  </a:lnTo>
                  <a:lnTo>
                    <a:pt x="8573" y="676"/>
                  </a:lnTo>
                  <a:lnTo>
                    <a:pt x="8296" y="492"/>
                  </a:lnTo>
                  <a:lnTo>
                    <a:pt x="8020" y="369"/>
                  </a:lnTo>
                  <a:lnTo>
                    <a:pt x="7743" y="246"/>
                  </a:lnTo>
                  <a:lnTo>
                    <a:pt x="7467" y="154"/>
                  </a:lnTo>
                  <a:lnTo>
                    <a:pt x="7190" y="92"/>
                  </a:lnTo>
                  <a:lnTo>
                    <a:pt x="6914" y="31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2634094" y="1803523"/>
              <a:ext cx="212599" cy="183376"/>
            </a:xfrm>
            <a:custGeom>
              <a:avLst/>
              <a:gdLst/>
              <a:ahLst/>
              <a:cxnLst/>
              <a:rect l="l" t="t" r="r" b="b"/>
              <a:pathLst>
                <a:path w="2459" h="2121" extrusionOk="0">
                  <a:moveTo>
                    <a:pt x="2152" y="1"/>
                  </a:moveTo>
                  <a:lnTo>
                    <a:pt x="1844" y="62"/>
                  </a:lnTo>
                  <a:lnTo>
                    <a:pt x="1476" y="124"/>
                  </a:lnTo>
                  <a:lnTo>
                    <a:pt x="1076" y="277"/>
                  </a:lnTo>
                  <a:lnTo>
                    <a:pt x="892" y="400"/>
                  </a:lnTo>
                  <a:lnTo>
                    <a:pt x="708" y="523"/>
                  </a:lnTo>
                  <a:lnTo>
                    <a:pt x="523" y="677"/>
                  </a:lnTo>
                  <a:lnTo>
                    <a:pt x="339" y="861"/>
                  </a:lnTo>
                  <a:lnTo>
                    <a:pt x="185" y="1107"/>
                  </a:lnTo>
                  <a:lnTo>
                    <a:pt x="62" y="1353"/>
                  </a:lnTo>
                  <a:lnTo>
                    <a:pt x="1" y="1568"/>
                  </a:lnTo>
                  <a:lnTo>
                    <a:pt x="1" y="1660"/>
                  </a:lnTo>
                  <a:lnTo>
                    <a:pt x="32" y="1752"/>
                  </a:lnTo>
                  <a:lnTo>
                    <a:pt x="93" y="1906"/>
                  </a:lnTo>
                  <a:lnTo>
                    <a:pt x="247" y="1998"/>
                  </a:lnTo>
                  <a:lnTo>
                    <a:pt x="431" y="2090"/>
                  </a:lnTo>
                  <a:lnTo>
                    <a:pt x="646" y="2121"/>
                  </a:lnTo>
                  <a:lnTo>
                    <a:pt x="892" y="2121"/>
                  </a:lnTo>
                  <a:lnTo>
                    <a:pt x="1138" y="2090"/>
                  </a:lnTo>
                  <a:lnTo>
                    <a:pt x="1384" y="1998"/>
                  </a:lnTo>
                  <a:lnTo>
                    <a:pt x="1629" y="1844"/>
                  </a:lnTo>
                  <a:lnTo>
                    <a:pt x="1875" y="1691"/>
                  </a:lnTo>
                  <a:lnTo>
                    <a:pt x="2090" y="1445"/>
                  </a:lnTo>
                  <a:lnTo>
                    <a:pt x="2244" y="1168"/>
                  </a:lnTo>
                  <a:lnTo>
                    <a:pt x="2367" y="830"/>
                  </a:lnTo>
                  <a:lnTo>
                    <a:pt x="2428" y="462"/>
                  </a:lnTo>
                  <a:lnTo>
                    <a:pt x="2459" y="247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2631501" y="1986811"/>
              <a:ext cx="148793" cy="101069"/>
            </a:xfrm>
            <a:custGeom>
              <a:avLst/>
              <a:gdLst/>
              <a:ahLst/>
              <a:cxnLst/>
              <a:rect l="l" t="t" r="r" b="b"/>
              <a:pathLst>
                <a:path w="1721" h="1169" extrusionOk="0">
                  <a:moveTo>
                    <a:pt x="31" y="1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31" y="492"/>
                  </a:lnTo>
                  <a:lnTo>
                    <a:pt x="92" y="677"/>
                  </a:lnTo>
                  <a:lnTo>
                    <a:pt x="215" y="861"/>
                  </a:lnTo>
                  <a:lnTo>
                    <a:pt x="307" y="953"/>
                  </a:lnTo>
                  <a:lnTo>
                    <a:pt x="400" y="1015"/>
                  </a:lnTo>
                  <a:lnTo>
                    <a:pt x="523" y="1107"/>
                  </a:lnTo>
                  <a:lnTo>
                    <a:pt x="676" y="1138"/>
                  </a:lnTo>
                  <a:lnTo>
                    <a:pt x="830" y="1168"/>
                  </a:lnTo>
                  <a:lnTo>
                    <a:pt x="953" y="1168"/>
                  </a:lnTo>
                  <a:lnTo>
                    <a:pt x="1076" y="1138"/>
                  </a:lnTo>
                  <a:lnTo>
                    <a:pt x="1198" y="1076"/>
                  </a:lnTo>
                  <a:lnTo>
                    <a:pt x="1291" y="984"/>
                  </a:lnTo>
                  <a:lnTo>
                    <a:pt x="1383" y="892"/>
                  </a:lnTo>
                  <a:lnTo>
                    <a:pt x="1506" y="677"/>
                  </a:lnTo>
                  <a:lnTo>
                    <a:pt x="1598" y="431"/>
                  </a:lnTo>
                  <a:lnTo>
                    <a:pt x="1659" y="216"/>
                  </a:lnTo>
                  <a:lnTo>
                    <a:pt x="1721" y="1"/>
                  </a:lnTo>
                  <a:lnTo>
                    <a:pt x="1536" y="62"/>
                  </a:lnTo>
                  <a:lnTo>
                    <a:pt x="1106" y="154"/>
                  </a:lnTo>
                  <a:lnTo>
                    <a:pt x="861" y="185"/>
                  </a:lnTo>
                  <a:lnTo>
                    <a:pt x="553" y="185"/>
                  </a:lnTo>
                  <a:lnTo>
                    <a:pt x="277" y="124"/>
                  </a:lnTo>
                  <a:lnTo>
                    <a:pt x="154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3295571" y="1803523"/>
              <a:ext cx="114297" cy="183376"/>
            </a:xfrm>
            <a:custGeom>
              <a:avLst/>
              <a:gdLst/>
              <a:ahLst/>
              <a:cxnLst/>
              <a:rect l="l" t="t" r="r" b="b"/>
              <a:pathLst>
                <a:path w="1322" h="2121" extrusionOk="0">
                  <a:moveTo>
                    <a:pt x="1" y="1"/>
                  </a:moveTo>
                  <a:lnTo>
                    <a:pt x="1" y="462"/>
                  </a:lnTo>
                  <a:lnTo>
                    <a:pt x="31" y="830"/>
                  </a:lnTo>
                  <a:lnTo>
                    <a:pt x="93" y="1168"/>
                  </a:lnTo>
                  <a:lnTo>
                    <a:pt x="185" y="1445"/>
                  </a:lnTo>
                  <a:lnTo>
                    <a:pt x="308" y="1691"/>
                  </a:lnTo>
                  <a:lnTo>
                    <a:pt x="431" y="1844"/>
                  </a:lnTo>
                  <a:lnTo>
                    <a:pt x="554" y="1998"/>
                  </a:lnTo>
                  <a:lnTo>
                    <a:pt x="707" y="2090"/>
                  </a:lnTo>
                  <a:lnTo>
                    <a:pt x="861" y="2121"/>
                  </a:lnTo>
                  <a:lnTo>
                    <a:pt x="984" y="2121"/>
                  </a:lnTo>
                  <a:lnTo>
                    <a:pt x="1107" y="2090"/>
                  </a:lnTo>
                  <a:lnTo>
                    <a:pt x="1199" y="1998"/>
                  </a:lnTo>
                  <a:lnTo>
                    <a:pt x="1260" y="1906"/>
                  </a:lnTo>
                  <a:lnTo>
                    <a:pt x="1322" y="1752"/>
                  </a:lnTo>
                  <a:lnTo>
                    <a:pt x="1322" y="1568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08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3308885" y="1986811"/>
              <a:ext cx="93028" cy="101069"/>
            </a:xfrm>
            <a:custGeom>
              <a:avLst/>
              <a:gdLst/>
              <a:ahLst/>
              <a:cxnLst/>
              <a:rect l="l" t="t" r="r" b="b"/>
              <a:pathLst>
                <a:path w="1076" h="1169" extrusionOk="0">
                  <a:moveTo>
                    <a:pt x="0" y="1"/>
                  </a:moveTo>
                  <a:lnTo>
                    <a:pt x="0" y="216"/>
                  </a:lnTo>
                  <a:lnTo>
                    <a:pt x="62" y="431"/>
                  </a:lnTo>
                  <a:lnTo>
                    <a:pt x="123" y="677"/>
                  </a:lnTo>
                  <a:lnTo>
                    <a:pt x="185" y="892"/>
                  </a:lnTo>
                  <a:lnTo>
                    <a:pt x="308" y="1076"/>
                  </a:lnTo>
                  <a:lnTo>
                    <a:pt x="400" y="1138"/>
                  </a:lnTo>
                  <a:lnTo>
                    <a:pt x="461" y="1168"/>
                  </a:lnTo>
                  <a:lnTo>
                    <a:pt x="553" y="1168"/>
                  </a:lnTo>
                  <a:lnTo>
                    <a:pt x="645" y="1138"/>
                  </a:lnTo>
                  <a:lnTo>
                    <a:pt x="738" y="1107"/>
                  </a:lnTo>
                  <a:lnTo>
                    <a:pt x="830" y="1015"/>
                  </a:lnTo>
                  <a:lnTo>
                    <a:pt x="953" y="861"/>
                  </a:lnTo>
                  <a:lnTo>
                    <a:pt x="1014" y="677"/>
                  </a:lnTo>
                  <a:lnTo>
                    <a:pt x="1045" y="492"/>
                  </a:lnTo>
                  <a:lnTo>
                    <a:pt x="1076" y="154"/>
                  </a:lnTo>
                  <a:lnTo>
                    <a:pt x="1076" y="1"/>
                  </a:lnTo>
                  <a:lnTo>
                    <a:pt x="891" y="124"/>
                  </a:lnTo>
                  <a:lnTo>
                    <a:pt x="707" y="185"/>
                  </a:lnTo>
                  <a:lnTo>
                    <a:pt x="553" y="185"/>
                  </a:lnTo>
                  <a:lnTo>
                    <a:pt x="369" y="154"/>
                  </a:lnTo>
                  <a:lnTo>
                    <a:pt x="92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3295571" y="1803523"/>
              <a:ext cx="114297" cy="159514"/>
            </a:xfrm>
            <a:custGeom>
              <a:avLst/>
              <a:gdLst/>
              <a:ahLst/>
              <a:cxnLst/>
              <a:rect l="l" t="t" r="r" b="b"/>
              <a:pathLst>
                <a:path w="1322" h="1845" extrusionOk="0">
                  <a:moveTo>
                    <a:pt x="1" y="1"/>
                  </a:moveTo>
                  <a:lnTo>
                    <a:pt x="31" y="185"/>
                  </a:lnTo>
                  <a:lnTo>
                    <a:pt x="62" y="400"/>
                  </a:lnTo>
                  <a:lnTo>
                    <a:pt x="124" y="615"/>
                  </a:lnTo>
                  <a:lnTo>
                    <a:pt x="185" y="861"/>
                  </a:lnTo>
                  <a:lnTo>
                    <a:pt x="308" y="1045"/>
                  </a:lnTo>
                  <a:lnTo>
                    <a:pt x="369" y="1107"/>
                  </a:lnTo>
                  <a:lnTo>
                    <a:pt x="462" y="1168"/>
                  </a:lnTo>
                  <a:lnTo>
                    <a:pt x="554" y="1230"/>
                  </a:lnTo>
                  <a:lnTo>
                    <a:pt x="830" y="1230"/>
                  </a:lnTo>
                  <a:lnTo>
                    <a:pt x="984" y="1291"/>
                  </a:lnTo>
                  <a:lnTo>
                    <a:pt x="1107" y="1353"/>
                  </a:lnTo>
                  <a:lnTo>
                    <a:pt x="1168" y="1414"/>
                  </a:lnTo>
                  <a:lnTo>
                    <a:pt x="1230" y="1537"/>
                  </a:lnTo>
                  <a:lnTo>
                    <a:pt x="1260" y="1629"/>
                  </a:lnTo>
                  <a:lnTo>
                    <a:pt x="1291" y="1844"/>
                  </a:lnTo>
                  <a:lnTo>
                    <a:pt x="1322" y="1629"/>
                  </a:lnTo>
                  <a:lnTo>
                    <a:pt x="1291" y="1353"/>
                  </a:lnTo>
                  <a:lnTo>
                    <a:pt x="1230" y="1107"/>
                  </a:lnTo>
                  <a:lnTo>
                    <a:pt x="1137" y="861"/>
                  </a:lnTo>
                  <a:lnTo>
                    <a:pt x="1045" y="677"/>
                  </a:lnTo>
                  <a:lnTo>
                    <a:pt x="953" y="523"/>
                  </a:lnTo>
                  <a:lnTo>
                    <a:pt x="830" y="400"/>
                  </a:lnTo>
                  <a:lnTo>
                    <a:pt x="738" y="277"/>
                  </a:lnTo>
                  <a:lnTo>
                    <a:pt x="523" y="124"/>
                  </a:lnTo>
                  <a:lnTo>
                    <a:pt x="339" y="6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18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2769571" y="1888509"/>
              <a:ext cx="528774" cy="255136"/>
            </a:xfrm>
            <a:custGeom>
              <a:avLst/>
              <a:gdLst/>
              <a:ahLst/>
              <a:cxnLst/>
              <a:rect l="l" t="t" r="r" b="b"/>
              <a:pathLst>
                <a:path w="6116" h="2951" extrusionOk="0">
                  <a:moveTo>
                    <a:pt x="3565" y="1"/>
                  </a:moveTo>
                  <a:lnTo>
                    <a:pt x="3043" y="62"/>
                  </a:lnTo>
                  <a:lnTo>
                    <a:pt x="2551" y="216"/>
                  </a:lnTo>
                  <a:lnTo>
                    <a:pt x="2152" y="370"/>
                  </a:lnTo>
                  <a:lnTo>
                    <a:pt x="1752" y="585"/>
                  </a:lnTo>
                  <a:lnTo>
                    <a:pt x="1414" y="831"/>
                  </a:lnTo>
                  <a:lnTo>
                    <a:pt x="1107" y="1107"/>
                  </a:lnTo>
                  <a:lnTo>
                    <a:pt x="861" y="1384"/>
                  </a:lnTo>
                  <a:lnTo>
                    <a:pt x="646" y="1660"/>
                  </a:lnTo>
                  <a:lnTo>
                    <a:pt x="462" y="1937"/>
                  </a:lnTo>
                  <a:lnTo>
                    <a:pt x="185" y="2428"/>
                  </a:lnTo>
                  <a:lnTo>
                    <a:pt x="32" y="2766"/>
                  </a:lnTo>
                  <a:lnTo>
                    <a:pt x="1" y="2889"/>
                  </a:lnTo>
                  <a:lnTo>
                    <a:pt x="1322" y="2951"/>
                  </a:lnTo>
                  <a:lnTo>
                    <a:pt x="2520" y="2951"/>
                  </a:lnTo>
                  <a:lnTo>
                    <a:pt x="3534" y="2920"/>
                  </a:lnTo>
                  <a:lnTo>
                    <a:pt x="4395" y="2858"/>
                  </a:lnTo>
                  <a:lnTo>
                    <a:pt x="5593" y="2766"/>
                  </a:lnTo>
                  <a:lnTo>
                    <a:pt x="6023" y="2705"/>
                  </a:lnTo>
                  <a:lnTo>
                    <a:pt x="6054" y="2613"/>
                  </a:lnTo>
                  <a:lnTo>
                    <a:pt x="6085" y="2305"/>
                  </a:lnTo>
                  <a:lnTo>
                    <a:pt x="6115" y="1875"/>
                  </a:lnTo>
                  <a:lnTo>
                    <a:pt x="6085" y="1660"/>
                  </a:lnTo>
                  <a:lnTo>
                    <a:pt x="6054" y="1414"/>
                  </a:lnTo>
                  <a:lnTo>
                    <a:pt x="5992" y="1138"/>
                  </a:lnTo>
                  <a:lnTo>
                    <a:pt x="5870" y="923"/>
                  </a:lnTo>
                  <a:lnTo>
                    <a:pt x="5716" y="677"/>
                  </a:lnTo>
                  <a:lnTo>
                    <a:pt x="5532" y="462"/>
                  </a:lnTo>
                  <a:lnTo>
                    <a:pt x="5286" y="277"/>
                  </a:lnTo>
                  <a:lnTo>
                    <a:pt x="4978" y="155"/>
                  </a:lnTo>
                  <a:lnTo>
                    <a:pt x="4579" y="32"/>
                  </a:lnTo>
                  <a:lnTo>
                    <a:pt x="4149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2915682" y="1909778"/>
              <a:ext cx="342804" cy="55852"/>
            </a:xfrm>
            <a:custGeom>
              <a:avLst/>
              <a:gdLst/>
              <a:ahLst/>
              <a:cxnLst/>
              <a:rect l="l" t="t" r="r" b="b"/>
              <a:pathLst>
                <a:path w="3965" h="646" extrusionOk="0">
                  <a:moveTo>
                    <a:pt x="2275" y="1"/>
                  </a:moveTo>
                  <a:lnTo>
                    <a:pt x="1752" y="31"/>
                  </a:lnTo>
                  <a:lnTo>
                    <a:pt x="1291" y="93"/>
                  </a:lnTo>
                  <a:lnTo>
                    <a:pt x="892" y="185"/>
                  </a:lnTo>
                  <a:lnTo>
                    <a:pt x="585" y="308"/>
                  </a:lnTo>
                  <a:lnTo>
                    <a:pt x="339" y="431"/>
                  </a:lnTo>
                  <a:lnTo>
                    <a:pt x="154" y="523"/>
                  </a:lnTo>
                  <a:lnTo>
                    <a:pt x="1" y="646"/>
                  </a:lnTo>
                  <a:lnTo>
                    <a:pt x="3964" y="646"/>
                  </a:lnTo>
                  <a:lnTo>
                    <a:pt x="3780" y="462"/>
                  </a:lnTo>
                  <a:lnTo>
                    <a:pt x="3411" y="247"/>
                  </a:lnTo>
                  <a:lnTo>
                    <a:pt x="3196" y="154"/>
                  </a:lnTo>
                  <a:lnTo>
                    <a:pt x="2920" y="62"/>
                  </a:lnTo>
                  <a:lnTo>
                    <a:pt x="2613" y="31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2854644" y="1986811"/>
              <a:ext cx="427705" cy="42624"/>
            </a:xfrm>
            <a:custGeom>
              <a:avLst/>
              <a:gdLst/>
              <a:ahLst/>
              <a:cxnLst/>
              <a:rect l="l" t="t" r="r" b="b"/>
              <a:pathLst>
                <a:path w="4947" h="493" extrusionOk="0">
                  <a:moveTo>
                    <a:pt x="461" y="1"/>
                  </a:moveTo>
                  <a:lnTo>
                    <a:pt x="246" y="216"/>
                  </a:lnTo>
                  <a:lnTo>
                    <a:pt x="0" y="462"/>
                  </a:lnTo>
                  <a:lnTo>
                    <a:pt x="31" y="492"/>
                  </a:lnTo>
                  <a:lnTo>
                    <a:pt x="4947" y="492"/>
                  </a:lnTo>
                  <a:lnTo>
                    <a:pt x="4916" y="216"/>
                  </a:lnTo>
                  <a:lnTo>
                    <a:pt x="4824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2814788" y="2047935"/>
              <a:ext cx="470242" cy="39943"/>
            </a:xfrm>
            <a:custGeom>
              <a:avLst/>
              <a:gdLst/>
              <a:ahLst/>
              <a:cxnLst/>
              <a:rect l="l" t="t" r="r" b="b"/>
              <a:pathLst>
                <a:path w="5439" h="462" extrusionOk="0">
                  <a:moveTo>
                    <a:pt x="277" y="0"/>
                  </a:moveTo>
                  <a:lnTo>
                    <a:pt x="123" y="216"/>
                  </a:lnTo>
                  <a:lnTo>
                    <a:pt x="0" y="461"/>
                  </a:lnTo>
                  <a:lnTo>
                    <a:pt x="5408" y="461"/>
                  </a:lnTo>
                  <a:lnTo>
                    <a:pt x="5439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2594325" y="2095746"/>
              <a:ext cx="751834" cy="45217"/>
            </a:xfrm>
            <a:custGeom>
              <a:avLst/>
              <a:gdLst/>
              <a:ahLst/>
              <a:cxnLst/>
              <a:rect l="l" t="t" r="r" b="b"/>
              <a:pathLst>
                <a:path w="8696" h="523" extrusionOk="0">
                  <a:moveTo>
                    <a:pt x="92" y="1"/>
                  </a:moveTo>
                  <a:lnTo>
                    <a:pt x="31" y="9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0" y="339"/>
                  </a:lnTo>
                  <a:lnTo>
                    <a:pt x="61" y="461"/>
                  </a:lnTo>
                  <a:lnTo>
                    <a:pt x="92" y="523"/>
                  </a:lnTo>
                  <a:lnTo>
                    <a:pt x="8265" y="523"/>
                  </a:lnTo>
                  <a:lnTo>
                    <a:pt x="8450" y="492"/>
                  </a:lnTo>
                  <a:lnTo>
                    <a:pt x="8573" y="431"/>
                  </a:lnTo>
                  <a:lnTo>
                    <a:pt x="8634" y="339"/>
                  </a:lnTo>
                  <a:lnTo>
                    <a:pt x="8695" y="246"/>
                  </a:lnTo>
                  <a:lnTo>
                    <a:pt x="8695" y="154"/>
                  </a:lnTo>
                  <a:lnTo>
                    <a:pt x="8695" y="62"/>
                  </a:lnTo>
                  <a:lnTo>
                    <a:pt x="8695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1882357" y="1790295"/>
              <a:ext cx="348078" cy="385255"/>
            </a:xfrm>
            <a:custGeom>
              <a:avLst/>
              <a:gdLst/>
              <a:ahLst/>
              <a:cxnLst/>
              <a:rect l="l" t="t" r="r" b="b"/>
              <a:pathLst>
                <a:path w="4026" h="4456" extrusionOk="0">
                  <a:moveTo>
                    <a:pt x="1199" y="0"/>
                  </a:moveTo>
                  <a:lnTo>
                    <a:pt x="1199" y="184"/>
                  </a:lnTo>
                  <a:lnTo>
                    <a:pt x="922" y="338"/>
                  </a:lnTo>
                  <a:lnTo>
                    <a:pt x="707" y="522"/>
                  </a:lnTo>
                  <a:lnTo>
                    <a:pt x="492" y="738"/>
                  </a:lnTo>
                  <a:lnTo>
                    <a:pt x="338" y="1014"/>
                  </a:lnTo>
                  <a:lnTo>
                    <a:pt x="185" y="1291"/>
                  </a:lnTo>
                  <a:lnTo>
                    <a:pt x="93" y="1567"/>
                  </a:lnTo>
                  <a:lnTo>
                    <a:pt x="31" y="1905"/>
                  </a:lnTo>
                  <a:lnTo>
                    <a:pt x="1" y="2243"/>
                  </a:lnTo>
                  <a:lnTo>
                    <a:pt x="31" y="2550"/>
                  </a:lnTo>
                  <a:lnTo>
                    <a:pt x="93" y="2888"/>
                  </a:lnTo>
                  <a:lnTo>
                    <a:pt x="185" y="3196"/>
                  </a:lnTo>
                  <a:lnTo>
                    <a:pt x="338" y="3472"/>
                  </a:lnTo>
                  <a:lnTo>
                    <a:pt x="492" y="3718"/>
                  </a:lnTo>
                  <a:lnTo>
                    <a:pt x="707" y="3933"/>
                  </a:lnTo>
                  <a:lnTo>
                    <a:pt x="922" y="4117"/>
                  </a:lnTo>
                  <a:lnTo>
                    <a:pt x="1199" y="4271"/>
                  </a:lnTo>
                  <a:lnTo>
                    <a:pt x="1199" y="4455"/>
                  </a:lnTo>
                  <a:lnTo>
                    <a:pt x="2243" y="4455"/>
                  </a:lnTo>
                  <a:lnTo>
                    <a:pt x="2459" y="4425"/>
                  </a:lnTo>
                  <a:lnTo>
                    <a:pt x="2643" y="4363"/>
                  </a:lnTo>
                  <a:lnTo>
                    <a:pt x="2827" y="4271"/>
                  </a:lnTo>
                  <a:lnTo>
                    <a:pt x="2981" y="4179"/>
                  </a:lnTo>
                  <a:lnTo>
                    <a:pt x="3165" y="4087"/>
                  </a:lnTo>
                  <a:lnTo>
                    <a:pt x="3319" y="3933"/>
                  </a:lnTo>
                  <a:lnTo>
                    <a:pt x="3442" y="3810"/>
                  </a:lnTo>
                  <a:lnTo>
                    <a:pt x="3565" y="362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3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3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830"/>
                  </a:lnTo>
                  <a:lnTo>
                    <a:pt x="3442" y="645"/>
                  </a:lnTo>
                  <a:lnTo>
                    <a:pt x="3319" y="522"/>
                  </a:lnTo>
                  <a:lnTo>
                    <a:pt x="3165" y="400"/>
                  </a:lnTo>
                  <a:lnTo>
                    <a:pt x="2981" y="277"/>
                  </a:lnTo>
                  <a:lnTo>
                    <a:pt x="2827" y="184"/>
                  </a:lnTo>
                  <a:lnTo>
                    <a:pt x="2643" y="92"/>
                  </a:lnTo>
                  <a:lnTo>
                    <a:pt x="2459" y="31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1810599" y="1790295"/>
              <a:ext cx="348078" cy="385255"/>
            </a:xfrm>
            <a:custGeom>
              <a:avLst/>
              <a:gdLst/>
              <a:ahLst/>
              <a:cxnLst/>
              <a:rect l="l" t="t" r="r" b="b"/>
              <a:pathLst>
                <a:path w="4026" h="4456" extrusionOk="0">
                  <a:moveTo>
                    <a:pt x="1814" y="0"/>
                  </a:moveTo>
                  <a:lnTo>
                    <a:pt x="1599" y="31"/>
                  </a:lnTo>
                  <a:lnTo>
                    <a:pt x="1414" y="92"/>
                  </a:lnTo>
                  <a:lnTo>
                    <a:pt x="1230" y="154"/>
                  </a:lnTo>
                  <a:lnTo>
                    <a:pt x="104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45"/>
                  </a:lnTo>
                  <a:lnTo>
                    <a:pt x="462" y="799"/>
                  </a:lnTo>
                  <a:lnTo>
                    <a:pt x="339" y="983"/>
                  </a:lnTo>
                  <a:lnTo>
                    <a:pt x="247" y="1168"/>
                  </a:lnTo>
                  <a:lnTo>
                    <a:pt x="155" y="1352"/>
                  </a:lnTo>
                  <a:lnTo>
                    <a:pt x="93" y="1567"/>
                  </a:lnTo>
                  <a:lnTo>
                    <a:pt x="62" y="1782"/>
                  </a:lnTo>
                  <a:lnTo>
                    <a:pt x="32" y="1997"/>
                  </a:lnTo>
                  <a:lnTo>
                    <a:pt x="1" y="2243"/>
                  </a:lnTo>
                  <a:lnTo>
                    <a:pt x="32" y="2458"/>
                  </a:lnTo>
                  <a:lnTo>
                    <a:pt x="62" y="2673"/>
                  </a:lnTo>
                  <a:lnTo>
                    <a:pt x="93" y="2888"/>
                  </a:lnTo>
                  <a:lnTo>
                    <a:pt x="155" y="3103"/>
                  </a:lnTo>
                  <a:lnTo>
                    <a:pt x="247" y="3288"/>
                  </a:lnTo>
                  <a:lnTo>
                    <a:pt x="339" y="3472"/>
                  </a:lnTo>
                  <a:lnTo>
                    <a:pt x="462" y="3656"/>
                  </a:lnTo>
                  <a:lnTo>
                    <a:pt x="585" y="3810"/>
                  </a:lnTo>
                  <a:lnTo>
                    <a:pt x="738" y="3964"/>
                  </a:lnTo>
                  <a:lnTo>
                    <a:pt x="892" y="4087"/>
                  </a:lnTo>
                  <a:lnTo>
                    <a:pt x="1046" y="4210"/>
                  </a:lnTo>
                  <a:lnTo>
                    <a:pt x="1230" y="4302"/>
                  </a:lnTo>
                  <a:lnTo>
                    <a:pt x="1414" y="4363"/>
                  </a:lnTo>
                  <a:lnTo>
                    <a:pt x="1599" y="4425"/>
                  </a:lnTo>
                  <a:lnTo>
                    <a:pt x="1814" y="4455"/>
                  </a:lnTo>
                  <a:lnTo>
                    <a:pt x="2213" y="4455"/>
                  </a:lnTo>
                  <a:lnTo>
                    <a:pt x="2428" y="4425"/>
                  </a:lnTo>
                  <a:lnTo>
                    <a:pt x="2613" y="4363"/>
                  </a:lnTo>
                  <a:lnTo>
                    <a:pt x="2797" y="4302"/>
                  </a:lnTo>
                  <a:lnTo>
                    <a:pt x="2981" y="4210"/>
                  </a:lnTo>
                  <a:lnTo>
                    <a:pt x="3135" y="4087"/>
                  </a:lnTo>
                  <a:lnTo>
                    <a:pt x="3289" y="3964"/>
                  </a:lnTo>
                  <a:lnTo>
                    <a:pt x="3442" y="3810"/>
                  </a:lnTo>
                  <a:lnTo>
                    <a:pt x="3565" y="3656"/>
                  </a:lnTo>
                  <a:lnTo>
                    <a:pt x="3688" y="3472"/>
                  </a:lnTo>
                  <a:lnTo>
                    <a:pt x="3780" y="3288"/>
                  </a:lnTo>
                  <a:lnTo>
                    <a:pt x="3872" y="3103"/>
                  </a:lnTo>
                  <a:lnTo>
                    <a:pt x="3934" y="2888"/>
                  </a:lnTo>
                  <a:lnTo>
                    <a:pt x="3995" y="2673"/>
                  </a:lnTo>
                  <a:lnTo>
                    <a:pt x="4026" y="2458"/>
                  </a:lnTo>
                  <a:lnTo>
                    <a:pt x="4026" y="2243"/>
                  </a:lnTo>
                  <a:lnTo>
                    <a:pt x="4026" y="1997"/>
                  </a:lnTo>
                  <a:lnTo>
                    <a:pt x="3995" y="1782"/>
                  </a:lnTo>
                  <a:lnTo>
                    <a:pt x="3934" y="1567"/>
                  </a:lnTo>
                  <a:lnTo>
                    <a:pt x="3872" y="1352"/>
                  </a:lnTo>
                  <a:lnTo>
                    <a:pt x="3780" y="1168"/>
                  </a:lnTo>
                  <a:lnTo>
                    <a:pt x="3688" y="983"/>
                  </a:lnTo>
                  <a:lnTo>
                    <a:pt x="3565" y="799"/>
                  </a:lnTo>
                  <a:lnTo>
                    <a:pt x="3442" y="645"/>
                  </a:lnTo>
                  <a:lnTo>
                    <a:pt x="3289" y="492"/>
                  </a:lnTo>
                  <a:lnTo>
                    <a:pt x="3135" y="369"/>
                  </a:lnTo>
                  <a:lnTo>
                    <a:pt x="2981" y="246"/>
                  </a:lnTo>
                  <a:lnTo>
                    <a:pt x="2797" y="154"/>
                  </a:lnTo>
                  <a:lnTo>
                    <a:pt x="2613" y="92"/>
                  </a:lnTo>
                  <a:lnTo>
                    <a:pt x="2428" y="31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1858409" y="1840699"/>
              <a:ext cx="252456" cy="284359"/>
            </a:xfrm>
            <a:custGeom>
              <a:avLst/>
              <a:gdLst/>
              <a:ahLst/>
              <a:cxnLst/>
              <a:rect l="l" t="t" r="r" b="b"/>
              <a:pathLst>
                <a:path w="2920" h="3289" extrusionOk="0">
                  <a:moveTo>
                    <a:pt x="1476" y="1"/>
                  </a:moveTo>
                  <a:lnTo>
                    <a:pt x="1169" y="32"/>
                  </a:lnTo>
                  <a:lnTo>
                    <a:pt x="892" y="155"/>
                  </a:lnTo>
                  <a:lnTo>
                    <a:pt x="646" y="277"/>
                  </a:lnTo>
                  <a:lnTo>
                    <a:pt x="431" y="492"/>
                  </a:lnTo>
                  <a:lnTo>
                    <a:pt x="247" y="738"/>
                  </a:lnTo>
                  <a:lnTo>
                    <a:pt x="124" y="1015"/>
                  </a:lnTo>
                  <a:lnTo>
                    <a:pt x="32" y="1322"/>
                  </a:lnTo>
                  <a:lnTo>
                    <a:pt x="1" y="1660"/>
                  </a:lnTo>
                  <a:lnTo>
                    <a:pt x="32" y="1967"/>
                  </a:lnTo>
                  <a:lnTo>
                    <a:pt x="124" y="2275"/>
                  </a:lnTo>
                  <a:lnTo>
                    <a:pt x="247" y="2551"/>
                  </a:lnTo>
                  <a:lnTo>
                    <a:pt x="431" y="2797"/>
                  </a:lnTo>
                  <a:lnTo>
                    <a:pt x="646" y="3012"/>
                  </a:lnTo>
                  <a:lnTo>
                    <a:pt x="892" y="3135"/>
                  </a:lnTo>
                  <a:lnTo>
                    <a:pt x="1169" y="3258"/>
                  </a:lnTo>
                  <a:lnTo>
                    <a:pt x="1476" y="3289"/>
                  </a:lnTo>
                  <a:lnTo>
                    <a:pt x="1752" y="3258"/>
                  </a:lnTo>
                  <a:lnTo>
                    <a:pt x="2029" y="3135"/>
                  </a:lnTo>
                  <a:lnTo>
                    <a:pt x="2275" y="3012"/>
                  </a:lnTo>
                  <a:lnTo>
                    <a:pt x="2490" y="2797"/>
                  </a:lnTo>
                  <a:lnTo>
                    <a:pt x="2674" y="2551"/>
                  </a:lnTo>
                  <a:lnTo>
                    <a:pt x="2828" y="2275"/>
                  </a:lnTo>
                  <a:lnTo>
                    <a:pt x="2889" y="1967"/>
                  </a:lnTo>
                  <a:lnTo>
                    <a:pt x="2920" y="1660"/>
                  </a:lnTo>
                  <a:lnTo>
                    <a:pt x="2889" y="1322"/>
                  </a:lnTo>
                  <a:lnTo>
                    <a:pt x="2828" y="1015"/>
                  </a:lnTo>
                  <a:lnTo>
                    <a:pt x="2674" y="73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55"/>
                  </a:lnTo>
                  <a:lnTo>
                    <a:pt x="1752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1892991" y="1880555"/>
              <a:ext cx="183376" cy="204645"/>
            </a:xfrm>
            <a:custGeom>
              <a:avLst/>
              <a:gdLst/>
              <a:ahLst/>
              <a:cxnLst/>
              <a:rect l="l" t="t" r="r" b="b"/>
              <a:pathLst>
                <a:path w="2121" h="2367" extrusionOk="0">
                  <a:moveTo>
                    <a:pt x="1076" y="1"/>
                  </a:moveTo>
                  <a:lnTo>
                    <a:pt x="861" y="31"/>
                  </a:lnTo>
                  <a:lnTo>
                    <a:pt x="646" y="93"/>
                  </a:lnTo>
                  <a:lnTo>
                    <a:pt x="461" y="216"/>
                  </a:lnTo>
                  <a:lnTo>
                    <a:pt x="308" y="339"/>
                  </a:lnTo>
                  <a:lnTo>
                    <a:pt x="185" y="523"/>
                  </a:lnTo>
                  <a:lnTo>
                    <a:pt x="93" y="738"/>
                  </a:lnTo>
                  <a:lnTo>
                    <a:pt x="31" y="953"/>
                  </a:lnTo>
                  <a:lnTo>
                    <a:pt x="0" y="1199"/>
                  </a:lnTo>
                  <a:lnTo>
                    <a:pt x="31" y="1414"/>
                  </a:lnTo>
                  <a:lnTo>
                    <a:pt x="93" y="1660"/>
                  </a:lnTo>
                  <a:lnTo>
                    <a:pt x="185" y="1844"/>
                  </a:lnTo>
                  <a:lnTo>
                    <a:pt x="308" y="2029"/>
                  </a:lnTo>
                  <a:lnTo>
                    <a:pt x="461" y="2182"/>
                  </a:lnTo>
                  <a:lnTo>
                    <a:pt x="646" y="2274"/>
                  </a:lnTo>
                  <a:lnTo>
                    <a:pt x="861" y="2336"/>
                  </a:lnTo>
                  <a:lnTo>
                    <a:pt x="1076" y="2367"/>
                  </a:lnTo>
                  <a:lnTo>
                    <a:pt x="1291" y="2336"/>
                  </a:lnTo>
                  <a:lnTo>
                    <a:pt x="1475" y="2274"/>
                  </a:lnTo>
                  <a:lnTo>
                    <a:pt x="1660" y="2182"/>
                  </a:lnTo>
                  <a:lnTo>
                    <a:pt x="1813" y="2029"/>
                  </a:lnTo>
                  <a:lnTo>
                    <a:pt x="1936" y="1844"/>
                  </a:lnTo>
                  <a:lnTo>
                    <a:pt x="2059" y="1660"/>
                  </a:lnTo>
                  <a:lnTo>
                    <a:pt x="2120" y="1414"/>
                  </a:lnTo>
                  <a:lnTo>
                    <a:pt x="2120" y="1199"/>
                  </a:lnTo>
                  <a:lnTo>
                    <a:pt x="2120" y="953"/>
                  </a:lnTo>
                  <a:lnTo>
                    <a:pt x="2059" y="738"/>
                  </a:lnTo>
                  <a:lnTo>
                    <a:pt x="1936" y="523"/>
                  </a:lnTo>
                  <a:lnTo>
                    <a:pt x="1813" y="339"/>
                  </a:lnTo>
                  <a:lnTo>
                    <a:pt x="1660" y="216"/>
                  </a:lnTo>
                  <a:lnTo>
                    <a:pt x="1475" y="93"/>
                  </a:lnTo>
                  <a:lnTo>
                    <a:pt x="1291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1919534" y="1915138"/>
              <a:ext cx="127611" cy="140839"/>
            </a:xfrm>
            <a:custGeom>
              <a:avLst/>
              <a:gdLst/>
              <a:ahLst/>
              <a:cxnLst/>
              <a:rect l="l" t="t" r="r" b="b"/>
              <a:pathLst>
                <a:path w="1476" h="1629" extrusionOk="0">
                  <a:moveTo>
                    <a:pt x="738" y="0"/>
                  </a:moveTo>
                  <a:lnTo>
                    <a:pt x="584" y="31"/>
                  </a:lnTo>
                  <a:lnTo>
                    <a:pt x="462" y="62"/>
                  </a:lnTo>
                  <a:lnTo>
                    <a:pt x="339" y="154"/>
                  </a:lnTo>
                  <a:lnTo>
                    <a:pt x="216" y="246"/>
                  </a:lnTo>
                  <a:lnTo>
                    <a:pt x="12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1" y="799"/>
                  </a:lnTo>
                  <a:lnTo>
                    <a:pt x="31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216" y="1383"/>
                  </a:lnTo>
                  <a:lnTo>
                    <a:pt x="339" y="1475"/>
                  </a:lnTo>
                  <a:lnTo>
                    <a:pt x="462" y="1567"/>
                  </a:lnTo>
                  <a:lnTo>
                    <a:pt x="584" y="1598"/>
                  </a:lnTo>
                  <a:lnTo>
                    <a:pt x="738" y="1629"/>
                  </a:lnTo>
                  <a:lnTo>
                    <a:pt x="892" y="1598"/>
                  </a:lnTo>
                  <a:lnTo>
                    <a:pt x="1015" y="1567"/>
                  </a:lnTo>
                  <a:lnTo>
                    <a:pt x="1138" y="1475"/>
                  </a:lnTo>
                  <a:lnTo>
                    <a:pt x="1260" y="1383"/>
                  </a:lnTo>
                  <a:lnTo>
                    <a:pt x="1353" y="1260"/>
                  </a:lnTo>
                  <a:lnTo>
                    <a:pt x="1414" y="1137"/>
                  </a:lnTo>
                  <a:lnTo>
                    <a:pt x="1445" y="983"/>
                  </a:lnTo>
                  <a:lnTo>
                    <a:pt x="1476" y="799"/>
                  </a:lnTo>
                  <a:lnTo>
                    <a:pt x="1445" y="645"/>
                  </a:lnTo>
                  <a:lnTo>
                    <a:pt x="1414" y="492"/>
                  </a:lnTo>
                  <a:lnTo>
                    <a:pt x="1353" y="369"/>
                  </a:lnTo>
                  <a:lnTo>
                    <a:pt x="1260" y="246"/>
                  </a:lnTo>
                  <a:lnTo>
                    <a:pt x="1138" y="154"/>
                  </a:lnTo>
                  <a:lnTo>
                    <a:pt x="1015" y="62"/>
                  </a:lnTo>
                  <a:lnTo>
                    <a:pt x="892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2049737" y="1771707"/>
              <a:ext cx="204645" cy="324129"/>
            </a:xfrm>
            <a:custGeom>
              <a:avLst/>
              <a:gdLst/>
              <a:ahLst/>
              <a:cxnLst/>
              <a:rect l="l" t="t" r="r" b="b"/>
              <a:pathLst>
                <a:path w="2367" h="3749" extrusionOk="0">
                  <a:moveTo>
                    <a:pt x="0" y="0"/>
                  </a:moveTo>
                  <a:lnTo>
                    <a:pt x="277" y="92"/>
                  </a:lnTo>
                  <a:lnTo>
                    <a:pt x="553" y="184"/>
                  </a:lnTo>
                  <a:lnTo>
                    <a:pt x="768" y="338"/>
                  </a:lnTo>
                  <a:lnTo>
                    <a:pt x="983" y="492"/>
                  </a:lnTo>
                  <a:lnTo>
                    <a:pt x="1168" y="676"/>
                  </a:lnTo>
                  <a:lnTo>
                    <a:pt x="1321" y="860"/>
                  </a:lnTo>
                  <a:lnTo>
                    <a:pt x="1444" y="1075"/>
                  </a:lnTo>
                  <a:lnTo>
                    <a:pt x="1537" y="1321"/>
                  </a:lnTo>
                  <a:lnTo>
                    <a:pt x="1690" y="1751"/>
                  </a:lnTo>
                  <a:lnTo>
                    <a:pt x="1782" y="2182"/>
                  </a:lnTo>
                  <a:lnTo>
                    <a:pt x="1844" y="2550"/>
                  </a:lnTo>
                  <a:lnTo>
                    <a:pt x="1844" y="2796"/>
                  </a:lnTo>
                  <a:lnTo>
                    <a:pt x="1813" y="3288"/>
                  </a:lnTo>
                  <a:lnTo>
                    <a:pt x="1782" y="3533"/>
                  </a:lnTo>
                  <a:lnTo>
                    <a:pt x="1721" y="3749"/>
                  </a:lnTo>
                  <a:lnTo>
                    <a:pt x="2366" y="3749"/>
                  </a:lnTo>
                  <a:lnTo>
                    <a:pt x="2366" y="3226"/>
                  </a:lnTo>
                  <a:lnTo>
                    <a:pt x="2335" y="2581"/>
                  </a:lnTo>
                  <a:lnTo>
                    <a:pt x="2243" y="1936"/>
                  </a:lnTo>
                  <a:lnTo>
                    <a:pt x="2151" y="1628"/>
                  </a:lnTo>
                  <a:lnTo>
                    <a:pt x="2059" y="1352"/>
                  </a:lnTo>
                  <a:lnTo>
                    <a:pt x="1967" y="1137"/>
                  </a:lnTo>
                  <a:lnTo>
                    <a:pt x="1875" y="983"/>
                  </a:lnTo>
                  <a:lnTo>
                    <a:pt x="1659" y="676"/>
                  </a:lnTo>
                  <a:lnTo>
                    <a:pt x="1383" y="430"/>
                  </a:lnTo>
                  <a:lnTo>
                    <a:pt x="1106" y="246"/>
                  </a:lnTo>
                  <a:lnTo>
                    <a:pt x="799" y="123"/>
                  </a:lnTo>
                  <a:lnTo>
                    <a:pt x="523" y="3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2033742" y="1644183"/>
              <a:ext cx="289633" cy="204645"/>
            </a:xfrm>
            <a:custGeom>
              <a:avLst/>
              <a:gdLst/>
              <a:ahLst/>
              <a:cxnLst/>
              <a:rect l="l" t="t" r="r" b="b"/>
              <a:pathLst>
                <a:path w="3350" h="2367" extrusionOk="0">
                  <a:moveTo>
                    <a:pt x="1" y="0"/>
                  </a:moveTo>
                  <a:lnTo>
                    <a:pt x="431" y="92"/>
                  </a:lnTo>
                  <a:lnTo>
                    <a:pt x="800" y="185"/>
                  </a:lnTo>
                  <a:lnTo>
                    <a:pt x="1138" y="307"/>
                  </a:lnTo>
                  <a:lnTo>
                    <a:pt x="1414" y="430"/>
                  </a:lnTo>
                  <a:lnTo>
                    <a:pt x="1660" y="584"/>
                  </a:lnTo>
                  <a:lnTo>
                    <a:pt x="1844" y="707"/>
                  </a:lnTo>
                  <a:lnTo>
                    <a:pt x="2029" y="860"/>
                  </a:lnTo>
                  <a:lnTo>
                    <a:pt x="2182" y="1045"/>
                  </a:lnTo>
                  <a:lnTo>
                    <a:pt x="2428" y="1352"/>
                  </a:lnTo>
                  <a:lnTo>
                    <a:pt x="2613" y="1659"/>
                  </a:lnTo>
                  <a:lnTo>
                    <a:pt x="2797" y="1936"/>
                  </a:lnTo>
                  <a:lnTo>
                    <a:pt x="2981" y="2182"/>
                  </a:lnTo>
                  <a:lnTo>
                    <a:pt x="3166" y="2335"/>
                  </a:lnTo>
                  <a:lnTo>
                    <a:pt x="3227" y="2366"/>
                  </a:lnTo>
                  <a:lnTo>
                    <a:pt x="3289" y="2366"/>
                  </a:lnTo>
                  <a:lnTo>
                    <a:pt x="3319" y="2335"/>
                  </a:lnTo>
                  <a:lnTo>
                    <a:pt x="3350" y="2274"/>
                  </a:lnTo>
                  <a:lnTo>
                    <a:pt x="3350" y="2120"/>
                  </a:lnTo>
                  <a:lnTo>
                    <a:pt x="3289" y="1905"/>
                  </a:lnTo>
                  <a:lnTo>
                    <a:pt x="3135" y="1598"/>
                  </a:lnTo>
                  <a:lnTo>
                    <a:pt x="2889" y="1260"/>
                  </a:lnTo>
                  <a:lnTo>
                    <a:pt x="2551" y="891"/>
                  </a:lnTo>
                  <a:lnTo>
                    <a:pt x="2397" y="738"/>
                  </a:lnTo>
                  <a:lnTo>
                    <a:pt x="2213" y="584"/>
                  </a:lnTo>
                  <a:lnTo>
                    <a:pt x="1998" y="461"/>
                  </a:lnTo>
                  <a:lnTo>
                    <a:pt x="1783" y="369"/>
                  </a:lnTo>
                  <a:lnTo>
                    <a:pt x="1384" y="215"/>
                  </a:lnTo>
                  <a:lnTo>
                    <a:pt x="953" y="123"/>
                  </a:lnTo>
                  <a:lnTo>
                    <a:pt x="585" y="62"/>
                  </a:lnTo>
                  <a:lnTo>
                    <a:pt x="27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2163945" y="1726490"/>
              <a:ext cx="63806" cy="66486"/>
            </a:xfrm>
            <a:custGeom>
              <a:avLst/>
              <a:gdLst/>
              <a:ahLst/>
              <a:cxnLst/>
              <a:rect l="l" t="t" r="r" b="b"/>
              <a:pathLst>
                <a:path w="738" h="769" extrusionOk="0">
                  <a:moveTo>
                    <a:pt x="31" y="1"/>
                  </a:moveTo>
                  <a:lnTo>
                    <a:pt x="0" y="62"/>
                  </a:lnTo>
                  <a:lnTo>
                    <a:pt x="0" y="124"/>
                  </a:lnTo>
                  <a:lnTo>
                    <a:pt x="62" y="246"/>
                  </a:lnTo>
                  <a:lnTo>
                    <a:pt x="154" y="369"/>
                  </a:lnTo>
                  <a:lnTo>
                    <a:pt x="308" y="523"/>
                  </a:lnTo>
                  <a:lnTo>
                    <a:pt x="461" y="646"/>
                  </a:lnTo>
                  <a:lnTo>
                    <a:pt x="584" y="738"/>
                  </a:lnTo>
                  <a:lnTo>
                    <a:pt x="676" y="769"/>
                  </a:lnTo>
                  <a:lnTo>
                    <a:pt x="738" y="769"/>
                  </a:lnTo>
                  <a:lnTo>
                    <a:pt x="738" y="738"/>
                  </a:lnTo>
                  <a:lnTo>
                    <a:pt x="738" y="646"/>
                  </a:lnTo>
                  <a:lnTo>
                    <a:pt x="646" y="492"/>
                  </a:lnTo>
                  <a:lnTo>
                    <a:pt x="431" y="216"/>
                  </a:lnTo>
                  <a:lnTo>
                    <a:pt x="308" y="93"/>
                  </a:lnTo>
                  <a:lnTo>
                    <a:pt x="185" y="3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1411259" y="1346600"/>
              <a:ext cx="111617" cy="63892"/>
            </a:xfrm>
            <a:custGeom>
              <a:avLst/>
              <a:gdLst/>
              <a:ahLst/>
              <a:cxnLst/>
              <a:rect l="l" t="t" r="r" b="b"/>
              <a:pathLst>
                <a:path w="1291" h="739" extrusionOk="0">
                  <a:moveTo>
                    <a:pt x="123" y="1"/>
                  </a:moveTo>
                  <a:lnTo>
                    <a:pt x="31" y="32"/>
                  </a:lnTo>
                  <a:lnTo>
                    <a:pt x="0" y="32"/>
                  </a:lnTo>
                  <a:lnTo>
                    <a:pt x="0" y="62"/>
                  </a:lnTo>
                  <a:lnTo>
                    <a:pt x="62" y="155"/>
                  </a:lnTo>
                  <a:lnTo>
                    <a:pt x="215" y="308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29" y="738"/>
                  </a:lnTo>
                  <a:lnTo>
                    <a:pt x="1291" y="738"/>
                  </a:lnTo>
                  <a:lnTo>
                    <a:pt x="1291" y="708"/>
                  </a:lnTo>
                  <a:lnTo>
                    <a:pt x="1260" y="646"/>
                  </a:lnTo>
                  <a:lnTo>
                    <a:pt x="1137" y="523"/>
                  </a:lnTo>
                  <a:lnTo>
                    <a:pt x="922" y="370"/>
                  </a:lnTo>
                  <a:lnTo>
                    <a:pt x="615" y="155"/>
                  </a:lnTo>
                  <a:lnTo>
                    <a:pt x="461" y="62"/>
                  </a:lnTo>
                  <a:lnTo>
                    <a:pt x="277" y="3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2109912" y="1181900"/>
              <a:ext cx="114297" cy="63892"/>
            </a:xfrm>
            <a:custGeom>
              <a:avLst/>
              <a:gdLst/>
              <a:ahLst/>
              <a:cxnLst/>
              <a:rect l="l" t="t" r="r" b="b"/>
              <a:pathLst>
                <a:path w="1322" h="739" extrusionOk="0">
                  <a:moveTo>
                    <a:pt x="31" y="1"/>
                  </a:moveTo>
                  <a:lnTo>
                    <a:pt x="0" y="32"/>
                  </a:lnTo>
                  <a:lnTo>
                    <a:pt x="0" y="62"/>
                  </a:lnTo>
                  <a:lnTo>
                    <a:pt x="61" y="155"/>
                  </a:lnTo>
                  <a:lnTo>
                    <a:pt x="215" y="277"/>
                  </a:lnTo>
                  <a:lnTo>
                    <a:pt x="522" y="462"/>
                  </a:lnTo>
                  <a:lnTo>
                    <a:pt x="860" y="615"/>
                  </a:lnTo>
                  <a:lnTo>
                    <a:pt x="1106" y="708"/>
                  </a:lnTo>
                  <a:lnTo>
                    <a:pt x="1260" y="738"/>
                  </a:lnTo>
                  <a:lnTo>
                    <a:pt x="1290" y="708"/>
                  </a:lnTo>
                  <a:lnTo>
                    <a:pt x="1321" y="708"/>
                  </a:lnTo>
                  <a:lnTo>
                    <a:pt x="1290" y="615"/>
                  </a:lnTo>
                  <a:lnTo>
                    <a:pt x="1137" y="492"/>
                  </a:lnTo>
                  <a:lnTo>
                    <a:pt x="922" y="339"/>
                  </a:lnTo>
                  <a:lnTo>
                    <a:pt x="645" y="155"/>
                  </a:lnTo>
                  <a:lnTo>
                    <a:pt x="461" y="62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2038153" y="1184580"/>
              <a:ext cx="71846" cy="39943"/>
            </a:xfrm>
            <a:custGeom>
              <a:avLst/>
              <a:gdLst/>
              <a:ahLst/>
              <a:cxnLst/>
              <a:rect l="l" t="t" r="r" b="b"/>
              <a:pathLst>
                <a:path w="831" h="462" extrusionOk="0">
                  <a:moveTo>
                    <a:pt x="31" y="1"/>
                  </a:moveTo>
                  <a:lnTo>
                    <a:pt x="0" y="31"/>
                  </a:lnTo>
                  <a:lnTo>
                    <a:pt x="31" y="93"/>
                  </a:lnTo>
                  <a:lnTo>
                    <a:pt x="123" y="185"/>
                  </a:lnTo>
                  <a:lnTo>
                    <a:pt x="338" y="277"/>
                  </a:lnTo>
                  <a:lnTo>
                    <a:pt x="676" y="431"/>
                  </a:lnTo>
                  <a:lnTo>
                    <a:pt x="769" y="461"/>
                  </a:lnTo>
                  <a:lnTo>
                    <a:pt x="830" y="461"/>
                  </a:lnTo>
                  <a:lnTo>
                    <a:pt x="799" y="400"/>
                  </a:lnTo>
                  <a:lnTo>
                    <a:pt x="707" y="308"/>
                  </a:lnTo>
                  <a:lnTo>
                    <a:pt x="400" y="93"/>
                  </a:lnTo>
                  <a:lnTo>
                    <a:pt x="277" y="3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2081553" y="1229710"/>
              <a:ext cx="762555" cy="727972"/>
            </a:xfrm>
            <a:custGeom>
              <a:avLst/>
              <a:gdLst/>
              <a:ahLst/>
              <a:cxnLst/>
              <a:rect l="l" t="t" r="r" b="b"/>
              <a:pathLst>
                <a:path w="8820" h="8420" extrusionOk="0">
                  <a:moveTo>
                    <a:pt x="1" y="1"/>
                  </a:moveTo>
                  <a:lnTo>
                    <a:pt x="308" y="124"/>
                  </a:lnTo>
                  <a:lnTo>
                    <a:pt x="615" y="216"/>
                  </a:lnTo>
                  <a:lnTo>
                    <a:pt x="892" y="370"/>
                  </a:lnTo>
                  <a:lnTo>
                    <a:pt x="1138" y="523"/>
                  </a:lnTo>
                  <a:lnTo>
                    <a:pt x="1384" y="677"/>
                  </a:lnTo>
                  <a:lnTo>
                    <a:pt x="1599" y="861"/>
                  </a:lnTo>
                  <a:lnTo>
                    <a:pt x="2029" y="1261"/>
                  </a:lnTo>
                  <a:lnTo>
                    <a:pt x="2428" y="1752"/>
                  </a:lnTo>
                  <a:lnTo>
                    <a:pt x="2797" y="2275"/>
                  </a:lnTo>
                  <a:lnTo>
                    <a:pt x="3166" y="2858"/>
                  </a:lnTo>
                  <a:lnTo>
                    <a:pt x="3504" y="3504"/>
                  </a:lnTo>
                  <a:lnTo>
                    <a:pt x="3842" y="4026"/>
                  </a:lnTo>
                  <a:lnTo>
                    <a:pt x="4180" y="4518"/>
                  </a:lnTo>
                  <a:lnTo>
                    <a:pt x="4518" y="4979"/>
                  </a:lnTo>
                  <a:lnTo>
                    <a:pt x="4886" y="5378"/>
                  </a:lnTo>
                  <a:lnTo>
                    <a:pt x="5224" y="5747"/>
                  </a:lnTo>
                  <a:lnTo>
                    <a:pt x="5562" y="6054"/>
                  </a:lnTo>
                  <a:lnTo>
                    <a:pt x="5870" y="6269"/>
                  </a:lnTo>
                  <a:lnTo>
                    <a:pt x="6146" y="6453"/>
                  </a:lnTo>
                  <a:lnTo>
                    <a:pt x="5931" y="6730"/>
                  </a:lnTo>
                  <a:lnTo>
                    <a:pt x="5808" y="7068"/>
                  </a:lnTo>
                  <a:lnTo>
                    <a:pt x="5685" y="7375"/>
                  </a:lnTo>
                  <a:lnTo>
                    <a:pt x="5624" y="7682"/>
                  </a:lnTo>
                  <a:lnTo>
                    <a:pt x="5562" y="8205"/>
                  </a:lnTo>
                  <a:lnTo>
                    <a:pt x="5532" y="8420"/>
                  </a:lnTo>
                  <a:lnTo>
                    <a:pt x="5685" y="8020"/>
                  </a:lnTo>
                  <a:lnTo>
                    <a:pt x="5839" y="7713"/>
                  </a:lnTo>
                  <a:lnTo>
                    <a:pt x="6023" y="7406"/>
                  </a:lnTo>
                  <a:lnTo>
                    <a:pt x="6238" y="7191"/>
                  </a:lnTo>
                  <a:lnTo>
                    <a:pt x="6453" y="6976"/>
                  </a:lnTo>
                  <a:lnTo>
                    <a:pt x="6668" y="6791"/>
                  </a:lnTo>
                  <a:lnTo>
                    <a:pt x="6914" y="6638"/>
                  </a:lnTo>
                  <a:lnTo>
                    <a:pt x="7160" y="6515"/>
                  </a:lnTo>
                  <a:lnTo>
                    <a:pt x="7621" y="6300"/>
                  </a:lnTo>
                  <a:lnTo>
                    <a:pt x="8082" y="6146"/>
                  </a:lnTo>
                  <a:lnTo>
                    <a:pt x="8481" y="5992"/>
                  </a:lnTo>
                  <a:lnTo>
                    <a:pt x="8666" y="5900"/>
                  </a:lnTo>
                  <a:lnTo>
                    <a:pt x="8819" y="5839"/>
                  </a:lnTo>
                  <a:lnTo>
                    <a:pt x="8328" y="5962"/>
                  </a:lnTo>
                  <a:lnTo>
                    <a:pt x="7836" y="6054"/>
                  </a:lnTo>
                  <a:lnTo>
                    <a:pt x="7406" y="6085"/>
                  </a:lnTo>
                  <a:lnTo>
                    <a:pt x="7006" y="6085"/>
                  </a:lnTo>
                  <a:lnTo>
                    <a:pt x="6638" y="6054"/>
                  </a:lnTo>
                  <a:lnTo>
                    <a:pt x="6269" y="5962"/>
                  </a:lnTo>
                  <a:lnTo>
                    <a:pt x="5962" y="5808"/>
                  </a:lnTo>
                  <a:lnTo>
                    <a:pt x="5654" y="5624"/>
                  </a:lnTo>
                  <a:lnTo>
                    <a:pt x="5347" y="5409"/>
                  </a:lnTo>
                  <a:lnTo>
                    <a:pt x="5071" y="5163"/>
                  </a:lnTo>
                  <a:lnTo>
                    <a:pt x="4794" y="4856"/>
                  </a:lnTo>
                  <a:lnTo>
                    <a:pt x="4548" y="4518"/>
                  </a:lnTo>
                  <a:lnTo>
                    <a:pt x="4272" y="4149"/>
                  </a:lnTo>
                  <a:lnTo>
                    <a:pt x="3995" y="3749"/>
                  </a:lnTo>
                  <a:lnTo>
                    <a:pt x="3412" y="2797"/>
                  </a:lnTo>
                  <a:lnTo>
                    <a:pt x="3135" y="2367"/>
                  </a:lnTo>
                  <a:lnTo>
                    <a:pt x="2828" y="1937"/>
                  </a:lnTo>
                  <a:lnTo>
                    <a:pt x="2520" y="1599"/>
                  </a:lnTo>
                  <a:lnTo>
                    <a:pt x="2244" y="1291"/>
                  </a:lnTo>
                  <a:lnTo>
                    <a:pt x="1937" y="1015"/>
                  </a:lnTo>
                  <a:lnTo>
                    <a:pt x="1660" y="800"/>
                  </a:lnTo>
                  <a:lnTo>
                    <a:pt x="1384" y="615"/>
                  </a:lnTo>
                  <a:lnTo>
                    <a:pt x="1138" y="462"/>
                  </a:lnTo>
                  <a:lnTo>
                    <a:pt x="677" y="216"/>
                  </a:lnTo>
                  <a:lnTo>
                    <a:pt x="339" y="93"/>
                  </a:lnTo>
                  <a:lnTo>
                    <a:pt x="93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3011303" y="1726490"/>
              <a:ext cx="225913" cy="66486"/>
            </a:xfrm>
            <a:custGeom>
              <a:avLst/>
              <a:gdLst/>
              <a:ahLst/>
              <a:cxnLst/>
              <a:rect l="l" t="t" r="r" b="b"/>
              <a:pathLst>
                <a:path w="2613" h="769" extrusionOk="0">
                  <a:moveTo>
                    <a:pt x="1015" y="1"/>
                  </a:moveTo>
                  <a:lnTo>
                    <a:pt x="800" y="31"/>
                  </a:lnTo>
                  <a:lnTo>
                    <a:pt x="615" y="93"/>
                  </a:lnTo>
                  <a:lnTo>
                    <a:pt x="400" y="185"/>
                  </a:lnTo>
                  <a:lnTo>
                    <a:pt x="185" y="277"/>
                  </a:lnTo>
                  <a:lnTo>
                    <a:pt x="32" y="400"/>
                  </a:lnTo>
                  <a:lnTo>
                    <a:pt x="1" y="462"/>
                  </a:lnTo>
                  <a:lnTo>
                    <a:pt x="1" y="492"/>
                  </a:lnTo>
                  <a:lnTo>
                    <a:pt x="32" y="554"/>
                  </a:lnTo>
                  <a:lnTo>
                    <a:pt x="62" y="584"/>
                  </a:lnTo>
                  <a:lnTo>
                    <a:pt x="216" y="646"/>
                  </a:lnTo>
                  <a:lnTo>
                    <a:pt x="431" y="707"/>
                  </a:lnTo>
                  <a:lnTo>
                    <a:pt x="708" y="738"/>
                  </a:lnTo>
                  <a:lnTo>
                    <a:pt x="1291" y="769"/>
                  </a:lnTo>
                  <a:lnTo>
                    <a:pt x="1906" y="738"/>
                  </a:lnTo>
                  <a:lnTo>
                    <a:pt x="2182" y="707"/>
                  </a:lnTo>
                  <a:lnTo>
                    <a:pt x="2398" y="646"/>
                  </a:lnTo>
                  <a:lnTo>
                    <a:pt x="2520" y="584"/>
                  </a:lnTo>
                  <a:lnTo>
                    <a:pt x="2582" y="554"/>
                  </a:lnTo>
                  <a:lnTo>
                    <a:pt x="2613" y="492"/>
                  </a:lnTo>
                  <a:lnTo>
                    <a:pt x="2582" y="462"/>
                  </a:lnTo>
                  <a:lnTo>
                    <a:pt x="2582" y="400"/>
                  </a:lnTo>
                  <a:lnTo>
                    <a:pt x="2428" y="277"/>
                  </a:lnTo>
                  <a:lnTo>
                    <a:pt x="2213" y="185"/>
                  </a:lnTo>
                  <a:lnTo>
                    <a:pt x="1998" y="124"/>
                  </a:lnTo>
                  <a:lnTo>
                    <a:pt x="1722" y="31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2833376" y="1160718"/>
              <a:ext cx="560590" cy="688115"/>
            </a:xfrm>
            <a:custGeom>
              <a:avLst/>
              <a:gdLst/>
              <a:ahLst/>
              <a:cxnLst/>
              <a:rect l="l" t="t" r="r" b="b"/>
              <a:pathLst>
                <a:path w="6484" h="7959" extrusionOk="0">
                  <a:moveTo>
                    <a:pt x="0" y="0"/>
                  </a:moveTo>
                  <a:lnTo>
                    <a:pt x="185" y="92"/>
                  </a:lnTo>
                  <a:lnTo>
                    <a:pt x="430" y="246"/>
                  </a:lnTo>
                  <a:lnTo>
                    <a:pt x="799" y="461"/>
                  </a:lnTo>
                  <a:lnTo>
                    <a:pt x="1229" y="737"/>
                  </a:lnTo>
                  <a:lnTo>
                    <a:pt x="1782" y="1168"/>
                  </a:lnTo>
                  <a:lnTo>
                    <a:pt x="2428" y="1690"/>
                  </a:lnTo>
                  <a:lnTo>
                    <a:pt x="3196" y="2335"/>
                  </a:lnTo>
                  <a:lnTo>
                    <a:pt x="3534" y="2673"/>
                  </a:lnTo>
                  <a:lnTo>
                    <a:pt x="3841" y="3042"/>
                  </a:lnTo>
                  <a:lnTo>
                    <a:pt x="4148" y="3380"/>
                  </a:lnTo>
                  <a:lnTo>
                    <a:pt x="4394" y="3749"/>
                  </a:lnTo>
                  <a:lnTo>
                    <a:pt x="4640" y="4087"/>
                  </a:lnTo>
                  <a:lnTo>
                    <a:pt x="4824" y="4455"/>
                  </a:lnTo>
                  <a:lnTo>
                    <a:pt x="5162" y="5131"/>
                  </a:lnTo>
                  <a:lnTo>
                    <a:pt x="5439" y="5715"/>
                  </a:lnTo>
                  <a:lnTo>
                    <a:pt x="5592" y="6237"/>
                  </a:lnTo>
                  <a:lnTo>
                    <a:pt x="5808" y="6913"/>
                  </a:lnTo>
                  <a:lnTo>
                    <a:pt x="5808" y="6913"/>
                  </a:lnTo>
                  <a:lnTo>
                    <a:pt x="5654" y="6790"/>
                  </a:lnTo>
                  <a:lnTo>
                    <a:pt x="5439" y="6698"/>
                  </a:lnTo>
                  <a:lnTo>
                    <a:pt x="4978" y="6514"/>
                  </a:lnTo>
                  <a:lnTo>
                    <a:pt x="4578" y="6360"/>
                  </a:lnTo>
                  <a:lnTo>
                    <a:pt x="4394" y="6330"/>
                  </a:lnTo>
                  <a:lnTo>
                    <a:pt x="4394" y="6330"/>
                  </a:lnTo>
                  <a:lnTo>
                    <a:pt x="4855" y="6545"/>
                  </a:lnTo>
                  <a:lnTo>
                    <a:pt x="5224" y="6790"/>
                  </a:lnTo>
                  <a:lnTo>
                    <a:pt x="5562" y="7036"/>
                  </a:lnTo>
                  <a:lnTo>
                    <a:pt x="5838" y="7282"/>
                  </a:lnTo>
                  <a:lnTo>
                    <a:pt x="6238" y="7712"/>
                  </a:lnTo>
                  <a:lnTo>
                    <a:pt x="6483" y="7958"/>
                  </a:lnTo>
                  <a:lnTo>
                    <a:pt x="6483" y="7958"/>
                  </a:lnTo>
                  <a:lnTo>
                    <a:pt x="6391" y="7712"/>
                  </a:lnTo>
                  <a:lnTo>
                    <a:pt x="6268" y="7528"/>
                  </a:lnTo>
                  <a:lnTo>
                    <a:pt x="6115" y="7374"/>
                  </a:lnTo>
                  <a:lnTo>
                    <a:pt x="6115" y="7098"/>
                  </a:lnTo>
                  <a:lnTo>
                    <a:pt x="6053" y="6760"/>
                  </a:lnTo>
                  <a:lnTo>
                    <a:pt x="5961" y="6360"/>
                  </a:lnTo>
                  <a:lnTo>
                    <a:pt x="5808" y="5838"/>
                  </a:lnTo>
                  <a:lnTo>
                    <a:pt x="5562" y="5223"/>
                  </a:lnTo>
                  <a:lnTo>
                    <a:pt x="5254" y="4578"/>
                  </a:lnTo>
                  <a:lnTo>
                    <a:pt x="5039" y="4210"/>
                  </a:lnTo>
                  <a:lnTo>
                    <a:pt x="4824" y="3841"/>
                  </a:lnTo>
                  <a:lnTo>
                    <a:pt x="4456" y="3349"/>
                  </a:lnTo>
                  <a:lnTo>
                    <a:pt x="4087" y="2858"/>
                  </a:lnTo>
                  <a:lnTo>
                    <a:pt x="3687" y="2458"/>
                  </a:lnTo>
                  <a:lnTo>
                    <a:pt x="3288" y="2059"/>
                  </a:lnTo>
                  <a:lnTo>
                    <a:pt x="2889" y="1721"/>
                  </a:lnTo>
                  <a:lnTo>
                    <a:pt x="2489" y="1383"/>
                  </a:lnTo>
                  <a:lnTo>
                    <a:pt x="2090" y="1106"/>
                  </a:lnTo>
                  <a:lnTo>
                    <a:pt x="1721" y="860"/>
                  </a:lnTo>
                  <a:lnTo>
                    <a:pt x="1045" y="492"/>
                  </a:lnTo>
                  <a:lnTo>
                    <a:pt x="49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2315330" y="1899144"/>
              <a:ext cx="252456" cy="279085"/>
            </a:xfrm>
            <a:custGeom>
              <a:avLst/>
              <a:gdLst/>
              <a:ahLst/>
              <a:cxnLst/>
              <a:rect l="l" t="t" r="r" b="b"/>
              <a:pathLst>
                <a:path w="2920" h="3228" extrusionOk="0">
                  <a:moveTo>
                    <a:pt x="861" y="1"/>
                  </a:moveTo>
                  <a:lnTo>
                    <a:pt x="861" y="124"/>
                  </a:lnTo>
                  <a:lnTo>
                    <a:pt x="677" y="247"/>
                  </a:lnTo>
                  <a:lnTo>
                    <a:pt x="523" y="370"/>
                  </a:lnTo>
                  <a:lnTo>
                    <a:pt x="370" y="554"/>
                  </a:lnTo>
                  <a:lnTo>
                    <a:pt x="247" y="738"/>
                  </a:lnTo>
                  <a:lnTo>
                    <a:pt x="154" y="923"/>
                  </a:lnTo>
                  <a:lnTo>
                    <a:pt x="62" y="1138"/>
                  </a:lnTo>
                  <a:lnTo>
                    <a:pt x="32" y="1384"/>
                  </a:lnTo>
                  <a:lnTo>
                    <a:pt x="1" y="1599"/>
                  </a:lnTo>
                  <a:lnTo>
                    <a:pt x="32" y="1844"/>
                  </a:lnTo>
                  <a:lnTo>
                    <a:pt x="62" y="2090"/>
                  </a:lnTo>
                  <a:lnTo>
                    <a:pt x="154" y="2305"/>
                  </a:lnTo>
                  <a:lnTo>
                    <a:pt x="247" y="2490"/>
                  </a:lnTo>
                  <a:lnTo>
                    <a:pt x="370" y="2674"/>
                  </a:lnTo>
                  <a:lnTo>
                    <a:pt x="523" y="2828"/>
                  </a:lnTo>
                  <a:lnTo>
                    <a:pt x="677" y="2981"/>
                  </a:lnTo>
                  <a:lnTo>
                    <a:pt x="861" y="3073"/>
                  </a:lnTo>
                  <a:lnTo>
                    <a:pt x="861" y="3227"/>
                  </a:lnTo>
                  <a:lnTo>
                    <a:pt x="1476" y="3227"/>
                  </a:lnTo>
                  <a:lnTo>
                    <a:pt x="1783" y="3196"/>
                  </a:lnTo>
                  <a:lnTo>
                    <a:pt x="2029" y="3104"/>
                  </a:lnTo>
                  <a:lnTo>
                    <a:pt x="2275" y="2951"/>
                  </a:lnTo>
                  <a:lnTo>
                    <a:pt x="2490" y="2735"/>
                  </a:lnTo>
                  <a:lnTo>
                    <a:pt x="2674" y="2490"/>
                  </a:lnTo>
                  <a:lnTo>
                    <a:pt x="2797" y="2244"/>
                  </a:lnTo>
                  <a:lnTo>
                    <a:pt x="2889" y="1937"/>
                  </a:lnTo>
                  <a:lnTo>
                    <a:pt x="2920" y="1599"/>
                  </a:lnTo>
                  <a:lnTo>
                    <a:pt x="2889" y="1291"/>
                  </a:lnTo>
                  <a:lnTo>
                    <a:pt x="2797" y="984"/>
                  </a:lnTo>
                  <a:lnTo>
                    <a:pt x="2674" y="708"/>
                  </a:lnTo>
                  <a:lnTo>
                    <a:pt x="2490" y="492"/>
                  </a:lnTo>
                  <a:lnTo>
                    <a:pt x="2275" y="277"/>
                  </a:lnTo>
                  <a:lnTo>
                    <a:pt x="2029" y="124"/>
                  </a:lnTo>
                  <a:lnTo>
                    <a:pt x="1783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2264926" y="1899144"/>
              <a:ext cx="249776" cy="279085"/>
            </a:xfrm>
            <a:custGeom>
              <a:avLst/>
              <a:gdLst/>
              <a:ahLst/>
              <a:cxnLst/>
              <a:rect l="l" t="t" r="r" b="b"/>
              <a:pathLst>
                <a:path w="2889" h="3228" extrusionOk="0">
                  <a:moveTo>
                    <a:pt x="1444" y="1"/>
                  </a:moveTo>
                  <a:lnTo>
                    <a:pt x="1137" y="32"/>
                  </a:lnTo>
                  <a:lnTo>
                    <a:pt x="891" y="124"/>
                  </a:lnTo>
                  <a:lnTo>
                    <a:pt x="645" y="277"/>
                  </a:lnTo>
                  <a:lnTo>
                    <a:pt x="430" y="462"/>
                  </a:lnTo>
                  <a:lnTo>
                    <a:pt x="246" y="708"/>
                  </a:lnTo>
                  <a:lnTo>
                    <a:pt x="123" y="984"/>
                  </a:lnTo>
                  <a:lnTo>
                    <a:pt x="31" y="1291"/>
                  </a:lnTo>
                  <a:lnTo>
                    <a:pt x="0" y="1599"/>
                  </a:lnTo>
                  <a:lnTo>
                    <a:pt x="31" y="1937"/>
                  </a:lnTo>
                  <a:lnTo>
                    <a:pt x="123" y="2244"/>
                  </a:lnTo>
                  <a:lnTo>
                    <a:pt x="246" y="2520"/>
                  </a:lnTo>
                  <a:lnTo>
                    <a:pt x="430" y="2766"/>
                  </a:lnTo>
                  <a:lnTo>
                    <a:pt x="645" y="2951"/>
                  </a:lnTo>
                  <a:lnTo>
                    <a:pt x="891" y="3104"/>
                  </a:lnTo>
                  <a:lnTo>
                    <a:pt x="1137" y="3196"/>
                  </a:lnTo>
                  <a:lnTo>
                    <a:pt x="1444" y="3227"/>
                  </a:lnTo>
                  <a:lnTo>
                    <a:pt x="1751" y="3196"/>
                  </a:lnTo>
                  <a:lnTo>
                    <a:pt x="1997" y="3104"/>
                  </a:lnTo>
                  <a:lnTo>
                    <a:pt x="2243" y="2951"/>
                  </a:lnTo>
                  <a:lnTo>
                    <a:pt x="2458" y="2766"/>
                  </a:lnTo>
                  <a:lnTo>
                    <a:pt x="2642" y="2520"/>
                  </a:lnTo>
                  <a:lnTo>
                    <a:pt x="2765" y="2244"/>
                  </a:lnTo>
                  <a:lnTo>
                    <a:pt x="2858" y="1937"/>
                  </a:lnTo>
                  <a:lnTo>
                    <a:pt x="2888" y="1599"/>
                  </a:lnTo>
                  <a:lnTo>
                    <a:pt x="2858" y="1291"/>
                  </a:lnTo>
                  <a:lnTo>
                    <a:pt x="2765" y="984"/>
                  </a:lnTo>
                  <a:lnTo>
                    <a:pt x="2642" y="708"/>
                  </a:lnTo>
                  <a:lnTo>
                    <a:pt x="2458" y="462"/>
                  </a:lnTo>
                  <a:lnTo>
                    <a:pt x="2243" y="277"/>
                  </a:lnTo>
                  <a:lnTo>
                    <a:pt x="1997" y="124"/>
                  </a:lnTo>
                  <a:lnTo>
                    <a:pt x="1751" y="32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0A1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2299422" y="1936406"/>
              <a:ext cx="180696" cy="204558"/>
            </a:xfrm>
            <a:custGeom>
              <a:avLst/>
              <a:gdLst/>
              <a:ahLst/>
              <a:cxnLst/>
              <a:rect l="l" t="t" r="r" b="b"/>
              <a:pathLst>
                <a:path w="2090" h="2366" extrusionOk="0">
                  <a:moveTo>
                    <a:pt x="1045" y="0"/>
                  </a:moveTo>
                  <a:lnTo>
                    <a:pt x="830" y="31"/>
                  </a:lnTo>
                  <a:lnTo>
                    <a:pt x="646" y="92"/>
                  </a:lnTo>
                  <a:lnTo>
                    <a:pt x="461" y="215"/>
                  </a:lnTo>
                  <a:lnTo>
                    <a:pt x="308" y="338"/>
                  </a:lnTo>
                  <a:lnTo>
                    <a:pt x="154" y="522"/>
                  </a:lnTo>
                  <a:lnTo>
                    <a:pt x="62" y="707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0" y="1413"/>
                  </a:lnTo>
                  <a:lnTo>
                    <a:pt x="62" y="1628"/>
                  </a:lnTo>
                  <a:lnTo>
                    <a:pt x="154" y="1844"/>
                  </a:lnTo>
                  <a:lnTo>
                    <a:pt x="308" y="1997"/>
                  </a:lnTo>
                  <a:lnTo>
                    <a:pt x="461" y="2151"/>
                  </a:lnTo>
                  <a:lnTo>
                    <a:pt x="646" y="2274"/>
                  </a:lnTo>
                  <a:lnTo>
                    <a:pt x="830" y="2335"/>
                  </a:lnTo>
                  <a:lnTo>
                    <a:pt x="1045" y="2366"/>
                  </a:lnTo>
                  <a:lnTo>
                    <a:pt x="1260" y="2335"/>
                  </a:lnTo>
                  <a:lnTo>
                    <a:pt x="1445" y="2274"/>
                  </a:lnTo>
                  <a:lnTo>
                    <a:pt x="1629" y="2151"/>
                  </a:lnTo>
                  <a:lnTo>
                    <a:pt x="1783" y="1997"/>
                  </a:lnTo>
                  <a:lnTo>
                    <a:pt x="1936" y="1844"/>
                  </a:lnTo>
                  <a:lnTo>
                    <a:pt x="2028" y="1628"/>
                  </a:lnTo>
                  <a:lnTo>
                    <a:pt x="2090" y="1413"/>
                  </a:lnTo>
                  <a:lnTo>
                    <a:pt x="2090" y="1168"/>
                  </a:lnTo>
                  <a:lnTo>
                    <a:pt x="2090" y="953"/>
                  </a:lnTo>
                  <a:lnTo>
                    <a:pt x="2028" y="707"/>
                  </a:lnTo>
                  <a:lnTo>
                    <a:pt x="1936" y="522"/>
                  </a:lnTo>
                  <a:lnTo>
                    <a:pt x="1783" y="338"/>
                  </a:lnTo>
                  <a:lnTo>
                    <a:pt x="1629" y="215"/>
                  </a:lnTo>
                  <a:lnTo>
                    <a:pt x="1445" y="92"/>
                  </a:lnTo>
                  <a:lnTo>
                    <a:pt x="1260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2323284" y="1965542"/>
              <a:ext cx="132972" cy="146200"/>
            </a:xfrm>
            <a:custGeom>
              <a:avLst/>
              <a:gdLst/>
              <a:ahLst/>
              <a:cxnLst/>
              <a:rect l="l" t="t" r="r" b="b"/>
              <a:pathLst>
                <a:path w="1538" h="1691" extrusionOk="0">
                  <a:moveTo>
                    <a:pt x="616" y="1"/>
                  </a:moveTo>
                  <a:lnTo>
                    <a:pt x="462" y="62"/>
                  </a:lnTo>
                  <a:lnTo>
                    <a:pt x="339" y="124"/>
                  </a:lnTo>
                  <a:lnTo>
                    <a:pt x="216" y="247"/>
                  </a:lnTo>
                  <a:lnTo>
                    <a:pt x="124" y="370"/>
                  </a:lnTo>
                  <a:lnTo>
                    <a:pt x="62" y="523"/>
                  </a:lnTo>
                  <a:lnTo>
                    <a:pt x="1" y="677"/>
                  </a:lnTo>
                  <a:lnTo>
                    <a:pt x="1" y="831"/>
                  </a:lnTo>
                  <a:lnTo>
                    <a:pt x="1" y="1015"/>
                  </a:lnTo>
                  <a:lnTo>
                    <a:pt x="62" y="1169"/>
                  </a:lnTo>
                  <a:lnTo>
                    <a:pt x="124" y="1322"/>
                  </a:lnTo>
                  <a:lnTo>
                    <a:pt x="216" y="1445"/>
                  </a:lnTo>
                  <a:lnTo>
                    <a:pt x="339" y="1537"/>
                  </a:lnTo>
                  <a:lnTo>
                    <a:pt x="462" y="1629"/>
                  </a:lnTo>
                  <a:lnTo>
                    <a:pt x="616" y="1691"/>
                  </a:lnTo>
                  <a:lnTo>
                    <a:pt x="923" y="1691"/>
                  </a:lnTo>
                  <a:lnTo>
                    <a:pt x="1076" y="1629"/>
                  </a:lnTo>
                  <a:lnTo>
                    <a:pt x="1199" y="1537"/>
                  </a:lnTo>
                  <a:lnTo>
                    <a:pt x="1322" y="1445"/>
                  </a:lnTo>
                  <a:lnTo>
                    <a:pt x="1414" y="1322"/>
                  </a:lnTo>
                  <a:lnTo>
                    <a:pt x="1476" y="1169"/>
                  </a:lnTo>
                  <a:lnTo>
                    <a:pt x="1537" y="1015"/>
                  </a:lnTo>
                  <a:lnTo>
                    <a:pt x="1537" y="831"/>
                  </a:lnTo>
                  <a:lnTo>
                    <a:pt x="1537" y="677"/>
                  </a:lnTo>
                  <a:lnTo>
                    <a:pt x="1476" y="523"/>
                  </a:lnTo>
                  <a:lnTo>
                    <a:pt x="1414" y="370"/>
                  </a:lnTo>
                  <a:lnTo>
                    <a:pt x="1322" y="247"/>
                  </a:lnTo>
                  <a:lnTo>
                    <a:pt x="1199" y="124"/>
                  </a:lnTo>
                  <a:lnTo>
                    <a:pt x="1076" y="6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rgbClr val="0E0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2344552" y="1989491"/>
              <a:ext cx="90435" cy="101069"/>
            </a:xfrm>
            <a:custGeom>
              <a:avLst/>
              <a:gdLst/>
              <a:ahLst/>
              <a:cxnLst/>
              <a:rect l="l" t="t" r="r" b="b"/>
              <a:pathLst>
                <a:path w="1046" h="1169" extrusionOk="0">
                  <a:moveTo>
                    <a:pt x="400" y="1"/>
                  </a:moveTo>
                  <a:lnTo>
                    <a:pt x="308" y="62"/>
                  </a:lnTo>
                  <a:lnTo>
                    <a:pt x="216" y="93"/>
                  </a:lnTo>
                  <a:lnTo>
                    <a:pt x="124" y="185"/>
                  </a:lnTo>
                  <a:lnTo>
                    <a:pt x="62" y="246"/>
                  </a:lnTo>
                  <a:lnTo>
                    <a:pt x="32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1" y="707"/>
                  </a:lnTo>
                  <a:lnTo>
                    <a:pt x="32" y="799"/>
                  </a:lnTo>
                  <a:lnTo>
                    <a:pt x="62" y="922"/>
                  </a:lnTo>
                  <a:lnTo>
                    <a:pt x="124" y="984"/>
                  </a:lnTo>
                  <a:lnTo>
                    <a:pt x="216" y="1076"/>
                  </a:lnTo>
                  <a:lnTo>
                    <a:pt x="308" y="1107"/>
                  </a:lnTo>
                  <a:lnTo>
                    <a:pt x="400" y="1137"/>
                  </a:lnTo>
                  <a:lnTo>
                    <a:pt x="523" y="1168"/>
                  </a:lnTo>
                  <a:lnTo>
                    <a:pt x="615" y="1137"/>
                  </a:lnTo>
                  <a:lnTo>
                    <a:pt x="707" y="1107"/>
                  </a:lnTo>
                  <a:lnTo>
                    <a:pt x="800" y="1076"/>
                  </a:lnTo>
                  <a:lnTo>
                    <a:pt x="892" y="984"/>
                  </a:lnTo>
                  <a:lnTo>
                    <a:pt x="953" y="922"/>
                  </a:lnTo>
                  <a:lnTo>
                    <a:pt x="984" y="799"/>
                  </a:lnTo>
                  <a:lnTo>
                    <a:pt x="1015" y="707"/>
                  </a:lnTo>
                  <a:lnTo>
                    <a:pt x="1045" y="584"/>
                  </a:lnTo>
                  <a:lnTo>
                    <a:pt x="1015" y="461"/>
                  </a:lnTo>
                  <a:lnTo>
                    <a:pt x="984" y="369"/>
                  </a:lnTo>
                  <a:lnTo>
                    <a:pt x="953" y="246"/>
                  </a:lnTo>
                  <a:lnTo>
                    <a:pt x="892" y="185"/>
                  </a:lnTo>
                  <a:lnTo>
                    <a:pt x="800" y="93"/>
                  </a:lnTo>
                  <a:lnTo>
                    <a:pt x="707" y="6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2445533" y="1899144"/>
              <a:ext cx="124931" cy="196691"/>
            </a:xfrm>
            <a:custGeom>
              <a:avLst/>
              <a:gdLst/>
              <a:ahLst/>
              <a:cxnLst/>
              <a:rect l="l" t="t" r="r" b="b"/>
              <a:pathLst>
                <a:path w="1445" h="2275" extrusionOk="0">
                  <a:moveTo>
                    <a:pt x="0" y="1"/>
                  </a:moveTo>
                  <a:lnTo>
                    <a:pt x="185" y="32"/>
                  </a:lnTo>
                  <a:lnTo>
                    <a:pt x="338" y="124"/>
                  </a:lnTo>
                  <a:lnTo>
                    <a:pt x="461" y="185"/>
                  </a:lnTo>
                  <a:lnTo>
                    <a:pt x="584" y="277"/>
                  </a:lnTo>
                  <a:lnTo>
                    <a:pt x="707" y="400"/>
                  </a:lnTo>
                  <a:lnTo>
                    <a:pt x="799" y="523"/>
                  </a:lnTo>
                  <a:lnTo>
                    <a:pt x="953" y="800"/>
                  </a:lnTo>
                  <a:lnTo>
                    <a:pt x="1045" y="1046"/>
                  </a:lnTo>
                  <a:lnTo>
                    <a:pt x="1076" y="1322"/>
                  </a:lnTo>
                  <a:lnTo>
                    <a:pt x="1107" y="1537"/>
                  </a:lnTo>
                  <a:lnTo>
                    <a:pt x="1137" y="1691"/>
                  </a:lnTo>
                  <a:lnTo>
                    <a:pt x="1107" y="1998"/>
                  </a:lnTo>
                  <a:lnTo>
                    <a:pt x="1045" y="2275"/>
                  </a:lnTo>
                  <a:lnTo>
                    <a:pt x="1444" y="2275"/>
                  </a:lnTo>
                  <a:lnTo>
                    <a:pt x="1444" y="1937"/>
                  </a:lnTo>
                  <a:lnTo>
                    <a:pt x="1414" y="1568"/>
                  </a:lnTo>
                  <a:lnTo>
                    <a:pt x="1352" y="1168"/>
                  </a:lnTo>
                  <a:lnTo>
                    <a:pt x="1260" y="800"/>
                  </a:lnTo>
                  <a:lnTo>
                    <a:pt x="1137" y="585"/>
                  </a:lnTo>
                  <a:lnTo>
                    <a:pt x="1014" y="400"/>
                  </a:lnTo>
                  <a:lnTo>
                    <a:pt x="830" y="247"/>
                  </a:lnTo>
                  <a:lnTo>
                    <a:pt x="676" y="154"/>
                  </a:lnTo>
                  <a:lnTo>
                    <a:pt x="492" y="62"/>
                  </a:lnTo>
                  <a:lnTo>
                    <a:pt x="308" y="3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9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41"/>
          <p:cNvSpPr/>
          <p:nvPr/>
        </p:nvSpPr>
        <p:spPr>
          <a:xfrm>
            <a:off x="5605385" y="1801542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48" name="Google Shape;1548;p41"/>
          <p:cNvGrpSpPr/>
          <p:nvPr/>
        </p:nvGrpSpPr>
        <p:grpSpPr>
          <a:xfrm>
            <a:off x="6304625" y="1618074"/>
            <a:ext cx="1884603" cy="849359"/>
            <a:chOff x="6223050" y="1321336"/>
            <a:chExt cx="1884603" cy="849359"/>
          </a:xfrm>
        </p:grpSpPr>
        <p:sp>
          <p:nvSpPr>
            <p:cNvPr id="1549" name="Google Shape;1549;p41"/>
            <p:cNvSpPr txBox="1"/>
            <p:nvPr/>
          </p:nvSpPr>
          <p:spPr>
            <a:xfrm>
              <a:off x="6223053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1"/>
            <p:cNvSpPr txBox="1"/>
            <p:nvPr/>
          </p:nvSpPr>
          <p:spPr>
            <a:xfrm>
              <a:off x="6223050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1" name="Google Shape;1551;p41"/>
          <p:cNvGrpSpPr/>
          <p:nvPr/>
        </p:nvGrpSpPr>
        <p:grpSpPr>
          <a:xfrm>
            <a:off x="5705827" y="1902012"/>
            <a:ext cx="281478" cy="281482"/>
            <a:chOff x="2685825" y="840375"/>
            <a:chExt cx="481900" cy="481825"/>
          </a:xfrm>
        </p:grpSpPr>
        <p:sp>
          <p:nvSpPr>
            <p:cNvPr id="1552" name="Google Shape;1552;p41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54" name="Google Shape;1554;p41"/>
          <p:cNvSpPr/>
          <p:nvPr/>
        </p:nvSpPr>
        <p:spPr>
          <a:xfrm>
            <a:off x="5605383" y="3280435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55" name="Google Shape;1555;p41"/>
          <p:cNvSpPr/>
          <p:nvPr/>
        </p:nvSpPr>
        <p:spPr>
          <a:xfrm>
            <a:off x="3205575" y="2549035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56" name="Google Shape;1556;p41"/>
          <p:cNvGrpSpPr/>
          <p:nvPr/>
        </p:nvGrpSpPr>
        <p:grpSpPr>
          <a:xfrm>
            <a:off x="1094338" y="2365583"/>
            <a:ext cx="1884613" cy="849328"/>
            <a:chOff x="1012763" y="2388136"/>
            <a:chExt cx="1884613" cy="849328"/>
          </a:xfrm>
        </p:grpSpPr>
        <p:sp>
          <p:nvSpPr>
            <p:cNvPr id="1557" name="Google Shape;1557;p41"/>
            <p:cNvSpPr txBox="1"/>
            <p:nvPr/>
          </p:nvSpPr>
          <p:spPr>
            <a:xfrm>
              <a:off x="1012763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58" name="Google Shape;1558;p41"/>
            <p:cNvSpPr txBox="1"/>
            <p:nvPr/>
          </p:nvSpPr>
          <p:spPr>
            <a:xfrm>
              <a:off x="1012775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9" name="Google Shape;1559;p41"/>
          <p:cNvGrpSpPr/>
          <p:nvPr/>
        </p:nvGrpSpPr>
        <p:grpSpPr>
          <a:xfrm>
            <a:off x="6325175" y="3096983"/>
            <a:ext cx="1884603" cy="849328"/>
            <a:chOff x="6243600" y="2388136"/>
            <a:chExt cx="1884603" cy="849328"/>
          </a:xfrm>
        </p:grpSpPr>
        <p:sp>
          <p:nvSpPr>
            <p:cNvPr id="1560" name="Google Shape;1560;p41"/>
            <p:cNvSpPr txBox="1"/>
            <p:nvPr/>
          </p:nvSpPr>
          <p:spPr>
            <a:xfrm>
              <a:off x="6243600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61" name="Google Shape;1561;p41"/>
            <p:cNvSpPr txBox="1"/>
            <p:nvPr/>
          </p:nvSpPr>
          <p:spPr>
            <a:xfrm>
              <a:off x="6243603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2" name="Google Shape;1562;p41"/>
          <p:cNvGrpSpPr/>
          <p:nvPr/>
        </p:nvGrpSpPr>
        <p:grpSpPr>
          <a:xfrm>
            <a:off x="3304909" y="2648518"/>
            <a:ext cx="283458" cy="283458"/>
            <a:chOff x="5651375" y="3806450"/>
            <a:chExt cx="481825" cy="481825"/>
          </a:xfrm>
        </p:grpSpPr>
        <p:sp>
          <p:nvSpPr>
            <p:cNvPr id="1563" name="Google Shape;1563;p41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67" name="Google Shape;1567;p41"/>
          <p:cNvSpPr/>
          <p:nvPr/>
        </p:nvSpPr>
        <p:spPr>
          <a:xfrm>
            <a:off x="5735940" y="3379923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1"/>
          <p:cNvSpPr/>
          <p:nvPr/>
        </p:nvSpPr>
        <p:spPr>
          <a:xfrm>
            <a:off x="3205573" y="402697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69" name="Google Shape;1569;p41"/>
          <p:cNvGrpSpPr/>
          <p:nvPr/>
        </p:nvGrpSpPr>
        <p:grpSpPr>
          <a:xfrm>
            <a:off x="1094338" y="3817724"/>
            <a:ext cx="1884613" cy="849328"/>
            <a:chOff x="1012763" y="3448399"/>
            <a:chExt cx="1884613" cy="849328"/>
          </a:xfrm>
        </p:grpSpPr>
        <p:sp>
          <p:nvSpPr>
            <p:cNvPr id="1570" name="Google Shape;1570;p41"/>
            <p:cNvSpPr txBox="1"/>
            <p:nvPr/>
          </p:nvSpPr>
          <p:spPr>
            <a:xfrm>
              <a:off x="1012763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1" name="Google Shape;1571;p41"/>
            <p:cNvSpPr txBox="1"/>
            <p:nvPr/>
          </p:nvSpPr>
          <p:spPr>
            <a:xfrm>
              <a:off x="1012775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2" name="Google Shape;1572;p41"/>
          <p:cNvGrpSpPr/>
          <p:nvPr/>
        </p:nvGrpSpPr>
        <p:grpSpPr>
          <a:xfrm>
            <a:off x="3336959" y="4154537"/>
            <a:ext cx="219345" cy="227301"/>
            <a:chOff x="3357325" y="2093500"/>
            <a:chExt cx="311525" cy="322825"/>
          </a:xfrm>
        </p:grpSpPr>
        <p:sp>
          <p:nvSpPr>
            <p:cNvPr id="1573" name="Google Shape;1573;p41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76" name="Google Shape;1576;p41"/>
          <p:cNvGrpSpPr/>
          <p:nvPr/>
        </p:nvGrpSpPr>
        <p:grpSpPr>
          <a:xfrm>
            <a:off x="7527769" y="3749666"/>
            <a:ext cx="1159345" cy="992248"/>
            <a:chOff x="8084376" y="3734818"/>
            <a:chExt cx="585676" cy="501287"/>
          </a:xfrm>
        </p:grpSpPr>
        <p:sp>
          <p:nvSpPr>
            <p:cNvPr id="1577" name="Google Shape;1577;p41"/>
            <p:cNvSpPr/>
            <p:nvPr/>
          </p:nvSpPr>
          <p:spPr>
            <a:xfrm>
              <a:off x="8359440" y="3734818"/>
              <a:ext cx="286057" cy="501287"/>
            </a:xfrm>
            <a:custGeom>
              <a:avLst/>
              <a:gdLst/>
              <a:ahLst/>
              <a:cxnLst/>
              <a:rect l="l" t="t" r="r" b="b"/>
              <a:pathLst>
                <a:path w="3227" h="5655" extrusionOk="0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8397557" y="3734818"/>
              <a:ext cx="272495" cy="501287"/>
            </a:xfrm>
            <a:custGeom>
              <a:avLst/>
              <a:gdLst/>
              <a:ahLst/>
              <a:cxnLst/>
              <a:rect l="l" t="t" r="r" b="b"/>
              <a:pathLst>
                <a:path w="3074" h="5655" extrusionOk="0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8084376" y="3917338"/>
              <a:ext cx="231541" cy="318767"/>
            </a:xfrm>
            <a:custGeom>
              <a:avLst/>
              <a:gdLst/>
              <a:ahLst/>
              <a:cxnLst/>
              <a:rect l="l" t="t" r="r" b="b"/>
              <a:pathLst>
                <a:path w="2612" h="3596" extrusionOk="0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8087036" y="3917338"/>
              <a:ext cx="237125" cy="318767"/>
            </a:xfrm>
            <a:custGeom>
              <a:avLst/>
              <a:gdLst/>
              <a:ahLst/>
              <a:cxnLst/>
              <a:rect l="l" t="t" r="r" b="b"/>
              <a:pathLst>
                <a:path w="2675" h="3596" extrusionOk="0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41"/>
          <p:cNvGrpSpPr/>
          <p:nvPr/>
        </p:nvGrpSpPr>
        <p:grpSpPr>
          <a:xfrm>
            <a:off x="2556825" y="1604319"/>
            <a:ext cx="4806250" cy="3091324"/>
            <a:chOff x="2556825" y="1604319"/>
            <a:chExt cx="4806250" cy="3091324"/>
          </a:xfrm>
        </p:grpSpPr>
        <p:sp>
          <p:nvSpPr>
            <p:cNvPr id="1582" name="Google Shape;1582;p41"/>
            <p:cNvSpPr/>
            <p:nvPr/>
          </p:nvSpPr>
          <p:spPr>
            <a:xfrm>
              <a:off x="2982213" y="1604319"/>
              <a:ext cx="3323436" cy="3091324"/>
            </a:xfrm>
            <a:custGeom>
              <a:avLst/>
              <a:gdLst/>
              <a:ahLst/>
              <a:cxnLst/>
              <a:rect l="l" t="t" r="r" b="b"/>
              <a:pathLst>
                <a:path w="29467" h="27409" extrusionOk="0">
                  <a:moveTo>
                    <a:pt x="3718" y="1"/>
                  </a:moveTo>
                  <a:lnTo>
                    <a:pt x="3626" y="31"/>
                  </a:lnTo>
                  <a:lnTo>
                    <a:pt x="3534" y="93"/>
                  </a:lnTo>
                  <a:lnTo>
                    <a:pt x="3442" y="154"/>
                  </a:lnTo>
                  <a:lnTo>
                    <a:pt x="3380" y="216"/>
                  </a:lnTo>
                  <a:lnTo>
                    <a:pt x="3349" y="308"/>
                  </a:lnTo>
                  <a:lnTo>
                    <a:pt x="3319" y="400"/>
                  </a:lnTo>
                  <a:lnTo>
                    <a:pt x="3288" y="523"/>
                  </a:lnTo>
                  <a:lnTo>
                    <a:pt x="3319" y="615"/>
                  </a:lnTo>
                  <a:lnTo>
                    <a:pt x="3349" y="707"/>
                  </a:lnTo>
                  <a:lnTo>
                    <a:pt x="3380" y="799"/>
                  </a:lnTo>
                  <a:lnTo>
                    <a:pt x="3442" y="892"/>
                  </a:lnTo>
                  <a:lnTo>
                    <a:pt x="3534" y="953"/>
                  </a:lnTo>
                  <a:lnTo>
                    <a:pt x="3626" y="1015"/>
                  </a:lnTo>
                  <a:lnTo>
                    <a:pt x="3718" y="1015"/>
                  </a:lnTo>
                  <a:lnTo>
                    <a:pt x="3810" y="1045"/>
                  </a:lnTo>
                  <a:lnTo>
                    <a:pt x="25933" y="1045"/>
                  </a:lnTo>
                  <a:lnTo>
                    <a:pt x="26209" y="1107"/>
                  </a:lnTo>
                  <a:lnTo>
                    <a:pt x="26455" y="1168"/>
                  </a:lnTo>
                  <a:lnTo>
                    <a:pt x="26732" y="1260"/>
                  </a:lnTo>
                  <a:lnTo>
                    <a:pt x="26977" y="1383"/>
                  </a:lnTo>
                  <a:lnTo>
                    <a:pt x="27193" y="1506"/>
                  </a:lnTo>
                  <a:lnTo>
                    <a:pt x="27408" y="1660"/>
                  </a:lnTo>
                  <a:lnTo>
                    <a:pt x="27592" y="1844"/>
                  </a:lnTo>
                  <a:lnTo>
                    <a:pt x="27776" y="2059"/>
                  </a:lnTo>
                  <a:lnTo>
                    <a:pt x="27930" y="2274"/>
                  </a:lnTo>
                  <a:lnTo>
                    <a:pt x="28084" y="2489"/>
                  </a:lnTo>
                  <a:lnTo>
                    <a:pt x="28206" y="2735"/>
                  </a:lnTo>
                  <a:lnTo>
                    <a:pt x="28299" y="2981"/>
                  </a:lnTo>
                  <a:lnTo>
                    <a:pt x="28360" y="3258"/>
                  </a:lnTo>
                  <a:lnTo>
                    <a:pt x="28391" y="3534"/>
                  </a:lnTo>
                  <a:lnTo>
                    <a:pt x="28422" y="3811"/>
                  </a:lnTo>
                  <a:lnTo>
                    <a:pt x="28391" y="4087"/>
                  </a:lnTo>
                  <a:lnTo>
                    <a:pt x="28360" y="4364"/>
                  </a:lnTo>
                  <a:lnTo>
                    <a:pt x="28299" y="4640"/>
                  </a:lnTo>
                  <a:lnTo>
                    <a:pt x="28206" y="4886"/>
                  </a:lnTo>
                  <a:lnTo>
                    <a:pt x="28084" y="5132"/>
                  </a:lnTo>
                  <a:lnTo>
                    <a:pt x="27930" y="5347"/>
                  </a:lnTo>
                  <a:lnTo>
                    <a:pt x="27776" y="5562"/>
                  </a:lnTo>
                  <a:lnTo>
                    <a:pt x="27623" y="5777"/>
                  </a:lnTo>
                  <a:lnTo>
                    <a:pt x="27408" y="5961"/>
                  </a:lnTo>
                  <a:lnTo>
                    <a:pt x="27193" y="6115"/>
                  </a:lnTo>
                  <a:lnTo>
                    <a:pt x="26977" y="6238"/>
                  </a:lnTo>
                  <a:lnTo>
                    <a:pt x="26732" y="6361"/>
                  </a:lnTo>
                  <a:lnTo>
                    <a:pt x="26486" y="6453"/>
                  </a:lnTo>
                  <a:lnTo>
                    <a:pt x="26209" y="6514"/>
                  </a:lnTo>
                  <a:lnTo>
                    <a:pt x="25933" y="6576"/>
                  </a:lnTo>
                  <a:lnTo>
                    <a:pt x="3810" y="6576"/>
                  </a:lnTo>
                  <a:lnTo>
                    <a:pt x="3442" y="6607"/>
                  </a:lnTo>
                  <a:lnTo>
                    <a:pt x="3042" y="6668"/>
                  </a:lnTo>
                  <a:lnTo>
                    <a:pt x="2704" y="6760"/>
                  </a:lnTo>
                  <a:lnTo>
                    <a:pt x="2335" y="6883"/>
                  </a:lnTo>
                  <a:lnTo>
                    <a:pt x="1997" y="7037"/>
                  </a:lnTo>
                  <a:lnTo>
                    <a:pt x="1690" y="7221"/>
                  </a:lnTo>
                  <a:lnTo>
                    <a:pt x="1383" y="7467"/>
                  </a:lnTo>
                  <a:lnTo>
                    <a:pt x="1137" y="7713"/>
                  </a:lnTo>
                  <a:lnTo>
                    <a:pt x="891" y="7959"/>
                  </a:lnTo>
                  <a:lnTo>
                    <a:pt x="645" y="8266"/>
                  </a:lnTo>
                  <a:lnTo>
                    <a:pt x="461" y="8573"/>
                  </a:lnTo>
                  <a:lnTo>
                    <a:pt x="308" y="8911"/>
                  </a:lnTo>
                  <a:lnTo>
                    <a:pt x="185" y="9280"/>
                  </a:lnTo>
                  <a:lnTo>
                    <a:pt x="92" y="9618"/>
                  </a:lnTo>
                  <a:lnTo>
                    <a:pt x="31" y="10017"/>
                  </a:lnTo>
                  <a:lnTo>
                    <a:pt x="0" y="10386"/>
                  </a:lnTo>
                  <a:lnTo>
                    <a:pt x="31" y="10785"/>
                  </a:lnTo>
                  <a:lnTo>
                    <a:pt x="92" y="11185"/>
                  </a:lnTo>
                  <a:lnTo>
                    <a:pt x="185" y="11523"/>
                  </a:lnTo>
                  <a:lnTo>
                    <a:pt x="308" y="11891"/>
                  </a:lnTo>
                  <a:lnTo>
                    <a:pt x="461" y="12229"/>
                  </a:lnTo>
                  <a:lnTo>
                    <a:pt x="645" y="12537"/>
                  </a:lnTo>
                  <a:lnTo>
                    <a:pt x="891" y="12844"/>
                  </a:lnTo>
                  <a:lnTo>
                    <a:pt x="1137" y="13090"/>
                  </a:lnTo>
                  <a:lnTo>
                    <a:pt x="1383" y="13336"/>
                  </a:lnTo>
                  <a:lnTo>
                    <a:pt x="1690" y="13581"/>
                  </a:lnTo>
                  <a:lnTo>
                    <a:pt x="1997" y="13766"/>
                  </a:lnTo>
                  <a:lnTo>
                    <a:pt x="2335" y="13919"/>
                  </a:lnTo>
                  <a:lnTo>
                    <a:pt x="2704" y="14042"/>
                  </a:lnTo>
                  <a:lnTo>
                    <a:pt x="3042" y="14134"/>
                  </a:lnTo>
                  <a:lnTo>
                    <a:pt x="3442" y="14196"/>
                  </a:lnTo>
                  <a:lnTo>
                    <a:pt x="3810" y="14227"/>
                  </a:lnTo>
                  <a:lnTo>
                    <a:pt x="25933" y="14227"/>
                  </a:lnTo>
                  <a:lnTo>
                    <a:pt x="26209" y="14288"/>
                  </a:lnTo>
                  <a:lnTo>
                    <a:pt x="26455" y="14350"/>
                  </a:lnTo>
                  <a:lnTo>
                    <a:pt x="26732" y="14442"/>
                  </a:lnTo>
                  <a:lnTo>
                    <a:pt x="26977" y="14565"/>
                  </a:lnTo>
                  <a:lnTo>
                    <a:pt x="27193" y="14688"/>
                  </a:lnTo>
                  <a:lnTo>
                    <a:pt x="27408" y="14841"/>
                  </a:lnTo>
                  <a:lnTo>
                    <a:pt x="27592" y="15026"/>
                  </a:lnTo>
                  <a:lnTo>
                    <a:pt x="27776" y="15241"/>
                  </a:lnTo>
                  <a:lnTo>
                    <a:pt x="27930" y="15456"/>
                  </a:lnTo>
                  <a:lnTo>
                    <a:pt x="28084" y="15671"/>
                  </a:lnTo>
                  <a:lnTo>
                    <a:pt x="28206" y="15917"/>
                  </a:lnTo>
                  <a:lnTo>
                    <a:pt x="28299" y="16162"/>
                  </a:lnTo>
                  <a:lnTo>
                    <a:pt x="28360" y="16439"/>
                  </a:lnTo>
                  <a:lnTo>
                    <a:pt x="28391" y="16715"/>
                  </a:lnTo>
                  <a:lnTo>
                    <a:pt x="28422" y="16992"/>
                  </a:lnTo>
                  <a:lnTo>
                    <a:pt x="28391" y="17269"/>
                  </a:lnTo>
                  <a:lnTo>
                    <a:pt x="28360" y="17545"/>
                  </a:lnTo>
                  <a:lnTo>
                    <a:pt x="28299" y="17822"/>
                  </a:lnTo>
                  <a:lnTo>
                    <a:pt x="28206" y="18067"/>
                  </a:lnTo>
                  <a:lnTo>
                    <a:pt x="28084" y="18313"/>
                  </a:lnTo>
                  <a:lnTo>
                    <a:pt x="27930" y="18528"/>
                  </a:lnTo>
                  <a:lnTo>
                    <a:pt x="27776" y="18743"/>
                  </a:lnTo>
                  <a:lnTo>
                    <a:pt x="27592" y="18958"/>
                  </a:lnTo>
                  <a:lnTo>
                    <a:pt x="27408" y="19143"/>
                  </a:lnTo>
                  <a:lnTo>
                    <a:pt x="27193" y="19296"/>
                  </a:lnTo>
                  <a:lnTo>
                    <a:pt x="26977" y="19419"/>
                  </a:lnTo>
                  <a:lnTo>
                    <a:pt x="26732" y="19542"/>
                  </a:lnTo>
                  <a:lnTo>
                    <a:pt x="26455" y="19634"/>
                  </a:lnTo>
                  <a:lnTo>
                    <a:pt x="26209" y="19696"/>
                  </a:lnTo>
                  <a:lnTo>
                    <a:pt x="25933" y="19757"/>
                  </a:lnTo>
                  <a:lnTo>
                    <a:pt x="3810" y="19757"/>
                  </a:lnTo>
                  <a:lnTo>
                    <a:pt x="3442" y="19788"/>
                  </a:lnTo>
                  <a:lnTo>
                    <a:pt x="3042" y="19849"/>
                  </a:lnTo>
                  <a:lnTo>
                    <a:pt x="2704" y="19942"/>
                  </a:lnTo>
                  <a:lnTo>
                    <a:pt x="2335" y="20065"/>
                  </a:lnTo>
                  <a:lnTo>
                    <a:pt x="1997" y="20218"/>
                  </a:lnTo>
                  <a:lnTo>
                    <a:pt x="1690" y="20403"/>
                  </a:lnTo>
                  <a:lnTo>
                    <a:pt x="1383" y="20648"/>
                  </a:lnTo>
                  <a:lnTo>
                    <a:pt x="1137" y="20894"/>
                  </a:lnTo>
                  <a:lnTo>
                    <a:pt x="891" y="21140"/>
                  </a:lnTo>
                  <a:lnTo>
                    <a:pt x="645" y="21447"/>
                  </a:lnTo>
                  <a:lnTo>
                    <a:pt x="461" y="21754"/>
                  </a:lnTo>
                  <a:lnTo>
                    <a:pt x="308" y="22092"/>
                  </a:lnTo>
                  <a:lnTo>
                    <a:pt x="185" y="22461"/>
                  </a:lnTo>
                  <a:lnTo>
                    <a:pt x="92" y="22799"/>
                  </a:lnTo>
                  <a:lnTo>
                    <a:pt x="31" y="23199"/>
                  </a:lnTo>
                  <a:lnTo>
                    <a:pt x="0" y="23567"/>
                  </a:lnTo>
                  <a:lnTo>
                    <a:pt x="31" y="23967"/>
                  </a:lnTo>
                  <a:lnTo>
                    <a:pt x="92" y="24335"/>
                  </a:lnTo>
                  <a:lnTo>
                    <a:pt x="185" y="24704"/>
                  </a:lnTo>
                  <a:lnTo>
                    <a:pt x="308" y="25073"/>
                  </a:lnTo>
                  <a:lnTo>
                    <a:pt x="461" y="25411"/>
                  </a:lnTo>
                  <a:lnTo>
                    <a:pt x="645" y="25718"/>
                  </a:lnTo>
                  <a:lnTo>
                    <a:pt x="891" y="25995"/>
                  </a:lnTo>
                  <a:lnTo>
                    <a:pt x="1137" y="26271"/>
                  </a:lnTo>
                  <a:lnTo>
                    <a:pt x="1383" y="26517"/>
                  </a:lnTo>
                  <a:lnTo>
                    <a:pt x="1690" y="26732"/>
                  </a:lnTo>
                  <a:lnTo>
                    <a:pt x="1997" y="26947"/>
                  </a:lnTo>
                  <a:lnTo>
                    <a:pt x="2335" y="27101"/>
                  </a:lnTo>
                  <a:lnTo>
                    <a:pt x="2704" y="27224"/>
                  </a:lnTo>
                  <a:lnTo>
                    <a:pt x="3042" y="27316"/>
                  </a:lnTo>
                  <a:lnTo>
                    <a:pt x="3442" y="27377"/>
                  </a:lnTo>
                  <a:lnTo>
                    <a:pt x="3810" y="27408"/>
                  </a:lnTo>
                  <a:lnTo>
                    <a:pt x="25656" y="27408"/>
                  </a:lnTo>
                  <a:lnTo>
                    <a:pt x="25748" y="27377"/>
                  </a:lnTo>
                  <a:lnTo>
                    <a:pt x="25841" y="27347"/>
                  </a:lnTo>
                  <a:lnTo>
                    <a:pt x="25933" y="27316"/>
                  </a:lnTo>
                  <a:lnTo>
                    <a:pt x="26025" y="27254"/>
                  </a:lnTo>
                  <a:lnTo>
                    <a:pt x="26086" y="27162"/>
                  </a:lnTo>
                  <a:lnTo>
                    <a:pt x="26117" y="27070"/>
                  </a:lnTo>
                  <a:lnTo>
                    <a:pt x="26148" y="26978"/>
                  </a:lnTo>
                  <a:lnTo>
                    <a:pt x="26179" y="26886"/>
                  </a:lnTo>
                  <a:lnTo>
                    <a:pt x="26148" y="26763"/>
                  </a:lnTo>
                  <a:lnTo>
                    <a:pt x="26117" y="26671"/>
                  </a:lnTo>
                  <a:lnTo>
                    <a:pt x="26086" y="26578"/>
                  </a:lnTo>
                  <a:lnTo>
                    <a:pt x="26025" y="26517"/>
                  </a:lnTo>
                  <a:lnTo>
                    <a:pt x="25933" y="26456"/>
                  </a:lnTo>
                  <a:lnTo>
                    <a:pt x="25841" y="26394"/>
                  </a:lnTo>
                  <a:lnTo>
                    <a:pt x="25748" y="26363"/>
                  </a:lnTo>
                  <a:lnTo>
                    <a:pt x="3810" y="26363"/>
                  </a:lnTo>
                  <a:lnTo>
                    <a:pt x="3534" y="26333"/>
                  </a:lnTo>
                  <a:lnTo>
                    <a:pt x="3257" y="26302"/>
                  </a:lnTo>
                  <a:lnTo>
                    <a:pt x="3011" y="26240"/>
                  </a:lnTo>
                  <a:lnTo>
                    <a:pt x="2735" y="26148"/>
                  </a:lnTo>
                  <a:lnTo>
                    <a:pt x="2520" y="26025"/>
                  </a:lnTo>
                  <a:lnTo>
                    <a:pt x="2274" y="25872"/>
                  </a:lnTo>
                  <a:lnTo>
                    <a:pt x="2059" y="25718"/>
                  </a:lnTo>
                  <a:lnTo>
                    <a:pt x="1875" y="25534"/>
                  </a:lnTo>
                  <a:lnTo>
                    <a:pt x="1690" y="25349"/>
                  </a:lnTo>
                  <a:lnTo>
                    <a:pt x="1537" y="25134"/>
                  </a:lnTo>
                  <a:lnTo>
                    <a:pt x="1383" y="24889"/>
                  </a:lnTo>
                  <a:lnTo>
                    <a:pt x="1260" y="24673"/>
                  </a:lnTo>
                  <a:lnTo>
                    <a:pt x="1168" y="24397"/>
                  </a:lnTo>
                  <a:lnTo>
                    <a:pt x="1106" y="24151"/>
                  </a:lnTo>
                  <a:lnTo>
                    <a:pt x="1076" y="23875"/>
                  </a:lnTo>
                  <a:lnTo>
                    <a:pt x="1045" y="23567"/>
                  </a:lnTo>
                  <a:lnTo>
                    <a:pt x="1076" y="23291"/>
                  </a:lnTo>
                  <a:lnTo>
                    <a:pt x="1106" y="23014"/>
                  </a:lnTo>
                  <a:lnTo>
                    <a:pt x="1168" y="22768"/>
                  </a:lnTo>
                  <a:lnTo>
                    <a:pt x="1260" y="22492"/>
                  </a:lnTo>
                  <a:lnTo>
                    <a:pt x="1383" y="22246"/>
                  </a:lnTo>
                  <a:lnTo>
                    <a:pt x="1537" y="22031"/>
                  </a:lnTo>
                  <a:lnTo>
                    <a:pt x="1690" y="21816"/>
                  </a:lnTo>
                  <a:lnTo>
                    <a:pt x="1875" y="21632"/>
                  </a:lnTo>
                  <a:lnTo>
                    <a:pt x="2059" y="21447"/>
                  </a:lnTo>
                  <a:lnTo>
                    <a:pt x="2274" y="21294"/>
                  </a:lnTo>
                  <a:lnTo>
                    <a:pt x="2520" y="21140"/>
                  </a:lnTo>
                  <a:lnTo>
                    <a:pt x="2735" y="21017"/>
                  </a:lnTo>
                  <a:lnTo>
                    <a:pt x="3011" y="20925"/>
                  </a:lnTo>
                  <a:lnTo>
                    <a:pt x="3257" y="20863"/>
                  </a:lnTo>
                  <a:lnTo>
                    <a:pt x="3534" y="20833"/>
                  </a:lnTo>
                  <a:lnTo>
                    <a:pt x="3810" y="20802"/>
                  </a:lnTo>
                  <a:lnTo>
                    <a:pt x="26025" y="20802"/>
                  </a:lnTo>
                  <a:lnTo>
                    <a:pt x="26424" y="20741"/>
                  </a:lnTo>
                  <a:lnTo>
                    <a:pt x="26793" y="20648"/>
                  </a:lnTo>
                  <a:lnTo>
                    <a:pt x="27131" y="20495"/>
                  </a:lnTo>
                  <a:lnTo>
                    <a:pt x="27469" y="20341"/>
                  </a:lnTo>
                  <a:lnTo>
                    <a:pt x="27776" y="20157"/>
                  </a:lnTo>
                  <a:lnTo>
                    <a:pt x="28084" y="19942"/>
                  </a:lnTo>
                  <a:lnTo>
                    <a:pt x="28329" y="19696"/>
                  </a:lnTo>
                  <a:lnTo>
                    <a:pt x="28575" y="19419"/>
                  </a:lnTo>
                  <a:lnTo>
                    <a:pt x="28821" y="19112"/>
                  </a:lnTo>
                  <a:lnTo>
                    <a:pt x="29005" y="18805"/>
                  </a:lnTo>
                  <a:lnTo>
                    <a:pt x="29159" y="18467"/>
                  </a:lnTo>
                  <a:lnTo>
                    <a:pt x="29282" y="18129"/>
                  </a:lnTo>
                  <a:lnTo>
                    <a:pt x="29374" y="17760"/>
                  </a:lnTo>
                  <a:lnTo>
                    <a:pt x="29436" y="17391"/>
                  </a:lnTo>
                  <a:lnTo>
                    <a:pt x="29466" y="16992"/>
                  </a:lnTo>
                  <a:lnTo>
                    <a:pt x="29436" y="16593"/>
                  </a:lnTo>
                  <a:lnTo>
                    <a:pt x="29374" y="16224"/>
                  </a:lnTo>
                  <a:lnTo>
                    <a:pt x="29282" y="15855"/>
                  </a:lnTo>
                  <a:lnTo>
                    <a:pt x="29159" y="15517"/>
                  </a:lnTo>
                  <a:lnTo>
                    <a:pt x="29005" y="15179"/>
                  </a:lnTo>
                  <a:lnTo>
                    <a:pt x="28821" y="14872"/>
                  </a:lnTo>
                  <a:lnTo>
                    <a:pt x="28575" y="14565"/>
                  </a:lnTo>
                  <a:lnTo>
                    <a:pt x="28329" y="14288"/>
                  </a:lnTo>
                  <a:lnTo>
                    <a:pt x="28084" y="14042"/>
                  </a:lnTo>
                  <a:lnTo>
                    <a:pt x="27776" y="13827"/>
                  </a:lnTo>
                  <a:lnTo>
                    <a:pt x="27469" y="13643"/>
                  </a:lnTo>
                  <a:lnTo>
                    <a:pt x="27131" y="13459"/>
                  </a:lnTo>
                  <a:lnTo>
                    <a:pt x="26793" y="13336"/>
                  </a:lnTo>
                  <a:lnTo>
                    <a:pt x="26424" y="13243"/>
                  </a:lnTo>
                  <a:lnTo>
                    <a:pt x="26025" y="13182"/>
                  </a:lnTo>
                  <a:lnTo>
                    <a:pt x="3810" y="13182"/>
                  </a:lnTo>
                  <a:lnTo>
                    <a:pt x="3534" y="13151"/>
                  </a:lnTo>
                  <a:lnTo>
                    <a:pt x="3257" y="13121"/>
                  </a:lnTo>
                  <a:lnTo>
                    <a:pt x="3011" y="13059"/>
                  </a:lnTo>
                  <a:lnTo>
                    <a:pt x="2735" y="12967"/>
                  </a:lnTo>
                  <a:lnTo>
                    <a:pt x="2520" y="12844"/>
                  </a:lnTo>
                  <a:lnTo>
                    <a:pt x="2274" y="12690"/>
                  </a:lnTo>
                  <a:lnTo>
                    <a:pt x="2059" y="12537"/>
                  </a:lnTo>
                  <a:lnTo>
                    <a:pt x="1875" y="12352"/>
                  </a:lnTo>
                  <a:lnTo>
                    <a:pt x="1690" y="12168"/>
                  </a:lnTo>
                  <a:lnTo>
                    <a:pt x="1537" y="11953"/>
                  </a:lnTo>
                  <a:lnTo>
                    <a:pt x="1383" y="11707"/>
                  </a:lnTo>
                  <a:lnTo>
                    <a:pt x="1260" y="11492"/>
                  </a:lnTo>
                  <a:lnTo>
                    <a:pt x="1168" y="11216"/>
                  </a:lnTo>
                  <a:lnTo>
                    <a:pt x="1106" y="10970"/>
                  </a:lnTo>
                  <a:lnTo>
                    <a:pt x="1076" y="10693"/>
                  </a:lnTo>
                  <a:lnTo>
                    <a:pt x="1045" y="10386"/>
                  </a:lnTo>
                  <a:lnTo>
                    <a:pt x="1076" y="10109"/>
                  </a:lnTo>
                  <a:lnTo>
                    <a:pt x="1106" y="9833"/>
                  </a:lnTo>
                  <a:lnTo>
                    <a:pt x="1168" y="9587"/>
                  </a:lnTo>
                  <a:lnTo>
                    <a:pt x="1260" y="9311"/>
                  </a:lnTo>
                  <a:lnTo>
                    <a:pt x="1383" y="9095"/>
                  </a:lnTo>
                  <a:lnTo>
                    <a:pt x="1537" y="8850"/>
                  </a:lnTo>
                  <a:lnTo>
                    <a:pt x="1690" y="8635"/>
                  </a:lnTo>
                  <a:lnTo>
                    <a:pt x="1875" y="8450"/>
                  </a:lnTo>
                  <a:lnTo>
                    <a:pt x="2059" y="8266"/>
                  </a:lnTo>
                  <a:lnTo>
                    <a:pt x="2274" y="8112"/>
                  </a:lnTo>
                  <a:lnTo>
                    <a:pt x="2520" y="7959"/>
                  </a:lnTo>
                  <a:lnTo>
                    <a:pt x="2735" y="7836"/>
                  </a:lnTo>
                  <a:lnTo>
                    <a:pt x="3011" y="7744"/>
                  </a:lnTo>
                  <a:lnTo>
                    <a:pt x="3257" y="7682"/>
                  </a:lnTo>
                  <a:lnTo>
                    <a:pt x="3534" y="7651"/>
                  </a:lnTo>
                  <a:lnTo>
                    <a:pt x="3810" y="7621"/>
                  </a:lnTo>
                  <a:lnTo>
                    <a:pt x="26025" y="7621"/>
                  </a:lnTo>
                  <a:lnTo>
                    <a:pt x="26424" y="7559"/>
                  </a:lnTo>
                  <a:lnTo>
                    <a:pt x="26793" y="7467"/>
                  </a:lnTo>
                  <a:lnTo>
                    <a:pt x="27131" y="7344"/>
                  </a:lnTo>
                  <a:lnTo>
                    <a:pt x="27469" y="7160"/>
                  </a:lnTo>
                  <a:lnTo>
                    <a:pt x="27776" y="6975"/>
                  </a:lnTo>
                  <a:lnTo>
                    <a:pt x="28084" y="6760"/>
                  </a:lnTo>
                  <a:lnTo>
                    <a:pt x="28329" y="6514"/>
                  </a:lnTo>
                  <a:lnTo>
                    <a:pt x="28575" y="6238"/>
                  </a:lnTo>
                  <a:lnTo>
                    <a:pt x="28821" y="5931"/>
                  </a:lnTo>
                  <a:lnTo>
                    <a:pt x="29005" y="5623"/>
                  </a:lnTo>
                  <a:lnTo>
                    <a:pt x="29159" y="5285"/>
                  </a:lnTo>
                  <a:lnTo>
                    <a:pt x="29282" y="4947"/>
                  </a:lnTo>
                  <a:lnTo>
                    <a:pt x="29374" y="4579"/>
                  </a:lnTo>
                  <a:lnTo>
                    <a:pt x="29436" y="4210"/>
                  </a:lnTo>
                  <a:lnTo>
                    <a:pt x="29466" y="3811"/>
                  </a:lnTo>
                  <a:lnTo>
                    <a:pt x="29436" y="3411"/>
                  </a:lnTo>
                  <a:lnTo>
                    <a:pt x="29374" y="3042"/>
                  </a:lnTo>
                  <a:lnTo>
                    <a:pt x="29282" y="2674"/>
                  </a:lnTo>
                  <a:lnTo>
                    <a:pt x="29159" y="2336"/>
                  </a:lnTo>
                  <a:lnTo>
                    <a:pt x="29005" y="1998"/>
                  </a:lnTo>
                  <a:lnTo>
                    <a:pt x="28821" y="1691"/>
                  </a:lnTo>
                  <a:lnTo>
                    <a:pt x="28575" y="1383"/>
                  </a:lnTo>
                  <a:lnTo>
                    <a:pt x="28329" y="1107"/>
                  </a:lnTo>
                  <a:lnTo>
                    <a:pt x="28084" y="861"/>
                  </a:lnTo>
                  <a:lnTo>
                    <a:pt x="27776" y="646"/>
                  </a:lnTo>
                  <a:lnTo>
                    <a:pt x="27469" y="461"/>
                  </a:lnTo>
                  <a:lnTo>
                    <a:pt x="27131" y="308"/>
                  </a:lnTo>
                  <a:lnTo>
                    <a:pt x="26793" y="154"/>
                  </a:lnTo>
                  <a:lnTo>
                    <a:pt x="26424" y="62"/>
                  </a:lnTo>
                  <a:lnTo>
                    <a:pt x="2602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2556825" y="1607000"/>
              <a:ext cx="13356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5605375" y="4575850"/>
              <a:ext cx="17577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590" name="Google Shape;1590;p42"/>
          <p:cNvSpPr/>
          <p:nvPr/>
        </p:nvSpPr>
        <p:spPr>
          <a:xfrm>
            <a:off x="5705660" y="1278517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1" name="Google Shape;1591;p42"/>
          <p:cNvSpPr/>
          <p:nvPr/>
        </p:nvSpPr>
        <p:spPr>
          <a:xfrm>
            <a:off x="5705646" y="3911701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7" y="1"/>
                </a:moveTo>
                <a:cubicBezTo>
                  <a:pt x="4382" y="1"/>
                  <a:pt x="0" y="4382"/>
                  <a:pt x="0" y="9788"/>
                </a:cubicBezTo>
                <a:cubicBezTo>
                  <a:pt x="0" y="15181"/>
                  <a:pt x="4382" y="19563"/>
                  <a:pt x="9787" y="19563"/>
                </a:cubicBezTo>
                <a:cubicBezTo>
                  <a:pt x="15181" y="19563"/>
                  <a:pt x="19562" y="15181"/>
                  <a:pt x="19562" y="9788"/>
                </a:cubicBezTo>
                <a:cubicBezTo>
                  <a:pt x="19562" y="4382"/>
                  <a:pt x="15181" y="1"/>
                  <a:pt x="97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2" name="Google Shape;1592;p42"/>
          <p:cNvSpPr/>
          <p:nvPr/>
        </p:nvSpPr>
        <p:spPr>
          <a:xfrm>
            <a:off x="6144058" y="2598588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593" name="Google Shape;1593;p42"/>
          <p:cNvSpPr/>
          <p:nvPr/>
        </p:nvSpPr>
        <p:spPr>
          <a:xfrm>
            <a:off x="2490925" y="2598588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4" name="Google Shape;1594;p42"/>
          <p:cNvSpPr/>
          <p:nvPr/>
        </p:nvSpPr>
        <p:spPr>
          <a:xfrm>
            <a:off x="2908923" y="3911701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5" name="Google Shape;1595;p42"/>
          <p:cNvSpPr/>
          <p:nvPr/>
        </p:nvSpPr>
        <p:spPr>
          <a:xfrm>
            <a:off x="2908767" y="1278517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96" name="Google Shape;1596;p42"/>
          <p:cNvSpPr txBox="1"/>
          <p:nvPr/>
        </p:nvSpPr>
        <p:spPr>
          <a:xfrm>
            <a:off x="457200" y="1670508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also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42"/>
          <p:cNvSpPr txBox="1"/>
          <p:nvPr/>
        </p:nvSpPr>
        <p:spPr>
          <a:xfrm>
            <a:off x="457188" y="1323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8" name="Google Shape;1598;p42"/>
          <p:cNvSpPr txBox="1"/>
          <p:nvPr/>
        </p:nvSpPr>
        <p:spPr>
          <a:xfrm>
            <a:off x="457188" y="2415136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9" name="Google Shape;1599;p42"/>
          <p:cNvSpPr txBox="1"/>
          <p:nvPr/>
        </p:nvSpPr>
        <p:spPr>
          <a:xfrm>
            <a:off x="457200" y="2761964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42"/>
          <p:cNvSpPr txBox="1"/>
          <p:nvPr/>
        </p:nvSpPr>
        <p:spPr>
          <a:xfrm>
            <a:off x="6781653" y="1670508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42"/>
          <p:cNvSpPr txBox="1"/>
          <p:nvPr/>
        </p:nvSpPr>
        <p:spPr>
          <a:xfrm>
            <a:off x="6781650" y="1323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2" name="Google Shape;1602;p42"/>
          <p:cNvSpPr txBox="1"/>
          <p:nvPr/>
        </p:nvSpPr>
        <p:spPr>
          <a:xfrm>
            <a:off x="6802200" y="2415136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3" name="Google Shape;1603;p42"/>
          <p:cNvSpPr txBox="1"/>
          <p:nvPr/>
        </p:nvSpPr>
        <p:spPr>
          <a:xfrm>
            <a:off x="6802203" y="2761964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42"/>
          <p:cNvSpPr txBox="1"/>
          <p:nvPr/>
        </p:nvSpPr>
        <p:spPr>
          <a:xfrm>
            <a:off x="457188" y="3499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5" name="Google Shape;1605;p42"/>
          <p:cNvSpPr txBox="1"/>
          <p:nvPr/>
        </p:nvSpPr>
        <p:spPr>
          <a:xfrm>
            <a:off x="457200" y="3846476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6" name="Google Shape;1606;p42"/>
          <p:cNvSpPr txBox="1"/>
          <p:nvPr/>
        </p:nvSpPr>
        <p:spPr>
          <a:xfrm>
            <a:off x="6802200" y="3499649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7" name="Google Shape;1607;p42"/>
          <p:cNvSpPr txBox="1"/>
          <p:nvPr/>
        </p:nvSpPr>
        <p:spPr>
          <a:xfrm>
            <a:off x="6802203" y="3846476"/>
            <a:ext cx="18846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only planet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08" name="Google Shape;1608;p42"/>
          <p:cNvGrpSpPr/>
          <p:nvPr/>
        </p:nvGrpSpPr>
        <p:grpSpPr>
          <a:xfrm>
            <a:off x="5806102" y="1378996"/>
            <a:ext cx="281478" cy="281482"/>
            <a:chOff x="2685825" y="840375"/>
            <a:chExt cx="481900" cy="481825"/>
          </a:xfrm>
        </p:grpSpPr>
        <p:sp>
          <p:nvSpPr>
            <p:cNvPr id="1609" name="Google Shape;1609;p42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11" name="Google Shape;1611;p42"/>
          <p:cNvGrpSpPr/>
          <p:nvPr/>
        </p:nvGrpSpPr>
        <p:grpSpPr>
          <a:xfrm>
            <a:off x="3040309" y="4039252"/>
            <a:ext cx="219345" cy="227301"/>
            <a:chOff x="3357325" y="2093500"/>
            <a:chExt cx="311525" cy="322825"/>
          </a:xfrm>
        </p:grpSpPr>
        <p:sp>
          <p:nvSpPr>
            <p:cNvPr id="1612" name="Google Shape;1612;p42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15" name="Google Shape;1615;p42"/>
          <p:cNvGrpSpPr/>
          <p:nvPr/>
        </p:nvGrpSpPr>
        <p:grpSpPr>
          <a:xfrm>
            <a:off x="2590259" y="2698063"/>
            <a:ext cx="283458" cy="283458"/>
            <a:chOff x="5651375" y="3806450"/>
            <a:chExt cx="481825" cy="481825"/>
          </a:xfrm>
        </p:grpSpPr>
        <p:sp>
          <p:nvSpPr>
            <p:cNvPr id="1616" name="Google Shape;1616;p42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20" name="Google Shape;1620;p42"/>
          <p:cNvSpPr/>
          <p:nvPr/>
        </p:nvSpPr>
        <p:spPr>
          <a:xfrm>
            <a:off x="6274615" y="2695532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42"/>
          <p:cNvGrpSpPr/>
          <p:nvPr/>
        </p:nvGrpSpPr>
        <p:grpSpPr>
          <a:xfrm>
            <a:off x="5805143" y="4020634"/>
            <a:ext cx="283453" cy="264566"/>
            <a:chOff x="-21322300" y="4077125"/>
            <a:chExt cx="307200" cy="285925"/>
          </a:xfrm>
        </p:grpSpPr>
        <p:sp>
          <p:nvSpPr>
            <p:cNvPr id="1622" name="Google Shape;1622;p42"/>
            <p:cNvSpPr/>
            <p:nvPr/>
          </p:nvSpPr>
          <p:spPr>
            <a:xfrm>
              <a:off x="-21177375" y="407712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4"/>
                  </a:lnTo>
                  <a:cubicBezTo>
                    <a:pt x="0" y="1953"/>
                    <a:pt x="158" y="2111"/>
                    <a:pt x="347" y="2111"/>
                  </a:cubicBezTo>
                  <a:cubicBezTo>
                    <a:pt x="536" y="2111"/>
                    <a:pt x="693" y="1953"/>
                    <a:pt x="693" y="176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-21279775" y="4117475"/>
              <a:ext cx="46500" cy="44525"/>
            </a:xfrm>
            <a:custGeom>
              <a:avLst/>
              <a:gdLst/>
              <a:ahLst/>
              <a:cxnLst/>
              <a:rect l="l" t="t" r="r" b="b"/>
              <a:pathLst>
                <a:path w="1860" h="178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6"/>
                    <a:pt x="158" y="623"/>
                  </a:cubicBezTo>
                  <a:lnTo>
                    <a:pt x="1166" y="1663"/>
                  </a:lnTo>
                  <a:cubicBezTo>
                    <a:pt x="1261" y="1741"/>
                    <a:pt x="1355" y="1781"/>
                    <a:pt x="1446" y="1781"/>
                  </a:cubicBezTo>
                  <a:cubicBezTo>
                    <a:pt x="1536" y="1781"/>
                    <a:pt x="1623" y="1741"/>
                    <a:pt x="1702" y="1663"/>
                  </a:cubicBezTo>
                  <a:cubicBezTo>
                    <a:pt x="1859" y="1505"/>
                    <a:pt x="1859" y="1285"/>
                    <a:pt x="1702" y="1127"/>
                  </a:cubicBezTo>
                  <a:lnTo>
                    <a:pt x="662" y="119"/>
                  </a:lnTo>
                  <a:cubicBezTo>
                    <a:pt x="583" y="40"/>
                    <a:pt x="497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-21103350" y="4117475"/>
              <a:ext cx="45700" cy="44525"/>
            </a:xfrm>
            <a:custGeom>
              <a:avLst/>
              <a:gdLst/>
              <a:ahLst/>
              <a:cxnLst/>
              <a:rect l="l" t="t" r="r" b="b"/>
              <a:pathLst>
                <a:path w="1828" h="1781" extrusionOk="0">
                  <a:moveTo>
                    <a:pt x="1418" y="1"/>
                  </a:moveTo>
                  <a:cubicBezTo>
                    <a:pt x="1332" y="1"/>
                    <a:pt x="1245" y="40"/>
                    <a:pt x="1166" y="119"/>
                  </a:cubicBezTo>
                  <a:lnTo>
                    <a:pt x="158" y="1127"/>
                  </a:lnTo>
                  <a:cubicBezTo>
                    <a:pt x="1" y="1285"/>
                    <a:pt x="1" y="1474"/>
                    <a:pt x="158" y="1663"/>
                  </a:cubicBezTo>
                  <a:cubicBezTo>
                    <a:pt x="237" y="1741"/>
                    <a:pt x="331" y="1781"/>
                    <a:pt x="422" y="1781"/>
                  </a:cubicBezTo>
                  <a:cubicBezTo>
                    <a:pt x="513" y="1781"/>
                    <a:pt x="599" y="1741"/>
                    <a:pt x="662" y="1663"/>
                  </a:cubicBezTo>
                  <a:lnTo>
                    <a:pt x="1670" y="623"/>
                  </a:lnTo>
                  <a:cubicBezTo>
                    <a:pt x="1828" y="466"/>
                    <a:pt x="1828" y="276"/>
                    <a:pt x="1670" y="119"/>
                  </a:cubicBezTo>
                  <a:cubicBezTo>
                    <a:pt x="1592" y="40"/>
                    <a:pt x="1505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-21137225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670" y="1"/>
                  </a:moveTo>
                  <a:cubicBezTo>
                    <a:pt x="536" y="1"/>
                    <a:pt x="417" y="89"/>
                    <a:pt x="347" y="227"/>
                  </a:cubicBezTo>
                  <a:lnTo>
                    <a:pt x="95" y="888"/>
                  </a:lnTo>
                  <a:cubicBezTo>
                    <a:pt x="1" y="1109"/>
                    <a:pt x="127" y="1298"/>
                    <a:pt x="284" y="1361"/>
                  </a:cubicBezTo>
                  <a:cubicBezTo>
                    <a:pt x="335" y="1386"/>
                    <a:pt x="386" y="1398"/>
                    <a:pt x="435" y="1398"/>
                  </a:cubicBezTo>
                  <a:cubicBezTo>
                    <a:pt x="568" y="1398"/>
                    <a:pt x="688" y="1310"/>
                    <a:pt x="757" y="1172"/>
                  </a:cubicBezTo>
                  <a:lnTo>
                    <a:pt x="1041" y="510"/>
                  </a:lnTo>
                  <a:cubicBezTo>
                    <a:pt x="1104" y="321"/>
                    <a:pt x="1041" y="101"/>
                    <a:pt x="820" y="38"/>
                  </a:cubicBezTo>
                  <a:cubicBezTo>
                    <a:pt x="769" y="13"/>
                    <a:pt x="719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-21227800" y="4103750"/>
              <a:ext cx="27600" cy="34975"/>
            </a:xfrm>
            <a:custGeom>
              <a:avLst/>
              <a:gdLst/>
              <a:ahLst/>
              <a:cxnLst/>
              <a:rect l="l" t="t" r="r" b="b"/>
              <a:pathLst>
                <a:path w="1104" h="1399" extrusionOk="0">
                  <a:moveTo>
                    <a:pt x="434" y="1"/>
                  </a:moveTo>
                  <a:cubicBezTo>
                    <a:pt x="386" y="1"/>
                    <a:pt x="335" y="13"/>
                    <a:pt x="284" y="38"/>
                  </a:cubicBezTo>
                  <a:cubicBezTo>
                    <a:pt x="95" y="101"/>
                    <a:pt x="1" y="321"/>
                    <a:pt x="95" y="510"/>
                  </a:cubicBezTo>
                  <a:lnTo>
                    <a:pt x="347" y="1172"/>
                  </a:lnTo>
                  <a:cubicBezTo>
                    <a:pt x="417" y="1310"/>
                    <a:pt x="536" y="1398"/>
                    <a:pt x="670" y="1398"/>
                  </a:cubicBezTo>
                  <a:cubicBezTo>
                    <a:pt x="719" y="1398"/>
                    <a:pt x="769" y="1386"/>
                    <a:pt x="820" y="1361"/>
                  </a:cubicBezTo>
                  <a:cubicBezTo>
                    <a:pt x="1040" y="1298"/>
                    <a:pt x="1103" y="1109"/>
                    <a:pt x="1040" y="888"/>
                  </a:cubicBezTo>
                  <a:lnTo>
                    <a:pt x="757" y="227"/>
                  </a:lnTo>
                  <a:cubicBezTo>
                    <a:pt x="688" y="89"/>
                    <a:pt x="568" y="1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-21319950" y="4219675"/>
              <a:ext cx="53600" cy="18150"/>
            </a:xfrm>
            <a:custGeom>
              <a:avLst/>
              <a:gdLst/>
              <a:ahLst/>
              <a:cxnLst/>
              <a:rect l="l" t="t" r="r" b="b"/>
              <a:pathLst>
                <a:path w="214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8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-21070275" y="4219675"/>
              <a:ext cx="54375" cy="18150"/>
            </a:xfrm>
            <a:custGeom>
              <a:avLst/>
              <a:gdLst/>
              <a:ahLst/>
              <a:cxnLst/>
              <a:rect l="l" t="t" r="r" b="b"/>
              <a:pathLst>
                <a:path w="217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47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-21078925" y="4171825"/>
              <a:ext cx="37025" cy="25175"/>
            </a:xfrm>
            <a:custGeom>
              <a:avLst/>
              <a:gdLst/>
              <a:ahLst/>
              <a:cxnLst/>
              <a:rect l="l" t="t" r="r" b="b"/>
              <a:pathLst>
                <a:path w="1481" h="1007" extrusionOk="0">
                  <a:moveTo>
                    <a:pt x="1086" y="1"/>
                  </a:moveTo>
                  <a:cubicBezTo>
                    <a:pt x="1040" y="1"/>
                    <a:pt x="993" y="9"/>
                    <a:pt x="945" y="24"/>
                  </a:cubicBezTo>
                  <a:lnTo>
                    <a:pt x="284" y="308"/>
                  </a:lnTo>
                  <a:cubicBezTo>
                    <a:pt x="63" y="371"/>
                    <a:pt x="0" y="623"/>
                    <a:pt x="63" y="780"/>
                  </a:cubicBezTo>
                  <a:cubicBezTo>
                    <a:pt x="132" y="919"/>
                    <a:pt x="252" y="1006"/>
                    <a:pt x="386" y="1006"/>
                  </a:cubicBezTo>
                  <a:cubicBezTo>
                    <a:pt x="435" y="1006"/>
                    <a:pt x="485" y="995"/>
                    <a:pt x="536" y="969"/>
                  </a:cubicBezTo>
                  <a:lnTo>
                    <a:pt x="1229" y="686"/>
                  </a:lnTo>
                  <a:cubicBezTo>
                    <a:pt x="1418" y="623"/>
                    <a:pt x="1481" y="434"/>
                    <a:pt x="1418" y="213"/>
                  </a:cubicBezTo>
                  <a:cubicBezTo>
                    <a:pt x="1347" y="72"/>
                    <a:pt x="1223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-21294750" y="4172625"/>
              <a:ext cx="37850" cy="25150"/>
            </a:xfrm>
            <a:custGeom>
              <a:avLst/>
              <a:gdLst/>
              <a:ahLst/>
              <a:cxnLst/>
              <a:rect l="l" t="t" r="r" b="b"/>
              <a:pathLst>
                <a:path w="1514" h="1006" extrusionOk="0">
                  <a:moveTo>
                    <a:pt x="414" y="1"/>
                  </a:moveTo>
                  <a:cubicBezTo>
                    <a:pt x="263" y="1"/>
                    <a:pt x="143" y="77"/>
                    <a:pt x="95" y="244"/>
                  </a:cubicBezTo>
                  <a:cubicBezTo>
                    <a:pt x="1" y="402"/>
                    <a:pt x="127" y="622"/>
                    <a:pt x="284" y="717"/>
                  </a:cubicBezTo>
                  <a:lnTo>
                    <a:pt x="946" y="969"/>
                  </a:lnTo>
                  <a:cubicBezTo>
                    <a:pt x="997" y="994"/>
                    <a:pt x="1050" y="1006"/>
                    <a:pt x="1101" y="1006"/>
                  </a:cubicBezTo>
                  <a:cubicBezTo>
                    <a:pt x="1242" y="1006"/>
                    <a:pt x="1372" y="918"/>
                    <a:pt x="1419" y="780"/>
                  </a:cubicBezTo>
                  <a:cubicBezTo>
                    <a:pt x="1513" y="591"/>
                    <a:pt x="1419" y="402"/>
                    <a:pt x="1230" y="307"/>
                  </a:cubicBezTo>
                  <a:lnTo>
                    <a:pt x="568" y="24"/>
                  </a:lnTo>
                  <a:cubicBezTo>
                    <a:pt x="514" y="8"/>
                    <a:pt x="463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-21321525" y="4328375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630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103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103"/>
                    <a:pt x="11563" y="1166"/>
                    <a:pt x="11721" y="1260"/>
                  </a:cubicBezTo>
                  <a:cubicBezTo>
                    <a:pt x="11766" y="1276"/>
                    <a:pt x="11812" y="1284"/>
                    <a:pt x="11857" y="1284"/>
                  </a:cubicBezTo>
                  <a:cubicBezTo>
                    <a:pt x="11996" y="1284"/>
                    <a:pt x="12122" y="1207"/>
                    <a:pt x="12193" y="1040"/>
                  </a:cubicBezTo>
                  <a:cubicBezTo>
                    <a:pt x="12256" y="819"/>
                    <a:pt x="12193" y="567"/>
                    <a:pt x="11973" y="536"/>
                  </a:cubicBezTo>
                  <a:cubicBezTo>
                    <a:pt x="11878" y="504"/>
                    <a:pt x="11784" y="473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2" y="552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-21321525" y="4292150"/>
              <a:ext cx="306425" cy="34675"/>
            </a:xfrm>
            <a:custGeom>
              <a:avLst/>
              <a:gdLst/>
              <a:ahLst/>
              <a:cxnLst/>
              <a:rect l="l" t="t" r="r" b="b"/>
              <a:pathLst>
                <a:path w="12257" h="1387" extrusionOk="0">
                  <a:moveTo>
                    <a:pt x="1844" y="0"/>
                  </a:moveTo>
                  <a:cubicBezTo>
                    <a:pt x="1403" y="0"/>
                    <a:pt x="962" y="126"/>
                    <a:pt x="568" y="378"/>
                  </a:cubicBezTo>
                  <a:cubicBezTo>
                    <a:pt x="473" y="410"/>
                    <a:pt x="379" y="504"/>
                    <a:pt x="284" y="536"/>
                  </a:cubicBezTo>
                  <a:cubicBezTo>
                    <a:pt x="95" y="599"/>
                    <a:pt x="1" y="819"/>
                    <a:pt x="95" y="1008"/>
                  </a:cubicBezTo>
                  <a:cubicBezTo>
                    <a:pt x="141" y="1147"/>
                    <a:pt x="272" y="1234"/>
                    <a:pt x="413" y="1234"/>
                  </a:cubicBezTo>
                  <a:cubicBezTo>
                    <a:pt x="464" y="1234"/>
                    <a:pt x="517" y="1223"/>
                    <a:pt x="568" y="1197"/>
                  </a:cubicBezTo>
                  <a:cubicBezTo>
                    <a:pt x="725" y="1166"/>
                    <a:pt x="883" y="1071"/>
                    <a:pt x="1009" y="1008"/>
                  </a:cubicBezTo>
                  <a:cubicBezTo>
                    <a:pt x="1261" y="835"/>
                    <a:pt x="1560" y="748"/>
                    <a:pt x="1863" y="748"/>
                  </a:cubicBezTo>
                  <a:cubicBezTo>
                    <a:pt x="2167" y="748"/>
                    <a:pt x="2474" y="835"/>
                    <a:pt x="2742" y="1008"/>
                  </a:cubicBezTo>
                  <a:cubicBezTo>
                    <a:pt x="3135" y="1260"/>
                    <a:pt x="3577" y="1386"/>
                    <a:pt x="4014" y="1386"/>
                  </a:cubicBezTo>
                  <a:cubicBezTo>
                    <a:pt x="4451" y="1386"/>
                    <a:pt x="4884" y="1260"/>
                    <a:pt x="5262" y="1008"/>
                  </a:cubicBezTo>
                  <a:cubicBezTo>
                    <a:pt x="5514" y="835"/>
                    <a:pt x="5813" y="748"/>
                    <a:pt x="6117" y="748"/>
                  </a:cubicBezTo>
                  <a:cubicBezTo>
                    <a:pt x="6420" y="748"/>
                    <a:pt x="6727" y="835"/>
                    <a:pt x="6995" y="1008"/>
                  </a:cubicBezTo>
                  <a:cubicBezTo>
                    <a:pt x="7389" y="1260"/>
                    <a:pt x="7830" y="1386"/>
                    <a:pt x="8267" y="1386"/>
                  </a:cubicBezTo>
                  <a:cubicBezTo>
                    <a:pt x="8704" y="1386"/>
                    <a:pt x="9137" y="1260"/>
                    <a:pt x="9515" y="1008"/>
                  </a:cubicBezTo>
                  <a:cubicBezTo>
                    <a:pt x="9767" y="835"/>
                    <a:pt x="10067" y="748"/>
                    <a:pt x="10374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63" y="1166"/>
                    <a:pt x="11721" y="1229"/>
                  </a:cubicBezTo>
                  <a:cubicBezTo>
                    <a:pt x="11771" y="1254"/>
                    <a:pt x="11822" y="1266"/>
                    <a:pt x="11871" y="1266"/>
                  </a:cubicBezTo>
                  <a:cubicBezTo>
                    <a:pt x="12004" y="1266"/>
                    <a:pt x="12124" y="1178"/>
                    <a:pt x="12193" y="1040"/>
                  </a:cubicBezTo>
                  <a:cubicBezTo>
                    <a:pt x="12256" y="819"/>
                    <a:pt x="12193" y="599"/>
                    <a:pt x="11973" y="536"/>
                  </a:cubicBezTo>
                  <a:cubicBezTo>
                    <a:pt x="11878" y="504"/>
                    <a:pt x="11784" y="441"/>
                    <a:pt x="11658" y="378"/>
                  </a:cubicBezTo>
                  <a:cubicBezTo>
                    <a:pt x="11264" y="126"/>
                    <a:pt x="10823" y="0"/>
                    <a:pt x="10382" y="0"/>
                  </a:cubicBezTo>
                  <a:cubicBezTo>
                    <a:pt x="9941" y="0"/>
                    <a:pt x="9499" y="126"/>
                    <a:pt x="9106" y="378"/>
                  </a:cubicBezTo>
                  <a:cubicBezTo>
                    <a:pt x="8854" y="551"/>
                    <a:pt x="8546" y="638"/>
                    <a:pt x="8239" y="638"/>
                  </a:cubicBezTo>
                  <a:cubicBezTo>
                    <a:pt x="7932" y="638"/>
                    <a:pt x="7625" y="551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4" y="0"/>
                    <a:pt x="5231" y="126"/>
                    <a:pt x="4852" y="378"/>
                  </a:cubicBezTo>
                  <a:cubicBezTo>
                    <a:pt x="4600" y="551"/>
                    <a:pt x="4293" y="638"/>
                    <a:pt x="3986" y="638"/>
                  </a:cubicBezTo>
                  <a:cubicBezTo>
                    <a:pt x="3679" y="638"/>
                    <a:pt x="3372" y="551"/>
                    <a:pt x="3120" y="378"/>
                  </a:cubicBezTo>
                  <a:cubicBezTo>
                    <a:pt x="2726" y="126"/>
                    <a:pt x="2285" y="0"/>
                    <a:pt x="1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-21322300" y="4148000"/>
              <a:ext cx="307200" cy="143375"/>
            </a:xfrm>
            <a:custGeom>
              <a:avLst/>
              <a:gdLst/>
              <a:ahLst/>
              <a:cxnLst/>
              <a:rect l="l" t="t" r="r" b="b"/>
              <a:pathLst>
                <a:path w="12288" h="5735" extrusionOk="0">
                  <a:moveTo>
                    <a:pt x="6175" y="1"/>
                  </a:moveTo>
                  <a:cubicBezTo>
                    <a:pt x="4411" y="1"/>
                    <a:pt x="2962" y="1450"/>
                    <a:pt x="2962" y="3214"/>
                  </a:cubicBezTo>
                  <a:cubicBezTo>
                    <a:pt x="2962" y="3813"/>
                    <a:pt x="3151" y="4380"/>
                    <a:pt x="3434" y="4884"/>
                  </a:cubicBezTo>
                  <a:cubicBezTo>
                    <a:pt x="3308" y="4852"/>
                    <a:pt x="3245" y="4789"/>
                    <a:pt x="3119" y="4726"/>
                  </a:cubicBezTo>
                  <a:cubicBezTo>
                    <a:pt x="2725" y="4474"/>
                    <a:pt x="2284" y="4348"/>
                    <a:pt x="1843" y="4348"/>
                  </a:cubicBezTo>
                  <a:cubicBezTo>
                    <a:pt x="1402" y="4348"/>
                    <a:pt x="961" y="4474"/>
                    <a:pt x="567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0" y="5167"/>
                    <a:pt x="95" y="5356"/>
                  </a:cubicBezTo>
                  <a:cubicBezTo>
                    <a:pt x="141" y="5495"/>
                    <a:pt x="255" y="5583"/>
                    <a:pt x="399" y="5583"/>
                  </a:cubicBezTo>
                  <a:cubicBezTo>
                    <a:pt x="451" y="5583"/>
                    <a:pt x="508" y="5571"/>
                    <a:pt x="567" y="5545"/>
                  </a:cubicBezTo>
                  <a:cubicBezTo>
                    <a:pt x="725" y="5514"/>
                    <a:pt x="882" y="5419"/>
                    <a:pt x="977" y="5356"/>
                  </a:cubicBezTo>
                  <a:cubicBezTo>
                    <a:pt x="1245" y="5183"/>
                    <a:pt x="1552" y="5097"/>
                    <a:pt x="1855" y="5097"/>
                  </a:cubicBezTo>
                  <a:cubicBezTo>
                    <a:pt x="2158" y="5097"/>
                    <a:pt x="2458" y="5183"/>
                    <a:pt x="2710" y="5356"/>
                  </a:cubicBezTo>
                  <a:cubicBezTo>
                    <a:pt x="3103" y="5608"/>
                    <a:pt x="3552" y="5735"/>
                    <a:pt x="3993" y="5735"/>
                  </a:cubicBezTo>
                  <a:cubicBezTo>
                    <a:pt x="4435" y="5735"/>
                    <a:pt x="4868" y="5608"/>
                    <a:pt x="5230" y="5356"/>
                  </a:cubicBezTo>
                  <a:cubicBezTo>
                    <a:pt x="5498" y="5183"/>
                    <a:pt x="5805" y="5097"/>
                    <a:pt x="6108" y="5097"/>
                  </a:cubicBezTo>
                  <a:cubicBezTo>
                    <a:pt x="6411" y="5097"/>
                    <a:pt x="6711" y="5183"/>
                    <a:pt x="6963" y="5356"/>
                  </a:cubicBezTo>
                  <a:cubicBezTo>
                    <a:pt x="7341" y="5608"/>
                    <a:pt x="7790" y="5735"/>
                    <a:pt x="8235" y="5735"/>
                  </a:cubicBezTo>
                  <a:cubicBezTo>
                    <a:pt x="8680" y="5735"/>
                    <a:pt x="9121" y="5608"/>
                    <a:pt x="9483" y="5356"/>
                  </a:cubicBezTo>
                  <a:cubicBezTo>
                    <a:pt x="9751" y="5183"/>
                    <a:pt x="10058" y="5097"/>
                    <a:pt x="10369" y="5097"/>
                  </a:cubicBezTo>
                  <a:cubicBezTo>
                    <a:pt x="10680" y="5097"/>
                    <a:pt x="10995" y="5183"/>
                    <a:pt x="11279" y="5356"/>
                  </a:cubicBezTo>
                  <a:cubicBezTo>
                    <a:pt x="11437" y="5419"/>
                    <a:pt x="11531" y="5514"/>
                    <a:pt x="11689" y="5577"/>
                  </a:cubicBezTo>
                  <a:cubicBezTo>
                    <a:pt x="11748" y="5602"/>
                    <a:pt x="11804" y="5614"/>
                    <a:pt x="11857" y="5614"/>
                  </a:cubicBezTo>
                  <a:cubicBezTo>
                    <a:pt x="12001" y="5614"/>
                    <a:pt x="12115" y="5526"/>
                    <a:pt x="12161" y="5388"/>
                  </a:cubicBezTo>
                  <a:cubicBezTo>
                    <a:pt x="12287" y="5167"/>
                    <a:pt x="12224" y="4947"/>
                    <a:pt x="12004" y="4884"/>
                  </a:cubicBezTo>
                  <a:cubicBezTo>
                    <a:pt x="11909" y="4852"/>
                    <a:pt x="11815" y="4789"/>
                    <a:pt x="11689" y="4726"/>
                  </a:cubicBezTo>
                  <a:cubicBezTo>
                    <a:pt x="11295" y="4474"/>
                    <a:pt x="10854" y="4348"/>
                    <a:pt x="10413" y="4348"/>
                  </a:cubicBezTo>
                  <a:cubicBezTo>
                    <a:pt x="9972" y="4348"/>
                    <a:pt x="9530" y="4474"/>
                    <a:pt x="9137" y="4726"/>
                  </a:cubicBezTo>
                  <a:lnTo>
                    <a:pt x="8916" y="4852"/>
                  </a:lnTo>
                  <a:cubicBezTo>
                    <a:pt x="9168" y="4380"/>
                    <a:pt x="9389" y="3781"/>
                    <a:pt x="9389" y="3214"/>
                  </a:cubicBezTo>
                  <a:cubicBezTo>
                    <a:pt x="9389" y="1450"/>
                    <a:pt x="7971" y="1"/>
                    <a:pt x="6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42"/>
          <p:cNvSpPr/>
          <p:nvPr/>
        </p:nvSpPr>
        <p:spPr>
          <a:xfrm>
            <a:off x="3506173" y="2699064"/>
            <a:ext cx="2088271" cy="889875"/>
          </a:xfrm>
          <a:custGeom>
            <a:avLst/>
            <a:gdLst/>
            <a:ahLst/>
            <a:cxnLst/>
            <a:rect l="l" t="t" r="r" b="b"/>
            <a:pathLst>
              <a:path w="23291" h="9925" extrusionOk="0">
                <a:moveTo>
                  <a:pt x="8695" y="1"/>
                </a:moveTo>
                <a:lnTo>
                  <a:pt x="7620" y="31"/>
                </a:lnTo>
                <a:lnTo>
                  <a:pt x="6575" y="123"/>
                </a:lnTo>
                <a:lnTo>
                  <a:pt x="5592" y="246"/>
                </a:lnTo>
                <a:lnTo>
                  <a:pt x="4670" y="400"/>
                </a:lnTo>
                <a:lnTo>
                  <a:pt x="3810" y="615"/>
                </a:lnTo>
                <a:lnTo>
                  <a:pt x="3011" y="861"/>
                </a:lnTo>
                <a:lnTo>
                  <a:pt x="2304" y="1168"/>
                </a:lnTo>
                <a:lnTo>
                  <a:pt x="1659" y="1475"/>
                </a:lnTo>
                <a:lnTo>
                  <a:pt x="1383" y="1660"/>
                </a:lnTo>
                <a:lnTo>
                  <a:pt x="1137" y="1844"/>
                </a:lnTo>
                <a:lnTo>
                  <a:pt x="891" y="2028"/>
                </a:lnTo>
                <a:lnTo>
                  <a:pt x="707" y="2244"/>
                </a:lnTo>
                <a:lnTo>
                  <a:pt x="522" y="2459"/>
                </a:lnTo>
                <a:lnTo>
                  <a:pt x="369" y="2674"/>
                </a:lnTo>
                <a:lnTo>
                  <a:pt x="215" y="2889"/>
                </a:lnTo>
                <a:lnTo>
                  <a:pt x="123" y="3135"/>
                </a:lnTo>
                <a:lnTo>
                  <a:pt x="61" y="3350"/>
                </a:lnTo>
                <a:lnTo>
                  <a:pt x="0" y="3595"/>
                </a:lnTo>
                <a:lnTo>
                  <a:pt x="0" y="3841"/>
                </a:lnTo>
                <a:lnTo>
                  <a:pt x="0" y="4087"/>
                </a:lnTo>
                <a:lnTo>
                  <a:pt x="61" y="4333"/>
                </a:lnTo>
                <a:lnTo>
                  <a:pt x="123" y="4579"/>
                </a:lnTo>
                <a:lnTo>
                  <a:pt x="246" y="4855"/>
                </a:lnTo>
                <a:lnTo>
                  <a:pt x="369" y="5070"/>
                </a:lnTo>
                <a:lnTo>
                  <a:pt x="522" y="5316"/>
                </a:lnTo>
                <a:lnTo>
                  <a:pt x="707" y="5562"/>
                </a:lnTo>
                <a:lnTo>
                  <a:pt x="922" y="5808"/>
                </a:lnTo>
                <a:lnTo>
                  <a:pt x="1137" y="6054"/>
                </a:lnTo>
                <a:lnTo>
                  <a:pt x="1690" y="6514"/>
                </a:lnTo>
                <a:lnTo>
                  <a:pt x="2304" y="6945"/>
                </a:lnTo>
                <a:lnTo>
                  <a:pt x="3011" y="7375"/>
                </a:lnTo>
                <a:lnTo>
                  <a:pt x="3810" y="7774"/>
                </a:lnTo>
                <a:lnTo>
                  <a:pt x="4670" y="8174"/>
                </a:lnTo>
                <a:lnTo>
                  <a:pt x="5592" y="8512"/>
                </a:lnTo>
                <a:lnTo>
                  <a:pt x="6606" y="8819"/>
                </a:lnTo>
                <a:lnTo>
                  <a:pt x="7651" y="9126"/>
                </a:lnTo>
                <a:lnTo>
                  <a:pt x="8757" y="9372"/>
                </a:lnTo>
                <a:lnTo>
                  <a:pt x="9894" y="9556"/>
                </a:lnTo>
                <a:lnTo>
                  <a:pt x="11092" y="9741"/>
                </a:lnTo>
                <a:lnTo>
                  <a:pt x="12290" y="9833"/>
                </a:lnTo>
                <a:lnTo>
                  <a:pt x="13427" y="9925"/>
                </a:lnTo>
                <a:lnTo>
                  <a:pt x="14564" y="9925"/>
                </a:lnTo>
                <a:lnTo>
                  <a:pt x="15670" y="9894"/>
                </a:lnTo>
                <a:lnTo>
                  <a:pt x="16684" y="9802"/>
                </a:lnTo>
                <a:lnTo>
                  <a:pt x="17698" y="9679"/>
                </a:lnTo>
                <a:lnTo>
                  <a:pt x="18620" y="9495"/>
                </a:lnTo>
                <a:lnTo>
                  <a:pt x="19480" y="9280"/>
                </a:lnTo>
                <a:lnTo>
                  <a:pt x="20248" y="9034"/>
                </a:lnTo>
                <a:lnTo>
                  <a:pt x="20986" y="8757"/>
                </a:lnTo>
                <a:lnTo>
                  <a:pt x="21600" y="8419"/>
                </a:lnTo>
                <a:lnTo>
                  <a:pt x="21877" y="8235"/>
                </a:lnTo>
                <a:lnTo>
                  <a:pt x="22153" y="8051"/>
                </a:lnTo>
                <a:lnTo>
                  <a:pt x="22368" y="7866"/>
                </a:lnTo>
                <a:lnTo>
                  <a:pt x="22583" y="7682"/>
                </a:lnTo>
                <a:lnTo>
                  <a:pt x="22768" y="7467"/>
                </a:lnTo>
                <a:lnTo>
                  <a:pt x="22921" y="7252"/>
                </a:lnTo>
                <a:lnTo>
                  <a:pt x="23044" y="7037"/>
                </a:lnTo>
                <a:lnTo>
                  <a:pt x="23167" y="6791"/>
                </a:lnTo>
                <a:lnTo>
                  <a:pt x="23229" y="6545"/>
                </a:lnTo>
                <a:lnTo>
                  <a:pt x="23259" y="6299"/>
                </a:lnTo>
                <a:lnTo>
                  <a:pt x="23290" y="6054"/>
                </a:lnTo>
                <a:lnTo>
                  <a:pt x="23259" y="5808"/>
                </a:lnTo>
                <a:lnTo>
                  <a:pt x="23229" y="5562"/>
                </a:lnTo>
                <a:lnTo>
                  <a:pt x="23136" y="5316"/>
                </a:lnTo>
                <a:lnTo>
                  <a:pt x="23044" y="5070"/>
                </a:lnTo>
                <a:lnTo>
                  <a:pt x="22921" y="4824"/>
                </a:lnTo>
                <a:lnTo>
                  <a:pt x="22768" y="4579"/>
                </a:lnTo>
                <a:lnTo>
                  <a:pt x="22583" y="4333"/>
                </a:lnTo>
                <a:lnTo>
                  <a:pt x="22368" y="4118"/>
                </a:lnTo>
                <a:lnTo>
                  <a:pt x="22123" y="3872"/>
                </a:lnTo>
                <a:lnTo>
                  <a:pt x="21600" y="3411"/>
                </a:lnTo>
                <a:lnTo>
                  <a:pt x="20986" y="2950"/>
                </a:lnTo>
                <a:lnTo>
                  <a:pt x="20248" y="2551"/>
                </a:lnTo>
                <a:lnTo>
                  <a:pt x="19480" y="2121"/>
                </a:lnTo>
                <a:lnTo>
                  <a:pt x="18620" y="1752"/>
                </a:lnTo>
                <a:lnTo>
                  <a:pt x="17667" y="1414"/>
                </a:lnTo>
                <a:lnTo>
                  <a:pt x="16684" y="1076"/>
                </a:lnTo>
                <a:lnTo>
                  <a:pt x="15639" y="799"/>
                </a:lnTo>
                <a:lnTo>
                  <a:pt x="14533" y="554"/>
                </a:lnTo>
                <a:lnTo>
                  <a:pt x="13396" y="339"/>
                </a:lnTo>
                <a:lnTo>
                  <a:pt x="12198" y="185"/>
                </a:lnTo>
                <a:lnTo>
                  <a:pt x="11000" y="62"/>
                </a:lnTo>
                <a:lnTo>
                  <a:pt x="983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42"/>
          <p:cNvSpPr/>
          <p:nvPr/>
        </p:nvSpPr>
        <p:spPr>
          <a:xfrm>
            <a:off x="3506173" y="2699064"/>
            <a:ext cx="2088271" cy="889875"/>
          </a:xfrm>
          <a:custGeom>
            <a:avLst/>
            <a:gdLst/>
            <a:ahLst/>
            <a:cxnLst/>
            <a:rect l="l" t="t" r="r" b="b"/>
            <a:pathLst>
              <a:path w="23291" h="9925" fill="none" extrusionOk="0">
                <a:moveTo>
                  <a:pt x="23259" y="6299"/>
                </a:moveTo>
                <a:lnTo>
                  <a:pt x="23259" y="6299"/>
                </a:lnTo>
                <a:lnTo>
                  <a:pt x="23229" y="6545"/>
                </a:lnTo>
                <a:lnTo>
                  <a:pt x="23167" y="6791"/>
                </a:lnTo>
                <a:lnTo>
                  <a:pt x="23044" y="7037"/>
                </a:lnTo>
                <a:lnTo>
                  <a:pt x="22921" y="7252"/>
                </a:lnTo>
                <a:lnTo>
                  <a:pt x="22768" y="7467"/>
                </a:lnTo>
                <a:lnTo>
                  <a:pt x="22583" y="7682"/>
                </a:lnTo>
                <a:lnTo>
                  <a:pt x="22368" y="7866"/>
                </a:lnTo>
                <a:lnTo>
                  <a:pt x="22153" y="8051"/>
                </a:lnTo>
                <a:lnTo>
                  <a:pt x="21877" y="8235"/>
                </a:lnTo>
                <a:lnTo>
                  <a:pt x="21600" y="8419"/>
                </a:lnTo>
                <a:lnTo>
                  <a:pt x="20986" y="8757"/>
                </a:lnTo>
                <a:lnTo>
                  <a:pt x="20248" y="9034"/>
                </a:lnTo>
                <a:lnTo>
                  <a:pt x="19480" y="9280"/>
                </a:lnTo>
                <a:lnTo>
                  <a:pt x="18620" y="9495"/>
                </a:lnTo>
                <a:lnTo>
                  <a:pt x="17698" y="9679"/>
                </a:lnTo>
                <a:lnTo>
                  <a:pt x="16684" y="9802"/>
                </a:lnTo>
                <a:lnTo>
                  <a:pt x="15670" y="9894"/>
                </a:lnTo>
                <a:lnTo>
                  <a:pt x="14564" y="9925"/>
                </a:lnTo>
                <a:lnTo>
                  <a:pt x="13427" y="9925"/>
                </a:lnTo>
                <a:lnTo>
                  <a:pt x="12290" y="9833"/>
                </a:lnTo>
                <a:lnTo>
                  <a:pt x="11092" y="9741"/>
                </a:lnTo>
                <a:lnTo>
                  <a:pt x="11092" y="9741"/>
                </a:lnTo>
                <a:lnTo>
                  <a:pt x="9894" y="9556"/>
                </a:lnTo>
                <a:lnTo>
                  <a:pt x="8757" y="9372"/>
                </a:lnTo>
                <a:lnTo>
                  <a:pt x="7651" y="9126"/>
                </a:lnTo>
                <a:lnTo>
                  <a:pt x="6606" y="8819"/>
                </a:lnTo>
                <a:lnTo>
                  <a:pt x="5592" y="8512"/>
                </a:lnTo>
                <a:lnTo>
                  <a:pt x="4670" y="8174"/>
                </a:lnTo>
                <a:lnTo>
                  <a:pt x="3810" y="7774"/>
                </a:lnTo>
                <a:lnTo>
                  <a:pt x="3011" y="7375"/>
                </a:lnTo>
                <a:lnTo>
                  <a:pt x="2304" y="6945"/>
                </a:lnTo>
                <a:lnTo>
                  <a:pt x="1690" y="6514"/>
                </a:lnTo>
                <a:lnTo>
                  <a:pt x="1137" y="6054"/>
                </a:lnTo>
                <a:lnTo>
                  <a:pt x="922" y="5808"/>
                </a:lnTo>
                <a:lnTo>
                  <a:pt x="707" y="5562"/>
                </a:lnTo>
                <a:lnTo>
                  <a:pt x="522" y="5316"/>
                </a:lnTo>
                <a:lnTo>
                  <a:pt x="369" y="5070"/>
                </a:lnTo>
                <a:lnTo>
                  <a:pt x="246" y="4855"/>
                </a:lnTo>
                <a:lnTo>
                  <a:pt x="123" y="4579"/>
                </a:lnTo>
                <a:lnTo>
                  <a:pt x="61" y="4333"/>
                </a:lnTo>
                <a:lnTo>
                  <a:pt x="0" y="4087"/>
                </a:lnTo>
                <a:lnTo>
                  <a:pt x="0" y="3841"/>
                </a:lnTo>
                <a:lnTo>
                  <a:pt x="0" y="3595"/>
                </a:lnTo>
                <a:lnTo>
                  <a:pt x="0" y="3595"/>
                </a:lnTo>
                <a:lnTo>
                  <a:pt x="61" y="3350"/>
                </a:lnTo>
                <a:lnTo>
                  <a:pt x="123" y="3135"/>
                </a:lnTo>
                <a:lnTo>
                  <a:pt x="215" y="2889"/>
                </a:lnTo>
                <a:lnTo>
                  <a:pt x="369" y="2674"/>
                </a:lnTo>
                <a:lnTo>
                  <a:pt x="522" y="2459"/>
                </a:lnTo>
                <a:lnTo>
                  <a:pt x="707" y="2244"/>
                </a:lnTo>
                <a:lnTo>
                  <a:pt x="891" y="2028"/>
                </a:lnTo>
                <a:lnTo>
                  <a:pt x="1137" y="1844"/>
                </a:lnTo>
                <a:lnTo>
                  <a:pt x="1383" y="1660"/>
                </a:lnTo>
                <a:lnTo>
                  <a:pt x="1659" y="1475"/>
                </a:lnTo>
                <a:lnTo>
                  <a:pt x="2304" y="1168"/>
                </a:lnTo>
                <a:lnTo>
                  <a:pt x="3011" y="861"/>
                </a:lnTo>
                <a:lnTo>
                  <a:pt x="3810" y="615"/>
                </a:lnTo>
                <a:lnTo>
                  <a:pt x="4670" y="400"/>
                </a:lnTo>
                <a:lnTo>
                  <a:pt x="5592" y="246"/>
                </a:lnTo>
                <a:lnTo>
                  <a:pt x="6575" y="123"/>
                </a:lnTo>
                <a:lnTo>
                  <a:pt x="7620" y="31"/>
                </a:lnTo>
                <a:lnTo>
                  <a:pt x="8695" y="1"/>
                </a:lnTo>
                <a:lnTo>
                  <a:pt x="9832" y="1"/>
                </a:lnTo>
                <a:lnTo>
                  <a:pt x="11000" y="62"/>
                </a:lnTo>
                <a:lnTo>
                  <a:pt x="12198" y="185"/>
                </a:lnTo>
                <a:lnTo>
                  <a:pt x="12198" y="185"/>
                </a:lnTo>
                <a:lnTo>
                  <a:pt x="13396" y="339"/>
                </a:lnTo>
                <a:lnTo>
                  <a:pt x="14533" y="554"/>
                </a:lnTo>
                <a:lnTo>
                  <a:pt x="15639" y="799"/>
                </a:lnTo>
                <a:lnTo>
                  <a:pt x="16684" y="1076"/>
                </a:lnTo>
                <a:lnTo>
                  <a:pt x="17667" y="1414"/>
                </a:lnTo>
                <a:lnTo>
                  <a:pt x="18620" y="1752"/>
                </a:lnTo>
                <a:lnTo>
                  <a:pt x="19480" y="2121"/>
                </a:lnTo>
                <a:lnTo>
                  <a:pt x="20248" y="2551"/>
                </a:lnTo>
                <a:lnTo>
                  <a:pt x="20986" y="2950"/>
                </a:lnTo>
                <a:lnTo>
                  <a:pt x="21600" y="3411"/>
                </a:lnTo>
                <a:lnTo>
                  <a:pt x="22123" y="3872"/>
                </a:lnTo>
                <a:lnTo>
                  <a:pt x="22368" y="4118"/>
                </a:lnTo>
                <a:lnTo>
                  <a:pt x="22583" y="4333"/>
                </a:lnTo>
                <a:lnTo>
                  <a:pt x="22768" y="4579"/>
                </a:lnTo>
                <a:lnTo>
                  <a:pt x="22921" y="4824"/>
                </a:lnTo>
                <a:lnTo>
                  <a:pt x="23044" y="5070"/>
                </a:lnTo>
                <a:lnTo>
                  <a:pt x="23136" y="5316"/>
                </a:lnTo>
                <a:lnTo>
                  <a:pt x="23229" y="5562"/>
                </a:lnTo>
                <a:lnTo>
                  <a:pt x="23259" y="5808"/>
                </a:lnTo>
                <a:lnTo>
                  <a:pt x="23290" y="6054"/>
                </a:lnTo>
                <a:lnTo>
                  <a:pt x="23259" y="629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42"/>
          <p:cNvSpPr/>
          <p:nvPr/>
        </p:nvSpPr>
        <p:spPr>
          <a:xfrm>
            <a:off x="4327100" y="3026863"/>
            <a:ext cx="314169" cy="460225"/>
          </a:xfrm>
          <a:custGeom>
            <a:avLst/>
            <a:gdLst/>
            <a:ahLst/>
            <a:cxnLst/>
            <a:rect l="l" t="t" r="r" b="b"/>
            <a:pathLst>
              <a:path w="3504" h="5133" extrusionOk="0">
                <a:moveTo>
                  <a:pt x="1752" y="1"/>
                </a:moveTo>
                <a:lnTo>
                  <a:pt x="1567" y="32"/>
                </a:lnTo>
                <a:lnTo>
                  <a:pt x="953" y="93"/>
                </a:lnTo>
                <a:lnTo>
                  <a:pt x="553" y="155"/>
                </a:lnTo>
                <a:lnTo>
                  <a:pt x="338" y="185"/>
                </a:lnTo>
                <a:lnTo>
                  <a:pt x="215" y="277"/>
                </a:lnTo>
                <a:lnTo>
                  <a:pt x="154" y="339"/>
                </a:lnTo>
                <a:lnTo>
                  <a:pt x="92" y="462"/>
                </a:lnTo>
                <a:lnTo>
                  <a:pt x="31" y="554"/>
                </a:lnTo>
                <a:lnTo>
                  <a:pt x="0" y="830"/>
                </a:lnTo>
                <a:lnTo>
                  <a:pt x="31" y="1138"/>
                </a:lnTo>
                <a:lnTo>
                  <a:pt x="185" y="1875"/>
                </a:lnTo>
                <a:lnTo>
                  <a:pt x="277" y="2275"/>
                </a:lnTo>
                <a:lnTo>
                  <a:pt x="338" y="2705"/>
                </a:lnTo>
                <a:lnTo>
                  <a:pt x="369" y="3135"/>
                </a:lnTo>
                <a:lnTo>
                  <a:pt x="400" y="3565"/>
                </a:lnTo>
                <a:lnTo>
                  <a:pt x="400" y="4303"/>
                </a:lnTo>
                <a:lnTo>
                  <a:pt x="430" y="4610"/>
                </a:lnTo>
                <a:lnTo>
                  <a:pt x="461" y="4733"/>
                </a:lnTo>
                <a:lnTo>
                  <a:pt x="492" y="4856"/>
                </a:lnTo>
                <a:lnTo>
                  <a:pt x="553" y="4948"/>
                </a:lnTo>
                <a:lnTo>
                  <a:pt x="646" y="5009"/>
                </a:lnTo>
                <a:lnTo>
                  <a:pt x="738" y="5071"/>
                </a:lnTo>
                <a:lnTo>
                  <a:pt x="861" y="5132"/>
                </a:lnTo>
                <a:lnTo>
                  <a:pt x="1106" y="5101"/>
                </a:lnTo>
                <a:lnTo>
                  <a:pt x="1537" y="5071"/>
                </a:lnTo>
                <a:lnTo>
                  <a:pt x="2213" y="4978"/>
                </a:lnTo>
                <a:lnTo>
                  <a:pt x="2397" y="4948"/>
                </a:lnTo>
                <a:lnTo>
                  <a:pt x="2520" y="4886"/>
                </a:lnTo>
                <a:lnTo>
                  <a:pt x="2673" y="4794"/>
                </a:lnTo>
                <a:lnTo>
                  <a:pt x="2796" y="4702"/>
                </a:lnTo>
                <a:lnTo>
                  <a:pt x="2919" y="4579"/>
                </a:lnTo>
                <a:lnTo>
                  <a:pt x="3042" y="4425"/>
                </a:lnTo>
                <a:lnTo>
                  <a:pt x="3226" y="4087"/>
                </a:lnTo>
                <a:lnTo>
                  <a:pt x="3380" y="3719"/>
                </a:lnTo>
                <a:lnTo>
                  <a:pt x="3472" y="3258"/>
                </a:lnTo>
                <a:lnTo>
                  <a:pt x="3503" y="2797"/>
                </a:lnTo>
                <a:lnTo>
                  <a:pt x="3472" y="2305"/>
                </a:lnTo>
                <a:lnTo>
                  <a:pt x="3380" y="1783"/>
                </a:lnTo>
                <a:lnTo>
                  <a:pt x="3226" y="1353"/>
                </a:lnTo>
                <a:lnTo>
                  <a:pt x="3011" y="953"/>
                </a:lnTo>
                <a:lnTo>
                  <a:pt x="2766" y="615"/>
                </a:lnTo>
                <a:lnTo>
                  <a:pt x="2520" y="339"/>
                </a:lnTo>
                <a:lnTo>
                  <a:pt x="2366" y="216"/>
                </a:lnTo>
                <a:lnTo>
                  <a:pt x="2213" y="124"/>
                </a:lnTo>
                <a:lnTo>
                  <a:pt x="2059" y="62"/>
                </a:lnTo>
                <a:lnTo>
                  <a:pt x="1905" y="32"/>
                </a:lnTo>
                <a:lnTo>
                  <a:pt x="1752" y="1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42"/>
          <p:cNvSpPr/>
          <p:nvPr/>
        </p:nvSpPr>
        <p:spPr>
          <a:xfrm>
            <a:off x="4327100" y="3026863"/>
            <a:ext cx="314169" cy="460225"/>
          </a:xfrm>
          <a:custGeom>
            <a:avLst/>
            <a:gdLst/>
            <a:ahLst/>
            <a:cxnLst/>
            <a:rect l="l" t="t" r="r" b="b"/>
            <a:pathLst>
              <a:path w="3504" h="5133" fill="none" extrusionOk="0">
                <a:moveTo>
                  <a:pt x="338" y="2705"/>
                </a:moveTo>
                <a:lnTo>
                  <a:pt x="338" y="2705"/>
                </a:lnTo>
                <a:lnTo>
                  <a:pt x="369" y="3135"/>
                </a:lnTo>
                <a:lnTo>
                  <a:pt x="400" y="3565"/>
                </a:lnTo>
                <a:lnTo>
                  <a:pt x="400" y="4303"/>
                </a:lnTo>
                <a:lnTo>
                  <a:pt x="430" y="4610"/>
                </a:lnTo>
                <a:lnTo>
                  <a:pt x="461" y="4733"/>
                </a:lnTo>
                <a:lnTo>
                  <a:pt x="492" y="4856"/>
                </a:lnTo>
                <a:lnTo>
                  <a:pt x="553" y="4948"/>
                </a:lnTo>
                <a:lnTo>
                  <a:pt x="646" y="5009"/>
                </a:lnTo>
                <a:lnTo>
                  <a:pt x="738" y="5071"/>
                </a:lnTo>
                <a:lnTo>
                  <a:pt x="861" y="5132"/>
                </a:lnTo>
                <a:lnTo>
                  <a:pt x="861" y="5132"/>
                </a:lnTo>
                <a:lnTo>
                  <a:pt x="1106" y="5101"/>
                </a:lnTo>
                <a:lnTo>
                  <a:pt x="1537" y="5071"/>
                </a:lnTo>
                <a:lnTo>
                  <a:pt x="2213" y="4978"/>
                </a:lnTo>
                <a:lnTo>
                  <a:pt x="2213" y="4978"/>
                </a:lnTo>
                <a:lnTo>
                  <a:pt x="2397" y="4948"/>
                </a:lnTo>
                <a:lnTo>
                  <a:pt x="2520" y="4886"/>
                </a:lnTo>
                <a:lnTo>
                  <a:pt x="2673" y="4794"/>
                </a:lnTo>
                <a:lnTo>
                  <a:pt x="2796" y="4702"/>
                </a:lnTo>
                <a:lnTo>
                  <a:pt x="2919" y="4579"/>
                </a:lnTo>
                <a:lnTo>
                  <a:pt x="3042" y="4425"/>
                </a:lnTo>
                <a:lnTo>
                  <a:pt x="3226" y="4087"/>
                </a:lnTo>
                <a:lnTo>
                  <a:pt x="3380" y="3719"/>
                </a:lnTo>
                <a:lnTo>
                  <a:pt x="3472" y="3258"/>
                </a:lnTo>
                <a:lnTo>
                  <a:pt x="3503" y="2797"/>
                </a:lnTo>
                <a:lnTo>
                  <a:pt x="3472" y="2305"/>
                </a:lnTo>
                <a:lnTo>
                  <a:pt x="3472" y="2305"/>
                </a:lnTo>
                <a:lnTo>
                  <a:pt x="3380" y="1783"/>
                </a:lnTo>
                <a:lnTo>
                  <a:pt x="3226" y="1353"/>
                </a:lnTo>
                <a:lnTo>
                  <a:pt x="3011" y="953"/>
                </a:lnTo>
                <a:lnTo>
                  <a:pt x="2766" y="615"/>
                </a:lnTo>
                <a:lnTo>
                  <a:pt x="2520" y="339"/>
                </a:lnTo>
                <a:lnTo>
                  <a:pt x="2366" y="216"/>
                </a:lnTo>
                <a:lnTo>
                  <a:pt x="2213" y="124"/>
                </a:lnTo>
                <a:lnTo>
                  <a:pt x="2059" y="62"/>
                </a:lnTo>
                <a:lnTo>
                  <a:pt x="1905" y="32"/>
                </a:lnTo>
                <a:lnTo>
                  <a:pt x="1752" y="1"/>
                </a:lnTo>
                <a:lnTo>
                  <a:pt x="1567" y="32"/>
                </a:lnTo>
                <a:lnTo>
                  <a:pt x="1567" y="32"/>
                </a:lnTo>
                <a:lnTo>
                  <a:pt x="953" y="93"/>
                </a:lnTo>
                <a:lnTo>
                  <a:pt x="553" y="155"/>
                </a:lnTo>
                <a:lnTo>
                  <a:pt x="338" y="185"/>
                </a:lnTo>
                <a:lnTo>
                  <a:pt x="338" y="185"/>
                </a:lnTo>
                <a:lnTo>
                  <a:pt x="215" y="277"/>
                </a:lnTo>
                <a:lnTo>
                  <a:pt x="154" y="339"/>
                </a:lnTo>
                <a:lnTo>
                  <a:pt x="92" y="462"/>
                </a:lnTo>
                <a:lnTo>
                  <a:pt x="31" y="554"/>
                </a:lnTo>
                <a:lnTo>
                  <a:pt x="0" y="830"/>
                </a:lnTo>
                <a:lnTo>
                  <a:pt x="31" y="1138"/>
                </a:lnTo>
                <a:lnTo>
                  <a:pt x="185" y="1875"/>
                </a:lnTo>
                <a:lnTo>
                  <a:pt x="277" y="2275"/>
                </a:lnTo>
                <a:lnTo>
                  <a:pt x="338" y="270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42"/>
          <p:cNvSpPr/>
          <p:nvPr/>
        </p:nvSpPr>
        <p:spPr>
          <a:xfrm>
            <a:off x="4244433" y="3043450"/>
            <a:ext cx="286553" cy="443638"/>
          </a:xfrm>
          <a:custGeom>
            <a:avLst/>
            <a:gdLst/>
            <a:ahLst/>
            <a:cxnLst/>
            <a:rect l="l" t="t" r="r" b="b"/>
            <a:pathLst>
              <a:path w="3196" h="4948" extrusionOk="0">
                <a:moveTo>
                  <a:pt x="1260" y="0"/>
                </a:moveTo>
                <a:lnTo>
                  <a:pt x="1107" y="31"/>
                </a:lnTo>
                <a:lnTo>
                  <a:pt x="953" y="92"/>
                </a:lnTo>
                <a:lnTo>
                  <a:pt x="830" y="185"/>
                </a:lnTo>
                <a:lnTo>
                  <a:pt x="676" y="277"/>
                </a:lnTo>
                <a:lnTo>
                  <a:pt x="554" y="400"/>
                </a:lnTo>
                <a:lnTo>
                  <a:pt x="461" y="523"/>
                </a:lnTo>
                <a:lnTo>
                  <a:pt x="277" y="861"/>
                </a:lnTo>
                <a:lnTo>
                  <a:pt x="123" y="1260"/>
                </a:lnTo>
                <a:lnTo>
                  <a:pt x="31" y="1690"/>
                </a:lnTo>
                <a:lnTo>
                  <a:pt x="1" y="2182"/>
                </a:lnTo>
                <a:lnTo>
                  <a:pt x="31" y="2673"/>
                </a:lnTo>
                <a:lnTo>
                  <a:pt x="123" y="3165"/>
                </a:lnTo>
                <a:lnTo>
                  <a:pt x="277" y="3626"/>
                </a:lnTo>
                <a:lnTo>
                  <a:pt x="492" y="4025"/>
                </a:lnTo>
                <a:lnTo>
                  <a:pt x="707" y="4363"/>
                </a:lnTo>
                <a:lnTo>
                  <a:pt x="984" y="4640"/>
                </a:lnTo>
                <a:lnTo>
                  <a:pt x="1137" y="4732"/>
                </a:lnTo>
                <a:lnTo>
                  <a:pt x="1291" y="4824"/>
                </a:lnTo>
                <a:lnTo>
                  <a:pt x="1445" y="4886"/>
                </a:lnTo>
                <a:lnTo>
                  <a:pt x="1598" y="4947"/>
                </a:lnTo>
                <a:lnTo>
                  <a:pt x="1906" y="4947"/>
                </a:lnTo>
                <a:lnTo>
                  <a:pt x="2090" y="4916"/>
                </a:lnTo>
                <a:lnTo>
                  <a:pt x="2213" y="4855"/>
                </a:lnTo>
                <a:lnTo>
                  <a:pt x="2366" y="4763"/>
                </a:lnTo>
                <a:lnTo>
                  <a:pt x="2489" y="4671"/>
                </a:lnTo>
                <a:lnTo>
                  <a:pt x="2612" y="4548"/>
                </a:lnTo>
                <a:lnTo>
                  <a:pt x="2735" y="4394"/>
                </a:lnTo>
                <a:lnTo>
                  <a:pt x="2919" y="4087"/>
                </a:lnTo>
                <a:lnTo>
                  <a:pt x="3073" y="3687"/>
                </a:lnTo>
                <a:lnTo>
                  <a:pt x="3165" y="3257"/>
                </a:lnTo>
                <a:lnTo>
                  <a:pt x="3196" y="2766"/>
                </a:lnTo>
                <a:lnTo>
                  <a:pt x="3165" y="2274"/>
                </a:lnTo>
                <a:lnTo>
                  <a:pt x="3073" y="1782"/>
                </a:lnTo>
                <a:lnTo>
                  <a:pt x="2919" y="1321"/>
                </a:lnTo>
                <a:lnTo>
                  <a:pt x="2704" y="922"/>
                </a:lnTo>
                <a:lnTo>
                  <a:pt x="2459" y="584"/>
                </a:lnTo>
                <a:lnTo>
                  <a:pt x="2213" y="308"/>
                </a:lnTo>
                <a:lnTo>
                  <a:pt x="2059" y="185"/>
                </a:lnTo>
                <a:lnTo>
                  <a:pt x="1906" y="123"/>
                </a:lnTo>
                <a:lnTo>
                  <a:pt x="1752" y="62"/>
                </a:lnTo>
                <a:lnTo>
                  <a:pt x="1598" y="0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42"/>
          <p:cNvSpPr/>
          <p:nvPr/>
        </p:nvSpPr>
        <p:spPr>
          <a:xfrm>
            <a:off x="4244433" y="3043450"/>
            <a:ext cx="286553" cy="443638"/>
          </a:xfrm>
          <a:custGeom>
            <a:avLst/>
            <a:gdLst/>
            <a:ahLst/>
            <a:cxnLst/>
            <a:rect l="l" t="t" r="r" b="b"/>
            <a:pathLst>
              <a:path w="3196" h="4948" fill="none" extrusionOk="0">
                <a:moveTo>
                  <a:pt x="31" y="2673"/>
                </a:moveTo>
                <a:lnTo>
                  <a:pt x="31" y="2673"/>
                </a:lnTo>
                <a:lnTo>
                  <a:pt x="123" y="3165"/>
                </a:lnTo>
                <a:lnTo>
                  <a:pt x="277" y="3626"/>
                </a:lnTo>
                <a:lnTo>
                  <a:pt x="492" y="4025"/>
                </a:lnTo>
                <a:lnTo>
                  <a:pt x="707" y="4363"/>
                </a:lnTo>
                <a:lnTo>
                  <a:pt x="984" y="4640"/>
                </a:lnTo>
                <a:lnTo>
                  <a:pt x="1137" y="4732"/>
                </a:lnTo>
                <a:lnTo>
                  <a:pt x="1291" y="4824"/>
                </a:lnTo>
                <a:lnTo>
                  <a:pt x="1445" y="4886"/>
                </a:lnTo>
                <a:lnTo>
                  <a:pt x="1598" y="4947"/>
                </a:lnTo>
                <a:lnTo>
                  <a:pt x="1752" y="4947"/>
                </a:lnTo>
                <a:lnTo>
                  <a:pt x="1906" y="4947"/>
                </a:lnTo>
                <a:lnTo>
                  <a:pt x="1906" y="4947"/>
                </a:lnTo>
                <a:lnTo>
                  <a:pt x="2090" y="4916"/>
                </a:lnTo>
                <a:lnTo>
                  <a:pt x="2213" y="4855"/>
                </a:lnTo>
                <a:lnTo>
                  <a:pt x="2366" y="4763"/>
                </a:lnTo>
                <a:lnTo>
                  <a:pt x="2489" y="4671"/>
                </a:lnTo>
                <a:lnTo>
                  <a:pt x="2612" y="4548"/>
                </a:lnTo>
                <a:lnTo>
                  <a:pt x="2735" y="4394"/>
                </a:lnTo>
                <a:lnTo>
                  <a:pt x="2919" y="4087"/>
                </a:lnTo>
                <a:lnTo>
                  <a:pt x="3073" y="3687"/>
                </a:lnTo>
                <a:lnTo>
                  <a:pt x="3165" y="3257"/>
                </a:lnTo>
                <a:lnTo>
                  <a:pt x="3196" y="2766"/>
                </a:lnTo>
                <a:lnTo>
                  <a:pt x="3165" y="2274"/>
                </a:lnTo>
                <a:lnTo>
                  <a:pt x="3165" y="2274"/>
                </a:lnTo>
                <a:lnTo>
                  <a:pt x="3073" y="1782"/>
                </a:lnTo>
                <a:lnTo>
                  <a:pt x="2919" y="1321"/>
                </a:lnTo>
                <a:lnTo>
                  <a:pt x="2704" y="922"/>
                </a:lnTo>
                <a:lnTo>
                  <a:pt x="2459" y="584"/>
                </a:lnTo>
                <a:lnTo>
                  <a:pt x="2213" y="308"/>
                </a:lnTo>
                <a:lnTo>
                  <a:pt x="2059" y="185"/>
                </a:lnTo>
                <a:lnTo>
                  <a:pt x="1906" y="123"/>
                </a:lnTo>
                <a:lnTo>
                  <a:pt x="1752" y="62"/>
                </a:lnTo>
                <a:lnTo>
                  <a:pt x="1598" y="0"/>
                </a:lnTo>
                <a:lnTo>
                  <a:pt x="1445" y="0"/>
                </a:lnTo>
                <a:lnTo>
                  <a:pt x="1260" y="0"/>
                </a:lnTo>
                <a:lnTo>
                  <a:pt x="1260" y="0"/>
                </a:lnTo>
                <a:lnTo>
                  <a:pt x="1107" y="31"/>
                </a:lnTo>
                <a:lnTo>
                  <a:pt x="953" y="92"/>
                </a:lnTo>
                <a:lnTo>
                  <a:pt x="830" y="185"/>
                </a:lnTo>
                <a:lnTo>
                  <a:pt x="676" y="277"/>
                </a:lnTo>
                <a:lnTo>
                  <a:pt x="554" y="400"/>
                </a:lnTo>
                <a:lnTo>
                  <a:pt x="461" y="523"/>
                </a:lnTo>
                <a:lnTo>
                  <a:pt x="277" y="861"/>
                </a:lnTo>
                <a:lnTo>
                  <a:pt x="123" y="1260"/>
                </a:lnTo>
                <a:lnTo>
                  <a:pt x="31" y="1690"/>
                </a:lnTo>
                <a:lnTo>
                  <a:pt x="1" y="2182"/>
                </a:lnTo>
                <a:lnTo>
                  <a:pt x="31" y="267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42"/>
          <p:cNvSpPr/>
          <p:nvPr/>
        </p:nvSpPr>
        <p:spPr>
          <a:xfrm>
            <a:off x="4291236" y="3128807"/>
            <a:ext cx="173671" cy="272835"/>
          </a:xfrm>
          <a:custGeom>
            <a:avLst/>
            <a:gdLst/>
            <a:ahLst/>
            <a:cxnLst/>
            <a:rect l="l" t="t" r="r" b="b"/>
            <a:pathLst>
              <a:path w="1937" h="3043" extrusionOk="0">
                <a:moveTo>
                  <a:pt x="769" y="1"/>
                </a:moveTo>
                <a:lnTo>
                  <a:pt x="646" y="62"/>
                </a:lnTo>
                <a:lnTo>
                  <a:pt x="492" y="124"/>
                </a:lnTo>
                <a:lnTo>
                  <a:pt x="800" y="554"/>
                </a:lnTo>
                <a:lnTo>
                  <a:pt x="923" y="585"/>
                </a:lnTo>
                <a:lnTo>
                  <a:pt x="1046" y="646"/>
                </a:lnTo>
                <a:lnTo>
                  <a:pt x="1138" y="707"/>
                </a:lnTo>
                <a:lnTo>
                  <a:pt x="1261" y="830"/>
                </a:lnTo>
                <a:lnTo>
                  <a:pt x="1322" y="953"/>
                </a:lnTo>
                <a:lnTo>
                  <a:pt x="1414" y="1107"/>
                </a:lnTo>
                <a:lnTo>
                  <a:pt x="1476" y="1261"/>
                </a:lnTo>
                <a:lnTo>
                  <a:pt x="1506" y="1445"/>
                </a:lnTo>
                <a:lnTo>
                  <a:pt x="1506" y="1721"/>
                </a:lnTo>
                <a:lnTo>
                  <a:pt x="1875" y="2305"/>
                </a:lnTo>
                <a:lnTo>
                  <a:pt x="1906" y="2090"/>
                </a:lnTo>
                <a:lnTo>
                  <a:pt x="1937" y="1875"/>
                </a:lnTo>
                <a:lnTo>
                  <a:pt x="1937" y="1629"/>
                </a:lnTo>
                <a:lnTo>
                  <a:pt x="1937" y="1414"/>
                </a:lnTo>
                <a:lnTo>
                  <a:pt x="1875" y="1107"/>
                </a:lnTo>
                <a:lnTo>
                  <a:pt x="1783" y="861"/>
                </a:lnTo>
                <a:lnTo>
                  <a:pt x="1660" y="615"/>
                </a:lnTo>
                <a:lnTo>
                  <a:pt x="1537" y="400"/>
                </a:lnTo>
                <a:lnTo>
                  <a:pt x="1384" y="247"/>
                </a:lnTo>
                <a:lnTo>
                  <a:pt x="1230" y="124"/>
                </a:lnTo>
                <a:lnTo>
                  <a:pt x="1046" y="31"/>
                </a:lnTo>
                <a:lnTo>
                  <a:pt x="861" y="1"/>
                </a:lnTo>
                <a:close/>
                <a:moveTo>
                  <a:pt x="1353" y="2274"/>
                </a:moveTo>
                <a:lnTo>
                  <a:pt x="1230" y="2428"/>
                </a:lnTo>
                <a:lnTo>
                  <a:pt x="1506" y="2889"/>
                </a:lnTo>
                <a:lnTo>
                  <a:pt x="1629" y="2735"/>
                </a:lnTo>
                <a:lnTo>
                  <a:pt x="1353" y="2274"/>
                </a:lnTo>
                <a:close/>
                <a:moveTo>
                  <a:pt x="216" y="462"/>
                </a:moveTo>
                <a:lnTo>
                  <a:pt x="93" y="707"/>
                </a:lnTo>
                <a:lnTo>
                  <a:pt x="32" y="984"/>
                </a:lnTo>
                <a:lnTo>
                  <a:pt x="1" y="1322"/>
                </a:lnTo>
                <a:lnTo>
                  <a:pt x="32" y="1660"/>
                </a:lnTo>
                <a:lnTo>
                  <a:pt x="62" y="1936"/>
                </a:lnTo>
                <a:lnTo>
                  <a:pt x="154" y="2213"/>
                </a:lnTo>
                <a:lnTo>
                  <a:pt x="277" y="2428"/>
                </a:lnTo>
                <a:lnTo>
                  <a:pt x="400" y="2643"/>
                </a:lnTo>
                <a:lnTo>
                  <a:pt x="554" y="2797"/>
                </a:lnTo>
                <a:lnTo>
                  <a:pt x="738" y="2950"/>
                </a:lnTo>
                <a:lnTo>
                  <a:pt x="892" y="3012"/>
                </a:lnTo>
                <a:lnTo>
                  <a:pt x="1076" y="3043"/>
                </a:lnTo>
                <a:lnTo>
                  <a:pt x="1107" y="3043"/>
                </a:lnTo>
                <a:lnTo>
                  <a:pt x="708" y="2428"/>
                </a:lnTo>
                <a:lnTo>
                  <a:pt x="554" y="2305"/>
                </a:lnTo>
                <a:lnTo>
                  <a:pt x="431" y="2121"/>
                </a:lnTo>
                <a:lnTo>
                  <a:pt x="339" y="1875"/>
                </a:lnTo>
                <a:lnTo>
                  <a:pt x="277" y="1629"/>
                </a:lnTo>
                <a:lnTo>
                  <a:pt x="277" y="1383"/>
                </a:lnTo>
                <a:lnTo>
                  <a:pt x="277" y="1168"/>
                </a:lnTo>
                <a:lnTo>
                  <a:pt x="339" y="953"/>
                </a:lnTo>
                <a:lnTo>
                  <a:pt x="431" y="800"/>
                </a:lnTo>
                <a:lnTo>
                  <a:pt x="216" y="462"/>
                </a:lnTo>
                <a:close/>
              </a:path>
            </a:pathLst>
          </a:custGeom>
          <a:solidFill>
            <a:srgbClr val="5C61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42"/>
          <p:cNvSpPr/>
          <p:nvPr/>
        </p:nvSpPr>
        <p:spPr>
          <a:xfrm>
            <a:off x="4291236" y="3128807"/>
            <a:ext cx="173671" cy="272835"/>
          </a:xfrm>
          <a:custGeom>
            <a:avLst/>
            <a:gdLst/>
            <a:ahLst/>
            <a:cxnLst/>
            <a:rect l="l" t="t" r="r" b="b"/>
            <a:pathLst>
              <a:path w="1937" h="3043" fill="none" extrusionOk="0">
                <a:moveTo>
                  <a:pt x="861" y="1"/>
                </a:moveTo>
                <a:lnTo>
                  <a:pt x="861" y="1"/>
                </a:lnTo>
                <a:lnTo>
                  <a:pt x="769" y="1"/>
                </a:lnTo>
                <a:lnTo>
                  <a:pt x="769" y="1"/>
                </a:lnTo>
                <a:lnTo>
                  <a:pt x="646" y="62"/>
                </a:lnTo>
                <a:lnTo>
                  <a:pt x="492" y="124"/>
                </a:lnTo>
                <a:lnTo>
                  <a:pt x="800" y="554"/>
                </a:lnTo>
                <a:lnTo>
                  <a:pt x="800" y="554"/>
                </a:lnTo>
                <a:lnTo>
                  <a:pt x="800" y="554"/>
                </a:lnTo>
                <a:lnTo>
                  <a:pt x="800" y="554"/>
                </a:lnTo>
                <a:lnTo>
                  <a:pt x="923" y="585"/>
                </a:lnTo>
                <a:lnTo>
                  <a:pt x="1046" y="646"/>
                </a:lnTo>
                <a:lnTo>
                  <a:pt x="1138" y="707"/>
                </a:lnTo>
                <a:lnTo>
                  <a:pt x="1261" y="830"/>
                </a:lnTo>
                <a:lnTo>
                  <a:pt x="1322" y="953"/>
                </a:lnTo>
                <a:lnTo>
                  <a:pt x="1414" y="1107"/>
                </a:lnTo>
                <a:lnTo>
                  <a:pt x="1476" y="1261"/>
                </a:lnTo>
                <a:lnTo>
                  <a:pt x="1506" y="1445"/>
                </a:lnTo>
                <a:lnTo>
                  <a:pt x="1506" y="1445"/>
                </a:lnTo>
                <a:lnTo>
                  <a:pt x="1506" y="1721"/>
                </a:lnTo>
                <a:lnTo>
                  <a:pt x="1875" y="2305"/>
                </a:lnTo>
                <a:lnTo>
                  <a:pt x="1875" y="2305"/>
                </a:lnTo>
                <a:lnTo>
                  <a:pt x="1783" y="2551"/>
                </a:lnTo>
                <a:lnTo>
                  <a:pt x="1629" y="2735"/>
                </a:lnTo>
                <a:lnTo>
                  <a:pt x="1353" y="2274"/>
                </a:lnTo>
                <a:lnTo>
                  <a:pt x="1353" y="2274"/>
                </a:lnTo>
                <a:lnTo>
                  <a:pt x="1230" y="2428"/>
                </a:lnTo>
                <a:lnTo>
                  <a:pt x="1506" y="2889"/>
                </a:lnTo>
                <a:lnTo>
                  <a:pt x="1506" y="2889"/>
                </a:lnTo>
                <a:lnTo>
                  <a:pt x="1353" y="2981"/>
                </a:lnTo>
                <a:lnTo>
                  <a:pt x="1168" y="3043"/>
                </a:lnTo>
                <a:lnTo>
                  <a:pt x="1168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708" y="2428"/>
                </a:lnTo>
                <a:lnTo>
                  <a:pt x="708" y="2428"/>
                </a:lnTo>
                <a:lnTo>
                  <a:pt x="554" y="2305"/>
                </a:lnTo>
                <a:lnTo>
                  <a:pt x="431" y="2121"/>
                </a:lnTo>
                <a:lnTo>
                  <a:pt x="339" y="1875"/>
                </a:lnTo>
                <a:lnTo>
                  <a:pt x="277" y="1629"/>
                </a:lnTo>
                <a:lnTo>
                  <a:pt x="277" y="1629"/>
                </a:lnTo>
                <a:lnTo>
                  <a:pt x="277" y="1383"/>
                </a:lnTo>
                <a:lnTo>
                  <a:pt x="277" y="1168"/>
                </a:lnTo>
                <a:lnTo>
                  <a:pt x="339" y="953"/>
                </a:lnTo>
                <a:lnTo>
                  <a:pt x="431" y="800"/>
                </a:lnTo>
                <a:lnTo>
                  <a:pt x="216" y="462"/>
                </a:lnTo>
                <a:lnTo>
                  <a:pt x="216" y="462"/>
                </a:lnTo>
                <a:lnTo>
                  <a:pt x="216" y="462"/>
                </a:lnTo>
                <a:lnTo>
                  <a:pt x="93" y="707"/>
                </a:lnTo>
                <a:lnTo>
                  <a:pt x="32" y="984"/>
                </a:lnTo>
                <a:lnTo>
                  <a:pt x="1" y="1322"/>
                </a:lnTo>
                <a:lnTo>
                  <a:pt x="32" y="1660"/>
                </a:lnTo>
                <a:lnTo>
                  <a:pt x="32" y="1660"/>
                </a:lnTo>
                <a:lnTo>
                  <a:pt x="62" y="1936"/>
                </a:lnTo>
                <a:lnTo>
                  <a:pt x="154" y="2213"/>
                </a:lnTo>
                <a:lnTo>
                  <a:pt x="277" y="2428"/>
                </a:lnTo>
                <a:lnTo>
                  <a:pt x="400" y="2643"/>
                </a:lnTo>
                <a:lnTo>
                  <a:pt x="554" y="2797"/>
                </a:lnTo>
                <a:lnTo>
                  <a:pt x="738" y="2950"/>
                </a:lnTo>
                <a:lnTo>
                  <a:pt x="892" y="3012"/>
                </a:lnTo>
                <a:lnTo>
                  <a:pt x="1076" y="3043"/>
                </a:lnTo>
                <a:lnTo>
                  <a:pt x="1076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07" y="3043"/>
                </a:lnTo>
                <a:lnTo>
                  <a:pt x="1168" y="3043"/>
                </a:lnTo>
                <a:lnTo>
                  <a:pt x="1168" y="3043"/>
                </a:lnTo>
                <a:lnTo>
                  <a:pt x="1353" y="2981"/>
                </a:lnTo>
                <a:lnTo>
                  <a:pt x="1506" y="2889"/>
                </a:lnTo>
                <a:lnTo>
                  <a:pt x="1506" y="2889"/>
                </a:lnTo>
                <a:lnTo>
                  <a:pt x="1629" y="2735"/>
                </a:lnTo>
                <a:lnTo>
                  <a:pt x="1629" y="2735"/>
                </a:lnTo>
                <a:lnTo>
                  <a:pt x="1783" y="2551"/>
                </a:lnTo>
                <a:lnTo>
                  <a:pt x="1875" y="2305"/>
                </a:lnTo>
                <a:lnTo>
                  <a:pt x="1875" y="2305"/>
                </a:lnTo>
                <a:lnTo>
                  <a:pt x="1906" y="2090"/>
                </a:lnTo>
                <a:lnTo>
                  <a:pt x="1937" y="1875"/>
                </a:lnTo>
                <a:lnTo>
                  <a:pt x="1937" y="1629"/>
                </a:lnTo>
                <a:lnTo>
                  <a:pt x="1937" y="1414"/>
                </a:lnTo>
                <a:lnTo>
                  <a:pt x="1937" y="1414"/>
                </a:lnTo>
                <a:lnTo>
                  <a:pt x="1875" y="1107"/>
                </a:lnTo>
                <a:lnTo>
                  <a:pt x="1783" y="861"/>
                </a:lnTo>
                <a:lnTo>
                  <a:pt x="1660" y="615"/>
                </a:lnTo>
                <a:lnTo>
                  <a:pt x="1537" y="400"/>
                </a:lnTo>
                <a:lnTo>
                  <a:pt x="1384" y="247"/>
                </a:lnTo>
                <a:lnTo>
                  <a:pt x="1230" y="124"/>
                </a:lnTo>
                <a:lnTo>
                  <a:pt x="1046" y="31"/>
                </a:lnTo>
                <a:lnTo>
                  <a:pt x="86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42"/>
          <p:cNvSpPr/>
          <p:nvPr/>
        </p:nvSpPr>
        <p:spPr>
          <a:xfrm>
            <a:off x="4316071" y="3181169"/>
            <a:ext cx="110282" cy="173671"/>
          </a:xfrm>
          <a:custGeom>
            <a:avLst/>
            <a:gdLst/>
            <a:ahLst/>
            <a:cxnLst/>
            <a:rect l="l" t="t" r="r" b="b"/>
            <a:pathLst>
              <a:path w="1230" h="1937" extrusionOk="0">
                <a:moveTo>
                  <a:pt x="492" y="1"/>
                </a:moveTo>
                <a:lnTo>
                  <a:pt x="369" y="31"/>
                </a:lnTo>
                <a:lnTo>
                  <a:pt x="246" y="93"/>
                </a:lnTo>
                <a:lnTo>
                  <a:pt x="154" y="185"/>
                </a:lnTo>
                <a:lnTo>
                  <a:pt x="93" y="339"/>
                </a:lnTo>
                <a:lnTo>
                  <a:pt x="31" y="492"/>
                </a:lnTo>
                <a:lnTo>
                  <a:pt x="0" y="646"/>
                </a:lnTo>
                <a:lnTo>
                  <a:pt x="0" y="830"/>
                </a:lnTo>
                <a:lnTo>
                  <a:pt x="0" y="1045"/>
                </a:lnTo>
                <a:lnTo>
                  <a:pt x="31" y="1230"/>
                </a:lnTo>
                <a:lnTo>
                  <a:pt x="93" y="1414"/>
                </a:lnTo>
                <a:lnTo>
                  <a:pt x="185" y="1568"/>
                </a:lnTo>
                <a:lnTo>
                  <a:pt x="277" y="1690"/>
                </a:lnTo>
                <a:lnTo>
                  <a:pt x="369" y="1813"/>
                </a:lnTo>
                <a:lnTo>
                  <a:pt x="492" y="1875"/>
                </a:lnTo>
                <a:lnTo>
                  <a:pt x="615" y="1906"/>
                </a:lnTo>
                <a:lnTo>
                  <a:pt x="738" y="1936"/>
                </a:lnTo>
                <a:lnTo>
                  <a:pt x="861" y="1875"/>
                </a:lnTo>
                <a:lnTo>
                  <a:pt x="953" y="1813"/>
                </a:lnTo>
                <a:lnTo>
                  <a:pt x="1045" y="172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0"/>
                </a:lnTo>
                <a:lnTo>
                  <a:pt x="1229" y="1076"/>
                </a:lnTo>
                <a:lnTo>
                  <a:pt x="1229" y="861"/>
                </a:lnTo>
                <a:lnTo>
                  <a:pt x="1168" y="677"/>
                </a:lnTo>
                <a:lnTo>
                  <a:pt x="1137" y="492"/>
                </a:lnTo>
                <a:lnTo>
                  <a:pt x="1045" y="339"/>
                </a:lnTo>
                <a:lnTo>
                  <a:pt x="953" y="216"/>
                </a:lnTo>
                <a:lnTo>
                  <a:pt x="861" y="93"/>
                </a:lnTo>
                <a:lnTo>
                  <a:pt x="738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42"/>
          <p:cNvSpPr/>
          <p:nvPr/>
        </p:nvSpPr>
        <p:spPr>
          <a:xfrm>
            <a:off x="4316071" y="3181169"/>
            <a:ext cx="110282" cy="173671"/>
          </a:xfrm>
          <a:custGeom>
            <a:avLst/>
            <a:gdLst/>
            <a:ahLst/>
            <a:cxnLst/>
            <a:rect l="l" t="t" r="r" b="b"/>
            <a:pathLst>
              <a:path w="1230" h="1937" fill="none" extrusionOk="0">
                <a:moveTo>
                  <a:pt x="0" y="1045"/>
                </a:moveTo>
                <a:lnTo>
                  <a:pt x="0" y="1045"/>
                </a:lnTo>
                <a:lnTo>
                  <a:pt x="31" y="1230"/>
                </a:lnTo>
                <a:lnTo>
                  <a:pt x="93" y="1414"/>
                </a:lnTo>
                <a:lnTo>
                  <a:pt x="185" y="1568"/>
                </a:lnTo>
                <a:lnTo>
                  <a:pt x="277" y="1690"/>
                </a:lnTo>
                <a:lnTo>
                  <a:pt x="369" y="1813"/>
                </a:lnTo>
                <a:lnTo>
                  <a:pt x="492" y="1875"/>
                </a:lnTo>
                <a:lnTo>
                  <a:pt x="615" y="1906"/>
                </a:lnTo>
                <a:lnTo>
                  <a:pt x="738" y="1936"/>
                </a:lnTo>
                <a:lnTo>
                  <a:pt x="738" y="1936"/>
                </a:lnTo>
                <a:lnTo>
                  <a:pt x="861" y="1875"/>
                </a:lnTo>
                <a:lnTo>
                  <a:pt x="953" y="1813"/>
                </a:lnTo>
                <a:lnTo>
                  <a:pt x="1045" y="172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0"/>
                </a:lnTo>
                <a:lnTo>
                  <a:pt x="1229" y="1076"/>
                </a:lnTo>
                <a:lnTo>
                  <a:pt x="1229" y="861"/>
                </a:lnTo>
                <a:lnTo>
                  <a:pt x="1229" y="861"/>
                </a:lnTo>
                <a:lnTo>
                  <a:pt x="1168" y="677"/>
                </a:lnTo>
                <a:lnTo>
                  <a:pt x="1137" y="492"/>
                </a:lnTo>
                <a:lnTo>
                  <a:pt x="1045" y="339"/>
                </a:lnTo>
                <a:lnTo>
                  <a:pt x="953" y="216"/>
                </a:lnTo>
                <a:lnTo>
                  <a:pt x="861" y="93"/>
                </a:lnTo>
                <a:lnTo>
                  <a:pt x="738" y="31"/>
                </a:lnTo>
                <a:lnTo>
                  <a:pt x="615" y="1"/>
                </a:lnTo>
                <a:lnTo>
                  <a:pt x="492" y="1"/>
                </a:lnTo>
                <a:lnTo>
                  <a:pt x="492" y="1"/>
                </a:lnTo>
                <a:lnTo>
                  <a:pt x="369" y="31"/>
                </a:lnTo>
                <a:lnTo>
                  <a:pt x="246" y="93"/>
                </a:lnTo>
                <a:lnTo>
                  <a:pt x="154" y="185"/>
                </a:lnTo>
                <a:lnTo>
                  <a:pt x="93" y="339"/>
                </a:lnTo>
                <a:lnTo>
                  <a:pt x="31" y="492"/>
                </a:lnTo>
                <a:lnTo>
                  <a:pt x="0" y="646"/>
                </a:lnTo>
                <a:lnTo>
                  <a:pt x="0" y="830"/>
                </a:lnTo>
                <a:lnTo>
                  <a:pt x="0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2"/>
          <p:cNvSpPr/>
          <p:nvPr/>
        </p:nvSpPr>
        <p:spPr>
          <a:xfrm>
            <a:off x="4310513" y="3139835"/>
            <a:ext cx="148925" cy="234282"/>
          </a:xfrm>
          <a:custGeom>
            <a:avLst/>
            <a:gdLst/>
            <a:ahLst/>
            <a:cxnLst/>
            <a:rect l="l" t="t" r="r" b="b"/>
            <a:pathLst>
              <a:path w="1661" h="2613" extrusionOk="0">
                <a:moveTo>
                  <a:pt x="277" y="1"/>
                </a:moveTo>
                <a:lnTo>
                  <a:pt x="124" y="124"/>
                </a:lnTo>
                <a:lnTo>
                  <a:pt x="1" y="339"/>
                </a:lnTo>
                <a:lnTo>
                  <a:pt x="216" y="677"/>
                </a:lnTo>
                <a:lnTo>
                  <a:pt x="277" y="584"/>
                </a:lnTo>
                <a:lnTo>
                  <a:pt x="370" y="523"/>
                </a:lnTo>
                <a:lnTo>
                  <a:pt x="462" y="462"/>
                </a:lnTo>
                <a:lnTo>
                  <a:pt x="554" y="462"/>
                </a:lnTo>
                <a:lnTo>
                  <a:pt x="585" y="431"/>
                </a:lnTo>
                <a:lnTo>
                  <a:pt x="277" y="1"/>
                </a:lnTo>
                <a:close/>
                <a:moveTo>
                  <a:pt x="1291" y="1598"/>
                </a:moveTo>
                <a:lnTo>
                  <a:pt x="1291" y="1752"/>
                </a:lnTo>
                <a:lnTo>
                  <a:pt x="1230" y="1906"/>
                </a:lnTo>
                <a:lnTo>
                  <a:pt x="1199" y="2029"/>
                </a:lnTo>
                <a:lnTo>
                  <a:pt x="1138" y="2151"/>
                </a:lnTo>
                <a:lnTo>
                  <a:pt x="1414" y="2612"/>
                </a:lnTo>
                <a:lnTo>
                  <a:pt x="1568" y="2428"/>
                </a:lnTo>
                <a:lnTo>
                  <a:pt x="1660" y="2182"/>
                </a:lnTo>
                <a:lnTo>
                  <a:pt x="1291" y="1598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2"/>
          <p:cNvSpPr/>
          <p:nvPr/>
        </p:nvSpPr>
        <p:spPr>
          <a:xfrm>
            <a:off x="4412456" y="3283113"/>
            <a:ext cx="46982" cy="91005"/>
          </a:xfrm>
          <a:custGeom>
            <a:avLst/>
            <a:gdLst/>
            <a:ahLst/>
            <a:cxnLst/>
            <a:rect l="l" t="t" r="r" b="b"/>
            <a:pathLst>
              <a:path w="524" h="1015" fill="none" extrusionOk="0">
                <a:moveTo>
                  <a:pt x="154" y="0"/>
                </a:moveTo>
                <a:lnTo>
                  <a:pt x="154" y="0"/>
                </a:lnTo>
                <a:lnTo>
                  <a:pt x="154" y="154"/>
                </a:lnTo>
                <a:lnTo>
                  <a:pt x="93" y="308"/>
                </a:lnTo>
                <a:lnTo>
                  <a:pt x="62" y="431"/>
                </a:lnTo>
                <a:lnTo>
                  <a:pt x="1" y="553"/>
                </a:lnTo>
                <a:lnTo>
                  <a:pt x="277" y="1014"/>
                </a:lnTo>
                <a:lnTo>
                  <a:pt x="277" y="1014"/>
                </a:lnTo>
                <a:lnTo>
                  <a:pt x="431" y="830"/>
                </a:lnTo>
                <a:lnTo>
                  <a:pt x="523" y="584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42"/>
          <p:cNvSpPr/>
          <p:nvPr/>
        </p:nvSpPr>
        <p:spPr>
          <a:xfrm>
            <a:off x="4310513" y="3139835"/>
            <a:ext cx="52451" cy="60700"/>
          </a:xfrm>
          <a:custGeom>
            <a:avLst/>
            <a:gdLst/>
            <a:ahLst/>
            <a:cxnLst/>
            <a:rect l="l" t="t" r="r" b="b"/>
            <a:pathLst>
              <a:path w="585" h="677" fill="none" extrusionOk="0">
                <a:moveTo>
                  <a:pt x="277" y="1"/>
                </a:moveTo>
                <a:lnTo>
                  <a:pt x="277" y="1"/>
                </a:lnTo>
                <a:lnTo>
                  <a:pt x="277" y="1"/>
                </a:lnTo>
                <a:lnTo>
                  <a:pt x="124" y="124"/>
                </a:lnTo>
                <a:lnTo>
                  <a:pt x="1" y="339"/>
                </a:lnTo>
                <a:lnTo>
                  <a:pt x="216" y="677"/>
                </a:lnTo>
                <a:lnTo>
                  <a:pt x="216" y="677"/>
                </a:lnTo>
                <a:lnTo>
                  <a:pt x="277" y="584"/>
                </a:lnTo>
                <a:lnTo>
                  <a:pt x="370" y="523"/>
                </a:lnTo>
                <a:lnTo>
                  <a:pt x="462" y="462"/>
                </a:lnTo>
                <a:lnTo>
                  <a:pt x="554" y="462"/>
                </a:lnTo>
                <a:lnTo>
                  <a:pt x="554" y="462"/>
                </a:lnTo>
                <a:lnTo>
                  <a:pt x="585" y="431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42"/>
          <p:cNvSpPr/>
          <p:nvPr/>
        </p:nvSpPr>
        <p:spPr>
          <a:xfrm>
            <a:off x="4329879" y="3178389"/>
            <a:ext cx="96474" cy="154395"/>
          </a:xfrm>
          <a:custGeom>
            <a:avLst/>
            <a:gdLst/>
            <a:ahLst/>
            <a:cxnLst/>
            <a:rect l="l" t="t" r="r" b="b"/>
            <a:pathLst>
              <a:path w="1076" h="1722" extrusionOk="0">
                <a:moveTo>
                  <a:pt x="369" y="1"/>
                </a:moveTo>
                <a:lnTo>
                  <a:pt x="338" y="32"/>
                </a:lnTo>
                <a:lnTo>
                  <a:pt x="246" y="32"/>
                </a:lnTo>
                <a:lnTo>
                  <a:pt x="154" y="93"/>
                </a:lnTo>
                <a:lnTo>
                  <a:pt x="61" y="154"/>
                </a:lnTo>
                <a:lnTo>
                  <a:pt x="0" y="247"/>
                </a:lnTo>
                <a:lnTo>
                  <a:pt x="922" y="1721"/>
                </a:lnTo>
                <a:lnTo>
                  <a:pt x="983" y="1599"/>
                </a:lnTo>
                <a:lnTo>
                  <a:pt x="1014" y="1476"/>
                </a:lnTo>
                <a:lnTo>
                  <a:pt x="1075" y="1322"/>
                </a:lnTo>
                <a:lnTo>
                  <a:pt x="1075" y="1168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42"/>
          <p:cNvSpPr/>
          <p:nvPr/>
        </p:nvSpPr>
        <p:spPr>
          <a:xfrm>
            <a:off x="4329879" y="3178389"/>
            <a:ext cx="96474" cy="154395"/>
          </a:xfrm>
          <a:custGeom>
            <a:avLst/>
            <a:gdLst/>
            <a:ahLst/>
            <a:cxnLst/>
            <a:rect l="l" t="t" r="r" b="b"/>
            <a:pathLst>
              <a:path w="1076" h="1722" fill="none" extrusionOk="0">
                <a:moveTo>
                  <a:pt x="369" y="1"/>
                </a:moveTo>
                <a:lnTo>
                  <a:pt x="369" y="1"/>
                </a:lnTo>
                <a:lnTo>
                  <a:pt x="338" y="32"/>
                </a:lnTo>
                <a:lnTo>
                  <a:pt x="338" y="32"/>
                </a:lnTo>
                <a:lnTo>
                  <a:pt x="246" y="32"/>
                </a:lnTo>
                <a:lnTo>
                  <a:pt x="154" y="93"/>
                </a:lnTo>
                <a:lnTo>
                  <a:pt x="61" y="154"/>
                </a:lnTo>
                <a:lnTo>
                  <a:pt x="0" y="247"/>
                </a:lnTo>
                <a:lnTo>
                  <a:pt x="922" y="1721"/>
                </a:lnTo>
                <a:lnTo>
                  <a:pt x="922" y="1721"/>
                </a:lnTo>
                <a:lnTo>
                  <a:pt x="983" y="1599"/>
                </a:lnTo>
                <a:lnTo>
                  <a:pt x="1014" y="1476"/>
                </a:lnTo>
                <a:lnTo>
                  <a:pt x="1075" y="1322"/>
                </a:lnTo>
                <a:lnTo>
                  <a:pt x="1075" y="1168"/>
                </a:lnTo>
                <a:lnTo>
                  <a:pt x="36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9" name="Google Shape;1649;p42"/>
          <p:cNvSpPr/>
          <p:nvPr/>
        </p:nvSpPr>
        <p:spPr>
          <a:xfrm>
            <a:off x="4354625" y="3346503"/>
            <a:ext cx="71728" cy="55141"/>
          </a:xfrm>
          <a:custGeom>
            <a:avLst/>
            <a:gdLst/>
            <a:ahLst/>
            <a:cxnLst/>
            <a:rect l="l" t="t" r="r" b="b"/>
            <a:pathLst>
              <a:path w="800" h="615" extrusionOk="0">
                <a:moveTo>
                  <a:pt x="523" y="0"/>
                </a:moveTo>
                <a:lnTo>
                  <a:pt x="400" y="62"/>
                </a:lnTo>
                <a:lnTo>
                  <a:pt x="308" y="92"/>
                </a:lnTo>
                <a:lnTo>
                  <a:pt x="246" y="92"/>
                </a:lnTo>
                <a:lnTo>
                  <a:pt x="123" y="62"/>
                </a:lnTo>
                <a:lnTo>
                  <a:pt x="1" y="0"/>
                </a:lnTo>
                <a:lnTo>
                  <a:pt x="1" y="0"/>
                </a:lnTo>
                <a:lnTo>
                  <a:pt x="400" y="615"/>
                </a:lnTo>
                <a:lnTo>
                  <a:pt x="461" y="615"/>
                </a:lnTo>
                <a:lnTo>
                  <a:pt x="646" y="553"/>
                </a:lnTo>
                <a:lnTo>
                  <a:pt x="799" y="461"/>
                </a:lnTo>
                <a:lnTo>
                  <a:pt x="523" y="0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42"/>
          <p:cNvSpPr/>
          <p:nvPr/>
        </p:nvSpPr>
        <p:spPr>
          <a:xfrm>
            <a:off x="4354625" y="3346503"/>
            <a:ext cx="71728" cy="55141"/>
          </a:xfrm>
          <a:custGeom>
            <a:avLst/>
            <a:gdLst/>
            <a:ahLst/>
            <a:cxnLst/>
            <a:rect l="l" t="t" r="r" b="b"/>
            <a:pathLst>
              <a:path w="800" h="615" fill="none" extrusionOk="0">
                <a:moveTo>
                  <a:pt x="523" y="0"/>
                </a:moveTo>
                <a:lnTo>
                  <a:pt x="523" y="0"/>
                </a:lnTo>
                <a:lnTo>
                  <a:pt x="400" y="62"/>
                </a:lnTo>
                <a:lnTo>
                  <a:pt x="308" y="92"/>
                </a:lnTo>
                <a:lnTo>
                  <a:pt x="308" y="92"/>
                </a:lnTo>
                <a:lnTo>
                  <a:pt x="246" y="92"/>
                </a:lnTo>
                <a:lnTo>
                  <a:pt x="246" y="92"/>
                </a:lnTo>
                <a:lnTo>
                  <a:pt x="123" y="62"/>
                </a:lnTo>
                <a:lnTo>
                  <a:pt x="1" y="0"/>
                </a:lnTo>
                <a:lnTo>
                  <a:pt x="400" y="615"/>
                </a:lnTo>
                <a:lnTo>
                  <a:pt x="400" y="615"/>
                </a:lnTo>
                <a:lnTo>
                  <a:pt x="400" y="615"/>
                </a:lnTo>
                <a:lnTo>
                  <a:pt x="400" y="615"/>
                </a:lnTo>
                <a:lnTo>
                  <a:pt x="461" y="615"/>
                </a:lnTo>
                <a:lnTo>
                  <a:pt x="461" y="615"/>
                </a:lnTo>
                <a:lnTo>
                  <a:pt x="646" y="553"/>
                </a:lnTo>
                <a:lnTo>
                  <a:pt x="799" y="461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42"/>
          <p:cNvSpPr/>
          <p:nvPr/>
        </p:nvSpPr>
        <p:spPr>
          <a:xfrm>
            <a:off x="4338128" y="3296920"/>
            <a:ext cx="63390" cy="57920"/>
          </a:xfrm>
          <a:custGeom>
            <a:avLst/>
            <a:gdLst/>
            <a:ahLst/>
            <a:cxnLst/>
            <a:rect l="l" t="t" r="r" b="b"/>
            <a:pathLst>
              <a:path w="707" h="646" extrusionOk="0">
                <a:moveTo>
                  <a:pt x="369" y="0"/>
                </a:moveTo>
                <a:lnTo>
                  <a:pt x="0" y="246"/>
                </a:lnTo>
                <a:lnTo>
                  <a:pt x="185" y="553"/>
                </a:lnTo>
                <a:lnTo>
                  <a:pt x="307" y="615"/>
                </a:lnTo>
                <a:lnTo>
                  <a:pt x="430" y="645"/>
                </a:lnTo>
                <a:lnTo>
                  <a:pt x="492" y="645"/>
                </a:lnTo>
                <a:lnTo>
                  <a:pt x="584" y="615"/>
                </a:lnTo>
                <a:lnTo>
                  <a:pt x="707" y="553"/>
                </a:lnTo>
                <a:lnTo>
                  <a:pt x="3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42"/>
          <p:cNvSpPr/>
          <p:nvPr/>
        </p:nvSpPr>
        <p:spPr>
          <a:xfrm>
            <a:off x="4338128" y="3296920"/>
            <a:ext cx="63390" cy="57920"/>
          </a:xfrm>
          <a:custGeom>
            <a:avLst/>
            <a:gdLst/>
            <a:ahLst/>
            <a:cxnLst/>
            <a:rect l="l" t="t" r="r" b="b"/>
            <a:pathLst>
              <a:path w="707" h="646" fill="none" extrusionOk="0">
                <a:moveTo>
                  <a:pt x="369" y="0"/>
                </a:moveTo>
                <a:lnTo>
                  <a:pt x="0" y="246"/>
                </a:lnTo>
                <a:lnTo>
                  <a:pt x="185" y="553"/>
                </a:lnTo>
                <a:lnTo>
                  <a:pt x="185" y="553"/>
                </a:lnTo>
                <a:lnTo>
                  <a:pt x="307" y="615"/>
                </a:lnTo>
                <a:lnTo>
                  <a:pt x="430" y="645"/>
                </a:lnTo>
                <a:lnTo>
                  <a:pt x="430" y="645"/>
                </a:lnTo>
                <a:lnTo>
                  <a:pt x="492" y="645"/>
                </a:lnTo>
                <a:lnTo>
                  <a:pt x="492" y="645"/>
                </a:lnTo>
                <a:lnTo>
                  <a:pt x="584" y="615"/>
                </a:lnTo>
                <a:lnTo>
                  <a:pt x="707" y="553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42"/>
          <p:cNvSpPr/>
          <p:nvPr/>
        </p:nvSpPr>
        <p:spPr>
          <a:xfrm>
            <a:off x="3646670" y="2823065"/>
            <a:ext cx="286553" cy="418802"/>
          </a:xfrm>
          <a:custGeom>
            <a:avLst/>
            <a:gdLst/>
            <a:ahLst/>
            <a:cxnLst/>
            <a:rect l="l" t="t" r="r" b="b"/>
            <a:pathLst>
              <a:path w="3196" h="4671" extrusionOk="0">
                <a:moveTo>
                  <a:pt x="1444" y="0"/>
                </a:moveTo>
                <a:lnTo>
                  <a:pt x="860" y="62"/>
                </a:lnTo>
                <a:lnTo>
                  <a:pt x="522" y="123"/>
                </a:lnTo>
                <a:lnTo>
                  <a:pt x="307" y="154"/>
                </a:lnTo>
                <a:lnTo>
                  <a:pt x="215" y="215"/>
                </a:lnTo>
                <a:lnTo>
                  <a:pt x="123" y="307"/>
                </a:lnTo>
                <a:lnTo>
                  <a:pt x="61" y="400"/>
                </a:lnTo>
                <a:lnTo>
                  <a:pt x="31" y="492"/>
                </a:lnTo>
                <a:lnTo>
                  <a:pt x="0" y="738"/>
                </a:lnTo>
                <a:lnTo>
                  <a:pt x="31" y="1014"/>
                </a:lnTo>
                <a:lnTo>
                  <a:pt x="154" y="1690"/>
                </a:lnTo>
                <a:lnTo>
                  <a:pt x="246" y="2059"/>
                </a:lnTo>
                <a:lnTo>
                  <a:pt x="307" y="2458"/>
                </a:lnTo>
                <a:lnTo>
                  <a:pt x="338" y="2858"/>
                </a:lnTo>
                <a:lnTo>
                  <a:pt x="338" y="3226"/>
                </a:lnTo>
                <a:lnTo>
                  <a:pt x="369" y="3933"/>
                </a:lnTo>
                <a:lnTo>
                  <a:pt x="399" y="4210"/>
                </a:lnTo>
                <a:lnTo>
                  <a:pt x="461" y="4425"/>
                </a:lnTo>
                <a:lnTo>
                  <a:pt x="522" y="4517"/>
                </a:lnTo>
                <a:lnTo>
                  <a:pt x="584" y="4578"/>
                </a:lnTo>
                <a:lnTo>
                  <a:pt x="676" y="4640"/>
                </a:lnTo>
                <a:lnTo>
                  <a:pt x="799" y="4671"/>
                </a:lnTo>
                <a:lnTo>
                  <a:pt x="1014" y="4671"/>
                </a:lnTo>
                <a:lnTo>
                  <a:pt x="1413" y="4640"/>
                </a:lnTo>
                <a:lnTo>
                  <a:pt x="2028" y="4548"/>
                </a:lnTo>
                <a:lnTo>
                  <a:pt x="2182" y="4517"/>
                </a:lnTo>
                <a:lnTo>
                  <a:pt x="2335" y="4455"/>
                </a:lnTo>
                <a:lnTo>
                  <a:pt x="2458" y="4394"/>
                </a:lnTo>
                <a:lnTo>
                  <a:pt x="2581" y="4302"/>
                </a:lnTo>
                <a:lnTo>
                  <a:pt x="2673" y="4179"/>
                </a:lnTo>
                <a:lnTo>
                  <a:pt x="2796" y="4056"/>
                </a:lnTo>
                <a:lnTo>
                  <a:pt x="2980" y="3749"/>
                </a:lnTo>
                <a:lnTo>
                  <a:pt x="3103" y="3380"/>
                </a:lnTo>
                <a:lnTo>
                  <a:pt x="3165" y="2981"/>
                </a:lnTo>
                <a:lnTo>
                  <a:pt x="3196" y="2550"/>
                </a:lnTo>
                <a:lnTo>
                  <a:pt x="3165" y="2090"/>
                </a:lnTo>
                <a:lnTo>
                  <a:pt x="3103" y="1629"/>
                </a:lnTo>
                <a:lnTo>
                  <a:pt x="2950" y="1229"/>
                </a:lnTo>
                <a:lnTo>
                  <a:pt x="2765" y="861"/>
                </a:lnTo>
                <a:lnTo>
                  <a:pt x="2550" y="523"/>
                </a:lnTo>
                <a:lnTo>
                  <a:pt x="2304" y="277"/>
                </a:lnTo>
                <a:lnTo>
                  <a:pt x="2182" y="185"/>
                </a:lnTo>
                <a:lnTo>
                  <a:pt x="2028" y="92"/>
                </a:lnTo>
                <a:lnTo>
                  <a:pt x="1874" y="62"/>
                </a:lnTo>
                <a:lnTo>
                  <a:pt x="1751" y="0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42"/>
          <p:cNvSpPr/>
          <p:nvPr/>
        </p:nvSpPr>
        <p:spPr>
          <a:xfrm>
            <a:off x="3646670" y="2823065"/>
            <a:ext cx="286553" cy="418802"/>
          </a:xfrm>
          <a:custGeom>
            <a:avLst/>
            <a:gdLst/>
            <a:ahLst/>
            <a:cxnLst/>
            <a:rect l="l" t="t" r="r" b="b"/>
            <a:pathLst>
              <a:path w="3196" h="4671" fill="none" extrusionOk="0">
                <a:moveTo>
                  <a:pt x="307" y="2458"/>
                </a:moveTo>
                <a:lnTo>
                  <a:pt x="307" y="2458"/>
                </a:lnTo>
                <a:lnTo>
                  <a:pt x="338" y="2858"/>
                </a:lnTo>
                <a:lnTo>
                  <a:pt x="338" y="3226"/>
                </a:lnTo>
                <a:lnTo>
                  <a:pt x="369" y="3933"/>
                </a:lnTo>
                <a:lnTo>
                  <a:pt x="399" y="4210"/>
                </a:lnTo>
                <a:lnTo>
                  <a:pt x="461" y="4425"/>
                </a:lnTo>
                <a:lnTo>
                  <a:pt x="522" y="4517"/>
                </a:lnTo>
                <a:lnTo>
                  <a:pt x="584" y="4578"/>
                </a:lnTo>
                <a:lnTo>
                  <a:pt x="676" y="4640"/>
                </a:lnTo>
                <a:lnTo>
                  <a:pt x="799" y="4671"/>
                </a:lnTo>
                <a:lnTo>
                  <a:pt x="799" y="4671"/>
                </a:lnTo>
                <a:lnTo>
                  <a:pt x="1014" y="4671"/>
                </a:lnTo>
                <a:lnTo>
                  <a:pt x="1413" y="4640"/>
                </a:lnTo>
                <a:lnTo>
                  <a:pt x="2028" y="4548"/>
                </a:lnTo>
                <a:lnTo>
                  <a:pt x="2028" y="4548"/>
                </a:lnTo>
                <a:lnTo>
                  <a:pt x="2182" y="4517"/>
                </a:lnTo>
                <a:lnTo>
                  <a:pt x="2335" y="4455"/>
                </a:lnTo>
                <a:lnTo>
                  <a:pt x="2458" y="4394"/>
                </a:lnTo>
                <a:lnTo>
                  <a:pt x="2581" y="4302"/>
                </a:lnTo>
                <a:lnTo>
                  <a:pt x="2673" y="4179"/>
                </a:lnTo>
                <a:lnTo>
                  <a:pt x="2796" y="4056"/>
                </a:lnTo>
                <a:lnTo>
                  <a:pt x="2980" y="3749"/>
                </a:lnTo>
                <a:lnTo>
                  <a:pt x="3103" y="3380"/>
                </a:lnTo>
                <a:lnTo>
                  <a:pt x="3165" y="2981"/>
                </a:lnTo>
                <a:lnTo>
                  <a:pt x="3196" y="2550"/>
                </a:lnTo>
                <a:lnTo>
                  <a:pt x="3165" y="2090"/>
                </a:lnTo>
                <a:lnTo>
                  <a:pt x="3165" y="2090"/>
                </a:lnTo>
                <a:lnTo>
                  <a:pt x="3103" y="1629"/>
                </a:lnTo>
                <a:lnTo>
                  <a:pt x="2950" y="1229"/>
                </a:lnTo>
                <a:lnTo>
                  <a:pt x="2765" y="861"/>
                </a:lnTo>
                <a:lnTo>
                  <a:pt x="2550" y="523"/>
                </a:lnTo>
                <a:lnTo>
                  <a:pt x="2304" y="277"/>
                </a:lnTo>
                <a:lnTo>
                  <a:pt x="2182" y="185"/>
                </a:lnTo>
                <a:lnTo>
                  <a:pt x="2028" y="92"/>
                </a:lnTo>
                <a:lnTo>
                  <a:pt x="1874" y="62"/>
                </a:lnTo>
                <a:lnTo>
                  <a:pt x="1751" y="0"/>
                </a:lnTo>
                <a:lnTo>
                  <a:pt x="1598" y="0"/>
                </a:lnTo>
                <a:lnTo>
                  <a:pt x="1444" y="0"/>
                </a:lnTo>
                <a:lnTo>
                  <a:pt x="1444" y="0"/>
                </a:lnTo>
                <a:lnTo>
                  <a:pt x="860" y="62"/>
                </a:lnTo>
                <a:lnTo>
                  <a:pt x="522" y="123"/>
                </a:lnTo>
                <a:lnTo>
                  <a:pt x="307" y="154"/>
                </a:lnTo>
                <a:lnTo>
                  <a:pt x="307" y="154"/>
                </a:lnTo>
                <a:lnTo>
                  <a:pt x="215" y="215"/>
                </a:lnTo>
                <a:lnTo>
                  <a:pt x="123" y="307"/>
                </a:lnTo>
                <a:lnTo>
                  <a:pt x="61" y="400"/>
                </a:lnTo>
                <a:lnTo>
                  <a:pt x="31" y="492"/>
                </a:lnTo>
                <a:lnTo>
                  <a:pt x="0" y="738"/>
                </a:lnTo>
                <a:lnTo>
                  <a:pt x="31" y="1014"/>
                </a:lnTo>
                <a:lnTo>
                  <a:pt x="154" y="1690"/>
                </a:lnTo>
                <a:lnTo>
                  <a:pt x="246" y="2059"/>
                </a:lnTo>
                <a:lnTo>
                  <a:pt x="307" y="245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42"/>
          <p:cNvSpPr/>
          <p:nvPr/>
        </p:nvSpPr>
        <p:spPr>
          <a:xfrm>
            <a:off x="3558445" y="2836783"/>
            <a:ext cx="261807" cy="410553"/>
          </a:xfrm>
          <a:custGeom>
            <a:avLst/>
            <a:gdLst/>
            <a:ahLst/>
            <a:cxnLst/>
            <a:rect l="l" t="t" r="r" b="b"/>
            <a:pathLst>
              <a:path w="2920" h="4579" extrusionOk="0">
                <a:moveTo>
                  <a:pt x="1168" y="1"/>
                </a:moveTo>
                <a:lnTo>
                  <a:pt x="1015" y="32"/>
                </a:lnTo>
                <a:lnTo>
                  <a:pt x="892" y="93"/>
                </a:lnTo>
                <a:lnTo>
                  <a:pt x="738" y="154"/>
                </a:lnTo>
                <a:lnTo>
                  <a:pt x="615" y="247"/>
                </a:lnTo>
                <a:lnTo>
                  <a:pt x="523" y="370"/>
                </a:lnTo>
                <a:lnTo>
                  <a:pt x="400" y="492"/>
                </a:lnTo>
                <a:lnTo>
                  <a:pt x="247" y="800"/>
                </a:lnTo>
                <a:lnTo>
                  <a:pt x="93" y="1168"/>
                </a:lnTo>
                <a:lnTo>
                  <a:pt x="32" y="1568"/>
                </a:lnTo>
                <a:lnTo>
                  <a:pt x="1" y="1998"/>
                </a:lnTo>
                <a:lnTo>
                  <a:pt x="32" y="2459"/>
                </a:lnTo>
                <a:lnTo>
                  <a:pt x="124" y="2920"/>
                </a:lnTo>
                <a:lnTo>
                  <a:pt x="247" y="3350"/>
                </a:lnTo>
                <a:lnTo>
                  <a:pt x="431" y="3719"/>
                </a:lnTo>
                <a:lnTo>
                  <a:pt x="646" y="4026"/>
                </a:lnTo>
                <a:lnTo>
                  <a:pt x="892" y="4272"/>
                </a:lnTo>
                <a:lnTo>
                  <a:pt x="1045" y="4395"/>
                </a:lnTo>
                <a:lnTo>
                  <a:pt x="1168" y="4456"/>
                </a:lnTo>
                <a:lnTo>
                  <a:pt x="1322" y="4518"/>
                </a:lnTo>
                <a:lnTo>
                  <a:pt x="1476" y="4548"/>
                </a:lnTo>
                <a:lnTo>
                  <a:pt x="1599" y="4579"/>
                </a:lnTo>
                <a:lnTo>
                  <a:pt x="1752" y="4579"/>
                </a:lnTo>
                <a:lnTo>
                  <a:pt x="1906" y="4548"/>
                </a:lnTo>
                <a:lnTo>
                  <a:pt x="2029" y="4487"/>
                </a:lnTo>
                <a:lnTo>
                  <a:pt x="2182" y="4395"/>
                </a:lnTo>
                <a:lnTo>
                  <a:pt x="2305" y="4302"/>
                </a:lnTo>
                <a:lnTo>
                  <a:pt x="2397" y="4210"/>
                </a:lnTo>
                <a:lnTo>
                  <a:pt x="2520" y="4057"/>
                </a:lnTo>
                <a:lnTo>
                  <a:pt x="2705" y="3780"/>
                </a:lnTo>
                <a:lnTo>
                  <a:pt x="2828" y="3411"/>
                </a:lnTo>
                <a:lnTo>
                  <a:pt x="2920" y="3012"/>
                </a:lnTo>
                <a:lnTo>
                  <a:pt x="2920" y="2551"/>
                </a:lnTo>
                <a:lnTo>
                  <a:pt x="2889" y="2090"/>
                </a:lnTo>
                <a:lnTo>
                  <a:pt x="2828" y="1629"/>
                </a:lnTo>
                <a:lnTo>
                  <a:pt x="2674" y="1230"/>
                </a:lnTo>
                <a:lnTo>
                  <a:pt x="2490" y="861"/>
                </a:lnTo>
                <a:lnTo>
                  <a:pt x="2275" y="523"/>
                </a:lnTo>
                <a:lnTo>
                  <a:pt x="2029" y="277"/>
                </a:lnTo>
                <a:lnTo>
                  <a:pt x="1875" y="185"/>
                </a:lnTo>
                <a:lnTo>
                  <a:pt x="1752" y="93"/>
                </a:lnTo>
                <a:lnTo>
                  <a:pt x="1599" y="32"/>
                </a:lnTo>
                <a:lnTo>
                  <a:pt x="1476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42"/>
          <p:cNvSpPr/>
          <p:nvPr/>
        </p:nvSpPr>
        <p:spPr>
          <a:xfrm>
            <a:off x="3558445" y="2836783"/>
            <a:ext cx="261807" cy="410553"/>
          </a:xfrm>
          <a:custGeom>
            <a:avLst/>
            <a:gdLst/>
            <a:ahLst/>
            <a:cxnLst/>
            <a:rect l="l" t="t" r="r" b="b"/>
            <a:pathLst>
              <a:path w="2920" h="4579" fill="none" extrusionOk="0">
                <a:moveTo>
                  <a:pt x="32" y="2459"/>
                </a:moveTo>
                <a:lnTo>
                  <a:pt x="32" y="2459"/>
                </a:lnTo>
                <a:lnTo>
                  <a:pt x="124" y="2920"/>
                </a:lnTo>
                <a:lnTo>
                  <a:pt x="247" y="3350"/>
                </a:lnTo>
                <a:lnTo>
                  <a:pt x="431" y="3719"/>
                </a:lnTo>
                <a:lnTo>
                  <a:pt x="646" y="4026"/>
                </a:lnTo>
                <a:lnTo>
                  <a:pt x="892" y="4272"/>
                </a:lnTo>
                <a:lnTo>
                  <a:pt x="1045" y="4395"/>
                </a:lnTo>
                <a:lnTo>
                  <a:pt x="1168" y="4456"/>
                </a:lnTo>
                <a:lnTo>
                  <a:pt x="1322" y="4518"/>
                </a:lnTo>
                <a:lnTo>
                  <a:pt x="1476" y="4548"/>
                </a:lnTo>
                <a:lnTo>
                  <a:pt x="1599" y="4579"/>
                </a:lnTo>
                <a:lnTo>
                  <a:pt x="1752" y="4579"/>
                </a:lnTo>
                <a:lnTo>
                  <a:pt x="1752" y="4579"/>
                </a:lnTo>
                <a:lnTo>
                  <a:pt x="1906" y="4548"/>
                </a:lnTo>
                <a:lnTo>
                  <a:pt x="2029" y="4487"/>
                </a:lnTo>
                <a:lnTo>
                  <a:pt x="2182" y="4395"/>
                </a:lnTo>
                <a:lnTo>
                  <a:pt x="2305" y="4302"/>
                </a:lnTo>
                <a:lnTo>
                  <a:pt x="2397" y="4210"/>
                </a:lnTo>
                <a:lnTo>
                  <a:pt x="2520" y="4057"/>
                </a:lnTo>
                <a:lnTo>
                  <a:pt x="2705" y="3780"/>
                </a:lnTo>
                <a:lnTo>
                  <a:pt x="2828" y="3411"/>
                </a:lnTo>
                <a:lnTo>
                  <a:pt x="2920" y="3012"/>
                </a:lnTo>
                <a:lnTo>
                  <a:pt x="2920" y="2551"/>
                </a:lnTo>
                <a:lnTo>
                  <a:pt x="2889" y="2090"/>
                </a:lnTo>
                <a:lnTo>
                  <a:pt x="2889" y="2090"/>
                </a:lnTo>
                <a:lnTo>
                  <a:pt x="2828" y="1629"/>
                </a:lnTo>
                <a:lnTo>
                  <a:pt x="2674" y="1230"/>
                </a:lnTo>
                <a:lnTo>
                  <a:pt x="2490" y="861"/>
                </a:lnTo>
                <a:lnTo>
                  <a:pt x="2275" y="523"/>
                </a:lnTo>
                <a:lnTo>
                  <a:pt x="2029" y="277"/>
                </a:lnTo>
                <a:lnTo>
                  <a:pt x="1875" y="185"/>
                </a:lnTo>
                <a:lnTo>
                  <a:pt x="1752" y="93"/>
                </a:lnTo>
                <a:lnTo>
                  <a:pt x="1599" y="32"/>
                </a:lnTo>
                <a:lnTo>
                  <a:pt x="1476" y="1"/>
                </a:lnTo>
                <a:lnTo>
                  <a:pt x="1322" y="1"/>
                </a:lnTo>
                <a:lnTo>
                  <a:pt x="1168" y="1"/>
                </a:lnTo>
                <a:lnTo>
                  <a:pt x="1168" y="1"/>
                </a:lnTo>
                <a:lnTo>
                  <a:pt x="1015" y="32"/>
                </a:lnTo>
                <a:lnTo>
                  <a:pt x="892" y="93"/>
                </a:lnTo>
                <a:lnTo>
                  <a:pt x="738" y="154"/>
                </a:lnTo>
                <a:lnTo>
                  <a:pt x="615" y="247"/>
                </a:lnTo>
                <a:lnTo>
                  <a:pt x="523" y="370"/>
                </a:lnTo>
                <a:lnTo>
                  <a:pt x="400" y="492"/>
                </a:lnTo>
                <a:lnTo>
                  <a:pt x="247" y="800"/>
                </a:lnTo>
                <a:lnTo>
                  <a:pt x="93" y="1168"/>
                </a:lnTo>
                <a:lnTo>
                  <a:pt x="32" y="1568"/>
                </a:lnTo>
                <a:lnTo>
                  <a:pt x="1" y="1998"/>
                </a:lnTo>
                <a:lnTo>
                  <a:pt x="32" y="245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42"/>
          <p:cNvSpPr/>
          <p:nvPr/>
        </p:nvSpPr>
        <p:spPr>
          <a:xfrm>
            <a:off x="3596999" y="2913980"/>
            <a:ext cx="162643" cy="256248"/>
          </a:xfrm>
          <a:custGeom>
            <a:avLst/>
            <a:gdLst/>
            <a:ahLst/>
            <a:cxnLst/>
            <a:rect l="l" t="t" r="r" b="b"/>
            <a:pathLst>
              <a:path w="1814" h="2858" extrusionOk="0">
                <a:moveTo>
                  <a:pt x="185" y="400"/>
                </a:moveTo>
                <a:lnTo>
                  <a:pt x="124" y="584"/>
                </a:lnTo>
                <a:lnTo>
                  <a:pt x="62" y="738"/>
                </a:lnTo>
                <a:lnTo>
                  <a:pt x="1" y="953"/>
                </a:lnTo>
                <a:lnTo>
                  <a:pt x="1" y="1168"/>
                </a:lnTo>
                <a:lnTo>
                  <a:pt x="216" y="1506"/>
                </a:lnTo>
                <a:lnTo>
                  <a:pt x="216" y="1260"/>
                </a:lnTo>
                <a:lnTo>
                  <a:pt x="216" y="1045"/>
                </a:lnTo>
                <a:lnTo>
                  <a:pt x="277" y="860"/>
                </a:lnTo>
                <a:lnTo>
                  <a:pt x="370" y="707"/>
                </a:lnTo>
                <a:lnTo>
                  <a:pt x="185" y="400"/>
                </a:lnTo>
                <a:close/>
                <a:moveTo>
                  <a:pt x="738" y="0"/>
                </a:moveTo>
                <a:lnTo>
                  <a:pt x="615" y="31"/>
                </a:lnTo>
                <a:lnTo>
                  <a:pt x="493" y="92"/>
                </a:lnTo>
                <a:lnTo>
                  <a:pt x="769" y="492"/>
                </a:lnTo>
                <a:lnTo>
                  <a:pt x="861" y="522"/>
                </a:lnTo>
                <a:lnTo>
                  <a:pt x="984" y="584"/>
                </a:lnTo>
                <a:lnTo>
                  <a:pt x="1076" y="645"/>
                </a:lnTo>
                <a:lnTo>
                  <a:pt x="1169" y="768"/>
                </a:lnTo>
                <a:lnTo>
                  <a:pt x="1261" y="891"/>
                </a:lnTo>
                <a:lnTo>
                  <a:pt x="1322" y="1045"/>
                </a:lnTo>
                <a:lnTo>
                  <a:pt x="1384" y="1198"/>
                </a:lnTo>
                <a:lnTo>
                  <a:pt x="1414" y="1383"/>
                </a:lnTo>
                <a:lnTo>
                  <a:pt x="1414" y="1567"/>
                </a:lnTo>
                <a:lnTo>
                  <a:pt x="1752" y="2120"/>
                </a:lnTo>
                <a:lnTo>
                  <a:pt x="1814" y="1936"/>
                </a:lnTo>
                <a:lnTo>
                  <a:pt x="1814" y="1721"/>
                </a:lnTo>
                <a:lnTo>
                  <a:pt x="1814" y="1536"/>
                </a:lnTo>
                <a:lnTo>
                  <a:pt x="1814" y="1321"/>
                </a:lnTo>
                <a:lnTo>
                  <a:pt x="1752" y="1045"/>
                </a:lnTo>
                <a:lnTo>
                  <a:pt x="1691" y="799"/>
                </a:lnTo>
                <a:lnTo>
                  <a:pt x="1568" y="584"/>
                </a:lnTo>
                <a:lnTo>
                  <a:pt x="1445" y="369"/>
                </a:lnTo>
                <a:lnTo>
                  <a:pt x="1291" y="215"/>
                </a:lnTo>
                <a:lnTo>
                  <a:pt x="1138" y="92"/>
                </a:lnTo>
                <a:lnTo>
                  <a:pt x="984" y="31"/>
                </a:lnTo>
                <a:lnTo>
                  <a:pt x="800" y="0"/>
                </a:lnTo>
                <a:close/>
                <a:moveTo>
                  <a:pt x="1752" y="2120"/>
                </a:moveTo>
                <a:lnTo>
                  <a:pt x="1537" y="2581"/>
                </a:lnTo>
                <a:lnTo>
                  <a:pt x="1537" y="2581"/>
                </a:lnTo>
                <a:lnTo>
                  <a:pt x="1660" y="2366"/>
                </a:lnTo>
                <a:lnTo>
                  <a:pt x="1752" y="2120"/>
                </a:lnTo>
                <a:close/>
                <a:moveTo>
                  <a:pt x="1261" y="2151"/>
                </a:moveTo>
                <a:lnTo>
                  <a:pt x="1199" y="2243"/>
                </a:lnTo>
                <a:lnTo>
                  <a:pt x="1138" y="2305"/>
                </a:lnTo>
                <a:lnTo>
                  <a:pt x="1046" y="2366"/>
                </a:lnTo>
                <a:lnTo>
                  <a:pt x="923" y="2397"/>
                </a:lnTo>
                <a:lnTo>
                  <a:pt x="892" y="2397"/>
                </a:lnTo>
                <a:lnTo>
                  <a:pt x="738" y="2366"/>
                </a:lnTo>
                <a:lnTo>
                  <a:pt x="1046" y="2858"/>
                </a:lnTo>
                <a:lnTo>
                  <a:pt x="1107" y="2858"/>
                </a:lnTo>
                <a:lnTo>
                  <a:pt x="1230" y="2827"/>
                </a:lnTo>
                <a:lnTo>
                  <a:pt x="1353" y="2765"/>
                </a:lnTo>
                <a:lnTo>
                  <a:pt x="1445" y="2673"/>
                </a:lnTo>
                <a:lnTo>
                  <a:pt x="1537" y="2581"/>
                </a:lnTo>
                <a:lnTo>
                  <a:pt x="1261" y="2151"/>
                </a:lnTo>
                <a:close/>
              </a:path>
            </a:pathLst>
          </a:custGeom>
          <a:solidFill>
            <a:srgbClr val="5C61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42"/>
          <p:cNvSpPr/>
          <p:nvPr/>
        </p:nvSpPr>
        <p:spPr>
          <a:xfrm>
            <a:off x="3596999" y="2949755"/>
            <a:ext cx="33174" cy="99254"/>
          </a:xfrm>
          <a:custGeom>
            <a:avLst/>
            <a:gdLst/>
            <a:ahLst/>
            <a:cxnLst/>
            <a:rect l="l" t="t" r="r" b="b"/>
            <a:pathLst>
              <a:path w="370" h="1107" fill="none" extrusionOk="0">
                <a:moveTo>
                  <a:pt x="185" y="1"/>
                </a:moveTo>
                <a:lnTo>
                  <a:pt x="185" y="1"/>
                </a:lnTo>
                <a:lnTo>
                  <a:pt x="185" y="1"/>
                </a:lnTo>
                <a:lnTo>
                  <a:pt x="124" y="185"/>
                </a:lnTo>
                <a:lnTo>
                  <a:pt x="62" y="339"/>
                </a:lnTo>
                <a:lnTo>
                  <a:pt x="1" y="554"/>
                </a:lnTo>
                <a:lnTo>
                  <a:pt x="1" y="769"/>
                </a:lnTo>
                <a:lnTo>
                  <a:pt x="216" y="1107"/>
                </a:lnTo>
                <a:lnTo>
                  <a:pt x="216" y="1107"/>
                </a:lnTo>
                <a:lnTo>
                  <a:pt x="216" y="861"/>
                </a:lnTo>
                <a:lnTo>
                  <a:pt x="216" y="646"/>
                </a:lnTo>
                <a:lnTo>
                  <a:pt x="277" y="461"/>
                </a:lnTo>
                <a:lnTo>
                  <a:pt x="370" y="308"/>
                </a:lnTo>
                <a:lnTo>
                  <a:pt x="18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42"/>
          <p:cNvSpPr/>
          <p:nvPr/>
        </p:nvSpPr>
        <p:spPr>
          <a:xfrm>
            <a:off x="3596999" y="2913980"/>
            <a:ext cx="162643" cy="256248"/>
          </a:xfrm>
          <a:custGeom>
            <a:avLst/>
            <a:gdLst/>
            <a:ahLst/>
            <a:cxnLst/>
            <a:rect l="l" t="t" r="r" b="b"/>
            <a:pathLst>
              <a:path w="1814" h="2858" fill="none" extrusionOk="0">
                <a:moveTo>
                  <a:pt x="800" y="0"/>
                </a:moveTo>
                <a:lnTo>
                  <a:pt x="800" y="0"/>
                </a:lnTo>
                <a:lnTo>
                  <a:pt x="738" y="0"/>
                </a:lnTo>
                <a:lnTo>
                  <a:pt x="738" y="0"/>
                </a:lnTo>
                <a:lnTo>
                  <a:pt x="615" y="31"/>
                </a:lnTo>
                <a:lnTo>
                  <a:pt x="493" y="92"/>
                </a:lnTo>
                <a:lnTo>
                  <a:pt x="769" y="492"/>
                </a:lnTo>
                <a:lnTo>
                  <a:pt x="769" y="492"/>
                </a:lnTo>
                <a:lnTo>
                  <a:pt x="861" y="522"/>
                </a:lnTo>
                <a:lnTo>
                  <a:pt x="984" y="584"/>
                </a:lnTo>
                <a:lnTo>
                  <a:pt x="1076" y="645"/>
                </a:lnTo>
                <a:lnTo>
                  <a:pt x="1169" y="768"/>
                </a:lnTo>
                <a:lnTo>
                  <a:pt x="1261" y="891"/>
                </a:lnTo>
                <a:lnTo>
                  <a:pt x="1322" y="1045"/>
                </a:lnTo>
                <a:lnTo>
                  <a:pt x="1384" y="1198"/>
                </a:lnTo>
                <a:lnTo>
                  <a:pt x="1414" y="1383"/>
                </a:lnTo>
                <a:lnTo>
                  <a:pt x="1414" y="1383"/>
                </a:lnTo>
                <a:lnTo>
                  <a:pt x="1414" y="1567"/>
                </a:lnTo>
                <a:lnTo>
                  <a:pt x="1752" y="2120"/>
                </a:lnTo>
                <a:lnTo>
                  <a:pt x="1537" y="2581"/>
                </a:lnTo>
                <a:lnTo>
                  <a:pt x="1261" y="2151"/>
                </a:lnTo>
                <a:lnTo>
                  <a:pt x="1261" y="2151"/>
                </a:lnTo>
                <a:lnTo>
                  <a:pt x="1199" y="2243"/>
                </a:lnTo>
                <a:lnTo>
                  <a:pt x="1138" y="2305"/>
                </a:lnTo>
                <a:lnTo>
                  <a:pt x="1046" y="2366"/>
                </a:lnTo>
                <a:lnTo>
                  <a:pt x="923" y="2397"/>
                </a:lnTo>
                <a:lnTo>
                  <a:pt x="923" y="2397"/>
                </a:lnTo>
                <a:lnTo>
                  <a:pt x="892" y="2397"/>
                </a:lnTo>
                <a:lnTo>
                  <a:pt x="892" y="2397"/>
                </a:lnTo>
                <a:lnTo>
                  <a:pt x="738" y="2366"/>
                </a:lnTo>
                <a:lnTo>
                  <a:pt x="1046" y="2858"/>
                </a:lnTo>
                <a:lnTo>
                  <a:pt x="1046" y="2858"/>
                </a:lnTo>
                <a:lnTo>
                  <a:pt x="1015" y="2858"/>
                </a:lnTo>
                <a:lnTo>
                  <a:pt x="1015" y="2858"/>
                </a:lnTo>
                <a:lnTo>
                  <a:pt x="861" y="2827"/>
                </a:lnTo>
                <a:lnTo>
                  <a:pt x="677" y="2765"/>
                </a:lnTo>
                <a:lnTo>
                  <a:pt x="523" y="2643"/>
                </a:lnTo>
                <a:lnTo>
                  <a:pt x="370" y="2489"/>
                </a:lnTo>
                <a:lnTo>
                  <a:pt x="247" y="2305"/>
                </a:lnTo>
                <a:lnTo>
                  <a:pt x="155" y="2059"/>
                </a:lnTo>
                <a:lnTo>
                  <a:pt x="62" y="1813"/>
                </a:lnTo>
                <a:lnTo>
                  <a:pt x="1" y="1536"/>
                </a:lnTo>
                <a:lnTo>
                  <a:pt x="1" y="1536"/>
                </a:lnTo>
                <a:lnTo>
                  <a:pt x="1" y="1260"/>
                </a:lnTo>
                <a:lnTo>
                  <a:pt x="1" y="1260"/>
                </a:lnTo>
                <a:lnTo>
                  <a:pt x="1" y="1536"/>
                </a:lnTo>
                <a:lnTo>
                  <a:pt x="1" y="1536"/>
                </a:lnTo>
                <a:lnTo>
                  <a:pt x="62" y="1813"/>
                </a:lnTo>
                <a:lnTo>
                  <a:pt x="155" y="2059"/>
                </a:lnTo>
                <a:lnTo>
                  <a:pt x="247" y="2305"/>
                </a:lnTo>
                <a:lnTo>
                  <a:pt x="370" y="2489"/>
                </a:lnTo>
                <a:lnTo>
                  <a:pt x="523" y="2643"/>
                </a:lnTo>
                <a:lnTo>
                  <a:pt x="677" y="2765"/>
                </a:lnTo>
                <a:lnTo>
                  <a:pt x="861" y="2827"/>
                </a:lnTo>
                <a:lnTo>
                  <a:pt x="1015" y="2858"/>
                </a:lnTo>
                <a:lnTo>
                  <a:pt x="1015" y="2858"/>
                </a:lnTo>
                <a:lnTo>
                  <a:pt x="1046" y="2858"/>
                </a:lnTo>
                <a:lnTo>
                  <a:pt x="1046" y="2858"/>
                </a:lnTo>
                <a:lnTo>
                  <a:pt x="1107" y="2858"/>
                </a:lnTo>
                <a:lnTo>
                  <a:pt x="1107" y="2858"/>
                </a:lnTo>
                <a:lnTo>
                  <a:pt x="1230" y="2827"/>
                </a:lnTo>
                <a:lnTo>
                  <a:pt x="1353" y="2765"/>
                </a:lnTo>
                <a:lnTo>
                  <a:pt x="1445" y="2673"/>
                </a:lnTo>
                <a:lnTo>
                  <a:pt x="1537" y="2581"/>
                </a:lnTo>
                <a:lnTo>
                  <a:pt x="1537" y="2581"/>
                </a:lnTo>
                <a:lnTo>
                  <a:pt x="1660" y="2366"/>
                </a:lnTo>
                <a:lnTo>
                  <a:pt x="1752" y="2120"/>
                </a:lnTo>
                <a:lnTo>
                  <a:pt x="1752" y="2120"/>
                </a:lnTo>
                <a:lnTo>
                  <a:pt x="1814" y="1936"/>
                </a:lnTo>
                <a:lnTo>
                  <a:pt x="1814" y="1721"/>
                </a:lnTo>
                <a:lnTo>
                  <a:pt x="1814" y="1536"/>
                </a:lnTo>
                <a:lnTo>
                  <a:pt x="1814" y="1321"/>
                </a:lnTo>
                <a:lnTo>
                  <a:pt x="1814" y="1321"/>
                </a:lnTo>
                <a:lnTo>
                  <a:pt x="1752" y="1045"/>
                </a:lnTo>
                <a:lnTo>
                  <a:pt x="1691" y="799"/>
                </a:lnTo>
                <a:lnTo>
                  <a:pt x="1568" y="584"/>
                </a:lnTo>
                <a:lnTo>
                  <a:pt x="1445" y="369"/>
                </a:lnTo>
                <a:lnTo>
                  <a:pt x="1291" y="215"/>
                </a:lnTo>
                <a:lnTo>
                  <a:pt x="1138" y="92"/>
                </a:lnTo>
                <a:lnTo>
                  <a:pt x="984" y="31"/>
                </a:lnTo>
                <a:lnTo>
                  <a:pt x="8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42"/>
          <p:cNvSpPr/>
          <p:nvPr/>
        </p:nvSpPr>
        <p:spPr>
          <a:xfrm>
            <a:off x="3613586" y="2958004"/>
            <a:ext cx="110282" cy="170892"/>
          </a:xfrm>
          <a:custGeom>
            <a:avLst/>
            <a:gdLst/>
            <a:ahLst/>
            <a:cxnLst/>
            <a:rect l="l" t="t" r="r" b="b"/>
            <a:pathLst>
              <a:path w="1230" h="1906" extrusionOk="0">
                <a:moveTo>
                  <a:pt x="492" y="1"/>
                </a:moveTo>
                <a:lnTo>
                  <a:pt x="369" y="31"/>
                </a:lnTo>
                <a:lnTo>
                  <a:pt x="277" y="124"/>
                </a:lnTo>
                <a:lnTo>
                  <a:pt x="185" y="216"/>
                </a:lnTo>
                <a:lnTo>
                  <a:pt x="123" y="339"/>
                </a:lnTo>
                <a:lnTo>
                  <a:pt x="62" y="492"/>
                </a:lnTo>
                <a:lnTo>
                  <a:pt x="31" y="646"/>
                </a:lnTo>
                <a:lnTo>
                  <a:pt x="0" y="830"/>
                </a:lnTo>
                <a:lnTo>
                  <a:pt x="31" y="1045"/>
                </a:lnTo>
                <a:lnTo>
                  <a:pt x="62" y="1230"/>
                </a:lnTo>
                <a:lnTo>
                  <a:pt x="123" y="1383"/>
                </a:lnTo>
                <a:lnTo>
                  <a:pt x="185" y="1537"/>
                </a:lnTo>
                <a:lnTo>
                  <a:pt x="277" y="1691"/>
                </a:lnTo>
                <a:lnTo>
                  <a:pt x="400" y="1783"/>
                </a:lnTo>
                <a:lnTo>
                  <a:pt x="492" y="1844"/>
                </a:lnTo>
                <a:lnTo>
                  <a:pt x="615" y="1906"/>
                </a:lnTo>
                <a:lnTo>
                  <a:pt x="738" y="1906"/>
                </a:lnTo>
                <a:lnTo>
                  <a:pt x="861" y="1875"/>
                </a:lnTo>
                <a:lnTo>
                  <a:pt x="984" y="1783"/>
                </a:lnTo>
                <a:lnTo>
                  <a:pt x="1045" y="169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1"/>
                </a:lnTo>
                <a:lnTo>
                  <a:pt x="1229" y="1076"/>
                </a:lnTo>
                <a:lnTo>
                  <a:pt x="1229" y="892"/>
                </a:lnTo>
                <a:lnTo>
                  <a:pt x="1199" y="677"/>
                </a:lnTo>
                <a:lnTo>
                  <a:pt x="1137" y="523"/>
                </a:lnTo>
                <a:lnTo>
                  <a:pt x="1045" y="369"/>
                </a:lnTo>
                <a:lnTo>
                  <a:pt x="953" y="247"/>
                </a:lnTo>
                <a:lnTo>
                  <a:pt x="861" y="124"/>
                </a:lnTo>
                <a:lnTo>
                  <a:pt x="738" y="62"/>
                </a:lnTo>
                <a:lnTo>
                  <a:pt x="6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42"/>
          <p:cNvSpPr/>
          <p:nvPr/>
        </p:nvSpPr>
        <p:spPr>
          <a:xfrm>
            <a:off x="3613586" y="2958004"/>
            <a:ext cx="110282" cy="170892"/>
          </a:xfrm>
          <a:custGeom>
            <a:avLst/>
            <a:gdLst/>
            <a:ahLst/>
            <a:cxnLst/>
            <a:rect l="l" t="t" r="r" b="b"/>
            <a:pathLst>
              <a:path w="1230" h="1906" fill="none" extrusionOk="0">
                <a:moveTo>
                  <a:pt x="31" y="1045"/>
                </a:moveTo>
                <a:lnTo>
                  <a:pt x="31" y="1045"/>
                </a:lnTo>
                <a:lnTo>
                  <a:pt x="62" y="1230"/>
                </a:lnTo>
                <a:lnTo>
                  <a:pt x="123" y="1383"/>
                </a:lnTo>
                <a:lnTo>
                  <a:pt x="185" y="1537"/>
                </a:lnTo>
                <a:lnTo>
                  <a:pt x="277" y="1691"/>
                </a:lnTo>
                <a:lnTo>
                  <a:pt x="400" y="1783"/>
                </a:lnTo>
                <a:lnTo>
                  <a:pt x="492" y="1844"/>
                </a:lnTo>
                <a:lnTo>
                  <a:pt x="615" y="1906"/>
                </a:lnTo>
                <a:lnTo>
                  <a:pt x="738" y="1906"/>
                </a:lnTo>
                <a:lnTo>
                  <a:pt x="738" y="1906"/>
                </a:lnTo>
                <a:lnTo>
                  <a:pt x="861" y="1875"/>
                </a:lnTo>
                <a:lnTo>
                  <a:pt x="984" y="1783"/>
                </a:lnTo>
                <a:lnTo>
                  <a:pt x="1045" y="1691"/>
                </a:lnTo>
                <a:lnTo>
                  <a:pt x="1137" y="1568"/>
                </a:lnTo>
                <a:lnTo>
                  <a:pt x="1199" y="1414"/>
                </a:lnTo>
                <a:lnTo>
                  <a:pt x="1229" y="1261"/>
                </a:lnTo>
                <a:lnTo>
                  <a:pt x="1229" y="1076"/>
                </a:lnTo>
                <a:lnTo>
                  <a:pt x="1229" y="892"/>
                </a:lnTo>
                <a:lnTo>
                  <a:pt x="1229" y="892"/>
                </a:lnTo>
                <a:lnTo>
                  <a:pt x="1199" y="677"/>
                </a:lnTo>
                <a:lnTo>
                  <a:pt x="1137" y="523"/>
                </a:lnTo>
                <a:lnTo>
                  <a:pt x="1045" y="369"/>
                </a:lnTo>
                <a:lnTo>
                  <a:pt x="953" y="247"/>
                </a:lnTo>
                <a:lnTo>
                  <a:pt x="861" y="124"/>
                </a:lnTo>
                <a:lnTo>
                  <a:pt x="738" y="62"/>
                </a:lnTo>
                <a:lnTo>
                  <a:pt x="615" y="1"/>
                </a:lnTo>
                <a:lnTo>
                  <a:pt x="492" y="1"/>
                </a:lnTo>
                <a:lnTo>
                  <a:pt x="492" y="1"/>
                </a:lnTo>
                <a:lnTo>
                  <a:pt x="369" y="31"/>
                </a:lnTo>
                <a:lnTo>
                  <a:pt x="277" y="124"/>
                </a:lnTo>
                <a:lnTo>
                  <a:pt x="185" y="216"/>
                </a:lnTo>
                <a:lnTo>
                  <a:pt x="123" y="339"/>
                </a:lnTo>
                <a:lnTo>
                  <a:pt x="62" y="492"/>
                </a:lnTo>
                <a:lnTo>
                  <a:pt x="31" y="646"/>
                </a:lnTo>
                <a:lnTo>
                  <a:pt x="0" y="830"/>
                </a:lnTo>
                <a:lnTo>
                  <a:pt x="3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2"/>
          <p:cNvSpPr/>
          <p:nvPr/>
        </p:nvSpPr>
        <p:spPr>
          <a:xfrm>
            <a:off x="3613586" y="2922229"/>
            <a:ext cx="140587" cy="223253"/>
          </a:xfrm>
          <a:custGeom>
            <a:avLst/>
            <a:gdLst/>
            <a:ahLst/>
            <a:cxnLst/>
            <a:rect l="l" t="t" r="r" b="b"/>
            <a:pathLst>
              <a:path w="1568" h="2490" extrusionOk="0">
                <a:moveTo>
                  <a:pt x="308" y="0"/>
                </a:moveTo>
                <a:lnTo>
                  <a:pt x="154" y="123"/>
                </a:lnTo>
                <a:lnTo>
                  <a:pt x="0" y="308"/>
                </a:lnTo>
                <a:lnTo>
                  <a:pt x="185" y="615"/>
                </a:lnTo>
                <a:lnTo>
                  <a:pt x="338" y="461"/>
                </a:lnTo>
                <a:lnTo>
                  <a:pt x="400" y="430"/>
                </a:lnTo>
                <a:lnTo>
                  <a:pt x="492" y="400"/>
                </a:lnTo>
                <a:lnTo>
                  <a:pt x="584" y="400"/>
                </a:lnTo>
                <a:lnTo>
                  <a:pt x="308" y="0"/>
                </a:lnTo>
                <a:close/>
                <a:moveTo>
                  <a:pt x="1229" y="1475"/>
                </a:moveTo>
                <a:lnTo>
                  <a:pt x="1229" y="1629"/>
                </a:lnTo>
                <a:lnTo>
                  <a:pt x="1199" y="1782"/>
                </a:lnTo>
                <a:lnTo>
                  <a:pt x="1137" y="1936"/>
                </a:lnTo>
                <a:lnTo>
                  <a:pt x="1076" y="2059"/>
                </a:lnTo>
                <a:lnTo>
                  <a:pt x="1352" y="2489"/>
                </a:lnTo>
                <a:lnTo>
                  <a:pt x="1567" y="2028"/>
                </a:lnTo>
                <a:lnTo>
                  <a:pt x="1229" y="1475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2"/>
          <p:cNvSpPr/>
          <p:nvPr/>
        </p:nvSpPr>
        <p:spPr>
          <a:xfrm>
            <a:off x="3709970" y="3054478"/>
            <a:ext cx="44202" cy="91005"/>
          </a:xfrm>
          <a:custGeom>
            <a:avLst/>
            <a:gdLst/>
            <a:ahLst/>
            <a:cxnLst/>
            <a:rect l="l" t="t" r="r" b="b"/>
            <a:pathLst>
              <a:path w="493" h="1015" fill="none" extrusionOk="0">
                <a:moveTo>
                  <a:pt x="154" y="0"/>
                </a:moveTo>
                <a:lnTo>
                  <a:pt x="154" y="0"/>
                </a:lnTo>
                <a:lnTo>
                  <a:pt x="154" y="154"/>
                </a:lnTo>
                <a:lnTo>
                  <a:pt x="124" y="307"/>
                </a:lnTo>
                <a:lnTo>
                  <a:pt x="62" y="461"/>
                </a:lnTo>
                <a:lnTo>
                  <a:pt x="1" y="584"/>
                </a:lnTo>
                <a:lnTo>
                  <a:pt x="277" y="1014"/>
                </a:lnTo>
                <a:lnTo>
                  <a:pt x="492" y="553"/>
                </a:lnTo>
                <a:lnTo>
                  <a:pt x="1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42"/>
          <p:cNvSpPr/>
          <p:nvPr/>
        </p:nvSpPr>
        <p:spPr>
          <a:xfrm>
            <a:off x="3613586" y="2922229"/>
            <a:ext cx="52451" cy="55141"/>
          </a:xfrm>
          <a:custGeom>
            <a:avLst/>
            <a:gdLst/>
            <a:ahLst/>
            <a:cxnLst/>
            <a:rect l="l" t="t" r="r" b="b"/>
            <a:pathLst>
              <a:path w="585" h="615" fill="none" extrusionOk="0">
                <a:moveTo>
                  <a:pt x="308" y="0"/>
                </a:moveTo>
                <a:lnTo>
                  <a:pt x="308" y="0"/>
                </a:lnTo>
                <a:lnTo>
                  <a:pt x="308" y="0"/>
                </a:lnTo>
                <a:lnTo>
                  <a:pt x="154" y="123"/>
                </a:lnTo>
                <a:lnTo>
                  <a:pt x="0" y="308"/>
                </a:lnTo>
                <a:lnTo>
                  <a:pt x="185" y="615"/>
                </a:lnTo>
                <a:lnTo>
                  <a:pt x="185" y="615"/>
                </a:lnTo>
                <a:lnTo>
                  <a:pt x="338" y="461"/>
                </a:lnTo>
                <a:lnTo>
                  <a:pt x="400" y="430"/>
                </a:lnTo>
                <a:lnTo>
                  <a:pt x="492" y="400"/>
                </a:lnTo>
                <a:lnTo>
                  <a:pt x="492" y="400"/>
                </a:lnTo>
                <a:lnTo>
                  <a:pt x="553" y="400"/>
                </a:lnTo>
                <a:lnTo>
                  <a:pt x="553" y="400"/>
                </a:lnTo>
                <a:lnTo>
                  <a:pt x="584" y="400"/>
                </a:lnTo>
                <a:lnTo>
                  <a:pt x="30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42"/>
          <p:cNvSpPr/>
          <p:nvPr/>
        </p:nvSpPr>
        <p:spPr>
          <a:xfrm>
            <a:off x="3630083" y="2958004"/>
            <a:ext cx="93784" cy="148836"/>
          </a:xfrm>
          <a:custGeom>
            <a:avLst/>
            <a:gdLst/>
            <a:ahLst/>
            <a:cxnLst/>
            <a:rect l="l" t="t" r="r" b="b"/>
            <a:pathLst>
              <a:path w="1046" h="1660" extrusionOk="0">
                <a:moveTo>
                  <a:pt x="308" y="1"/>
                </a:moveTo>
                <a:lnTo>
                  <a:pt x="216" y="31"/>
                </a:lnTo>
                <a:lnTo>
                  <a:pt x="154" y="62"/>
                </a:lnTo>
                <a:lnTo>
                  <a:pt x="1" y="216"/>
                </a:lnTo>
                <a:lnTo>
                  <a:pt x="892" y="1660"/>
                </a:lnTo>
                <a:lnTo>
                  <a:pt x="953" y="1537"/>
                </a:lnTo>
                <a:lnTo>
                  <a:pt x="1015" y="1383"/>
                </a:lnTo>
                <a:lnTo>
                  <a:pt x="1045" y="1230"/>
                </a:lnTo>
                <a:lnTo>
                  <a:pt x="1045" y="1076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42"/>
          <p:cNvSpPr/>
          <p:nvPr/>
        </p:nvSpPr>
        <p:spPr>
          <a:xfrm>
            <a:off x="3630083" y="2958004"/>
            <a:ext cx="93784" cy="148836"/>
          </a:xfrm>
          <a:custGeom>
            <a:avLst/>
            <a:gdLst/>
            <a:ahLst/>
            <a:cxnLst/>
            <a:rect l="l" t="t" r="r" b="b"/>
            <a:pathLst>
              <a:path w="1046" h="1660" fill="none" extrusionOk="0">
                <a:moveTo>
                  <a:pt x="369" y="1"/>
                </a:moveTo>
                <a:lnTo>
                  <a:pt x="369" y="1"/>
                </a:lnTo>
                <a:lnTo>
                  <a:pt x="308" y="1"/>
                </a:lnTo>
                <a:lnTo>
                  <a:pt x="308" y="1"/>
                </a:lnTo>
                <a:lnTo>
                  <a:pt x="216" y="31"/>
                </a:lnTo>
                <a:lnTo>
                  <a:pt x="154" y="62"/>
                </a:lnTo>
                <a:lnTo>
                  <a:pt x="1" y="216"/>
                </a:lnTo>
                <a:lnTo>
                  <a:pt x="892" y="1660"/>
                </a:lnTo>
                <a:lnTo>
                  <a:pt x="892" y="1660"/>
                </a:lnTo>
                <a:lnTo>
                  <a:pt x="953" y="1537"/>
                </a:lnTo>
                <a:lnTo>
                  <a:pt x="1015" y="1383"/>
                </a:lnTo>
                <a:lnTo>
                  <a:pt x="1045" y="1230"/>
                </a:lnTo>
                <a:lnTo>
                  <a:pt x="1045" y="1076"/>
                </a:lnTo>
                <a:lnTo>
                  <a:pt x="400" y="1"/>
                </a:lnTo>
                <a:lnTo>
                  <a:pt x="400" y="1"/>
                </a:lnTo>
                <a:lnTo>
                  <a:pt x="36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42"/>
          <p:cNvSpPr/>
          <p:nvPr/>
        </p:nvSpPr>
        <p:spPr>
          <a:xfrm>
            <a:off x="3596999" y="3018614"/>
            <a:ext cx="93784" cy="151615"/>
          </a:xfrm>
          <a:custGeom>
            <a:avLst/>
            <a:gdLst/>
            <a:ahLst/>
            <a:cxnLst/>
            <a:rect l="l" t="t" r="r" b="b"/>
            <a:pathLst>
              <a:path w="1046" h="1691" extrusionOk="0">
                <a:moveTo>
                  <a:pt x="1" y="1"/>
                </a:moveTo>
                <a:lnTo>
                  <a:pt x="1" y="93"/>
                </a:lnTo>
                <a:lnTo>
                  <a:pt x="1" y="369"/>
                </a:lnTo>
                <a:lnTo>
                  <a:pt x="62" y="646"/>
                </a:lnTo>
                <a:lnTo>
                  <a:pt x="155" y="892"/>
                </a:lnTo>
                <a:lnTo>
                  <a:pt x="247" y="1138"/>
                </a:lnTo>
                <a:lnTo>
                  <a:pt x="370" y="1322"/>
                </a:lnTo>
                <a:lnTo>
                  <a:pt x="523" y="1476"/>
                </a:lnTo>
                <a:lnTo>
                  <a:pt x="677" y="1598"/>
                </a:lnTo>
                <a:lnTo>
                  <a:pt x="861" y="1660"/>
                </a:lnTo>
                <a:lnTo>
                  <a:pt x="1015" y="1691"/>
                </a:lnTo>
                <a:lnTo>
                  <a:pt x="1046" y="1691"/>
                </a:lnTo>
                <a:lnTo>
                  <a:pt x="738" y="1199"/>
                </a:lnTo>
                <a:lnTo>
                  <a:pt x="646" y="1168"/>
                </a:lnTo>
                <a:lnTo>
                  <a:pt x="554" y="1107"/>
                </a:lnTo>
                <a:lnTo>
                  <a:pt x="400" y="922"/>
                </a:lnTo>
                <a:lnTo>
                  <a:pt x="277" y="646"/>
                </a:lnTo>
                <a:lnTo>
                  <a:pt x="216" y="369"/>
                </a:lnTo>
                <a:lnTo>
                  <a:pt x="216" y="339"/>
                </a:lnTo>
                <a:lnTo>
                  <a:pt x="1" y="1"/>
                </a:lnTo>
                <a:close/>
              </a:path>
            </a:pathLst>
          </a:custGeom>
          <a:solidFill>
            <a:srgbClr val="AEB0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2"/>
          <p:cNvSpPr/>
          <p:nvPr/>
        </p:nvSpPr>
        <p:spPr>
          <a:xfrm>
            <a:off x="3596999" y="3018614"/>
            <a:ext cx="93784" cy="151615"/>
          </a:xfrm>
          <a:custGeom>
            <a:avLst/>
            <a:gdLst/>
            <a:ahLst/>
            <a:cxnLst/>
            <a:rect l="l" t="t" r="r" b="b"/>
            <a:pathLst>
              <a:path w="1046" h="1691" fill="none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93"/>
                </a:lnTo>
                <a:lnTo>
                  <a:pt x="1" y="93"/>
                </a:lnTo>
                <a:lnTo>
                  <a:pt x="1" y="369"/>
                </a:lnTo>
                <a:lnTo>
                  <a:pt x="1" y="369"/>
                </a:lnTo>
                <a:lnTo>
                  <a:pt x="62" y="646"/>
                </a:lnTo>
                <a:lnTo>
                  <a:pt x="155" y="892"/>
                </a:lnTo>
                <a:lnTo>
                  <a:pt x="247" y="1138"/>
                </a:lnTo>
                <a:lnTo>
                  <a:pt x="370" y="1322"/>
                </a:lnTo>
                <a:lnTo>
                  <a:pt x="523" y="1476"/>
                </a:lnTo>
                <a:lnTo>
                  <a:pt x="677" y="1598"/>
                </a:lnTo>
                <a:lnTo>
                  <a:pt x="861" y="1660"/>
                </a:lnTo>
                <a:lnTo>
                  <a:pt x="1015" y="1691"/>
                </a:lnTo>
                <a:lnTo>
                  <a:pt x="1015" y="1691"/>
                </a:lnTo>
                <a:lnTo>
                  <a:pt x="1046" y="1691"/>
                </a:lnTo>
                <a:lnTo>
                  <a:pt x="738" y="1199"/>
                </a:lnTo>
                <a:lnTo>
                  <a:pt x="738" y="1199"/>
                </a:lnTo>
                <a:lnTo>
                  <a:pt x="646" y="1168"/>
                </a:lnTo>
                <a:lnTo>
                  <a:pt x="554" y="1107"/>
                </a:lnTo>
                <a:lnTo>
                  <a:pt x="400" y="922"/>
                </a:lnTo>
                <a:lnTo>
                  <a:pt x="277" y="646"/>
                </a:lnTo>
                <a:lnTo>
                  <a:pt x="216" y="369"/>
                </a:lnTo>
                <a:lnTo>
                  <a:pt x="216" y="369"/>
                </a:lnTo>
                <a:lnTo>
                  <a:pt x="216" y="339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42"/>
          <p:cNvSpPr/>
          <p:nvPr/>
        </p:nvSpPr>
        <p:spPr>
          <a:xfrm>
            <a:off x="3616365" y="3048919"/>
            <a:ext cx="46892" cy="77287"/>
          </a:xfrm>
          <a:custGeom>
            <a:avLst/>
            <a:gdLst/>
            <a:ahLst/>
            <a:cxnLst/>
            <a:rect l="l" t="t" r="r" b="b"/>
            <a:pathLst>
              <a:path w="523" h="862" extrusionOk="0">
                <a:moveTo>
                  <a:pt x="0" y="1"/>
                </a:moveTo>
                <a:lnTo>
                  <a:pt x="0" y="31"/>
                </a:lnTo>
                <a:lnTo>
                  <a:pt x="61" y="308"/>
                </a:lnTo>
                <a:lnTo>
                  <a:pt x="184" y="584"/>
                </a:lnTo>
                <a:lnTo>
                  <a:pt x="338" y="769"/>
                </a:lnTo>
                <a:lnTo>
                  <a:pt x="430" y="830"/>
                </a:lnTo>
                <a:lnTo>
                  <a:pt x="522" y="86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42"/>
          <p:cNvSpPr/>
          <p:nvPr/>
        </p:nvSpPr>
        <p:spPr>
          <a:xfrm>
            <a:off x="3616365" y="3048919"/>
            <a:ext cx="46892" cy="77287"/>
          </a:xfrm>
          <a:custGeom>
            <a:avLst/>
            <a:gdLst/>
            <a:ahLst/>
            <a:cxnLst/>
            <a:rect l="l" t="t" r="r" b="b"/>
            <a:pathLst>
              <a:path w="523" h="862" fill="none" extrusionOk="0">
                <a:moveTo>
                  <a:pt x="0" y="1"/>
                </a:moveTo>
                <a:lnTo>
                  <a:pt x="0" y="1"/>
                </a:lnTo>
                <a:lnTo>
                  <a:pt x="0" y="31"/>
                </a:lnTo>
                <a:lnTo>
                  <a:pt x="0" y="31"/>
                </a:lnTo>
                <a:lnTo>
                  <a:pt x="61" y="308"/>
                </a:lnTo>
                <a:lnTo>
                  <a:pt x="184" y="584"/>
                </a:lnTo>
                <a:lnTo>
                  <a:pt x="338" y="769"/>
                </a:lnTo>
                <a:lnTo>
                  <a:pt x="430" y="830"/>
                </a:lnTo>
                <a:lnTo>
                  <a:pt x="522" y="86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42"/>
          <p:cNvSpPr/>
          <p:nvPr/>
        </p:nvSpPr>
        <p:spPr>
          <a:xfrm>
            <a:off x="5266467" y="2883675"/>
            <a:ext cx="314169" cy="457356"/>
          </a:xfrm>
          <a:custGeom>
            <a:avLst/>
            <a:gdLst/>
            <a:ahLst/>
            <a:cxnLst/>
            <a:rect l="l" t="t" r="r" b="b"/>
            <a:pathLst>
              <a:path w="3504" h="5101" extrusionOk="0">
                <a:moveTo>
                  <a:pt x="1568" y="0"/>
                </a:moveTo>
                <a:lnTo>
                  <a:pt x="953" y="62"/>
                </a:lnTo>
                <a:lnTo>
                  <a:pt x="554" y="123"/>
                </a:lnTo>
                <a:lnTo>
                  <a:pt x="339" y="185"/>
                </a:lnTo>
                <a:lnTo>
                  <a:pt x="216" y="246"/>
                </a:lnTo>
                <a:lnTo>
                  <a:pt x="124" y="338"/>
                </a:lnTo>
                <a:lnTo>
                  <a:pt x="62" y="430"/>
                </a:lnTo>
                <a:lnTo>
                  <a:pt x="31" y="553"/>
                </a:lnTo>
                <a:lnTo>
                  <a:pt x="1" y="799"/>
                </a:lnTo>
                <a:lnTo>
                  <a:pt x="31" y="1106"/>
                </a:lnTo>
                <a:lnTo>
                  <a:pt x="185" y="1844"/>
                </a:lnTo>
                <a:lnTo>
                  <a:pt x="277" y="2243"/>
                </a:lnTo>
                <a:lnTo>
                  <a:pt x="339" y="2673"/>
                </a:lnTo>
                <a:lnTo>
                  <a:pt x="369" y="3103"/>
                </a:lnTo>
                <a:lnTo>
                  <a:pt x="400" y="3534"/>
                </a:lnTo>
                <a:lnTo>
                  <a:pt x="400" y="4271"/>
                </a:lnTo>
                <a:lnTo>
                  <a:pt x="431" y="4578"/>
                </a:lnTo>
                <a:lnTo>
                  <a:pt x="462" y="4701"/>
                </a:lnTo>
                <a:lnTo>
                  <a:pt x="523" y="4824"/>
                </a:lnTo>
                <a:lnTo>
                  <a:pt x="585" y="4916"/>
                </a:lnTo>
                <a:lnTo>
                  <a:pt x="646" y="5008"/>
                </a:lnTo>
                <a:lnTo>
                  <a:pt x="769" y="5070"/>
                </a:lnTo>
                <a:lnTo>
                  <a:pt x="892" y="5101"/>
                </a:lnTo>
                <a:lnTo>
                  <a:pt x="1138" y="5101"/>
                </a:lnTo>
                <a:lnTo>
                  <a:pt x="1568" y="5039"/>
                </a:lnTo>
                <a:lnTo>
                  <a:pt x="2244" y="4947"/>
                </a:lnTo>
                <a:lnTo>
                  <a:pt x="2397" y="4916"/>
                </a:lnTo>
                <a:lnTo>
                  <a:pt x="2551" y="4855"/>
                </a:lnTo>
                <a:lnTo>
                  <a:pt x="2674" y="4763"/>
                </a:lnTo>
                <a:lnTo>
                  <a:pt x="2828" y="4670"/>
                </a:lnTo>
                <a:lnTo>
                  <a:pt x="2950" y="4548"/>
                </a:lnTo>
                <a:lnTo>
                  <a:pt x="3043" y="4394"/>
                </a:lnTo>
                <a:lnTo>
                  <a:pt x="3258" y="4056"/>
                </a:lnTo>
                <a:lnTo>
                  <a:pt x="3381" y="3687"/>
                </a:lnTo>
                <a:lnTo>
                  <a:pt x="3473" y="3226"/>
                </a:lnTo>
                <a:lnTo>
                  <a:pt x="3503" y="2765"/>
                </a:lnTo>
                <a:lnTo>
                  <a:pt x="3473" y="2243"/>
                </a:lnTo>
                <a:lnTo>
                  <a:pt x="3381" y="1752"/>
                </a:lnTo>
                <a:lnTo>
                  <a:pt x="3227" y="1321"/>
                </a:lnTo>
                <a:lnTo>
                  <a:pt x="3012" y="922"/>
                </a:lnTo>
                <a:lnTo>
                  <a:pt x="2766" y="584"/>
                </a:lnTo>
                <a:lnTo>
                  <a:pt x="2490" y="307"/>
                </a:lnTo>
                <a:lnTo>
                  <a:pt x="2367" y="185"/>
                </a:lnTo>
                <a:lnTo>
                  <a:pt x="2213" y="123"/>
                </a:lnTo>
                <a:lnTo>
                  <a:pt x="2059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3E47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42"/>
          <p:cNvSpPr/>
          <p:nvPr/>
        </p:nvSpPr>
        <p:spPr>
          <a:xfrm>
            <a:off x="5266467" y="2883675"/>
            <a:ext cx="314169" cy="457356"/>
          </a:xfrm>
          <a:custGeom>
            <a:avLst/>
            <a:gdLst/>
            <a:ahLst/>
            <a:cxnLst/>
            <a:rect l="l" t="t" r="r" b="b"/>
            <a:pathLst>
              <a:path w="3504" h="5101" fill="none" extrusionOk="0">
                <a:moveTo>
                  <a:pt x="339" y="2673"/>
                </a:moveTo>
                <a:lnTo>
                  <a:pt x="339" y="2673"/>
                </a:lnTo>
                <a:lnTo>
                  <a:pt x="369" y="3103"/>
                </a:lnTo>
                <a:lnTo>
                  <a:pt x="400" y="3534"/>
                </a:lnTo>
                <a:lnTo>
                  <a:pt x="400" y="4271"/>
                </a:lnTo>
                <a:lnTo>
                  <a:pt x="431" y="4578"/>
                </a:lnTo>
                <a:lnTo>
                  <a:pt x="462" y="4701"/>
                </a:lnTo>
                <a:lnTo>
                  <a:pt x="523" y="4824"/>
                </a:lnTo>
                <a:lnTo>
                  <a:pt x="585" y="4916"/>
                </a:lnTo>
                <a:lnTo>
                  <a:pt x="646" y="5008"/>
                </a:lnTo>
                <a:lnTo>
                  <a:pt x="769" y="5070"/>
                </a:lnTo>
                <a:lnTo>
                  <a:pt x="892" y="5101"/>
                </a:lnTo>
                <a:lnTo>
                  <a:pt x="892" y="5101"/>
                </a:lnTo>
                <a:lnTo>
                  <a:pt x="1138" y="5101"/>
                </a:lnTo>
                <a:lnTo>
                  <a:pt x="1568" y="5039"/>
                </a:lnTo>
                <a:lnTo>
                  <a:pt x="2244" y="4947"/>
                </a:lnTo>
                <a:lnTo>
                  <a:pt x="2244" y="4947"/>
                </a:lnTo>
                <a:lnTo>
                  <a:pt x="2397" y="4916"/>
                </a:lnTo>
                <a:lnTo>
                  <a:pt x="2551" y="4855"/>
                </a:lnTo>
                <a:lnTo>
                  <a:pt x="2674" y="4763"/>
                </a:lnTo>
                <a:lnTo>
                  <a:pt x="2828" y="4670"/>
                </a:lnTo>
                <a:lnTo>
                  <a:pt x="2950" y="4548"/>
                </a:lnTo>
                <a:lnTo>
                  <a:pt x="3043" y="4394"/>
                </a:lnTo>
                <a:lnTo>
                  <a:pt x="3258" y="4056"/>
                </a:lnTo>
                <a:lnTo>
                  <a:pt x="3381" y="3687"/>
                </a:lnTo>
                <a:lnTo>
                  <a:pt x="3473" y="3226"/>
                </a:lnTo>
                <a:lnTo>
                  <a:pt x="3503" y="2765"/>
                </a:lnTo>
                <a:lnTo>
                  <a:pt x="3473" y="2243"/>
                </a:lnTo>
                <a:lnTo>
                  <a:pt x="3473" y="2243"/>
                </a:lnTo>
                <a:lnTo>
                  <a:pt x="3381" y="1752"/>
                </a:lnTo>
                <a:lnTo>
                  <a:pt x="3227" y="1321"/>
                </a:lnTo>
                <a:lnTo>
                  <a:pt x="3012" y="922"/>
                </a:lnTo>
                <a:lnTo>
                  <a:pt x="2766" y="584"/>
                </a:lnTo>
                <a:lnTo>
                  <a:pt x="2490" y="307"/>
                </a:lnTo>
                <a:lnTo>
                  <a:pt x="2367" y="185"/>
                </a:lnTo>
                <a:lnTo>
                  <a:pt x="2213" y="123"/>
                </a:lnTo>
                <a:lnTo>
                  <a:pt x="2059" y="31"/>
                </a:lnTo>
                <a:lnTo>
                  <a:pt x="1906" y="0"/>
                </a:lnTo>
                <a:lnTo>
                  <a:pt x="1721" y="0"/>
                </a:lnTo>
                <a:lnTo>
                  <a:pt x="1568" y="0"/>
                </a:lnTo>
                <a:lnTo>
                  <a:pt x="1568" y="0"/>
                </a:lnTo>
                <a:lnTo>
                  <a:pt x="953" y="62"/>
                </a:lnTo>
                <a:lnTo>
                  <a:pt x="554" y="123"/>
                </a:lnTo>
                <a:lnTo>
                  <a:pt x="339" y="185"/>
                </a:lnTo>
                <a:lnTo>
                  <a:pt x="339" y="185"/>
                </a:lnTo>
                <a:lnTo>
                  <a:pt x="216" y="246"/>
                </a:lnTo>
                <a:lnTo>
                  <a:pt x="124" y="338"/>
                </a:lnTo>
                <a:lnTo>
                  <a:pt x="62" y="430"/>
                </a:lnTo>
                <a:lnTo>
                  <a:pt x="31" y="553"/>
                </a:lnTo>
                <a:lnTo>
                  <a:pt x="1" y="799"/>
                </a:lnTo>
                <a:lnTo>
                  <a:pt x="31" y="1106"/>
                </a:lnTo>
                <a:lnTo>
                  <a:pt x="185" y="1844"/>
                </a:lnTo>
                <a:lnTo>
                  <a:pt x="277" y="2243"/>
                </a:lnTo>
                <a:lnTo>
                  <a:pt x="339" y="267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42"/>
          <p:cNvSpPr/>
          <p:nvPr/>
        </p:nvSpPr>
        <p:spPr>
          <a:xfrm>
            <a:off x="5183800" y="2897393"/>
            <a:ext cx="286643" cy="443638"/>
          </a:xfrm>
          <a:custGeom>
            <a:avLst/>
            <a:gdLst/>
            <a:ahLst/>
            <a:cxnLst/>
            <a:rect l="l" t="t" r="r" b="b"/>
            <a:pathLst>
              <a:path w="3197" h="4948" extrusionOk="0">
                <a:moveTo>
                  <a:pt x="1261" y="1"/>
                </a:moveTo>
                <a:lnTo>
                  <a:pt x="1107" y="32"/>
                </a:lnTo>
                <a:lnTo>
                  <a:pt x="953" y="93"/>
                </a:lnTo>
                <a:lnTo>
                  <a:pt x="831" y="185"/>
                </a:lnTo>
                <a:lnTo>
                  <a:pt x="677" y="277"/>
                </a:lnTo>
                <a:lnTo>
                  <a:pt x="554" y="400"/>
                </a:lnTo>
                <a:lnTo>
                  <a:pt x="462" y="554"/>
                </a:lnTo>
                <a:lnTo>
                  <a:pt x="247" y="892"/>
                </a:lnTo>
                <a:lnTo>
                  <a:pt x="124" y="1261"/>
                </a:lnTo>
                <a:lnTo>
                  <a:pt x="32" y="1721"/>
                </a:lnTo>
                <a:lnTo>
                  <a:pt x="1" y="2182"/>
                </a:lnTo>
                <a:lnTo>
                  <a:pt x="32" y="2674"/>
                </a:lnTo>
                <a:lnTo>
                  <a:pt x="124" y="3196"/>
                </a:lnTo>
                <a:lnTo>
                  <a:pt x="278" y="3626"/>
                </a:lnTo>
                <a:lnTo>
                  <a:pt x="493" y="4026"/>
                </a:lnTo>
                <a:lnTo>
                  <a:pt x="738" y="4364"/>
                </a:lnTo>
                <a:lnTo>
                  <a:pt x="1015" y="4640"/>
                </a:lnTo>
                <a:lnTo>
                  <a:pt x="1138" y="4763"/>
                </a:lnTo>
                <a:lnTo>
                  <a:pt x="1291" y="4825"/>
                </a:lnTo>
                <a:lnTo>
                  <a:pt x="1445" y="4886"/>
                </a:lnTo>
                <a:lnTo>
                  <a:pt x="1599" y="4948"/>
                </a:lnTo>
                <a:lnTo>
                  <a:pt x="1937" y="4948"/>
                </a:lnTo>
                <a:lnTo>
                  <a:pt x="2090" y="4917"/>
                </a:lnTo>
                <a:lnTo>
                  <a:pt x="2244" y="4855"/>
                </a:lnTo>
                <a:lnTo>
                  <a:pt x="2367" y="4763"/>
                </a:lnTo>
                <a:lnTo>
                  <a:pt x="2521" y="4671"/>
                </a:lnTo>
                <a:lnTo>
                  <a:pt x="2643" y="4548"/>
                </a:lnTo>
                <a:lnTo>
                  <a:pt x="2736" y="4425"/>
                </a:lnTo>
                <a:lnTo>
                  <a:pt x="2951" y="4087"/>
                </a:lnTo>
                <a:lnTo>
                  <a:pt x="3074" y="3688"/>
                </a:lnTo>
                <a:lnTo>
                  <a:pt x="3166" y="3258"/>
                </a:lnTo>
                <a:lnTo>
                  <a:pt x="3196" y="2766"/>
                </a:lnTo>
                <a:lnTo>
                  <a:pt x="3166" y="2274"/>
                </a:lnTo>
                <a:lnTo>
                  <a:pt x="3074" y="1783"/>
                </a:lnTo>
                <a:lnTo>
                  <a:pt x="2920" y="1322"/>
                </a:lnTo>
                <a:lnTo>
                  <a:pt x="2705" y="923"/>
                </a:lnTo>
                <a:lnTo>
                  <a:pt x="2459" y="585"/>
                </a:lnTo>
                <a:lnTo>
                  <a:pt x="2183" y="308"/>
                </a:lnTo>
                <a:lnTo>
                  <a:pt x="2060" y="216"/>
                </a:lnTo>
                <a:lnTo>
                  <a:pt x="1906" y="124"/>
                </a:lnTo>
                <a:lnTo>
                  <a:pt x="1752" y="62"/>
                </a:lnTo>
                <a:lnTo>
                  <a:pt x="1599" y="32"/>
                </a:lnTo>
                <a:lnTo>
                  <a:pt x="1414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42"/>
          <p:cNvSpPr/>
          <p:nvPr/>
        </p:nvSpPr>
        <p:spPr>
          <a:xfrm>
            <a:off x="5183800" y="2897393"/>
            <a:ext cx="286643" cy="443638"/>
          </a:xfrm>
          <a:custGeom>
            <a:avLst/>
            <a:gdLst/>
            <a:ahLst/>
            <a:cxnLst/>
            <a:rect l="l" t="t" r="r" b="b"/>
            <a:pathLst>
              <a:path w="3197" h="4948" fill="none" extrusionOk="0">
                <a:moveTo>
                  <a:pt x="32" y="2674"/>
                </a:moveTo>
                <a:lnTo>
                  <a:pt x="32" y="2674"/>
                </a:lnTo>
                <a:lnTo>
                  <a:pt x="124" y="3196"/>
                </a:lnTo>
                <a:lnTo>
                  <a:pt x="278" y="3626"/>
                </a:lnTo>
                <a:lnTo>
                  <a:pt x="493" y="4026"/>
                </a:lnTo>
                <a:lnTo>
                  <a:pt x="738" y="4364"/>
                </a:lnTo>
                <a:lnTo>
                  <a:pt x="1015" y="4640"/>
                </a:lnTo>
                <a:lnTo>
                  <a:pt x="1138" y="4763"/>
                </a:lnTo>
                <a:lnTo>
                  <a:pt x="1291" y="4825"/>
                </a:lnTo>
                <a:lnTo>
                  <a:pt x="1445" y="4886"/>
                </a:lnTo>
                <a:lnTo>
                  <a:pt x="1599" y="4948"/>
                </a:lnTo>
                <a:lnTo>
                  <a:pt x="1783" y="4948"/>
                </a:lnTo>
                <a:lnTo>
                  <a:pt x="1937" y="4948"/>
                </a:lnTo>
                <a:lnTo>
                  <a:pt x="1937" y="4948"/>
                </a:lnTo>
                <a:lnTo>
                  <a:pt x="2090" y="4917"/>
                </a:lnTo>
                <a:lnTo>
                  <a:pt x="2244" y="4855"/>
                </a:lnTo>
                <a:lnTo>
                  <a:pt x="2367" y="4763"/>
                </a:lnTo>
                <a:lnTo>
                  <a:pt x="2521" y="4671"/>
                </a:lnTo>
                <a:lnTo>
                  <a:pt x="2643" y="4548"/>
                </a:lnTo>
                <a:lnTo>
                  <a:pt x="2736" y="4425"/>
                </a:lnTo>
                <a:lnTo>
                  <a:pt x="2951" y="4087"/>
                </a:lnTo>
                <a:lnTo>
                  <a:pt x="3074" y="3688"/>
                </a:lnTo>
                <a:lnTo>
                  <a:pt x="3166" y="3258"/>
                </a:lnTo>
                <a:lnTo>
                  <a:pt x="3196" y="2766"/>
                </a:lnTo>
                <a:lnTo>
                  <a:pt x="3166" y="2274"/>
                </a:lnTo>
                <a:lnTo>
                  <a:pt x="3166" y="2274"/>
                </a:lnTo>
                <a:lnTo>
                  <a:pt x="3074" y="1783"/>
                </a:lnTo>
                <a:lnTo>
                  <a:pt x="2920" y="1322"/>
                </a:lnTo>
                <a:lnTo>
                  <a:pt x="2705" y="923"/>
                </a:lnTo>
                <a:lnTo>
                  <a:pt x="2459" y="585"/>
                </a:lnTo>
                <a:lnTo>
                  <a:pt x="2183" y="308"/>
                </a:lnTo>
                <a:lnTo>
                  <a:pt x="2060" y="216"/>
                </a:lnTo>
                <a:lnTo>
                  <a:pt x="1906" y="124"/>
                </a:lnTo>
                <a:lnTo>
                  <a:pt x="1752" y="62"/>
                </a:lnTo>
                <a:lnTo>
                  <a:pt x="1599" y="32"/>
                </a:lnTo>
                <a:lnTo>
                  <a:pt x="1414" y="1"/>
                </a:lnTo>
                <a:lnTo>
                  <a:pt x="1261" y="1"/>
                </a:lnTo>
                <a:lnTo>
                  <a:pt x="1261" y="1"/>
                </a:lnTo>
                <a:lnTo>
                  <a:pt x="1107" y="32"/>
                </a:lnTo>
                <a:lnTo>
                  <a:pt x="953" y="93"/>
                </a:lnTo>
                <a:lnTo>
                  <a:pt x="831" y="185"/>
                </a:lnTo>
                <a:lnTo>
                  <a:pt x="677" y="277"/>
                </a:lnTo>
                <a:lnTo>
                  <a:pt x="554" y="400"/>
                </a:lnTo>
                <a:lnTo>
                  <a:pt x="462" y="554"/>
                </a:lnTo>
                <a:lnTo>
                  <a:pt x="247" y="892"/>
                </a:lnTo>
                <a:lnTo>
                  <a:pt x="124" y="1261"/>
                </a:lnTo>
                <a:lnTo>
                  <a:pt x="32" y="1721"/>
                </a:lnTo>
                <a:lnTo>
                  <a:pt x="1" y="2182"/>
                </a:lnTo>
                <a:lnTo>
                  <a:pt x="32" y="267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42"/>
          <p:cNvSpPr/>
          <p:nvPr/>
        </p:nvSpPr>
        <p:spPr>
          <a:xfrm>
            <a:off x="3541948" y="2098518"/>
            <a:ext cx="2057966" cy="1261785"/>
          </a:xfrm>
          <a:custGeom>
            <a:avLst/>
            <a:gdLst/>
            <a:ahLst/>
            <a:cxnLst/>
            <a:rect l="l" t="t" r="r" b="b"/>
            <a:pathLst>
              <a:path w="22953" h="14073" extrusionOk="0">
                <a:moveTo>
                  <a:pt x="7405" y="0"/>
                </a:moveTo>
                <a:lnTo>
                  <a:pt x="6975" y="31"/>
                </a:lnTo>
                <a:lnTo>
                  <a:pt x="6330" y="62"/>
                </a:lnTo>
                <a:lnTo>
                  <a:pt x="5500" y="123"/>
                </a:lnTo>
                <a:lnTo>
                  <a:pt x="4609" y="215"/>
                </a:lnTo>
                <a:lnTo>
                  <a:pt x="3718" y="338"/>
                </a:lnTo>
                <a:lnTo>
                  <a:pt x="2889" y="492"/>
                </a:lnTo>
                <a:lnTo>
                  <a:pt x="2520" y="615"/>
                </a:lnTo>
                <a:lnTo>
                  <a:pt x="2213" y="707"/>
                </a:lnTo>
                <a:lnTo>
                  <a:pt x="1967" y="830"/>
                </a:lnTo>
                <a:lnTo>
                  <a:pt x="1783" y="953"/>
                </a:lnTo>
                <a:lnTo>
                  <a:pt x="1629" y="1106"/>
                </a:lnTo>
                <a:lnTo>
                  <a:pt x="1506" y="1291"/>
                </a:lnTo>
                <a:lnTo>
                  <a:pt x="1383" y="1537"/>
                </a:lnTo>
                <a:lnTo>
                  <a:pt x="1291" y="1813"/>
                </a:lnTo>
                <a:lnTo>
                  <a:pt x="1107" y="2428"/>
                </a:lnTo>
                <a:lnTo>
                  <a:pt x="953" y="3134"/>
                </a:lnTo>
                <a:lnTo>
                  <a:pt x="861" y="3872"/>
                </a:lnTo>
                <a:lnTo>
                  <a:pt x="769" y="4671"/>
                </a:lnTo>
                <a:lnTo>
                  <a:pt x="707" y="5439"/>
                </a:lnTo>
                <a:lnTo>
                  <a:pt x="676" y="6145"/>
                </a:lnTo>
                <a:lnTo>
                  <a:pt x="584" y="6238"/>
                </a:lnTo>
                <a:lnTo>
                  <a:pt x="369" y="6453"/>
                </a:lnTo>
                <a:lnTo>
                  <a:pt x="246" y="6606"/>
                </a:lnTo>
                <a:lnTo>
                  <a:pt x="154" y="6791"/>
                </a:lnTo>
                <a:lnTo>
                  <a:pt x="62" y="7006"/>
                </a:lnTo>
                <a:lnTo>
                  <a:pt x="31" y="7252"/>
                </a:lnTo>
                <a:lnTo>
                  <a:pt x="0" y="7497"/>
                </a:lnTo>
                <a:lnTo>
                  <a:pt x="0" y="7774"/>
                </a:lnTo>
                <a:lnTo>
                  <a:pt x="31" y="8296"/>
                </a:lnTo>
                <a:lnTo>
                  <a:pt x="123" y="8757"/>
                </a:lnTo>
                <a:lnTo>
                  <a:pt x="185" y="9064"/>
                </a:lnTo>
                <a:lnTo>
                  <a:pt x="246" y="9218"/>
                </a:lnTo>
                <a:lnTo>
                  <a:pt x="277" y="9218"/>
                </a:lnTo>
                <a:lnTo>
                  <a:pt x="338" y="9157"/>
                </a:lnTo>
                <a:lnTo>
                  <a:pt x="431" y="9003"/>
                </a:lnTo>
                <a:lnTo>
                  <a:pt x="554" y="8819"/>
                </a:lnTo>
                <a:lnTo>
                  <a:pt x="769" y="8634"/>
                </a:lnTo>
                <a:lnTo>
                  <a:pt x="891" y="8511"/>
                </a:lnTo>
                <a:lnTo>
                  <a:pt x="1045" y="8419"/>
                </a:lnTo>
                <a:lnTo>
                  <a:pt x="1229" y="8327"/>
                </a:lnTo>
                <a:lnTo>
                  <a:pt x="1414" y="8266"/>
                </a:lnTo>
                <a:lnTo>
                  <a:pt x="1629" y="8204"/>
                </a:lnTo>
                <a:lnTo>
                  <a:pt x="2090" y="8204"/>
                </a:lnTo>
                <a:lnTo>
                  <a:pt x="2305" y="8235"/>
                </a:lnTo>
                <a:lnTo>
                  <a:pt x="2520" y="8296"/>
                </a:lnTo>
                <a:lnTo>
                  <a:pt x="2704" y="8358"/>
                </a:lnTo>
                <a:lnTo>
                  <a:pt x="2858" y="8419"/>
                </a:lnTo>
                <a:lnTo>
                  <a:pt x="2981" y="8511"/>
                </a:lnTo>
                <a:lnTo>
                  <a:pt x="3165" y="8696"/>
                </a:lnTo>
                <a:lnTo>
                  <a:pt x="3350" y="8880"/>
                </a:lnTo>
                <a:lnTo>
                  <a:pt x="3472" y="9095"/>
                </a:lnTo>
                <a:lnTo>
                  <a:pt x="3595" y="9310"/>
                </a:lnTo>
                <a:lnTo>
                  <a:pt x="3780" y="9710"/>
                </a:lnTo>
                <a:lnTo>
                  <a:pt x="3872" y="10078"/>
                </a:lnTo>
                <a:lnTo>
                  <a:pt x="3933" y="10416"/>
                </a:lnTo>
                <a:lnTo>
                  <a:pt x="3964" y="10693"/>
                </a:lnTo>
                <a:lnTo>
                  <a:pt x="3995" y="10877"/>
                </a:lnTo>
                <a:lnTo>
                  <a:pt x="4026" y="10939"/>
                </a:lnTo>
                <a:lnTo>
                  <a:pt x="4056" y="10939"/>
                </a:lnTo>
                <a:lnTo>
                  <a:pt x="5593" y="11553"/>
                </a:lnTo>
                <a:lnTo>
                  <a:pt x="7375" y="12198"/>
                </a:lnTo>
                <a:lnTo>
                  <a:pt x="7498" y="12229"/>
                </a:lnTo>
                <a:lnTo>
                  <a:pt x="7620" y="12229"/>
                </a:lnTo>
                <a:lnTo>
                  <a:pt x="7713" y="12168"/>
                </a:lnTo>
                <a:lnTo>
                  <a:pt x="7805" y="12106"/>
                </a:lnTo>
                <a:lnTo>
                  <a:pt x="7958" y="11860"/>
                </a:lnTo>
                <a:lnTo>
                  <a:pt x="8112" y="11553"/>
                </a:lnTo>
                <a:lnTo>
                  <a:pt x="8296" y="11246"/>
                </a:lnTo>
                <a:lnTo>
                  <a:pt x="8450" y="11092"/>
                </a:lnTo>
                <a:lnTo>
                  <a:pt x="8573" y="10969"/>
                </a:lnTo>
                <a:lnTo>
                  <a:pt x="8757" y="10847"/>
                </a:lnTo>
                <a:lnTo>
                  <a:pt x="8972" y="10754"/>
                </a:lnTo>
                <a:lnTo>
                  <a:pt x="9218" y="10693"/>
                </a:lnTo>
                <a:lnTo>
                  <a:pt x="9525" y="10662"/>
                </a:lnTo>
                <a:lnTo>
                  <a:pt x="9863" y="10693"/>
                </a:lnTo>
                <a:lnTo>
                  <a:pt x="10171" y="10754"/>
                </a:lnTo>
                <a:lnTo>
                  <a:pt x="10478" y="10877"/>
                </a:lnTo>
                <a:lnTo>
                  <a:pt x="10785" y="11031"/>
                </a:lnTo>
                <a:lnTo>
                  <a:pt x="11031" y="11246"/>
                </a:lnTo>
                <a:lnTo>
                  <a:pt x="11246" y="11461"/>
                </a:lnTo>
                <a:lnTo>
                  <a:pt x="11430" y="11707"/>
                </a:lnTo>
                <a:lnTo>
                  <a:pt x="11553" y="11953"/>
                </a:lnTo>
                <a:lnTo>
                  <a:pt x="11676" y="12352"/>
                </a:lnTo>
                <a:lnTo>
                  <a:pt x="11768" y="12721"/>
                </a:lnTo>
                <a:lnTo>
                  <a:pt x="11830" y="13028"/>
                </a:lnTo>
                <a:lnTo>
                  <a:pt x="11861" y="13305"/>
                </a:lnTo>
                <a:lnTo>
                  <a:pt x="11861" y="13643"/>
                </a:lnTo>
                <a:lnTo>
                  <a:pt x="11891" y="13735"/>
                </a:lnTo>
                <a:lnTo>
                  <a:pt x="11953" y="13796"/>
                </a:lnTo>
                <a:lnTo>
                  <a:pt x="12475" y="13919"/>
                </a:lnTo>
                <a:lnTo>
                  <a:pt x="13090" y="14042"/>
                </a:lnTo>
                <a:lnTo>
                  <a:pt x="13458" y="14073"/>
                </a:lnTo>
                <a:lnTo>
                  <a:pt x="14349" y="14073"/>
                </a:lnTo>
                <a:lnTo>
                  <a:pt x="14872" y="14011"/>
                </a:lnTo>
                <a:lnTo>
                  <a:pt x="15793" y="13888"/>
                </a:lnTo>
                <a:lnTo>
                  <a:pt x="16869" y="13673"/>
                </a:lnTo>
                <a:lnTo>
                  <a:pt x="18006" y="13427"/>
                </a:lnTo>
                <a:lnTo>
                  <a:pt x="19173" y="13120"/>
                </a:lnTo>
                <a:lnTo>
                  <a:pt x="21170" y="12567"/>
                </a:lnTo>
                <a:lnTo>
                  <a:pt x="22215" y="12291"/>
                </a:lnTo>
                <a:lnTo>
                  <a:pt x="22400" y="12198"/>
                </a:lnTo>
                <a:lnTo>
                  <a:pt x="22553" y="12106"/>
                </a:lnTo>
                <a:lnTo>
                  <a:pt x="22676" y="11983"/>
                </a:lnTo>
                <a:lnTo>
                  <a:pt x="22799" y="11799"/>
                </a:lnTo>
                <a:lnTo>
                  <a:pt x="22860" y="11615"/>
                </a:lnTo>
                <a:lnTo>
                  <a:pt x="22922" y="11369"/>
                </a:lnTo>
                <a:lnTo>
                  <a:pt x="22953" y="11062"/>
                </a:lnTo>
                <a:lnTo>
                  <a:pt x="22953" y="10724"/>
                </a:lnTo>
                <a:lnTo>
                  <a:pt x="22953" y="10017"/>
                </a:lnTo>
                <a:lnTo>
                  <a:pt x="22953" y="9341"/>
                </a:lnTo>
                <a:lnTo>
                  <a:pt x="22953" y="9034"/>
                </a:lnTo>
                <a:lnTo>
                  <a:pt x="22922" y="8757"/>
                </a:lnTo>
                <a:lnTo>
                  <a:pt x="22830" y="8511"/>
                </a:lnTo>
                <a:lnTo>
                  <a:pt x="22737" y="8327"/>
                </a:lnTo>
                <a:lnTo>
                  <a:pt x="22215" y="7712"/>
                </a:lnTo>
                <a:lnTo>
                  <a:pt x="21386" y="6883"/>
                </a:lnTo>
                <a:lnTo>
                  <a:pt x="20341" y="5838"/>
                </a:lnTo>
                <a:lnTo>
                  <a:pt x="19204" y="4763"/>
                </a:lnTo>
                <a:lnTo>
                  <a:pt x="18036" y="3657"/>
                </a:lnTo>
                <a:lnTo>
                  <a:pt x="16930" y="2673"/>
                </a:lnTo>
                <a:lnTo>
                  <a:pt x="16009" y="1875"/>
                </a:lnTo>
                <a:lnTo>
                  <a:pt x="15333" y="1322"/>
                </a:lnTo>
                <a:lnTo>
                  <a:pt x="15087" y="1168"/>
                </a:lnTo>
                <a:lnTo>
                  <a:pt x="14872" y="1106"/>
                </a:lnTo>
                <a:lnTo>
                  <a:pt x="14564" y="1014"/>
                </a:lnTo>
                <a:lnTo>
                  <a:pt x="13643" y="830"/>
                </a:lnTo>
                <a:lnTo>
                  <a:pt x="12506" y="646"/>
                </a:lnTo>
                <a:lnTo>
                  <a:pt x="11215" y="461"/>
                </a:lnTo>
                <a:lnTo>
                  <a:pt x="8788" y="154"/>
                </a:lnTo>
                <a:lnTo>
                  <a:pt x="7897" y="62"/>
                </a:lnTo>
                <a:lnTo>
                  <a:pt x="7405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42"/>
          <p:cNvSpPr/>
          <p:nvPr/>
        </p:nvSpPr>
        <p:spPr>
          <a:xfrm>
            <a:off x="3541948" y="2098518"/>
            <a:ext cx="2057966" cy="1261785"/>
          </a:xfrm>
          <a:custGeom>
            <a:avLst/>
            <a:gdLst/>
            <a:ahLst/>
            <a:cxnLst/>
            <a:rect l="l" t="t" r="r" b="b"/>
            <a:pathLst>
              <a:path w="22953" h="14073" fill="none" extrusionOk="0">
                <a:moveTo>
                  <a:pt x="22953" y="10724"/>
                </a:moveTo>
                <a:lnTo>
                  <a:pt x="22953" y="10724"/>
                </a:lnTo>
                <a:lnTo>
                  <a:pt x="22953" y="11062"/>
                </a:lnTo>
                <a:lnTo>
                  <a:pt x="22922" y="11369"/>
                </a:lnTo>
                <a:lnTo>
                  <a:pt x="22860" y="11615"/>
                </a:lnTo>
                <a:lnTo>
                  <a:pt x="22799" y="11799"/>
                </a:lnTo>
                <a:lnTo>
                  <a:pt x="22676" y="11983"/>
                </a:lnTo>
                <a:lnTo>
                  <a:pt x="22553" y="12106"/>
                </a:lnTo>
                <a:lnTo>
                  <a:pt x="22400" y="12198"/>
                </a:lnTo>
                <a:lnTo>
                  <a:pt x="22215" y="12291"/>
                </a:lnTo>
                <a:lnTo>
                  <a:pt x="22215" y="12291"/>
                </a:lnTo>
                <a:lnTo>
                  <a:pt x="21170" y="12567"/>
                </a:lnTo>
                <a:lnTo>
                  <a:pt x="19173" y="13120"/>
                </a:lnTo>
                <a:lnTo>
                  <a:pt x="18006" y="13427"/>
                </a:lnTo>
                <a:lnTo>
                  <a:pt x="16869" y="13673"/>
                </a:lnTo>
                <a:lnTo>
                  <a:pt x="15793" y="13888"/>
                </a:lnTo>
                <a:lnTo>
                  <a:pt x="14872" y="14011"/>
                </a:lnTo>
                <a:lnTo>
                  <a:pt x="14872" y="14011"/>
                </a:lnTo>
                <a:lnTo>
                  <a:pt x="14349" y="14073"/>
                </a:lnTo>
                <a:lnTo>
                  <a:pt x="13888" y="14073"/>
                </a:lnTo>
                <a:lnTo>
                  <a:pt x="13458" y="14073"/>
                </a:lnTo>
                <a:lnTo>
                  <a:pt x="13090" y="14042"/>
                </a:lnTo>
                <a:lnTo>
                  <a:pt x="12475" y="13919"/>
                </a:lnTo>
                <a:lnTo>
                  <a:pt x="11953" y="13796"/>
                </a:lnTo>
                <a:lnTo>
                  <a:pt x="11953" y="13796"/>
                </a:lnTo>
                <a:lnTo>
                  <a:pt x="11891" y="13735"/>
                </a:lnTo>
                <a:lnTo>
                  <a:pt x="11861" y="13643"/>
                </a:lnTo>
                <a:lnTo>
                  <a:pt x="11861" y="13305"/>
                </a:lnTo>
                <a:lnTo>
                  <a:pt x="11830" y="13028"/>
                </a:lnTo>
                <a:lnTo>
                  <a:pt x="11768" y="12721"/>
                </a:lnTo>
                <a:lnTo>
                  <a:pt x="11676" y="12352"/>
                </a:lnTo>
                <a:lnTo>
                  <a:pt x="11553" y="11953"/>
                </a:lnTo>
                <a:lnTo>
                  <a:pt x="11553" y="11953"/>
                </a:lnTo>
                <a:lnTo>
                  <a:pt x="11430" y="11707"/>
                </a:lnTo>
                <a:lnTo>
                  <a:pt x="11246" y="11461"/>
                </a:lnTo>
                <a:lnTo>
                  <a:pt x="11031" y="11246"/>
                </a:lnTo>
                <a:lnTo>
                  <a:pt x="10785" y="11031"/>
                </a:lnTo>
                <a:lnTo>
                  <a:pt x="10478" y="10877"/>
                </a:lnTo>
                <a:lnTo>
                  <a:pt x="10171" y="10754"/>
                </a:lnTo>
                <a:lnTo>
                  <a:pt x="9863" y="10693"/>
                </a:lnTo>
                <a:lnTo>
                  <a:pt x="9525" y="10662"/>
                </a:lnTo>
                <a:lnTo>
                  <a:pt x="9525" y="10662"/>
                </a:lnTo>
                <a:lnTo>
                  <a:pt x="9218" y="10693"/>
                </a:lnTo>
                <a:lnTo>
                  <a:pt x="8972" y="10754"/>
                </a:lnTo>
                <a:lnTo>
                  <a:pt x="8757" y="10847"/>
                </a:lnTo>
                <a:lnTo>
                  <a:pt x="8573" y="10969"/>
                </a:lnTo>
                <a:lnTo>
                  <a:pt x="8450" y="11092"/>
                </a:lnTo>
                <a:lnTo>
                  <a:pt x="8296" y="11246"/>
                </a:lnTo>
                <a:lnTo>
                  <a:pt x="8112" y="11553"/>
                </a:lnTo>
                <a:lnTo>
                  <a:pt x="7958" y="11860"/>
                </a:lnTo>
                <a:lnTo>
                  <a:pt x="7805" y="12106"/>
                </a:lnTo>
                <a:lnTo>
                  <a:pt x="7713" y="12168"/>
                </a:lnTo>
                <a:lnTo>
                  <a:pt x="7620" y="12229"/>
                </a:lnTo>
                <a:lnTo>
                  <a:pt x="7498" y="12229"/>
                </a:lnTo>
                <a:lnTo>
                  <a:pt x="7375" y="12198"/>
                </a:lnTo>
                <a:lnTo>
                  <a:pt x="7375" y="12198"/>
                </a:lnTo>
                <a:lnTo>
                  <a:pt x="5593" y="11553"/>
                </a:lnTo>
                <a:lnTo>
                  <a:pt x="4056" y="10939"/>
                </a:lnTo>
                <a:lnTo>
                  <a:pt x="4056" y="10939"/>
                </a:lnTo>
                <a:lnTo>
                  <a:pt x="4026" y="10939"/>
                </a:lnTo>
                <a:lnTo>
                  <a:pt x="3995" y="10877"/>
                </a:lnTo>
                <a:lnTo>
                  <a:pt x="3964" y="10693"/>
                </a:lnTo>
                <a:lnTo>
                  <a:pt x="3933" y="10416"/>
                </a:lnTo>
                <a:lnTo>
                  <a:pt x="3872" y="10078"/>
                </a:lnTo>
                <a:lnTo>
                  <a:pt x="3780" y="9710"/>
                </a:lnTo>
                <a:lnTo>
                  <a:pt x="3595" y="9310"/>
                </a:lnTo>
                <a:lnTo>
                  <a:pt x="3472" y="9095"/>
                </a:lnTo>
                <a:lnTo>
                  <a:pt x="3350" y="8880"/>
                </a:lnTo>
                <a:lnTo>
                  <a:pt x="3165" y="8696"/>
                </a:lnTo>
                <a:lnTo>
                  <a:pt x="2981" y="8511"/>
                </a:lnTo>
                <a:lnTo>
                  <a:pt x="2981" y="8511"/>
                </a:lnTo>
                <a:lnTo>
                  <a:pt x="2858" y="8419"/>
                </a:lnTo>
                <a:lnTo>
                  <a:pt x="2704" y="8358"/>
                </a:lnTo>
                <a:lnTo>
                  <a:pt x="2520" y="8296"/>
                </a:lnTo>
                <a:lnTo>
                  <a:pt x="2305" y="8235"/>
                </a:lnTo>
                <a:lnTo>
                  <a:pt x="2090" y="8204"/>
                </a:lnTo>
                <a:lnTo>
                  <a:pt x="1844" y="8204"/>
                </a:lnTo>
                <a:lnTo>
                  <a:pt x="1629" y="8204"/>
                </a:lnTo>
                <a:lnTo>
                  <a:pt x="1414" y="8266"/>
                </a:lnTo>
                <a:lnTo>
                  <a:pt x="1414" y="8266"/>
                </a:lnTo>
                <a:lnTo>
                  <a:pt x="1229" y="8327"/>
                </a:lnTo>
                <a:lnTo>
                  <a:pt x="1045" y="8419"/>
                </a:lnTo>
                <a:lnTo>
                  <a:pt x="891" y="8511"/>
                </a:lnTo>
                <a:lnTo>
                  <a:pt x="769" y="8634"/>
                </a:lnTo>
                <a:lnTo>
                  <a:pt x="554" y="8819"/>
                </a:lnTo>
                <a:lnTo>
                  <a:pt x="431" y="9003"/>
                </a:lnTo>
                <a:lnTo>
                  <a:pt x="338" y="9157"/>
                </a:lnTo>
                <a:lnTo>
                  <a:pt x="277" y="9218"/>
                </a:lnTo>
                <a:lnTo>
                  <a:pt x="277" y="9218"/>
                </a:lnTo>
                <a:lnTo>
                  <a:pt x="246" y="9218"/>
                </a:lnTo>
                <a:lnTo>
                  <a:pt x="185" y="9064"/>
                </a:lnTo>
                <a:lnTo>
                  <a:pt x="185" y="9064"/>
                </a:lnTo>
                <a:lnTo>
                  <a:pt x="123" y="8757"/>
                </a:lnTo>
                <a:lnTo>
                  <a:pt x="31" y="8296"/>
                </a:lnTo>
                <a:lnTo>
                  <a:pt x="0" y="7774"/>
                </a:lnTo>
                <a:lnTo>
                  <a:pt x="0" y="7497"/>
                </a:lnTo>
                <a:lnTo>
                  <a:pt x="31" y="7252"/>
                </a:lnTo>
                <a:lnTo>
                  <a:pt x="31" y="7252"/>
                </a:lnTo>
                <a:lnTo>
                  <a:pt x="62" y="7006"/>
                </a:lnTo>
                <a:lnTo>
                  <a:pt x="154" y="6791"/>
                </a:lnTo>
                <a:lnTo>
                  <a:pt x="246" y="6606"/>
                </a:lnTo>
                <a:lnTo>
                  <a:pt x="369" y="6453"/>
                </a:lnTo>
                <a:lnTo>
                  <a:pt x="584" y="6238"/>
                </a:lnTo>
                <a:lnTo>
                  <a:pt x="676" y="6145"/>
                </a:lnTo>
                <a:lnTo>
                  <a:pt x="676" y="6145"/>
                </a:lnTo>
                <a:lnTo>
                  <a:pt x="707" y="5439"/>
                </a:lnTo>
                <a:lnTo>
                  <a:pt x="769" y="4671"/>
                </a:lnTo>
                <a:lnTo>
                  <a:pt x="861" y="3872"/>
                </a:lnTo>
                <a:lnTo>
                  <a:pt x="953" y="3134"/>
                </a:lnTo>
                <a:lnTo>
                  <a:pt x="1107" y="2428"/>
                </a:lnTo>
                <a:lnTo>
                  <a:pt x="1291" y="1813"/>
                </a:lnTo>
                <a:lnTo>
                  <a:pt x="1383" y="1537"/>
                </a:lnTo>
                <a:lnTo>
                  <a:pt x="1506" y="1291"/>
                </a:lnTo>
                <a:lnTo>
                  <a:pt x="1629" y="1106"/>
                </a:lnTo>
                <a:lnTo>
                  <a:pt x="1783" y="953"/>
                </a:lnTo>
                <a:lnTo>
                  <a:pt x="1783" y="953"/>
                </a:lnTo>
                <a:lnTo>
                  <a:pt x="1967" y="830"/>
                </a:lnTo>
                <a:lnTo>
                  <a:pt x="2213" y="707"/>
                </a:lnTo>
                <a:lnTo>
                  <a:pt x="2520" y="615"/>
                </a:lnTo>
                <a:lnTo>
                  <a:pt x="2889" y="492"/>
                </a:lnTo>
                <a:lnTo>
                  <a:pt x="3718" y="338"/>
                </a:lnTo>
                <a:lnTo>
                  <a:pt x="4609" y="215"/>
                </a:lnTo>
                <a:lnTo>
                  <a:pt x="5500" y="123"/>
                </a:lnTo>
                <a:lnTo>
                  <a:pt x="6330" y="62"/>
                </a:lnTo>
                <a:lnTo>
                  <a:pt x="6975" y="31"/>
                </a:lnTo>
                <a:lnTo>
                  <a:pt x="7405" y="0"/>
                </a:lnTo>
                <a:lnTo>
                  <a:pt x="7405" y="0"/>
                </a:lnTo>
                <a:lnTo>
                  <a:pt x="7897" y="62"/>
                </a:lnTo>
                <a:lnTo>
                  <a:pt x="8788" y="154"/>
                </a:lnTo>
                <a:lnTo>
                  <a:pt x="11215" y="461"/>
                </a:lnTo>
                <a:lnTo>
                  <a:pt x="12506" y="646"/>
                </a:lnTo>
                <a:lnTo>
                  <a:pt x="13643" y="830"/>
                </a:lnTo>
                <a:lnTo>
                  <a:pt x="14564" y="1014"/>
                </a:lnTo>
                <a:lnTo>
                  <a:pt x="14872" y="1106"/>
                </a:lnTo>
                <a:lnTo>
                  <a:pt x="15087" y="1168"/>
                </a:lnTo>
                <a:lnTo>
                  <a:pt x="15087" y="1168"/>
                </a:lnTo>
                <a:lnTo>
                  <a:pt x="15333" y="1322"/>
                </a:lnTo>
                <a:lnTo>
                  <a:pt x="15333" y="1322"/>
                </a:lnTo>
                <a:lnTo>
                  <a:pt x="15333" y="1322"/>
                </a:lnTo>
                <a:lnTo>
                  <a:pt x="15333" y="1322"/>
                </a:lnTo>
                <a:lnTo>
                  <a:pt x="16009" y="1875"/>
                </a:lnTo>
                <a:lnTo>
                  <a:pt x="16930" y="2673"/>
                </a:lnTo>
                <a:lnTo>
                  <a:pt x="18036" y="3657"/>
                </a:lnTo>
                <a:lnTo>
                  <a:pt x="19204" y="4763"/>
                </a:lnTo>
                <a:lnTo>
                  <a:pt x="20341" y="5838"/>
                </a:lnTo>
                <a:lnTo>
                  <a:pt x="21386" y="6883"/>
                </a:lnTo>
                <a:lnTo>
                  <a:pt x="22215" y="7712"/>
                </a:lnTo>
                <a:lnTo>
                  <a:pt x="22737" y="8327"/>
                </a:lnTo>
                <a:lnTo>
                  <a:pt x="22737" y="8327"/>
                </a:lnTo>
                <a:lnTo>
                  <a:pt x="22830" y="8511"/>
                </a:lnTo>
                <a:lnTo>
                  <a:pt x="22922" y="8757"/>
                </a:lnTo>
                <a:lnTo>
                  <a:pt x="22953" y="9034"/>
                </a:lnTo>
                <a:lnTo>
                  <a:pt x="22953" y="9341"/>
                </a:lnTo>
                <a:lnTo>
                  <a:pt x="22953" y="10017"/>
                </a:lnTo>
                <a:lnTo>
                  <a:pt x="22953" y="107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42"/>
          <p:cNvSpPr/>
          <p:nvPr/>
        </p:nvSpPr>
        <p:spPr>
          <a:xfrm>
            <a:off x="4302264" y="2241796"/>
            <a:ext cx="920270" cy="449107"/>
          </a:xfrm>
          <a:custGeom>
            <a:avLst/>
            <a:gdLst/>
            <a:ahLst/>
            <a:cxnLst/>
            <a:rect l="l" t="t" r="r" b="b"/>
            <a:pathLst>
              <a:path w="10264" h="5009" extrusionOk="0">
                <a:moveTo>
                  <a:pt x="5962" y="0"/>
                </a:moveTo>
                <a:lnTo>
                  <a:pt x="4794" y="123"/>
                </a:lnTo>
                <a:lnTo>
                  <a:pt x="2766" y="369"/>
                </a:lnTo>
                <a:lnTo>
                  <a:pt x="1814" y="492"/>
                </a:lnTo>
                <a:lnTo>
                  <a:pt x="646" y="645"/>
                </a:lnTo>
                <a:lnTo>
                  <a:pt x="523" y="645"/>
                </a:lnTo>
                <a:lnTo>
                  <a:pt x="308" y="676"/>
                </a:lnTo>
                <a:lnTo>
                  <a:pt x="154" y="737"/>
                </a:lnTo>
                <a:lnTo>
                  <a:pt x="62" y="830"/>
                </a:lnTo>
                <a:lnTo>
                  <a:pt x="31" y="953"/>
                </a:lnTo>
                <a:lnTo>
                  <a:pt x="1" y="1045"/>
                </a:lnTo>
                <a:lnTo>
                  <a:pt x="31" y="1168"/>
                </a:lnTo>
                <a:lnTo>
                  <a:pt x="93" y="1352"/>
                </a:lnTo>
                <a:lnTo>
                  <a:pt x="216" y="1629"/>
                </a:lnTo>
                <a:lnTo>
                  <a:pt x="339" y="1905"/>
                </a:lnTo>
                <a:lnTo>
                  <a:pt x="738" y="2888"/>
                </a:lnTo>
                <a:lnTo>
                  <a:pt x="1168" y="3810"/>
                </a:lnTo>
                <a:lnTo>
                  <a:pt x="1476" y="4425"/>
                </a:lnTo>
                <a:lnTo>
                  <a:pt x="1691" y="4763"/>
                </a:lnTo>
                <a:lnTo>
                  <a:pt x="1814" y="4885"/>
                </a:lnTo>
                <a:lnTo>
                  <a:pt x="1906" y="4947"/>
                </a:lnTo>
                <a:lnTo>
                  <a:pt x="1998" y="5008"/>
                </a:lnTo>
                <a:lnTo>
                  <a:pt x="2305" y="5008"/>
                </a:lnTo>
                <a:lnTo>
                  <a:pt x="3227" y="4885"/>
                </a:lnTo>
                <a:lnTo>
                  <a:pt x="5531" y="4517"/>
                </a:lnTo>
                <a:lnTo>
                  <a:pt x="7590" y="4209"/>
                </a:lnTo>
                <a:lnTo>
                  <a:pt x="9280" y="3933"/>
                </a:lnTo>
                <a:lnTo>
                  <a:pt x="9894" y="3810"/>
                </a:lnTo>
                <a:lnTo>
                  <a:pt x="10079" y="3749"/>
                </a:lnTo>
                <a:lnTo>
                  <a:pt x="10202" y="3718"/>
                </a:lnTo>
                <a:lnTo>
                  <a:pt x="10263" y="3656"/>
                </a:lnTo>
                <a:lnTo>
                  <a:pt x="10263" y="3564"/>
                </a:lnTo>
                <a:lnTo>
                  <a:pt x="10263" y="3472"/>
                </a:lnTo>
                <a:lnTo>
                  <a:pt x="10202" y="3380"/>
                </a:lnTo>
                <a:lnTo>
                  <a:pt x="10079" y="3165"/>
                </a:lnTo>
                <a:lnTo>
                  <a:pt x="9925" y="3011"/>
                </a:lnTo>
                <a:lnTo>
                  <a:pt x="9218" y="2366"/>
                </a:lnTo>
                <a:lnTo>
                  <a:pt x="8297" y="1567"/>
                </a:lnTo>
                <a:lnTo>
                  <a:pt x="7037" y="430"/>
                </a:lnTo>
                <a:lnTo>
                  <a:pt x="6883" y="277"/>
                </a:lnTo>
                <a:lnTo>
                  <a:pt x="6730" y="154"/>
                </a:lnTo>
                <a:lnTo>
                  <a:pt x="6607" y="92"/>
                </a:lnTo>
                <a:lnTo>
                  <a:pt x="6484" y="31"/>
                </a:lnTo>
                <a:lnTo>
                  <a:pt x="6238" y="0"/>
                </a:lnTo>
                <a:close/>
              </a:path>
            </a:pathLst>
          </a:custGeom>
          <a:solidFill>
            <a:srgbClr val="394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42"/>
          <p:cNvSpPr/>
          <p:nvPr/>
        </p:nvSpPr>
        <p:spPr>
          <a:xfrm>
            <a:off x="3690693" y="2222429"/>
            <a:ext cx="630937" cy="473943"/>
          </a:xfrm>
          <a:custGeom>
            <a:avLst/>
            <a:gdLst/>
            <a:ahLst/>
            <a:cxnLst/>
            <a:rect l="l" t="t" r="r" b="b"/>
            <a:pathLst>
              <a:path w="7037" h="5286" extrusionOk="0">
                <a:moveTo>
                  <a:pt x="1168" y="1"/>
                </a:moveTo>
                <a:lnTo>
                  <a:pt x="1015" y="32"/>
                </a:lnTo>
                <a:lnTo>
                  <a:pt x="892" y="93"/>
                </a:lnTo>
                <a:lnTo>
                  <a:pt x="800" y="185"/>
                </a:lnTo>
                <a:lnTo>
                  <a:pt x="615" y="339"/>
                </a:lnTo>
                <a:lnTo>
                  <a:pt x="523" y="462"/>
                </a:lnTo>
                <a:lnTo>
                  <a:pt x="431" y="615"/>
                </a:lnTo>
                <a:lnTo>
                  <a:pt x="339" y="953"/>
                </a:lnTo>
                <a:lnTo>
                  <a:pt x="216" y="1384"/>
                </a:lnTo>
                <a:lnTo>
                  <a:pt x="93" y="1845"/>
                </a:lnTo>
                <a:lnTo>
                  <a:pt x="1" y="2398"/>
                </a:lnTo>
                <a:lnTo>
                  <a:pt x="1" y="2643"/>
                </a:lnTo>
                <a:lnTo>
                  <a:pt x="1" y="2889"/>
                </a:lnTo>
                <a:lnTo>
                  <a:pt x="62" y="3074"/>
                </a:lnTo>
                <a:lnTo>
                  <a:pt x="185" y="3258"/>
                </a:lnTo>
                <a:lnTo>
                  <a:pt x="277" y="3381"/>
                </a:lnTo>
                <a:lnTo>
                  <a:pt x="400" y="3473"/>
                </a:lnTo>
                <a:lnTo>
                  <a:pt x="584" y="3565"/>
                </a:lnTo>
                <a:lnTo>
                  <a:pt x="738" y="3627"/>
                </a:lnTo>
                <a:lnTo>
                  <a:pt x="1045" y="3750"/>
                </a:lnTo>
                <a:lnTo>
                  <a:pt x="2274" y="4149"/>
                </a:lnTo>
                <a:lnTo>
                  <a:pt x="3872" y="4671"/>
                </a:lnTo>
                <a:lnTo>
                  <a:pt x="4947" y="5009"/>
                </a:lnTo>
                <a:lnTo>
                  <a:pt x="5839" y="5224"/>
                </a:lnTo>
                <a:lnTo>
                  <a:pt x="6207" y="5286"/>
                </a:lnTo>
                <a:lnTo>
                  <a:pt x="6514" y="5286"/>
                </a:lnTo>
                <a:lnTo>
                  <a:pt x="6637" y="5224"/>
                </a:lnTo>
                <a:lnTo>
                  <a:pt x="6760" y="5194"/>
                </a:lnTo>
                <a:lnTo>
                  <a:pt x="6852" y="5132"/>
                </a:lnTo>
                <a:lnTo>
                  <a:pt x="6914" y="5040"/>
                </a:lnTo>
                <a:lnTo>
                  <a:pt x="7006" y="4886"/>
                </a:lnTo>
                <a:lnTo>
                  <a:pt x="7037" y="4671"/>
                </a:lnTo>
                <a:lnTo>
                  <a:pt x="7037" y="4487"/>
                </a:lnTo>
                <a:lnTo>
                  <a:pt x="6975" y="4149"/>
                </a:lnTo>
                <a:lnTo>
                  <a:pt x="6975" y="4118"/>
                </a:lnTo>
                <a:lnTo>
                  <a:pt x="6852" y="3627"/>
                </a:lnTo>
                <a:lnTo>
                  <a:pt x="6668" y="3043"/>
                </a:lnTo>
                <a:lnTo>
                  <a:pt x="6453" y="2428"/>
                </a:lnTo>
                <a:lnTo>
                  <a:pt x="6269" y="1906"/>
                </a:lnTo>
                <a:lnTo>
                  <a:pt x="6177" y="1691"/>
                </a:lnTo>
                <a:lnTo>
                  <a:pt x="6054" y="1507"/>
                </a:lnTo>
                <a:lnTo>
                  <a:pt x="5961" y="1353"/>
                </a:lnTo>
                <a:lnTo>
                  <a:pt x="5839" y="1230"/>
                </a:lnTo>
                <a:lnTo>
                  <a:pt x="5593" y="1046"/>
                </a:lnTo>
                <a:lnTo>
                  <a:pt x="5316" y="923"/>
                </a:lnTo>
                <a:lnTo>
                  <a:pt x="5040" y="800"/>
                </a:lnTo>
                <a:lnTo>
                  <a:pt x="4763" y="708"/>
                </a:lnTo>
                <a:lnTo>
                  <a:pt x="4364" y="615"/>
                </a:lnTo>
                <a:lnTo>
                  <a:pt x="3350" y="370"/>
                </a:lnTo>
                <a:lnTo>
                  <a:pt x="2274" y="155"/>
                </a:lnTo>
                <a:lnTo>
                  <a:pt x="1721" y="32"/>
                </a:lnTo>
                <a:lnTo>
                  <a:pt x="1537" y="1"/>
                </a:lnTo>
                <a:close/>
              </a:path>
            </a:pathLst>
          </a:custGeom>
          <a:solidFill>
            <a:srgbClr val="394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42"/>
          <p:cNvSpPr/>
          <p:nvPr/>
        </p:nvSpPr>
        <p:spPr>
          <a:xfrm>
            <a:off x="4448320" y="2696285"/>
            <a:ext cx="1074485" cy="311389"/>
          </a:xfrm>
          <a:custGeom>
            <a:avLst/>
            <a:gdLst/>
            <a:ahLst/>
            <a:cxnLst/>
            <a:rect l="l" t="t" r="r" b="b"/>
            <a:pathLst>
              <a:path w="11984" h="3473" extrusionOk="0">
                <a:moveTo>
                  <a:pt x="246" y="1"/>
                </a:moveTo>
                <a:lnTo>
                  <a:pt x="154" y="93"/>
                </a:lnTo>
                <a:lnTo>
                  <a:pt x="62" y="277"/>
                </a:lnTo>
                <a:lnTo>
                  <a:pt x="154" y="124"/>
                </a:lnTo>
                <a:lnTo>
                  <a:pt x="246" y="1"/>
                </a:lnTo>
                <a:close/>
                <a:moveTo>
                  <a:pt x="11953" y="984"/>
                </a:moveTo>
                <a:lnTo>
                  <a:pt x="11953" y="1045"/>
                </a:lnTo>
                <a:lnTo>
                  <a:pt x="11983" y="1168"/>
                </a:lnTo>
                <a:lnTo>
                  <a:pt x="11983" y="1045"/>
                </a:lnTo>
                <a:lnTo>
                  <a:pt x="11953" y="984"/>
                </a:lnTo>
                <a:close/>
                <a:moveTo>
                  <a:pt x="62" y="277"/>
                </a:moveTo>
                <a:lnTo>
                  <a:pt x="0" y="400"/>
                </a:lnTo>
                <a:lnTo>
                  <a:pt x="0" y="523"/>
                </a:lnTo>
                <a:lnTo>
                  <a:pt x="31" y="707"/>
                </a:lnTo>
                <a:lnTo>
                  <a:pt x="92" y="861"/>
                </a:lnTo>
                <a:lnTo>
                  <a:pt x="369" y="1138"/>
                </a:lnTo>
                <a:lnTo>
                  <a:pt x="676" y="1476"/>
                </a:lnTo>
                <a:lnTo>
                  <a:pt x="1014" y="1783"/>
                </a:lnTo>
                <a:lnTo>
                  <a:pt x="1444" y="2152"/>
                </a:lnTo>
                <a:lnTo>
                  <a:pt x="1874" y="2490"/>
                </a:lnTo>
                <a:lnTo>
                  <a:pt x="2366" y="2858"/>
                </a:lnTo>
                <a:lnTo>
                  <a:pt x="2888" y="3196"/>
                </a:lnTo>
                <a:lnTo>
                  <a:pt x="3196" y="3350"/>
                </a:lnTo>
                <a:lnTo>
                  <a:pt x="3503" y="3442"/>
                </a:lnTo>
                <a:lnTo>
                  <a:pt x="3595" y="3473"/>
                </a:lnTo>
                <a:lnTo>
                  <a:pt x="4210" y="3473"/>
                </a:lnTo>
                <a:lnTo>
                  <a:pt x="4886" y="3442"/>
                </a:lnTo>
                <a:lnTo>
                  <a:pt x="5562" y="3350"/>
                </a:lnTo>
                <a:lnTo>
                  <a:pt x="6914" y="3166"/>
                </a:lnTo>
                <a:lnTo>
                  <a:pt x="8204" y="2950"/>
                </a:lnTo>
                <a:lnTo>
                  <a:pt x="8819" y="2797"/>
                </a:lnTo>
                <a:lnTo>
                  <a:pt x="9402" y="2674"/>
                </a:lnTo>
                <a:lnTo>
                  <a:pt x="9955" y="2551"/>
                </a:lnTo>
                <a:lnTo>
                  <a:pt x="10478" y="2428"/>
                </a:lnTo>
                <a:lnTo>
                  <a:pt x="10939" y="2275"/>
                </a:lnTo>
                <a:lnTo>
                  <a:pt x="11338" y="2059"/>
                </a:lnTo>
                <a:lnTo>
                  <a:pt x="11522" y="1967"/>
                </a:lnTo>
                <a:lnTo>
                  <a:pt x="11645" y="1844"/>
                </a:lnTo>
                <a:lnTo>
                  <a:pt x="11768" y="1721"/>
                </a:lnTo>
                <a:lnTo>
                  <a:pt x="11891" y="1599"/>
                </a:lnTo>
                <a:lnTo>
                  <a:pt x="11953" y="1476"/>
                </a:lnTo>
                <a:lnTo>
                  <a:pt x="11983" y="1353"/>
                </a:lnTo>
                <a:lnTo>
                  <a:pt x="11983" y="1168"/>
                </a:lnTo>
                <a:lnTo>
                  <a:pt x="11953" y="1353"/>
                </a:lnTo>
                <a:lnTo>
                  <a:pt x="11922" y="1476"/>
                </a:lnTo>
                <a:lnTo>
                  <a:pt x="11860" y="1568"/>
                </a:lnTo>
                <a:lnTo>
                  <a:pt x="11768" y="1691"/>
                </a:lnTo>
                <a:lnTo>
                  <a:pt x="11615" y="1814"/>
                </a:lnTo>
                <a:lnTo>
                  <a:pt x="11492" y="1906"/>
                </a:lnTo>
                <a:lnTo>
                  <a:pt x="11307" y="2029"/>
                </a:lnTo>
                <a:lnTo>
                  <a:pt x="10908" y="2182"/>
                </a:lnTo>
                <a:lnTo>
                  <a:pt x="10447" y="2336"/>
                </a:lnTo>
                <a:lnTo>
                  <a:pt x="9925" y="2459"/>
                </a:lnTo>
                <a:lnTo>
                  <a:pt x="9372" y="2582"/>
                </a:lnTo>
                <a:lnTo>
                  <a:pt x="8788" y="2674"/>
                </a:lnTo>
                <a:lnTo>
                  <a:pt x="8173" y="2797"/>
                </a:lnTo>
                <a:lnTo>
                  <a:pt x="6883" y="3012"/>
                </a:lnTo>
                <a:lnTo>
                  <a:pt x="5531" y="3196"/>
                </a:lnTo>
                <a:lnTo>
                  <a:pt x="4855" y="3288"/>
                </a:lnTo>
                <a:lnTo>
                  <a:pt x="4179" y="3319"/>
                </a:lnTo>
                <a:lnTo>
                  <a:pt x="3534" y="3319"/>
                </a:lnTo>
                <a:lnTo>
                  <a:pt x="3257" y="3196"/>
                </a:lnTo>
                <a:lnTo>
                  <a:pt x="2981" y="3073"/>
                </a:lnTo>
                <a:lnTo>
                  <a:pt x="2428" y="2766"/>
                </a:lnTo>
                <a:lnTo>
                  <a:pt x="1936" y="2397"/>
                </a:lnTo>
                <a:lnTo>
                  <a:pt x="1506" y="2059"/>
                </a:lnTo>
                <a:lnTo>
                  <a:pt x="1076" y="1721"/>
                </a:lnTo>
                <a:lnTo>
                  <a:pt x="400" y="1107"/>
                </a:lnTo>
                <a:lnTo>
                  <a:pt x="154" y="830"/>
                </a:lnTo>
                <a:lnTo>
                  <a:pt x="62" y="677"/>
                </a:lnTo>
                <a:lnTo>
                  <a:pt x="31" y="523"/>
                </a:lnTo>
                <a:lnTo>
                  <a:pt x="31" y="400"/>
                </a:lnTo>
                <a:lnTo>
                  <a:pt x="62" y="277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42"/>
          <p:cNvSpPr/>
          <p:nvPr/>
        </p:nvSpPr>
        <p:spPr>
          <a:xfrm>
            <a:off x="4448320" y="2696285"/>
            <a:ext cx="1074485" cy="311389"/>
          </a:xfrm>
          <a:custGeom>
            <a:avLst/>
            <a:gdLst/>
            <a:ahLst/>
            <a:cxnLst/>
            <a:rect l="l" t="t" r="r" b="b"/>
            <a:pathLst>
              <a:path w="11984" h="3473" fill="none" extrusionOk="0">
                <a:moveTo>
                  <a:pt x="277" y="1"/>
                </a:moveTo>
                <a:lnTo>
                  <a:pt x="277" y="1"/>
                </a:lnTo>
                <a:lnTo>
                  <a:pt x="246" y="1"/>
                </a:lnTo>
                <a:lnTo>
                  <a:pt x="246" y="1"/>
                </a:lnTo>
                <a:lnTo>
                  <a:pt x="154" y="93"/>
                </a:lnTo>
                <a:lnTo>
                  <a:pt x="154" y="93"/>
                </a:lnTo>
                <a:lnTo>
                  <a:pt x="62" y="277"/>
                </a:lnTo>
                <a:lnTo>
                  <a:pt x="62" y="277"/>
                </a:lnTo>
                <a:lnTo>
                  <a:pt x="0" y="400"/>
                </a:lnTo>
                <a:lnTo>
                  <a:pt x="0" y="523"/>
                </a:lnTo>
                <a:lnTo>
                  <a:pt x="0" y="523"/>
                </a:lnTo>
                <a:lnTo>
                  <a:pt x="31" y="707"/>
                </a:lnTo>
                <a:lnTo>
                  <a:pt x="92" y="861"/>
                </a:lnTo>
                <a:lnTo>
                  <a:pt x="92" y="861"/>
                </a:lnTo>
                <a:lnTo>
                  <a:pt x="369" y="1138"/>
                </a:lnTo>
                <a:lnTo>
                  <a:pt x="369" y="1138"/>
                </a:lnTo>
                <a:lnTo>
                  <a:pt x="676" y="1476"/>
                </a:lnTo>
                <a:lnTo>
                  <a:pt x="1014" y="1783"/>
                </a:lnTo>
                <a:lnTo>
                  <a:pt x="1014" y="1783"/>
                </a:lnTo>
                <a:lnTo>
                  <a:pt x="1444" y="2152"/>
                </a:lnTo>
                <a:lnTo>
                  <a:pt x="1874" y="2490"/>
                </a:lnTo>
                <a:lnTo>
                  <a:pt x="1874" y="2490"/>
                </a:lnTo>
                <a:lnTo>
                  <a:pt x="2366" y="2858"/>
                </a:lnTo>
                <a:lnTo>
                  <a:pt x="2888" y="3196"/>
                </a:lnTo>
                <a:lnTo>
                  <a:pt x="2888" y="3196"/>
                </a:lnTo>
                <a:lnTo>
                  <a:pt x="3196" y="3350"/>
                </a:lnTo>
                <a:lnTo>
                  <a:pt x="3503" y="3442"/>
                </a:lnTo>
                <a:lnTo>
                  <a:pt x="3595" y="3473"/>
                </a:lnTo>
                <a:lnTo>
                  <a:pt x="3595" y="3473"/>
                </a:lnTo>
                <a:lnTo>
                  <a:pt x="3687" y="3473"/>
                </a:lnTo>
                <a:lnTo>
                  <a:pt x="3687" y="3473"/>
                </a:lnTo>
                <a:lnTo>
                  <a:pt x="3872" y="3473"/>
                </a:lnTo>
                <a:lnTo>
                  <a:pt x="3872" y="3473"/>
                </a:lnTo>
                <a:lnTo>
                  <a:pt x="3933" y="3473"/>
                </a:lnTo>
                <a:lnTo>
                  <a:pt x="3933" y="3473"/>
                </a:lnTo>
                <a:lnTo>
                  <a:pt x="4210" y="3473"/>
                </a:lnTo>
                <a:lnTo>
                  <a:pt x="4210" y="3473"/>
                </a:lnTo>
                <a:lnTo>
                  <a:pt x="4886" y="3442"/>
                </a:lnTo>
                <a:lnTo>
                  <a:pt x="5562" y="3350"/>
                </a:lnTo>
                <a:lnTo>
                  <a:pt x="5562" y="3350"/>
                </a:lnTo>
                <a:lnTo>
                  <a:pt x="6914" y="3166"/>
                </a:lnTo>
                <a:lnTo>
                  <a:pt x="6914" y="3166"/>
                </a:lnTo>
                <a:lnTo>
                  <a:pt x="8204" y="2950"/>
                </a:lnTo>
                <a:lnTo>
                  <a:pt x="8204" y="2950"/>
                </a:lnTo>
                <a:lnTo>
                  <a:pt x="8819" y="2797"/>
                </a:lnTo>
                <a:lnTo>
                  <a:pt x="8819" y="2797"/>
                </a:lnTo>
                <a:lnTo>
                  <a:pt x="9402" y="2674"/>
                </a:lnTo>
                <a:lnTo>
                  <a:pt x="9402" y="2674"/>
                </a:lnTo>
                <a:lnTo>
                  <a:pt x="9955" y="2551"/>
                </a:lnTo>
                <a:lnTo>
                  <a:pt x="10478" y="2428"/>
                </a:lnTo>
                <a:lnTo>
                  <a:pt x="10478" y="2428"/>
                </a:lnTo>
                <a:lnTo>
                  <a:pt x="10939" y="2275"/>
                </a:lnTo>
                <a:lnTo>
                  <a:pt x="11338" y="2059"/>
                </a:lnTo>
                <a:lnTo>
                  <a:pt x="11338" y="2059"/>
                </a:lnTo>
                <a:lnTo>
                  <a:pt x="11522" y="1967"/>
                </a:lnTo>
                <a:lnTo>
                  <a:pt x="11645" y="1844"/>
                </a:lnTo>
                <a:lnTo>
                  <a:pt x="11768" y="1721"/>
                </a:lnTo>
                <a:lnTo>
                  <a:pt x="11891" y="1599"/>
                </a:lnTo>
                <a:lnTo>
                  <a:pt x="11891" y="1599"/>
                </a:lnTo>
                <a:lnTo>
                  <a:pt x="11953" y="1476"/>
                </a:lnTo>
                <a:lnTo>
                  <a:pt x="11983" y="1353"/>
                </a:lnTo>
                <a:lnTo>
                  <a:pt x="11983" y="1168"/>
                </a:lnTo>
                <a:lnTo>
                  <a:pt x="11983" y="1168"/>
                </a:lnTo>
                <a:lnTo>
                  <a:pt x="11983" y="1045"/>
                </a:lnTo>
                <a:lnTo>
                  <a:pt x="11983" y="1045"/>
                </a:lnTo>
                <a:lnTo>
                  <a:pt x="11953" y="984"/>
                </a:lnTo>
                <a:lnTo>
                  <a:pt x="11953" y="984"/>
                </a:lnTo>
                <a:lnTo>
                  <a:pt x="11953" y="1045"/>
                </a:lnTo>
                <a:lnTo>
                  <a:pt x="11953" y="1045"/>
                </a:lnTo>
                <a:lnTo>
                  <a:pt x="11983" y="1168"/>
                </a:lnTo>
                <a:lnTo>
                  <a:pt x="11983" y="1168"/>
                </a:lnTo>
                <a:lnTo>
                  <a:pt x="11953" y="1353"/>
                </a:lnTo>
                <a:lnTo>
                  <a:pt x="11922" y="1476"/>
                </a:lnTo>
                <a:lnTo>
                  <a:pt x="11860" y="1568"/>
                </a:lnTo>
                <a:lnTo>
                  <a:pt x="11860" y="1568"/>
                </a:lnTo>
                <a:lnTo>
                  <a:pt x="11768" y="1691"/>
                </a:lnTo>
                <a:lnTo>
                  <a:pt x="11615" y="1814"/>
                </a:lnTo>
                <a:lnTo>
                  <a:pt x="11492" y="1906"/>
                </a:lnTo>
                <a:lnTo>
                  <a:pt x="11307" y="2029"/>
                </a:lnTo>
                <a:lnTo>
                  <a:pt x="11307" y="2029"/>
                </a:lnTo>
                <a:lnTo>
                  <a:pt x="10908" y="2182"/>
                </a:lnTo>
                <a:lnTo>
                  <a:pt x="10447" y="2336"/>
                </a:lnTo>
                <a:lnTo>
                  <a:pt x="10447" y="2336"/>
                </a:lnTo>
                <a:lnTo>
                  <a:pt x="9925" y="2459"/>
                </a:lnTo>
                <a:lnTo>
                  <a:pt x="9372" y="2582"/>
                </a:lnTo>
                <a:lnTo>
                  <a:pt x="9372" y="2582"/>
                </a:lnTo>
                <a:lnTo>
                  <a:pt x="8788" y="2674"/>
                </a:lnTo>
                <a:lnTo>
                  <a:pt x="8788" y="2674"/>
                </a:lnTo>
                <a:lnTo>
                  <a:pt x="8173" y="2797"/>
                </a:lnTo>
                <a:lnTo>
                  <a:pt x="8173" y="2797"/>
                </a:lnTo>
                <a:lnTo>
                  <a:pt x="6883" y="3012"/>
                </a:lnTo>
                <a:lnTo>
                  <a:pt x="6883" y="3012"/>
                </a:lnTo>
                <a:lnTo>
                  <a:pt x="5531" y="3196"/>
                </a:lnTo>
                <a:lnTo>
                  <a:pt x="5531" y="3196"/>
                </a:lnTo>
                <a:lnTo>
                  <a:pt x="4855" y="3288"/>
                </a:lnTo>
                <a:lnTo>
                  <a:pt x="4179" y="3319"/>
                </a:lnTo>
                <a:lnTo>
                  <a:pt x="4179" y="3319"/>
                </a:lnTo>
                <a:lnTo>
                  <a:pt x="3872" y="3319"/>
                </a:lnTo>
                <a:lnTo>
                  <a:pt x="3872" y="3319"/>
                </a:lnTo>
                <a:lnTo>
                  <a:pt x="3687" y="3319"/>
                </a:lnTo>
                <a:lnTo>
                  <a:pt x="3687" y="3319"/>
                </a:lnTo>
                <a:lnTo>
                  <a:pt x="3626" y="3319"/>
                </a:lnTo>
                <a:lnTo>
                  <a:pt x="3534" y="3319"/>
                </a:lnTo>
                <a:lnTo>
                  <a:pt x="3534" y="3319"/>
                </a:lnTo>
                <a:lnTo>
                  <a:pt x="3257" y="3196"/>
                </a:lnTo>
                <a:lnTo>
                  <a:pt x="2981" y="3073"/>
                </a:lnTo>
                <a:lnTo>
                  <a:pt x="2981" y="3073"/>
                </a:lnTo>
                <a:lnTo>
                  <a:pt x="2428" y="2766"/>
                </a:lnTo>
                <a:lnTo>
                  <a:pt x="1936" y="2397"/>
                </a:lnTo>
                <a:lnTo>
                  <a:pt x="1936" y="2397"/>
                </a:lnTo>
                <a:lnTo>
                  <a:pt x="1506" y="2059"/>
                </a:lnTo>
                <a:lnTo>
                  <a:pt x="1076" y="1721"/>
                </a:lnTo>
                <a:lnTo>
                  <a:pt x="1076" y="1721"/>
                </a:lnTo>
                <a:lnTo>
                  <a:pt x="400" y="1107"/>
                </a:lnTo>
                <a:lnTo>
                  <a:pt x="400" y="1107"/>
                </a:lnTo>
                <a:lnTo>
                  <a:pt x="154" y="830"/>
                </a:lnTo>
                <a:lnTo>
                  <a:pt x="154" y="830"/>
                </a:lnTo>
                <a:lnTo>
                  <a:pt x="62" y="677"/>
                </a:lnTo>
                <a:lnTo>
                  <a:pt x="31" y="523"/>
                </a:lnTo>
                <a:lnTo>
                  <a:pt x="31" y="523"/>
                </a:lnTo>
                <a:lnTo>
                  <a:pt x="31" y="400"/>
                </a:lnTo>
                <a:lnTo>
                  <a:pt x="62" y="277"/>
                </a:lnTo>
                <a:lnTo>
                  <a:pt x="154" y="124"/>
                </a:lnTo>
                <a:lnTo>
                  <a:pt x="154" y="124"/>
                </a:lnTo>
                <a:lnTo>
                  <a:pt x="246" y="1"/>
                </a:lnTo>
                <a:lnTo>
                  <a:pt x="246" y="1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2"/>
          <p:cNvSpPr/>
          <p:nvPr/>
        </p:nvSpPr>
        <p:spPr>
          <a:xfrm>
            <a:off x="3913857" y="3037891"/>
            <a:ext cx="314169" cy="118531"/>
          </a:xfrm>
          <a:custGeom>
            <a:avLst/>
            <a:gdLst/>
            <a:ahLst/>
            <a:cxnLst/>
            <a:rect l="l" t="t" r="r" b="b"/>
            <a:pathLst>
              <a:path w="3504" h="1322" extrusionOk="0">
                <a:moveTo>
                  <a:pt x="0" y="1"/>
                </a:moveTo>
                <a:lnTo>
                  <a:pt x="154" y="93"/>
                </a:lnTo>
                <a:lnTo>
                  <a:pt x="523" y="247"/>
                </a:lnTo>
                <a:lnTo>
                  <a:pt x="1076" y="462"/>
                </a:lnTo>
                <a:lnTo>
                  <a:pt x="1721" y="707"/>
                </a:lnTo>
                <a:lnTo>
                  <a:pt x="2366" y="953"/>
                </a:lnTo>
                <a:lnTo>
                  <a:pt x="2950" y="1138"/>
                </a:lnTo>
                <a:lnTo>
                  <a:pt x="3350" y="1291"/>
                </a:lnTo>
                <a:lnTo>
                  <a:pt x="3503" y="1322"/>
                </a:lnTo>
                <a:lnTo>
                  <a:pt x="3350" y="1261"/>
                </a:lnTo>
                <a:lnTo>
                  <a:pt x="2950" y="1107"/>
                </a:lnTo>
                <a:lnTo>
                  <a:pt x="2397" y="892"/>
                </a:lnTo>
                <a:lnTo>
                  <a:pt x="1752" y="646"/>
                </a:lnTo>
                <a:lnTo>
                  <a:pt x="1107" y="400"/>
                </a:lnTo>
                <a:lnTo>
                  <a:pt x="553" y="185"/>
                </a:lnTo>
                <a:lnTo>
                  <a:pt x="154" y="62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2"/>
          <p:cNvSpPr/>
          <p:nvPr/>
        </p:nvSpPr>
        <p:spPr>
          <a:xfrm>
            <a:off x="3999213" y="2704533"/>
            <a:ext cx="63479" cy="46982"/>
          </a:xfrm>
          <a:custGeom>
            <a:avLst/>
            <a:gdLst/>
            <a:ahLst/>
            <a:cxnLst/>
            <a:rect l="l" t="t" r="r" b="b"/>
            <a:pathLst>
              <a:path w="708" h="524" extrusionOk="0">
                <a:moveTo>
                  <a:pt x="1" y="1"/>
                </a:moveTo>
                <a:lnTo>
                  <a:pt x="185" y="62"/>
                </a:lnTo>
                <a:lnTo>
                  <a:pt x="400" y="155"/>
                </a:lnTo>
                <a:lnTo>
                  <a:pt x="554" y="216"/>
                </a:lnTo>
                <a:lnTo>
                  <a:pt x="615" y="247"/>
                </a:lnTo>
                <a:lnTo>
                  <a:pt x="646" y="278"/>
                </a:lnTo>
                <a:lnTo>
                  <a:pt x="646" y="339"/>
                </a:lnTo>
                <a:lnTo>
                  <a:pt x="615" y="400"/>
                </a:lnTo>
                <a:lnTo>
                  <a:pt x="585" y="431"/>
                </a:lnTo>
                <a:lnTo>
                  <a:pt x="523" y="462"/>
                </a:lnTo>
                <a:lnTo>
                  <a:pt x="400" y="462"/>
                </a:lnTo>
                <a:lnTo>
                  <a:pt x="277" y="431"/>
                </a:lnTo>
                <a:lnTo>
                  <a:pt x="93" y="370"/>
                </a:lnTo>
                <a:lnTo>
                  <a:pt x="32" y="370"/>
                </a:lnTo>
                <a:lnTo>
                  <a:pt x="93" y="400"/>
                </a:lnTo>
                <a:lnTo>
                  <a:pt x="277" y="462"/>
                </a:lnTo>
                <a:lnTo>
                  <a:pt x="400" y="523"/>
                </a:lnTo>
                <a:lnTo>
                  <a:pt x="523" y="523"/>
                </a:lnTo>
                <a:lnTo>
                  <a:pt x="615" y="493"/>
                </a:lnTo>
                <a:lnTo>
                  <a:pt x="677" y="431"/>
                </a:lnTo>
                <a:lnTo>
                  <a:pt x="708" y="370"/>
                </a:lnTo>
                <a:lnTo>
                  <a:pt x="708" y="278"/>
                </a:lnTo>
                <a:lnTo>
                  <a:pt x="646" y="185"/>
                </a:lnTo>
                <a:lnTo>
                  <a:pt x="585" y="155"/>
                </a:lnTo>
                <a:lnTo>
                  <a:pt x="431" y="93"/>
                </a:lnTo>
                <a:lnTo>
                  <a:pt x="185" y="32"/>
                </a:lnTo>
                <a:lnTo>
                  <a:pt x="1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42"/>
          <p:cNvSpPr/>
          <p:nvPr/>
        </p:nvSpPr>
        <p:spPr>
          <a:xfrm>
            <a:off x="3743055" y="2616397"/>
            <a:ext cx="68949" cy="49672"/>
          </a:xfrm>
          <a:custGeom>
            <a:avLst/>
            <a:gdLst/>
            <a:ahLst/>
            <a:cxnLst/>
            <a:rect l="l" t="t" r="r" b="b"/>
            <a:pathLst>
              <a:path w="769" h="554" extrusionOk="0">
                <a:moveTo>
                  <a:pt x="0" y="1"/>
                </a:moveTo>
                <a:lnTo>
                  <a:pt x="62" y="31"/>
                </a:lnTo>
                <a:lnTo>
                  <a:pt x="216" y="93"/>
                </a:lnTo>
                <a:lnTo>
                  <a:pt x="461" y="185"/>
                </a:lnTo>
                <a:lnTo>
                  <a:pt x="615" y="247"/>
                </a:lnTo>
                <a:lnTo>
                  <a:pt x="646" y="277"/>
                </a:lnTo>
                <a:lnTo>
                  <a:pt x="676" y="308"/>
                </a:lnTo>
                <a:lnTo>
                  <a:pt x="707" y="369"/>
                </a:lnTo>
                <a:lnTo>
                  <a:pt x="676" y="400"/>
                </a:lnTo>
                <a:lnTo>
                  <a:pt x="646" y="462"/>
                </a:lnTo>
                <a:lnTo>
                  <a:pt x="584" y="492"/>
                </a:lnTo>
                <a:lnTo>
                  <a:pt x="523" y="492"/>
                </a:lnTo>
                <a:lnTo>
                  <a:pt x="461" y="462"/>
                </a:lnTo>
                <a:lnTo>
                  <a:pt x="338" y="462"/>
                </a:lnTo>
                <a:lnTo>
                  <a:pt x="154" y="400"/>
                </a:lnTo>
                <a:lnTo>
                  <a:pt x="93" y="400"/>
                </a:lnTo>
                <a:lnTo>
                  <a:pt x="154" y="431"/>
                </a:lnTo>
                <a:lnTo>
                  <a:pt x="338" y="492"/>
                </a:lnTo>
                <a:lnTo>
                  <a:pt x="461" y="523"/>
                </a:lnTo>
                <a:lnTo>
                  <a:pt x="523" y="554"/>
                </a:lnTo>
                <a:lnTo>
                  <a:pt x="584" y="554"/>
                </a:lnTo>
                <a:lnTo>
                  <a:pt x="676" y="523"/>
                </a:lnTo>
                <a:lnTo>
                  <a:pt x="738" y="462"/>
                </a:lnTo>
                <a:lnTo>
                  <a:pt x="769" y="369"/>
                </a:lnTo>
                <a:lnTo>
                  <a:pt x="769" y="277"/>
                </a:lnTo>
                <a:lnTo>
                  <a:pt x="707" y="185"/>
                </a:lnTo>
                <a:lnTo>
                  <a:pt x="646" y="154"/>
                </a:lnTo>
                <a:lnTo>
                  <a:pt x="492" y="124"/>
                </a:lnTo>
                <a:lnTo>
                  <a:pt x="246" y="31"/>
                </a:lnTo>
                <a:lnTo>
                  <a:pt x="62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42"/>
          <p:cNvSpPr/>
          <p:nvPr/>
        </p:nvSpPr>
        <p:spPr>
          <a:xfrm>
            <a:off x="5150805" y="2916670"/>
            <a:ext cx="91005" cy="96564"/>
          </a:xfrm>
          <a:custGeom>
            <a:avLst/>
            <a:gdLst/>
            <a:ahLst/>
            <a:cxnLst/>
            <a:rect l="l" t="t" r="r" b="b"/>
            <a:pathLst>
              <a:path w="1015" h="1077" extrusionOk="0">
                <a:moveTo>
                  <a:pt x="461" y="1"/>
                </a:moveTo>
                <a:lnTo>
                  <a:pt x="369" y="32"/>
                </a:lnTo>
                <a:lnTo>
                  <a:pt x="277" y="62"/>
                </a:lnTo>
                <a:lnTo>
                  <a:pt x="185" y="124"/>
                </a:lnTo>
                <a:lnTo>
                  <a:pt x="123" y="185"/>
                </a:lnTo>
                <a:lnTo>
                  <a:pt x="62" y="277"/>
                </a:lnTo>
                <a:lnTo>
                  <a:pt x="31" y="370"/>
                </a:lnTo>
                <a:lnTo>
                  <a:pt x="0" y="462"/>
                </a:lnTo>
                <a:lnTo>
                  <a:pt x="0" y="585"/>
                </a:lnTo>
                <a:lnTo>
                  <a:pt x="31" y="677"/>
                </a:lnTo>
                <a:lnTo>
                  <a:pt x="62" y="800"/>
                </a:lnTo>
                <a:lnTo>
                  <a:pt x="123" y="861"/>
                </a:lnTo>
                <a:lnTo>
                  <a:pt x="185" y="953"/>
                </a:lnTo>
                <a:lnTo>
                  <a:pt x="277" y="1015"/>
                </a:lnTo>
                <a:lnTo>
                  <a:pt x="369" y="1046"/>
                </a:lnTo>
                <a:lnTo>
                  <a:pt x="461" y="1076"/>
                </a:lnTo>
                <a:lnTo>
                  <a:pt x="553" y="1076"/>
                </a:lnTo>
                <a:lnTo>
                  <a:pt x="646" y="1046"/>
                </a:lnTo>
                <a:lnTo>
                  <a:pt x="738" y="1015"/>
                </a:lnTo>
                <a:lnTo>
                  <a:pt x="830" y="953"/>
                </a:lnTo>
                <a:lnTo>
                  <a:pt x="891" y="892"/>
                </a:lnTo>
                <a:lnTo>
                  <a:pt x="953" y="800"/>
                </a:lnTo>
                <a:lnTo>
                  <a:pt x="984" y="708"/>
                </a:lnTo>
                <a:lnTo>
                  <a:pt x="1014" y="615"/>
                </a:lnTo>
                <a:lnTo>
                  <a:pt x="1014" y="492"/>
                </a:lnTo>
                <a:lnTo>
                  <a:pt x="984" y="400"/>
                </a:lnTo>
                <a:lnTo>
                  <a:pt x="953" y="277"/>
                </a:lnTo>
                <a:lnTo>
                  <a:pt x="891" y="216"/>
                </a:lnTo>
                <a:lnTo>
                  <a:pt x="830" y="124"/>
                </a:lnTo>
                <a:lnTo>
                  <a:pt x="738" y="62"/>
                </a:lnTo>
                <a:lnTo>
                  <a:pt x="646" y="32"/>
                </a:lnTo>
                <a:lnTo>
                  <a:pt x="553" y="1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2"/>
          <p:cNvSpPr/>
          <p:nvPr/>
        </p:nvSpPr>
        <p:spPr>
          <a:xfrm>
            <a:off x="5161833" y="2925009"/>
            <a:ext cx="74418" cy="77197"/>
          </a:xfrm>
          <a:custGeom>
            <a:avLst/>
            <a:gdLst/>
            <a:ahLst/>
            <a:cxnLst/>
            <a:rect l="l" t="t" r="r" b="b"/>
            <a:pathLst>
              <a:path w="830" h="861" extrusionOk="0">
                <a:moveTo>
                  <a:pt x="369" y="0"/>
                </a:moveTo>
                <a:lnTo>
                  <a:pt x="215" y="61"/>
                </a:lnTo>
                <a:lnTo>
                  <a:pt x="92" y="154"/>
                </a:lnTo>
                <a:lnTo>
                  <a:pt x="31" y="307"/>
                </a:lnTo>
                <a:lnTo>
                  <a:pt x="0" y="492"/>
                </a:lnTo>
                <a:lnTo>
                  <a:pt x="62" y="645"/>
                </a:lnTo>
                <a:lnTo>
                  <a:pt x="154" y="768"/>
                </a:lnTo>
                <a:lnTo>
                  <a:pt x="307" y="860"/>
                </a:lnTo>
                <a:lnTo>
                  <a:pt x="461" y="860"/>
                </a:lnTo>
                <a:lnTo>
                  <a:pt x="615" y="830"/>
                </a:lnTo>
                <a:lnTo>
                  <a:pt x="738" y="737"/>
                </a:lnTo>
                <a:lnTo>
                  <a:pt x="799" y="584"/>
                </a:lnTo>
                <a:lnTo>
                  <a:pt x="830" y="399"/>
                </a:lnTo>
                <a:lnTo>
                  <a:pt x="768" y="246"/>
                </a:lnTo>
                <a:lnTo>
                  <a:pt x="676" y="123"/>
                </a:lnTo>
                <a:lnTo>
                  <a:pt x="523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42"/>
          <p:cNvSpPr/>
          <p:nvPr/>
        </p:nvSpPr>
        <p:spPr>
          <a:xfrm>
            <a:off x="4671483" y="2897393"/>
            <a:ext cx="212136" cy="170892"/>
          </a:xfrm>
          <a:custGeom>
            <a:avLst/>
            <a:gdLst/>
            <a:ahLst/>
            <a:cxnLst/>
            <a:rect l="l" t="t" r="r" b="b"/>
            <a:pathLst>
              <a:path w="2366" h="1906" extrusionOk="0">
                <a:moveTo>
                  <a:pt x="522" y="1"/>
                </a:moveTo>
                <a:lnTo>
                  <a:pt x="338" y="32"/>
                </a:lnTo>
                <a:lnTo>
                  <a:pt x="277" y="62"/>
                </a:lnTo>
                <a:lnTo>
                  <a:pt x="184" y="124"/>
                </a:lnTo>
                <a:lnTo>
                  <a:pt x="123" y="216"/>
                </a:lnTo>
                <a:lnTo>
                  <a:pt x="92" y="277"/>
                </a:lnTo>
                <a:lnTo>
                  <a:pt x="31" y="523"/>
                </a:lnTo>
                <a:lnTo>
                  <a:pt x="0" y="738"/>
                </a:lnTo>
                <a:lnTo>
                  <a:pt x="31" y="1015"/>
                </a:lnTo>
                <a:lnTo>
                  <a:pt x="92" y="1230"/>
                </a:lnTo>
                <a:lnTo>
                  <a:pt x="184" y="1445"/>
                </a:lnTo>
                <a:lnTo>
                  <a:pt x="277" y="1599"/>
                </a:lnTo>
                <a:lnTo>
                  <a:pt x="369" y="1660"/>
                </a:lnTo>
                <a:lnTo>
                  <a:pt x="492" y="1721"/>
                </a:lnTo>
                <a:lnTo>
                  <a:pt x="768" y="1844"/>
                </a:lnTo>
                <a:lnTo>
                  <a:pt x="1106" y="1906"/>
                </a:lnTo>
                <a:lnTo>
                  <a:pt x="1444" y="1906"/>
                </a:lnTo>
                <a:lnTo>
                  <a:pt x="1751" y="1875"/>
                </a:lnTo>
                <a:lnTo>
                  <a:pt x="2028" y="1814"/>
                </a:lnTo>
                <a:lnTo>
                  <a:pt x="2151" y="1752"/>
                </a:lnTo>
                <a:lnTo>
                  <a:pt x="2243" y="1691"/>
                </a:lnTo>
                <a:lnTo>
                  <a:pt x="2335" y="1599"/>
                </a:lnTo>
                <a:lnTo>
                  <a:pt x="2366" y="1506"/>
                </a:lnTo>
                <a:lnTo>
                  <a:pt x="2366" y="1414"/>
                </a:lnTo>
                <a:lnTo>
                  <a:pt x="2366" y="1291"/>
                </a:lnTo>
                <a:lnTo>
                  <a:pt x="2304" y="1168"/>
                </a:lnTo>
                <a:lnTo>
                  <a:pt x="2243" y="1015"/>
                </a:lnTo>
                <a:lnTo>
                  <a:pt x="1997" y="738"/>
                </a:lnTo>
                <a:lnTo>
                  <a:pt x="1721" y="492"/>
                </a:lnTo>
                <a:lnTo>
                  <a:pt x="1383" y="247"/>
                </a:lnTo>
                <a:lnTo>
                  <a:pt x="1045" y="93"/>
                </a:lnTo>
                <a:lnTo>
                  <a:pt x="860" y="32"/>
                </a:lnTo>
                <a:lnTo>
                  <a:pt x="676" y="1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42"/>
          <p:cNvSpPr/>
          <p:nvPr/>
        </p:nvSpPr>
        <p:spPr>
          <a:xfrm>
            <a:off x="4726535" y="2927698"/>
            <a:ext cx="140587" cy="113061"/>
          </a:xfrm>
          <a:custGeom>
            <a:avLst/>
            <a:gdLst/>
            <a:ahLst/>
            <a:cxnLst/>
            <a:rect l="l" t="t" r="r" b="b"/>
            <a:pathLst>
              <a:path w="1568" h="1261" extrusionOk="0">
                <a:moveTo>
                  <a:pt x="216" y="1"/>
                </a:moveTo>
                <a:lnTo>
                  <a:pt x="123" y="62"/>
                </a:lnTo>
                <a:lnTo>
                  <a:pt x="62" y="185"/>
                </a:lnTo>
                <a:lnTo>
                  <a:pt x="1" y="308"/>
                </a:lnTo>
                <a:lnTo>
                  <a:pt x="1" y="492"/>
                </a:lnTo>
                <a:lnTo>
                  <a:pt x="31" y="646"/>
                </a:lnTo>
                <a:lnTo>
                  <a:pt x="62" y="800"/>
                </a:lnTo>
                <a:lnTo>
                  <a:pt x="123" y="923"/>
                </a:lnTo>
                <a:lnTo>
                  <a:pt x="185" y="1045"/>
                </a:lnTo>
                <a:lnTo>
                  <a:pt x="308" y="1138"/>
                </a:lnTo>
                <a:lnTo>
                  <a:pt x="492" y="1199"/>
                </a:lnTo>
                <a:lnTo>
                  <a:pt x="707" y="1230"/>
                </a:lnTo>
                <a:lnTo>
                  <a:pt x="953" y="1261"/>
                </a:lnTo>
                <a:lnTo>
                  <a:pt x="1168" y="1230"/>
                </a:lnTo>
                <a:lnTo>
                  <a:pt x="1352" y="1199"/>
                </a:lnTo>
                <a:lnTo>
                  <a:pt x="1475" y="1107"/>
                </a:lnTo>
                <a:lnTo>
                  <a:pt x="1537" y="1045"/>
                </a:lnTo>
                <a:lnTo>
                  <a:pt x="1568" y="984"/>
                </a:lnTo>
                <a:lnTo>
                  <a:pt x="1568" y="923"/>
                </a:lnTo>
                <a:lnTo>
                  <a:pt x="1537" y="830"/>
                </a:lnTo>
                <a:lnTo>
                  <a:pt x="1475" y="646"/>
                </a:lnTo>
                <a:lnTo>
                  <a:pt x="1322" y="492"/>
                </a:lnTo>
                <a:lnTo>
                  <a:pt x="1137" y="308"/>
                </a:lnTo>
                <a:lnTo>
                  <a:pt x="922" y="154"/>
                </a:lnTo>
                <a:lnTo>
                  <a:pt x="676" y="31"/>
                </a:lnTo>
                <a:lnTo>
                  <a:pt x="431" y="1"/>
                </a:lnTo>
                <a:close/>
              </a:path>
            </a:pathLst>
          </a:custGeom>
          <a:solidFill>
            <a:srgbClr val="FFF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42"/>
          <p:cNvSpPr/>
          <p:nvPr/>
        </p:nvSpPr>
        <p:spPr>
          <a:xfrm>
            <a:off x="5434579" y="2770703"/>
            <a:ext cx="162554" cy="181920"/>
          </a:xfrm>
          <a:custGeom>
            <a:avLst/>
            <a:gdLst/>
            <a:ahLst/>
            <a:cxnLst/>
            <a:rect l="l" t="t" r="r" b="b"/>
            <a:pathLst>
              <a:path w="1813" h="2029" extrusionOk="0">
                <a:moveTo>
                  <a:pt x="1014" y="0"/>
                </a:moveTo>
                <a:lnTo>
                  <a:pt x="860" y="62"/>
                </a:lnTo>
                <a:lnTo>
                  <a:pt x="737" y="123"/>
                </a:lnTo>
                <a:lnTo>
                  <a:pt x="615" y="246"/>
                </a:lnTo>
                <a:lnTo>
                  <a:pt x="399" y="461"/>
                </a:lnTo>
                <a:lnTo>
                  <a:pt x="215" y="769"/>
                </a:lnTo>
                <a:lnTo>
                  <a:pt x="61" y="1076"/>
                </a:lnTo>
                <a:lnTo>
                  <a:pt x="0" y="1352"/>
                </a:lnTo>
                <a:lnTo>
                  <a:pt x="0" y="1629"/>
                </a:lnTo>
                <a:lnTo>
                  <a:pt x="31" y="1721"/>
                </a:lnTo>
                <a:lnTo>
                  <a:pt x="61" y="1813"/>
                </a:lnTo>
                <a:lnTo>
                  <a:pt x="123" y="1905"/>
                </a:lnTo>
                <a:lnTo>
                  <a:pt x="215" y="1967"/>
                </a:lnTo>
                <a:lnTo>
                  <a:pt x="430" y="2028"/>
                </a:lnTo>
                <a:lnTo>
                  <a:pt x="676" y="2028"/>
                </a:lnTo>
                <a:lnTo>
                  <a:pt x="922" y="1998"/>
                </a:lnTo>
                <a:lnTo>
                  <a:pt x="1198" y="1905"/>
                </a:lnTo>
                <a:lnTo>
                  <a:pt x="1444" y="1782"/>
                </a:lnTo>
                <a:lnTo>
                  <a:pt x="1628" y="1629"/>
                </a:lnTo>
                <a:lnTo>
                  <a:pt x="1782" y="1475"/>
                </a:lnTo>
                <a:lnTo>
                  <a:pt x="1813" y="1291"/>
                </a:lnTo>
                <a:lnTo>
                  <a:pt x="1813" y="1076"/>
                </a:lnTo>
                <a:lnTo>
                  <a:pt x="1782" y="830"/>
                </a:lnTo>
                <a:lnTo>
                  <a:pt x="1721" y="584"/>
                </a:lnTo>
                <a:lnTo>
                  <a:pt x="1628" y="338"/>
                </a:lnTo>
                <a:lnTo>
                  <a:pt x="1506" y="154"/>
                </a:lnTo>
                <a:lnTo>
                  <a:pt x="1413" y="93"/>
                </a:lnTo>
                <a:lnTo>
                  <a:pt x="1352" y="31"/>
                </a:lnTo>
                <a:lnTo>
                  <a:pt x="1260" y="0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42"/>
          <p:cNvSpPr/>
          <p:nvPr/>
        </p:nvSpPr>
        <p:spPr>
          <a:xfrm>
            <a:off x="5486851" y="2792759"/>
            <a:ext cx="104813" cy="118531"/>
          </a:xfrm>
          <a:custGeom>
            <a:avLst/>
            <a:gdLst/>
            <a:ahLst/>
            <a:cxnLst/>
            <a:rect l="l" t="t" r="r" b="b"/>
            <a:pathLst>
              <a:path w="1169" h="1322" extrusionOk="0">
                <a:moveTo>
                  <a:pt x="738" y="0"/>
                </a:moveTo>
                <a:lnTo>
                  <a:pt x="646" y="31"/>
                </a:lnTo>
                <a:lnTo>
                  <a:pt x="554" y="62"/>
                </a:lnTo>
                <a:lnTo>
                  <a:pt x="400" y="154"/>
                </a:lnTo>
                <a:lnTo>
                  <a:pt x="247" y="307"/>
                </a:lnTo>
                <a:lnTo>
                  <a:pt x="124" y="492"/>
                </a:lnTo>
                <a:lnTo>
                  <a:pt x="32" y="676"/>
                </a:lnTo>
                <a:lnTo>
                  <a:pt x="1" y="891"/>
                </a:lnTo>
                <a:lnTo>
                  <a:pt x="1" y="1045"/>
                </a:lnTo>
                <a:lnTo>
                  <a:pt x="32" y="1168"/>
                </a:lnTo>
                <a:lnTo>
                  <a:pt x="124" y="1260"/>
                </a:lnTo>
                <a:lnTo>
                  <a:pt x="277" y="1291"/>
                </a:lnTo>
                <a:lnTo>
                  <a:pt x="431" y="1321"/>
                </a:lnTo>
                <a:lnTo>
                  <a:pt x="585" y="1291"/>
                </a:lnTo>
                <a:lnTo>
                  <a:pt x="769" y="1229"/>
                </a:lnTo>
                <a:lnTo>
                  <a:pt x="923" y="1137"/>
                </a:lnTo>
                <a:lnTo>
                  <a:pt x="1045" y="1045"/>
                </a:lnTo>
                <a:lnTo>
                  <a:pt x="1138" y="953"/>
                </a:lnTo>
                <a:lnTo>
                  <a:pt x="1168" y="830"/>
                </a:lnTo>
                <a:lnTo>
                  <a:pt x="1168" y="707"/>
                </a:lnTo>
                <a:lnTo>
                  <a:pt x="1138" y="553"/>
                </a:lnTo>
                <a:lnTo>
                  <a:pt x="1107" y="369"/>
                </a:lnTo>
                <a:lnTo>
                  <a:pt x="1015" y="246"/>
                </a:lnTo>
                <a:lnTo>
                  <a:pt x="953" y="123"/>
                </a:lnTo>
                <a:lnTo>
                  <a:pt x="861" y="31"/>
                </a:lnTo>
                <a:lnTo>
                  <a:pt x="738" y="0"/>
                </a:lnTo>
                <a:close/>
              </a:path>
            </a:pathLst>
          </a:custGeom>
          <a:solidFill>
            <a:srgbClr val="FFF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42"/>
          <p:cNvSpPr/>
          <p:nvPr/>
        </p:nvSpPr>
        <p:spPr>
          <a:xfrm>
            <a:off x="4550263" y="2241796"/>
            <a:ext cx="672271" cy="377469"/>
          </a:xfrm>
          <a:custGeom>
            <a:avLst/>
            <a:gdLst/>
            <a:ahLst/>
            <a:cxnLst/>
            <a:rect l="l" t="t" r="r" b="b"/>
            <a:pathLst>
              <a:path w="7498" h="4210" extrusionOk="0">
                <a:moveTo>
                  <a:pt x="3196" y="0"/>
                </a:moveTo>
                <a:lnTo>
                  <a:pt x="2028" y="123"/>
                </a:lnTo>
                <a:lnTo>
                  <a:pt x="0" y="369"/>
                </a:lnTo>
                <a:lnTo>
                  <a:pt x="4824" y="4209"/>
                </a:lnTo>
                <a:lnTo>
                  <a:pt x="6514" y="3933"/>
                </a:lnTo>
                <a:lnTo>
                  <a:pt x="7128" y="3810"/>
                </a:lnTo>
                <a:lnTo>
                  <a:pt x="7313" y="3749"/>
                </a:lnTo>
                <a:lnTo>
                  <a:pt x="7436" y="3718"/>
                </a:lnTo>
                <a:lnTo>
                  <a:pt x="7497" y="3656"/>
                </a:lnTo>
                <a:lnTo>
                  <a:pt x="7497" y="3564"/>
                </a:lnTo>
                <a:lnTo>
                  <a:pt x="7497" y="3472"/>
                </a:lnTo>
                <a:lnTo>
                  <a:pt x="7436" y="3380"/>
                </a:lnTo>
                <a:lnTo>
                  <a:pt x="7313" y="3165"/>
                </a:lnTo>
                <a:lnTo>
                  <a:pt x="7159" y="3011"/>
                </a:lnTo>
                <a:lnTo>
                  <a:pt x="6452" y="2366"/>
                </a:lnTo>
                <a:lnTo>
                  <a:pt x="5531" y="1567"/>
                </a:lnTo>
                <a:lnTo>
                  <a:pt x="4271" y="430"/>
                </a:lnTo>
                <a:lnTo>
                  <a:pt x="4117" y="277"/>
                </a:lnTo>
                <a:lnTo>
                  <a:pt x="3964" y="154"/>
                </a:lnTo>
                <a:lnTo>
                  <a:pt x="3841" y="92"/>
                </a:lnTo>
                <a:lnTo>
                  <a:pt x="3718" y="31"/>
                </a:lnTo>
                <a:lnTo>
                  <a:pt x="3472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42"/>
          <p:cNvSpPr/>
          <p:nvPr/>
        </p:nvSpPr>
        <p:spPr>
          <a:xfrm>
            <a:off x="4302264" y="2299627"/>
            <a:ext cx="495999" cy="380248"/>
          </a:xfrm>
          <a:custGeom>
            <a:avLst/>
            <a:gdLst/>
            <a:ahLst/>
            <a:cxnLst/>
            <a:rect l="l" t="t" r="r" b="b"/>
            <a:pathLst>
              <a:path w="5532" h="4241" extrusionOk="0">
                <a:moveTo>
                  <a:pt x="523" y="0"/>
                </a:moveTo>
                <a:lnTo>
                  <a:pt x="308" y="31"/>
                </a:lnTo>
                <a:lnTo>
                  <a:pt x="154" y="92"/>
                </a:lnTo>
                <a:lnTo>
                  <a:pt x="62" y="185"/>
                </a:lnTo>
                <a:lnTo>
                  <a:pt x="31" y="308"/>
                </a:lnTo>
                <a:lnTo>
                  <a:pt x="1" y="400"/>
                </a:lnTo>
                <a:lnTo>
                  <a:pt x="31" y="523"/>
                </a:lnTo>
                <a:lnTo>
                  <a:pt x="93" y="707"/>
                </a:lnTo>
                <a:lnTo>
                  <a:pt x="216" y="984"/>
                </a:lnTo>
                <a:lnTo>
                  <a:pt x="339" y="1260"/>
                </a:lnTo>
                <a:lnTo>
                  <a:pt x="738" y="2243"/>
                </a:lnTo>
                <a:lnTo>
                  <a:pt x="3227" y="4240"/>
                </a:lnTo>
                <a:lnTo>
                  <a:pt x="5531" y="3872"/>
                </a:lnTo>
                <a:lnTo>
                  <a:pt x="646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2"/>
          <p:cNvSpPr/>
          <p:nvPr/>
        </p:nvSpPr>
        <p:spPr>
          <a:xfrm>
            <a:off x="4037857" y="2357458"/>
            <a:ext cx="278305" cy="338915"/>
          </a:xfrm>
          <a:custGeom>
            <a:avLst/>
            <a:gdLst/>
            <a:ahLst/>
            <a:cxnLst/>
            <a:rect l="l" t="t" r="r" b="b"/>
            <a:pathLst>
              <a:path w="3104" h="3780" extrusionOk="0">
                <a:moveTo>
                  <a:pt x="2182" y="1"/>
                </a:moveTo>
                <a:lnTo>
                  <a:pt x="0" y="3165"/>
                </a:lnTo>
                <a:lnTo>
                  <a:pt x="1075" y="3503"/>
                </a:lnTo>
                <a:lnTo>
                  <a:pt x="1967" y="3718"/>
                </a:lnTo>
                <a:lnTo>
                  <a:pt x="2335" y="3780"/>
                </a:lnTo>
                <a:lnTo>
                  <a:pt x="3103" y="2643"/>
                </a:lnTo>
                <a:lnTo>
                  <a:pt x="3103" y="2612"/>
                </a:lnTo>
                <a:lnTo>
                  <a:pt x="2980" y="2121"/>
                </a:lnTo>
                <a:lnTo>
                  <a:pt x="2796" y="1537"/>
                </a:lnTo>
                <a:lnTo>
                  <a:pt x="2581" y="922"/>
                </a:lnTo>
                <a:lnTo>
                  <a:pt x="2397" y="400"/>
                </a:lnTo>
                <a:lnTo>
                  <a:pt x="2305" y="185"/>
                </a:lnTo>
                <a:lnTo>
                  <a:pt x="2182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2"/>
          <p:cNvSpPr/>
          <p:nvPr/>
        </p:nvSpPr>
        <p:spPr>
          <a:xfrm>
            <a:off x="3707191" y="2236237"/>
            <a:ext cx="283864" cy="322417"/>
          </a:xfrm>
          <a:custGeom>
            <a:avLst/>
            <a:gdLst/>
            <a:ahLst/>
            <a:cxnLst/>
            <a:rect l="l" t="t" r="r" b="b"/>
            <a:pathLst>
              <a:path w="3166" h="3596" extrusionOk="0">
                <a:moveTo>
                  <a:pt x="2090" y="1"/>
                </a:moveTo>
                <a:lnTo>
                  <a:pt x="1" y="3104"/>
                </a:lnTo>
                <a:lnTo>
                  <a:pt x="93" y="3227"/>
                </a:lnTo>
                <a:lnTo>
                  <a:pt x="216" y="3319"/>
                </a:lnTo>
                <a:lnTo>
                  <a:pt x="400" y="3411"/>
                </a:lnTo>
                <a:lnTo>
                  <a:pt x="554" y="3473"/>
                </a:lnTo>
                <a:lnTo>
                  <a:pt x="861" y="3596"/>
                </a:lnTo>
                <a:lnTo>
                  <a:pt x="3166" y="216"/>
                </a:lnTo>
                <a:lnTo>
                  <a:pt x="2090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42"/>
          <p:cNvSpPr/>
          <p:nvPr/>
        </p:nvSpPr>
        <p:spPr>
          <a:xfrm>
            <a:off x="3698942" y="2222429"/>
            <a:ext cx="115841" cy="165423"/>
          </a:xfrm>
          <a:custGeom>
            <a:avLst/>
            <a:gdLst/>
            <a:ahLst/>
            <a:cxnLst/>
            <a:rect l="l" t="t" r="r" b="b"/>
            <a:pathLst>
              <a:path w="1292" h="1845" extrusionOk="0">
                <a:moveTo>
                  <a:pt x="1076" y="1"/>
                </a:moveTo>
                <a:lnTo>
                  <a:pt x="923" y="32"/>
                </a:lnTo>
                <a:lnTo>
                  <a:pt x="800" y="93"/>
                </a:lnTo>
                <a:lnTo>
                  <a:pt x="708" y="185"/>
                </a:lnTo>
                <a:lnTo>
                  <a:pt x="523" y="339"/>
                </a:lnTo>
                <a:lnTo>
                  <a:pt x="431" y="462"/>
                </a:lnTo>
                <a:lnTo>
                  <a:pt x="339" y="615"/>
                </a:lnTo>
                <a:lnTo>
                  <a:pt x="247" y="953"/>
                </a:lnTo>
                <a:lnTo>
                  <a:pt x="124" y="1384"/>
                </a:lnTo>
                <a:lnTo>
                  <a:pt x="1" y="1845"/>
                </a:lnTo>
                <a:lnTo>
                  <a:pt x="1291" y="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42"/>
          <p:cNvSpPr/>
          <p:nvPr/>
        </p:nvSpPr>
        <p:spPr>
          <a:xfrm>
            <a:off x="3930354" y="2250044"/>
            <a:ext cx="66259" cy="371999"/>
          </a:xfrm>
          <a:custGeom>
            <a:avLst/>
            <a:gdLst/>
            <a:ahLst/>
            <a:cxnLst/>
            <a:rect l="l" t="t" r="r" b="b"/>
            <a:pathLst>
              <a:path w="739" h="4149" extrusionOk="0">
                <a:moveTo>
                  <a:pt x="369" y="0"/>
                </a:moveTo>
                <a:lnTo>
                  <a:pt x="308" y="154"/>
                </a:lnTo>
                <a:lnTo>
                  <a:pt x="247" y="369"/>
                </a:lnTo>
                <a:lnTo>
                  <a:pt x="154" y="922"/>
                </a:lnTo>
                <a:lnTo>
                  <a:pt x="93" y="1567"/>
                </a:lnTo>
                <a:lnTo>
                  <a:pt x="62" y="2243"/>
                </a:lnTo>
                <a:lnTo>
                  <a:pt x="1" y="3472"/>
                </a:lnTo>
                <a:lnTo>
                  <a:pt x="1" y="3995"/>
                </a:lnTo>
                <a:lnTo>
                  <a:pt x="462" y="4148"/>
                </a:lnTo>
                <a:lnTo>
                  <a:pt x="431" y="3564"/>
                </a:lnTo>
                <a:lnTo>
                  <a:pt x="431" y="2919"/>
                </a:lnTo>
                <a:lnTo>
                  <a:pt x="492" y="2243"/>
                </a:lnTo>
                <a:lnTo>
                  <a:pt x="554" y="1598"/>
                </a:lnTo>
                <a:lnTo>
                  <a:pt x="677" y="523"/>
                </a:lnTo>
                <a:lnTo>
                  <a:pt x="738" y="92"/>
                </a:lnTo>
                <a:lnTo>
                  <a:pt x="369" y="0"/>
                </a:lnTo>
                <a:close/>
              </a:path>
            </a:pathLst>
          </a:custGeom>
          <a:solidFill>
            <a:srgbClr val="C4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42"/>
          <p:cNvSpPr/>
          <p:nvPr/>
        </p:nvSpPr>
        <p:spPr>
          <a:xfrm>
            <a:off x="3668637" y="2677008"/>
            <a:ext cx="664022" cy="212225"/>
          </a:xfrm>
          <a:custGeom>
            <a:avLst/>
            <a:gdLst/>
            <a:ahLst/>
            <a:cxnLst/>
            <a:rect l="l" t="t" r="r" b="b"/>
            <a:pathLst>
              <a:path w="7406" h="2367" extrusionOk="0">
                <a:moveTo>
                  <a:pt x="185" y="1"/>
                </a:moveTo>
                <a:lnTo>
                  <a:pt x="124" y="31"/>
                </a:lnTo>
                <a:lnTo>
                  <a:pt x="62" y="62"/>
                </a:lnTo>
                <a:lnTo>
                  <a:pt x="32" y="93"/>
                </a:lnTo>
                <a:lnTo>
                  <a:pt x="1" y="154"/>
                </a:lnTo>
                <a:lnTo>
                  <a:pt x="1" y="216"/>
                </a:lnTo>
                <a:lnTo>
                  <a:pt x="32" y="277"/>
                </a:lnTo>
                <a:lnTo>
                  <a:pt x="62" y="339"/>
                </a:lnTo>
                <a:lnTo>
                  <a:pt x="124" y="369"/>
                </a:lnTo>
                <a:lnTo>
                  <a:pt x="7191" y="2367"/>
                </a:lnTo>
                <a:lnTo>
                  <a:pt x="7283" y="2367"/>
                </a:lnTo>
                <a:lnTo>
                  <a:pt x="7344" y="2336"/>
                </a:lnTo>
                <a:lnTo>
                  <a:pt x="7375" y="2305"/>
                </a:lnTo>
                <a:lnTo>
                  <a:pt x="7406" y="2244"/>
                </a:lnTo>
                <a:lnTo>
                  <a:pt x="7406" y="2152"/>
                </a:lnTo>
                <a:lnTo>
                  <a:pt x="7406" y="2090"/>
                </a:lnTo>
                <a:lnTo>
                  <a:pt x="7344" y="2029"/>
                </a:lnTo>
                <a:lnTo>
                  <a:pt x="7283" y="1998"/>
                </a:lnTo>
                <a:lnTo>
                  <a:pt x="21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42"/>
          <p:cNvSpPr/>
          <p:nvPr/>
        </p:nvSpPr>
        <p:spPr>
          <a:xfrm>
            <a:off x="3668637" y="2677008"/>
            <a:ext cx="664022" cy="212225"/>
          </a:xfrm>
          <a:custGeom>
            <a:avLst/>
            <a:gdLst/>
            <a:ahLst/>
            <a:cxnLst/>
            <a:rect l="l" t="t" r="r" b="b"/>
            <a:pathLst>
              <a:path w="7406" h="2367" fill="none" extrusionOk="0">
                <a:moveTo>
                  <a:pt x="185" y="1"/>
                </a:moveTo>
                <a:lnTo>
                  <a:pt x="185" y="1"/>
                </a:lnTo>
                <a:lnTo>
                  <a:pt x="124" y="31"/>
                </a:lnTo>
                <a:lnTo>
                  <a:pt x="62" y="62"/>
                </a:lnTo>
                <a:lnTo>
                  <a:pt x="32" y="93"/>
                </a:lnTo>
                <a:lnTo>
                  <a:pt x="1" y="154"/>
                </a:lnTo>
                <a:lnTo>
                  <a:pt x="1" y="154"/>
                </a:lnTo>
                <a:lnTo>
                  <a:pt x="1" y="216"/>
                </a:lnTo>
                <a:lnTo>
                  <a:pt x="32" y="277"/>
                </a:lnTo>
                <a:lnTo>
                  <a:pt x="62" y="339"/>
                </a:lnTo>
                <a:lnTo>
                  <a:pt x="124" y="369"/>
                </a:lnTo>
                <a:lnTo>
                  <a:pt x="7191" y="2367"/>
                </a:lnTo>
                <a:lnTo>
                  <a:pt x="7191" y="2367"/>
                </a:lnTo>
                <a:lnTo>
                  <a:pt x="7252" y="2367"/>
                </a:lnTo>
                <a:lnTo>
                  <a:pt x="7252" y="2367"/>
                </a:lnTo>
                <a:lnTo>
                  <a:pt x="7283" y="2367"/>
                </a:lnTo>
                <a:lnTo>
                  <a:pt x="7344" y="2336"/>
                </a:lnTo>
                <a:lnTo>
                  <a:pt x="7375" y="2305"/>
                </a:lnTo>
                <a:lnTo>
                  <a:pt x="7406" y="2244"/>
                </a:lnTo>
                <a:lnTo>
                  <a:pt x="7406" y="2244"/>
                </a:lnTo>
                <a:lnTo>
                  <a:pt x="7406" y="2152"/>
                </a:lnTo>
                <a:lnTo>
                  <a:pt x="7406" y="2090"/>
                </a:lnTo>
                <a:lnTo>
                  <a:pt x="7344" y="2029"/>
                </a:lnTo>
                <a:lnTo>
                  <a:pt x="7283" y="1998"/>
                </a:lnTo>
                <a:lnTo>
                  <a:pt x="216" y="31"/>
                </a:lnTo>
                <a:lnTo>
                  <a:pt x="216" y="31"/>
                </a:lnTo>
                <a:lnTo>
                  <a:pt x="18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42"/>
          <p:cNvSpPr/>
          <p:nvPr/>
        </p:nvSpPr>
        <p:spPr>
          <a:xfrm>
            <a:off x="4258241" y="2704533"/>
            <a:ext cx="27615" cy="336225"/>
          </a:xfrm>
          <a:custGeom>
            <a:avLst/>
            <a:gdLst/>
            <a:ahLst/>
            <a:cxnLst/>
            <a:rect l="l" t="t" r="r" b="b"/>
            <a:pathLst>
              <a:path w="308" h="3750" extrusionOk="0">
                <a:moveTo>
                  <a:pt x="0" y="1"/>
                </a:moveTo>
                <a:lnTo>
                  <a:pt x="0" y="585"/>
                </a:lnTo>
                <a:lnTo>
                  <a:pt x="31" y="1199"/>
                </a:lnTo>
                <a:lnTo>
                  <a:pt x="62" y="1537"/>
                </a:lnTo>
                <a:lnTo>
                  <a:pt x="92" y="1875"/>
                </a:lnTo>
                <a:lnTo>
                  <a:pt x="123" y="2244"/>
                </a:lnTo>
                <a:lnTo>
                  <a:pt x="154" y="2582"/>
                </a:lnTo>
                <a:lnTo>
                  <a:pt x="215" y="3166"/>
                </a:lnTo>
                <a:lnTo>
                  <a:pt x="307" y="3750"/>
                </a:lnTo>
                <a:lnTo>
                  <a:pt x="307" y="3166"/>
                </a:lnTo>
                <a:lnTo>
                  <a:pt x="277" y="2551"/>
                </a:lnTo>
                <a:lnTo>
                  <a:pt x="277" y="2213"/>
                </a:lnTo>
                <a:lnTo>
                  <a:pt x="246" y="1875"/>
                </a:lnTo>
                <a:lnTo>
                  <a:pt x="215" y="1507"/>
                </a:lnTo>
                <a:lnTo>
                  <a:pt x="184" y="1169"/>
                </a:lnTo>
                <a:lnTo>
                  <a:pt x="92" y="585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42"/>
          <p:cNvSpPr/>
          <p:nvPr/>
        </p:nvSpPr>
        <p:spPr>
          <a:xfrm>
            <a:off x="3944162" y="2610928"/>
            <a:ext cx="41423" cy="457356"/>
          </a:xfrm>
          <a:custGeom>
            <a:avLst/>
            <a:gdLst/>
            <a:ahLst/>
            <a:cxnLst/>
            <a:rect l="l" t="t" r="r" b="b"/>
            <a:pathLst>
              <a:path w="462" h="5101" extrusionOk="0">
                <a:moveTo>
                  <a:pt x="0" y="0"/>
                </a:moveTo>
                <a:lnTo>
                  <a:pt x="31" y="246"/>
                </a:lnTo>
                <a:lnTo>
                  <a:pt x="31" y="799"/>
                </a:lnTo>
                <a:lnTo>
                  <a:pt x="93" y="1629"/>
                </a:lnTo>
                <a:lnTo>
                  <a:pt x="123" y="2090"/>
                </a:lnTo>
                <a:lnTo>
                  <a:pt x="154" y="2551"/>
                </a:lnTo>
                <a:lnTo>
                  <a:pt x="215" y="3042"/>
                </a:lnTo>
                <a:lnTo>
                  <a:pt x="246" y="3503"/>
                </a:lnTo>
                <a:lnTo>
                  <a:pt x="338" y="4302"/>
                </a:lnTo>
                <a:lnTo>
                  <a:pt x="431" y="4886"/>
                </a:lnTo>
                <a:lnTo>
                  <a:pt x="461" y="5101"/>
                </a:lnTo>
                <a:lnTo>
                  <a:pt x="461" y="4886"/>
                </a:lnTo>
                <a:lnTo>
                  <a:pt x="431" y="4302"/>
                </a:lnTo>
                <a:lnTo>
                  <a:pt x="400" y="3472"/>
                </a:lnTo>
                <a:lnTo>
                  <a:pt x="369" y="3011"/>
                </a:lnTo>
                <a:lnTo>
                  <a:pt x="308" y="2551"/>
                </a:lnTo>
                <a:lnTo>
                  <a:pt x="277" y="2090"/>
                </a:lnTo>
                <a:lnTo>
                  <a:pt x="215" y="1629"/>
                </a:lnTo>
                <a:lnTo>
                  <a:pt x="123" y="799"/>
                </a:lnTo>
                <a:lnTo>
                  <a:pt x="62" y="246"/>
                </a:lnTo>
                <a:lnTo>
                  <a:pt x="0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42"/>
          <p:cNvSpPr/>
          <p:nvPr/>
        </p:nvSpPr>
        <p:spPr>
          <a:xfrm>
            <a:off x="3704501" y="2517233"/>
            <a:ext cx="24836" cy="253558"/>
          </a:xfrm>
          <a:custGeom>
            <a:avLst/>
            <a:gdLst/>
            <a:ahLst/>
            <a:cxnLst/>
            <a:rect l="l" t="t" r="r" b="b"/>
            <a:pathLst>
              <a:path w="277" h="2828" extrusionOk="0">
                <a:moveTo>
                  <a:pt x="0" y="1"/>
                </a:moveTo>
                <a:lnTo>
                  <a:pt x="0" y="462"/>
                </a:lnTo>
                <a:lnTo>
                  <a:pt x="31" y="922"/>
                </a:lnTo>
                <a:lnTo>
                  <a:pt x="31" y="1168"/>
                </a:lnTo>
                <a:lnTo>
                  <a:pt x="62" y="1445"/>
                </a:lnTo>
                <a:lnTo>
                  <a:pt x="92" y="1691"/>
                </a:lnTo>
                <a:lnTo>
                  <a:pt x="123" y="1967"/>
                </a:lnTo>
                <a:lnTo>
                  <a:pt x="185" y="2397"/>
                </a:lnTo>
                <a:lnTo>
                  <a:pt x="277" y="2827"/>
                </a:lnTo>
                <a:lnTo>
                  <a:pt x="277" y="2397"/>
                </a:lnTo>
                <a:lnTo>
                  <a:pt x="246" y="1936"/>
                </a:lnTo>
                <a:lnTo>
                  <a:pt x="246" y="1691"/>
                </a:lnTo>
                <a:lnTo>
                  <a:pt x="215" y="1414"/>
                </a:lnTo>
                <a:lnTo>
                  <a:pt x="185" y="1168"/>
                </a:lnTo>
                <a:lnTo>
                  <a:pt x="154" y="892"/>
                </a:lnTo>
                <a:lnTo>
                  <a:pt x="92" y="462"/>
                </a:lnTo>
                <a:lnTo>
                  <a:pt x="0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42"/>
          <p:cNvSpPr/>
          <p:nvPr/>
        </p:nvSpPr>
        <p:spPr>
          <a:xfrm>
            <a:off x="4247213" y="2971811"/>
            <a:ext cx="352722" cy="151615"/>
          </a:xfrm>
          <a:custGeom>
            <a:avLst/>
            <a:gdLst/>
            <a:ahLst/>
            <a:cxnLst/>
            <a:rect l="l" t="t" r="r" b="b"/>
            <a:pathLst>
              <a:path w="3934" h="1691" extrusionOk="0">
                <a:moveTo>
                  <a:pt x="1690" y="0"/>
                </a:moveTo>
                <a:lnTo>
                  <a:pt x="1629" y="31"/>
                </a:lnTo>
                <a:lnTo>
                  <a:pt x="1567" y="31"/>
                </a:lnTo>
                <a:lnTo>
                  <a:pt x="1444" y="62"/>
                </a:lnTo>
                <a:lnTo>
                  <a:pt x="1199" y="123"/>
                </a:lnTo>
                <a:lnTo>
                  <a:pt x="983" y="215"/>
                </a:lnTo>
                <a:lnTo>
                  <a:pt x="799" y="338"/>
                </a:lnTo>
                <a:lnTo>
                  <a:pt x="615" y="461"/>
                </a:lnTo>
                <a:lnTo>
                  <a:pt x="461" y="615"/>
                </a:lnTo>
                <a:lnTo>
                  <a:pt x="338" y="769"/>
                </a:lnTo>
                <a:lnTo>
                  <a:pt x="246" y="922"/>
                </a:lnTo>
                <a:lnTo>
                  <a:pt x="92" y="1229"/>
                </a:lnTo>
                <a:lnTo>
                  <a:pt x="31" y="1475"/>
                </a:lnTo>
                <a:lnTo>
                  <a:pt x="0" y="1690"/>
                </a:lnTo>
                <a:lnTo>
                  <a:pt x="62" y="1475"/>
                </a:lnTo>
                <a:lnTo>
                  <a:pt x="154" y="1260"/>
                </a:lnTo>
                <a:lnTo>
                  <a:pt x="307" y="984"/>
                </a:lnTo>
                <a:lnTo>
                  <a:pt x="553" y="707"/>
                </a:lnTo>
                <a:lnTo>
                  <a:pt x="707" y="584"/>
                </a:lnTo>
                <a:lnTo>
                  <a:pt x="861" y="461"/>
                </a:lnTo>
                <a:lnTo>
                  <a:pt x="1045" y="338"/>
                </a:lnTo>
                <a:lnTo>
                  <a:pt x="1260" y="277"/>
                </a:lnTo>
                <a:lnTo>
                  <a:pt x="1475" y="215"/>
                </a:lnTo>
                <a:lnTo>
                  <a:pt x="1598" y="185"/>
                </a:lnTo>
                <a:lnTo>
                  <a:pt x="1659" y="185"/>
                </a:lnTo>
                <a:lnTo>
                  <a:pt x="1690" y="154"/>
                </a:lnTo>
                <a:lnTo>
                  <a:pt x="2151" y="154"/>
                </a:lnTo>
                <a:lnTo>
                  <a:pt x="2366" y="185"/>
                </a:lnTo>
                <a:lnTo>
                  <a:pt x="2581" y="215"/>
                </a:lnTo>
                <a:lnTo>
                  <a:pt x="2981" y="338"/>
                </a:lnTo>
                <a:lnTo>
                  <a:pt x="3319" y="523"/>
                </a:lnTo>
                <a:lnTo>
                  <a:pt x="3595" y="676"/>
                </a:lnTo>
                <a:lnTo>
                  <a:pt x="3780" y="830"/>
                </a:lnTo>
                <a:lnTo>
                  <a:pt x="3933" y="953"/>
                </a:lnTo>
                <a:lnTo>
                  <a:pt x="3810" y="799"/>
                </a:lnTo>
                <a:lnTo>
                  <a:pt x="3626" y="615"/>
                </a:lnTo>
                <a:lnTo>
                  <a:pt x="3349" y="431"/>
                </a:lnTo>
                <a:lnTo>
                  <a:pt x="3011" y="246"/>
                </a:lnTo>
                <a:lnTo>
                  <a:pt x="2827" y="154"/>
                </a:lnTo>
                <a:lnTo>
                  <a:pt x="2612" y="93"/>
                </a:lnTo>
                <a:lnTo>
                  <a:pt x="2397" y="31"/>
                </a:lnTo>
                <a:lnTo>
                  <a:pt x="2151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42"/>
          <p:cNvSpPr/>
          <p:nvPr/>
        </p:nvSpPr>
        <p:spPr>
          <a:xfrm>
            <a:off x="3635642" y="2765144"/>
            <a:ext cx="303051" cy="234282"/>
          </a:xfrm>
          <a:custGeom>
            <a:avLst/>
            <a:gdLst/>
            <a:ahLst/>
            <a:cxnLst/>
            <a:rect l="l" t="t" r="r" b="b"/>
            <a:pathLst>
              <a:path w="3380" h="2613" extrusionOk="0">
                <a:moveTo>
                  <a:pt x="1076" y="1"/>
                </a:moveTo>
                <a:lnTo>
                  <a:pt x="891" y="32"/>
                </a:lnTo>
                <a:lnTo>
                  <a:pt x="707" y="62"/>
                </a:lnTo>
                <a:lnTo>
                  <a:pt x="400" y="185"/>
                </a:lnTo>
                <a:lnTo>
                  <a:pt x="184" y="308"/>
                </a:lnTo>
                <a:lnTo>
                  <a:pt x="31" y="400"/>
                </a:lnTo>
                <a:lnTo>
                  <a:pt x="0" y="431"/>
                </a:lnTo>
                <a:lnTo>
                  <a:pt x="184" y="339"/>
                </a:lnTo>
                <a:lnTo>
                  <a:pt x="430" y="247"/>
                </a:lnTo>
                <a:lnTo>
                  <a:pt x="707" y="185"/>
                </a:lnTo>
                <a:lnTo>
                  <a:pt x="1076" y="155"/>
                </a:lnTo>
                <a:lnTo>
                  <a:pt x="1291" y="155"/>
                </a:lnTo>
                <a:lnTo>
                  <a:pt x="1475" y="185"/>
                </a:lnTo>
                <a:lnTo>
                  <a:pt x="1690" y="247"/>
                </a:lnTo>
                <a:lnTo>
                  <a:pt x="1905" y="308"/>
                </a:lnTo>
                <a:lnTo>
                  <a:pt x="2089" y="400"/>
                </a:lnTo>
                <a:lnTo>
                  <a:pt x="2274" y="523"/>
                </a:lnTo>
                <a:lnTo>
                  <a:pt x="2458" y="677"/>
                </a:lnTo>
                <a:lnTo>
                  <a:pt x="2612" y="831"/>
                </a:lnTo>
                <a:lnTo>
                  <a:pt x="2765" y="984"/>
                </a:lnTo>
                <a:lnTo>
                  <a:pt x="2888" y="1169"/>
                </a:lnTo>
                <a:lnTo>
                  <a:pt x="3103" y="1507"/>
                </a:lnTo>
                <a:lnTo>
                  <a:pt x="3226" y="1875"/>
                </a:lnTo>
                <a:lnTo>
                  <a:pt x="3319" y="2152"/>
                </a:lnTo>
                <a:lnTo>
                  <a:pt x="3349" y="2398"/>
                </a:lnTo>
                <a:lnTo>
                  <a:pt x="3380" y="2613"/>
                </a:lnTo>
                <a:lnTo>
                  <a:pt x="3380" y="2398"/>
                </a:lnTo>
                <a:lnTo>
                  <a:pt x="3380" y="2152"/>
                </a:lnTo>
                <a:lnTo>
                  <a:pt x="3319" y="1844"/>
                </a:lnTo>
                <a:lnTo>
                  <a:pt x="3196" y="1476"/>
                </a:lnTo>
                <a:lnTo>
                  <a:pt x="3134" y="1291"/>
                </a:lnTo>
                <a:lnTo>
                  <a:pt x="3011" y="1076"/>
                </a:lnTo>
                <a:lnTo>
                  <a:pt x="2888" y="892"/>
                </a:lnTo>
                <a:lnTo>
                  <a:pt x="2735" y="708"/>
                </a:lnTo>
                <a:lnTo>
                  <a:pt x="2550" y="554"/>
                </a:lnTo>
                <a:lnTo>
                  <a:pt x="2366" y="400"/>
                </a:lnTo>
                <a:lnTo>
                  <a:pt x="2182" y="277"/>
                </a:lnTo>
                <a:lnTo>
                  <a:pt x="1967" y="155"/>
                </a:lnTo>
                <a:lnTo>
                  <a:pt x="1751" y="93"/>
                </a:lnTo>
                <a:lnTo>
                  <a:pt x="1506" y="32"/>
                </a:lnTo>
                <a:lnTo>
                  <a:pt x="1291" y="1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42"/>
          <p:cNvSpPr/>
          <p:nvPr/>
        </p:nvSpPr>
        <p:spPr>
          <a:xfrm>
            <a:off x="5150805" y="2679787"/>
            <a:ext cx="181920" cy="515276"/>
          </a:xfrm>
          <a:custGeom>
            <a:avLst/>
            <a:gdLst/>
            <a:ahLst/>
            <a:cxnLst/>
            <a:rect l="l" t="t" r="r" b="b"/>
            <a:pathLst>
              <a:path w="2029" h="5747" extrusionOk="0">
                <a:moveTo>
                  <a:pt x="308" y="0"/>
                </a:moveTo>
                <a:lnTo>
                  <a:pt x="676" y="799"/>
                </a:lnTo>
                <a:lnTo>
                  <a:pt x="1045" y="1598"/>
                </a:lnTo>
                <a:lnTo>
                  <a:pt x="1229" y="1998"/>
                </a:lnTo>
                <a:lnTo>
                  <a:pt x="1383" y="2366"/>
                </a:lnTo>
                <a:lnTo>
                  <a:pt x="1414" y="2459"/>
                </a:lnTo>
                <a:lnTo>
                  <a:pt x="1444" y="2551"/>
                </a:lnTo>
                <a:lnTo>
                  <a:pt x="1475" y="2766"/>
                </a:lnTo>
                <a:lnTo>
                  <a:pt x="1537" y="2766"/>
                </a:lnTo>
                <a:lnTo>
                  <a:pt x="1905" y="2674"/>
                </a:lnTo>
                <a:lnTo>
                  <a:pt x="1844" y="2459"/>
                </a:lnTo>
                <a:lnTo>
                  <a:pt x="1813" y="2336"/>
                </a:lnTo>
                <a:lnTo>
                  <a:pt x="1782" y="2213"/>
                </a:lnTo>
                <a:lnTo>
                  <a:pt x="1567" y="1813"/>
                </a:lnTo>
                <a:lnTo>
                  <a:pt x="1352" y="1445"/>
                </a:lnTo>
                <a:lnTo>
                  <a:pt x="861" y="707"/>
                </a:lnTo>
                <a:lnTo>
                  <a:pt x="584" y="338"/>
                </a:lnTo>
                <a:lnTo>
                  <a:pt x="308" y="0"/>
                </a:lnTo>
                <a:close/>
                <a:moveTo>
                  <a:pt x="1905" y="2796"/>
                </a:moveTo>
                <a:lnTo>
                  <a:pt x="1567" y="2858"/>
                </a:lnTo>
                <a:lnTo>
                  <a:pt x="1506" y="2889"/>
                </a:lnTo>
                <a:lnTo>
                  <a:pt x="1567" y="3196"/>
                </a:lnTo>
                <a:lnTo>
                  <a:pt x="1598" y="3595"/>
                </a:lnTo>
                <a:lnTo>
                  <a:pt x="1629" y="4026"/>
                </a:lnTo>
                <a:lnTo>
                  <a:pt x="1629" y="4210"/>
                </a:lnTo>
                <a:lnTo>
                  <a:pt x="1598" y="4302"/>
                </a:lnTo>
                <a:lnTo>
                  <a:pt x="1567" y="4364"/>
                </a:lnTo>
                <a:lnTo>
                  <a:pt x="1475" y="4517"/>
                </a:lnTo>
                <a:lnTo>
                  <a:pt x="1352" y="4671"/>
                </a:lnTo>
                <a:lnTo>
                  <a:pt x="1045" y="4947"/>
                </a:lnTo>
                <a:lnTo>
                  <a:pt x="707" y="5224"/>
                </a:lnTo>
                <a:lnTo>
                  <a:pt x="0" y="5746"/>
                </a:lnTo>
                <a:lnTo>
                  <a:pt x="400" y="5593"/>
                </a:lnTo>
                <a:lnTo>
                  <a:pt x="830" y="5377"/>
                </a:lnTo>
                <a:lnTo>
                  <a:pt x="1199" y="5162"/>
                </a:lnTo>
                <a:lnTo>
                  <a:pt x="1567" y="4917"/>
                </a:lnTo>
                <a:lnTo>
                  <a:pt x="1752" y="4763"/>
                </a:lnTo>
                <a:lnTo>
                  <a:pt x="1844" y="4640"/>
                </a:lnTo>
                <a:lnTo>
                  <a:pt x="1905" y="4517"/>
                </a:lnTo>
                <a:lnTo>
                  <a:pt x="1967" y="4394"/>
                </a:lnTo>
                <a:lnTo>
                  <a:pt x="1997" y="4271"/>
                </a:lnTo>
                <a:lnTo>
                  <a:pt x="2028" y="4026"/>
                </a:lnTo>
                <a:lnTo>
                  <a:pt x="2028" y="3565"/>
                </a:lnTo>
                <a:lnTo>
                  <a:pt x="1967" y="3134"/>
                </a:lnTo>
                <a:lnTo>
                  <a:pt x="1905" y="2796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42"/>
          <p:cNvSpPr/>
          <p:nvPr/>
        </p:nvSpPr>
        <p:spPr>
          <a:xfrm>
            <a:off x="5150805" y="2930478"/>
            <a:ext cx="181920" cy="264587"/>
          </a:xfrm>
          <a:custGeom>
            <a:avLst/>
            <a:gdLst/>
            <a:ahLst/>
            <a:cxnLst/>
            <a:rect l="l" t="t" r="r" b="b"/>
            <a:pathLst>
              <a:path w="2029" h="2951" fill="none" extrusionOk="0">
                <a:moveTo>
                  <a:pt x="1905" y="0"/>
                </a:moveTo>
                <a:lnTo>
                  <a:pt x="1905" y="0"/>
                </a:lnTo>
                <a:lnTo>
                  <a:pt x="1567" y="62"/>
                </a:lnTo>
                <a:lnTo>
                  <a:pt x="1567" y="62"/>
                </a:lnTo>
                <a:lnTo>
                  <a:pt x="1506" y="93"/>
                </a:lnTo>
                <a:lnTo>
                  <a:pt x="1506" y="93"/>
                </a:lnTo>
                <a:lnTo>
                  <a:pt x="1567" y="400"/>
                </a:lnTo>
                <a:lnTo>
                  <a:pt x="1567" y="400"/>
                </a:lnTo>
                <a:lnTo>
                  <a:pt x="1598" y="799"/>
                </a:lnTo>
                <a:lnTo>
                  <a:pt x="1629" y="1230"/>
                </a:lnTo>
                <a:lnTo>
                  <a:pt x="1629" y="1230"/>
                </a:lnTo>
                <a:lnTo>
                  <a:pt x="1629" y="1414"/>
                </a:lnTo>
                <a:lnTo>
                  <a:pt x="1629" y="1414"/>
                </a:lnTo>
                <a:lnTo>
                  <a:pt x="1598" y="1506"/>
                </a:lnTo>
                <a:lnTo>
                  <a:pt x="1598" y="1506"/>
                </a:lnTo>
                <a:lnTo>
                  <a:pt x="1567" y="1568"/>
                </a:lnTo>
                <a:lnTo>
                  <a:pt x="1567" y="1568"/>
                </a:lnTo>
                <a:lnTo>
                  <a:pt x="1475" y="1721"/>
                </a:lnTo>
                <a:lnTo>
                  <a:pt x="1352" y="1875"/>
                </a:lnTo>
                <a:lnTo>
                  <a:pt x="1352" y="1875"/>
                </a:lnTo>
                <a:lnTo>
                  <a:pt x="1045" y="2151"/>
                </a:lnTo>
                <a:lnTo>
                  <a:pt x="707" y="2428"/>
                </a:lnTo>
                <a:lnTo>
                  <a:pt x="707" y="2428"/>
                </a:lnTo>
                <a:lnTo>
                  <a:pt x="0" y="2950"/>
                </a:lnTo>
                <a:lnTo>
                  <a:pt x="0" y="2950"/>
                </a:lnTo>
                <a:lnTo>
                  <a:pt x="400" y="2797"/>
                </a:lnTo>
                <a:lnTo>
                  <a:pt x="830" y="2581"/>
                </a:lnTo>
                <a:lnTo>
                  <a:pt x="830" y="2581"/>
                </a:lnTo>
                <a:lnTo>
                  <a:pt x="1199" y="2366"/>
                </a:lnTo>
                <a:lnTo>
                  <a:pt x="1567" y="2121"/>
                </a:lnTo>
                <a:lnTo>
                  <a:pt x="1567" y="2121"/>
                </a:lnTo>
                <a:lnTo>
                  <a:pt x="1752" y="1967"/>
                </a:lnTo>
                <a:lnTo>
                  <a:pt x="1844" y="1844"/>
                </a:lnTo>
                <a:lnTo>
                  <a:pt x="1905" y="1721"/>
                </a:lnTo>
                <a:lnTo>
                  <a:pt x="1905" y="1721"/>
                </a:lnTo>
                <a:lnTo>
                  <a:pt x="1967" y="1598"/>
                </a:lnTo>
                <a:lnTo>
                  <a:pt x="1967" y="1598"/>
                </a:lnTo>
                <a:lnTo>
                  <a:pt x="1997" y="1475"/>
                </a:lnTo>
                <a:lnTo>
                  <a:pt x="1997" y="1475"/>
                </a:lnTo>
                <a:lnTo>
                  <a:pt x="2028" y="1230"/>
                </a:lnTo>
                <a:lnTo>
                  <a:pt x="2028" y="1230"/>
                </a:lnTo>
                <a:lnTo>
                  <a:pt x="2028" y="769"/>
                </a:lnTo>
                <a:lnTo>
                  <a:pt x="1967" y="338"/>
                </a:lnTo>
                <a:lnTo>
                  <a:pt x="1967" y="338"/>
                </a:lnTo>
                <a:lnTo>
                  <a:pt x="190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42"/>
          <p:cNvSpPr/>
          <p:nvPr/>
        </p:nvSpPr>
        <p:spPr>
          <a:xfrm>
            <a:off x="5178331" y="2679787"/>
            <a:ext cx="143366" cy="248000"/>
          </a:xfrm>
          <a:custGeom>
            <a:avLst/>
            <a:gdLst/>
            <a:ahLst/>
            <a:cxnLst/>
            <a:rect l="l" t="t" r="r" b="b"/>
            <a:pathLst>
              <a:path w="1599" h="2766" fill="none" extrusionOk="0">
                <a:moveTo>
                  <a:pt x="1" y="0"/>
                </a:moveTo>
                <a:lnTo>
                  <a:pt x="1" y="0"/>
                </a:lnTo>
                <a:lnTo>
                  <a:pt x="369" y="799"/>
                </a:lnTo>
                <a:lnTo>
                  <a:pt x="738" y="1598"/>
                </a:lnTo>
                <a:lnTo>
                  <a:pt x="738" y="1598"/>
                </a:lnTo>
                <a:lnTo>
                  <a:pt x="922" y="1998"/>
                </a:lnTo>
                <a:lnTo>
                  <a:pt x="1076" y="2366"/>
                </a:lnTo>
                <a:lnTo>
                  <a:pt x="1107" y="2459"/>
                </a:lnTo>
                <a:lnTo>
                  <a:pt x="1107" y="2459"/>
                </a:lnTo>
                <a:lnTo>
                  <a:pt x="1137" y="2551"/>
                </a:lnTo>
                <a:lnTo>
                  <a:pt x="1137" y="2551"/>
                </a:lnTo>
                <a:lnTo>
                  <a:pt x="1168" y="2766"/>
                </a:lnTo>
                <a:lnTo>
                  <a:pt x="1168" y="2766"/>
                </a:lnTo>
                <a:lnTo>
                  <a:pt x="1168" y="2766"/>
                </a:lnTo>
                <a:lnTo>
                  <a:pt x="1168" y="2766"/>
                </a:lnTo>
                <a:lnTo>
                  <a:pt x="1230" y="2766"/>
                </a:lnTo>
                <a:lnTo>
                  <a:pt x="1230" y="2766"/>
                </a:lnTo>
                <a:lnTo>
                  <a:pt x="1598" y="2674"/>
                </a:lnTo>
                <a:lnTo>
                  <a:pt x="1598" y="2674"/>
                </a:lnTo>
                <a:lnTo>
                  <a:pt x="1598" y="2674"/>
                </a:lnTo>
                <a:lnTo>
                  <a:pt x="1598" y="2674"/>
                </a:lnTo>
                <a:lnTo>
                  <a:pt x="1537" y="2459"/>
                </a:lnTo>
                <a:lnTo>
                  <a:pt x="1537" y="2459"/>
                </a:lnTo>
                <a:lnTo>
                  <a:pt x="1506" y="2336"/>
                </a:lnTo>
                <a:lnTo>
                  <a:pt x="1475" y="2213"/>
                </a:lnTo>
                <a:lnTo>
                  <a:pt x="1475" y="2213"/>
                </a:lnTo>
                <a:lnTo>
                  <a:pt x="1260" y="1813"/>
                </a:lnTo>
                <a:lnTo>
                  <a:pt x="1045" y="1445"/>
                </a:lnTo>
                <a:lnTo>
                  <a:pt x="1045" y="1445"/>
                </a:lnTo>
                <a:lnTo>
                  <a:pt x="554" y="707"/>
                </a:lnTo>
                <a:lnTo>
                  <a:pt x="277" y="338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42"/>
          <p:cNvSpPr/>
          <p:nvPr/>
        </p:nvSpPr>
        <p:spPr>
          <a:xfrm>
            <a:off x="5283054" y="2919450"/>
            <a:ext cx="38643" cy="19367"/>
          </a:xfrm>
          <a:custGeom>
            <a:avLst/>
            <a:gdLst/>
            <a:ahLst/>
            <a:cxnLst/>
            <a:rect l="l" t="t" r="r" b="b"/>
            <a:pathLst>
              <a:path w="431" h="216" extrusionOk="0">
                <a:moveTo>
                  <a:pt x="430" y="1"/>
                </a:moveTo>
                <a:lnTo>
                  <a:pt x="62" y="93"/>
                </a:lnTo>
                <a:lnTo>
                  <a:pt x="0" y="93"/>
                </a:lnTo>
                <a:lnTo>
                  <a:pt x="31" y="216"/>
                </a:lnTo>
                <a:lnTo>
                  <a:pt x="92" y="185"/>
                </a:lnTo>
                <a:lnTo>
                  <a:pt x="430" y="123"/>
                </a:lnTo>
                <a:lnTo>
                  <a:pt x="430" y="1"/>
                </a:lnTo>
                <a:close/>
              </a:path>
            </a:pathLst>
          </a:custGeom>
          <a:solidFill>
            <a:srgbClr val="A9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42"/>
          <p:cNvSpPr/>
          <p:nvPr/>
        </p:nvSpPr>
        <p:spPr>
          <a:xfrm>
            <a:off x="5283054" y="2919450"/>
            <a:ext cx="38643" cy="19367"/>
          </a:xfrm>
          <a:custGeom>
            <a:avLst/>
            <a:gdLst/>
            <a:ahLst/>
            <a:cxnLst/>
            <a:rect l="l" t="t" r="r" b="b"/>
            <a:pathLst>
              <a:path w="431" h="216" fill="none" extrusionOk="0">
                <a:moveTo>
                  <a:pt x="430" y="1"/>
                </a:moveTo>
                <a:lnTo>
                  <a:pt x="430" y="1"/>
                </a:lnTo>
                <a:lnTo>
                  <a:pt x="62" y="93"/>
                </a:lnTo>
                <a:lnTo>
                  <a:pt x="62" y="93"/>
                </a:lnTo>
                <a:lnTo>
                  <a:pt x="0" y="93"/>
                </a:lnTo>
                <a:lnTo>
                  <a:pt x="0" y="93"/>
                </a:lnTo>
                <a:lnTo>
                  <a:pt x="31" y="216"/>
                </a:lnTo>
                <a:lnTo>
                  <a:pt x="31" y="216"/>
                </a:lnTo>
                <a:lnTo>
                  <a:pt x="92" y="185"/>
                </a:lnTo>
                <a:lnTo>
                  <a:pt x="92" y="185"/>
                </a:lnTo>
                <a:lnTo>
                  <a:pt x="430" y="123"/>
                </a:lnTo>
                <a:lnTo>
                  <a:pt x="430" y="12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42"/>
          <p:cNvSpPr/>
          <p:nvPr/>
        </p:nvSpPr>
        <p:spPr>
          <a:xfrm>
            <a:off x="4632840" y="3002117"/>
            <a:ext cx="964293" cy="190169"/>
          </a:xfrm>
          <a:custGeom>
            <a:avLst/>
            <a:gdLst/>
            <a:ahLst/>
            <a:cxnLst/>
            <a:rect l="l" t="t" r="r" b="b"/>
            <a:pathLst>
              <a:path w="10755" h="2121" extrusionOk="0">
                <a:moveTo>
                  <a:pt x="10755" y="0"/>
                </a:moveTo>
                <a:lnTo>
                  <a:pt x="10693" y="154"/>
                </a:lnTo>
                <a:lnTo>
                  <a:pt x="10601" y="308"/>
                </a:lnTo>
                <a:lnTo>
                  <a:pt x="10478" y="431"/>
                </a:lnTo>
                <a:lnTo>
                  <a:pt x="10325" y="492"/>
                </a:lnTo>
                <a:lnTo>
                  <a:pt x="10171" y="553"/>
                </a:lnTo>
                <a:lnTo>
                  <a:pt x="9987" y="615"/>
                </a:lnTo>
                <a:lnTo>
                  <a:pt x="9649" y="676"/>
                </a:lnTo>
                <a:lnTo>
                  <a:pt x="8266" y="953"/>
                </a:lnTo>
                <a:lnTo>
                  <a:pt x="5501" y="1475"/>
                </a:lnTo>
                <a:lnTo>
                  <a:pt x="4118" y="1721"/>
                </a:lnTo>
                <a:lnTo>
                  <a:pt x="3411" y="1813"/>
                </a:lnTo>
                <a:lnTo>
                  <a:pt x="2705" y="1875"/>
                </a:lnTo>
                <a:lnTo>
                  <a:pt x="2367" y="1905"/>
                </a:lnTo>
                <a:lnTo>
                  <a:pt x="2029" y="1936"/>
                </a:lnTo>
                <a:lnTo>
                  <a:pt x="1691" y="1905"/>
                </a:lnTo>
                <a:lnTo>
                  <a:pt x="1322" y="1844"/>
                </a:lnTo>
                <a:lnTo>
                  <a:pt x="984" y="1782"/>
                </a:lnTo>
                <a:lnTo>
                  <a:pt x="646" y="1721"/>
                </a:lnTo>
                <a:lnTo>
                  <a:pt x="308" y="1629"/>
                </a:lnTo>
                <a:lnTo>
                  <a:pt x="154" y="1567"/>
                </a:lnTo>
                <a:lnTo>
                  <a:pt x="1" y="1444"/>
                </a:lnTo>
                <a:lnTo>
                  <a:pt x="124" y="1567"/>
                </a:lnTo>
                <a:lnTo>
                  <a:pt x="277" y="1660"/>
                </a:lnTo>
                <a:lnTo>
                  <a:pt x="615" y="1782"/>
                </a:lnTo>
                <a:lnTo>
                  <a:pt x="953" y="1905"/>
                </a:lnTo>
                <a:lnTo>
                  <a:pt x="1291" y="1998"/>
                </a:lnTo>
                <a:lnTo>
                  <a:pt x="1660" y="2059"/>
                </a:lnTo>
                <a:lnTo>
                  <a:pt x="1998" y="2120"/>
                </a:lnTo>
                <a:lnTo>
                  <a:pt x="2735" y="2120"/>
                </a:lnTo>
                <a:lnTo>
                  <a:pt x="3442" y="2059"/>
                </a:lnTo>
                <a:lnTo>
                  <a:pt x="4149" y="1967"/>
                </a:lnTo>
                <a:lnTo>
                  <a:pt x="5531" y="1752"/>
                </a:lnTo>
                <a:lnTo>
                  <a:pt x="6945" y="1475"/>
                </a:lnTo>
                <a:lnTo>
                  <a:pt x="8297" y="1168"/>
                </a:lnTo>
                <a:lnTo>
                  <a:pt x="9679" y="799"/>
                </a:lnTo>
                <a:lnTo>
                  <a:pt x="10017" y="707"/>
                </a:lnTo>
                <a:lnTo>
                  <a:pt x="10202" y="646"/>
                </a:lnTo>
                <a:lnTo>
                  <a:pt x="10355" y="584"/>
                </a:lnTo>
                <a:lnTo>
                  <a:pt x="10509" y="461"/>
                </a:lnTo>
                <a:lnTo>
                  <a:pt x="10632" y="338"/>
                </a:lnTo>
                <a:lnTo>
                  <a:pt x="10724" y="185"/>
                </a:lnTo>
                <a:lnTo>
                  <a:pt x="10755" y="0"/>
                </a:lnTo>
                <a:close/>
              </a:path>
            </a:pathLst>
          </a:custGeom>
          <a:solidFill>
            <a:srgbClr val="93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42"/>
          <p:cNvSpPr/>
          <p:nvPr/>
        </p:nvSpPr>
        <p:spPr>
          <a:xfrm>
            <a:off x="5109472" y="3156422"/>
            <a:ext cx="190169" cy="115751"/>
          </a:xfrm>
          <a:custGeom>
            <a:avLst/>
            <a:gdLst/>
            <a:ahLst/>
            <a:cxnLst/>
            <a:rect l="l" t="t" r="r" b="b"/>
            <a:pathLst>
              <a:path w="2121" h="1291" extrusionOk="0">
                <a:moveTo>
                  <a:pt x="1967" y="0"/>
                </a:moveTo>
                <a:lnTo>
                  <a:pt x="1014" y="154"/>
                </a:lnTo>
                <a:lnTo>
                  <a:pt x="154" y="307"/>
                </a:lnTo>
                <a:lnTo>
                  <a:pt x="31" y="338"/>
                </a:lnTo>
                <a:lnTo>
                  <a:pt x="0" y="369"/>
                </a:lnTo>
                <a:lnTo>
                  <a:pt x="0" y="430"/>
                </a:lnTo>
                <a:lnTo>
                  <a:pt x="0" y="1198"/>
                </a:lnTo>
                <a:lnTo>
                  <a:pt x="0" y="1260"/>
                </a:lnTo>
                <a:lnTo>
                  <a:pt x="31" y="1290"/>
                </a:lnTo>
                <a:lnTo>
                  <a:pt x="185" y="1290"/>
                </a:lnTo>
                <a:lnTo>
                  <a:pt x="2028" y="922"/>
                </a:lnTo>
                <a:lnTo>
                  <a:pt x="2090" y="891"/>
                </a:lnTo>
                <a:lnTo>
                  <a:pt x="2120" y="830"/>
                </a:lnTo>
                <a:lnTo>
                  <a:pt x="2120" y="737"/>
                </a:lnTo>
                <a:lnTo>
                  <a:pt x="2120" y="92"/>
                </a:lnTo>
                <a:lnTo>
                  <a:pt x="2120" y="61"/>
                </a:lnTo>
                <a:lnTo>
                  <a:pt x="2090" y="31"/>
                </a:lnTo>
                <a:lnTo>
                  <a:pt x="20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42"/>
          <p:cNvSpPr/>
          <p:nvPr/>
        </p:nvSpPr>
        <p:spPr>
          <a:xfrm>
            <a:off x="5117721" y="3164671"/>
            <a:ext cx="176451" cy="102033"/>
          </a:xfrm>
          <a:custGeom>
            <a:avLst/>
            <a:gdLst/>
            <a:ahLst/>
            <a:cxnLst/>
            <a:rect l="l" t="t" r="r" b="b"/>
            <a:pathLst>
              <a:path w="1968" h="1138" extrusionOk="0">
                <a:moveTo>
                  <a:pt x="1875" y="31"/>
                </a:moveTo>
                <a:lnTo>
                  <a:pt x="1936" y="62"/>
                </a:lnTo>
                <a:lnTo>
                  <a:pt x="1936" y="92"/>
                </a:lnTo>
                <a:lnTo>
                  <a:pt x="1936" y="584"/>
                </a:lnTo>
                <a:lnTo>
                  <a:pt x="1936" y="645"/>
                </a:lnTo>
                <a:lnTo>
                  <a:pt x="1936" y="676"/>
                </a:lnTo>
                <a:lnTo>
                  <a:pt x="1875" y="707"/>
                </a:lnTo>
                <a:lnTo>
                  <a:pt x="154" y="1076"/>
                </a:lnTo>
                <a:lnTo>
                  <a:pt x="31" y="1076"/>
                </a:lnTo>
                <a:lnTo>
                  <a:pt x="31" y="1014"/>
                </a:lnTo>
                <a:lnTo>
                  <a:pt x="31" y="430"/>
                </a:lnTo>
                <a:lnTo>
                  <a:pt x="31" y="369"/>
                </a:lnTo>
                <a:lnTo>
                  <a:pt x="62" y="338"/>
                </a:lnTo>
                <a:lnTo>
                  <a:pt x="123" y="338"/>
                </a:lnTo>
                <a:lnTo>
                  <a:pt x="1844" y="31"/>
                </a:lnTo>
                <a:close/>
                <a:moveTo>
                  <a:pt x="1813" y="0"/>
                </a:moveTo>
                <a:lnTo>
                  <a:pt x="123" y="277"/>
                </a:lnTo>
                <a:lnTo>
                  <a:pt x="31" y="307"/>
                </a:lnTo>
                <a:lnTo>
                  <a:pt x="1" y="369"/>
                </a:lnTo>
                <a:lnTo>
                  <a:pt x="1" y="430"/>
                </a:lnTo>
                <a:lnTo>
                  <a:pt x="1" y="1014"/>
                </a:lnTo>
                <a:lnTo>
                  <a:pt x="1" y="1076"/>
                </a:lnTo>
                <a:lnTo>
                  <a:pt x="31" y="1106"/>
                </a:lnTo>
                <a:lnTo>
                  <a:pt x="93" y="1137"/>
                </a:lnTo>
                <a:lnTo>
                  <a:pt x="185" y="1106"/>
                </a:lnTo>
                <a:lnTo>
                  <a:pt x="1906" y="768"/>
                </a:lnTo>
                <a:lnTo>
                  <a:pt x="1936" y="738"/>
                </a:lnTo>
                <a:lnTo>
                  <a:pt x="1967" y="707"/>
                </a:lnTo>
                <a:lnTo>
                  <a:pt x="1967" y="645"/>
                </a:lnTo>
                <a:lnTo>
                  <a:pt x="1967" y="584"/>
                </a:lnTo>
                <a:lnTo>
                  <a:pt x="1967" y="92"/>
                </a:lnTo>
                <a:lnTo>
                  <a:pt x="1967" y="31"/>
                </a:lnTo>
                <a:lnTo>
                  <a:pt x="1936" y="0"/>
                </a:lnTo>
                <a:close/>
              </a:path>
            </a:pathLst>
          </a:custGeom>
          <a:solidFill>
            <a:srgbClr val="3339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42"/>
          <p:cNvSpPr/>
          <p:nvPr/>
        </p:nvSpPr>
        <p:spPr>
          <a:xfrm>
            <a:off x="4916614" y="2216960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FD9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42"/>
          <p:cNvSpPr/>
          <p:nvPr/>
        </p:nvSpPr>
        <p:spPr>
          <a:xfrm>
            <a:off x="4916614" y="2216960"/>
            <a:ext cx="90" cy="9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42"/>
          <p:cNvSpPr/>
          <p:nvPr/>
        </p:nvSpPr>
        <p:spPr>
          <a:xfrm>
            <a:off x="3222400" y="1486944"/>
            <a:ext cx="2672316" cy="2669537"/>
          </a:xfrm>
          <a:custGeom>
            <a:avLst/>
            <a:gdLst/>
            <a:ahLst/>
            <a:cxnLst/>
            <a:rect l="l" t="t" r="r" b="b"/>
            <a:pathLst>
              <a:path w="29805" h="29774" extrusionOk="0">
                <a:moveTo>
                  <a:pt x="14165" y="0"/>
                </a:moveTo>
                <a:lnTo>
                  <a:pt x="13581" y="62"/>
                </a:lnTo>
                <a:lnTo>
                  <a:pt x="12997" y="123"/>
                </a:lnTo>
                <a:lnTo>
                  <a:pt x="12444" y="215"/>
                </a:lnTo>
                <a:lnTo>
                  <a:pt x="11891" y="307"/>
                </a:lnTo>
                <a:lnTo>
                  <a:pt x="11307" y="430"/>
                </a:lnTo>
                <a:lnTo>
                  <a:pt x="10754" y="584"/>
                </a:lnTo>
                <a:lnTo>
                  <a:pt x="10232" y="768"/>
                </a:lnTo>
                <a:lnTo>
                  <a:pt x="9679" y="953"/>
                </a:lnTo>
                <a:lnTo>
                  <a:pt x="9157" y="1168"/>
                </a:lnTo>
                <a:lnTo>
                  <a:pt x="8634" y="1383"/>
                </a:lnTo>
                <a:lnTo>
                  <a:pt x="8112" y="1659"/>
                </a:lnTo>
                <a:lnTo>
                  <a:pt x="7620" y="1905"/>
                </a:lnTo>
                <a:lnTo>
                  <a:pt x="7129" y="2212"/>
                </a:lnTo>
                <a:lnTo>
                  <a:pt x="6637" y="2520"/>
                </a:lnTo>
                <a:lnTo>
                  <a:pt x="6176" y="2827"/>
                </a:lnTo>
                <a:lnTo>
                  <a:pt x="5715" y="3196"/>
                </a:lnTo>
                <a:lnTo>
                  <a:pt x="5254" y="3534"/>
                </a:lnTo>
                <a:lnTo>
                  <a:pt x="4824" y="3902"/>
                </a:lnTo>
                <a:lnTo>
                  <a:pt x="4425" y="4302"/>
                </a:lnTo>
                <a:lnTo>
                  <a:pt x="3995" y="4732"/>
                </a:lnTo>
                <a:lnTo>
                  <a:pt x="3626" y="5131"/>
                </a:lnTo>
                <a:lnTo>
                  <a:pt x="3257" y="5592"/>
                </a:lnTo>
                <a:lnTo>
                  <a:pt x="2888" y="6053"/>
                </a:lnTo>
                <a:lnTo>
                  <a:pt x="2550" y="6514"/>
                </a:lnTo>
                <a:lnTo>
                  <a:pt x="2243" y="7006"/>
                </a:lnTo>
                <a:lnTo>
                  <a:pt x="1936" y="7497"/>
                </a:lnTo>
                <a:lnTo>
                  <a:pt x="1659" y="8020"/>
                </a:lnTo>
                <a:lnTo>
                  <a:pt x="1414" y="8542"/>
                </a:lnTo>
                <a:lnTo>
                  <a:pt x="1168" y="9064"/>
                </a:lnTo>
                <a:lnTo>
                  <a:pt x="953" y="9617"/>
                </a:lnTo>
                <a:lnTo>
                  <a:pt x="738" y="10170"/>
                </a:lnTo>
                <a:lnTo>
                  <a:pt x="584" y="10723"/>
                </a:lnTo>
                <a:lnTo>
                  <a:pt x="430" y="11277"/>
                </a:lnTo>
                <a:lnTo>
                  <a:pt x="308" y="11860"/>
                </a:lnTo>
                <a:lnTo>
                  <a:pt x="185" y="12413"/>
                </a:lnTo>
                <a:lnTo>
                  <a:pt x="123" y="12997"/>
                </a:lnTo>
                <a:lnTo>
                  <a:pt x="62" y="13550"/>
                </a:lnTo>
                <a:lnTo>
                  <a:pt x="31" y="14134"/>
                </a:lnTo>
                <a:lnTo>
                  <a:pt x="0" y="14718"/>
                </a:lnTo>
                <a:lnTo>
                  <a:pt x="0" y="15271"/>
                </a:lnTo>
                <a:lnTo>
                  <a:pt x="31" y="15855"/>
                </a:lnTo>
                <a:lnTo>
                  <a:pt x="92" y="16408"/>
                </a:lnTo>
                <a:lnTo>
                  <a:pt x="154" y="16992"/>
                </a:lnTo>
                <a:lnTo>
                  <a:pt x="246" y="17545"/>
                </a:lnTo>
                <a:lnTo>
                  <a:pt x="369" y="18128"/>
                </a:lnTo>
                <a:lnTo>
                  <a:pt x="492" y="18681"/>
                </a:lnTo>
                <a:lnTo>
                  <a:pt x="645" y="19235"/>
                </a:lnTo>
                <a:lnTo>
                  <a:pt x="830" y="19757"/>
                </a:lnTo>
                <a:lnTo>
                  <a:pt x="1014" y="20310"/>
                </a:lnTo>
                <a:lnTo>
                  <a:pt x="1229" y="20832"/>
                </a:lnTo>
                <a:lnTo>
                  <a:pt x="1475" y="21355"/>
                </a:lnTo>
                <a:lnTo>
                  <a:pt x="1721" y="21877"/>
                </a:lnTo>
                <a:lnTo>
                  <a:pt x="1997" y="22369"/>
                </a:lnTo>
                <a:lnTo>
                  <a:pt x="2305" y="22860"/>
                </a:lnTo>
                <a:lnTo>
                  <a:pt x="2612" y="23352"/>
                </a:lnTo>
                <a:lnTo>
                  <a:pt x="2950" y="23843"/>
                </a:lnTo>
                <a:lnTo>
                  <a:pt x="3319" y="24304"/>
                </a:lnTo>
                <a:lnTo>
                  <a:pt x="3687" y="24734"/>
                </a:lnTo>
                <a:lnTo>
                  <a:pt x="4087" y="25165"/>
                </a:lnTo>
                <a:lnTo>
                  <a:pt x="4486" y="25595"/>
                </a:lnTo>
                <a:lnTo>
                  <a:pt x="4947" y="26025"/>
                </a:lnTo>
                <a:lnTo>
                  <a:pt x="5439" y="26455"/>
                </a:lnTo>
                <a:lnTo>
                  <a:pt x="5930" y="26824"/>
                </a:lnTo>
                <a:lnTo>
                  <a:pt x="6453" y="27193"/>
                </a:lnTo>
                <a:lnTo>
                  <a:pt x="6975" y="27530"/>
                </a:lnTo>
                <a:lnTo>
                  <a:pt x="7528" y="27868"/>
                </a:lnTo>
                <a:lnTo>
                  <a:pt x="8081" y="28145"/>
                </a:lnTo>
                <a:lnTo>
                  <a:pt x="8634" y="28422"/>
                </a:lnTo>
                <a:lnTo>
                  <a:pt x="9218" y="28667"/>
                </a:lnTo>
                <a:lnTo>
                  <a:pt x="9771" y="28882"/>
                </a:lnTo>
                <a:lnTo>
                  <a:pt x="10386" y="29098"/>
                </a:lnTo>
                <a:lnTo>
                  <a:pt x="10969" y="29251"/>
                </a:lnTo>
                <a:lnTo>
                  <a:pt x="11553" y="29405"/>
                </a:lnTo>
                <a:lnTo>
                  <a:pt x="12168" y="29528"/>
                </a:lnTo>
                <a:lnTo>
                  <a:pt x="12782" y="29620"/>
                </a:lnTo>
                <a:lnTo>
                  <a:pt x="13397" y="29712"/>
                </a:lnTo>
                <a:lnTo>
                  <a:pt x="14011" y="29743"/>
                </a:lnTo>
                <a:lnTo>
                  <a:pt x="14626" y="29773"/>
                </a:lnTo>
                <a:lnTo>
                  <a:pt x="15240" y="29773"/>
                </a:lnTo>
                <a:lnTo>
                  <a:pt x="15885" y="29743"/>
                </a:lnTo>
                <a:lnTo>
                  <a:pt x="16500" y="29712"/>
                </a:lnTo>
                <a:lnTo>
                  <a:pt x="17114" y="29620"/>
                </a:lnTo>
                <a:lnTo>
                  <a:pt x="17729" y="29528"/>
                </a:lnTo>
                <a:lnTo>
                  <a:pt x="18313" y="29405"/>
                </a:lnTo>
                <a:lnTo>
                  <a:pt x="18927" y="29251"/>
                </a:lnTo>
                <a:lnTo>
                  <a:pt x="19542" y="29067"/>
                </a:lnTo>
                <a:lnTo>
                  <a:pt x="20126" y="28852"/>
                </a:lnTo>
                <a:lnTo>
                  <a:pt x="20709" y="28637"/>
                </a:lnTo>
                <a:lnTo>
                  <a:pt x="21293" y="28360"/>
                </a:lnTo>
                <a:lnTo>
                  <a:pt x="21846" y="28084"/>
                </a:lnTo>
                <a:lnTo>
                  <a:pt x="22399" y="27776"/>
                </a:lnTo>
                <a:lnTo>
                  <a:pt x="22952" y="27438"/>
                </a:lnTo>
                <a:lnTo>
                  <a:pt x="23505" y="27070"/>
                </a:lnTo>
                <a:lnTo>
                  <a:pt x="24028" y="26670"/>
                </a:lnTo>
                <a:lnTo>
                  <a:pt x="24550" y="26240"/>
                </a:lnTo>
                <a:lnTo>
                  <a:pt x="25042" y="25810"/>
                </a:lnTo>
                <a:lnTo>
                  <a:pt x="25134" y="25687"/>
                </a:lnTo>
                <a:lnTo>
                  <a:pt x="25165" y="25533"/>
                </a:lnTo>
                <a:lnTo>
                  <a:pt x="25134" y="25410"/>
                </a:lnTo>
                <a:lnTo>
                  <a:pt x="25072" y="25318"/>
                </a:lnTo>
                <a:lnTo>
                  <a:pt x="24950" y="25226"/>
                </a:lnTo>
                <a:lnTo>
                  <a:pt x="24827" y="25195"/>
                </a:lnTo>
                <a:lnTo>
                  <a:pt x="24673" y="25226"/>
                </a:lnTo>
                <a:lnTo>
                  <a:pt x="24550" y="25288"/>
                </a:lnTo>
                <a:lnTo>
                  <a:pt x="24059" y="25718"/>
                </a:lnTo>
                <a:lnTo>
                  <a:pt x="23536" y="26148"/>
                </a:lnTo>
                <a:lnTo>
                  <a:pt x="23014" y="26517"/>
                </a:lnTo>
                <a:lnTo>
                  <a:pt x="22461" y="26885"/>
                </a:lnTo>
                <a:lnTo>
                  <a:pt x="21877" y="27223"/>
                </a:lnTo>
                <a:lnTo>
                  <a:pt x="21324" y="27530"/>
                </a:lnTo>
                <a:lnTo>
                  <a:pt x="20709" y="27838"/>
                </a:lnTo>
                <a:lnTo>
                  <a:pt x="20126" y="28084"/>
                </a:lnTo>
                <a:lnTo>
                  <a:pt x="19511" y="28299"/>
                </a:lnTo>
                <a:lnTo>
                  <a:pt x="18897" y="28514"/>
                </a:lnTo>
                <a:lnTo>
                  <a:pt x="18251" y="28667"/>
                </a:lnTo>
                <a:lnTo>
                  <a:pt x="17606" y="28821"/>
                </a:lnTo>
                <a:lnTo>
                  <a:pt x="16961" y="28944"/>
                </a:lnTo>
                <a:lnTo>
                  <a:pt x="16316" y="29005"/>
                </a:lnTo>
                <a:lnTo>
                  <a:pt x="15670" y="29067"/>
                </a:lnTo>
                <a:lnTo>
                  <a:pt x="14994" y="29098"/>
                </a:lnTo>
                <a:lnTo>
                  <a:pt x="14441" y="29098"/>
                </a:lnTo>
                <a:lnTo>
                  <a:pt x="13858" y="29067"/>
                </a:lnTo>
                <a:lnTo>
                  <a:pt x="13305" y="29005"/>
                </a:lnTo>
                <a:lnTo>
                  <a:pt x="12751" y="28913"/>
                </a:lnTo>
                <a:lnTo>
                  <a:pt x="12198" y="28821"/>
                </a:lnTo>
                <a:lnTo>
                  <a:pt x="11645" y="28729"/>
                </a:lnTo>
                <a:lnTo>
                  <a:pt x="11123" y="28575"/>
                </a:lnTo>
                <a:lnTo>
                  <a:pt x="10570" y="28422"/>
                </a:lnTo>
                <a:lnTo>
                  <a:pt x="10048" y="28237"/>
                </a:lnTo>
                <a:lnTo>
                  <a:pt x="9525" y="28022"/>
                </a:lnTo>
                <a:lnTo>
                  <a:pt x="9003" y="27807"/>
                </a:lnTo>
                <a:lnTo>
                  <a:pt x="8511" y="27561"/>
                </a:lnTo>
                <a:lnTo>
                  <a:pt x="7989" y="27315"/>
                </a:lnTo>
                <a:lnTo>
                  <a:pt x="7528" y="27039"/>
                </a:lnTo>
                <a:lnTo>
                  <a:pt x="7036" y="26732"/>
                </a:lnTo>
                <a:lnTo>
                  <a:pt x="6576" y="26394"/>
                </a:lnTo>
                <a:lnTo>
                  <a:pt x="6145" y="26086"/>
                </a:lnTo>
                <a:lnTo>
                  <a:pt x="5715" y="25718"/>
                </a:lnTo>
                <a:lnTo>
                  <a:pt x="5285" y="25349"/>
                </a:lnTo>
                <a:lnTo>
                  <a:pt x="4886" y="24980"/>
                </a:lnTo>
                <a:lnTo>
                  <a:pt x="4517" y="24581"/>
                </a:lnTo>
                <a:lnTo>
                  <a:pt x="4148" y="24181"/>
                </a:lnTo>
                <a:lnTo>
                  <a:pt x="3810" y="23751"/>
                </a:lnTo>
                <a:lnTo>
                  <a:pt x="3472" y="23321"/>
                </a:lnTo>
                <a:lnTo>
                  <a:pt x="3165" y="22891"/>
                </a:lnTo>
                <a:lnTo>
                  <a:pt x="2858" y="22430"/>
                </a:lnTo>
                <a:lnTo>
                  <a:pt x="2612" y="21969"/>
                </a:lnTo>
                <a:lnTo>
                  <a:pt x="2335" y="21478"/>
                </a:lnTo>
                <a:lnTo>
                  <a:pt x="2090" y="20986"/>
                </a:lnTo>
                <a:lnTo>
                  <a:pt x="1875" y="20494"/>
                </a:lnTo>
                <a:lnTo>
                  <a:pt x="1659" y="20003"/>
                </a:lnTo>
                <a:lnTo>
                  <a:pt x="1475" y="19511"/>
                </a:lnTo>
                <a:lnTo>
                  <a:pt x="1321" y="18989"/>
                </a:lnTo>
                <a:lnTo>
                  <a:pt x="1168" y="18466"/>
                </a:lnTo>
                <a:lnTo>
                  <a:pt x="1045" y="17944"/>
                </a:lnTo>
                <a:lnTo>
                  <a:pt x="953" y="17422"/>
                </a:lnTo>
                <a:lnTo>
                  <a:pt x="861" y="16869"/>
                </a:lnTo>
                <a:lnTo>
                  <a:pt x="799" y="16346"/>
                </a:lnTo>
                <a:lnTo>
                  <a:pt x="738" y="15793"/>
                </a:lnTo>
                <a:lnTo>
                  <a:pt x="707" y="15271"/>
                </a:lnTo>
                <a:lnTo>
                  <a:pt x="707" y="14718"/>
                </a:lnTo>
                <a:lnTo>
                  <a:pt x="738" y="14165"/>
                </a:lnTo>
                <a:lnTo>
                  <a:pt x="768" y="13642"/>
                </a:lnTo>
                <a:lnTo>
                  <a:pt x="830" y="13089"/>
                </a:lnTo>
                <a:lnTo>
                  <a:pt x="891" y="12536"/>
                </a:lnTo>
                <a:lnTo>
                  <a:pt x="983" y="12014"/>
                </a:lnTo>
                <a:lnTo>
                  <a:pt x="1106" y="11461"/>
                </a:lnTo>
                <a:lnTo>
                  <a:pt x="1260" y="10939"/>
                </a:lnTo>
                <a:lnTo>
                  <a:pt x="1414" y="10416"/>
                </a:lnTo>
                <a:lnTo>
                  <a:pt x="1598" y="9894"/>
                </a:lnTo>
                <a:lnTo>
                  <a:pt x="1813" y="9402"/>
                </a:lnTo>
                <a:lnTo>
                  <a:pt x="2028" y="8880"/>
                </a:lnTo>
                <a:lnTo>
                  <a:pt x="2274" y="8419"/>
                </a:lnTo>
                <a:lnTo>
                  <a:pt x="2520" y="7927"/>
                </a:lnTo>
                <a:lnTo>
                  <a:pt x="2796" y="7467"/>
                </a:lnTo>
                <a:lnTo>
                  <a:pt x="3104" y="7036"/>
                </a:lnTo>
                <a:lnTo>
                  <a:pt x="3411" y="6575"/>
                </a:lnTo>
                <a:lnTo>
                  <a:pt x="3749" y="6145"/>
                </a:lnTo>
                <a:lnTo>
                  <a:pt x="4087" y="5746"/>
                </a:lnTo>
                <a:lnTo>
                  <a:pt x="4425" y="5346"/>
                </a:lnTo>
                <a:lnTo>
                  <a:pt x="4793" y="4947"/>
                </a:lnTo>
                <a:lnTo>
                  <a:pt x="5193" y="4578"/>
                </a:lnTo>
                <a:lnTo>
                  <a:pt x="5592" y="4240"/>
                </a:lnTo>
                <a:lnTo>
                  <a:pt x="5992" y="3872"/>
                </a:lnTo>
                <a:lnTo>
                  <a:pt x="6422" y="3564"/>
                </a:lnTo>
                <a:lnTo>
                  <a:pt x="6852" y="3226"/>
                </a:lnTo>
                <a:lnTo>
                  <a:pt x="7282" y="2950"/>
                </a:lnTo>
                <a:lnTo>
                  <a:pt x="7743" y="2673"/>
                </a:lnTo>
                <a:lnTo>
                  <a:pt x="8204" y="2397"/>
                </a:lnTo>
                <a:lnTo>
                  <a:pt x="8696" y="2151"/>
                </a:lnTo>
                <a:lnTo>
                  <a:pt x="9157" y="1936"/>
                </a:lnTo>
                <a:lnTo>
                  <a:pt x="9679" y="1721"/>
                </a:lnTo>
                <a:lnTo>
                  <a:pt x="10170" y="1536"/>
                </a:lnTo>
                <a:lnTo>
                  <a:pt x="10662" y="1352"/>
                </a:lnTo>
                <a:lnTo>
                  <a:pt x="11184" y="1198"/>
                </a:lnTo>
                <a:lnTo>
                  <a:pt x="11707" y="1076"/>
                </a:lnTo>
                <a:lnTo>
                  <a:pt x="12260" y="953"/>
                </a:lnTo>
                <a:lnTo>
                  <a:pt x="12782" y="860"/>
                </a:lnTo>
                <a:lnTo>
                  <a:pt x="13335" y="799"/>
                </a:lnTo>
                <a:lnTo>
                  <a:pt x="13858" y="738"/>
                </a:lnTo>
                <a:lnTo>
                  <a:pt x="14411" y="738"/>
                </a:lnTo>
                <a:lnTo>
                  <a:pt x="14964" y="707"/>
                </a:lnTo>
                <a:lnTo>
                  <a:pt x="15517" y="738"/>
                </a:lnTo>
                <a:lnTo>
                  <a:pt x="16070" y="768"/>
                </a:lnTo>
                <a:lnTo>
                  <a:pt x="16623" y="830"/>
                </a:lnTo>
                <a:lnTo>
                  <a:pt x="17145" y="922"/>
                </a:lnTo>
                <a:lnTo>
                  <a:pt x="17698" y="1014"/>
                </a:lnTo>
                <a:lnTo>
                  <a:pt x="18221" y="1137"/>
                </a:lnTo>
                <a:lnTo>
                  <a:pt x="18743" y="1260"/>
                </a:lnTo>
                <a:lnTo>
                  <a:pt x="19265" y="1444"/>
                </a:lnTo>
                <a:lnTo>
                  <a:pt x="19757" y="1598"/>
                </a:lnTo>
                <a:lnTo>
                  <a:pt x="20279" y="1813"/>
                </a:lnTo>
                <a:lnTo>
                  <a:pt x="20771" y="2028"/>
                </a:lnTo>
                <a:lnTo>
                  <a:pt x="21262" y="2243"/>
                </a:lnTo>
                <a:lnTo>
                  <a:pt x="21723" y="2520"/>
                </a:lnTo>
                <a:lnTo>
                  <a:pt x="22184" y="2765"/>
                </a:lnTo>
                <a:lnTo>
                  <a:pt x="22645" y="3073"/>
                </a:lnTo>
                <a:lnTo>
                  <a:pt x="23106" y="3380"/>
                </a:lnTo>
                <a:lnTo>
                  <a:pt x="23536" y="3687"/>
                </a:lnTo>
                <a:lnTo>
                  <a:pt x="23936" y="4025"/>
                </a:lnTo>
                <a:lnTo>
                  <a:pt x="24366" y="4363"/>
                </a:lnTo>
                <a:lnTo>
                  <a:pt x="24765" y="4732"/>
                </a:lnTo>
                <a:lnTo>
                  <a:pt x="25134" y="5131"/>
                </a:lnTo>
                <a:lnTo>
                  <a:pt x="25503" y="5531"/>
                </a:lnTo>
                <a:lnTo>
                  <a:pt x="25871" y="5930"/>
                </a:lnTo>
                <a:lnTo>
                  <a:pt x="26209" y="6360"/>
                </a:lnTo>
                <a:lnTo>
                  <a:pt x="26517" y="6791"/>
                </a:lnTo>
                <a:lnTo>
                  <a:pt x="26824" y="7251"/>
                </a:lnTo>
                <a:lnTo>
                  <a:pt x="27100" y="7712"/>
                </a:lnTo>
                <a:lnTo>
                  <a:pt x="27377" y="8204"/>
                </a:lnTo>
                <a:lnTo>
                  <a:pt x="27653" y="8696"/>
                </a:lnTo>
                <a:lnTo>
                  <a:pt x="27869" y="9187"/>
                </a:lnTo>
                <a:lnTo>
                  <a:pt x="28084" y="9679"/>
                </a:lnTo>
                <a:lnTo>
                  <a:pt x="28268" y="10201"/>
                </a:lnTo>
                <a:lnTo>
                  <a:pt x="28452" y="10723"/>
                </a:lnTo>
                <a:lnTo>
                  <a:pt x="28606" y="11246"/>
                </a:lnTo>
                <a:lnTo>
                  <a:pt x="28729" y="11768"/>
                </a:lnTo>
                <a:lnTo>
                  <a:pt x="28821" y="12290"/>
                </a:lnTo>
                <a:lnTo>
                  <a:pt x="28913" y="12813"/>
                </a:lnTo>
                <a:lnTo>
                  <a:pt x="29005" y="13366"/>
                </a:lnTo>
                <a:lnTo>
                  <a:pt x="29036" y="13919"/>
                </a:lnTo>
                <a:lnTo>
                  <a:pt x="29067" y="14503"/>
                </a:lnTo>
                <a:lnTo>
                  <a:pt x="29067" y="15056"/>
                </a:lnTo>
                <a:lnTo>
                  <a:pt x="29067" y="15640"/>
                </a:lnTo>
                <a:lnTo>
                  <a:pt x="29067" y="15885"/>
                </a:lnTo>
                <a:lnTo>
                  <a:pt x="29036" y="16039"/>
                </a:lnTo>
                <a:lnTo>
                  <a:pt x="28975" y="16131"/>
                </a:lnTo>
                <a:lnTo>
                  <a:pt x="28729" y="16131"/>
                </a:lnTo>
                <a:lnTo>
                  <a:pt x="25718" y="16162"/>
                </a:lnTo>
                <a:lnTo>
                  <a:pt x="22707" y="16131"/>
                </a:lnTo>
                <a:lnTo>
                  <a:pt x="22184" y="16131"/>
                </a:lnTo>
                <a:lnTo>
                  <a:pt x="22031" y="16162"/>
                </a:lnTo>
                <a:lnTo>
                  <a:pt x="21938" y="16254"/>
                </a:lnTo>
                <a:lnTo>
                  <a:pt x="21846" y="16377"/>
                </a:lnTo>
                <a:lnTo>
                  <a:pt x="21846" y="16500"/>
                </a:lnTo>
                <a:lnTo>
                  <a:pt x="21846" y="16623"/>
                </a:lnTo>
                <a:lnTo>
                  <a:pt x="21938" y="16746"/>
                </a:lnTo>
                <a:lnTo>
                  <a:pt x="22031" y="16838"/>
                </a:lnTo>
                <a:lnTo>
                  <a:pt x="22184" y="16869"/>
                </a:lnTo>
                <a:lnTo>
                  <a:pt x="28975" y="16869"/>
                </a:lnTo>
                <a:lnTo>
                  <a:pt x="29159" y="16807"/>
                </a:lnTo>
                <a:lnTo>
                  <a:pt x="29313" y="16746"/>
                </a:lnTo>
                <a:lnTo>
                  <a:pt x="29466" y="16654"/>
                </a:lnTo>
                <a:lnTo>
                  <a:pt x="29558" y="16531"/>
                </a:lnTo>
                <a:lnTo>
                  <a:pt x="29651" y="16377"/>
                </a:lnTo>
                <a:lnTo>
                  <a:pt x="29712" y="16223"/>
                </a:lnTo>
                <a:lnTo>
                  <a:pt x="29743" y="16039"/>
                </a:lnTo>
                <a:lnTo>
                  <a:pt x="29774" y="15824"/>
                </a:lnTo>
                <a:lnTo>
                  <a:pt x="29804" y="15271"/>
                </a:lnTo>
                <a:lnTo>
                  <a:pt x="29804" y="14718"/>
                </a:lnTo>
                <a:lnTo>
                  <a:pt x="29774" y="14165"/>
                </a:lnTo>
                <a:lnTo>
                  <a:pt x="29743" y="13612"/>
                </a:lnTo>
                <a:lnTo>
                  <a:pt x="29681" y="13059"/>
                </a:lnTo>
                <a:lnTo>
                  <a:pt x="29589" y="12506"/>
                </a:lnTo>
                <a:lnTo>
                  <a:pt x="29497" y="11953"/>
                </a:lnTo>
                <a:lnTo>
                  <a:pt x="29374" y="11399"/>
                </a:lnTo>
                <a:lnTo>
                  <a:pt x="29220" y="10846"/>
                </a:lnTo>
                <a:lnTo>
                  <a:pt x="29067" y="10293"/>
                </a:lnTo>
                <a:lnTo>
                  <a:pt x="28882" y="9740"/>
                </a:lnTo>
                <a:lnTo>
                  <a:pt x="28667" y="9187"/>
                </a:lnTo>
                <a:lnTo>
                  <a:pt x="28422" y="8665"/>
                </a:lnTo>
                <a:lnTo>
                  <a:pt x="28176" y="8173"/>
                </a:lnTo>
                <a:lnTo>
                  <a:pt x="27899" y="7651"/>
                </a:lnTo>
                <a:lnTo>
                  <a:pt x="27623" y="7159"/>
                </a:lnTo>
                <a:lnTo>
                  <a:pt x="27315" y="6698"/>
                </a:lnTo>
                <a:lnTo>
                  <a:pt x="26977" y="6238"/>
                </a:lnTo>
                <a:lnTo>
                  <a:pt x="26639" y="5777"/>
                </a:lnTo>
                <a:lnTo>
                  <a:pt x="26301" y="5346"/>
                </a:lnTo>
                <a:lnTo>
                  <a:pt x="25933" y="4916"/>
                </a:lnTo>
                <a:lnTo>
                  <a:pt x="25533" y="4486"/>
                </a:lnTo>
                <a:lnTo>
                  <a:pt x="25134" y="4117"/>
                </a:lnTo>
                <a:lnTo>
                  <a:pt x="24704" y="3718"/>
                </a:lnTo>
                <a:lnTo>
                  <a:pt x="24274" y="3349"/>
                </a:lnTo>
                <a:lnTo>
                  <a:pt x="23843" y="3011"/>
                </a:lnTo>
                <a:lnTo>
                  <a:pt x="23383" y="2673"/>
                </a:lnTo>
                <a:lnTo>
                  <a:pt x="22891" y="2366"/>
                </a:lnTo>
                <a:lnTo>
                  <a:pt x="22430" y="2059"/>
                </a:lnTo>
                <a:lnTo>
                  <a:pt x="21938" y="1782"/>
                </a:lnTo>
                <a:lnTo>
                  <a:pt x="21416" y="1536"/>
                </a:lnTo>
                <a:lnTo>
                  <a:pt x="20894" y="1291"/>
                </a:lnTo>
                <a:lnTo>
                  <a:pt x="20371" y="1076"/>
                </a:lnTo>
                <a:lnTo>
                  <a:pt x="19849" y="860"/>
                </a:lnTo>
                <a:lnTo>
                  <a:pt x="19296" y="676"/>
                </a:lnTo>
                <a:lnTo>
                  <a:pt x="18774" y="523"/>
                </a:lnTo>
                <a:lnTo>
                  <a:pt x="18190" y="369"/>
                </a:lnTo>
                <a:lnTo>
                  <a:pt x="17637" y="246"/>
                </a:lnTo>
                <a:lnTo>
                  <a:pt x="17053" y="154"/>
                </a:lnTo>
                <a:lnTo>
                  <a:pt x="16500" y="92"/>
                </a:lnTo>
                <a:lnTo>
                  <a:pt x="15916" y="31"/>
                </a:lnTo>
                <a:lnTo>
                  <a:pt x="15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42"/>
          <p:cNvSpPr/>
          <p:nvPr/>
        </p:nvSpPr>
        <p:spPr>
          <a:xfrm>
            <a:off x="5340884" y="3506278"/>
            <a:ext cx="369220" cy="369220"/>
          </a:xfrm>
          <a:custGeom>
            <a:avLst/>
            <a:gdLst/>
            <a:ahLst/>
            <a:cxnLst/>
            <a:rect l="l" t="t" r="r" b="b"/>
            <a:pathLst>
              <a:path w="4118" h="4118" extrusionOk="0">
                <a:moveTo>
                  <a:pt x="1629" y="0"/>
                </a:moveTo>
                <a:lnTo>
                  <a:pt x="277" y="1444"/>
                </a:lnTo>
                <a:lnTo>
                  <a:pt x="185" y="1567"/>
                </a:lnTo>
                <a:lnTo>
                  <a:pt x="93" y="1690"/>
                </a:lnTo>
                <a:lnTo>
                  <a:pt x="31" y="1844"/>
                </a:lnTo>
                <a:lnTo>
                  <a:pt x="0" y="1997"/>
                </a:lnTo>
                <a:lnTo>
                  <a:pt x="0" y="2151"/>
                </a:lnTo>
                <a:lnTo>
                  <a:pt x="31" y="2305"/>
                </a:lnTo>
                <a:lnTo>
                  <a:pt x="123" y="2458"/>
                </a:lnTo>
                <a:lnTo>
                  <a:pt x="246" y="2612"/>
                </a:lnTo>
                <a:lnTo>
                  <a:pt x="830" y="3165"/>
                </a:lnTo>
                <a:lnTo>
                  <a:pt x="1045" y="3349"/>
                </a:lnTo>
                <a:lnTo>
                  <a:pt x="1629" y="3902"/>
                </a:lnTo>
                <a:lnTo>
                  <a:pt x="1782" y="4025"/>
                </a:lnTo>
                <a:lnTo>
                  <a:pt x="1936" y="4087"/>
                </a:lnTo>
                <a:lnTo>
                  <a:pt x="2090" y="4117"/>
                </a:lnTo>
                <a:lnTo>
                  <a:pt x="2243" y="4117"/>
                </a:lnTo>
                <a:lnTo>
                  <a:pt x="2397" y="4087"/>
                </a:lnTo>
                <a:lnTo>
                  <a:pt x="2551" y="3995"/>
                </a:lnTo>
                <a:lnTo>
                  <a:pt x="2673" y="3902"/>
                </a:lnTo>
                <a:lnTo>
                  <a:pt x="2766" y="3810"/>
                </a:lnTo>
                <a:lnTo>
                  <a:pt x="4118" y="2366"/>
                </a:lnTo>
                <a:lnTo>
                  <a:pt x="16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42"/>
          <p:cNvSpPr/>
          <p:nvPr/>
        </p:nvSpPr>
        <p:spPr>
          <a:xfrm>
            <a:off x="5456546" y="3448357"/>
            <a:ext cx="311389" cy="300451"/>
          </a:xfrm>
          <a:custGeom>
            <a:avLst/>
            <a:gdLst/>
            <a:ahLst/>
            <a:cxnLst/>
            <a:rect l="l" t="t" r="r" b="b"/>
            <a:pathLst>
              <a:path w="3473" h="3351" extrusionOk="0">
                <a:moveTo>
                  <a:pt x="554" y="1"/>
                </a:moveTo>
                <a:lnTo>
                  <a:pt x="462" y="32"/>
                </a:lnTo>
                <a:lnTo>
                  <a:pt x="339" y="62"/>
                </a:lnTo>
                <a:lnTo>
                  <a:pt x="277" y="93"/>
                </a:lnTo>
                <a:lnTo>
                  <a:pt x="185" y="155"/>
                </a:lnTo>
                <a:lnTo>
                  <a:pt x="154" y="216"/>
                </a:lnTo>
                <a:lnTo>
                  <a:pt x="93" y="308"/>
                </a:lnTo>
                <a:lnTo>
                  <a:pt x="32" y="400"/>
                </a:lnTo>
                <a:lnTo>
                  <a:pt x="1" y="493"/>
                </a:lnTo>
                <a:lnTo>
                  <a:pt x="1" y="585"/>
                </a:lnTo>
                <a:lnTo>
                  <a:pt x="32" y="677"/>
                </a:lnTo>
                <a:lnTo>
                  <a:pt x="62" y="769"/>
                </a:lnTo>
                <a:lnTo>
                  <a:pt x="93" y="861"/>
                </a:lnTo>
                <a:lnTo>
                  <a:pt x="154" y="953"/>
                </a:lnTo>
                <a:lnTo>
                  <a:pt x="2551" y="3196"/>
                </a:lnTo>
                <a:lnTo>
                  <a:pt x="2643" y="3258"/>
                </a:lnTo>
                <a:lnTo>
                  <a:pt x="2735" y="3289"/>
                </a:lnTo>
                <a:lnTo>
                  <a:pt x="2828" y="3319"/>
                </a:lnTo>
                <a:lnTo>
                  <a:pt x="2920" y="3350"/>
                </a:lnTo>
                <a:lnTo>
                  <a:pt x="3043" y="3319"/>
                </a:lnTo>
                <a:lnTo>
                  <a:pt x="3135" y="3289"/>
                </a:lnTo>
                <a:lnTo>
                  <a:pt x="3196" y="3227"/>
                </a:lnTo>
                <a:lnTo>
                  <a:pt x="3288" y="3166"/>
                </a:lnTo>
                <a:lnTo>
                  <a:pt x="3350" y="3135"/>
                </a:lnTo>
                <a:lnTo>
                  <a:pt x="3411" y="3043"/>
                </a:lnTo>
                <a:lnTo>
                  <a:pt x="3442" y="2951"/>
                </a:lnTo>
                <a:lnTo>
                  <a:pt x="3473" y="2858"/>
                </a:lnTo>
                <a:lnTo>
                  <a:pt x="3473" y="2766"/>
                </a:lnTo>
                <a:lnTo>
                  <a:pt x="3473" y="2674"/>
                </a:lnTo>
                <a:lnTo>
                  <a:pt x="3442" y="2582"/>
                </a:lnTo>
                <a:lnTo>
                  <a:pt x="3381" y="2490"/>
                </a:lnTo>
                <a:lnTo>
                  <a:pt x="3319" y="2398"/>
                </a:lnTo>
                <a:lnTo>
                  <a:pt x="923" y="155"/>
                </a:lnTo>
                <a:lnTo>
                  <a:pt x="830" y="93"/>
                </a:lnTo>
                <a:lnTo>
                  <a:pt x="738" y="32"/>
                </a:lnTo>
                <a:lnTo>
                  <a:pt x="646" y="1"/>
                </a:lnTo>
                <a:close/>
              </a:path>
            </a:pathLst>
          </a:custGeom>
          <a:solidFill>
            <a:srgbClr val="1ECF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42"/>
          <p:cNvSpPr/>
          <p:nvPr/>
        </p:nvSpPr>
        <p:spPr>
          <a:xfrm>
            <a:off x="5680910" y="3487881"/>
            <a:ext cx="154669" cy="157613"/>
          </a:xfrm>
          <a:custGeom>
            <a:avLst/>
            <a:gdLst/>
            <a:ahLst/>
            <a:cxnLst/>
            <a:rect l="l" t="t" r="r" b="b"/>
            <a:pathLst>
              <a:path w="1629" h="1660" extrusionOk="0">
                <a:moveTo>
                  <a:pt x="1198" y="1"/>
                </a:moveTo>
                <a:lnTo>
                  <a:pt x="1045" y="31"/>
                </a:lnTo>
                <a:lnTo>
                  <a:pt x="891" y="123"/>
                </a:lnTo>
                <a:lnTo>
                  <a:pt x="0" y="1076"/>
                </a:lnTo>
                <a:lnTo>
                  <a:pt x="615" y="1660"/>
                </a:lnTo>
                <a:lnTo>
                  <a:pt x="1536" y="707"/>
                </a:lnTo>
                <a:lnTo>
                  <a:pt x="1598" y="554"/>
                </a:lnTo>
                <a:lnTo>
                  <a:pt x="1629" y="400"/>
                </a:lnTo>
                <a:lnTo>
                  <a:pt x="1598" y="246"/>
                </a:lnTo>
                <a:lnTo>
                  <a:pt x="1506" y="93"/>
                </a:lnTo>
                <a:lnTo>
                  <a:pt x="1352" y="1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42"/>
          <p:cNvSpPr/>
          <p:nvPr/>
        </p:nvSpPr>
        <p:spPr>
          <a:xfrm>
            <a:off x="5561276" y="3374133"/>
            <a:ext cx="157613" cy="160556"/>
          </a:xfrm>
          <a:custGeom>
            <a:avLst/>
            <a:gdLst/>
            <a:ahLst/>
            <a:cxnLst/>
            <a:rect l="l" t="t" r="r" b="b"/>
            <a:pathLst>
              <a:path w="1660" h="1691" extrusionOk="0">
                <a:moveTo>
                  <a:pt x="1199" y="0"/>
                </a:moveTo>
                <a:lnTo>
                  <a:pt x="1045" y="31"/>
                </a:lnTo>
                <a:lnTo>
                  <a:pt x="922" y="154"/>
                </a:lnTo>
                <a:lnTo>
                  <a:pt x="0" y="1106"/>
                </a:lnTo>
                <a:lnTo>
                  <a:pt x="615" y="1690"/>
                </a:lnTo>
                <a:lnTo>
                  <a:pt x="1537" y="707"/>
                </a:lnTo>
                <a:lnTo>
                  <a:pt x="1629" y="584"/>
                </a:lnTo>
                <a:lnTo>
                  <a:pt x="1660" y="430"/>
                </a:lnTo>
                <a:lnTo>
                  <a:pt x="1598" y="246"/>
                </a:lnTo>
                <a:lnTo>
                  <a:pt x="1506" y="123"/>
                </a:lnTo>
                <a:lnTo>
                  <a:pt x="1383" y="31"/>
                </a:lnTo>
                <a:lnTo>
                  <a:pt x="1199" y="0"/>
                </a:lnTo>
                <a:close/>
              </a:path>
            </a:pathLst>
          </a:custGeom>
          <a:solidFill>
            <a:srgbClr val="FFE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8" name="Google Shape;1718;p42"/>
          <p:cNvGrpSpPr/>
          <p:nvPr/>
        </p:nvGrpSpPr>
        <p:grpSpPr>
          <a:xfrm>
            <a:off x="3008259" y="1382731"/>
            <a:ext cx="283440" cy="273995"/>
            <a:chOff x="3270675" y="841800"/>
            <a:chExt cx="497700" cy="482725"/>
          </a:xfrm>
        </p:grpSpPr>
        <p:sp>
          <p:nvSpPr>
            <p:cNvPr id="1719" name="Google Shape;1719;p42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727" name="Google Shape;1727;p43"/>
          <p:cNvSpPr/>
          <p:nvPr/>
        </p:nvSpPr>
        <p:spPr>
          <a:xfrm>
            <a:off x="7110650" y="1428525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28" name="Google Shape;1728;p43"/>
          <p:cNvCxnSpPr>
            <a:stCxn id="1729" idx="3"/>
            <a:endCxn id="1727" idx="1"/>
          </p:cNvCxnSpPr>
          <p:nvPr/>
        </p:nvCxnSpPr>
        <p:spPr>
          <a:xfrm rot="10800000" flipH="1">
            <a:off x="6332211" y="1611425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0" name="Google Shape;1730;p43"/>
          <p:cNvSpPr/>
          <p:nvPr/>
        </p:nvSpPr>
        <p:spPr>
          <a:xfrm>
            <a:off x="7110650" y="2259450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31" name="Google Shape;1731;p43"/>
          <p:cNvCxnSpPr>
            <a:stCxn id="1732" idx="3"/>
            <a:endCxn id="1730" idx="1"/>
          </p:cNvCxnSpPr>
          <p:nvPr/>
        </p:nvCxnSpPr>
        <p:spPr>
          <a:xfrm rot="10800000" flipH="1">
            <a:off x="6340715" y="2442350"/>
            <a:ext cx="769800" cy="7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3" name="Google Shape;1733;p43"/>
          <p:cNvSpPr/>
          <p:nvPr/>
        </p:nvSpPr>
        <p:spPr>
          <a:xfrm>
            <a:off x="7110650" y="3090375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34" name="Google Shape;1734;p43"/>
          <p:cNvCxnSpPr>
            <a:stCxn id="1735" idx="3"/>
            <a:endCxn id="1733" idx="1"/>
          </p:cNvCxnSpPr>
          <p:nvPr/>
        </p:nvCxnSpPr>
        <p:spPr>
          <a:xfrm rot="10800000" flipH="1">
            <a:off x="6332213" y="3273275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6" name="Google Shape;1736;p43"/>
          <p:cNvSpPr/>
          <p:nvPr/>
        </p:nvSpPr>
        <p:spPr>
          <a:xfrm>
            <a:off x="7110650" y="3921300"/>
            <a:ext cx="1572600" cy="366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37" name="Google Shape;1737;p43"/>
          <p:cNvCxnSpPr>
            <a:stCxn id="1738" idx="3"/>
            <a:endCxn id="1736" idx="1"/>
          </p:cNvCxnSpPr>
          <p:nvPr/>
        </p:nvCxnSpPr>
        <p:spPr>
          <a:xfrm rot="10800000" flipH="1">
            <a:off x="6332213" y="4104200"/>
            <a:ext cx="778500" cy="7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9" name="Google Shape;1739;p43"/>
          <p:cNvSpPr/>
          <p:nvPr/>
        </p:nvSpPr>
        <p:spPr>
          <a:xfrm>
            <a:off x="3163375" y="3815000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3"/>
          <p:cNvSpPr/>
          <p:nvPr/>
        </p:nvSpPr>
        <p:spPr>
          <a:xfrm>
            <a:off x="3163375" y="2984225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3"/>
          <p:cNvSpPr/>
          <p:nvPr/>
        </p:nvSpPr>
        <p:spPr>
          <a:xfrm>
            <a:off x="3163375" y="2153150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3"/>
          <p:cNvSpPr/>
          <p:nvPr/>
        </p:nvSpPr>
        <p:spPr>
          <a:xfrm>
            <a:off x="3163375" y="1322275"/>
            <a:ext cx="3314100" cy="593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3"/>
          <p:cNvSpPr/>
          <p:nvPr/>
        </p:nvSpPr>
        <p:spPr>
          <a:xfrm>
            <a:off x="3989811" y="141387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3" name="Google Shape;1743;p43"/>
          <p:cNvCxnSpPr/>
          <p:nvPr/>
        </p:nvCxnSpPr>
        <p:spPr>
          <a:xfrm rot="10800000" flipH="1">
            <a:off x="1496563" y="1535213"/>
            <a:ext cx="1666800" cy="1330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4" name="Google Shape;1744;p43"/>
          <p:cNvSpPr/>
          <p:nvPr/>
        </p:nvSpPr>
        <p:spPr>
          <a:xfrm>
            <a:off x="3061675" y="1272725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0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2" name="Google Shape;1732;p43"/>
          <p:cNvSpPr/>
          <p:nvPr/>
        </p:nvSpPr>
        <p:spPr>
          <a:xfrm>
            <a:off x="3998315" y="2244800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5" name="Google Shape;1745;p43"/>
          <p:cNvCxnSpPr/>
          <p:nvPr/>
        </p:nvCxnSpPr>
        <p:spPr>
          <a:xfrm rot="10800000" flipH="1">
            <a:off x="1496563" y="2449838"/>
            <a:ext cx="1565100" cy="420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6" name="Google Shape;1746;p43"/>
          <p:cNvSpPr/>
          <p:nvPr/>
        </p:nvSpPr>
        <p:spPr>
          <a:xfrm>
            <a:off x="3061675" y="2103650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0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5" name="Google Shape;1735;p43"/>
          <p:cNvSpPr/>
          <p:nvPr/>
        </p:nvSpPr>
        <p:spPr>
          <a:xfrm>
            <a:off x="3989813" y="3075725"/>
            <a:ext cx="2342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7" name="Google Shape;1747;p43"/>
          <p:cNvCxnSpPr/>
          <p:nvPr/>
        </p:nvCxnSpPr>
        <p:spPr>
          <a:xfrm>
            <a:off x="1496563" y="2870663"/>
            <a:ext cx="1565100" cy="4101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8" name="Google Shape;1748;p43"/>
          <p:cNvSpPr/>
          <p:nvPr/>
        </p:nvSpPr>
        <p:spPr>
          <a:xfrm>
            <a:off x="3061675" y="2934575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0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8" name="Google Shape;1738;p43"/>
          <p:cNvSpPr/>
          <p:nvPr/>
        </p:nvSpPr>
        <p:spPr>
          <a:xfrm>
            <a:off x="3989813" y="3901400"/>
            <a:ext cx="2342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625" tIns="91425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9" name="Google Shape;1749;p43"/>
          <p:cNvCxnSpPr/>
          <p:nvPr/>
        </p:nvCxnSpPr>
        <p:spPr>
          <a:xfrm>
            <a:off x="1491763" y="2865488"/>
            <a:ext cx="1569900" cy="1246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0" name="Google Shape;1750;p43"/>
          <p:cNvSpPr/>
          <p:nvPr/>
        </p:nvSpPr>
        <p:spPr>
          <a:xfrm>
            <a:off x="3061675" y="3765500"/>
            <a:ext cx="692400" cy="692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1" name="Google Shape;1751;p43"/>
          <p:cNvSpPr/>
          <p:nvPr/>
        </p:nvSpPr>
        <p:spPr>
          <a:xfrm>
            <a:off x="457200" y="1755496"/>
            <a:ext cx="2073000" cy="21378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2" name="Google Shape;1752;p43"/>
          <p:cNvGrpSpPr/>
          <p:nvPr/>
        </p:nvGrpSpPr>
        <p:grpSpPr>
          <a:xfrm>
            <a:off x="1063962" y="2205219"/>
            <a:ext cx="1151450" cy="1251156"/>
            <a:chOff x="812279" y="3417166"/>
            <a:chExt cx="548597" cy="596669"/>
          </a:xfrm>
        </p:grpSpPr>
        <p:sp>
          <p:nvSpPr>
            <p:cNvPr id="1753" name="Google Shape;1753;p43"/>
            <p:cNvSpPr/>
            <p:nvPr/>
          </p:nvSpPr>
          <p:spPr>
            <a:xfrm>
              <a:off x="873433" y="3453870"/>
              <a:ext cx="269933" cy="226964"/>
            </a:xfrm>
            <a:custGeom>
              <a:avLst/>
              <a:gdLst/>
              <a:ahLst/>
              <a:cxnLst/>
              <a:rect l="l" t="t" r="r" b="b"/>
              <a:pathLst>
                <a:path w="28504" h="23954" extrusionOk="0">
                  <a:moveTo>
                    <a:pt x="3844" y="16205"/>
                  </a:moveTo>
                  <a:lnTo>
                    <a:pt x="3844" y="18234"/>
                  </a:lnTo>
                  <a:lnTo>
                    <a:pt x="1845" y="18234"/>
                  </a:lnTo>
                  <a:lnTo>
                    <a:pt x="1845" y="16205"/>
                  </a:lnTo>
                  <a:close/>
                  <a:moveTo>
                    <a:pt x="7687" y="16205"/>
                  </a:moveTo>
                  <a:lnTo>
                    <a:pt x="7687" y="18234"/>
                  </a:lnTo>
                  <a:lnTo>
                    <a:pt x="5689" y="18234"/>
                  </a:lnTo>
                  <a:lnTo>
                    <a:pt x="5689" y="16205"/>
                  </a:lnTo>
                  <a:close/>
                  <a:moveTo>
                    <a:pt x="11531" y="16205"/>
                  </a:moveTo>
                  <a:lnTo>
                    <a:pt x="11531" y="18234"/>
                  </a:lnTo>
                  <a:lnTo>
                    <a:pt x="9532" y="18234"/>
                  </a:lnTo>
                  <a:lnTo>
                    <a:pt x="9532" y="16205"/>
                  </a:lnTo>
                  <a:close/>
                  <a:moveTo>
                    <a:pt x="3844" y="20079"/>
                  </a:moveTo>
                  <a:lnTo>
                    <a:pt x="3844" y="22108"/>
                  </a:lnTo>
                  <a:lnTo>
                    <a:pt x="1845" y="22108"/>
                  </a:lnTo>
                  <a:lnTo>
                    <a:pt x="1845" y="20079"/>
                  </a:lnTo>
                  <a:close/>
                  <a:moveTo>
                    <a:pt x="7687" y="20079"/>
                  </a:moveTo>
                  <a:lnTo>
                    <a:pt x="7687" y="22108"/>
                  </a:lnTo>
                  <a:lnTo>
                    <a:pt x="5689" y="22108"/>
                  </a:lnTo>
                  <a:lnTo>
                    <a:pt x="5689" y="20079"/>
                  </a:lnTo>
                  <a:close/>
                  <a:moveTo>
                    <a:pt x="11531" y="20079"/>
                  </a:moveTo>
                  <a:lnTo>
                    <a:pt x="11531" y="22108"/>
                  </a:lnTo>
                  <a:lnTo>
                    <a:pt x="9532" y="22108"/>
                  </a:lnTo>
                  <a:lnTo>
                    <a:pt x="9532" y="20079"/>
                  </a:lnTo>
                  <a:close/>
                  <a:moveTo>
                    <a:pt x="26659" y="16205"/>
                  </a:moveTo>
                  <a:lnTo>
                    <a:pt x="26659" y="22108"/>
                  </a:lnTo>
                  <a:lnTo>
                    <a:pt x="13376" y="22108"/>
                  </a:lnTo>
                  <a:lnTo>
                    <a:pt x="13376" y="19157"/>
                  </a:lnTo>
                  <a:lnTo>
                    <a:pt x="13376" y="16205"/>
                  </a:lnTo>
                  <a:close/>
                  <a:moveTo>
                    <a:pt x="5074" y="0"/>
                  </a:moveTo>
                  <a:lnTo>
                    <a:pt x="4551" y="31"/>
                  </a:lnTo>
                  <a:lnTo>
                    <a:pt x="4059" y="93"/>
                  </a:lnTo>
                  <a:lnTo>
                    <a:pt x="3567" y="246"/>
                  </a:lnTo>
                  <a:lnTo>
                    <a:pt x="3106" y="400"/>
                  </a:lnTo>
                  <a:lnTo>
                    <a:pt x="2675" y="615"/>
                  </a:lnTo>
                  <a:lnTo>
                    <a:pt x="2245" y="861"/>
                  </a:lnTo>
                  <a:lnTo>
                    <a:pt x="1845" y="1169"/>
                  </a:lnTo>
                  <a:lnTo>
                    <a:pt x="1476" y="1507"/>
                  </a:lnTo>
                  <a:lnTo>
                    <a:pt x="1169" y="1845"/>
                  </a:lnTo>
                  <a:lnTo>
                    <a:pt x="861" y="2245"/>
                  </a:lnTo>
                  <a:lnTo>
                    <a:pt x="615" y="2676"/>
                  </a:lnTo>
                  <a:lnTo>
                    <a:pt x="400" y="3106"/>
                  </a:lnTo>
                  <a:lnTo>
                    <a:pt x="215" y="3567"/>
                  </a:lnTo>
                  <a:lnTo>
                    <a:pt x="92" y="4059"/>
                  </a:lnTo>
                  <a:lnTo>
                    <a:pt x="31" y="4582"/>
                  </a:lnTo>
                  <a:lnTo>
                    <a:pt x="0" y="5074"/>
                  </a:lnTo>
                  <a:lnTo>
                    <a:pt x="0" y="22477"/>
                  </a:lnTo>
                  <a:lnTo>
                    <a:pt x="31" y="22785"/>
                  </a:lnTo>
                  <a:lnTo>
                    <a:pt x="123" y="23062"/>
                  </a:lnTo>
                  <a:lnTo>
                    <a:pt x="246" y="23308"/>
                  </a:lnTo>
                  <a:lnTo>
                    <a:pt x="431" y="23523"/>
                  </a:lnTo>
                  <a:lnTo>
                    <a:pt x="646" y="23677"/>
                  </a:lnTo>
                  <a:lnTo>
                    <a:pt x="892" y="23830"/>
                  </a:lnTo>
                  <a:lnTo>
                    <a:pt x="1169" y="23923"/>
                  </a:lnTo>
                  <a:lnTo>
                    <a:pt x="1445" y="23953"/>
                  </a:lnTo>
                  <a:lnTo>
                    <a:pt x="27059" y="23953"/>
                  </a:lnTo>
                  <a:lnTo>
                    <a:pt x="27335" y="23923"/>
                  </a:lnTo>
                  <a:lnTo>
                    <a:pt x="27612" y="23830"/>
                  </a:lnTo>
                  <a:lnTo>
                    <a:pt x="27858" y="23677"/>
                  </a:lnTo>
                  <a:lnTo>
                    <a:pt x="28073" y="23523"/>
                  </a:lnTo>
                  <a:lnTo>
                    <a:pt x="28258" y="23308"/>
                  </a:lnTo>
                  <a:lnTo>
                    <a:pt x="28411" y="23062"/>
                  </a:lnTo>
                  <a:lnTo>
                    <a:pt x="28473" y="22785"/>
                  </a:lnTo>
                  <a:lnTo>
                    <a:pt x="28504" y="22477"/>
                  </a:lnTo>
                  <a:lnTo>
                    <a:pt x="28504" y="5074"/>
                  </a:lnTo>
                  <a:lnTo>
                    <a:pt x="28473" y="4582"/>
                  </a:lnTo>
                  <a:lnTo>
                    <a:pt x="28411" y="4059"/>
                  </a:lnTo>
                  <a:lnTo>
                    <a:pt x="28289" y="3567"/>
                  </a:lnTo>
                  <a:lnTo>
                    <a:pt x="28104" y="3106"/>
                  </a:lnTo>
                  <a:lnTo>
                    <a:pt x="27889" y="2676"/>
                  </a:lnTo>
                  <a:lnTo>
                    <a:pt x="27643" y="2245"/>
                  </a:lnTo>
                  <a:lnTo>
                    <a:pt x="27366" y="1845"/>
                  </a:lnTo>
                  <a:lnTo>
                    <a:pt x="27028" y="1507"/>
                  </a:lnTo>
                  <a:lnTo>
                    <a:pt x="26659" y="1169"/>
                  </a:lnTo>
                  <a:lnTo>
                    <a:pt x="26259" y="861"/>
                  </a:lnTo>
                  <a:lnTo>
                    <a:pt x="25859" y="615"/>
                  </a:lnTo>
                  <a:lnTo>
                    <a:pt x="25398" y="400"/>
                  </a:lnTo>
                  <a:lnTo>
                    <a:pt x="24937" y="246"/>
                  </a:lnTo>
                  <a:lnTo>
                    <a:pt x="24445" y="93"/>
                  </a:lnTo>
                  <a:lnTo>
                    <a:pt x="23953" y="31"/>
                  </a:lnTo>
                  <a:lnTo>
                    <a:pt x="23430" y="0"/>
                  </a:lnTo>
                  <a:lnTo>
                    <a:pt x="16420" y="0"/>
                  </a:lnTo>
                  <a:lnTo>
                    <a:pt x="16235" y="31"/>
                  </a:lnTo>
                  <a:lnTo>
                    <a:pt x="16051" y="62"/>
                  </a:lnTo>
                  <a:lnTo>
                    <a:pt x="15897" y="154"/>
                  </a:lnTo>
                  <a:lnTo>
                    <a:pt x="15743" y="277"/>
                  </a:lnTo>
                  <a:lnTo>
                    <a:pt x="15651" y="400"/>
                  </a:lnTo>
                  <a:lnTo>
                    <a:pt x="15559" y="554"/>
                  </a:lnTo>
                  <a:lnTo>
                    <a:pt x="15497" y="738"/>
                  </a:lnTo>
                  <a:lnTo>
                    <a:pt x="15497" y="923"/>
                  </a:lnTo>
                  <a:lnTo>
                    <a:pt x="15497" y="1107"/>
                  </a:lnTo>
                  <a:lnTo>
                    <a:pt x="15559" y="1292"/>
                  </a:lnTo>
                  <a:lnTo>
                    <a:pt x="15651" y="1446"/>
                  </a:lnTo>
                  <a:lnTo>
                    <a:pt x="15743" y="1569"/>
                  </a:lnTo>
                  <a:lnTo>
                    <a:pt x="15897" y="1692"/>
                  </a:lnTo>
                  <a:lnTo>
                    <a:pt x="16051" y="1784"/>
                  </a:lnTo>
                  <a:lnTo>
                    <a:pt x="16235" y="1815"/>
                  </a:lnTo>
                  <a:lnTo>
                    <a:pt x="16420" y="1845"/>
                  </a:lnTo>
                  <a:lnTo>
                    <a:pt x="23430" y="1845"/>
                  </a:lnTo>
                  <a:lnTo>
                    <a:pt x="23769" y="1876"/>
                  </a:lnTo>
                  <a:lnTo>
                    <a:pt x="24076" y="1907"/>
                  </a:lnTo>
                  <a:lnTo>
                    <a:pt x="24383" y="1999"/>
                  </a:lnTo>
                  <a:lnTo>
                    <a:pt x="24691" y="2091"/>
                  </a:lnTo>
                  <a:lnTo>
                    <a:pt x="24968" y="2245"/>
                  </a:lnTo>
                  <a:lnTo>
                    <a:pt x="25244" y="2399"/>
                  </a:lnTo>
                  <a:lnTo>
                    <a:pt x="25490" y="2583"/>
                  </a:lnTo>
                  <a:lnTo>
                    <a:pt x="25706" y="2799"/>
                  </a:lnTo>
                  <a:lnTo>
                    <a:pt x="25921" y="3014"/>
                  </a:lnTo>
                  <a:lnTo>
                    <a:pt x="26105" y="3290"/>
                  </a:lnTo>
                  <a:lnTo>
                    <a:pt x="26290" y="3536"/>
                  </a:lnTo>
                  <a:lnTo>
                    <a:pt x="26413" y="3813"/>
                  </a:lnTo>
                  <a:lnTo>
                    <a:pt x="26536" y="4121"/>
                  </a:lnTo>
                  <a:lnTo>
                    <a:pt x="26597" y="4428"/>
                  </a:lnTo>
                  <a:lnTo>
                    <a:pt x="26659" y="4766"/>
                  </a:lnTo>
                  <a:lnTo>
                    <a:pt x="26659" y="5074"/>
                  </a:lnTo>
                  <a:lnTo>
                    <a:pt x="26659" y="14360"/>
                  </a:lnTo>
                  <a:lnTo>
                    <a:pt x="1845" y="14360"/>
                  </a:lnTo>
                  <a:lnTo>
                    <a:pt x="1845" y="5074"/>
                  </a:lnTo>
                  <a:lnTo>
                    <a:pt x="1876" y="4766"/>
                  </a:lnTo>
                  <a:lnTo>
                    <a:pt x="1907" y="4428"/>
                  </a:lnTo>
                  <a:lnTo>
                    <a:pt x="1999" y="4121"/>
                  </a:lnTo>
                  <a:lnTo>
                    <a:pt x="2091" y="3813"/>
                  </a:lnTo>
                  <a:lnTo>
                    <a:pt x="2245" y="3536"/>
                  </a:lnTo>
                  <a:lnTo>
                    <a:pt x="2398" y="3290"/>
                  </a:lnTo>
                  <a:lnTo>
                    <a:pt x="2583" y="3014"/>
                  </a:lnTo>
                  <a:lnTo>
                    <a:pt x="2798" y="2799"/>
                  </a:lnTo>
                  <a:lnTo>
                    <a:pt x="3013" y="2583"/>
                  </a:lnTo>
                  <a:lnTo>
                    <a:pt x="3259" y="2399"/>
                  </a:lnTo>
                  <a:lnTo>
                    <a:pt x="3536" y="2245"/>
                  </a:lnTo>
                  <a:lnTo>
                    <a:pt x="3813" y="2091"/>
                  </a:lnTo>
                  <a:lnTo>
                    <a:pt x="4120" y="1999"/>
                  </a:lnTo>
                  <a:lnTo>
                    <a:pt x="4428" y="1907"/>
                  </a:lnTo>
                  <a:lnTo>
                    <a:pt x="4766" y="1876"/>
                  </a:lnTo>
                  <a:lnTo>
                    <a:pt x="5074" y="1845"/>
                  </a:lnTo>
                  <a:lnTo>
                    <a:pt x="12115" y="1845"/>
                  </a:lnTo>
                  <a:lnTo>
                    <a:pt x="12299" y="1815"/>
                  </a:lnTo>
                  <a:lnTo>
                    <a:pt x="12453" y="1784"/>
                  </a:lnTo>
                  <a:lnTo>
                    <a:pt x="12607" y="1692"/>
                  </a:lnTo>
                  <a:lnTo>
                    <a:pt x="12761" y="1569"/>
                  </a:lnTo>
                  <a:lnTo>
                    <a:pt x="12884" y="1446"/>
                  </a:lnTo>
                  <a:lnTo>
                    <a:pt x="12945" y="1292"/>
                  </a:lnTo>
                  <a:lnTo>
                    <a:pt x="13007" y="1107"/>
                  </a:lnTo>
                  <a:lnTo>
                    <a:pt x="13037" y="923"/>
                  </a:lnTo>
                  <a:lnTo>
                    <a:pt x="13007" y="738"/>
                  </a:lnTo>
                  <a:lnTo>
                    <a:pt x="12945" y="554"/>
                  </a:lnTo>
                  <a:lnTo>
                    <a:pt x="12884" y="400"/>
                  </a:lnTo>
                  <a:lnTo>
                    <a:pt x="12761" y="277"/>
                  </a:lnTo>
                  <a:lnTo>
                    <a:pt x="12607" y="154"/>
                  </a:lnTo>
                  <a:lnTo>
                    <a:pt x="12453" y="62"/>
                  </a:lnTo>
                  <a:lnTo>
                    <a:pt x="12299" y="31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3"/>
            <p:cNvSpPr/>
            <p:nvPr/>
          </p:nvSpPr>
          <p:spPr>
            <a:xfrm>
              <a:off x="1017579" y="3626630"/>
              <a:ext cx="86196" cy="17491"/>
            </a:xfrm>
            <a:custGeom>
              <a:avLst/>
              <a:gdLst/>
              <a:ahLst/>
              <a:cxnLst/>
              <a:rect l="l" t="t" r="r" b="b"/>
              <a:pathLst>
                <a:path w="9102" h="1846" extrusionOk="0">
                  <a:moveTo>
                    <a:pt x="738" y="0"/>
                  </a:moveTo>
                  <a:lnTo>
                    <a:pt x="585" y="62"/>
                  </a:lnTo>
                  <a:lnTo>
                    <a:pt x="431" y="154"/>
                  </a:lnTo>
                  <a:lnTo>
                    <a:pt x="277" y="277"/>
                  </a:lnTo>
                  <a:lnTo>
                    <a:pt x="185" y="400"/>
                  </a:lnTo>
                  <a:lnTo>
                    <a:pt x="93" y="554"/>
                  </a:lnTo>
                  <a:lnTo>
                    <a:pt x="31" y="738"/>
                  </a:lnTo>
                  <a:lnTo>
                    <a:pt x="1" y="923"/>
                  </a:lnTo>
                  <a:lnTo>
                    <a:pt x="31" y="1107"/>
                  </a:lnTo>
                  <a:lnTo>
                    <a:pt x="93" y="1261"/>
                  </a:lnTo>
                  <a:lnTo>
                    <a:pt x="185" y="1445"/>
                  </a:lnTo>
                  <a:lnTo>
                    <a:pt x="277" y="1568"/>
                  </a:lnTo>
                  <a:lnTo>
                    <a:pt x="431" y="1691"/>
                  </a:lnTo>
                  <a:lnTo>
                    <a:pt x="585" y="1753"/>
                  </a:lnTo>
                  <a:lnTo>
                    <a:pt x="738" y="1814"/>
                  </a:lnTo>
                  <a:lnTo>
                    <a:pt x="923" y="1845"/>
                  </a:lnTo>
                  <a:lnTo>
                    <a:pt x="8180" y="1845"/>
                  </a:lnTo>
                  <a:lnTo>
                    <a:pt x="8395" y="1814"/>
                  </a:lnTo>
                  <a:lnTo>
                    <a:pt x="8549" y="1753"/>
                  </a:lnTo>
                  <a:lnTo>
                    <a:pt x="8702" y="1691"/>
                  </a:lnTo>
                  <a:lnTo>
                    <a:pt x="8856" y="1568"/>
                  </a:lnTo>
                  <a:lnTo>
                    <a:pt x="8948" y="1445"/>
                  </a:lnTo>
                  <a:lnTo>
                    <a:pt x="9040" y="1261"/>
                  </a:lnTo>
                  <a:lnTo>
                    <a:pt x="9102" y="1107"/>
                  </a:lnTo>
                  <a:lnTo>
                    <a:pt x="9102" y="923"/>
                  </a:lnTo>
                  <a:lnTo>
                    <a:pt x="9102" y="738"/>
                  </a:lnTo>
                  <a:lnTo>
                    <a:pt x="9040" y="554"/>
                  </a:lnTo>
                  <a:lnTo>
                    <a:pt x="8948" y="400"/>
                  </a:lnTo>
                  <a:lnTo>
                    <a:pt x="8856" y="277"/>
                  </a:lnTo>
                  <a:lnTo>
                    <a:pt x="8702" y="154"/>
                  </a:lnTo>
                  <a:lnTo>
                    <a:pt x="8549" y="62"/>
                  </a:lnTo>
                  <a:lnTo>
                    <a:pt x="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3"/>
            <p:cNvSpPr/>
            <p:nvPr/>
          </p:nvSpPr>
          <p:spPr>
            <a:xfrm>
              <a:off x="906041" y="3485042"/>
              <a:ext cx="204713" cy="91197"/>
            </a:xfrm>
            <a:custGeom>
              <a:avLst/>
              <a:gdLst/>
              <a:ahLst/>
              <a:cxnLst/>
              <a:rect l="l" t="t" r="r" b="b"/>
              <a:pathLst>
                <a:path w="21617" h="9625" extrusionOk="0">
                  <a:moveTo>
                    <a:pt x="19772" y="1845"/>
                  </a:moveTo>
                  <a:lnTo>
                    <a:pt x="19772" y="7780"/>
                  </a:lnTo>
                  <a:lnTo>
                    <a:pt x="1846" y="7780"/>
                  </a:lnTo>
                  <a:lnTo>
                    <a:pt x="1846" y="1845"/>
                  </a:lnTo>
                  <a:close/>
                  <a:moveTo>
                    <a:pt x="1538" y="0"/>
                  </a:moveTo>
                  <a:lnTo>
                    <a:pt x="1231" y="31"/>
                  </a:lnTo>
                  <a:lnTo>
                    <a:pt x="954" y="123"/>
                  </a:lnTo>
                  <a:lnTo>
                    <a:pt x="677" y="246"/>
                  </a:lnTo>
                  <a:lnTo>
                    <a:pt x="462" y="462"/>
                  </a:lnTo>
                  <a:lnTo>
                    <a:pt x="278" y="677"/>
                  </a:lnTo>
                  <a:lnTo>
                    <a:pt x="124" y="923"/>
                  </a:lnTo>
                  <a:lnTo>
                    <a:pt x="32" y="1230"/>
                  </a:lnTo>
                  <a:lnTo>
                    <a:pt x="1" y="1538"/>
                  </a:lnTo>
                  <a:lnTo>
                    <a:pt x="1" y="8118"/>
                  </a:lnTo>
                  <a:lnTo>
                    <a:pt x="32" y="8426"/>
                  </a:lnTo>
                  <a:lnTo>
                    <a:pt x="124" y="8702"/>
                  </a:lnTo>
                  <a:lnTo>
                    <a:pt x="278" y="8948"/>
                  </a:lnTo>
                  <a:lnTo>
                    <a:pt x="462" y="9194"/>
                  </a:lnTo>
                  <a:lnTo>
                    <a:pt x="677" y="9379"/>
                  </a:lnTo>
                  <a:lnTo>
                    <a:pt x="954" y="9502"/>
                  </a:lnTo>
                  <a:lnTo>
                    <a:pt x="1231" y="9594"/>
                  </a:lnTo>
                  <a:lnTo>
                    <a:pt x="1538" y="9625"/>
                  </a:lnTo>
                  <a:lnTo>
                    <a:pt x="20080" y="9625"/>
                  </a:lnTo>
                  <a:lnTo>
                    <a:pt x="20387" y="9594"/>
                  </a:lnTo>
                  <a:lnTo>
                    <a:pt x="20694" y="9502"/>
                  </a:lnTo>
                  <a:lnTo>
                    <a:pt x="20940" y="9379"/>
                  </a:lnTo>
                  <a:lnTo>
                    <a:pt x="21156" y="9194"/>
                  </a:lnTo>
                  <a:lnTo>
                    <a:pt x="21371" y="8948"/>
                  </a:lnTo>
                  <a:lnTo>
                    <a:pt x="21494" y="8702"/>
                  </a:lnTo>
                  <a:lnTo>
                    <a:pt x="21586" y="8426"/>
                  </a:lnTo>
                  <a:lnTo>
                    <a:pt x="21617" y="8118"/>
                  </a:lnTo>
                  <a:lnTo>
                    <a:pt x="21617" y="1538"/>
                  </a:lnTo>
                  <a:lnTo>
                    <a:pt x="21586" y="1230"/>
                  </a:lnTo>
                  <a:lnTo>
                    <a:pt x="21494" y="923"/>
                  </a:lnTo>
                  <a:lnTo>
                    <a:pt x="21371" y="677"/>
                  </a:lnTo>
                  <a:lnTo>
                    <a:pt x="21156" y="462"/>
                  </a:lnTo>
                  <a:lnTo>
                    <a:pt x="20940" y="246"/>
                  </a:lnTo>
                  <a:lnTo>
                    <a:pt x="20694" y="123"/>
                  </a:lnTo>
                  <a:lnTo>
                    <a:pt x="20387" y="31"/>
                  </a:lnTo>
                  <a:lnTo>
                    <a:pt x="200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3"/>
            <p:cNvSpPr/>
            <p:nvPr/>
          </p:nvSpPr>
          <p:spPr>
            <a:xfrm>
              <a:off x="954096" y="3728008"/>
              <a:ext cx="110079" cy="174520"/>
            </a:xfrm>
            <a:custGeom>
              <a:avLst/>
              <a:gdLst/>
              <a:ahLst/>
              <a:cxnLst/>
              <a:rect l="l" t="t" r="r" b="b"/>
              <a:pathLst>
                <a:path w="11624" h="18419" extrusionOk="0">
                  <a:moveTo>
                    <a:pt x="6581" y="3567"/>
                  </a:moveTo>
                  <a:lnTo>
                    <a:pt x="6027" y="7688"/>
                  </a:lnTo>
                  <a:lnTo>
                    <a:pt x="6027" y="7964"/>
                  </a:lnTo>
                  <a:lnTo>
                    <a:pt x="6089" y="8210"/>
                  </a:lnTo>
                  <a:lnTo>
                    <a:pt x="6181" y="8456"/>
                  </a:lnTo>
                  <a:lnTo>
                    <a:pt x="6335" y="8672"/>
                  </a:lnTo>
                  <a:lnTo>
                    <a:pt x="6519" y="8825"/>
                  </a:lnTo>
                  <a:lnTo>
                    <a:pt x="6734" y="8979"/>
                  </a:lnTo>
                  <a:lnTo>
                    <a:pt x="6980" y="9041"/>
                  </a:lnTo>
                  <a:lnTo>
                    <a:pt x="7257" y="9071"/>
                  </a:lnTo>
                  <a:lnTo>
                    <a:pt x="9194" y="9071"/>
                  </a:lnTo>
                  <a:lnTo>
                    <a:pt x="5043" y="14821"/>
                  </a:lnTo>
                  <a:lnTo>
                    <a:pt x="5627" y="10732"/>
                  </a:lnTo>
                  <a:lnTo>
                    <a:pt x="5627" y="10455"/>
                  </a:lnTo>
                  <a:lnTo>
                    <a:pt x="5566" y="10209"/>
                  </a:lnTo>
                  <a:lnTo>
                    <a:pt x="5474" y="9963"/>
                  </a:lnTo>
                  <a:lnTo>
                    <a:pt x="5320" y="9748"/>
                  </a:lnTo>
                  <a:lnTo>
                    <a:pt x="5135" y="9594"/>
                  </a:lnTo>
                  <a:lnTo>
                    <a:pt x="4920" y="9440"/>
                  </a:lnTo>
                  <a:lnTo>
                    <a:pt x="4674" y="9379"/>
                  </a:lnTo>
                  <a:lnTo>
                    <a:pt x="4397" y="9348"/>
                  </a:lnTo>
                  <a:lnTo>
                    <a:pt x="2430" y="9348"/>
                  </a:lnTo>
                  <a:lnTo>
                    <a:pt x="6581" y="3567"/>
                  </a:lnTo>
                  <a:close/>
                  <a:moveTo>
                    <a:pt x="7411" y="1"/>
                  </a:moveTo>
                  <a:lnTo>
                    <a:pt x="7226" y="31"/>
                  </a:lnTo>
                  <a:lnTo>
                    <a:pt x="7011" y="93"/>
                  </a:lnTo>
                  <a:lnTo>
                    <a:pt x="6857" y="216"/>
                  </a:lnTo>
                  <a:lnTo>
                    <a:pt x="6673" y="339"/>
                  </a:lnTo>
                  <a:lnTo>
                    <a:pt x="6519" y="523"/>
                  </a:lnTo>
                  <a:lnTo>
                    <a:pt x="246" y="9225"/>
                  </a:lnTo>
                  <a:lnTo>
                    <a:pt x="154" y="9379"/>
                  </a:lnTo>
                  <a:lnTo>
                    <a:pt x="93" y="9533"/>
                  </a:lnTo>
                  <a:lnTo>
                    <a:pt x="31" y="9717"/>
                  </a:lnTo>
                  <a:lnTo>
                    <a:pt x="0" y="9871"/>
                  </a:lnTo>
                  <a:lnTo>
                    <a:pt x="0" y="10025"/>
                  </a:lnTo>
                  <a:lnTo>
                    <a:pt x="31" y="10209"/>
                  </a:lnTo>
                  <a:lnTo>
                    <a:pt x="93" y="10363"/>
                  </a:lnTo>
                  <a:lnTo>
                    <a:pt x="154" y="10517"/>
                  </a:lnTo>
                  <a:lnTo>
                    <a:pt x="246" y="10640"/>
                  </a:lnTo>
                  <a:lnTo>
                    <a:pt x="339" y="10763"/>
                  </a:lnTo>
                  <a:lnTo>
                    <a:pt x="462" y="10886"/>
                  </a:lnTo>
                  <a:lnTo>
                    <a:pt x="585" y="10978"/>
                  </a:lnTo>
                  <a:lnTo>
                    <a:pt x="738" y="11070"/>
                  </a:lnTo>
                  <a:lnTo>
                    <a:pt x="892" y="11132"/>
                  </a:lnTo>
                  <a:lnTo>
                    <a:pt x="1077" y="11162"/>
                  </a:lnTo>
                  <a:lnTo>
                    <a:pt x="1261" y="11193"/>
                  </a:lnTo>
                  <a:lnTo>
                    <a:pt x="3690" y="11193"/>
                  </a:lnTo>
                  <a:lnTo>
                    <a:pt x="2891" y="17004"/>
                  </a:lnTo>
                  <a:lnTo>
                    <a:pt x="2891" y="17250"/>
                  </a:lnTo>
                  <a:lnTo>
                    <a:pt x="2921" y="17466"/>
                  </a:lnTo>
                  <a:lnTo>
                    <a:pt x="2983" y="17650"/>
                  </a:lnTo>
                  <a:lnTo>
                    <a:pt x="3075" y="17835"/>
                  </a:lnTo>
                  <a:lnTo>
                    <a:pt x="3198" y="17988"/>
                  </a:lnTo>
                  <a:lnTo>
                    <a:pt x="3321" y="18111"/>
                  </a:lnTo>
                  <a:lnTo>
                    <a:pt x="3475" y="18234"/>
                  </a:lnTo>
                  <a:lnTo>
                    <a:pt x="3659" y="18327"/>
                  </a:lnTo>
                  <a:lnTo>
                    <a:pt x="3844" y="18388"/>
                  </a:lnTo>
                  <a:lnTo>
                    <a:pt x="4059" y="18419"/>
                  </a:lnTo>
                  <a:lnTo>
                    <a:pt x="4244" y="18419"/>
                  </a:lnTo>
                  <a:lnTo>
                    <a:pt x="4428" y="18388"/>
                  </a:lnTo>
                  <a:lnTo>
                    <a:pt x="4613" y="18296"/>
                  </a:lnTo>
                  <a:lnTo>
                    <a:pt x="4797" y="18204"/>
                  </a:lnTo>
                  <a:lnTo>
                    <a:pt x="4982" y="18081"/>
                  </a:lnTo>
                  <a:lnTo>
                    <a:pt x="5135" y="17896"/>
                  </a:lnTo>
                  <a:lnTo>
                    <a:pt x="11408" y="9194"/>
                  </a:lnTo>
                  <a:lnTo>
                    <a:pt x="11500" y="9041"/>
                  </a:lnTo>
                  <a:lnTo>
                    <a:pt x="11562" y="8887"/>
                  </a:lnTo>
                  <a:lnTo>
                    <a:pt x="11623" y="8702"/>
                  </a:lnTo>
                  <a:lnTo>
                    <a:pt x="11623" y="8549"/>
                  </a:lnTo>
                  <a:lnTo>
                    <a:pt x="11623" y="8364"/>
                  </a:lnTo>
                  <a:lnTo>
                    <a:pt x="11623" y="8210"/>
                  </a:lnTo>
                  <a:lnTo>
                    <a:pt x="11562" y="8057"/>
                  </a:lnTo>
                  <a:lnTo>
                    <a:pt x="11500" y="7903"/>
                  </a:lnTo>
                  <a:lnTo>
                    <a:pt x="11408" y="7780"/>
                  </a:lnTo>
                  <a:lnTo>
                    <a:pt x="11316" y="7626"/>
                  </a:lnTo>
                  <a:lnTo>
                    <a:pt x="11193" y="7534"/>
                  </a:lnTo>
                  <a:lnTo>
                    <a:pt x="11070" y="7442"/>
                  </a:lnTo>
                  <a:lnTo>
                    <a:pt x="10916" y="7349"/>
                  </a:lnTo>
                  <a:lnTo>
                    <a:pt x="10762" y="7288"/>
                  </a:lnTo>
                  <a:lnTo>
                    <a:pt x="10578" y="7257"/>
                  </a:lnTo>
                  <a:lnTo>
                    <a:pt x="10393" y="7226"/>
                  </a:lnTo>
                  <a:lnTo>
                    <a:pt x="7964" y="7226"/>
                  </a:lnTo>
                  <a:lnTo>
                    <a:pt x="8764" y="1415"/>
                  </a:lnTo>
                  <a:lnTo>
                    <a:pt x="8764" y="1169"/>
                  </a:lnTo>
                  <a:lnTo>
                    <a:pt x="8733" y="954"/>
                  </a:lnTo>
                  <a:lnTo>
                    <a:pt x="8671" y="769"/>
                  </a:lnTo>
                  <a:lnTo>
                    <a:pt x="8579" y="585"/>
                  </a:lnTo>
                  <a:lnTo>
                    <a:pt x="8456" y="431"/>
                  </a:lnTo>
                  <a:lnTo>
                    <a:pt x="8333" y="308"/>
                  </a:lnTo>
                  <a:lnTo>
                    <a:pt x="8149" y="185"/>
                  </a:lnTo>
                  <a:lnTo>
                    <a:pt x="7995" y="93"/>
                  </a:lnTo>
                  <a:lnTo>
                    <a:pt x="7810" y="31"/>
                  </a:lnTo>
                  <a:lnTo>
                    <a:pt x="7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3"/>
            <p:cNvSpPr/>
            <p:nvPr/>
          </p:nvSpPr>
          <p:spPr>
            <a:xfrm>
              <a:off x="812279" y="3417166"/>
              <a:ext cx="548597" cy="596669"/>
            </a:xfrm>
            <a:custGeom>
              <a:avLst/>
              <a:gdLst/>
              <a:ahLst/>
              <a:cxnLst/>
              <a:rect l="l" t="t" r="r" b="b"/>
              <a:pathLst>
                <a:path w="57930" h="62973" extrusionOk="0">
                  <a:moveTo>
                    <a:pt x="47721" y="5350"/>
                  </a:moveTo>
                  <a:lnTo>
                    <a:pt x="47814" y="5381"/>
                  </a:lnTo>
                  <a:lnTo>
                    <a:pt x="47967" y="5473"/>
                  </a:lnTo>
                  <a:lnTo>
                    <a:pt x="48090" y="5627"/>
                  </a:lnTo>
                  <a:lnTo>
                    <a:pt x="48121" y="5719"/>
                  </a:lnTo>
                  <a:lnTo>
                    <a:pt x="48121" y="5812"/>
                  </a:lnTo>
                  <a:lnTo>
                    <a:pt x="48121" y="9286"/>
                  </a:lnTo>
                  <a:lnTo>
                    <a:pt x="46276" y="9286"/>
                  </a:lnTo>
                  <a:lnTo>
                    <a:pt x="46276" y="5812"/>
                  </a:lnTo>
                  <a:lnTo>
                    <a:pt x="46307" y="5719"/>
                  </a:lnTo>
                  <a:lnTo>
                    <a:pt x="46307" y="5627"/>
                  </a:lnTo>
                  <a:lnTo>
                    <a:pt x="46430" y="5473"/>
                  </a:lnTo>
                  <a:lnTo>
                    <a:pt x="46584" y="5381"/>
                  </a:lnTo>
                  <a:lnTo>
                    <a:pt x="46676" y="5350"/>
                  </a:lnTo>
                  <a:close/>
                  <a:moveTo>
                    <a:pt x="55501" y="5350"/>
                  </a:moveTo>
                  <a:lnTo>
                    <a:pt x="55593" y="5381"/>
                  </a:lnTo>
                  <a:lnTo>
                    <a:pt x="55747" y="5473"/>
                  </a:lnTo>
                  <a:lnTo>
                    <a:pt x="55839" y="5627"/>
                  </a:lnTo>
                  <a:lnTo>
                    <a:pt x="55870" y="5719"/>
                  </a:lnTo>
                  <a:lnTo>
                    <a:pt x="55900" y="5812"/>
                  </a:lnTo>
                  <a:lnTo>
                    <a:pt x="55900" y="9286"/>
                  </a:lnTo>
                  <a:lnTo>
                    <a:pt x="54055" y="9286"/>
                  </a:lnTo>
                  <a:lnTo>
                    <a:pt x="54055" y="5812"/>
                  </a:lnTo>
                  <a:lnTo>
                    <a:pt x="54055" y="5719"/>
                  </a:lnTo>
                  <a:lnTo>
                    <a:pt x="54086" y="5627"/>
                  </a:lnTo>
                  <a:lnTo>
                    <a:pt x="54209" y="5473"/>
                  </a:lnTo>
                  <a:lnTo>
                    <a:pt x="54363" y="5381"/>
                  </a:lnTo>
                  <a:lnTo>
                    <a:pt x="54424" y="5350"/>
                  </a:lnTo>
                  <a:close/>
                  <a:moveTo>
                    <a:pt x="56085" y="11131"/>
                  </a:moveTo>
                  <a:lnTo>
                    <a:pt x="56085" y="16727"/>
                  </a:lnTo>
                  <a:lnTo>
                    <a:pt x="56085" y="16973"/>
                  </a:lnTo>
                  <a:lnTo>
                    <a:pt x="56054" y="17188"/>
                  </a:lnTo>
                  <a:lnTo>
                    <a:pt x="55993" y="17434"/>
                  </a:lnTo>
                  <a:lnTo>
                    <a:pt x="55900" y="17650"/>
                  </a:lnTo>
                  <a:lnTo>
                    <a:pt x="55808" y="17834"/>
                  </a:lnTo>
                  <a:lnTo>
                    <a:pt x="55685" y="18049"/>
                  </a:lnTo>
                  <a:lnTo>
                    <a:pt x="55562" y="18203"/>
                  </a:lnTo>
                  <a:lnTo>
                    <a:pt x="55408" y="18388"/>
                  </a:lnTo>
                  <a:lnTo>
                    <a:pt x="55224" y="18541"/>
                  </a:lnTo>
                  <a:lnTo>
                    <a:pt x="55070" y="18664"/>
                  </a:lnTo>
                  <a:lnTo>
                    <a:pt x="54855" y="18787"/>
                  </a:lnTo>
                  <a:lnTo>
                    <a:pt x="54670" y="18880"/>
                  </a:lnTo>
                  <a:lnTo>
                    <a:pt x="54455" y="18972"/>
                  </a:lnTo>
                  <a:lnTo>
                    <a:pt x="54209" y="19033"/>
                  </a:lnTo>
                  <a:lnTo>
                    <a:pt x="53994" y="19064"/>
                  </a:lnTo>
                  <a:lnTo>
                    <a:pt x="48182" y="19064"/>
                  </a:lnTo>
                  <a:lnTo>
                    <a:pt x="47967" y="19033"/>
                  </a:lnTo>
                  <a:lnTo>
                    <a:pt x="47721" y="18972"/>
                  </a:lnTo>
                  <a:lnTo>
                    <a:pt x="47506" y="18880"/>
                  </a:lnTo>
                  <a:lnTo>
                    <a:pt x="47322" y="18787"/>
                  </a:lnTo>
                  <a:lnTo>
                    <a:pt x="47106" y="18664"/>
                  </a:lnTo>
                  <a:lnTo>
                    <a:pt x="46922" y="18541"/>
                  </a:lnTo>
                  <a:lnTo>
                    <a:pt x="46768" y="18388"/>
                  </a:lnTo>
                  <a:lnTo>
                    <a:pt x="46614" y="18203"/>
                  </a:lnTo>
                  <a:lnTo>
                    <a:pt x="46491" y="18049"/>
                  </a:lnTo>
                  <a:lnTo>
                    <a:pt x="46368" y="17834"/>
                  </a:lnTo>
                  <a:lnTo>
                    <a:pt x="46276" y="17650"/>
                  </a:lnTo>
                  <a:lnTo>
                    <a:pt x="46184" y="17434"/>
                  </a:lnTo>
                  <a:lnTo>
                    <a:pt x="46122" y="17188"/>
                  </a:lnTo>
                  <a:lnTo>
                    <a:pt x="46092" y="16973"/>
                  </a:lnTo>
                  <a:lnTo>
                    <a:pt x="46092" y="16727"/>
                  </a:lnTo>
                  <a:lnTo>
                    <a:pt x="46092" y="11131"/>
                  </a:lnTo>
                  <a:close/>
                  <a:moveTo>
                    <a:pt x="51995" y="20909"/>
                  </a:moveTo>
                  <a:lnTo>
                    <a:pt x="51995" y="21647"/>
                  </a:lnTo>
                  <a:lnTo>
                    <a:pt x="51995" y="21739"/>
                  </a:lnTo>
                  <a:lnTo>
                    <a:pt x="51965" y="21831"/>
                  </a:lnTo>
                  <a:lnTo>
                    <a:pt x="51872" y="21985"/>
                  </a:lnTo>
                  <a:lnTo>
                    <a:pt x="51719" y="22108"/>
                  </a:lnTo>
                  <a:lnTo>
                    <a:pt x="51626" y="22108"/>
                  </a:lnTo>
                  <a:lnTo>
                    <a:pt x="51534" y="22139"/>
                  </a:lnTo>
                  <a:lnTo>
                    <a:pt x="50642" y="22139"/>
                  </a:lnTo>
                  <a:lnTo>
                    <a:pt x="50550" y="22108"/>
                  </a:lnTo>
                  <a:lnTo>
                    <a:pt x="50458" y="22108"/>
                  </a:lnTo>
                  <a:lnTo>
                    <a:pt x="50304" y="21985"/>
                  </a:lnTo>
                  <a:lnTo>
                    <a:pt x="50212" y="21831"/>
                  </a:lnTo>
                  <a:lnTo>
                    <a:pt x="50181" y="21739"/>
                  </a:lnTo>
                  <a:lnTo>
                    <a:pt x="50181" y="21647"/>
                  </a:lnTo>
                  <a:lnTo>
                    <a:pt x="50181" y="20909"/>
                  </a:lnTo>
                  <a:close/>
                  <a:moveTo>
                    <a:pt x="39481" y="58729"/>
                  </a:moveTo>
                  <a:lnTo>
                    <a:pt x="39511" y="58760"/>
                  </a:lnTo>
                  <a:lnTo>
                    <a:pt x="39542" y="58822"/>
                  </a:lnTo>
                  <a:lnTo>
                    <a:pt x="39573" y="58883"/>
                  </a:lnTo>
                  <a:lnTo>
                    <a:pt x="39573" y="61005"/>
                  </a:lnTo>
                  <a:lnTo>
                    <a:pt x="39542" y="61066"/>
                  </a:lnTo>
                  <a:lnTo>
                    <a:pt x="39511" y="61097"/>
                  </a:lnTo>
                  <a:lnTo>
                    <a:pt x="39481" y="61128"/>
                  </a:lnTo>
                  <a:lnTo>
                    <a:pt x="1937" y="61128"/>
                  </a:lnTo>
                  <a:lnTo>
                    <a:pt x="1906" y="61097"/>
                  </a:lnTo>
                  <a:lnTo>
                    <a:pt x="1876" y="61066"/>
                  </a:lnTo>
                  <a:lnTo>
                    <a:pt x="1845" y="61005"/>
                  </a:lnTo>
                  <a:lnTo>
                    <a:pt x="1845" y="58883"/>
                  </a:lnTo>
                  <a:lnTo>
                    <a:pt x="1876" y="58822"/>
                  </a:lnTo>
                  <a:lnTo>
                    <a:pt x="1906" y="58760"/>
                  </a:lnTo>
                  <a:lnTo>
                    <a:pt x="1937" y="58729"/>
                  </a:lnTo>
                  <a:close/>
                  <a:moveTo>
                    <a:pt x="11377" y="0"/>
                  </a:moveTo>
                  <a:lnTo>
                    <a:pt x="10916" y="31"/>
                  </a:lnTo>
                  <a:lnTo>
                    <a:pt x="10485" y="62"/>
                  </a:lnTo>
                  <a:lnTo>
                    <a:pt x="10024" y="123"/>
                  </a:lnTo>
                  <a:lnTo>
                    <a:pt x="9593" y="185"/>
                  </a:lnTo>
                  <a:lnTo>
                    <a:pt x="9163" y="277"/>
                  </a:lnTo>
                  <a:lnTo>
                    <a:pt x="8763" y="400"/>
                  </a:lnTo>
                  <a:lnTo>
                    <a:pt x="8364" y="554"/>
                  </a:lnTo>
                  <a:lnTo>
                    <a:pt x="7964" y="707"/>
                  </a:lnTo>
                  <a:lnTo>
                    <a:pt x="7564" y="892"/>
                  </a:lnTo>
                  <a:lnTo>
                    <a:pt x="7195" y="1076"/>
                  </a:lnTo>
                  <a:lnTo>
                    <a:pt x="6826" y="1292"/>
                  </a:lnTo>
                  <a:lnTo>
                    <a:pt x="6457" y="1507"/>
                  </a:lnTo>
                  <a:lnTo>
                    <a:pt x="6119" y="1753"/>
                  </a:lnTo>
                  <a:lnTo>
                    <a:pt x="5781" y="2030"/>
                  </a:lnTo>
                  <a:lnTo>
                    <a:pt x="5473" y="2306"/>
                  </a:lnTo>
                  <a:lnTo>
                    <a:pt x="5166" y="2583"/>
                  </a:lnTo>
                  <a:lnTo>
                    <a:pt x="4889" y="2890"/>
                  </a:lnTo>
                  <a:lnTo>
                    <a:pt x="4612" y="3198"/>
                  </a:lnTo>
                  <a:lnTo>
                    <a:pt x="4336" y="3536"/>
                  </a:lnTo>
                  <a:lnTo>
                    <a:pt x="4090" y="3874"/>
                  </a:lnTo>
                  <a:lnTo>
                    <a:pt x="3874" y="4243"/>
                  </a:lnTo>
                  <a:lnTo>
                    <a:pt x="3659" y="4612"/>
                  </a:lnTo>
                  <a:lnTo>
                    <a:pt x="3444" y="4981"/>
                  </a:lnTo>
                  <a:lnTo>
                    <a:pt x="3290" y="5381"/>
                  </a:lnTo>
                  <a:lnTo>
                    <a:pt x="3136" y="5781"/>
                  </a:lnTo>
                  <a:lnTo>
                    <a:pt x="2983" y="6181"/>
                  </a:lnTo>
                  <a:lnTo>
                    <a:pt x="2860" y="6611"/>
                  </a:lnTo>
                  <a:lnTo>
                    <a:pt x="2767" y="7011"/>
                  </a:lnTo>
                  <a:lnTo>
                    <a:pt x="2706" y="7441"/>
                  </a:lnTo>
                  <a:lnTo>
                    <a:pt x="2644" y="7902"/>
                  </a:lnTo>
                  <a:lnTo>
                    <a:pt x="2614" y="8333"/>
                  </a:lnTo>
                  <a:lnTo>
                    <a:pt x="2583" y="8794"/>
                  </a:lnTo>
                  <a:lnTo>
                    <a:pt x="2583" y="56885"/>
                  </a:lnTo>
                  <a:lnTo>
                    <a:pt x="1783" y="56885"/>
                  </a:lnTo>
                  <a:lnTo>
                    <a:pt x="1599" y="56915"/>
                  </a:lnTo>
                  <a:lnTo>
                    <a:pt x="1414" y="56977"/>
                  </a:lnTo>
                  <a:lnTo>
                    <a:pt x="1230" y="57038"/>
                  </a:lnTo>
                  <a:lnTo>
                    <a:pt x="1045" y="57131"/>
                  </a:lnTo>
                  <a:lnTo>
                    <a:pt x="892" y="57223"/>
                  </a:lnTo>
                  <a:lnTo>
                    <a:pt x="584" y="57469"/>
                  </a:lnTo>
                  <a:lnTo>
                    <a:pt x="369" y="57776"/>
                  </a:lnTo>
                  <a:lnTo>
                    <a:pt x="246" y="57930"/>
                  </a:lnTo>
                  <a:lnTo>
                    <a:pt x="184" y="58115"/>
                  </a:lnTo>
                  <a:lnTo>
                    <a:pt x="92" y="58299"/>
                  </a:lnTo>
                  <a:lnTo>
                    <a:pt x="61" y="58483"/>
                  </a:lnTo>
                  <a:lnTo>
                    <a:pt x="31" y="58668"/>
                  </a:lnTo>
                  <a:lnTo>
                    <a:pt x="0" y="58883"/>
                  </a:lnTo>
                  <a:lnTo>
                    <a:pt x="0" y="61005"/>
                  </a:lnTo>
                  <a:lnTo>
                    <a:pt x="31" y="61189"/>
                  </a:lnTo>
                  <a:lnTo>
                    <a:pt x="61" y="61405"/>
                  </a:lnTo>
                  <a:lnTo>
                    <a:pt x="92" y="61589"/>
                  </a:lnTo>
                  <a:lnTo>
                    <a:pt x="184" y="61774"/>
                  </a:lnTo>
                  <a:lnTo>
                    <a:pt x="246" y="61958"/>
                  </a:lnTo>
                  <a:lnTo>
                    <a:pt x="369" y="62112"/>
                  </a:lnTo>
                  <a:lnTo>
                    <a:pt x="584" y="62389"/>
                  </a:lnTo>
                  <a:lnTo>
                    <a:pt x="892" y="62635"/>
                  </a:lnTo>
                  <a:lnTo>
                    <a:pt x="1045" y="62758"/>
                  </a:lnTo>
                  <a:lnTo>
                    <a:pt x="1230" y="62819"/>
                  </a:lnTo>
                  <a:lnTo>
                    <a:pt x="1414" y="62880"/>
                  </a:lnTo>
                  <a:lnTo>
                    <a:pt x="1599" y="62942"/>
                  </a:lnTo>
                  <a:lnTo>
                    <a:pt x="1783" y="62973"/>
                  </a:lnTo>
                  <a:lnTo>
                    <a:pt x="39634" y="62973"/>
                  </a:lnTo>
                  <a:lnTo>
                    <a:pt x="39819" y="62942"/>
                  </a:lnTo>
                  <a:lnTo>
                    <a:pt x="40003" y="62880"/>
                  </a:lnTo>
                  <a:lnTo>
                    <a:pt x="40188" y="62819"/>
                  </a:lnTo>
                  <a:lnTo>
                    <a:pt x="40372" y="62758"/>
                  </a:lnTo>
                  <a:lnTo>
                    <a:pt x="40526" y="62635"/>
                  </a:lnTo>
                  <a:lnTo>
                    <a:pt x="40834" y="62389"/>
                  </a:lnTo>
                  <a:lnTo>
                    <a:pt x="41080" y="62112"/>
                  </a:lnTo>
                  <a:lnTo>
                    <a:pt x="41172" y="61958"/>
                  </a:lnTo>
                  <a:lnTo>
                    <a:pt x="41264" y="61774"/>
                  </a:lnTo>
                  <a:lnTo>
                    <a:pt x="41326" y="61589"/>
                  </a:lnTo>
                  <a:lnTo>
                    <a:pt x="41387" y="61405"/>
                  </a:lnTo>
                  <a:lnTo>
                    <a:pt x="41387" y="61189"/>
                  </a:lnTo>
                  <a:lnTo>
                    <a:pt x="41418" y="61005"/>
                  </a:lnTo>
                  <a:lnTo>
                    <a:pt x="41418" y="58883"/>
                  </a:lnTo>
                  <a:lnTo>
                    <a:pt x="41387" y="58668"/>
                  </a:lnTo>
                  <a:lnTo>
                    <a:pt x="41387" y="58483"/>
                  </a:lnTo>
                  <a:lnTo>
                    <a:pt x="41326" y="58299"/>
                  </a:lnTo>
                  <a:lnTo>
                    <a:pt x="41264" y="58115"/>
                  </a:lnTo>
                  <a:lnTo>
                    <a:pt x="41172" y="57930"/>
                  </a:lnTo>
                  <a:lnTo>
                    <a:pt x="41080" y="57776"/>
                  </a:lnTo>
                  <a:lnTo>
                    <a:pt x="40834" y="57469"/>
                  </a:lnTo>
                  <a:lnTo>
                    <a:pt x="40526" y="57223"/>
                  </a:lnTo>
                  <a:lnTo>
                    <a:pt x="40372" y="57131"/>
                  </a:lnTo>
                  <a:lnTo>
                    <a:pt x="40188" y="57038"/>
                  </a:lnTo>
                  <a:lnTo>
                    <a:pt x="40003" y="56977"/>
                  </a:lnTo>
                  <a:lnTo>
                    <a:pt x="39819" y="56915"/>
                  </a:lnTo>
                  <a:lnTo>
                    <a:pt x="39634" y="56885"/>
                  </a:lnTo>
                  <a:lnTo>
                    <a:pt x="38835" y="56885"/>
                  </a:lnTo>
                  <a:lnTo>
                    <a:pt x="38835" y="47168"/>
                  </a:lnTo>
                  <a:lnTo>
                    <a:pt x="39112" y="47260"/>
                  </a:lnTo>
                  <a:lnTo>
                    <a:pt x="39388" y="47353"/>
                  </a:lnTo>
                  <a:lnTo>
                    <a:pt x="39634" y="47476"/>
                  </a:lnTo>
                  <a:lnTo>
                    <a:pt x="39880" y="47629"/>
                  </a:lnTo>
                  <a:lnTo>
                    <a:pt x="40126" y="47783"/>
                  </a:lnTo>
                  <a:lnTo>
                    <a:pt x="40342" y="47968"/>
                  </a:lnTo>
                  <a:lnTo>
                    <a:pt x="40526" y="48152"/>
                  </a:lnTo>
                  <a:lnTo>
                    <a:pt x="40711" y="48367"/>
                  </a:lnTo>
                  <a:lnTo>
                    <a:pt x="40895" y="48583"/>
                  </a:lnTo>
                  <a:lnTo>
                    <a:pt x="41018" y="48829"/>
                  </a:lnTo>
                  <a:lnTo>
                    <a:pt x="41172" y="49074"/>
                  </a:lnTo>
                  <a:lnTo>
                    <a:pt x="41264" y="49351"/>
                  </a:lnTo>
                  <a:lnTo>
                    <a:pt x="41356" y="49628"/>
                  </a:lnTo>
                  <a:lnTo>
                    <a:pt x="41418" y="49905"/>
                  </a:lnTo>
                  <a:lnTo>
                    <a:pt x="41449" y="50212"/>
                  </a:lnTo>
                  <a:lnTo>
                    <a:pt x="41479" y="50489"/>
                  </a:lnTo>
                  <a:lnTo>
                    <a:pt x="41479" y="51073"/>
                  </a:lnTo>
                  <a:lnTo>
                    <a:pt x="41510" y="51627"/>
                  </a:lnTo>
                  <a:lnTo>
                    <a:pt x="41572" y="52149"/>
                  </a:lnTo>
                  <a:lnTo>
                    <a:pt x="41695" y="52641"/>
                  </a:lnTo>
                  <a:lnTo>
                    <a:pt x="41879" y="53133"/>
                  </a:lnTo>
                  <a:lnTo>
                    <a:pt x="42094" y="53594"/>
                  </a:lnTo>
                  <a:lnTo>
                    <a:pt x="42371" y="54025"/>
                  </a:lnTo>
                  <a:lnTo>
                    <a:pt x="42679" y="54425"/>
                  </a:lnTo>
                  <a:lnTo>
                    <a:pt x="43017" y="54794"/>
                  </a:lnTo>
                  <a:lnTo>
                    <a:pt x="43386" y="55163"/>
                  </a:lnTo>
                  <a:lnTo>
                    <a:pt x="43785" y="55439"/>
                  </a:lnTo>
                  <a:lnTo>
                    <a:pt x="44216" y="55716"/>
                  </a:lnTo>
                  <a:lnTo>
                    <a:pt x="44677" y="55931"/>
                  </a:lnTo>
                  <a:lnTo>
                    <a:pt x="45169" y="56116"/>
                  </a:lnTo>
                  <a:lnTo>
                    <a:pt x="45692" y="56239"/>
                  </a:lnTo>
                  <a:lnTo>
                    <a:pt x="46215" y="56331"/>
                  </a:lnTo>
                  <a:lnTo>
                    <a:pt x="46737" y="56362"/>
                  </a:lnTo>
                  <a:lnTo>
                    <a:pt x="47291" y="56331"/>
                  </a:lnTo>
                  <a:lnTo>
                    <a:pt x="47814" y="56239"/>
                  </a:lnTo>
                  <a:lnTo>
                    <a:pt x="48305" y="56116"/>
                  </a:lnTo>
                  <a:lnTo>
                    <a:pt x="48797" y="55931"/>
                  </a:lnTo>
                  <a:lnTo>
                    <a:pt x="49259" y="55716"/>
                  </a:lnTo>
                  <a:lnTo>
                    <a:pt x="49689" y="55439"/>
                  </a:lnTo>
                  <a:lnTo>
                    <a:pt x="50089" y="55163"/>
                  </a:lnTo>
                  <a:lnTo>
                    <a:pt x="50458" y="54794"/>
                  </a:lnTo>
                  <a:lnTo>
                    <a:pt x="50796" y="54425"/>
                  </a:lnTo>
                  <a:lnTo>
                    <a:pt x="51104" y="54025"/>
                  </a:lnTo>
                  <a:lnTo>
                    <a:pt x="51380" y="53594"/>
                  </a:lnTo>
                  <a:lnTo>
                    <a:pt x="51596" y="53133"/>
                  </a:lnTo>
                  <a:lnTo>
                    <a:pt x="51780" y="52641"/>
                  </a:lnTo>
                  <a:lnTo>
                    <a:pt x="51903" y="52149"/>
                  </a:lnTo>
                  <a:lnTo>
                    <a:pt x="51995" y="51627"/>
                  </a:lnTo>
                  <a:lnTo>
                    <a:pt x="51995" y="51073"/>
                  </a:lnTo>
                  <a:lnTo>
                    <a:pt x="51995" y="23922"/>
                  </a:lnTo>
                  <a:lnTo>
                    <a:pt x="52395" y="23799"/>
                  </a:lnTo>
                  <a:lnTo>
                    <a:pt x="52733" y="23646"/>
                  </a:lnTo>
                  <a:lnTo>
                    <a:pt x="53041" y="23400"/>
                  </a:lnTo>
                  <a:lnTo>
                    <a:pt x="53317" y="23123"/>
                  </a:lnTo>
                  <a:lnTo>
                    <a:pt x="53533" y="22815"/>
                  </a:lnTo>
                  <a:lnTo>
                    <a:pt x="53717" y="22446"/>
                  </a:lnTo>
                  <a:lnTo>
                    <a:pt x="53809" y="22047"/>
                  </a:lnTo>
                  <a:lnTo>
                    <a:pt x="53840" y="21647"/>
                  </a:lnTo>
                  <a:lnTo>
                    <a:pt x="53840" y="20909"/>
                  </a:lnTo>
                  <a:lnTo>
                    <a:pt x="54271" y="20878"/>
                  </a:lnTo>
                  <a:lnTo>
                    <a:pt x="54670" y="20817"/>
                  </a:lnTo>
                  <a:lnTo>
                    <a:pt x="55070" y="20694"/>
                  </a:lnTo>
                  <a:lnTo>
                    <a:pt x="55439" y="20571"/>
                  </a:lnTo>
                  <a:lnTo>
                    <a:pt x="55808" y="20386"/>
                  </a:lnTo>
                  <a:lnTo>
                    <a:pt x="56146" y="20171"/>
                  </a:lnTo>
                  <a:lnTo>
                    <a:pt x="56454" y="19925"/>
                  </a:lnTo>
                  <a:lnTo>
                    <a:pt x="56730" y="19648"/>
                  </a:lnTo>
                  <a:lnTo>
                    <a:pt x="57007" y="19372"/>
                  </a:lnTo>
                  <a:lnTo>
                    <a:pt x="57253" y="19033"/>
                  </a:lnTo>
                  <a:lnTo>
                    <a:pt x="57438" y="18695"/>
                  </a:lnTo>
                  <a:lnTo>
                    <a:pt x="57622" y="18326"/>
                  </a:lnTo>
                  <a:lnTo>
                    <a:pt x="57745" y="17957"/>
                  </a:lnTo>
                  <a:lnTo>
                    <a:pt x="57868" y="17557"/>
                  </a:lnTo>
                  <a:lnTo>
                    <a:pt x="57930" y="17158"/>
                  </a:lnTo>
                  <a:lnTo>
                    <a:pt x="57930" y="16727"/>
                  </a:lnTo>
                  <a:lnTo>
                    <a:pt x="57930" y="10947"/>
                  </a:lnTo>
                  <a:lnTo>
                    <a:pt x="57930" y="10731"/>
                  </a:lnTo>
                  <a:lnTo>
                    <a:pt x="57868" y="10547"/>
                  </a:lnTo>
                  <a:lnTo>
                    <a:pt x="57807" y="10362"/>
                  </a:lnTo>
                  <a:lnTo>
                    <a:pt x="57745" y="10178"/>
                  </a:lnTo>
                  <a:lnTo>
                    <a:pt x="57745" y="5812"/>
                  </a:lnTo>
                  <a:lnTo>
                    <a:pt x="57714" y="5566"/>
                  </a:lnTo>
                  <a:lnTo>
                    <a:pt x="57684" y="5350"/>
                  </a:lnTo>
                  <a:lnTo>
                    <a:pt x="57622" y="5135"/>
                  </a:lnTo>
                  <a:lnTo>
                    <a:pt x="57561" y="4920"/>
                  </a:lnTo>
                  <a:lnTo>
                    <a:pt x="57468" y="4705"/>
                  </a:lnTo>
                  <a:lnTo>
                    <a:pt x="57345" y="4520"/>
                  </a:lnTo>
                  <a:lnTo>
                    <a:pt x="57192" y="4336"/>
                  </a:lnTo>
                  <a:lnTo>
                    <a:pt x="57038" y="4182"/>
                  </a:lnTo>
                  <a:lnTo>
                    <a:pt x="56884" y="4028"/>
                  </a:lnTo>
                  <a:lnTo>
                    <a:pt x="56700" y="3874"/>
                  </a:lnTo>
                  <a:lnTo>
                    <a:pt x="56515" y="3782"/>
                  </a:lnTo>
                  <a:lnTo>
                    <a:pt x="56300" y="3659"/>
                  </a:lnTo>
                  <a:lnTo>
                    <a:pt x="56085" y="3598"/>
                  </a:lnTo>
                  <a:lnTo>
                    <a:pt x="55870" y="3536"/>
                  </a:lnTo>
                  <a:lnTo>
                    <a:pt x="55654" y="3505"/>
                  </a:lnTo>
                  <a:lnTo>
                    <a:pt x="54301" y="3505"/>
                  </a:lnTo>
                  <a:lnTo>
                    <a:pt x="54055" y="3536"/>
                  </a:lnTo>
                  <a:lnTo>
                    <a:pt x="53840" y="3598"/>
                  </a:lnTo>
                  <a:lnTo>
                    <a:pt x="53625" y="3659"/>
                  </a:lnTo>
                  <a:lnTo>
                    <a:pt x="53440" y="3782"/>
                  </a:lnTo>
                  <a:lnTo>
                    <a:pt x="53225" y="3874"/>
                  </a:lnTo>
                  <a:lnTo>
                    <a:pt x="53041" y="4028"/>
                  </a:lnTo>
                  <a:lnTo>
                    <a:pt x="52887" y="4182"/>
                  </a:lnTo>
                  <a:lnTo>
                    <a:pt x="52733" y="4336"/>
                  </a:lnTo>
                  <a:lnTo>
                    <a:pt x="52610" y="4520"/>
                  </a:lnTo>
                  <a:lnTo>
                    <a:pt x="52487" y="4705"/>
                  </a:lnTo>
                  <a:lnTo>
                    <a:pt x="52395" y="4920"/>
                  </a:lnTo>
                  <a:lnTo>
                    <a:pt x="52303" y="5135"/>
                  </a:lnTo>
                  <a:lnTo>
                    <a:pt x="52241" y="5350"/>
                  </a:lnTo>
                  <a:lnTo>
                    <a:pt x="52211" y="5566"/>
                  </a:lnTo>
                  <a:lnTo>
                    <a:pt x="52211" y="5812"/>
                  </a:lnTo>
                  <a:lnTo>
                    <a:pt x="52211" y="9286"/>
                  </a:lnTo>
                  <a:lnTo>
                    <a:pt x="49966" y="9286"/>
                  </a:lnTo>
                  <a:lnTo>
                    <a:pt x="49966" y="5812"/>
                  </a:lnTo>
                  <a:lnTo>
                    <a:pt x="49966" y="5566"/>
                  </a:lnTo>
                  <a:lnTo>
                    <a:pt x="49904" y="5350"/>
                  </a:lnTo>
                  <a:lnTo>
                    <a:pt x="49874" y="5135"/>
                  </a:lnTo>
                  <a:lnTo>
                    <a:pt x="49781" y="4920"/>
                  </a:lnTo>
                  <a:lnTo>
                    <a:pt x="49689" y="4705"/>
                  </a:lnTo>
                  <a:lnTo>
                    <a:pt x="49566" y="4520"/>
                  </a:lnTo>
                  <a:lnTo>
                    <a:pt x="49443" y="4336"/>
                  </a:lnTo>
                  <a:lnTo>
                    <a:pt x="49289" y="4182"/>
                  </a:lnTo>
                  <a:lnTo>
                    <a:pt x="49105" y="4028"/>
                  </a:lnTo>
                  <a:lnTo>
                    <a:pt x="48951" y="3874"/>
                  </a:lnTo>
                  <a:lnTo>
                    <a:pt x="48736" y="3782"/>
                  </a:lnTo>
                  <a:lnTo>
                    <a:pt x="48551" y="3659"/>
                  </a:lnTo>
                  <a:lnTo>
                    <a:pt x="48336" y="3598"/>
                  </a:lnTo>
                  <a:lnTo>
                    <a:pt x="48121" y="3536"/>
                  </a:lnTo>
                  <a:lnTo>
                    <a:pt x="47875" y="3505"/>
                  </a:lnTo>
                  <a:lnTo>
                    <a:pt x="46522" y="3505"/>
                  </a:lnTo>
                  <a:lnTo>
                    <a:pt x="46307" y="3536"/>
                  </a:lnTo>
                  <a:lnTo>
                    <a:pt x="46061" y="3598"/>
                  </a:lnTo>
                  <a:lnTo>
                    <a:pt x="45846" y="3659"/>
                  </a:lnTo>
                  <a:lnTo>
                    <a:pt x="45661" y="3782"/>
                  </a:lnTo>
                  <a:lnTo>
                    <a:pt x="45477" y="3874"/>
                  </a:lnTo>
                  <a:lnTo>
                    <a:pt x="45292" y="4028"/>
                  </a:lnTo>
                  <a:lnTo>
                    <a:pt x="45108" y="4182"/>
                  </a:lnTo>
                  <a:lnTo>
                    <a:pt x="44985" y="4336"/>
                  </a:lnTo>
                  <a:lnTo>
                    <a:pt x="44831" y="4520"/>
                  </a:lnTo>
                  <a:lnTo>
                    <a:pt x="44708" y="4705"/>
                  </a:lnTo>
                  <a:lnTo>
                    <a:pt x="44616" y="4920"/>
                  </a:lnTo>
                  <a:lnTo>
                    <a:pt x="44554" y="5135"/>
                  </a:lnTo>
                  <a:lnTo>
                    <a:pt x="44493" y="5350"/>
                  </a:lnTo>
                  <a:lnTo>
                    <a:pt x="44462" y="5566"/>
                  </a:lnTo>
                  <a:lnTo>
                    <a:pt x="44431" y="5812"/>
                  </a:lnTo>
                  <a:lnTo>
                    <a:pt x="44431" y="10178"/>
                  </a:lnTo>
                  <a:lnTo>
                    <a:pt x="44339" y="10362"/>
                  </a:lnTo>
                  <a:lnTo>
                    <a:pt x="44277" y="10547"/>
                  </a:lnTo>
                  <a:lnTo>
                    <a:pt x="44247" y="10731"/>
                  </a:lnTo>
                  <a:lnTo>
                    <a:pt x="44247" y="10947"/>
                  </a:lnTo>
                  <a:lnTo>
                    <a:pt x="44247" y="16727"/>
                  </a:lnTo>
                  <a:lnTo>
                    <a:pt x="44247" y="17158"/>
                  </a:lnTo>
                  <a:lnTo>
                    <a:pt x="44308" y="17557"/>
                  </a:lnTo>
                  <a:lnTo>
                    <a:pt x="44431" y="17957"/>
                  </a:lnTo>
                  <a:lnTo>
                    <a:pt x="44554" y="18326"/>
                  </a:lnTo>
                  <a:lnTo>
                    <a:pt x="44739" y="18695"/>
                  </a:lnTo>
                  <a:lnTo>
                    <a:pt x="44923" y="19033"/>
                  </a:lnTo>
                  <a:lnTo>
                    <a:pt x="45169" y="19372"/>
                  </a:lnTo>
                  <a:lnTo>
                    <a:pt x="45446" y="19648"/>
                  </a:lnTo>
                  <a:lnTo>
                    <a:pt x="45723" y="19925"/>
                  </a:lnTo>
                  <a:lnTo>
                    <a:pt x="46030" y="20171"/>
                  </a:lnTo>
                  <a:lnTo>
                    <a:pt x="46368" y="20386"/>
                  </a:lnTo>
                  <a:lnTo>
                    <a:pt x="46737" y="20571"/>
                  </a:lnTo>
                  <a:lnTo>
                    <a:pt x="47106" y="20694"/>
                  </a:lnTo>
                  <a:lnTo>
                    <a:pt x="47506" y="20817"/>
                  </a:lnTo>
                  <a:lnTo>
                    <a:pt x="47906" y="20878"/>
                  </a:lnTo>
                  <a:lnTo>
                    <a:pt x="48336" y="20909"/>
                  </a:lnTo>
                  <a:lnTo>
                    <a:pt x="48336" y="21647"/>
                  </a:lnTo>
                  <a:lnTo>
                    <a:pt x="48367" y="22047"/>
                  </a:lnTo>
                  <a:lnTo>
                    <a:pt x="48459" y="22446"/>
                  </a:lnTo>
                  <a:lnTo>
                    <a:pt x="48613" y="22815"/>
                  </a:lnTo>
                  <a:lnTo>
                    <a:pt x="48859" y="23123"/>
                  </a:lnTo>
                  <a:lnTo>
                    <a:pt x="49105" y="23400"/>
                  </a:lnTo>
                  <a:lnTo>
                    <a:pt x="49443" y="23646"/>
                  </a:lnTo>
                  <a:lnTo>
                    <a:pt x="49781" y="23799"/>
                  </a:lnTo>
                  <a:lnTo>
                    <a:pt x="50150" y="23922"/>
                  </a:lnTo>
                  <a:lnTo>
                    <a:pt x="50150" y="51073"/>
                  </a:lnTo>
                  <a:lnTo>
                    <a:pt x="50150" y="51442"/>
                  </a:lnTo>
                  <a:lnTo>
                    <a:pt x="50089" y="51780"/>
                  </a:lnTo>
                  <a:lnTo>
                    <a:pt x="49997" y="52088"/>
                  </a:lnTo>
                  <a:lnTo>
                    <a:pt x="49904" y="52426"/>
                  </a:lnTo>
                  <a:lnTo>
                    <a:pt x="49751" y="52703"/>
                  </a:lnTo>
                  <a:lnTo>
                    <a:pt x="49566" y="53010"/>
                  </a:lnTo>
                  <a:lnTo>
                    <a:pt x="49382" y="53256"/>
                  </a:lnTo>
                  <a:lnTo>
                    <a:pt x="49166" y="53502"/>
                  </a:lnTo>
                  <a:lnTo>
                    <a:pt x="48920" y="53717"/>
                  </a:lnTo>
                  <a:lnTo>
                    <a:pt x="48644" y="53933"/>
                  </a:lnTo>
                  <a:lnTo>
                    <a:pt x="48367" y="54086"/>
                  </a:lnTo>
                  <a:lnTo>
                    <a:pt x="48059" y="54240"/>
                  </a:lnTo>
                  <a:lnTo>
                    <a:pt x="47752" y="54363"/>
                  </a:lnTo>
                  <a:lnTo>
                    <a:pt x="47414" y="54425"/>
                  </a:lnTo>
                  <a:lnTo>
                    <a:pt x="47076" y="54486"/>
                  </a:lnTo>
                  <a:lnTo>
                    <a:pt x="46737" y="54517"/>
                  </a:lnTo>
                  <a:lnTo>
                    <a:pt x="46399" y="54486"/>
                  </a:lnTo>
                  <a:lnTo>
                    <a:pt x="46061" y="54425"/>
                  </a:lnTo>
                  <a:lnTo>
                    <a:pt x="45723" y="54363"/>
                  </a:lnTo>
                  <a:lnTo>
                    <a:pt x="45415" y="54240"/>
                  </a:lnTo>
                  <a:lnTo>
                    <a:pt x="45108" y="54086"/>
                  </a:lnTo>
                  <a:lnTo>
                    <a:pt x="44831" y="53933"/>
                  </a:lnTo>
                  <a:lnTo>
                    <a:pt x="44554" y="53717"/>
                  </a:lnTo>
                  <a:lnTo>
                    <a:pt x="44308" y="53502"/>
                  </a:lnTo>
                  <a:lnTo>
                    <a:pt x="44093" y="53256"/>
                  </a:lnTo>
                  <a:lnTo>
                    <a:pt x="43908" y="53010"/>
                  </a:lnTo>
                  <a:lnTo>
                    <a:pt x="43724" y="52703"/>
                  </a:lnTo>
                  <a:lnTo>
                    <a:pt x="43570" y="52426"/>
                  </a:lnTo>
                  <a:lnTo>
                    <a:pt x="43478" y="52088"/>
                  </a:lnTo>
                  <a:lnTo>
                    <a:pt x="43386" y="51780"/>
                  </a:lnTo>
                  <a:lnTo>
                    <a:pt x="43324" y="51442"/>
                  </a:lnTo>
                  <a:lnTo>
                    <a:pt x="43324" y="51073"/>
                  </a:lnTo>
                  <a:lnTo>
                    <a:pt x="43324" y="50489"/>
                  </a:lnTo>
                  <a:lnTo>
                    <a:pt x="43294" y="50028"/>
                  </a:lnTo>
                  <a:lnTo>
                    <a:pt x="43232" y="49536"/>
                  </a:lnTo>
                  <a:lnTo>
                    <a:pt x="43109" y="49074"/>
                  </a:lnTo>
                  <a:lnTo>
                    <a:pt x="42955" y="48644"/>
                  </a:lnTo>
                  <a:lnTo>
                    <a:pt x="42771" y="48214"/>
                  </a:lnTo>
                  <a:lnTo>
                    <a:pt x="42556" y="47783"/>
                  </a:lnTo>
                  <a:lnTo>
                    <a:pt x="42310" y="47414"/>
                  </a:lnTo>
                  <a:lnTo>
                    <a:pt x="42033" y="47045"/>
                  </a:lnTo>
                  <a:lnTo>
                    <a:pt x="41695" y="46707"/>
                  </a:lnTo>
                  <a:lnTo>
                    <a:pt x="41356" y="46399"/>
                  </a:lnTo>
                  <a:lnTo>
                    <a:pt x="40987" y="46153"/>
                  </a:lnTo>
                  <a:lnTo>
                    <a:pt x="40588" y="45907"/>
                  </a:lnTo>
                  <a:lnTo>
                    <a:pt x="40188" y="45692"/>
                  </a:lnTo>
                  <a:lnTo>
                    <a:pt x="39757" y="45508"/>
                  </a:lnTo>
                  <a:lnTo>
                    <a:pt x="39296" y="45385"/>
                  </a:lnTo>
                  <a:lnTo>
                    <a:pt x="38835" y="45292"/>
                  </a:lnTo>
                  <a:lnTo>
                    <a:pt x="38835" y="38743"/>
                  </a:lnTo>
                  <a:lnTo>
                    <a:pt x="38804" y="38559"/>
                  </a:lnTo>
                  <a:lnTo>
                    <a:pt x="38774" y="38374"/>
                  </a:lnTo>
                  <a:lnTo>
                    <a:pt x="38681" y="38220"/>
                  </a:lnTo>
                  <a:lnTo>
                    <a:pt x="38558" y="38097"/>
                  </a:lnTo>
                  <a:lnTo>
                    <a:pt x="38435" y="37974"/>
                  </a:lnTo>
                  <a:lnTo>
                    <a:pt x="38282" y="37882"/>
                  </a:lnTo>
                  <a:lnTo>
                    <a:pt x="38097" y="37851"/>
                  </a:lnTo>
                  <a:lnTo>
                    <a:pt x="37913" y="37821"/>
                  </a:lnTo>
                  <a:lnTo>
                    <a:pt x="37728" y="37851"/>
                  </a:lnTo>
                  <a:lnTo>
                    <a:pt x="37544" y="37882"/>
                  </a:lnTo>
                  <a:lnTo>
                    <a:pt x="37390" y="37974"/>
                  </a:lnTo>
                  <a:lnTo>
                    <a:pt x="37267" y="38097"/>
                  </a:lnTo>
                  <a:lnTo>
                    <a:pt x="37144" y="38220"/>
                  </a:lnTo>
                  <a:lnTo>
                    <a:pt x="37052" y="38374"/>
                  </a:lnTo>
                  <a:lnTo>
                    <a:pt x="37021" y="38559"/>
                  </a:lnTo>
                  <a:lnTo>
                    <a:pt x="36990" y="38743"/>
                  </a:lnTo>
                  <a:lnTo>
                    <a:pt x="36990" y="56885"/>
                  </a:lnTo>
                  <a:lnTo>
                    <a:pt x="4428" y="56885"/>
                  </a:lnTo>
                  <a:lnTo>
                    <a:pt x="4428" y="8794"/>
                  </a:lnTo>
                  <a:lnTo>
                    <a:pt x="4458" y="8087"/>
                  </a:lnTo>
                  <a:lnTo>
                    <a:pt x="4581" y="7380"/>
                  </a:lnTo>
                  <a:lnTo>
                    <a:pt x="4735" y="6734"/>
                  </a:lnTo>
                  <a:lnTo>
                    <a:pt x="4981" y="6088"/>
                  </a:lnTo>
                  <a:lnTo>
                    <a:pt x="5289" y="5473"/>
                  </a:lnTo>
                  <a:lnTo>
                    <a:pt x="5627" y="4920"/>
                  </a:lnTo>
                  <a:lnTo>
                    <a:pt x="6027" y="4397"/>
                  </a:lnTo>
                  <a:lnTo>
                    <a:pt x="6457" y="3874"/>
                  </a:lnTo>
                  <a:lnTo>
                    <a:pt x="6949" y="3444"/>
                  </a:lnTo>
                  <a:lnTo>
                    <a:pt x="7503" y="3044"/>
                  </a:lnTo>
                  <a:lnTo>
                    <a:pt x="8056" y="2706"/>
                  </a:lnTo>
                  <a:lnTo>
                    <a:pt x="8671" y="2398"/>
                  </a:lnTo>
                  <a:lnTo>
                    <a:pt x="9317" y="2183"/>
                  </a:lnTo>
                  <a:lnTo>
                    <a:pt x="9962" y="1999"/>
                  </a:lnTo>
                  <a:lnTo>
                    <a:pt x="10670" y="1907"/>
                  </a:lnTo>
                  <a:lnTo>
                    <a:pt x="11377" y="1845"/>
                  </a:lnTo>
                  <a:lnTo>
                    <a:pt x="30072" y="1845"/>
                  </a:lnTo>
                  <a:lnTo>
                    <a:pt x="30779" y="1907"/>
                  </a:lnTo>
                  <a:lnTo>
                    <a:pt x="31455" y="1999"/>
                  </a:lnTo>
                  <a:lnTo>
                    <a:pt x="32132" y="2183"/>
                  </a:lnTo>
                  <a:lnTo>
                    <a:pt x="32747" y="2398"/>
                  </a:lnTo>
                  <a:lnTo>
                    <a:pt x="33362" y="2706"/>
                  </a:lnTo>
                  <a:lnTo>
                    <a:pt x="33946" y="3044"/>
                  </a:lnTo>
                  <a:lnTo>
                    <a:pt x="34469" y="3444"/>
                  </a:lnTo>
                  <a:lnTo>
                    <a:pt x="34961" y="3874"/>
                  </a:lnTo>
                  <a:lnTo>
                    <a:pt x="35391" y="4397"/>
                  </a:lnTo>
                  <a:lnTo>
                    <a:pt x="35791" y="4920"/>
                  </a:lnTo>
                  <a:lnTo>
                    <a:pt x="36160" y="5473"/>
                  </a:lnTo>
                  <a:lnTo>
                    <a:pt x="36437" y="6088"/>
                  </a:lnTo>
                  <a:lnTo>
                    <a:pt x="36683" y="6734"/>
                  </a:lnTo>
                  <a:lnTo>
                    <a:pt x="36836" y="7380"/>
                  </a:lnTo>
                  <a:lnTo>
                    <a:pt x="36959" y="8087"/>
                  </a:lnTo>
                  <a:lnTo>
                    <a:pt x="36990" y="8794"/>
                  </a:lnTo>
                  <a:lnTo>
                    <a:pt x="36990" y="34438"/>
                  </a:lnTo>
                  <a:lnTo>
                    <a:pt x="37021" y="34623"/>
                  </a:lnTo>
                  <a:lnTo>
                    <a:pt x="37052" y="34807"/>
                  </a:lnTo>
                  <a:lnTo>
                    <a:pt x="37144" y="34961"/>
                  </a:lnTo>
                  <a:lnTo>
                    <a:pt x="37267" y="35084"/>
                  </a:lnTo>
                  <a:lnTo>
                    <a:pt x="37390" y="35207"/>
                  </a:lnTo>
                  <a:lnTo>
                    <a:pt x="37544" y="35299"/>
                  </a:lnTo>
                  <a:lnTo>
                    <a:pt x="37728" y="35330"/>
                  </a:lnTo>
                  <a:lnTo>
                    <a:pt x="37913" y="35361"/>
                  </a:lnTo>
                  <a:lnTo>
                    <a:pt x="38097" y="35330"/>
                  </a:lnTo>
                  <a:lnTo>
                    <a:pt x="38282" y="35299"/>
                  </a:lnTo>
                  <a:lnTo>
                    <a:pt x="38435" y="35207"/>
                  </a:lnTo>
                  <a:lnTo>
                    <a:pt x="38558" y="35084"/>
                  </a:lnTo>
                  <a:lnTo>
                    <a:pt x="38681" y="34961"/>
                  </a:lnTo>
                  <a:lnTo>
                    <a:pt x="38774" y="34807"/>
                  </a:lnTo>
                  <a:lnTo>
                    <a:pt x="38804" y="34623"/>
                  </a:lnTo>
                  <a:lnTo>
                    <a:pt x="38835" y="34438"/>
                  </a:lnTo>
                  <a:lnTo>
                    <a:pt x="38835" y="8794"/>
                  </a:lnTo>
                  <a:lnTo>
                    <a:pt x="38835" y="8333"/>
                  </a:lnTo>
                  <a:lnTo>
                    <a:pt x="38804" y="7902"/>
                  </a:lnTo>
                  <a:lnTo>
                    <a:pt x="38743" y="7441"/>
                  </a:lnTo>
                  <a:lnTo>
                    <a:pt x="38651" y="7011"/>
                  </a:lnTo>
                  <a:lnTo>
                    <a:pt x="38558" y="6611"/>
                  </a:lnTo>
                  <a:lnTo>
                    <a:pt x="38435" y="6181"/>
                  </a:lnTo>
                  <a:lnTo>
                    <a:pt x="38312" y="5781"/>
                  </a:lnTo>
                  <a:lnTo>
                    <a:pt x="38159" y="5381"/>
                  </a:lnTo>
                  <a:lnTo>
                    <a:pt x="37974" y="4981"/>
                  </a:lnTo>
                  <a:lnTo>
                    <a:pt x="37790" y="4612"/>
                  </a:lnTo>
                  <a:lnTo>
                    <a:pt x="37574" y="4243"/>
                  </a:lnTo>
                  <a:lnTo>
                    <a:pt x="37328" y="3874"/>
                  </a:lnTo>
                  <a:lnTo>
                    <a:pt x="37082" y="3536"/>
                  </a:lnTo>
                  <a:lnTo>
                    <a:pt x="36836" y="3198"/>
                  </a:lnTo>
                  <a:lnTo>
                    <a:pt x="36560" y="2890"/>
                  </a:lnTo>
                  <a:lnTo>
                    <a:pt x="36252" y="2583"/>
                  </a:lnTo>
                  <a:lnTo>
                    <a:pt x="35945" y="2306"/>
                  </a:lnTo>
                  <a:lnTo>
                    <a:pt x="35637" y="2030"/>
                  </a:lnTo>
                  <a:lnTo>
                    <a:pt x="35299" y="1753"/>
                  </a:lnTo>
                  <a:lnTo>
                    <a:pt x="34961" y="1507"/>
                  </a:lnTo>
                  <a:lnTo>
                    <a:pt x="34592" y="1292"/>
                  </a:lnTo>
                  <a:lnTo>
                    <a:pt x="34254" y="1076"/>
                  </a:lnTo>
                  <a:lnTo>
                    <a:pt x="33854" y="892"/>
                  </a:lnTo>
                  <a:lnTo>
                    <a:pt x="33485" y="707"/>
                  </a:lnTo>
                  <a:lnTo>
                    <a:pt x="33085" y="554"/>
                  </a:lnTo>
                  <a:lnTo>
                    <a:pt x="32655" y="400"/>
                  </a:lnTo>
                  <a:lnTo>
                    <a:pt x="32255" y="277"/>
                  </a:lnTo>
                  <a:lnTo>
                    <a:pt x="31824" y="185"/>
                  </a:lnTo>
                  <a:lnTo>
                    <a:pt x="31394" y="123"/>
                  </a:lnTo>
                  <a:lnTo>
                    <a:pt x="30963" y="62"/>
                  </a:lnTo>
                  <a:lnTo>
                    <a:pt x="30502" y="31"/>
                  </a:lnTo>
                  <a:lnTo>
                    <a:pt x="30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3"/>
            <p:cNvSpPr/>
            <p:nvPr/>
          </p:nvSpPr>
          <p:spPr>
            <a:xfrm>
              <a:off x="1277630" y="3538062"/>
              <a:ext cx="36990" cy="17491"/>
            </a:xfrm>
            <a:custGeom>
              <a:avLst/>
              <a:gdLst/>
              <a:ahLst/>
              <a:cxnLst/>
              <a:rect l="l" t="t" r="r" b="b"/>
              <a:pathLst>
                <a:path w="3906" h="1846" extrusionOk="0">
                  <a:moveTo>
                    <a:pt x="923" y="1"/>
                  </a:moveTo>
                  <a:lnTo>
                    <a:pt x="739" y="31"/>
                  </a:lnTo>
                  <a:lnTo>
                    <a:pt x="585" y="93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00"/>
                  </a:lnTo>
                  <a:lnTo>
                    <a:pt x="93" y="585"/>
                  </a:lnTo>
                  <a:lnTo>
                    <a:pt x="31" y="739"/>
                  </a:lnTo>
                  <a:lnTo>
                    <a:pt x="1" y="923"/>
                  </a:lnTo>
                  <a:lnTo>
                    <a:pt x="31" y="1108"/>
                  </a:lnTo>
                  <a:lnTo>
                    <a:pt x="93" y="1292"/>
                  </a:lnTo>
                  <a:lnTo>
                    <a:pt x="154" y="1446"/>
                  </a:lnTo>
                  <a:lnTo>
                    <a:pt x="277" y="1569"/>
                  </a:lnTo>
                  <a:lnTo>
                    <a:pt x="400" y="1692"/>
                  </a:lnTo>
                  <a:lnTo>
                    <a:pt x="585" y="1784"/>
                  </a:lnTo>
                  <a:lnTo>
                    <a:pt x="739" y="1846"/>
                  </a:lnTo>
                  <a:lnTo>
                    <a:pt x="3168" y="1846"/>
                  </a:lnTo>
                  <a:lnTo>
                    <a:pt x="3321" y="1784"/>
                  </a:lnTo>
                  <a:lnTo>
                    <a:pt x="3475" y="1692"/>
                  </a:lnTo>
                  <a:lnTo>
                    <a:pt x="3629" y="1569"/>
                  </a:lnTo>
                  <a:lnTo>
                    <a:pt x="3752" y="1446"/>
                  </a:lnTo>
                  <a:lnTo>
                    <a:pt x="3813" y="1292"/>
                  </a:lnTo>
                  <a:lnTo>
                    <a:pt x="3875" y="1108"/>
                  </a:lnTo>
                  <a:lnTo>
                    <a:pt x="3906" y="923"/>
                  </a:lnTo>
                  <a:lnTo>
                    <a:pt x="3875" y="739"/>
                  </a:lnTo>
                  <a:lnTo>
                    <a:pt x="3813" y="585"/>
                  </a:lnTo>
                  <a:lnTo>
                    <a:pt x="3752" y="400"/>
                  </a:lnTo>
                  <a:lnTo>
                    <a:pt x="3629" y="277"/>
                  </a:lnTo>
                  <a:lnTo>
                    <a:pt x="3475" y="154"/>
                  </a:lnTo>
                  <a:lnTo>
                    <a:pt x="3321" y="93"/>
                  </a:lnTo>
                  <a:lnTo>
                    <a:pt x="3168" y="31"/>
                  </a:lnTo>
                  <a:lnTo>
                    <a:pt x="29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4" name="Google Shape;2024;p47"/>
          <p:cNvGrpSpPr/>
          <p:nvPr/>
        </p:nvGrpSpPr>
        <p:grpSpPr>
          <a:xfrm>
            <a:off x="457200" y="1220047"/>
            <a:ext cx="8229600" cy="3261300"/>
            <a:chOff x="457200" y="1465097"/>
            <a:chExt cx="8229600" cy="3261300"/>
          </a:xfrm>
        </p:grpSpPr>
        <p:sp>
          <p:nvSpPr>
            <p:cNvPr id="2025" name="Google Shape;2025;p47"/>
            <p:cNvSpPr/>
            <p:nvPr/>
          </p:nvSpPr>
          <p:spPr>
            <a:xfrm>
              <a:off x="3246150" y="1769897"/>
              <a:ext cx="2651700" cy="2651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7"/>
            <p:cNvSpPr/>
            <p:nvPr/>
          </p:nvSpPr>
          <p:spPr>
            <a:xfrm>
              <a:off x="457200" y="14650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457200" y="275014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457200" y="40351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6464100" y="14650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7"/>
            <p:cNvSpPr/>
            <p:nvPr/>
          </p:nvSpPr>
          <p:spPr>
            <a:xfrm>
              <a:off x="6464100" y="275014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6464100" y="4035197"/>
              <a:ext cx="2222700" cy="691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32" name="Google Shape;2032;p47"/>
            <p:cNvCxnSpPr>
              <a:stCxn id="2026" idx="3"/>
              <a:endCxn id="2025" idx="1"/>
            </p:cNvCxnSpPr>
            <p:nvPr/>
          </p:nvCxnSpPr>
          <p:spPr>
            <a:xfrm>
              <a:off x="2679900" y="18106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3" name="Google Shape;2033;p47"/>
            <p:cNvCxnSpPr>
              <a:stCxn id="2027" idx="3"/>
              <a:endCxn id="2025" idx="2"/>
            </p:cNvCxnSpPr>
            <p:nvPr/>
          </p:nvCxnSpPr>
          <p:spPr>
            <a:xfrm>
              <a:off x="2679900" y="3095747"/>
              <a:ext cx="566400" cy="600"/>
            </a:xfrm>
            <a:prstGeom prst="bentConnector3">
              <a:avLst>
                <a:gd name="adj1" fmla="val 4998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4" name="Google Shape;2034;p47"/>
            <p:cNvCxnSpPr>
              <a:stCxn id="2028" idx="3"/>
              <a:endCxn id="2025" idx="3"/>
            </p:cNvCxnSpPr>
            <p:nvPr/>
          </p:nvCxnSpPr>
          <p:spPr>
            <a:xfrm rot="10800000" flipH="1">
              <a:off x="2679900" y="40333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5" name="Google Shape;2035;p47"/>
            <p:cNvCxnSpPr>
              <a:stCxn id="2029" idx="1"/>
              <a:endCxn id="2025" idx="7"/>
            </p:cNvCxnSpPr>
            <p:nvPr/>
          </p:nvCxnSpPr>
          <p:spPr>
            <a:xfrm flipH="1">
              <a:off x="5509500" y="18106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6" name="Google Shape;2036;p47"/>
            <p:cNvCxnSpPr>
              <a:stCxn id="2030" idx="1"/>
              <a:endCxn id="2025" idx="6"/>
            </p:cNvCxnSpPr>
            <p:nvPr/>
          </p:nvCxnSpPr>
          <p:spPr>
            <a:xfrm flipH="1">
              <a:off x="5898000" y="3095747"/>
              <a:ext cx="566100" cy="600"/>
            </a:xfrm>
            <a:prstGeom prst="bentConnector3">
              <a:avLst>
                <a:gd name="adj1" fmla="val 4998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7" name="Google Shape;2037;p47"/>
            <p:cNvCxnSpPr>
              <a:stCxn id="2031" idx="1"/>
              <a:endCxn id="2025" idx="5"/>
            </p:cNvCxnSpPr>
            <p:nvPr/>
          </p:nvCxnSpPr>
          <p:spPr>
            <a:xfrm rot="10800000">
              <a:off x="5509500" y="4033397"/>
              <a:ext cx="954600" cy="34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8" name="Google Shape;2038;p47"/>
            <p:cNvSpPr/>
            <p:nvPr/>
          </p:nvSpPr>
          <p:spPr>
            <a:xfrm>
              <a:off x="3342900" y="1866962"/>
              <a:ext cx="2458200" cy="24582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9" name="Google Shape;2039;p47"/>
          <p:cNvSpPr/>
          <p:nvPr/>
        </p:nvSpPr>
        <p:spPr>
          <a:xfrm>
            <a:off x="6575325" y="1325047"/>
            <a:ext cx="481200" cy="48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0" name="Google Shape;2040;p47"/>
          <p:cNvSpPr/>
          <p:nvPr/>
        </p:nvSpPr>
        <p:spPr>
          <a:xfrm>
            <a:off x="6575325" y="2610100"/>
            <a:ext cx="481200" cy="48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1" name="Google Shape;2041;p47"/>
          <p:cNvSpPr/>
          <p:nvPr/>
        </p:nvSpPr>
        <p:spPr>
          <a:xfrm>
            <a:off x="6575325" y="3895147"/>
            <a:ext cx="481200" cy="48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2" name="Google Shape;2042;p47"/>
          <p:cNvSpPr txBox="1"/>
          <p:nvPr/>
        </p:nvSpPr>
        <p:spPr>
          <a:xfrm>
            <a:off x="7091550" y="13051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Power Demand 640 </a:t>
            </a:r>
            <a:r>
              <a:rPr lang="en-IN" sz="1200" b="1" dirty="0" err="1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TWh</a:t>
            </a:r>
            <a:r>
              <a:rPr lang="en-IN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 by 2030</a:t>
            </a:r>
            <a:endParaRPr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043" name="Google Shape;2043;p47"/>
          <p:cNvSpPr txBox="1"/>
          <p:nvPr/>
        </p:nvSpPr>
        <p:spPr>
          <a:xfrm>
            <a:off x="7091550" y="259015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The Govt. Initiative EV30@30 </a:t>
            </a:r>
            <a:endParaRPr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044" name="Google Shape;2044;p47"/>
          <p:cNvSpPr txBox="1"/>
          <p:nvPr/>
        </p:nvSpPr>
        <p:spPr>
          <a:xfrm>
            <a:off x="7091550" y="3875200"/>
            <a:ext cx="1510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2025 Market Size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$13,833 thousand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4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India gears up to attain 30% market penetration of electric vehicles by 2030</a:t>
            </a:r>
          </a:p>
        </p:txBody>
      </p:sp>
      <p:sp>
        <p:nvSpPr>
          <p:cNvPr id="2046" name="Google Shape;2046;p47"/>
          <p:cNvSpPr/>
          <p:nvPr/>
        </p:nvSpPr>
        <p:spPr>
          <a:xfrm>
            <a:off x="5248930" y="1511038"/>
            <a:ext cx="177428" cy="145216"/>
          </a:xfrm>
          <a:custGeom>
            <a:avLst/>
            <a:gdLst/>
            <a:ahLst/>
            <a:cxnLst/>
            <a:rect l="l" t="t" r="r" b="b"/>
            <a:pathLst>
              <a:path w="1691" h="1384" fill="none" extrusionOk="0">
                <a:moveTo>
                  <a:pt x="216" y="1383"/>
                </a:moveTo>
                <a:lnTo>
                  <a:pt x="0" y="0"/>
                </a:lnTo>
                <a:lnTo>
                  <a:pt x="1690" y="0"/>
                </a:lnTo>
                <a:lnTo>
                  <a:pt x="246" y="1383"/>
                </a:lnTo>
                <a:lnTo>
                  <a:pt x="216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7" name="Google Shape;2047;p47"/>
          <p:cNvGrpSpPr/>
          <p:nvPr/>
        </p:nvGrpSpPr>
        <p:grpSpPr>
          <a:xfrm>
            <a:off x="2473124" y="1822304"/>
            <a:ext cx="4197592" cy="1699046"/>
            <a:chOff x="2473200" y="2171217"/>
            <a:chExt cx="4197592" cy="1699046"/>
          </a:xfrm>
        </p:grpSpPr>
        <p:sp>
          <p:nvSpPr>
            <p:cNvPr id="2048" name="Google Shape;2048;p47"/>
            <p:cNvSpPr/>
            <p:nvPr/>
          </p:nvSpPr>
          <p:spPr>
            <a:xfrm>
              <a:off x="5184400" y="2300170"/>
              <a:ext cx="125910" cy="180576"/>
            </a:xfrm>
            <a:custGeom>
              <a:avLst/>
              <a:gdLst/>
              <a:ahLst/>
              <a:cxnLst/>
              <a:rect l="l" t="t" r="r" b="b"/>
              <a:pathLst>
                <a:path w="1200" h="1721" fill="none" extrusionOk="0">
                  <a:moveTo>
                    <a:pt x="1199" y="1721"/>
                  </a:moveTo>
                  <a:lnTo>
                    <a:pt x="1" y="768"/>
                  </a:lnTo>
                  <a:lnTo>
                    <a:pt x="923" y="0"/>
                  </a:lnTo>
                  <a:lnTo>
                    <a:pt x="1199" y="17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7"/>
            <p:cNvSpPr/>
            <p:nvPr/>
          </p:nvSpPr>
          <p:spPr>
            <a:xfrm>
              <a:off x="5042646" y="3267263"/>
              <a:ext cx="148364" cy="25916"/>
            </a:xfrm>
            <a:custGeom>
              <a:avLst/>
              <a:gdLst/>
              <a:ahLst/>
              <a:cxnLst/>
              <a:rect l="l" t="t" r="r" b="b"/>
              <a:pathLst>
                <a:path w="1414" h="24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62" y="155"/>
                  </a:lnTo>
                  <a:lnTo>
                    <a:pt x="1198" y="247"/>
                  </a:lnTo>
                  <a:lnTo>
                    <a:pt x="1198" y="247"/>
                  </a:lnTo>
                  <a:lnTo>
                    <a:pt x="1413" y="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4958810" y="2777263"/>
              <a:ext cx="16158" cy="16263"/>
            </a:xfrm>
            <a:custGeom>
              <a:avLst/>
              <a:gdLst/>
              <a:ahLst/>
              <a:cxnLst/>
              <a:rect l="l" t="t" r="r" b="b"/>
              <a:pathLst>
                <a:path w="154" h="155" extrusionOk="0">
                  <a:moveTo>
                    <a:pt x="92" y="1"/>
                  </a:move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9E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4958810" y="2777263"/>
              <a:ext cx="16158" cy="16263"/>
            </a:xfrm>
            <a:custGeom>
              <a:avLst/>
              <a:gdLst/>
              <a:ahLst/>
              <a:cxnLst/>
              <a:rect l="l" t="t" r="r" b="b"/>
              <a:pathLst>
                <a:path w="154" h="155" fill="none" extrusionOk="0">
                  <a:moveTo>
                    <a:pt x="92" y="1"/>
                  </a:moveTo>
                  <a:lnTo>
                    <a:pt x="0" y="124"/>
                  </a:lnTo>
                  <a:lnTo>
                    <a:pt x="0" y="124"/>
                  </a:lnTo>
                  <a:lnTo>
                    <a:pt x="31" y="154"/>
                  </a:lnTo>
                  <a:lnTo>
                    <a:pt x="62" y="62"/>
                  </a:lnTo>
                  <a:lnTo>
                    <a:pt x="154" y="6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2908348" y="3422027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46"/>
                  </a:lnTo>
                  <a:lnTo>
                    <a:pt x="124" y="892"/>
                  </a:lnTo>
                  <a:lnTo>
                    <a:pt x="31" y="1199"/>
                  </a:lnTo>
                  <a:lnTo>
                    <a:pt x="1" y="1476"/>
                  </a:lnTo>
                  <a:lnTo>
                    <a:pt x="31" y="1783"/>
                  </a:lnTo>
                  <a:lnTo>
                    <a:pt x="124" y="2059"/>
                  </a:lnTo>
                  <a:lnTo>
                    <a:pt x="277" y="2305"/>
                  </a:lnTo>
                  <a:lnTo>
                    <a:pt x="461" y="2551"/>
                  </a:lnTo>
                  <a:lnTo>
                    <a:pt x="677" y="2735"/>
                  </a:lnTo>
                  <a:lnTo>
                    <a:pt x="922" y="2858"/>
                  </a:lnTo>
                  <a:lnTo>
                    <a:pt x="1199" y="2951"/>
                  </a:lnTo>
                  <a:lnTo>
                    <a:pt x="1506" y="2981"/>
                  </a:lnTo>
                  <a:lnTo>
                    <a:pt x="1813" y="2951"/>
                  </a:lnTo>
                  <a:lnTo>
                    <a:pt x="2090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05"/>
                  </a:lnTo>
                  <a:lnTo>
                    <a:pt x="2889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89" y="892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6" y="247"/>
                  </a:lnTo>
                  <a:lnTo>
                    <a:pt x="2090" y="124"/>
                  </a:lnTo>
                  <a:lnTo>
                    <a:pt x="1813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7"/>
            <p:cNvSpPr/>
            <p:nvPr/>
          </p:nvSpPr>
          <p:spPr>
            <a:xfrm>
              <a:off x="3137296" y="3370509"/>
              <a:ext cx="312781" cy="312781"/>
            </a:xfrm>
            <a:custGeom>
              <a:avLst/>
              <a:gdLst/>
              <a:ahLst/>
              <a:cxnLst/>
              <a:rect l="l" t="t" r="r" b="b"/>
              <a:pathLst>
                <a:path w="2981" h="2981" extrusionOk="0">
                  <a:moveTo>
                    <a:pt x="1475" y="0"/>
                  </a:move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7"/>
            <p:cNvSpPr/>
            <p:nvPr/>
          </p:nvSpPr>
          <p:spPr>
            <a:xfrm>
              <a:off x="3137296" y="3370509"/>
              <a:ext cx="312781" cy="312781"/>
            </a:xfrm>
            <a:custGeom>
              <a:avLst/>
              <a:gdLst/>
              <a:ahLst/>
              <a:cxnLst/>
              <a:rect l="l" t="t" r="r" b="b"/>
              <a:pathLst>
                <a:path w="2981" h="2981" fill="none" extrusionOk="0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04" y="676"/>
                  </a:lnTo>
                  <a:lnTo>
                    <a:pt x="2520" y="461"/>
                  </a:lnTo>
                  <a:lnTo>
                    <a:pt x="2305" y="277"/>
                  </a:lnTo>
                  <a:lnTo>
                    <a:pt x="2059" y="123"/>
                  </a:lnTo>
                  <a:lnTo>
                    <a:pt x="1782" y="31"/>
                  </a:lnTo>
                  <a:lnTo>
                    <a:pt x="1475" y="0"/>
                  </a:lnTo>
                  <a:lnTo>
                    <a:pt x="1475" y="0"/>
                  </a:lnTo>
                  <a:lnTo>
                    <a:pt x="1168" y="31"/>
                  </a:lnTo>
                  <a:lnTo>
                    <a:pt x="891" y="123"/>
                  </a:lnTo>
                  <a:lnTo>
                    <a:pt x="645" y="277"/>
                  </a:lnTo>
                  <a:lnTo>
                    <a:pt x="430" y="461"/>
                  </a:lnTo>
                  <a:lnTo>
                    <a:pt x="246" y="676"/>
                  </a:lnTo>
                  <a:lnTo>
                    <a:pt x="92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3"/>
                  </a:lnTo>
                  <a:lnTo>
                    <a:pt x="92" y="2090"/>
                  </a:lnTo>
                  <a:lnTo>
                    <a:pt x="246" y="2335"/>
                  </a:lnTo>
                  <a:lnTo>
                    <a:pt x="430" y="2550"/>
                  </a:lnTo>
                  <a:lnTo>
                    <a:pt x="645" y="2735"/>
                  </a:lnTo>
                  <a:lnTo>
                    <a:pt x="891" y="2888"/>
                  </a:lnTo>
                  <a:lnTo>
                    <a:pt x="1168" y="2981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2" y="2981"/>
                  </a:lnTo>
                  <a:lnTo>
                    <a:pt x="2059" y="2888"/>
                  </a:lnTo>
                  <a:lnTo>
                    <a:pt x="2305" y="2735"/>
                  </a:lnTo>
                  <a:lnTo>
                    <a:pt x="2520" y="2550"/>
                  </a:lnTo>
                  <a:lnTo>
                    <a:pt x="2704" y="2335"/>
                  </a:lnTo>
                  <a:lnTo>
                    <a:pt x="2858" y="2090"/>
                  </a:lnTo>
                  <a:lnTo>
                    <a:pt x="2950" y="1813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3401605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extrusionOk="0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3401605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fill="none" extrusionOk="0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18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57" y="646"/>
                  </a:lnTo>
                  <a:lnTo>
                    <a:pt x="3503" y="493"/>
                  </a:lnTo>
                  <a:lnTo>
                    <a:pt x="3350" y="370"/>
                  </a:lnTo>
                  <a:lnTo>
                    <a:pt x="3165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07" y="277"/>
                  </a:lnTo>
                  <a:lnTo>
                    <a:pt x="953" y="370"/>
                  </a:lnTo>
                  <a:lnTo>
                    <a:pt x="769" y="493"/>
                  </a:lnTo>
                  <a:lnTo>
                    <a:pt x="615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15" y="3688"/>
                  </a:lnTo>
                  <a:lnTo>
                    <a:pt x="769" y="3811"/>
                  </a:lnTo>
                  <a:lnTo>
                    <a:pt x="953" y="3965"/>
                  </a:lnTo>
                  <a:lnTo>
                    <a:pt x="110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65" y="4057"/>
                  </a:lnTo>
                  <a:lnTo>
                    <a:pt x="3350" y="3965"/>
                  </a:lnTo>
                  <a:lnTo>
                    <a:pt x="3503" y="3811"/>
                  </a:lnTo>
                  <a:lnTo>
                    <a:pt x="3657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18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4549389" y="3238304"/>
              <a:ext cx="415923" cy="416028"/>
            </a:xfrm>
            <a:custGeom>
              <a:avLst/>
              <a:gdLst/>
              <a:ahLst/>
              <a:cxnLst/>
              <a:rect l="l" t="t" r="r" b="b"/>
              <a:pathLst>
                <a:path w="3964" h="3965" extrusionOk="0">
                  <a:moveTo>
                    <a:pt x="1782" y="0"/>
                  </a:move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7"/>
            <p:cNvSpPr/>
            <p:nvPr/>
          </p:nvSpPr>
          <p:spPr>
            <a:xfrm>
              <a:off x="4549389" y="3238304"/>
              <a:ext cx="415923" cy="416028"/>
            </a:xfrm>
            <a:custGeom>
              <a:avLst/>
              <a:gdLst/>
              <a:ahLst/>
              <a:cxnLst/>
              <a:rect l="l" t="t" r="r" b="b"/>
              <a:pathLst>
                <a:path w="3964" h="3965" fill="none" extrusionOk="0">
                  <a:moveTo>
                    <a:pt x="3964" y="1967"/>
                  </a:moveTo>
                  <a:lnTo>
                    <a:pt x="3964" y="1967"/>
                  </a:lnTo>
                  <a:lnTo>
                    <a:pt x="3964" y="1783"/>
                  </a:lnTo>
                  <a:lnTo>
                    <a:pt x="3933" y="1567"/>
                  </a:lnTo>
                  <a:lnTo>
                    <a:pt x="3902" y="1383"/>
                  </a:lnTo>
                  <a:lnTo>
                    <a:pt x="3810" y="1199"/>
                  </a:lnTo>
                  <a:lnTo>
                    <a:pt x="3749" y="1045"/>
                  </a:lnTo>
                  <a:lnTo>
                    <a:pt x="3626" y="861"/>
                  </a:lnTo>
                  <a:lnTo>
                    <a:pt x="3411" y="584"/>
                  </a:lnTo>
                  <a:lnTo>
                    <a:pt x="3103" y="338"/>
                  </a:lnTo>
                  <a:lnTo>
                    <a:pt x="2950" y="216"/>
                  </a:lnTo>
                  <a:lnTo>
                    <a:pt x="2765" y="154"/>
                  </a:lnTo>
                  <a:lnTo>
                    <a:pt x="2581" y="93"/>
                  </a:lnTo>
                  <a:lnTo>
                    <a:pt x="2397" y="31"/>
                  </a:lnTo>
                  <a:lnTo>
                    <a:pt x="2182" y="0"/>
                  </a:lnTo>
                  <a:lnTo>
                    <a:pt x="1997" y="0"/>
                  </a:lnTo>
                  <a:lnTo>
                    <a:pt x="1997" y="0"/>
                  </a:lnTo>
                  <a:lnTo>
                    <a:pt x="1782" y="0"/>
                  </a:lnTo>
                  <a:lnTo>
                    <a:pt x="1598" y="31"/>
                  </a:lnTo>
                  <a:lnTo>
                    <a:pt x="1413" y="93"/>
                  </a:lnTo>
                  <a:lnTo>
                    <a:pt x="1229" y="154"/>
                  </a:lnTo>
                  <a:lnTo>
                    <a:pt x="1045" y="216"/>
                  </a:lnTo>
                  <a:lnTo>
                    <a:pt x="891" y="338"/>
                  </a:lnTo>
                  <a:lnTo>
                    <a:pt x="584" y="584"/>
                  </a:lnTo>
                  <a:lnTo>
                    <a:pt x="338" y="861"/>
                  </a:lnTo>
                  <a:lnTo>
                    <a:pt x="246" y="1045"/>
                  </a:lnTo>
                  <a:lnTo>
                    <a:pt x="154" y="1199"/>
                  </a:lnTo>
                  <a:lnTo>
                    <a:pt x="92" y="1383"/>
                  </a:lnTo>
                  <a:lnTo>
                    <a:pt x="31" y="1567"/>
                  </a:lnTo>
                  <a:lnTo>
                    <a:pt x="0" y="1783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0" y="2182"/>
                  </a:lnTo>
                  <a:lnTo>
                    <a:pt x="31" y="2366"/>
                  </a:lnTo>
                  <a:lnTo>
                    <a:pt x="92" y="2581"/>
                  </a:lnTo>
                  <a:lnTo>
                    <a:pt x="154" y="2766"/>
                  </a:lnTo>
                  <a:lnTo>
                    <a:pt x="246" y="2919"/>
                  </a:lnTo>
                  <a:lnTo>
                    <a:pt x="338" y="3104"/>
                  </a:lnTo>
                  <a:lnTo>
                    <a:pt x="584" y="3380"/>
                  </a:lnTo>
                  <a:lnTo>
                    <a:pt x="891" y="3626"/>
                  </a:lnTo>
                  <a:lnTo>
                    <a:pt x="1045" y="3718"/>
                  </a:lnTo>
                  <a:lnTo>
                    <a:pt x="1229" y="3810"/>
                  </a:lnTo>
                  <a:lnTo>
                    <a:pt x="1413" y="3872"/>
                  </a:lnTo>
                  <a:lnTo>
                    <a:pt x="1598" y="3933"/>
                  </a:lnTo>
                  <a:lnTo>
                    <a:pt x="1782" y="3964"/>
                  </a:lnTo>
                  <a:lnTo>
                    <a:pt x="1997" y="3964"/>
                  </a:lnTo>
                  <a:lnTo>
                    <a:pt x="1997" y="3964"/>
                  </a:lnTo>
                  <a:lnTo>
                    <a:pt x="2182" y="3964"/>
                  </a:lnTo>
                  <a:lnTo>
                    <a:pt x="2397" y="3933"/>
                  </a:lnTo>
                  <a:lnTo>
                    <a:pt x="2581" y="3872"/>
                  </a:lnTo>
                  <a:lnTo>
                    <a:pt x="2765" y="3810"/>
                  </a:lnTo>
                  <a:lnTo>
                    <a:pt x="2950" y="3718"/>
                  </a:lnTo>
                  <a:lnTo>
                    <a:pt x="3103" y="3626"/>
                  </a:lnTo>
                  <a:lnTo>
                    <a:pt x="3411" y="3380"/>
                  </a:lnTo>
                  <a:lnTo>
                    <a:pt x="3626" y="3104"/>
                  </a:lnTo>
                  <a:lnTo>
                    <a:pt x="3749" y="2919"/>
                  </a:lnTo>
                  <a:lnTo>
                    <a:pt x="3810" y="2766"/>
                  </a:lnTo>
                  <a:lnTo>
                    <a:pt x="3902" y="2581"/>
                  </a:lnTo>
                  <a:lnTo>
                    <a:pt x="3933" y="2366"/>
                  </a:lnTo>
                  <a:lnTo>
                    <a:pt x="3964" y="2182"/>
                  </a:lnTo>
                  <a:lnTo>
                    <a:pt x="3964" y="1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7"/>
            <p:cNvSpPr/>
            <p:nvPr/>
          </p:nvSpPr>
          <p:spPr>
            <a:xfrm>
              <a:off x="4884627" y="330598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475" y="1"/>
                  </a:move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7"/>
            <p:cNvSpPr/>
            <p:nvPr/>
          </p:nvSpPr>
          <p:spPr>
            <a:xfrm>
              <a:off x="4884627" y="330598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fill="none" extrusionOk="0">
                  <a:moveTo>
                    <a:pt x="2981" y="1506"/>
                  </a:moveTo>
                  <a:lnTo>
                    <a:pt x="2981" y="1506"/>
                  </a:lnTo>
                  <a:lnTo>
                    <a:pt x="2950" y="1199"/>
                  </a:lnTo>
                  <a:lnTo>
                    <a:pt x="2858" y="922"/>
                  </a:lnTo>
                  <a:lnTo>
                    <a:pt x="2735" y="677"/>
                  </a:lnTo>
                  <a:lnTo>
                    <a:pt x="2551" y="431"/>
                  </a:lnTo>
                  <a:lnTo>
                    <a:pt x="2336" y="277"/>
                  </a:lnTo>
                  <a:lnTo>
                    <a:pt x="2059" y="124"/>
                  </a:lnTo>
                  <a:lnTo>
                    <a:pt x="1783" y="31"/>
                  </a:lnTo>
                  <a:lnTo>
                    <a:pt x="1475" y="1"/>
                  </a:lnTo>
                  <a:lnTo>
                    <a:pt x="1475" y="1"/>
                  </a:lnTo>
                  <a:lnTo>
                    <a:pt x="1199" y="31"/>
                  </a:lnTo>
                  <a:lnTo>
                    <a:pt x="922" y="124"/>
                  </a:lnTo>
                  <a:lnTo>
                    <a:pt x="646" y="277"/>
                  </a:lnTo>
                  <a:lnTo>
                    <a:pt x="431" y="431"/>
                  </a:lnTo>
                  <a:lnTo>
                    <a:pt x="246" y="677"/>
                  </a:lnTo>
                  <a:lnTo>
                    <a:pt x="123" y="922"/>
                  </a:lnTo>
                  <a:lnTo>
                    <a:pt x="31" y="1199"/>
                  </a:lnTo>
                  <a:lnTo>
                    <a:pt x="0" y="1506"/>
                  </a:lnTo>
                  <a:lnTo>
                    <a:pt x="0" y="1506"/>
                  </a:lnTo>
                  <a:lnTo>
                    <a:pt x="31" y="1814"/>
                  </a:lnTo>
                  <a:lnTo>
                    <a:pt x="123" y="2090"/>
                  </a:lnTo>
                  <a:lnTo>
                    <a:pt x="246" y="2336"/>
                  </a:lnTo>
                  <a:lnTo>
                    <a:pt x="431" y="2551"/>
                  </a:lnTo>
                  <a:lnTo>
                    <a:pt x="64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475" y="2981"/>
                  </a:lnTo>
                  <a:lnTo>
                    <a:pt x="1475" y="2981"/>
                  </a:lnTo>
                  <a:lnTo>
                    <a:pt x="1783" y="2950"/>
                  </a:lnTo>
                  <a:lnTo>
                    <a:pt x="2059" y="2858"/>
                  </a:lnTo>
                  <a:lnTo>
                    <a:pt x="2336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90"/>
                  </a:lnTo>
                  <a:lnTo>
                    <a:pt x="2950" y="1814"/>
                  </a:lnTo>
                  <a:lnTo>
                    <a:pt x="2981" y="1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7"/>
            <p:cNvSpPr/>
            <p:nvPr/>
          </p:nvSpPr>
          <p:spPr>
            <a:xfrm>
              <a:off x="5110323" y="325761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extrusionOk="0">
                  <a:moveTo>
                    <a:pt x="1506" y="1"/>
                  </a:move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7"/>
            <p:cNvSpPr/>
            <p:nvPr/>
          </p:nvSpPr>
          <p:spPr>
            <a:xfrm>
              <a:off x="5110323" y="3257610"/>
              <a:ext cx="312781" cy="312886"/>
            </a:xfrm>
            <a:custGeom>
              <a:avLst/>
              <a:gdLst/>
              <a:ahLst/>
              <a:cxnLst/>
              <a:rect l="l" t="t" r="r" b="b"/>
              <a:pathLst>
                <a:path w="2981" h="2982" fill="none" extrusionOk="0">
                  <a:moveTo>
                    <a:pt x="2981" y="1476"/>
                  </a:moveTo>
                  <a:lnTo>
                    <a:pt x="2981" y="1476"/>
                  </a:lnTo>
                  <a:lnTo>
                    <a:pt x="2950" y="1199"/>
                  </a:lnTo>
                  <a:lnTo>
                    <a:pt x="2858" y="923"/>
                  </a:lnTo>
                  <a:lnTo>
                    <a:pt x="2735" y="646"/>
                  </a:lnTo>
                  <a:lnTo>
                    <a:pt x="2551" y="431"/>
                  </a:lnTo>
                  <a:lnTo>
                    <a:pt x="2335" y="247"/>
                  </a:lnTo>
                  <a:lnTo>
                    <a:pt x="2090" y="124"/>
                  </a:lnTo>
                  <a:lnTo>
                    <a:pt x="1782" y="32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199" y="32"/>
                  </a:lnTo>
                  <a:lnTo>
                    <a:pt x="922" y="124"/>
                  </a:lnTo>
                  <a:lnTo>
                    <a:pt x="676" y="247"/>
                  </a:lnTo>
                  <a:lnTo>
                    <a:pt x="430" y="431"/>
                  </a:lnTo>
                  <a:lnTo>
                    <a:pt x="246" y="646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0" y="1476"/>
                  </a:lnTo>
                  <a:lnTo>
                    <a:pt x="0" y="1476"/>
                  </a:lnTo>
                  <a:lnTo>
                    <a:pt x="31" y="1783"/>
                  </a:lnTo>
                  <a:lnTo>
                    <a:pt x="123" y="2059"/>
                  </a:lnTo>
                  <a:lnTo>
                    <a:pt x="246" y="2336"/>
                  </a:lnTo>
                  <a:lnTo>
                    <a:pt x="430" y="2551"/>
                  </a:lnTo>
                  <a:lnTo>
                    <a:pt x="676" y="2735"/>
                  </a:lnTo>
                  <a:lnTo>
                    <a:pt x="922" y="2858"/>
                  </a:lnTo>
                  <a:lnTo>
                    <a:pt x="1199" y="2950"/>
                  </a:lnTo>
                  <a:lnTo>
                    <a:pt x="1506" y="2981"/>
                  </a:lnTo>
                  <a:lnTo>
                    <a:pt x="1506" y="2981"/>
                  </a:lnTo>
                  <a:lnTo>
                    <a:pt x="1782" y="2950"/>
                  </a:lnTo>
                  <a:lnTo>
                    <a:pt x="2090" y="2858"/>
                  </a:lnTo>
                  <a:lnTo>
                    <a:pt x="2335" y="2735"/>
                  </a:lnTo>
                  <a:lnTo>
                    <a:pt x="2551" y="2551"/>
                  </a:lnTo>
                  <a:lnTo>
                    <a:pt x="2735" y="2336"/>
                  </a:lnTo>
                  <a:lnTo>
                    <a:pt x="2858" y="2059"/>
                  </a:lnTo>
                  <a:lnTo>
                    <a:pt x="2950" y="1783"/>
                  </a:lnTo>
                  <a:lnTo>
                    <a:pt x="2981" y="1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7"/>
            <p:cNvSpPr/>
            <p:nvPr/>
          </p:nvSpPr>
          <p:spPr>
            <a:xfrm>
              <a:off x="5374631" y="3167374"/>
              <a:ext cx="454745" cy="451492"/>
            </a:xfrm>
            <a:custGeom>
              <a:avLst/>
              <a:gdLst/>
              <a:ahLst/>
              <a:cxnLst/>
              <a:rect l="l" t="t" r="r" b="b"/>
              <a:pathLst>
                <a:path w="4334" h="4303" extrusionOk="0">
                  <a:moveTo>
                    <a:pt x="1937" y="0"/>
                  </a:move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7"/>
            <p:cNvSpPr/>
            <p:nvPr/>
          </p:nvSpPr>
          <p:spPr>
            <a:xfrm>
              <a:off x="5374631" y="3167374"/>
              <a:ext cx="454745" cy="451492"/>
            </a:xfrm>
            <a:custGeom>
              <a:avLst/>
              <a:gdLst/>
              <a:ahLst/>
              <a:cxnLst/>
              <a:rect l="l" t="t" r="r" b="b"/>
              <a:pathLst>
                <a:path w="4334" h="4303" fill="none" extrusionOk="0">
                  <a:moveTo>
                    <a:pt x="4333" y="2151"/>
                  </a:moveTo>
                  <a:lnTo>
                    <a:pt x="4333" y="2151"/>
                  </a:lnTo>
                  <a:lnTo>
                    <a:pt x="4302" y="1936"/>
                  </a:lnTo>
                  <a:lnTo>
                    <a:pt x="4272" y="1721"/>
                  </a:lnTo>
                  <a:lnTo>
                    <a:pt x="4210" y="1506"/>
                  </a:lnTo>
                  <a:lnTo>
                    <a:pt x="4149" y="1291"/>
                  </a:lnTo>
                  <a:lnTo>
                    <a:pt x="4057" y="1107"/>
                  </a:lnTo>
                  <a:lnTo>
                    <a:pt x="3964" y="953"/>
                  </a:lnTo>
                  <a:lnTo>
                    <a:pt x="3842" y="769"/>
                  </a:lnTo>
                  <a:lnTo>
                    <a:pt x="3688" y="615"/>
                  </a:lnTo>
                  <a:lnTo>
                    <a:pt x="3534" y="492"/>
                  </a:lnTo>
                  <a:lnTo>
                    <a:pt x="3381" y="369"/>
                  </a:lnTo>
                  <a:lnTo>
                    <a:pt x="3196" y="246"/>
                  </a:lnTo>
                  <a:lnTo>
                    <a:pt x="3012" y="154"/>
                  </a:lnTo>
                  <a:lnTo>
                    <a:pt x="2797" y="93"/>
                  </a:lnTo>
                  <a:lnTo>
                    <a:pt x="2612" y="31"/>
                  </a:lnTo>
                  <a:lnTo>
                    <a:pt x="2397" y="0"/>
                  </a:lnTo>
                  <a:lnTo>
                    <a:pt x="2152" y="0"/>
                  </a:lnTo>
                  <a:lnTo>
                    <a:pt x="2152" y="0"/>
                  </a:lnTo>
                  <a:lnTo>
                    <a:pt x="1937" y="0"/>
                  </a:lnTo>
                  <a:lnTo>
                    <a:pt x="1721" y="31"/>
                  </a:lnTo>
                  <a:lnTo>
                    <a:pt x="1537" y="93"/>
                  </a:lnTo>
                  <a:lnTo>
                    <a:pt x="1322" y="154"/>
                  </a:lnTo>
                  <a:lnTo>
                    <a:pt x="1138" y="246"/>
                  </a:lnTo>
                  <a:lnTo>
                    <a:pt x="953" y="369"/>
                  </a:lnTo>
                  <a:lnTo>
                    <a:pt x="800" y="492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70" y="953"/>
                  </a:lnTo>
                  <a:lnTo>
                    <a:pt x="277" y="1107"/>
                  </a:lnTo>
                  <a:lnTo>
                    <a:pt x="185" y="1291"/>
                  </a:lnTo>
                  <a:lnTo>
                    <a:pt x="93" y="1506"/>
                  </a:lnTo>
                  <a:lnTo>
                    <a:pt x="62" y="1721"/>
                  </a:lnTo>
                  <a:lnTo>
                    <a:pt x="32" y="1936"/>
                  </a:lnTo>
                  <a:lnTo>
                    <a:pt x="1" y="2151"/>
                  </a:lnTo>
                  <a:lnTo>
                    <a:pt x="1" y="2151"/>
                  </a:lnTo>
                  <a:lnTo>
                    <a:pt x="32" y="2366"/>
                  </a:lnTo>
                  <a:lnTo>
                    <a:pt x="62" y="2581"/>
                  </a:lnTo>
                  <a:lnTo>
                    <a:pt x="93" y="2797"/>
                  </a:lnTo>
                  <a:lnTo>
                    <a:pt x="185" y="2981"/>
                  </a:lnTo>
                  <a:lnTo>
                    <a:pt x="277" y="3165"/>
                  </a:lnTo>
                  <a:lnTo>
                    <a:pt x="370" y="3350"/>
                  </a:lnTo>
                  <a:lnTo>
                    <a:pt x="492" y="3503"/>
                  </a:lnTo>
                  <a:lnTo>
                    <a:pt x="646" y="3657"/>
                  </a:lnTo>
                  <a:lnTo>
                    <a:pt x="800" y="3810"/>
                  </a:lnTo>
                  <a:lnTo>
                    <a:pt x="953" y="3933"/>
                  </a:lnTo>
                  <a:lnTo>
                    <a:pt x="1138" y="4026"/>
                  </a:lnTo>
                  <a:lnTo>
                    <a:pt x="1322" y="4118"/>
                  </a:lnTo>
                  <a:lnTo>
                    <a:pt x="1537" y="4210"/>
                  </a:lnTo>
                  <a:lnTo>
                    <a:pt x="1721" y="4271"/>
                  </a:lnTo>
                  <a:lnTo>
                    <a:pt x="1937" y="4302"/>
                  </a:lnTo>
                  <a:lnTo>
                    <a:pt x="2152" y="4302"/>
                  </a:lnTo>
                  <a:lnTo>
                    <a:pt x="2152" y="4302"/>
                  </a:lnTo>
                  <a:lnTo>
                    <a:pt x="2397" y="4302"/>
                  </a:lnTo>
                  <a:lnTo>
                    <a:pt x="2612" y="4271"/>
                  </a:lnTo>
                  <a:lnTo>
                    <a:pt x="2797" y="4210"/>
                  </a:lnTo>
                  <a:lnTo>
                    <a:pt x="3012" y="4118"/>
                  </a:lnTo>
                  <a:lnTo>
                    <a:pt x="3196" y="4026"/>
                  </a:lnTo>
                  <a:lnTo>
                    <a:pt x="3381" y="3933"/>
                  </a:lnTo>
                  <a:lnTo>
                    <a:pt x="3534" y="3810"/>
                  </a:lnTo>
                  <a:lnTo>
                    <a:pt x="3688" y="3657"/>
                  </a:lnTo>
                  <a:lnTo>
                    <a:pt x="3842" y="3503"/>
                  </a:lnTo>
                  <a:lnTo>
                    <a:pt x="3964" y="3350"/>
                  </a:lnTo>
                  <a:lnTo>
                    <a:pt x="4057" y="3165"/>
                  </a:lnTo>
                  <a:lnTo>
                    <a:pt x="4149" y="2981"/>
                  </a:lnTo>
                  <a:lnTo>
                    <a:pt x="4210" y="2797"/>
                  </a:lnTo>
                  <a:lnTo>
                    <a:pt x="4272" y="2581"/>
                  </a:lnTo>
                  <a:lnTo>
                    <a:pt x="4302" y="2366"/>
                  </a:lnTo>
                  <a:lnTo>
                    <a:pt x="4333" y="2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7"/>
            <p:cNvSpPr/>
            <p:nvPr/>
          </p:nvSpPr>
          <p:spPr>
            <a:xfrm>
              <a:off x="4001256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extrusionOk="0">
                  <a:moveTo>
                    <a:pt x="2151" y="1"/>
                  </a:move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668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7"/>
            <p:cNvSpPr/>
            <p:nvPr/>
          </p:nvSpPr>
          <p:spPr>
            <a:xfrm>
              <a:off x="4001256" y="3280169"/>
              <a:ext cx="451492" cy="454745"/>
            </a:xfrm>
            <a:custGeom>
              <a:avLst/>
              <a:gdLst/>
              <a:ahLst/>
              <a:cxnLst/>
              <a:rect l="l" t="t" r="r" b="b"/>
              <a:pathLst>
                <a:path w="4303" h="4334" fill="none" extrusionOk="0">
                  <a:moveTo>
                    <a:pt x="4302" y="2152"/>
                  </a:moveTo>
                  <a:lnTo>
                    <a:pt x="4302" y="2152"/>
                  </a:lnTo>
                  <a:lnTo>
                    <a:pt x="4302" y="1937"/>
                  </a:lnTo>
                  <a:lnTo>
                    <a:pt x="4272" y="1722"/>
                  </a:lnTo>
                  <a:lnTo>
                    <a:pt x="4210" y="1506"/>
                  </a:lnTo>
                  <a:lnTo>
                    <a:pt x="4149" y="1322"/>
                  </a:lnTo>
                  <a:lnTo>
                    <a:pt x="4056" y="1138"/>
                  </a:lnTo>
                  <a:lnTo>
                    <a:pt x="3934" y="953"/>
                  </a:lnTo>
                  <a:lnTo>
                    <a:pt x="3811" y="800"/>
                  </a:lnTo>
                  <a:lnTo>
                    <a:pt x="3688" y="646"/>
                  </a:lnTo>
                  <a:lnTo>
                    <a:pt x="3534" y="493"/>
                  </a:lnTo>
                  <a:lnTo>
                    <a:pt x="3350" y="370"/>
                  </a:lnTo>
                  <a:lnTo>
                    <a:pt x="3196" y="277"/>
                  </a:lnTo>
                  <a:lnTo>
                    <a:pt x="2981" y="185"/>
                  </a:lnTo>
                  <a:lnTo>
                    <a:pt x="2797" y="93"/>
                  </a:lnTo>
                  <a:lnTo>
                    <a:pt x="2582" y="62"/>
                  </a:lnTo>
                  <a:lnTo>
                    <a:pt x="2367" y="32"/>
                  </a:lnTo>
                  <a:lnTo>
                    <a:pt x="2151" y="1"/>
                  </a:lnTo>
                  <a:lnTo>
                    <a:pt x="2151" y="1"/>
                  </a:lnTo>
                  <a:lnTo>
                    <a:pt x="1936" y="32"/>
                  </a:lnTo>
                  <a:lnTo>
                    <a:pt x="1721" y="62"/>
                  </a:lnTo>
                  <a:lnTo>
                    <a:pt x="1506" y="93"/>
                  </a:lnTo>
                  <a:lnTo>
                    <a:pt x="1322" y="185"/>
                  </a:lnTo>
                  <a:lnTo>
                    <a:pt x="1137" y="277"/>
                  </a:lnTo>
                  <a:lnTo>
                    <a:pt x="953" y="370"/>
                  </a:lnTo>
                  <a:lnTo>
                    <a:pt x="800" y="493"/>
                  </a:lnTo>
                  <a:lnTo>
                    <a:pt x="646" y="646"/>
                  </a:lnTo>
                  <a:lnTo>
                    <a:pt x="492" y="800"/>
                  </a:lnTo>
                  <a:lnTo>
                    <a:pt x="369" y="953"/>
                  </a:lnTo>
                  <a:lnTo>
                    <a:pt x="246" y="1138"/>
                  </a:lnTo>
                  <a:lnTo>
                    <a:pt x="154" y="1322"/>
                  </a:lnTo>
                  <a:lnTo>
                    <a:pt x="93" y="1506"/>
                  </a:lnTo>
                  <a:lnTo>
                    <a:pt x="31" y="1722"/>
                  </a:lnTo>
                  <a:lnTo>
                    <a:pt x="1" y="1937"/>
                  </a:lnTo>
                  <a:lnTo>
                    <a:pt x="1" y="2152"/>
                  </a:lnTo>
                  <a:lnTo>
                    <a:pt x="1" y="2152"/>
                  </a:lnTo>
                  <a:lnTo>
                    <a:pt x="1" y="2398"/>
                  </a:lnTo>
                  <a:lnTo>
                    <a:pt x="31" y="2582"/>
                  </a:lnTo>
                  <a:lnTo>
                    <a:pt x="93" y="2797"/>
                  </a:lnTo>
                  <a:lnTo>
                    <a:pt x="154" y="3012"/>
                  </a:lnTo>
                  <a:lnTo>
                    <a:pt x="246" y="3196"/>
                  </a:lnTo>
                  <a:lnTo>
                    <a:pt x="369" y="3381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800" y="3811"/>
                  </a:lnTo>
                  <a:lnTo>
                    <a:pt x="953" y="3965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06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151" y="4333"/>
                  </a:lnTo>
                  <a:lnTo>
                    <a:pt x="2151" y="4333"/>
                  </a:lnTo>
                  <a:lnTo>
                    <a:pt x="2367" y="4303"/>
                  </a:lnTo>
                  <a:lnTo>
                    <a:pt x="2582" y="4272"/>
                  </a:lnTo>
                  <a:lnTo>
                    <a:pt x="2797" y="4210"/>
                  </a:lnTo>
                  <a:lnTo>
                    <a:pt x="2981" y="4149"/>
                  </a:lnTo>
                  <a:lnTo>
                    <a:pt x="3196" y="4057"/>
                  </a:lnTo>
                  <a:lnTo>
                    <a:pt x="3350" y="3965"/>
                  </a:lnTo>
                  <a:lnTo>
                    <a:pt x="3534" y="3811"/>
                  </a:lnTo>
                  <a:lnTo>
                    <a:pt x="3688" y="3688"/>
                  </a:lnTo>
                  <a:lnTo>
                    <a:pt x="3811" y="3534"/>
                  </a:lnTo>
                  <a:lnTo>
                    <a:pt x="3934" y="3381"/>
                  </a:lnTo>
                  <a:lnTo>
                    <a:pt x="4056" y="3196"/>
                  </a:lnTo>
                  <a:lnTo>
                    <a:pt x="4149" y="3012"/>
                  </a:lnTo>
                  <a:lnTo>
                    <a:pt x="4210" y="2797"/>
                  </a:lnTo>
                  <a:lnTo>
                    <a:pt x="4272" y="2582"/>
                  </a:lnTo>
                  <a:lnTo>
                    <a:pt x="4302" y="2398"/>
                  </a:lnTo>
                  <a:lnTo>
                    <a:pt x="4302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7"/>
            <p:cNvSpPr/>
            <p:nvPr/>
          </p:nvSpPr>
          <p:spPr>
            <a:xfrm>
              <a:off x="4226952" y="3473650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953" y="0"/>
                  </a:move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7"/>
            <p:cNvSpPr/>
            <p:nvPr/>
          </p:nvSpPr>
          <p:spPr>
            <a:xfrm>
              <a:off x="4226952" y="3473650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905" y="953"/>
                  </a:moveTo>
                  <a:lnTo>
                    <a:pt x="1905" y="953"/>
                  </a:lnTo>
                  <a:lnTo>
                    <a:pt x="1905" y="769"/>
                  </a:lnTo>
                  <a:lnTo>
                    <a:pt x="1844" y="584"/>
                  </a:lnTo>
                  <a:lnTo>
                    <a:pt x="1752" y="431"/>
                  </a:lnTo>
                  <a:lnTo>
                    <a:pt x="1629" y="277"/>
                  </a:lnTo>
                  <a:lnTo>
                    <a:pt x="1506" y="154"/>
                  </a:lnTo>
                  <a:lnTo>
                    <a:pt x="1322" y="62"/>
                  </a:lnTo>
                  <a:lnTo>
                    <a:pt x="1137" y="31"/>
                  </a:lnTo>
                  <a:lnTo>
                    <a:pt x="953" y="0"/>
                  </a:lnTo>
                  <a:lnTo>
                    <a:pt x="953" y="0"/>
                  </a:lnTo>
                  <a:lnTo>
                    <a:pt x="769" y="31"/>
                  </a:lnTo>
                  <a:lnTo>
                    <a:pt x="584" y="62"/>
                  </a:lnTo>
                  <a:lnTo>
                    <a:pt x="400" y="154"/>
                  </a:lnTo>
                  <a:lnTo>
                    <a:pt x="277" y="277"/>
                  </a:lnTo>
                  <a:lnTo>
                    <a:pt x="154" y="431"/>
                  </a:lnTo>
                  <a:lnTo>
                    <a:pt x="62" y="584"/>
                  </a:lnTo>
                  <a:lnTo>
                    <a:pt x="0" y="769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1168"/>
                  </a:lnTo>
                  <a:lnTo>
                    <a:pt x="62" y="1352"/>
                  </a:lnTo>
                  <a:lnTo>
                    <a:pt x="154" y="1506"/>
                  </a:lnTo>
                  <a:lnTo>
                    <a:pt x="277" y="1660"/>
                  </a:lnTo>
                  <a:lnTo>
                    <a:pt x="400" y="1752"/>
                  </a:lnTo>
                  <a:lnTo>
                    <a:pt x="584" y="1844"/>
                  </a:lnTo>
                  <a:lnTo>
                    <a:pt x="769" y="1905"/>
                  </a:lnTo>
                  <a:lnTo>
                    <a:pt x="953" y="1936"/>
                  </a:lnTo>
                  <a:lnTo>
                    <a:pt x="953" y="1936"/>
                  </a:lnTo>
                  <a:lnTo>
                    <a:pt x="1137" y="1905"/>
                  </a:lnTo>
                  <a:lnTo>
                    <a:pt x="1322" y="1844"/>
                  </a:lnTo>
                  <a:lnTo>
                    <a:pt x="1506" y="1752"/>
                  </a:lnTo>
                  <a:lnTo>
                    <a:pt x="1629" y="1660"/>
                  </a:lnTo>
                  <a:lnTo>
                    <a:pt x="1752" y="1506"/>
                  </a:lnTo>
                  <a:lnTo>
                    <a:pt x="1844" y="1352"/>
                  </a:lnTo>
                  <a:lnTo>
                    <a:pt x="1905" y="1168"/>
                  </a:lnTo>
                  <a:lnTo>
                    <a:pt x="1905" y="9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7"/>
            <p:cNvSpPr/>
            <p:nvPr/>
          </p:nvSpPr>
          <p:spPr>
            <a:xfrm>
              <a:off x="4365559" y="3351098"/>
              <a:ext cx="325687" cy="322539"/>
            </a:xfrm>
            <a:custGeom>
              <a:avLst/>
              <a:gdLst/>
              <a:ahLst/>
              <a:cxnLst/>
              <a:rect l="l" t="t" r="r" b="b"/>
              <a:pathLst>
                <a:path w="3104" h="3074" extrusionOk="0">
                  <a:moveTo>
                    <a:pt x="1537" y="1"/>
                  </a:move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7"/>
            <p:cNvSpPr/>
            <p:nvPr/>
          </p:nvSpPr>
          <p:spPr>
            <a:xfrm>
              <a:off x="4365559" y="3351098"/>
              <a:ext cx="325687" cy="322539"/>
            </a:xfrm>
            <a:custGeom>
              <a:avLst/>
              <a:gdLst/>
              <a:ahLst/>
              <a:cxnLst/>
              <a:rect l="l" t="t" r="r" b="b"/>
              <a:pathLst>
                <a:path w="3104" h="3074" fill="none" extrusionOk="0">
                  <a:moveTo>
                    <a:pt x="3104" y="1537"/>
                  </a:moveTo>
                  <a:lnTo>
                    <a:pt x="3104" y="1537"/>
                  </a:lnTo>
                  <a:lnTo>
                    <a:pt x="3042" y="1230"/>
                  </a:lnTo>
                  <a:lnTo>
                    <a:pt x="2981" y="923"/>
                  </a:lnTo>
                  <a:lnTo>
                    <a:pt x="2827" y="677"/>
                  </a:lnTo>
                  <a:lnTo>
                    <a:pt x="2643" y="431"/>
                  </a:lnTo>
                  <a:lnTo>
                    <a:pt x="2397" y="247"/>
                  </a:lnTo>
                  <a:lnTo>
                    <a:pt x="2151" y="124"/>
                  </a:lnTo>
                  <a:lnTo>
                    <a:pt x="1844" y="32"/>
                  </a:lnTo>
                  <a:lnTo>
                    <a:pt x="1537" y="1"/>
                  </a:lnTo>
                  <a:lnTo>
                    <a:pt x="1537" y="1"/>
                  </a:lnTo>
                  <a:lnTo>
                    <a:pt x="1230" y="32"/>
                  </a:lnTo>
                  <a:lnTo>
                    <a:pt x="953" y="124"/>
                  </a:lnTo>
                  <a:lnTo>
                    <a:pt x="677" y="247"/>
                  </a:lnTo>
                  <a:lnTo>
                    <a:pt x="462" y="431"/>
                  </a:lnTo>
                  <a:lnTo>
                    <a:pt x="277" y="677"/>
                  </a:lnTo>
                  <a:lnTo>
                    <a:pt x="124" y="923"/>
                  </a:lnTo>
                  <a:lnTo>
                    <a:pt x="31" y="1230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31" y="1844"/>
                  </a:lnTo>
                  <a:lnTo>
                    <a:pt x="124" y="2152"/>
                  </a:lnTo>
                  <a:lnTo>
                    <a:pt x="277" y="2397"/>
                  </a:lnTo>
                  <a:lnTo>
                    <a:pt x="462" y="2613"/>
                  </a:lnTo>
                  <a:lnTo>
                    <a:pt x="677" y="2828"/>
                  </a:lnTo>
                  <a:lnTo>
                    <a:pt x="953" y="2951"/>
                  </a:lnTo>
                  <a:lnTo>
                    <a:pt x="1230" y="3043"/>
                  </a:lnTo>
                  <a:lnTo>
                    <a:pt x="1537" y="3073"/>
                  </a:lnTo>
                  <a:lnTo>
                    <a:pt x="1537" y="3073"/>
                  </a:lnTo>
                  <a:lnTo>
                    <a:pt x="1844" y="3043"/>
                  </a:lnTo>
                  <a:lnTo>
                    <a:pt x="2151" y="2951"/>
                  </a:lnTo>
                  <a:lnTo>
                    <a:pt x="2397" y="2828"/>
                  </a:lnTo>
                  <a:lnTo>
                    <a:pt x="2643" y="2613"/>
                  </a:lnTo>
                  <a:lnTo>
                    <a:pt x="2827" y="2397"/>
                  </a:lnTo>
                  <a:lnTo>
                    <a:pt x="2981" y="2152"/>
                  </a:lnTo>
                  <a:lnTo>
                    <a:pt x="3042" y="1844"/>
                  </a:lnTo>
                  <a:lnTo>
                    <a:pt x="3104" y="15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7"/>
            <p:cNvSpPr/>
            <p:nvPr/>
          </p:nvSpPr>
          <p:spPr>
            <a:xfrm>
              <a:off x="4668585" y="3441438"/>
              <a:ext cx="232304" cy="235452"/>
            </a:xfrm>
            <a:custGeom>
              <a:avLst/>
              <a:gdLst/>
              <a:ahLst/>
              <a:cxnLst/>
              <a:rect l="l" t="t" r="r" b="b"/>
              <a:pathLst>
                <a:path w="2214" h="2244" extrusionOk="0">
                  <a:moveTo>
                    <a:pt x="1107" y="0"/>
                  </a:move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7"/>
            <p:cNvSpPr/>
            <p:nvPr/>
          </p:nvSpPr>
          <p:spPr>
            <a:xfrm>
              <a:off x="4668585" y="3441438"/>
              <a:ext cx="232304" cy="235452"/>
            </a:xfrm>
            <a:custGeom>
              <a:avLst/>
              <a:gdLst/>
              <a:ahLst/>
              <a:cxnLst/>
              <a:rect l="l" t="t" r="r" b="b"/>
              <a:pathLst>
                <a:path w="2214" h="2244" fill="none" extrusionOk="0">
                  <a:moveTo>
                    <a:pt x="2213" y="1137"/>
                  </a:moveTo>
                  <a:lnTo>
                    <a:pt x="2213" y="1137"/>
                  </a:lnTo>
                  <a:lnTo>
                    <a:pt x="2213" y="891"/>
                  </a:lnTo>
                  <a:lnTo>
                    <a:pt x="2121" y="676"/>
                  </a:lnTo>
                  <a:lnTo>
                    <a:pt x="2029" y="492"/>
                  </a:lnTo>
                  <a:lnTo>
                    <a:pt x="1906" y="338"/>
                  </a:lnTo>
                  <a:lnTo>
                    <a:pt x="1722" y="215"/>
                  </a:lnTo>
                  <a:lnTo>
                    <a:pt x="1537" y="92"/>
                  </a:lnTo>
                  <a:lnTo>
                    <a:pt x="1322" y="31"/>
                  </a:lnTo>
                  <a:lnTo>
                    <a:pt x="1107" y="0"/>
                  </a:lnTo>
                  <a:lnTo>
                    <a:pt x="1107" y="0"/>
                  </a:lnTo>
                  <a:lnTo>
                    <a:pt x="892" y="31"/>
                  </a:lnTo>
                  <a:lnTo>
                    <a:pt x="677" y="92"/>
                  </a:lnTo>
                  <a:lnTo>
                    <a:pt x="492" y="215"/>
                  </a:lnTo>
                  <a:lnTo>
                    <a:pt x="308" y="338"/>
                  </a:lnTo>
                  <a:lnTo>
                    <a:pt x="185" y="492"/>
                  </a:lnTo>
                  <a:lnTo>
                    <a:pt x="93" y="676"/>
                  </a:lnTo>
                  <a:lnTo>
                    <a:pt x="32" y="891"/>
                  </a:lnTo>
                  <a:lnTo>
                    <a:pt x="1" y="1137"/>
                  </a:lnTo>
                  <a:lnTo>
                    <a:pt x="1" y="1137"/>
                  </a:lnTo>
                  <a:lnTo>
                    <a:pt x="32" y="1352"/>
                  </a:lnTo>
                  <a:lnTo>
                    <a:pt x="93" y="1567"/>
                  </a:lnTo>
                  <a:lnTo>
                    <a:pt x="185" y="1752"/>
                  </a:lnTo>
                  <a:lnTo>
                    <a:pt x="308" y="1905"/>
                  </a:lnTo>
                  <a:lnTo>
                    <a:pt x="492" y="2059"/>
                  </a:lnTo>
                  <a:lnTo>
                    <a:pt x="677" y="2151"/>
                  </a:lnTo>
                  <a:lnTo>
                    <a:pt x="892" y="2212"/>
                  </a:lnTo>
                  <a:lnTo>
                    <a:pt x="1107" y="2243"/>
                  </a:lnTo>
                  <a:lnTo>
                    <a:pt x="1107" y="2243"/>
                  </a:lnTo>
                  <a:lnTo>
                    <a:pt x="1322" y="2212"/>
                  </a:lnTo>
                  <a:lnTo>
                    <a:pt x="1537" y="2151"/>
                  </a:lnTo>
                  <a:lnTo>
                    <a:pt x="1722" y="2059"/>
                  </a:lnTo>
                  <a:lnTo>
                    <a:pt x="1906" y="1905"/>
                  </a:lnTo>
                  <a:lnTo>
                    <a:pt x="2029" y="1752"/>
                  </a:lnTo>
                  <a:lnTo>
                    <a:pt x="2121" y="1567"/>
                  </a:lnTo>
                  <a:lnTo>
                    <a:pt x="2213" y="1352"/>
                  </a:lnTo>
                  <a:lnTo>
                    <a:pt x="2213" y="11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7"/>
            <p:cNvSpPr/>
            <p:nvPr/>
          </p:nvSpPr>
          <p:spPr>
            <a:xfrm>
              <a:off x="2482769" y="3528421"/>
              <a:ext cx="229051" cy="229051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2182" y="1107"/>
                  </a:moveTo>
                  <a:lnTo>
                    <a:pt x="2182" y="1107"/>
                  </a:lnTo>
                  <a:lnTo>
                    <a:pt x="2182" y="861"/>
                  </a:lnTo>
                  <a:lnTo>
                    <a:pt x="2090" y="677"/>
                  </a:lnTo>
                  <a:lnTo>
                    <a:pt x="1998" y="492"/>
                  </a:lnTo>
                  <a:lnTo>
                    <a:pt x="1875" y="308"/>
                  </a:lnTo>
                  <a:lnTo>
                    <a:pt x="1721" y="185"/>
                  </a:lnTo>
                  <a:lnTo>
                    <a:pt x="1506" y="93"/>
                  </a:lnTo>
                  <a:lnTo>
                    <a:pt x="1322" y="32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861" y="32"/>
                  </a:lnTo>
                  <a:lnTo>
                    <a:pt x="677" y="93"/>
                  </a:lnTo>
                  <a:lnTo>
                    <a:pt x="492" y="185"/>
                  </a:lnTo>
                  <a:lnTo>
                    <a:pt x="308" y="308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2" y="861"/>
                  </a:lnTo>
                  <a:lnTo>
                    <a:pt x="1" y="1107"/>
                  </a:lnTo>
                  <a:lnTo>
                    <a:pt x="1" y="1107"/>
                  </a:lnTo>
                  <a:lnTo>
                    <a:pt x="32" y="1322"/>
                  </a:lnTo>
                  <a:lnTo>
                    <a:pt x="93" y="1537"/>
                  </a:lnTo>
                  <a:lnTo>
                    <a:pt x="185" y="1721"/>
                  </a:lnTo>
                  <a:lnTo>
                    <a:pt x="308" y="1875"/>
                  </a:lnTo>
                  <a:lnTo>
                    <a:pt x="492" y="1998"/>
                  </a:lnTo>
                  <a:lnTo>
                    <a:pt x="677" y="2121"/>
                  </a:lnTo>
                  <a:lnTo>
                    <a:pt x="861" y="2182"/>
                  </a:lnTo>
                  <a:lnTo>
                    <a:pt x="1107" y="2182"/>
                  </a:lnTo>
                  <a:lnTo>
                    <a:pt x="1107" y="2182"/>
                  </a:lnTo>
                  <a:lnTo>
                    <a:pt x="1322" y="2182"/>
                  </a:lnTo>
                  <a:lnTo>
                    <a:pt x="1506" y="2121"/>
                  </a:lnTo>
                  <a:lnTo>
                    <a:pt x="1721" y="1998"/>
                  </a:lnTo>
                  <a:lnTo>
                    <a:pt x="1875" y="1875"/>
                  </a:lnTo>
                  <a:lnTo>
                    <a:pt x="1998" y="1721"/>
                  </a:lnTo>
                  <a:lnTo>
                    <a:pt x="2090" y="1537"/>
                  </a:lnTo>
                  <a:lnTo>
                    <a:pt x="2182" y="1322"/>
                  </a:lnTo>
                  <a:lnTo>
                    <a:pt x="2182" y="11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7"/>
            <p:cNvSpPr/>
            <p:nvPr/>
          </p:nvSpPr>
          <p:spPr>
            <a:xfrm>
              <a:off x="2963119" y="3528421"/>
              <a:ext cx="174280" cy="171028"/>
            </a:xfrm>
            <a:custGeom>
              <a:avLst/>
              <a:gdLst/>
              <a:ahLst/>
              <a:cxnLst/>
              <a:rect l="l" t="t" r="r" b="b"/>
              <a:pathLst>
                <a:path w="1661" h="1630" extrusionOk="0">
                  <a:moveTo>
                    <a:pt x="831" y="1"/>
                  </a:moveTo>
                  <a:lnTo>
                    <a:pt x="677" y="32"/>
                  </a:lnTo>
                  <a:lnTo>
                    <a:pt x="523" y="62"/>
                  </a:lnTo>
                  <a:lnTo>
                    <a:pt x="370" y="154"/>
                  </a:lnTo>
                  <a:lnTo>
                    <a:pt x="247" y="247"/>
                  </a:lnTo>
                  <a:lnTo>
                    <a:pt x="155" y="369"/>
                  </a:lnTo>
                  <a:lnTo>
                    <a:pt x="62" y="492"/>
                  </a:lnTo>
                  <a:lnTo>
                    <a:pt x="32" y="646"/>
                  </a:lnTo>
                  <a:lnTo>
                    <a:pt x="1" y="830"/>
                  </a:lnTo>
                  <a:lnTo>
                    <a:pt x="32" y="984"/>
                  </a:lnTo>
                  <a:lnTo>
                    <a:pt x="62" y="1138"/>
                  </a:lnTo>
                  <a:lnTo>
                    <a:pt x="155" y="1291"/>
                  </a:lnTo>
                  <a:lnTo>
                    <a:pt x="247" y="1414"/>
                  </a:lnTo>
                  <a:lnTo>
                    <a:pt x="370" y="1506"/>
                  </a:lnTo>
                  <a:lnTo>
                    <a:pt x="523" y="1568"/>
                  </a:lnTo>
                  <a:lnTo>
                    <a:pt x="677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6"/>
                  </a:lnTo>
                  <a:lnTo>
                    <a:pt x="1414" y="1414"/>
                  </a:lnTo>
                  <a:lnTo>
                    <a:pt x="1507" y="1291"/>
                  </a:lnTo>
                  <a:lnTo>
                    <a:pt x="1599" y="1138"/>
                  </a:lnTo>
                  <a:lnTo>
                    <a:pt x="1629" y="984"/>
                  </a:lnTo>
                  <a:lnTo>
                    <a:pt x="1660" y="830"/>
                  </a:lnTo>
                  <a:lnTo>
                    <a:pt x="1629" y="646"/>
                  </a:lnTo>
                  <a:lnTo>
                    <a:pt x="1599" y="492"/>
                  </a:lnTo>
                  <a:lnTo>
                    <a:pt x="1507" y="369"/>
                  </a:lnTo>
                  <a:lnTo>
                    <a:pt x="1414" y="247"/>
                  </a:lnTo>
                  <a:lnTo>
                    <a:pt x="1291" y="154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7"/>
            <p:cNvSpPr/>
            <p:nvPr/>
          </p:nvSpPr>
          <p:spPr>
            <a:xfrm>
              <a:off x="2963119" y="3528421"/>
              <a:ext cx="174280" cy="171028"/>
            </a:xfrm>
            <a:custGeom>
              <a:avLst/>
              <a:gdLst/>
              <a:ahLst/>
              <a:cxnLst/>
              <a:rect l="l" t="t" r="r" b="b"/>
              <a:pathLst>
                <a:path w="1661" h="1630" fill="none" extrusionOk="0">
                  <a:moveTo>
                    <a:pt x="1660" y="830"/>
                  </a:moveTo>
                  <a:lnTo>
                    <a:pt x="1660" y="830"/>
                  </a:lnTo>
                  <a:lnTo>
                    <a:pt x="1629" y="984"/>
                  </a:lnTo>
                  <a:lnTo>
                    <a:pt x="1599" y="1138"/>
                  </a:lnTo>
                  <a:lnTo>
                    <a:pt x="1507" y="1291"/>
                  </a:lnTo>
                  <a:lnTo>
                    <a:pt x="1414" y="1414"/>
                  </a:lnTo>
                  <a:lnTo>
                    <a:pt x="1291" y="1506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1" y="1629"/>
                  </a:lnTo>
                  <a:lnTo>
                    <a:pt x="831" y="1629"/>
                  </a:lnTo>
                  <a:lnTo>
                    <a:pt x="677" y="1629"/>
                  </a:lnTo>
                  <a:lnTo>
                    <a:pt x="523" y="1568"/>
                  </a:lnTo>
                  <a:lnTo>
                    <a:pt x="370" y="1506"/>
                  </a:lnTo>
                  <a:lnTo>
                    <a:pt x="247" y="1414"/>
                  </a:lnTo>
                  <a:lnTo>
                    <a:pt x="155" y="1291"/>
                  </a:lnTo>
                  <a:lnTo>
                    <a:pt x="62" y="1138"/>
                  </a:lnTo>
                  <a:lnTo>
                    <a:pt x="32" y="984"/>
                  </a:lnTo>
                  <a:lnTo>
                    <a:pt x="1" y="830"/>
                  </a:lnTo>
                  <a:lnTo>
                    <a:pt x="1" y="830"/>
                  </a:lnTo>
                  <a:lnTo>
                    <a:pt x="32" y="646"/>
                  </a:lnTo>
                  <a:lnTo>
                    <a:pt x="62" y="492"/>
                  </a:lnTo>
                  <a:lnTo>
                    <a:pt x="155" y="369"/>
                  </a:lnTo>
                  <a:lnTo>
                    <a:pt x="247" y="247"/>
                  </a:lnTo>
                  <a:lnTo>
                    <a:pt x="370" y="154"/>
                  </a:lnTo>
                  <a:lnTo>
                    <a:pt x="523" y="62"/>
                  </a:lnTo>
                  <a:lnTo>
                    <a:pt x="677" y="32"/>
                  </a:lnTo>
                  <a:lnTo>
                    <a:pt x="831" y="1"/>
                  </a:lnTo>
                  <a:lnTo>
                    <a:pt x="831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4"/>
                  </a:lnTo>
                  <a:lnTo>
                    <a:pt x="1414" y="247"/>
                  </a:lnTo>
                  <a:lnTo>
                    <a:pt x="1507" y="369"/>
                  </a:lnTo>
                  <a:lnTo>
                    <a:pt x="1599" y="492"/>
                  </a:lnTo>
                  <a:lnTo>
                    <a:pt x="1629" y="646"/>
                  </a:lnTo>
                  <a:lnTo>
                    <a:pt x="1660" y="8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7"/>
            <p:cNvSpPr/>
            <p:nvPr/>
          </p:nvSpPr>
          <p:spPr>
            <a:xfrm>
              <a:off x="3114737" y="3460745"/>
              <a:ext cx="232199" cy="232199"/>
            </a:xfrm>
            <a:custGeom>
              <a:avLst/>
              <a:gdLst/>
              <a:ahLst/>
              <a:cxnLst/>
              <a:rect l="l" t="t" r="r" b="b"/>
              <a:pathLst>
                <a:path w="2213" h="2213" extrusionOk="0">
                  <a:moveTo>
                    <a:pt x="1106" y="1"/>
                  </a:moveTo>
                  <a:lnTo>
                    <a:pt x="860" y="31"/>
                  </a:lnTo>
                  <a:lnTo>
                    <a:pt x="676" y="93"/>
                  </a:lnTo>
                  <a:lnTo>
                    <a:pt x="492" y="185"/>
                  </a:lnTo>
                  <a:lnTo>
                    <a:pt x="307" y="339"/>
                  </a:lnTo>
                  <a:lnTo>
                    <a:pt x="184" y="492"/>
                  </a:lnTo>
                  <a:lnTo>
                    <a:pt x="92" y="677"/>
                  </a:lnTo>
                  <a:lnTo>
                    <a:pt x="0" y="892"/>
                  </a:lnTo>
                  <a:lnTo>
                    <a:pt x="0" y="1107"/>
                  </a:lnTo>
                  <a:lnTo>
                    <a:pt x="0" y="1352"/>
                  </a:lnTo>
                  <a:lnTo>
                    <a:pt x="92" y="1537"/>
                  </a:lnTo>
                  <a:lnTo>
                    <a:pt x="184" y="1752"/>
                  </a:lnTo>
                  <a:lnTo>
                    <a:pt x="307" y="1906"/>
                  </a:lnTo>
                  <a:lnTo>
                    <a:pt x="492" y="2028"/>
                  </a:lnTo>
                  <a:lnTo>
                    <a:pt x="676" y="2151"/>
                  </a:lnTo>
                  <a:lnTo>
                    <a:pt x="860" y="2213"/>
                  </a:lnTo>
                  <a:lnTo>
                    <a:pt x="1321" y="2213"/>
                  </a:lnTo>
                  <a:lnTo>
                    <a:pt x="1536" y="2151"/>
                  </a:lnTo>
                  <a:lnTo>
                    <a:pt x="1721" y="2028"/>
                  </a:lnTo>
                  <a:lnTo>
                    <a:pt x="1874" y="1906"/>
                  </a:lnTo>
                  <a:lnTo>
                    <a:pt x="2028" y="1752"/>
                  </a:lnTo>
                  <a:lnTo>
                    <a:pt x="2120" y="1537"/>
                  </a:lnTo>
                  <a:lnTo>
                    <a:pt x="2182" y="1352"/>
                  </a:lnTo>
                  <a:lnTo>
                    <a:pt x="2212" y="1107"/>
                  </a:lnTo>
                  <a:lnTo>
                    <a:pt x="2182" y="892"/>
                  </a:lnTo>
                  <a:lnTo>
                    <a:pt x="2120" y="677"/>
                  </a:lnTo>
                  <a:lnTo>
                    <a:pt x="2028" y="492"/>
                  </a:lnTo>
                  <a:lnTo>
                    <a:pt x="1874" y="339"/>
                  </a:lnTo>
                  <a:lnTo>
                    <a:pt x="1721" y="185"/>
                  </a:lnTo>
                  <a:lnTo>
                    <a:pt x="1536" y="93"/>
                  </a:lnTo>
                  <a:lnTo>
                    <a:pt x="1321" y="31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7"/>
            <p:cNvSpPr/>
            <p:nvPr/>
          </p:nvSpPr>
          <p:spPr>
            <a:xfrm>
              <a:off x="3114737" y="3460745"/>
              <a:ext cx="232199" cy="232199"/>
            </a:xfrm>
            <a:custGeom>
              <a:avLst/>
              <a:gdLst/>
              <a:ahLst/>
              <a:cxnLst/>
              <a:rect l="l" t="t" r="r" b="b"/>
              <a:pathLst>
                <a:path w="2213" h="2213" fill="none" extrusionOk="0">
                  <a:moveTo>
                    <a:pt x="2212" y="1107"/>
                  </a:moveTo>
                  <a:lnTo>
                    <a:pt x="2212" y="1107"/>
                  </a:lnTo>
                  <a:lnTo>
                    <a:pt x="2182" y="1352"/>
                  </a:lnTo>
                  <a:lnTo>
                    <a:pt x="2120" y="1537"/>
                  </a:lnTo>
                  <a:lnTo>
                    <a:pt x="2028" y="1752"/>
                  </a:lnTo>
                  <a:lnTo>
                    <a:pt x="1874" y="1906"/>
                  </a:lnTo>
                  <a:lnTo>
                    <a:pt x="1721" y="2028"/>
                  </a:lnTo>
                  <a:lnTo>
                    <a:pt x="1536" y="2151"/>
                  </a:lnTo>
                  <a:lnTo>
                    <a:pt x="1321" y="2213"/>
                  </a:lnTo>
                  <a:lnTo>
                    <a:pt x="1106" y="2213"/>
                  </a:lnTo>
                  <a:lnTo>
                    <a:pt x="1106" y="2213"/>
                  </a:lnTo>
                  <a:lnTo>
                    <a:pt x="860" y="2213"/>
                  </a:lnTo>
                  <a:lnTo>
                    <a:pt x="676" y="2151"/>
                  </a:lnTo>
                  <a:lnTo>
                    <a:pt x="492" y="2028"/>
                  </a:lnTo>
                  <a:lnTo>
                    <a:pt x="307" y="1906"/>
                  </a:lnTo>
                  <a:lnTo>
                    <a:pt x="184" y="1752"/>
                  </a:lnTo>
                  <a:lnTo>
                    <a:pt x="92" y="1537"/>
                  </a:lnTo>
                  <a:lnTo>
                    <a:pt x="0" y="1352"/>
                  </a:lnTo>
                  <a:lnTo>
                    <a:pt x="0" y="1107"/>
                  </a:lnTo>
                  <a:lnTo>
                    <a:pt x="0" y="1107"/>
                  </a:lnTo>
                  <a:lnTo>
                    <a:pt x="0" y="892"/>
                  </a:lnTo>
                  <a:lnTo>
                    <a:pt x="92" y="677"/>
                  </a:lnTo>
                  <a:lnTo>
                    <a:pt x="184" y="492"/>
                  </a:lnTo>
                  <a:lnTo>
                    <a:pt x="307" y="339"/>
                  </a:lnTo>
                  <a:lnTo>
                    <a:pt x="492" y="185"/>
                  </a:lnTo>
                  <a:lnTo>
                    <a:pt x="676" y="93"/>
                  </a:lnTo>
                  <a:lnTo>
                    <a:pt x="860" y="31"/>
                  </a:lnTo>
                  <a:lnTo>
                    <a:pt x="1106" y="1"/>
                  </a:lnTo>
                  <a:lnTo>
                    <a:pt x="1106" y="1"/>
                  </a:lnTo>
                  <a:lnTo>
                    <a:pt x="1321" y="31"/>
                  </a:lnTo>
                  <a:lnTo>
                    <a:pt x="1536" y="93"/>
                  </a:lnTo>
                  <a:lnTo>
                    <a:pt x="1721" y="185"/>
                  </a:lnTo>
                  <a:lnTo>
                    <a:pt x="1874" y="339"/>
                  </a:lnTo>
                  <a:lnTo>
                    <a:pt x="2028" y="492"/>
                  </a:lnTo>
                  <a:lnTo>
                    <a:pt x="2120" y="677"/>
                  </a:lnTo>
                  <a:lnTo>
                    <a:pt x="2182" y="892"/>
                  </a:lnTo>
                  <a:lnTo>
                    <a:pt x="2212" y="11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7"/>
            <p:cNvSpPr/>
            <p:nvPr/>
          </p:nvSpPr>
          <p:spPr>
            <a:xfrm>
              <a:off x="3291957" y="3393068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extrusionOk="0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8" y="277"/>
                  </a:lnTo>
                  <a:lnTo>
                    <a:pt x="462" y="461"/>
                  </a:lnTo>
                  <a:lnTo>
                    <a:pt x="278" y="707"/>
                  </a:lnTo>
                  <a:lnTo>
                    <a:pt x="124" y="984"/>
                  </a:lnTo>
                  <a:lnTo>
                    <a:pt x="32" y="1291"/>
                  </a:lnTo>
                  <a:lnTo>
                    <a:pt x="1" y="1598"/>
                  </a:lnTo>
                  <a:lnTo>
                    <a:pt x="32" y="1905"/>
                  </a:lnTo>
                  <a:lnTo>
                    <a:pt x="124" y="2213"/>
                  </a:lnTo>
                  <a:lnTo>
                    <a:pt x="278" y="2489"/>
                  </a:lnTo>
                  <a:lnTo>
                    <a:pt x="462" y="2735"/>
                  </a:lnTo>
                  <a:lnTo>
                    <a:pt x="708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36" y="2735"/>
                  </a:lnTo>
                  <a:lnTo>
                    <a:pt x="2920" y="2489"/>
                  </a:lnTo>
                  <a:lnTo>
                    <a:pt x="3074" y="2213"/>
                  </a:lnTo>
                  <a:lnTo>
                    <a:pt x="3166" y="1905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4" y="984"/>
                  </a:lnTo>
                  <a:lnTo>
                    <a:pt x="2920" y="707"/>
                  </a:lnTo>
                  <a:lnTo>
                    <a:pt x="2736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7"/>
            <p:cNvSpPr/>
            <p:nvPr/>
          </p:nvSpPr>
          <p:spPr>
            <a:xfrm>
              <a:off x="3291957" y="3393068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fill="none" extrusionOk="0">
                  <a:moveTo>
                    <a:pt x="3196" y="1598"/>
                  </a:moveTo>
                  <a:lnTo>
                    <a:pt x="3196" y="1598"/>
                  </a:lnTo>
                  <a:lnTo>
                    <a:pt x="3166" y="1905"/>
                  </a:lnTo>
                  <a:lnTo>
                    <a:pt x="3074" y="2213"/>
                  </a:lnTo>
                  <a:lnTo>
                    <a:pt x="2920" y="2489"/>
                  </a:lnTo>
                  <a:lnTo>
                    <a:pt x="2736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8" y="2919"/>
                  </a:lnTo>
                  <a:lnTo>
                    <a:pt x="462" y="2735"/>
                  </a:lnTo>
                  <a:lnTo>
                    <a:pt x="278" y="2489"/>
                  </a:lnTo>
                  <a:lnTo>
                    <a:pt x="124" y="2213"/>
                  </a:lnTo>
                  <a:lnTo>
                    <a:pt x="32" y="1905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2" y="1291"/>
                  </a:lnTo>
                  <a:lnTo>
                    <a:pt x="124" y="984"/>
                  </a:lnTo>
                  <a:lnTo>
                    <a:pt x="278" y="707"/>
                  </a:lnTo>
                  <a:lnTo>
                    <a:pt x="462" y="461"/>
                  </a:lnTo>
                  <a:lnTo>
                    <a:pt x="708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36" y="461"/>
                  </a:lnTo>
                  <a:lnTo>
                    <a:pt x="2920" y="707"/>
                  </a:lnTo>
                  <a:lnTo>
                    <a:pt x="3074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7"/>
            <p:cNvSpPr/>
            <p:nvPr/>
          </p:nvSpPr>
          <p:spPr>
            <a:xfrm>
              <a:off x="3562771" y="3405974"/>
              <a:ext cx="332193" cy="332088"/>
            </a:xfrm>
            <a:custGeom>
              <a:avLst/>
              <a:gdLst/>
              <a:ahLst/>
              <a:cxnLst/>
              <a:rect l="l" t="t" r="r" b="b"/>
              <a:pathLst>
                <a:path w="3166" h="3165" extrusionOk="0">
                  <a:moveTo>
                    <a:pt x="1599" y="0"/>
                  </a:moveTo>
                  <a:lnTo>
                    <a:pt x="1261" y="31"/>
                  </a:lnTo>
                  <a:lnTo>
                    <a:pt x="953" y="123"/>
                  </a:lnTo>
                  <a:lnTo>
                    <a:pt x="708" y="246"/>
                  </a:lnTo>
                  <a:lnTo>
                    <a:pt x="462" y="461"/>
                  </a:lnTo>
                  <a:lnTo>
                    <a:pt x="277" y="676"/>
                  </a:lnTo>
                  <a:lnTo>
                    <a:pt x="124" y="953"/>
                  </a:lnTo>
                  <a:lnTo>
                    <a:pt x="32" y="1260"/>
                  </a:lnTo>
                  <a:lnTo>
                    <a:pt x="1" y="1567"/>
                  </a:lnTo>
                  <a:lnTo>
                    <a:pt x="32" y="1905"/>
                  </a:lnTo>
                  <a:lnTo>
                    <a:pt x="124" y="2212"/>
                  </a:lnTo>
                  <a:lnTo>
                    <a:pt x="277" y="2458"/>
                  </a:lnTo>
                  <a:lnTo>
                    <a:pt x="462" y="2704"/>
                  </a:lnTo>
                  <a:lnTo>
                    <a:pt x="708" y="2888"/>
                  </a:lnTo>
                  <a:lnTo>
                    <a:pt x="953" y="3042"/>
                  </a:lnTo>
                  <a:lnTo>
                    <a:pt x="1261" y="3134"/>
                  </a:lnTo>
                  <a:lnTo>
                    <a:pt x="1599" y="3165"/>
                  </a:lnTo>
                  <a:lnTo>
                    <a:pt x="1906" y="3134"/>
                  </a:lnTo>
                  <a:lnTo>
                    <a:pt x="2213" y="3042"/>
                  </a:lnTo>
                  <a:lnTo>
                    <a:pt x="2490" y="2888"/>
                  </a:lnTo>
                  <a:lnTo>
                    <a:pt x="2705" y="2704"/>
                  </a:lnTo>
                  <a:lnTo>
                    <a:pt x="2920" y="2458"/>
                  </a:lnTo>
                  <a:lnTo>
                    <a:pt x="3043" y="2212"/>
                  </a:lnTo>
                  <a:lnTo>
                    <a:pt x="3135" y="1905"/>
                  </a:lnTo>
                  <a:lnTo>
                    <a:pt x="3166" y="1567"/>
                  </a:lnTo>
                  <a:lnTo>
                    <a:pt x="3135" y="1260"/>
                  </a:lnTo>
                  <a:lnTo>
                    <a:pt x="3043" y="953"/>
                  </a:lnTo>
                  <a:lnTo>
                    <a:pt x="2920" y="676"/>
                  </a:lnTo>
                  <a:lnTo>
                    <a:pt x="2705" y="461"/>
                  </a:lnTo>
                  <a:lnTo>
                    <a:pt x="2490" y="246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7"/>
            <p:cNvSpPr/>
            <p:nvPr/>
          </p:nvSpPr>
          <p:spPr>
            <a:xfrm>
              <a:off x="3562771" y="3405974"/>
              <a:ext cx="332193" cy="332088"/>
            </a:xfrm>
            <a:custGeom>
              <a:avLst/>
              <a:gdLst/>
              <a:ahLst/>
              <a:cxnLst/>
              <a:rect l="l" t="t" r="r" b="b"/>
              <a:pathLst>
                <a:path w="3166" h="3165" fill="none" extrusionOk="0">
                  <a:moveTo>
                    <a:pt x="3166" y="1567"/>
                  </a:moveTo>
                  <a:lnTo>
                    <a:pt x="3166" y="1567"/>
                  </a:lnTo>
                  <a:lnTo>
                    <a:pt x="3135" y="1905"/>
                  </a:lnTo>
                  <a:lnTo>
                    <a:pt x="3043" y="2212"/>
                  </a:lnTo>
                  <a:lnTo>
                    <a:pt x="2920" y="2458"/>
                  </a:lnTo>
                  <a:lnTo>
                    <a:pt x="2705" y="2704"/>
                  </a:lnTo>
                  <a:lnTo>
                    <a:pt x="2490" y="2888"/>
                  </a:lnTo>
                  <a:lnTo>
                    <a:pt x="2213" y="3042"/>
                  </a:lnTo>
                  <a:lnTo>
                    <a:pt x="1906" y="3134"/>
                  </a:lnTo>
                  <a:lnTo>
                    <a:pt x="1599" y="3165"/>
                  </a:lnTo>
                  <a:lnTo>
                    <a:pt x="1599" y="3165"/>
                  </a:lnTo>
                  <a:lnTo>
                    <a:pt x="1261" y="3134"/>
                  </a:lnTo>
                  <a:lnTo>
                    <a:pt x="953" y="3042"/>
                  </a:lnTo>
                  <a:lnTo>
                    <a:pt x="708" y="2888"/>
                  </a:lnTo>
                  <a:lnTo>
                    <a:pt x="462" y="2704"/>
                  </a:lnTo>
                  <a:lnTo>
                    <a:pt x="277" y="2458"/>
                  </a:lnTo>
                  <a:lnTo>
                    <a:pt x="124" y="2212"/>
                  </a:lnTo>
                  <a:lnTo>
                    <a:pt x="32" y="1905"/>
                  </a:lnTo>
                  <a:lnTo>
                    <a:pt x="1" y="1567"/>
                  </a:lnTo>
                  <a:lnTo>
                    <a:pt x="1" y="1567"/>
                  </a:lnTo>
                  <a:lnTo>
                    <a:pt x="32" y="1260"/>
                  </a:lnTo>
                  <a:lnTo>
                    <a:pt x="124" y="953"/>
                  </a:lnTo>
                  <a:lnTo>
                    <a:pt x="277" y="676"/>
                  </a:lnTo>
                  <a:lnTo>
                    <a:pt x="462" y="461"/>
                  </a:lnTo>
                  <a:lnTo>
                    <a:pt x="708" y="246"/>
                  </a:lnTo>
                  <a:lnTo>
                    <a:pt x="953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46"/>
                  </a:lnTo>
                  <a:lnTo>
                    <a:pt x="2705" y="461"/>
                  </a:lnTo>
                  <a:lnTo>
                    <a:pt x="2920" y="676"/>
                  </a:lnTo>
                  <a:lnTo>
                    <a:pt x="3043" y="953"/>
                  </a:lnTo>
                  <a:lnTo>
                    <a:pt x="3135" y="1260"/>
                  </a:lnTo>
                  <a:lnTo>
                    <a:pt x="3166" y="15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7"/>
            <p:cNvSpPr/>
            <p:nvPr/>
          </p:nvSpPr>
          <p:spPr>
            <a:xfrm>
              <a:off x="3840090" y="3360856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extrusionOk="0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523" y="492"/>
                  </a:lnTo>
                  <a:lnTo>
                    <a:pt x="308" y="737"/>
                  </a:lnTo>
                  <a:lnTo>
                    <a:pt x="154" y="1045"/>
                  </a:lnTo>
                  <a:lnTo>
                    <a:pt x="31" y="1352"/>
                  </a:lnTo>
                  <a:lnTo>
                    <a:pt x="0" y="1690"/>
                  </a:lnTo>
                  <a:lnTo>
                    <a:pt x="31" y="2059"/>
                  </a:lnTo>
                  <a:lnTo>
                    <a:pt x="154" y="2366"/>
                  </a:lnTo>
                  <a:lnTo>
                    <a:pt x="308" y="2673"/>
                  </a:lnTo>
                  <a:lnTo>
                    <a:pt x="523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50" y="2919"/>
                  </a:lnTo>
                  <a:lnTo>
                    <a:pt x="3165" y="2673"/>
                  </a:lnTo>
                  <a:lnTo>
                    <a:pt x="3319" y="2366"/>
                  </a:lnTo>
                  <a:lnTo>
                    <a:pt x="3411" y="2059"/>
                  </a:lnTo>
                  <a:lnTo>
                    <a:pt x="3442" y="1690"/>
                  </a:lnTo>
                  <a:lnTo>
                    <a:pt x="3411" y="1352"/>
                  </a:lnTo>
                  <a:lnTo>
                    <a:pt x="3319" y="1045"/>
                  </a:lnTo>
                  <a:lnTo>
                    <a:pt x="3165" y="737"/>
                  </a:lnTo>
                  <a:lnTo>
                    <a:pt x="2950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7"/>
            <p:cNvSpPr/>
            <p:nvPr/>
          </p:nvSpPr>
          <p:spPr>
            <a:xfrm>
              <a:off x="3840090" y="3360856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fill="none" extrusionOk="0">
                  <a:moveTo>
                    <a:pt x="3442" y="1690"/>
                  </a:moveTo>
                  <a:lnTo>
                    <a:pt x="3442" y="1690"/>
                  </a:lnTo>
                  <a:lnTo>
                    <a:pt x="3411" y="2059"/>
                  </a:lnTo>
                  <a:lnTo>
                    <a:pt x="3319" y="2366"/>
                  </a:lnTo>
                  <a:lnTo>
                    <a:pt x="3165" y="2673"/>
                  </a:lnTo>
                  <a:lnTo>
                    <a:pt x="2950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523" y="2919"/>
                  </a:lnTo>
                  <a:lnTo>
                    <a:pt x="308" y="2673"/>
                  </a:lnTo>
                  <a:lnTo>
                    <a:pt x="154" y="2366"/>
                  </a:lnTo>
                  <a:lnTo>
                    <a:pt x="31" y="2059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31" y="1352"/>
                  </a:lnTo>
                  <a:lnTo>
                    <a:pt x="154" y="1045"/>
                  </a:lnTo>
                  <a:lnTo>
                    <a:pt x="308" y="737"/>
                  </a:lnTo>
                  <a:lnTo>
                    <a:pt x="523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50" y="492"/>
                  </a:lnTo>
                  <a:lnTo>
                    <a:pt x="3165" y="737"/>
                  </a:lnTo>
                  <a:lnTo>
                    <a:pt x="3319" y="1045"/>
                  </a:lnTo>
                  <a:lnTo>
                    <a:pt x="3411" y="1352"/>
                  </a:lnTo>
                  <a:lnTo>
                    <a:pt x="3442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7"/>
            <p:cNvSpPr/>
            <p:nvPr/>
          </p:nvSpPr>
          <p:spPr>
            <a:xfrm>
              <a:off x="4133463" y="3480051"/>
              <a:ext cx="274169" cy="274169"/>
            </a:xfrm>
            <a:custGeom>
              <a:avLst/>
              <a:gdLst/>
              <a:ahLst/>
              <a:cxnLst/>
              <a:rect l="l" t="t" r="r" b="b"/>
              <a:pathLst>
                <a:path w="2613" h="2613" extrusionOk="0">
                  <a:moveTo>
                    <a:pt x="1291" y="1"/>
                  </a:moveTo>
                  <a:lnTo>
                    <a:pt x="1045" y="32"/>
                  </a:lnTo>
                  <a:lnTo>
                    <a:pt x="799" y="124"/>
                  </a:lnTo>
                  <a:lnTo>
                    <a:pt x="584" y="247"/>
                  </a:lnTo>
                  <a:lnTo>
                    <a:pt x="369" y="400"/>
                  </a:lnTo>
                  <a:lnTo>
                    <a:pt x="215" y="585"/>
                  </a:lnTo>
                  <a:lnTo>
                    <a:pt x="93" y="800"/>
                  </a:lnTo>
                  <a:lnTo>
                    <a:pt x="31" y="1046"/>
                  </a:lnTo>
                  <a:lnTo>
                    <a:pt x="0" y="1322"/>
                  </a:lnTo>
                  <a:lnTo>
                    <a:pt x="31" y="1568"/>
                  </a:lnTo>
                  <a:lnTo>
                    <a:pt x="93" y="1814"/>
                  </a:lnTo>
                  <a:lnTo>
                    <a:pt x="215" y="2029"/>
                  </a:lnTo>
                  <a:lnTo>
                    <a:pt x="369" y="2244"/>
                  </a:lnTo>
                  <a:lnTo>
                    <a:pt x="584" y="2398"/>
                  </a:lnTo>
                  <a:lnTo>
                    <a:pt x="799" y="2520"/>
                  </a:lnTo>
                  <a:lnTo>
                    <a:pt x="1045" y="2582"/>
                  </a:lnTo>
                  <a:lnTo>
                    <a:pt x="1291" y="2613"/>
                  </a:lnTo>
                  <a:lnTo>
                    <a:pt x="1567" y="2582"/>
                  </a:lnTo>
                  <a:lnTo>
                    <a:pt x="1813" y="2520"/>
                  </a:lnTo>
                  <a:lnTo>
                    <a:pt x="2028" y="2398"/>
                  </a:lnTo>
                  <a:lnTo>
                    <a:pt x="2213" y="2244"/>
                  </a:lnTo>
                  <a:lnTo>
                    <a:pt x="2366" y="2029"/>
                  </a:lnTo>
                  <a:lnTo>
                    <a:pt x="2489" y="1814"/>
                  </a:lnTo>
                  <a:lnTo>
                    <a:pt x="2581" y="1568"/>
                  </a:lnTo>
                  <a:lnTo>
                    <a:pt x="2612" y="1322"/>
                  </a:lnTo>
                  <a:lnTo>
                    <a:pt x="2581" y="1046"/>
                  </a:lnTo>
                  <a:lnTo>
                    <a:pt x="2489" y="800"/>
                  </a:lnTo>
                  <a:lnTo>
                    <a:pt x="2366" y="585"/>
                  </a:lnTo>
                  <a:lnTo>
                    <a:pt x="2213" y="400"/>
                  </a:lnTo>
                  <a:lnTo>
                    <a:pt x="2028" y="247"/>
                  </a:lnTo>
                  <a:lnTo>
                    <a:pt x="1813" y="124"/>
                  </a:lnTo>
                  <a:lnTo>
                    <a:pt x="1567" y="32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7"/>
            <p:cNvSpPr/>
            <p:nvPr/>
          </p:nvSpPr>
          <p:spPr>
            <a:xfrm>
              <a:off x="4133463" y="3480051"/>
              <a:ext cx="274169" cy="274169"/>
            </a:xfrm>
            <a:custGeom>
              <a:avLst/>
              <a:gdLst/>
              <a:ahLst/>
              <a:cxnLst/>
              <a:rect l="l" t="t" r="r" b="b"/>
              <a:pathLst>
                <a:path w="2613" h="2613" fill="none" extrusionOk="0">
                  <a:moveTo>
                    <a:pt x="2612" y="1322"/>
                  </a:moveTo>
                  <a:lnTo>
                    <a:pt x="2612" y="1322"/>
                  </a:lnTo>
                  <a:lnTo>
                    <a:pt x="2581" y="1568"/>
                  </a:lnTo>
                  <a:lnTo>
                    <a:pt x="2489" y="1814"/>
                  </a:lnTo>
                  <a:lnTo>
                    <a:pt x="2366" y="2029"/>
                  </a:lnTo>
                  <a:lnTo>
                    <a:pt x="2213" y="2244"/>
                  </a:lnTo>
                  <a:lnTo>
                    <a:pt x="2028" y="2398"/>
                  </a:lnTo>
                  <a:lnTo>
                    <a:pt x="1813" y="2520"/>
                  </a:lnTo>
                  <a:lnTo>
                    <a:pt x="1567" y="2582"/>
                  </a:lnTo>
                  <a:lnTo>
                    <a:pt x="1291" y="2613"/>
                  </a:lnTo>
                  <a:lnTo>
                    <a:pt x="1291" y="2613"/>
                  </a:lnTo>
                  <a:lnTo>
                    <a:pt x="1045" y="2582"/>
                  </a:lnTo>
                  <a:lnTo>
                    <a:pt x="799" y="2520"/>
                  </a:lnTo>
                  <a:lnTo>
                    <a:pt x="584" y="2398"/>
                  </a:lnTo>
                  <a:lnTo>
                    <a:pt x="369" y="2244"/>
                  </a:lnTo>
                  <a:lnTo>
                    <a:pt x="215" y="2029"/>
                  </a:lnTo>
                  <a:lnTo>
                    <a:pt x="93" y="1814"/>
                  </a:lnTo>
                  <a:lnTo>
                    <a:pt x="31" y="1568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31" y="1046"/>
                  </a:lnTo>
                  <a:lnTo>
                    <a:pt x="93" y="800"/>
                  </a:lnTo>
                  <a:lnTo>
                    <a:pt x="215" y="585"/>
                  </a:lnTo>
                  <a:lnTo>
                    <a:pt x="369" y="400"/>
                  </a:lnTo>
                  <a:lnTo>
                    <a:pt x="584" y="247"/>
                  </a:lnTo>
                  <a:lnTo>
                    <a:pt x="799" y="124"/>
                  </a:lnTo>
                  <a:lnTo>
                    <a:pt x="1045" y="32"/>
                  </a:lnTo>
                  <a:lnTo>
                    <a:pt x="1291" y="1"/>
                  </a:lnTo>
                  <a:lnTo>
                    <a:pt x="1291" y="1"/>
                  </a:lnTo>
                  <a:lnTo>
                    <a:pt x="1567" y="32"/>
                  </a:lnTo>
                  <a:lnTo>
                    <a:pt x="1813" y="124"/>
                  </a:lnTo>
                  <a:lnTo>
                    <a:pt x="2028" y="247"/>
                  </a:lnTo>
                  <a:lnTo>
                    <a:pt x="2213" y="400"/>
                  </a:lnTo>
                  <a:lnTo>
                    <a:pt x="2366" y="585"/>
                  </a:lnTo>
                  <a:lnTo>
                    <a:pt x="2489" y="800"/>
                  </a:lnTo>
                  <a:lnTo>
                    <a:pt x="2581" y="1046"/>
                  </a:lnTo>
                  <a:lnTo>
                    <a:pt x="2612" y="1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7"/>
            <p:cNvSpPr/>
            <p:nvPr/>
          </p:nvSpPr>
          <p:spPr>
            <a:xfrm>
              <a:off x="4352653" y="3502610"/>
              <a:ext cx="174175" cy="171028"/>
            </a:xfrm>
            <a:custGeom>
              <a:avLst/>
              <a:gdLst/>
              <a:ahLst/>
              <a:cxnLst/>
              <a:rect l="l" t="t" r="r" b="b"/>
              <a:pathLst>
                <a:path w="1660" h="1630" extrusionOk="0">
                  <a:moveTo>
                    <a:pt x="830" y="1"/>
                  </a:moveTo>
                  <a:lnTo>
                    <a:pt x="646" y="32"/>
                  </a:lnTo>
                  <a:lnTo>
                    <a:pt x="492" y="62"/>
                  </a:lnTo>
                  <a:lnTo>
                    <a:pt x="369" y="155"/>
                  </a:lnTo>
                  <a:lnTo>
                    <a:pt x="247" y="247"/>
                  </a:lnTo>
                  <a:lnTo>
                    <a:pt x="154" y="370"/>
                  </a:lnTo>
                  <a:lnTo>
                    <a:pt x="62" y="493"/>
                  </a:lnTo>
                  <a:lnTo>
                    <a:pt x="31" y="646"/>
                  </a:lnTo>
                  <a:lnTo>
                    <a:pt x="1" y="831"/>
                  </a:lnTo>
                  <a:lnTo>
                    <a:pt x="31" y="984"/>
                  </a:lnTo>
                  <a:lnTo>
                    <a:pt x="62" y="1138"/>
                  </a:lnTo>
                  <a:lnTo>
                    <a:pt x="154" y="1291"/>
                  </a:lnTo>
                  <a:lnTo>
                    <a:pt x="247" y="1414"/>
                  </a:lnTo>
                  <a:lnTo>
                    <a:pt x="369" y="1507"/>
                  </a:lnTo>
                  <a:lnTo>
                    <a:pt x="492" y="1568"/>
                  </a:lnTo>
                  <a:lnTo>
                    <a:pt x="646" y="1629"/>
                  </a:lnTo>
                  <a:lnTo>
                    <a:pt x="984" y="1629"/>
                  </a:lnTo>
                  <a:lnTo>
                    <a:pt x="1138" y="1568"/>
                  </a:lnTo>
                  <a:lnTo>
                    <a:pt x="1291" y="1507"/>
                  </a:lnTo>
                  <a:lnTo>
                    <a:pt x="1414" y="1414"/>
                  </a:lnTo>
                  <a:lnTo>
                    <a:pt x="1506" y="1291"/>
                  </a:lnTo>
                  <a:lnTo>
                    <a:pt x="1568" y="1138"/>
                  </a:lnTo>
                  <a:lnTo>
                    <a:pt x="1629" y="984"/>
                  </a:lnTo>
                  <a:lnTo>
                    <a:pt x="1660" y="831"/>
                  </a:lnTo>
                  <a:lnTo>
                    <a:pt x="1629" y="646"/>
                  </a:lnTo>
                  <a:lnTo>
                    <a:pt x="1568" y="493"/>
                  </a:lnTo>
                  <a:lnTo>
                    <a:pt x="1506" y="370"/>
                  </a:lnTo>
                  <a:lnTo>
                    <a:pt x="1414" y="247"/>
                  </a:lnTo>
                  <a:lnTo>
                    <a:pt x="1291" y="155"/>
                  </a:lnTo>
                  <a:lnTo>
                    <a:pt x="1138" y="62"/>
                  </a:lnTo>
                  <a:lnTo>
                    <a:pt x="984" y="32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7"/>
            <p:cNvSpPr/>
            <p:nvPr/>
          </p:nvSpPr>
          <p:spPr>
            <a:xfrm>
              <a:off x="4352653" y="3502610"/>
              <a:ext cx="174175" cy="171028"/>
            </a:xfrm>
            <a:custGeom>
              <a:avLst/>
              <a:gdLst/>
              <a:ahLst/>
              <a:cxnLst/>
              <a:rect l="l" t="t" r="r" b="b"/>
              <a:pathLst>
                <a:path w="1660" h="1630" fill="none" extrusionOk="0">
                  <a:moveTo>
                    <a:pt x="1660" y="831"/>
                  </a:moveTo>
                  <a:lnTo>
                    <a:pt x="1660" y="831"/>
                  </a:lnTo>
                  <a:lnTo>
                    <a:pt x="1629" y="984"/>
                  </a:lnTo>
                  <a:lnTo>
                    <a:pt x="1568" y="1138"/>
                  </a:lnTo>
                  <a:lnTo>
                    <a:pt x="1506" y="1291"/>
                  </a:lnTo>
                  <a:lnTo>
                    <a:pt x="1414" y="1414"/>
                  </a:lnTo>
                  <a:lnTo>
                    <a:pt x="1291" y="1507"/>
                  </a:lnTo>
                  <a:lnTo>
                    <a:pt x="1138" y="1568"/>
                  </a:lnTo>
                  <a:lnTo>
                    <a:pt x="984" y="1629"/>
                  </a:lnTo>
                  <a:lnTo>
                    <a:pt x="830" y="1629"/>
                  </a:lnTo>
                  <a:lnTo>
                    <a:pt x="830" y="1629"/>
                  </a:lnTo>
                  <a:lnTo>
                    <a:pt x="646" y="1629"/>
                  </a:lnTo>
                  <a:lnTo>
                    <a:pt x="492" y="1568"/>
                  </a:lnTo>
                  <a:lnTo>
                    <a:pt x="369" y="1507"/>
                  </a:lnTo>
                  <a:lnTo>
                    <a:pt x="247" y="1414"/>
                  </a:lnTo>
                  <a:lnTo>
                    <a:pt x="154" y="1291"/>
                  </a:lnTo>
                  <a:lnTo>
                    <a:pt x="62" y="1138"/>
                  </a:lnTo>
                  <a:lnTo>
                    <a:pt x="31" y="984"/>
                  </a:lnTo>
                  <a:lnTo>
                    <a:pt x="1" y="831"/>
                  </a:lnTo>
                  <a:lnTo>
                    <a:pt x="1" y="831"/>
                  </a:lnTo>
                  <a:lnTo>
                    <a:pt x="31" y="646"/>
                  </a:lnTo>
                  <a:lnTo>
                    <a:pt x="62" y="493"/>
                  </a:lnTo>
                  <a:lnTo>
                    <a:pt x="154" y="370"/>
                  </a:lnTo>
                  <a:lnTo>
                    <a:pt x="247" y="247"/>
                  </a:lnTo>
                  <a:lnTo>
                    <a:pt x="369" y="155"/>
                  </a:lnTo>
                  <a:lnTo>
                    <a:pt x="492" y="62"/>
                  </a:lnTo>
                  <a:lnTo>
                    <a:pt x="646" y="32"/>
                  </a:lnTo>
                  <a:lnTo>
                    <a:pt x="830" y="1"/>
                  </a:lnTo>
                  <a:lnTo>
                    <a:pt x="830" y="1"/>
                  </a:lnTo>
                  <a:lnTo>
                    <a:pt x="984" y="32"/>
                  </a:lnTo>
                  <a:lnTo>
                    <a:pt x="1138" y="62"/>
                  </a:lnTo>
                  <a:lnTo>
                    <a:pt x="1291" y="155"/>
                  </a:lnTo>
                  <a:lnTo>
                    <a:pt x="1414" y="247"/>
                  </a:lnTo>
                  <a:lnTo>
                    <a:pt x="1506" y="370"/>
                  </a:lnTo>
                  <a:lnTo>
                    <a:pt x="1568" y="493"/>
                  </a:lnTo>
                  <a:lnTo>
                    <a:pt x="1629" y="646"/>
                  </a:lnTo>
                  <a:lnTo>
                    <a:pt x="1660" y="8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7"/>
            <p:cNvSpPr/>
            <p:nvPr/>
          </p:nvSpPr>
          <p:spPr>
            <a:xfrm>
              <a:off x="4681491" y="3367256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extrusionOk="0">
                  <a:moveTo>
                    <a:pt x="1599" y="0"/>
                  </a:moveTo>
                  <a:lnTo>
                    <a:pt x="1261" y="31"/>
                  </a:lnTo>
                  <a:lnTo>
                    <a:pt x="984" y="123"/>
                  </a:lnTo>
                  <a:lnTo>
                    <a:pt x="707" y="277"/>
                  </a:lnTo>
                  <a:lnTo>
                    <a:pt x="462" y="461"/>
                  </a:lnTo>
                  <a:lnTo>
                    <a:pt x="277" y="707"/>
                  </a:lnTo>
                  <a:lnTo>
                    <a:pt x="124" y="984"/>
                  </a:lnTo>
                  <a:lnTo>
                    <a:pt x="31" y="1291"/>
                  </a:lnTo>
                  <a:lnTo>
                    <a:pt x="1" y="1598"/>
                  </a:lnTo>
                  <a:lnTo>
                    <a:pt x="31" y="1936"/>
                  </a:lnTo>
                  <a:lnTo>
                    <a:pt x="124" y="2213"/>
                  </a:lnTo>
                  <a:lnTo>
                    <a:pt x="277" y="2489"/>
                  </a:lnTo>
                  <a:lnTo>
                    <a:pt x="462" y="2735"/>
                  </a:lnTo>
                  <a:lnTo>
                    <a:pt x="707" y="2919"/>
                  </a:lnTo>
                  <a:lnTo>
                    <a:pt x="984" y="3073"/>
                  </a:lnTo>
                  <a:lnTo>
                    <a:pt x="1261" y="3165"/>
                  </a:lnTo>
                  <a:lnTo>
                    <a:pt x="1599" y="3196"/>
                  </a:lnTo>
                  <a:lnTo>
                    <a:pt x="1906" y="3165"/>
                  </a:lnTo>
                  <a:lnTo>
                    <a:pt x="2213" y="3073"/>
                  </a:lnTo>
                  <a:lnTo>
                    <a:pt x="2490" y="2919"/>
                  </a:lnTo>
                  <a:lnTo>
                    <a:pt x="2705" y="2735"/>
                  </a:lnTo>
                  <a:lnTo>
                    <a:pt x="2920" y="2489"/>
                  </a:lnTo>
                  <a:lnTo>
                    <a:pt x="3073" y="2213"/>
                  </a:lnTo>
                  <a:lnTo>
                    <a:pt x="3166" y="1936"/>
                  </a:lnTo>
                  <a:lnTo>
                    <a:pt x="3196" y="1598"/>
                  </a:lnTo>
                  <a:lnTo>
                    <a:pt x="3166" y="1291"/>
                  </a:lnTo>
                  <a:lnTo>
                    <a:pt x="3073" y="984"/>
                  </a:lnTo>
                  <a:lnTo>
                    <a:pt x="2920" y="707"/>
                  </a:lnTo>
                  <a:lnTo>
                    <a:pt x="2705" y="461"/>
                  </a:lnTo>
                  <a:lnTo>
                    <a:pt x="2490" y="277"/>
                  </a:lnTo>
                  <a:lnTo>
                    <a:pt x="2213" y="123"/>
                  </a:lnTo>
                  <a:lnTo>
                    <a:pt x="1906" y="3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7"/>
            <p:cNvSpPr/>
            <p:nvPr/>
          </p:nvSpPr>
          <p:spPr>
            <a:xfrm>
              <a:off x="4681491" y="3367256"/>
              <a:ext cx="335445" cy="335340"/>
            </a:xfrm>
            <a:custGeom>
              <a:avLst/>
              <a:gdLst/>
              <a:ahLst/>
              <a:cxnLst/>
              <a:rect l="l" t="t" r="r" b="b"/>
              <a:pathLst>
                <a:path w="3197" h="3196" fill="none" extrusionOk="0">
                  <a:moveTo>
                    <a:pt x="3196" y="1598"/>
                  </a:moveTo>
                  <a:lnTo>
                    <a:pt x="3196" y="1598"/>
                  </a:lnTo>
                  <a:lnTo>
                    <a:pt x="3166" y="1936"/>
                  </a:lnTo>
                  <a:lnTo>
                    <a:pt x="3073" y="2213"/>
                  </a:lnTo>
                  <a:lnTo>
                    <a:pt x="2920" y="2489"/>
                  </a:lnTo>
                  <a:lnTo>
                    <a:pt x="2705" y="2735"/>
                  </a:lnTo>
                  <a:lnTo>
                    <a:pt x="2490" y="2919"/>
                  </a:lnTo>
                  <a:lnTo>
                    <a:pt x="2213" y="3073"/>
                  </a:lnTo>
                  <a:lnTo>
                    <a:pt x="1906" y="3165"/>
                  </a:lnTo>
                  <a:lnTo>
                    <a:pt x="1599" y="3196"/>
                  </a:lnTo>
                  <a:lnTo>
                    <a:pt x="1599" y="3196"/>
                  </a:lnTo>
                  <a:lnTo>
                    <a:pt x="1261" y="3165"/>
                  </a:lnTo>
                  <a:lnTo>
                    <a:pt x="984" y="3073"/>
                  </a:lnTo>
                  <a:lnTo>
                    <a:pt x="707" y="2919"/>
                  </a:lnTo>
                  <a:lnTo>
                    <a:pt x="462" y="2735"/>
                  </a:lnTo>
                  <a:lnTo>
                    <a:pt x="277" y="2489"/>
                  </a:lnTo>
                  <a:lnTo>
                    <a:pt x="124" y="2213"/>
                  </a:lnTo>
                  <a:lnTo>
                    <a:pt x="31" y="1936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31" y="1291"/>
                  </a:lnTo>
                  <a:lnTo>
                    <a:pt x="124" y="984"/>
                  </a:lnTo>
                  <a:lnTo>
                    <a:pt x="277" y="707"/>
                  </a:lnTo>
                  <a:lnTo>
                    <a:pt x="462" y="461"/>
                  </a:lnTo>
                  <a:lnTo>
                    <a:pt x="707" y="277"/>
                  </a:lnTo>
                  <a:lnTo>
                    <a:pt x="984" y="123"/>
                  </a:lnTo>
                  <a:lnTo>
                    <a:pt x="1261" y="31"/>
                  </a:lnTo>
                  <a:lnTo>
                    <a:pt x="1599" y="0"/>
                  </a:lnTo>
                  <a:lnTo>
                    <a:pt x="1599" y="0"/>
                  </a:lnTo>
                  <a:lnTo>
                    <a:pt x="1906" y="31"/>
                  </a:lnTo>
                  <a:lnTo>
                    <a:pt x="2213" y="123"/>
                  </a:lnTo>
                  <a:lnTo>
                    <a:pt x="2490" y="277"/>
                  </a:lnTo>
                  <a:lnTo>
                    <a:pt x="2705" y="461"/>
                  </a:lnTo>
                  <a:lnTo>
                    <a:pt x="2920" y="707"/>
                  </a:lnTo>
                  <a:lnTo>
                    <a:pt x="3073" y="984"/>
                  </a:lnTo>
                  <a:lnTo>
                    <a:pt x="3166" y="1291"/>
                  </a:lnTo>
                  <a:lnTo>
                    <a:pt x="3196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7"/>
            <p:cNvSpPr/>
            <p:nvPr/>
          </p:nvSpPr>
          <p:spPr>
            <a:xfrm>
              <a:off x="4949157" y="3454344"/>
              <a:ext cx="335340" cy="335340"/>
            </a:xfrm>
            <a:custGeom>
              <a:avLst/>
              <a:gdLst/>
              <a:ahLst/>
              <a:cxnLst/>
              <a:rect l="l" t="t" r="r" b="b"/>
              <a:pathLst>
                <a:path w="3196" h="3196" extrusionOk="0">
                  <a:moveTo>
                    <a:pt x="1598" y="0"/>
                  </a:moveTo>
                  <a:lnTo>
                    <a:pt x="1290" y="31"/>
                  </a:lnTo>
                  <a:lnTo>
                    <a:pt x="983" y="123"/>
                  </a:lnTo>
                  <a:lnTo>
                    <a:pt x="707" y="277"/>
                  </a:lnTo>
                  <a:lnTo>
                    <a:pt x="492" y="492"/>
                  </a:lnTo>
                  <a:lnTo>
                    <a:pt x="277" y="707"/>
                  </a:lnTo>
                  <a:lnTo>
                    <a:pt x="154" y="983"/>
                  </a:lnTo>
                  <a:lnTo>
                    <a:pt x="31" y="1291"/>
                  </a:lnTo>
                  <a:lnTo>
                    <a:pt x="0" y="1598"/>
                  </a:lnTo>
                  <a:lnTo>
                    <a:pt x="31" y="1936"/>
                  </a:lnTo>
                  <a:lnTo>
                    <a:pt x="154" y="2212"/>
                  </a:lnTo>
                  <a:lnTo>
                    <a:pt x="277" y="2489"/>
                  </a:lnTo>
                  <a:lnTo>
                    <a:pt x="492" y="2735"/>
                  </a:lnTo>
                  <a:lnTo>
                    <a:pt x="707" y="2919"/>
                  </a:lnTo>
                  <a:lnTo>
                    <a:pt x="983" y="3073"/>
                  </a:lnTo>
                  <a:lnTo>
                    <a:pt x="1290" y="3165"/>
                  </a:lnTo>
                  <a:lnTo>
                    <a:pt x="1598" y="3196"/>
                  </a:lnTo>
                  <a:lnTo>
                    <a:pt x="1936" y="3165"/>
                  </a:lnTo>
                  <a:lnTo>
                    <a:pt x="2212" y="3073"/>
                  </a:lnTo>
                  <a:lnTo>
                    <a:pt x="2489" y="2919"/>
                  </a:lnTo>
                  <a:lnTo>
                    <a:pt x="2735" y="2735"/>
                  </a:lnTo>
                  <a:lnTo>
                    <a:pt x="2919" y="2489"/>
                  </a:lnTo>
                  <a:lnTo>
                    <a:pt x="3073" y="2212"/>
                  </a:lnTo>
                  <a:lnTo>
                    <a:pt x="3165" y="1936"/>
                  </a:lnTo>
                  <a:lnTo>
                    <a:pt x="3195" y="1598"/>
                  </a:lnTo>
                  <a:lnTo>
                    <a:pt x="3165" y="1291"/>
                  </a:lnTo>
                  <a:lnTo>
                    <a:pt x="3073" y="983"/>
                  </a:lnTo>
                  <a:lnTo>
                    <a:pt x="2919" y="707"/>
                  </a:lnTo>
                  <a:lnTo>
                    <a:pt x="2735" y="492"/>
                  </a:lnTo>
                  <a:lnTo>
                    <a:pt x="2489" y="277"/>
                  </a:lnTo>
                  <a:lnTo>
                    <a:pt x="2212" y="123"/>
                  </a:lnTo>
                  <a:lnTo>
                    <a:pt x="1936" y="31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7"/>
            <p:cNvSpPr/>
            <p:nvPr/>
          </p:nvSpPr>
          <p:spPr>
            <a:xfrm>
              <a:off x="4949157" y="3454344"/>
              <a:ext cx="335340" cy="335340"/>
            </a:xfrm>
            <a:custGeom>
              <a:avLst/>
              <a:gdLst/>
              <a:ahLst/>
              <a:cxnLst/>
              <a:rect l="l" t="t" r="r" b="b"/>
              <a:pathLst>
                <a:path w="3196" h="3196" fill="none" extrusionOk="0">
                  <a:moveTo>
                    <a:pt x="3195" y="1598"/>
                  </a:moveTo>
                  <a:lnTo>
                    <a:pt x="3195" y="1598"/>
                  </a:lnTo>
                  <a:lnTo>
                    <a:pt x="3165" y="1936"/>
                  </a:lnTo>
                  <a:lnTo>
                    <a:pt x="3073" y="2212"/>
                  </a:lnTo>
                  <a:lnTo>
                    <a:pt x="2919" y="2489"/>
                  </a:lnTo>
                  <a:lnTo>
                    <a:pt x="2735" y="2735"/>
                  </a:lnTo>
                  <a:lnTo>
                    <a:pt x="2489" y="2919"/>
                  </a:lnTo>
                  <a:lnTo>
                    <a:pt x="2212" y="3073"/>
                  </a:lnTo>
                  <a:lnTo>
                    <a:pt x="1936" y="3165"/>
                  </a:lnTo>
                  <a:lnTo>
                    <a:pt x="1598" y="3196"/>
                  </a:lnTo>
                  <a:lnTo>
                    <a:pt x="1598" y="3196"/>
                  </a:lnTo>
                  <a:lnTo>
                    <a:pt x="1290" y="3165"/>
                  </a:lnTo>
                  <a:lnTo>
                    <a:pt x="983" y="3073"/>
                  </a:lnTo>
                  <a:lnTo>
                    <a:pt x="707" y="2919"/>
                  </a:lnTo>
                  <a:lnTo>
                    <a:pt x="492" y="2735"/>
                  </a:lnTo>
                  <a:lnTo>
                    <a:pt x="277" y="2489"/>
                  </a:lnTo>
                  <a:lnTo>
                    <a:pt x="154" y="2212"/>
                  </a:lnTo>
                  <a:lnTo>
                    <a:pt x="31" y="1936"/>
                  </a:lnTo>
                  <a:lnTo>
                    <a:pt x="0" y="1598"/>
                  </a:lnTo>
                  <a:lnTo>
                    <a:pt x="0" y="1598"/>
                  </a:lnTo>
                  <a:lnTo>
                    <a:pt x="31" y="1291"/>
                  </a:lnTo>
                  <a:lnTo>
                    <a:pt x="154" y="983"/>
                  </a:lnTo>
                  <a:lnTo>
                    <a:pt x="277" y="707"/>
                  </a:lnTo>
                  <a:lnTo>
                    <a:pt x="492" y="492"/>
                  </a:lnTo>
                  <a:lnTo>
                    <a:pt x="707" y="277"/>
                  </a:lnTo>
                  <a:lnTo>
                    <a:pt x="983" y="123"/>
                  </a:lnTo>
                  <a:lnTo>
                    <a:pt x="1290" y="31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1936" y="31"/>
                  </a:lnTo>
                  <a:lnTo>
                    <a:pt x="2212" y="123"/>
                  </a:lnTo>
                  <a:lnTo>
                    <a:pt x="2489" y="277"/>
                  </a:lnTo>
                  <a:lnTo>
                    <a:pt x="2735" y="492"/>
                  </a:lnTo>
                  <a:lnTo>
                    <a:pt x="2919" y="707"/>
                  </a:lnTo>
                  <a:lnTo>
                    <a:pt x="3073" y="983"/>
                  </a:lnTo>
                  <a:lnTo>
                    <a:pt x="3165" y="1291"/>
                  </a:lnTo>
                  <a:lnTo>
                    <a:pt x="319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7"/>
            <p:cNvSpPr/>
            <p:nvPr/>
          </p:nvSpPr>
          <p:spPr>
            <a:xfrm>
              <a:off x="5229623" y="3335044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extrusionOk="0">
                  <a:moveTo>
                    <a:pt x="1721" y="0"/>
                  </a:moveTo>
                  <a:lnTo>
                    <a:pt x="1383" y="31"/>
                  </a:lnTo>
                  <a:lnTo>
                    <a:pt x="1045" y="123"/>
                  </a:lnTo>
                  <a:lnTo>
                    <a:pt x="768" y="277"/>
                  </a:lnTo>
                  <a:lnTo>
                    <a:pt x="492" y="492"/>
                  </a:lnTo>
                  <a:lnTo>
                    <a:pt x="307" y="738"/>
                  </a:lnTo>
                  <a:lnTo>
                    <a:pt x="123" y="1045"/>
                  </a:lnTo>
                  <a:lnTo>
                    <a:pt x="31" y="1352"/>
                  </a:lnTo>
                  <a:lnTo>
                    <a:pt x="0" y="1721"/>
                  </a:lnTo>
                  <a:lnTo>
                    <a:pt x="31" y="2059"/>
                  </a:lnTo>
                  <a:lnTo>
                    <a:pt x="123" y="2366"/>
                  </a:lnTo>
                  <a:lnTo>
                    <a:pt x="307" y="2673"/>
                  </a:lnTo>
                  <a:lnTo>
                    <a:pt x="492" y="2919"/>
                  </a:lnTo>
                  <a:lnTo>
                    <a:pt x="768" y="3134"/>
                  </a:lnTo>
                  <a:lnTo>
                    <a:pt x="1045" y="3288"/>
                  </a:lnTo>
                  <a:lnTo>
                    <a:pt x="1383" y="3380"/>
                  </a:lnTo>
                  <a:lnTo>
                    <a:pt x="1721" y="3411"/>
                  </a:lnTo>
                  <a:lnTo>
                    <a:pt x="2059" y="3380"/>
                  </a:lnTo>
                  <a:lnTo>
                    <a:pt x="2397" y="3288"/>
                  </a:lnTo>
                  <a:lnTo>
                    <a:pt x="2673" y="3134"/>
                  </a:lnTo>
                  <a:lnTo>
                    <a:pt x="2919" y="2919"/>
                  </a:lnTo>
                  <a:lnTo>
                    <a:pt x="3134" y="2673"/>
                  </a:lnTo>
                  <a:lnTo>
                    <a:pt x="3288" y="2366"/>
                  </a:lnTo>
                  <a:lnTo>
                    <a:pt x="3411" y="2059"/>
                  </a:lnTo>
                  <a:lnTo>
                    <a:pt x="3441" y="1721"/>
                  </a:lnTo>
                  <a:lnTo>
                    <a:pt x="3411" y="1352"/>
                  </a:lnTo>
                  <a:lnTo>
                    <a:pt x="3288" y="1045"/>
                  </a:lnTo>
                  <a:lnTo>
                    <a:pt x="3134" y="738"/>
                  </a:lnTo>
                  <a:lnTo>
                    <a:pt x="2919" y="492"/>
                  </a:lnTo>
                  <a:lnTo>
                    <a:pt x="2673" y="277"/>
                  </a:lnTo>
                  <a:lnTo>
                    <a:pt x="2397" y="123"/>
                  </a:lnTo>
                  <a:lnTo>
                    <a:pt x="2059" y="31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7"/>
            <p:cNvSpPr/>
            <p:nvPr/>
          </p:nvSpPr>
          <p:spPr>
            <a:xfrm>
              <a:off x="5229623" y="3335044"/>
              <a:ext cx="361152" cy="357899"/>
            </a:xfrm>
            <a:custGeom>
              <a:avLst/>
              <a:gdLst/>
              <a:ahLst/>
              <a:cxnLst/>
              <a:rect l="l" t="t" r="r" b="b"/>
              <a:pathLst>
                <a:path w="3442" h="3411" fill="none" extrusionOk="0">
                  <a:moveTo>
                    <a:pt x="3441" y="1721"/>
                  </a:moveTo>
                  <a:lnTo>
                    <a:pt x="3441" y="1721"/>
                  </a:lnTo>
                  <a:lnTo>
                    <a:pt x="3411" y="2059"/>
                  </a:lnTo>
                  <a:lnTo>
                    <a:pt x="3288" y="2366"/>
                  </a:lnTo>
                  <a:lnTo>
                    <a:pt x="3134" y="2673"/>
                  </a:lnTo>
                  <a:lnTo>
                    <a:pt x="2919" y="2919"/>
                  </a:lnTo>
                  <a:lnTo>
                    <a:pt x="2673" y="3134"/>
                  </a:lnTo>
                  <a:lnTo>
                    <a:pt x="2397" y="3288"/>
                  </a:lnTo>
                  <a:lnTo>
                    <a:pt x="2059" y="3380"/>
                  </a:lnTo>
                  <a:lnTo>
                    <a:pt x="1721" y="3411"/>
                  </a:lnTo>
                  <a:lnTo>
                    <a:pt x="1721" y="3411"/>
                  </a:lnTo>
                  <a:lnTo>
                    <a:pt x="1383" y="3380"/>
                  </a:lnTo>
                  <a:lnTo>
                    <a:pt x="1045" y="3288"/>
                  </a:lnTo>
                  <a:lnTo>
                    <a:pt x="768" y="3134"/>
                  </a:lnTo>
                  <a:lnTo>
                    <a:pt x="492" y="2919"/>
                  </a:lnTo>
                  <a:lnTo>
                    <a:pt x="307" y="2673"/>
                  </a:lnTo>
                  <a:lnTo>
                    <a:pt x="123" y="2366"/>
                  </a:lnTo>
                  <a:lnTo>
                    <a:pt x="31" y="2059"/>
                  </a:lnTo>
                  <a:lnTo>
                    <a:pt x="0" y="1721"/>
                  </a:lnTo>
                  <a:lnTo>
                    <a:pt x="0" y="1721"/>
                  </a:lnTo>
                  <a:lnTo>
                    <a:pt x="31" y="1352"/>
                  </a:lnTo>
                  <a:lnTo>
                    <a:pt x="123" y="1045"/>
                  </a:lnTo>
                  <a:lnTo>
                    <a:pt x="307" y="738"/>
                  </a:lnTo>
                  <a:lnTo>
                    <a:pt x="492" y="492"/>
                  </a:lnTo>
                  <a:lnTo>
                    <a:pt x="768" y="277"/>
                  </a:lnTo>
                  <a:lnTo>
                    <a:pt x="1045" y="123"/>
                  </a:lnTo>
                  <a:lnTo>
                    <a:pt x="1383" y="31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2059" y="31"/>
                  </a:lnTo>
                  <a:lnTo>
                    <a:pt x="2397" y="123"/>
                  </a:lnTo>
                  <a:lnTo>
                    <a:pt x="2673" y="277"/>
                  </a:lnTo>
                  <a:lnTo>
                    <a:pt x="2919" y="492"/>
                  </a:lnTo>
                  <a:lnTo>
                    <a:pt x="3134" y="738"/>
                  </a:lnTo>
                  <a:lnTo>
                    <a:pt x="3288" y="1045"/>
                  </a:lnTo>
                  <a:lnTo>
                    <a:pt x="3411" y="1352"/>
                  </a:lnTo>
                  <a:lnTo>
                    <a:pt x="3441" y="17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7"/>
            <p:cNvSpPr/>
            <p:nvPr/>
          </p:nvSpPr>
          <p:spPr>
            <a:xfrm>
              <a:off x="5522996" y="3454344"/>
              <a:ext cx="270916" cy="274064"/>
            </a:xfrm>
            <a:custGeom>
              <a:avLst/>
              <a:gdLst/>
              <a:ahLst/>
              <a:cxnLst/>
              <a:rect l="l" t="t" r="r" b="b"/>
              <a:pathLst>
                <a:path w="2582" h="2612" extrusionOk="0">
                  <a:moveTo>
                    <a:pt x="1291" y="0"/>
                  </a:moveTo>
                  <a:lnTo>
                    <a:pt x="1014" y="31"/>
                  </a:lnTo>
                  <a:lnTo>
                    <a:pt x="799" y="123"/>
                  </a:lnTo>
                  <a:lnTo>
                    <a:pt x="553" y="246"/>
                  </a:lnTo>
                  <a:lnTo>
                    <a:pt x="369" y="400"/>
                  </a:lnTo>
                  <a:lnTo>
                    <a:pt x="215" y="584"/>
                  </a:lnTo>
                  <a:lnTo>
                    <a:pt x="92" y="799"/>
                  </a:lnTo>
                  <a:lnTo>
                    <a:pt x="31" y="1045"/>
                  </a:lnTo>
                  <a:lnTo>
                    <a:pt x="0" y="1321"/>
                  </a:lnTo>
                  <a:lnTo>
                    <a:pt x="31" y="1567"/>
                  </a:lnTo>
                  <a:lnTo>
                    <a:pt x="92" y="1813"/>
                  </a:lnTo>
                  <a:lnTo>
                    <a:pt x="215" y="2028"/>
                  </a:lnTo>
                  <a:lnTo>
                    <a:pt x="369" y="2243"/>
                  </a:lnTo>
                  <a:lnTo>
                    <a:pt x="553" y="2397"/>
                  </a:lnTo>
                  <a:lnTo>
                    <a:pt x="799" y="2520"/>
                  </a:lnTo>
                  <a:lnTo>
                    <a:pt x="1014" y="2581"/>
                  </a:lnTo>
                  <a:lnTo>
                    <a:pt x="1291" y="2612"/>
                  </a:lnTo>
                  <a:lnTo>
                    <a:pt x="1536" y="2581"/>
                  </a:lnTo>
                  <a:lnTo>
                    <a:pt x="1782" y="2520"/>
                  </a:lnTo>
                  <a:lnTo>
                    <a:pt x="2028" y="2397"/>
                  </a:lnTo>
                  <a:lnTo>
                    <a:pt x="2212" y="2243"/>
                  </a:lnTo>
                  <a:lnTo>
                    <a:pt x="2366" y="2028"/>
                  </a:lnTo>
                  <a:lnTo>
                    <a:pt x="2489" y="1813"/>
                  </a:lnTo>
                  <a:lnTo>
                    <a:pt x="2550" y="1567"/>
                  </a:lnTo>
                  <a:lnTo>
                    <a:pt x="2581" y="1321"/>
                  </a:lnTo>
                  <a:lnTo>
                    <a:pt x="2550" y="1045"/>
                  </a:lnTo>
                  <a:lnTo>
                    <a:pt x="2489" y="799"/>
                  </a:lnTo>
                  <a:lnTo>
                    <a:pt x="2366" y="584"/>
                  </a:lnTo>
                  <a:lnTo>
                    <a:pt x="2212" y="400"/>
                  </a:lnTo>
                  <a:lnTo>
                    <a:pt x="2028" y="246"/>
                  </a:lnTo>
                  <a:lnTo>
                    <a:pt x="1782" y="123"/>
                  </a:lnTo>
                  <a:lnTo>
                    <a:pt x="1536" y="31"/>
                  </a:lnTo>
                  <a:lnTo>
                    <a:pt x="1291" y="0"/>
                  </a:lnTo>
                  <a:close/>
                </a:path>
              </a:pathLst>
            </a:custGeom>
            <a:solidFill>
              <a:srgbClr val="38B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7"/>
            <p:cNvSpPr/>
            <p:nvPr/>
          </p:nvSpPr>
          <p:spPr>
            <a:xfrm>
              <a:off x="5522996" y="3454344"/>
              <a:ext cx="270916" cy="274064"/>
            </a:xfrm>
            <a:custGeom>
              <a:avLst/>
              <a:gdLst/>
              <a:ahLst/>
              <a:cxnLst/>
              <a:rect l="l" t="t" r="r" b="b"/>
              <a:pathLst>
                <a:path w="2582" h="2612" fill="none" extrusionOk="0">
                  <a:moveTo>
                    <a:pt x="2581" y="1321"/>
                  </a:moveTo>
                  <a:lnTo>
                    <a:pt x="2581" y="1321"/>
                  </a:lnTo>
                  <a:lnTo>
                    <a:pt x="2550" y="1567"/>
                  </a:lnTo>
                  <a:lnTo>
                    <a:pt x="2489" y="1813"/>
                  </a:lnTo>
                  <a:lnTo>
                    <a:pt x="2366" y="2028"/>
                  </a:lnTo>
                  <a:lnTo>
                    <a:pt x="2212" y="2243"/>
                  </a:lnTo>
                  <a:lnTo>
                    <a:pt x="2028" y="2397"/>
                  </a:lnTo>
                  <a:lnTo>
                    <a:pt x="1782" y="2520"/>
                  </a:lnTo>
                  <a:lnTo>
                    <a:pt x="1536" y="2581"/>
                  </a:lnTo>
                  <a:lnTo>
                    <a:pt x="1291" y="2612"/>
                  </a:lnTo>
                  <a:lnTo>
                    <a:pt x="1291" y="2612"/>
                  </a:lnTo>
                  <a:lnTo>
                    <a:pt x="1014" y="2581"/>
                  </a:lnTo>
                  <a:lnTo>
                    <a:pt x="799" y="2520"/>
                  </a:lnTo>
                  <a:lnTo>
                    <a:pt x="553" y="2397"/>
                  </a:lnTo>
                  <a:lnTo>
                    <a:pt x="369" y="2243"/>
                  </a:lnTo>
                  <a:lnTo>
                    <a:pt x="215" y="2028"/>
                  </a:lnTo>
                  <a:lnTo>
                    <a:pt x="92" y="1813"/>
                  </a:lnTo>
                  <a:lnTo>
                    <a:pt x="31" y="1567"/>
                  </a:lnTo>
                  <a:lnTo>
                    <a:pt x="0" y="1321"/>
                  </a:lnTo>
                  <a:lnTo>
                    <a:pt x="0" y="1321"/>
                  </a:lnTo>
                  <a:lnTo>
                    <a:pt x="31" y="1045"/>
                  </a:lnTo>
                  <a:lnTo>
                    <a:pt x="92" y="799"/>
                  </a:lnTo>
                  <a:lnTo>
                    <a:pt x="215" y="584"/>
                  </a:lnTo>
                  <a:lnTo>
                    <a:pt x="369" y="400"/>
                  </a:lnTo>
                  <a:lnTo>
                    <a:pt x="553" y="246"/>
                  </a:lnTo>
                  <a:lnTo>
                    <a:pt x="799" y="123"/>
                  </a:lnTo>
                  <a:lnTo>
                    <a:pt x="1014" y="31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536" y="31"/>
                  </a:lnTo>
                  <a:lnTo>
                    <a:pt x="1782" y="123"/>
                  </a:lnTo>
                  <a:lnTo>
                    <a:pt x="2028" y="246"/>
                  </a:lnTo>
                  <a:lnTo>
                    <a:pt x="2212" y="400"/>
                  </a:lnTo>
                  <a:lnTo>
                    <a:pt x="2366" y="584"/>
                  </a:lnTo>
                  <a:lnTo>
                    <a:pt x="2489" y="799"/>
                  </a:lnTo>
                  <a:lnTo>
                    <a:pt x="2550" y="1045"/>
                  </a:lnTo>
                  <a:lnTo>
                    <a:pt x="2581" y="1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7"/>
            <p:cNvSpPr/>
            <p:nvPr/>
          </p:nvSpPr>
          <p:spPr>
            <a:xfrm>
              <a:off x="2473200" y="3618752"/>
              <a:ext cx="4197592" cy="251511"/>
            </a:xfrm>
            <a:custGeom>
              <a:avLst/>
              <a:gdLst/>
              <a:ahLst/>
              <a:cxnLst/>
              <a:rect l="l" t="t" r="r" b="b"/>
              <a:pathLst>
                <a:path w="51989" h="2397" extrusionOk="0">
                  <a:moveTo>
                    <a:pt x="1198" y="0"/>
                  </a:moveTo>
                  <a:lnTo>
                    <a:pt x="953" y="31"/>
                  </a:lnTo>
                  <a:lnTo>
                    <a:pt x="738" y="92"/>
                  </a:lnTo>
                  <a:lnTo>
                    <a:pt x="522" y="215"/>
                  </a:lnTo>
                  <a:lnTo>
                    <a:pt x="369" y="369"/>
                  </a:lnTo>
                  <a:lnTo>
                    <a:pt x="215" y="522"/>
                  </a:lnTo>
                  <a:lnTo>
                    <a:pt x="92" y="738"/>
                  </a:lnTo>
                  <a:lnTo>
                    <a:pt x="31" y="953"/>
                  </a:lnTo>
                  <a:lnTo>
                    <a:pt x="0" y="1198"/>
                  </a:lnTo>
                  <a:lnTo>
                    <a:pt x="31" y="1444"/>
                  </a:lnTo>
                  <a:lnTo>
                    <a:pt x="92" y="1659"/>
                  </a:lnTo>
                  <a:lnTo>
                    <a:pt x="215" y="1844"/>
                  </a:lnTo>
                  <a:lnTo>
                    <a:pt x="369" y="2028"/>
                  </a:lnTo>
                  <a:lnTo>
                    <a:pt x="522" y="2182"/>
                  </a:lnTo>
                  <a:lnTo>
                    <a:pt x="738" y="2274"/>
                  </a:lnTo>
                  <a:lnTo>
                    <a:pt x="953" y="2366"/>
                  </a:lnTo>
                  <a:lnTo>
                    <a:pt x="1198" y="2397"/>
                  </a:lnTo>
                  <a:lnTo>
                    <a:pt x="50790" y="2397"/>
                  </a:lnTo>
                  <a:lnTo>
                    <a:pt x="51036" y="2366"/>
                  </a:lnTo>
                  <a:lnTo>
                    <a:pt x="51251" y="2274"/>
                  </a:lnTo>
                  <a:lnTo>
                    <a:pt x="51466" y="2182"/>
                  </a:lnTo>
                  <a:lnTo>
                    <a:pt x="51650" y="2028"/>
                  </a:lnTo>
                  <a:lnTo>
                    <a:pt x="51773" y="1844"/>
                  </a:lnTo>
                  <a:lnTo>
                    <a:pt x="51896" y="1659"/>
                  </a:lnTo>
                  <a:lnTo>
                    <a:pt x="51957" y="1444"/>
                  </a:lnTo>
                  <a:lnTo>
                    <a:pt x="51988" y="1198"/>
                  </a:lnTo>
                  <a:lnTo>
                    <a:pt x="51957" y="953"/>
                  </a:lnTo>
                  <a:lnTo>
                    <a:pt x="51896" y="738"/>
                  </a:lnTo>
                  <a:lnTo>
                    <a:pt x="51773" y="522"/>
                  </a:lnTo>
                  <a:lnTo>
                    <a:pt x="51650" y="369"/>
                  </a:lnTo>
                  <a:lnTo>
                    <a:pt x="51466" y="215"/>
                  </a:lnTo>
                  <a:lnTo>
                    <a:pt x="51251" y="92"/>
                  </a:lnTo>
                  <a:lnTo>
                    <a:pt x="51036" y="31"/>
                  </a:lnTo>
                  <a:lnTo>
                    <a:pt x="50790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7"/>
            <p:cNvSpPr/>
            <p:nvPr/>
          </p:nvSpPr>
          <p:spPr>
            <a:xfrm>
              <a:off x="3875555" y="2880405"/>
              <a:ext cx="225799" cy="422428"/>
            </a:xfrm>
            <a:custGeom>
              <a:avLst/>
              <a:gdLst/>
              <a:ahLst/>
              <a:cxnLst/>
              <a:rect l="l" t="t" r="r" b="b"/>
              <a:pathLst>
                <a:path w="2152" h="4026" extrusionOk="0">
                  <a:moveTo>
                    <a:pt x="1444" y="1"/>
                  </a:moveTo>
                  <a:lnTo>
                    <a:pt x="1106" y="462"/>
                  </a:lnTo>
                  <a:lnTo>
                    <a:pt x="799" y="923"/>
                  </a:lnTo>
                  <a:lnTo>
                    <a:pt x="492" y="1414"/>
                  </a:lnTo>
                  <a:lnTo>
                    <a:pt x="215" y="1906"/>
                  </a:lnTo>
                  <a:lnTo>
                    <a:pt x="0" y="2244"/>
                  </a:lnTo>
                  <a:lnTo>
                    <a:pt x="461" y="2305"/>
                  </a:lnTo>
                  <a:lnTo>
                    <a:pt x="1045" y="2367"/>
                  </a:lnTo>
                  <a:lnTo>
                    <a:pt x="1091" y="2364"/>
                  </a:lnTo>
                  <a:lnTo>
                    <a:pt x="1091" y="2364"/>
                  </a:lnTo>
                  <a:lnTo>
                    <a:pt x="1076" y="2398"/>
                  </a:lnTo>
                  <a:lnTo>
                    <a:pt x="830" y="2920"/>
                  </a:lnTo>
                  <a:lnTo>
                    <a:pt x="615" y="3442"/>
                  </a:lnTo>
                  <a:lnTo>
                    <a:pt x="461" y="4026"/>
                  </a:lnTo>
                  <a:lnTo>
                    <a:pt x="861" y="3596"/>
                  </a:lnTo>
                  <a:lnTo>
                    <a:pt x="1229" y="3135"/>
                  </a:lnTo>
                  <a:lnTo>
                    <a:pt x="1567" y="2674"/>
                  </a:lnTo>
                  <a:lnTo>
                    <a:pt x="1875" y="2182"/>
                  </a:lnTo>
                  <a:lnTo>
                    <a:pt x="2151" y="1752"/>
                  </a:lnTo>
                  <a:lnTo>
                    <a:pt x="1598" y="1722"/>
                  </a:lnTo>
                  <a:lnTo>
                    <a:pt x="1045" y="1691"/>
                  </a:lnTo>
                  <a:lnTo>
                    <a:pt x="890" y="1707"/>
                  </a:lnTo>
                  <a:lnTo>
                    <a:pt x="890" y="1707"/>
                  </a:lnTo>
                  <a:lnTo>
                    <a:pt x="922" y="1629"/>
                  </a:lnTo>
                  <a:lnTo>
                    <a:pt x="1137" y="1076"/>
                  </a:lnTo>
                  <a:lnTo>
                    <a:pt x="1291" y="554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rgbClr val="E6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7"/>
            <p:cNvSpPr/>
            <p:nvPr/>
          </p:nvSpPr>
          <p:spPr>
            <a:xfrm>
              <a:off x="3875555" y="2880405"/>
              <a:ext cx="225799" cy="422428"/>
            </a:xfrm>
            <a:custGeom>
              <a:avLst/>
              <a:gdLst/>
              <a:ahLst/>
              <a:cxnLst/>
              <a:rect l="l" t="t" r="r" b="b"/>
              <a:pathLst>
                <a:path w="2152" h="4026" fill="none" extrusionOk="0">
                  <a:moveTo>
                    <a:pt x="1444" y="1"/>
                  </a:moveTo>
                  <a:lnTo>
                    <a:pt x="1444" y="1"/>
                  </a:lnTo>
                  <a:lnTo>
                    <a:pt x="1291" y="554"/>
                  </a:lnTo>
                  <a:lnTo>
                    <a:pt x="1291" y="554"/>
                  </a:lnTo>
                  <a:lnTo>
                    <a:pt x="1137" y="1076"/>
                  </a:lnTo>
                  <a:lnTo>
                    <a:pt x="1137" y="1076"/>
                  </a:lnTo>
                  <a:lnTo>
                    <a:pt x="922" y="1629"/>
                  </a:lnTo>
                  <a:lnTo>
                    <a:pt x="922" y="1629"/>
                  </a:lnTo>
                  <a:lnTo>
                    <a:pt x="707" y="2152"/>
                  </a:lnTo>
                  <a:lnTo>
                    <a:pt x="461" y="1752"/>
                  </a:lnTo>
                  <a:lnTo>
                    <a:pt x="461" y="1752"/>
                  </a:lnTo>
                  <a:lnTo>
                    <a:pt x="1045" y="1691"/>
                  </a:lnTo>
                  <a:lnTo>
                    <a:pt x="1598" y="1722"/>
                  </a:lnTo>
                  <a:lnTo>
                    <a:pt x="2151" y="1752"/>
                  </a:lnTo>
                  <a:lnTo>
                    <a:pt x="1875" y="2182"/>
                  </a:lnTo>
                  <a:lnTo>
                    <a:pt x="1875" y="2182"/>
                  </a:lnTo>
                  <a:lnTo>
                    <a:pt x="1567" y="2674"/>
                  </a:lnTo>
                  <a:lnTo>
                    <a:pt x="1229" y="3135"/>
                  </a:lnTo>
                  <a:lnTo>
                    <a:pt x="1229" y="3135"/>
                  </a:lnTo>
                  <a:lnTo>
                    <a:pt x="861" y="3596"/>
                  </a:lnTo>
                  <a:lnTo>
                    <a:pt x="861" y="3596"/>
                  </a:lnTo>
                  <a:lnTo>
                    <a:pt x="461" y="4026"/>
                  </a:lnTo>
                  <a:lnTo>
                    <a:pt x="461" y="4026"/>
                  </a:lnTo>
                  <a:lnTo>
                    <a:pt x="615" y="3442"/>
                  </a:lnTo>
                  <a:lnTo>
                    <a:pt x="615" y="3442"/>
                  </a:lnTo>
                  <a:lnTo>
                    <a:pt x="830" y="2920"/>
                  </a:lnTo>
                  <a:lnTo>
                    <a:pt x="830" y="2920"/>
                  </a:lnTo>
                  <a:lnTo>
                    <a:pt x="1076" y="2398"/>
                  </a:lnTo>
                  <a:lnTo>
                    <a:pt x="1322" y="1875"/>
                  </a:lnTo>
                  <a:lnTo>
                    <a:pt x="1598" y="2336"/>
                  </a:lnTo>
                  <a:lnTo>
                    <a:pt x="1598" y="2336"/>
                  </a:lnTo>
                  <a:lnTo>
                    <a:pt x="1045" y="2367"/>
                  </a:lnTo>
                  <a:lnTo>
                    <a:pt x="461" y="2305"/>
                  </a:lnTo>
                  <a:lnTo>
                    <a:pt x="0" y="2244"/>
                  </a:lnTo>
                  <a:lnTo>
                    <a:pt x="215" y="1906"/>
                  </a:lnTo>
                  <a:lnTo>
                    <a:pt x="215" y="1906"/>
                  </a:lnTo>
                  <a:lnTo>
                    <a:pt x="492" y="1414"/>
                  </a:lnTo>
                  <a:lnTo>
                    <a:pt x="492" y="1414"/>
                  </a:lnTo>
                  <a:lnTo>
                    <a:pt x="799" y="923"/>
                  </a:lnTo>
                  <a:lnTo>
                    <a:pt x="799" y="923"/>
                  </a:lnTo>
                  <a:lnTo>
                    <a:pt x="1106" y="462"/>
                  </a:lnTo>
                  <a:lnTo>
                    <a:pt x="1106" y="462"/>
                  </a:lnTo>
                  <a:lnTo>
                    <a:pt x="1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7"/>
            <p:cNvSpPr/>
            <p:nvPr/>
          </p:nvSpPr>
          <p:spPr>
            <a:xfrm>
              <a:off x="3185667" y="3650974"/>
              <a:ext cx="3049855" cy="141964"/>
            </a:xfrm>
            <a:custGeom>
              <a:avLst/>
              <a:gdLst/>
              <a:ahLst/>
              <a:cxnLst/>
              <a:rect l="l" t="t" r="r" b="b"/>
              <a:pathLst>
                <a:path w="29067" h="1353" extrusionOk="0">
                  <a:moveTo>
                    <a:pt x="11246" y="0"/>
                  </a:move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  <a:close/>
                </a:path>
              </a:pathLst>
            </a:custGeom>
            <a:solidFill>
              <a:srgbClr val="64B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7"/>
            <p:cNvSpPr/>
            <p:nvPr/>
          </p:nvSpPr>
          <p:spPr>
            <a:xfrm>
              <a:off x="3185667" y="3650974"/>
              <a:ext cx="3049855" cy="141964"/>
            </a:xfrm>
            <a:custGeom>
              <a:avLst/>
              <a:gdLst/>
              <a:ahLst/>
              <a:cxnLst/>
              <a:rect l="l" t="t" r="r" b="b"/>
              <a:pathLst>
                <a:path w="29067" h="1353" fill="none" extrusionOk="0">
                  <a:moveTo>
                    <a:pt x="14042" y="0"/>
                  </a:moveTo>
                  <a:lnTo>
                    <a:pt x="14042" y="0"/>
                  </a:lnTo>
                  <a:lnTo>
                    <a:pt x="11246" y="0"/>
                  </a:lnTo>
                  <a:lnTo>
                    <a:pt x="8695" y="62"/>
                  </a:lnTo>
                  <a:lnTo>
                    <a:pt x="6330" y="123"/>
                  </a:lnTo>
                  <a:lnTo>
                    <a:pt x="4302" y="185"/>
                  </a:lnTo>
                  <a:lnTo>
                    <a:pt x="4302" y="185"/>
                  </a:lnTo>
                  <a:lnTo>
                    <a:pt x="3994" y="431"/>
                  </a:lnTo>
                  <a:lnTo>
                    <a:pt x="3810" y="523"/>
                  </a:lnTo>
                  <a:lnTo>
                    <a:pt x="3626" y="615"/>
                  </a:lnTo>
                  <a:lnTo>
                    <a:pt x="3441" y="676"/>
                  </a:lnTo>
                  <a:lnTo>
                    <a:pt x="3226" y="738"/>
                  </a:lnTo>
                  <a:lnTo>
                    <a:pt x="3042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827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704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73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4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612" y="769"/>
                  </a:lnTo>
                  <a:lnTo>
                    <a:pt x="2397" y="738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82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51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7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120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2089" y="646"/>
                  </a:lnTo>
                  <a:lnTo>
                    <a:pt x="1813" y="523"/>
                  </a:lnTo>
                  <a:lnTo>
                    <a:pt x="1536" y="369"/>
                  </a:lnTo>
                  <a:lnTo>
                    <a:pt x="1536" y="369"/>
                  </a:lnTo>
                  <a:lnTo>
                    <a:pt x="891" y="431"/>
                  </a:lnTo>
                  <a:lnTo>
                    <a:pt x="399" y="523"/>
                  </a:lnTo>
                  <a:lnTo>
                    <a:pt x="123" y="584"/>
                  </a:lnTo>
                  <a:lnTo>
                    <a:pt x="31" y="646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31" y="707"/>
                  </a:lnTo>
                  <a:lnTo>
                    <a:pt x="92" y="738"/>
                  </a:lnTo>
                  <a:lnTo>
                    <a:pt x="307" y="799"/>
                  </a:lnTo>
                  <a:lnTo>
                    <a:pt x="676" y="861"/>
                  </a:lnTo>
                  <a:lnTo>
                    <a:pt x="1168" y="953"/>
                  </a:lnTo>
                  <a:lnTo>
                    <a:pt x="2489" y="1045"/>
                  </a:lnTo>
                  <a:lnTo>
                    <a:pt x="4271" y="1168"/>
                  </a:lnTo>
                  <a:lnTo>
                    <a:pt x="6422" y="1229"/>
                  </a:lnTo>
                  <a:lnTo>
                    <a:pt x="8880" y="1291"/>
                  </a:lnTo>
                  <a:lnTo>
                    <a:pt x="11614" y="1352"/>
                  </a:lnTo>
                  <a:lnTo>
                    <a:pt x="14533" y="1352"/>
                  </a:lnTo>
                  <a:lnTo>
                    <a:pt x="14533" y="1352"/>
                  </a:lnTo>
                  <a:lnTo>
                    <a:pt x="17483" y="1352"/>
                  </a:lnTo>
                  <a:lnTo>
                    <a:pt x="20187" y="1291"/>
                  </a:lnTo>
                  <a:lnTo>
                    <a:pt x="22676" y="1229"/>
                  </a:lnTo>
                  <a:lnTo>
                    <a:pt x="24826" y="1168"/>
                  </a:lnTo>
                  <a:lnTo>
                    <a:pt x="26578" y="1045"/>
                  </a:lnTo>
                  <a:lnTo>
                    <a:pt x="27930" y="953"/>
                  </a:lnTo>
                  <a:lnTo>
                    <a:pt x="28421" y="861"/>
                  </a:lnTo>
                  <a:lnTo>
                    <a:pt x="28759" y="799"/>
                  </a:lnTo>
                  <a:lnTo>
                    <a:pt x="29005" y="738"/>
                  </a:lnTo>
                  <a:lnTo>
                    <a:pt x="29036" y="707"/>
                  </a:lnTo>
                  <a:lnTo>
                    <a:pt x="29067" y="676"/>
                  </a:lnTo>
                  <a:lnTo>
                    <a:pt x="29067" y="676"/>
                  </a:lnTo>
                  <a:lnTo>
                    <a:pt x="29036" y="615"/>
                  </a:lnTo>
                  <a:lnTo>
                    <a:pt x="28944" y="584"/>
                  </a:lnTo>
                  <a:lnTo>
                    <a:pt x="28544" y="492"/>
                  </a:lnTo>
                  <a:lnTo>
                    <a:pt x="27899" y="400"/>
                  </a:lnTo>
                  <a:lnTo>
                    <a:pt x="27039" y="338"/>
                  </a:lnTo>
                  <a:lnTo>
                    <a:pt x="27039" y="584"/>
                  </a:lnTo>
                  <a:lnTo>
                    <a:pt x="19234" y="584"/>
                  </a:lnTo>
                  <a:lnTo>
                    <a:pt x="19234" y="31"/>
                  </a:lnTo>
                  <a:lnTo>
                    <a:pt x="19234" y="31"/>
                  </a:lnTo>
                  <a:lnTo>
                    <a:pt x="17360" y="0"/>
                  </a:lnTo>
                  <a:lnTo>
                    <a:pt x="17360" y="0"/>
                  </a:lnTo>
                  <a:lnTo>
                    <a:pt x="17206" y="185"/>
                  </a:lnTo>
                  <a:lnTo>
                    <a:pt x="17022" y="338"/>
                  </a:lnTo>
                  <a:lnTo>
                    <a:pt x="16838" y="461"/>
                  </a:lnTo>
                  <a:lnTo>
                    <a:pt x="16623" y="553"/>
                  </a:lnTo>
                  <a:lnTo>
                    <a:pt x="16408" y="646"/>
                  </a:lnTo>
                  <a:lnTo>
                    <a:pt x="16162" y="707"/>
                  </a:lnTo>
                  <a:lnTo>
                    <a:pt x="15947" y="769"/>
                  </a:lnTo>
                  <a:lnTo>
                    <a:pt x="15701" y="769"/>
                  </a:lnTo>
                  <a:lnTo>
                    <a:pt x="15701" y="769"/>
                  </a:lnTo>
                  <a:lnTo>
                    <a:pt x="15670" y="769"/>
                  </a:lnTo>
                  <a:lnTo>
                    <a:pt x="15670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3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609" y="769"/>
                  </a:lnTo>
                  <a:lnTo>
                    <a:pt x="15424" y="769"/>
                  </a:lnTo>
                  <a:lnTo>
                    <a:pt x="15209" y="738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841" y="615"/>
                  </a:lnTo>
                  <a:lnTo>
                    <a:pt x="14625" y="492"/>
                  </a:lnTo>
                  <a:lnTo>
                    <a:pt x="14410" y="338"/>
                  </a:lnTo>
                  <a:lnTo>
                    <a:pt x="14195" y="185"/>
                  </a:lnTo>
                  <a:lnTo>
                    <a:pt x="140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7"/>
            <p:cNvSpPr/>
            <p:nvPr/>
          </p:nvSpPr>
          <p:spPr>
            <a:xfrm>
              <a:off x="5313459" y="2171217"/>
              <a:ext cx="622310" cy="1479862"/>
            </a:xfrm>
            <a:custGeom>
              <a:avLst/>
              <a:gdLst/>
              <a:ahLst/>
              <a:cxnLst/>
              <a:rect l="l" t="t" r="r" b="b"/>
              <a:pathLst>
                <a:path w="5931" h="14104" extrusionOk="0">
                  <a:moveTo>
                    <a:pt x="5930" y="0"/>
                  </a:moveTo>
                  <a:lnTo>
                    <a:pt x="0" y="1659"/>
                  </a:lnTo>
                  <a:lnTo>
                    <a:pt x="0" y="14103"/>
                  </a:lnTo>
                  <a:lnTo>
                    <a:pt x="5930" y="14103"/>
                  </a:lnTo>
                  <a:lnTo>
                    <a:pt x="5930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7"/>
            <p:cNvSpPr/>
            <p:nvPr/>
          </p:nvSpPr>
          <p:spPr>
            <a:xfrm>
              <a:off x="5313459" y="2171217"/>
              <a:ext cx="622310" cy="1479862"/>
            </a:xfrm>
            <a:custGeom>
              <a:avLst/>
              <a:gdLst/>
              <a:ahLst/>
              <a:cxnLst/>
              <a:rect l="l" t="t" r="r" b="b"/>
              <a:pathLst>
                <a:path w="5931" h="14104" fill="none" extrusionOk="0">
                  <a:moveTo>
                    <a:pt x="5930" y="14103"/>
                  </a:moveTo>
                  <a:lnTo>
                    <a:pt x="0" y="14103"/>
                  </a:lnTo>
                  <a:lnTo>
                    <a:pt x="0" y="1659"/>
                  </a:lnTo>
                  <a:lnTo>
                    <a:pt x="5930" y="0"/>
                  </a:lnTo>
                  <a:lnTo>
                    <a:pt x="5930" y="141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7"/>
            <p:cNvSpPr/>
            <p:nvPr/>
          </p:nvSpPr>
          <p:spPr>
            <a:xfrm>
              <a:off x="5313459" y="3573539"/>
              <a:ext cx="105" cy="22769"/>
            </a:xfrm>
            <a:custGeom>
              <a:avLst/>
              <a:gdLst/>
              <a:ahLst/>
              <a:cxnLst/>
              <a:rect l="l" t="t" r="r" b="b"/>
              <a:pathLst>
                <a:path w="1" h="217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9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7"/>
            <p:cNvSpPr/>
            <p:nvPr/>
          </p:nvSpPr>
          <p:spPr>
            <a:xfrm>
              <a:off x="5313459" y="3573539"/>
              <a:ext cx="105" cy="22769"/>
            </a:xfrm>
            <a:custGeom>
              <a:avLst/>
              <a:gdLst/>
              <a:ahLst/>
              <a:cxnLst/>
              <a:rect l="l" t="t" r="r" b="b"/>
              <a:pathLst>
                <a:path w="1" h="21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7"/>
            <p:cNvSpPr/>
            <p:nvPr/>
          </p:nvSpPr>
          <p:spPr>
            <a:xfrm>
              <a:off x="5313459" y="2177617"/>
              <a:ext cx="622310" cy="1418691"/>
            </a:xfrm>
            <a:custGeom>
              <a:avLst/>
              <a:gdLst/>
              <a:ahLst/>
              <a:cxnLst/>
              <a:rect l="l" t="t" r="r" b="b"/>
              <a:pathLst>
                <a:path w="5931" h="13521" extrusionOk="0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7"/>
            <p:cNvSpPr/>
            <p:nvPr/>
          </p:nvSpPr>
          <p:spPr>
            <a:xfrm>
              <a:off x="5313459" y="2177617"/>
              <a:ext cx="622310" cy="1418691"/>
            </a:xfrm>
            <a:custGeom>
              <a:avLst/>
              <a:gdLst/>
              <a:ahLst/>
              <a:cxnLst/>
              <a:rect l="l" t="t" r="r" b="b"/>
              <a:pathLst>
                <a:path w="5931" h="13521" fill="none" extrusionOk="0">
                  <a:moveTo>
                    <a:pt x="5930" y="1"/>
                  </a:moveTo>
                  <a:lnTo>
                    <a:pt x="5377" y="154"/>
                  </a:lnTo>
                  <a:lnTo>
                    <a:pt x="5377" y="7406"/>
                  </a:lnTo>
                  <a:lnTo>
                    <a:pt x="5377" y="7406"/>
                  </a:lnTo>
                  <a:lnTo>
                    <a:pt x="5346" y="7959"/>
                  </a:lnTo>
                  <a:lnTo>
                    <a:pt x="5254" y="8481"/>
                  </a:lnTo>
                  <a:lnTo>
                    <a:pt x="5162" y="9003"/>
                  </a:lnTo>
                  <a:lnTo>
                    <a:pt x="4978" y="9495"/>
                  </a:lnTo>
                  <a:lnTo>
                    <a:pt x="4793" y="9987"/>
                  </a:lnTo>
                  <a:lnTo>
                    <a:pt x="4547" y="10447"/>
                  </a:lnTo>
                  <a:lnTo>
                    <a:pt x="4240" y="10878"/>
                  </a:lnTo>
                  <a:lnTo>
                    <a:pt x="3933" y="11277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33" y="12168"/>
                  </a:lnTo>
                  <a:lnTo>
                    <a:pt x="3902" y="12383"/>
                  </a:lnTo>
                  <a:lnTo>
                    <a:pt x="3871" y="12537"/>
                  </a:lnTo>
                  <a:lnTo>
                    <a:pt x="3779" y="12721"/>
                  </a:lnTo>
                  <a:lnTo>
                    <a:pt x="3656" y="12844"/>
                  </a:lnTo>
                  <a:lnTo>
                    <a:pt x="3503" y="12967"/>
                  </a:lnTo>
                  <a:lnTo>
                    <a:pt x="3349" y="13059"/>
                  </a:lnTo>
                  <a:lnTo>
                    <a:pt x="3165" y="13121"/>
                  </a:lnTo>
                  <a:lnTo>
                    <a:pt x="2980" y="13151"/>
                  </a:lnTo>
                  <a:lnTo>
                    <a:pt x="298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50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919" y="13151"/>
                  </a:lnTo>
                  <a:lnTo>
                    <a:pt x="2673" y="13090"/>
                  </a:lnTo>
                  <a:lnTo>
                    <a:pt x="2458" y="12998"/>
                  </a:lnTo>
                  <a:lnTo>
                    <a:pt x="2274" y="12875"/>
                  </a:lnTo>
                  <a:lnTo>
                    <a:pt x="2151" y="12690"/>
                  </a:lnTo>
                  <a:lnTo>
                    <a:pt x="2151" y="12690"/>
                  </a:lnTo>
                  <a:lnTo>
                    <a:pt x="1628" y="12906"/>
                  </a:lnTo>
                  <a:lnTo>
                    <a:pt x="1106" y="13090"/>
                  </a:lnTo>
                  <a:lnTo>
                    <a:pt x="584" y="13213"/>
                  </a:lnTo>
                  <a:lnTo>
                    <a:pt x="0" y="13305"/>
                  </a:lnTo>
                  <a:lnTo>
                    <a:pt x="0" y="13520"/>
                  </a:lnTo>
                  <a:lnTo>
                    <a:pt x="5930" y="13520"/>
                  </a:lnTo>
                  <a:lnTo>
                    <a:pt x="5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7"/>
            <p:cNvSpPr/>
            <p:nvPr/>
          </p:nvSpPr>
          <p:spPr>
            <a:xfrm>
              <a:off x="5522996" y="3102845"/>
              <a:ext cx="203135" cy="454745"/>
            </a:xfrm>
            <a:custGeom>
              <a:avLst/>
              <a:gdLst/>
              <a:ahLst/>
              <a:cxnLst/>
              <a:rect l="l" t="t" r="r" b="b"/>
              <a:pathLst>
                <a:path w="1936" h="4334" extrusionOk="0">
                  <a:moveTo>
                    <a:pt x="983" y="1"/>
                  </a:moveTo>
                  <a:lnTo>
                    <a:pt x="768" y="32"/>
                  </a:lnTo>
                  <a:lnTo>
                    <a:pt x="584" y="62"/>
                  </a:lnTo>
                  <a:lnTo>
                    <a:pt x="430" y="155"/>
                  </a:lnTo>
                  <a:lnTo>
                    <a:pt x="277" y="278"/>
                  </a:lnTo>
                  <a:lnTo>
                    <a:pt x="185" y="431"/>
                  </a:lnTo>
                  <a:lnTo>
                    <a:pt x="92" y="585"/>
                  </a:lnTo>
                  <a:lnTo>
                    <a:pt x="31" y="769"/>
                  </a:lnTo>
                  <a:lnTo>
                    <a:pt x="0" y="953"/>
                  </a:lnTo>
                  <a:lnTo>
                    <a:pt x="0" y="3350"/>
                  </a:lnTo>
                  <a:lnTo>
                    <a:pt x="31" y="3565"/>
                  </a:lnTo>
                  <a:lnTo>
                    <a:pt x="92" y="3719"/>
                  </a:lnTo>
                  <a:lnTo>
                    <a:pt x="185" y="3903"/>
                  </a:lnTo>
                  <a:lnTo>
                    <a:pt x="277" y="4026"/>
                  </a:lnTo>
                  <a:lnTo>
                    <a:pt x="430" y="4149"/>
                  </a:lnTo>
                  <a:lnTo>
                    <a:pt x="584" y="4241"/>
                  </a:lnTo>
                  <a:lnTo>
                    <a:pt x="768" y="4303"/>
                  </a:lnTo>
                  <a:lnTo>
                    <a:pt x="983" y="4333"/>
                  </a:lnTo>
                  <a:lnTo>
                    <a:pt x="1168" y="4303"/>
                  </a:lnTo>
                  <a:lnTo>
                    <a:pt x="1352" y="4241"/>
                  </a:lnTo>
                  <a:lnTo>
                    <a:pt x="1506" y="4149"/>
                  </a:lnTo>
                  <a:lnTo>
                    <a:pt x="1659" y="4026"/>
                  </a:lnTo>
                  <a:lnTo>
                    <a:pt x="1782" y="3903"/>
                  </a:lnTo>
                  <a:lnTo>
                    <a:pt x="1874" y="3719"/>
                  </a:lnTo>
                  <a:lnTo>
                    <a:pt x="1905" y="3565"/>
                  </a:lnTo>
                  <a:lnTo>
                    <a:pt x="1936" y="3350"/>
                  </a:lnTo>
                  <a:lnTo>
                    <a:pt x="1936" y="953"/>
                  </a:lnTo>
                  <a:lnTo>
                    <a:pt x="1905" y="769"/>
                  </a:lnTo>
                  <a:lnTo>
                    <a:pt x="1874" y="585"/>
                  </a:lnTo>
                  <a:lnTo>
                    <a:pt x="1782" y="431"/>
                  </a:lnTo>
                  <a:lnTo>
                    <a:pt x="1659" y="278"/>
                  </a:lnTo>
                  <a:lnTo>
                    <a:pt x="1506" y="155"/>
                  </a:lnTo>
                  <a:lnTo>
                    <a:pt x="1352" y="62"/>
                  </a:lnTo>
                  <a:lnTo>
                    <a:pt x="1168" y="32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rgbClr val="8C8F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7"/>
            <p:cNvSpPr/>
            <p:nvPr/>
          </p:nvSpPr>
          <p:spPr>
            <a:xfrm>
              <a:off x="5522996" y="3102845"/>
              <a:ext cx="203135" cy="454745"/>
            </a:xfrm>
            <a:custGeom>
              <a:avLst/>
              <a:gdLst/>
              <a:ahLst/>
              <a:cxnLst/>
              <a:rect l="l" t="t" r="r" b="b"/>
              <a:pathLst>
                <a:path w="1936" h="4334" fill="none" extrusionOk="0">
                  <a:moveTo>
                    <a:pt x="983" y="4333"/>
                  </a:moveTo>
                  <a:lnTo>
                    <a:pt x="983" y="4333"/>
                  </a:lnTo>
                  <a:lnTo>
                    <a:pt x="768" y="4303"/>
                  </a:lnTo>
                  <a:lnTo>
                    <a:pt x="584" y="4241"/>
                  </a:lnTo>
                  <a:lnTo>
                    <a:pt x="430" y="4149"/>
                  </a:lnTo>
                  <a:lnTo>
                    <a:pt x="277" y="4026"/>
                  </a:lnTo>
                  <a:lnTo>
                    <a:pt x="185" y="3903"/>
                  </a:lnTo>
                  <a:lnTo>
                    <a:pt x="92" y="3719"/>
                  </a:lnTo>
                  <a:lnTo>
                    <a:pt x="31" y="3565"/>
                  </a:lnTo>
                  <a:lnTo>
                    <a:pt x="0" y="3350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31" y="769"/>
                  </a:lnTo>
                  <a:lnTo>
                    <a:pt x="92" y="585"/>
                  </a:lnTo>
                  <a:lnTo>
                    <a:pt x="185" y="431"/>
                  </a:lnTo>
                  <a:lnTo>
                    <a:pt x="277" y="278"/>
                  </a:lnTo>
                  <a:lnTo>
                    <a:pt x="430" y="155"/>
                  </a:lnTo>
                  <a:lnTo>
                    <a:pt x="584" y="62"/>
                  </a:lnTo>
                  <a:lnTo>
                    <a:pt x="768" y="32"/>
                  </a:lnTo>
                  <a:lnTo>
                    <a:pt x="983" y="1"/>
                  </a:lnTo>
                  <a:lnTo>
                    <a:pt x="983" y="1"/>
                  </a:lnTo>
                  <a:lnTo>
                    <a:pt x="1168" y="32"/>
                  </a:lnTo>
                  <a:lnTo>
                    <a:pt x="1352" y="62"/>
                  </a:lnTo>
                  <a:lnTo>
                    <a:pt x="1506" y="155"/>
                  </a:lnTo>
                  <a:lnTo>
                    <a:pt x="1659" y="278"/>
                  </a:lnTo>
                  <a:lnTo>
                    <a:pt x="1782" y="431"/>
                  </a:lnTo>
                  <a:lnTo>
                    <a:pt x="1874" y="585"/>
                  </a:lnTo>
                  <a:lnTo>
                    <a:pt x="1905" y="769"/>
                  </a:lnTo>
                  <a:lnTo>
                    <a:pt x="1936" y="953"/>
                  </a:lnTo>
                  <a:lnTo>
                    <a:pt x="1936" y="3350"/>
                  </a:lnTo>
                  <a:lnTo>
                    <a:pt x="1936" y="3350"/>
                  </a:lnTo>
                  <a:lnTo>
                    <a:pt x="1905" y="3565"/>
                  </a:lnTo>
                  <a:lnTo>
                    <a:pt x="1874" y="3719"/>
                  </a:lnTo>
                  <a:lnTo>
                    <a:pt x="1782" y="3903"/>
                  </a:lnTo>
                  <a:lnTo>
                    <a:pt x="1659" y="4026"/>
                  </a:lnTo>
                  <a:lnTo>
                    <a:pt x="1506" y="4149"/>
                  </a:lnTo>
                  <a:lnTo>
                    <a:pt x="1352" y="4241"/>
                  </a:lnTo>
                  <a:lnTo>
                    <a:pt x="1168" y="4303"/>
                  </a:lnTo>
                  <a:lnTo>
                    <a:pt x="983" y="43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7"/>
            <p:cNvSpPr/>
            <p:nvPr/>
          </p:nvSpPr>
          <p:spPr>
            <a:xfrm>
              <a:off x="5726028" y="3199586"/>
              <a:ext cx="105" cy="161375"/>
            </a:xfrm>
            <a:custGeom>
              <a:avLst/>
              <a:gdLst/>
              <a:ahLst/>
              <a:cxnLst/>
              <a:rect l="l" t="t" r="r" b="b"/>
              <a:pathLst>
                <a:path w="1" h="1538" extrusionOk="0"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1537"/>
                  </a:lnTo>
                  <a:lnTo>
                    <a:pt x="1" y="153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F5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7"/>
            <p:cNvSpPr/>
            <p:nvPr/>
          </p:nvSpPr>
          <p:spPr>
            <a:xfrm>
              <a:off x="5726028" y="3202839"/>
              <a:ext cx="105" cy="158122"/>
            </a:xfrm>
            <a:custGeom>
              <a:avLst/>
              <a:gdLst/>
              <a:ahLst/>
              <a:cxnLst/>
              <a:rect l="l" t="t" r="r" b="b"/>
              <a:pathLst>
                <a:path w="1" h="150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06"/>
                  </a:lnTo>
                  <a:lnTo>
                    <a:pt x="1" y="150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7"/>
            <p:cNvSpPr/>
            <p:nvPr/>
          </p:nvSpPr>
          <p:spPr>
            <a:xfrm>
              <a:off x="5726028" y="3202839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7"/>
            <p:cNvSpPr/>
            <p:nvPr/>
          </p:nvSpPr>
          <p:spPr>
            <a:xfrm>
              <a:off x="5726028" y="3202839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7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7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7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7"/>
            <p:cNvSpPr/>
            <p:nvPr/>
          </p:nvSpPr>
          <p:spPr>
            <a:xfrm>
              <a:off x="5726028" y="3199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7"/>
            <p:cNvSpPr/>
            <p:nvPr/>
          </p:nvSpPr>
          <p:spPr>
            <a:xfrm>
              <a:off x="5619633" y="3360856"/>
              <a:ext cx="106499" cy="196734"/>
            </a:xfrm>
            <a:custGeom>
              <a:avLst/>
              <a:gdLst/>
              <a:ahLst/>
              <a:cxnLst/>
              <a:rect l="l" t="t" r="r" b="b"/>
              <a:pathLst>
                <a:path w="1015" h="1875" extrusionOk="0"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32" y="1874"/>
                  </a:move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lnTo>
                    <a:pt x="32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" y="1874"/>
                  </a:move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1" y="1874"/>
                  </a:lnTo>
                  <a:close/>
                  <a:moveTo>
                    <a:pt x="1015" y="0"/>
                  </a:moveTo>
                  <a:lnTo>
                    <a:pt x="1015" y="0"/>
                  </a:lnTo>
                  <a:lnTo>
                    <a:pt x="1015" y="891"/>
                  </a:lnTo>
                  <a:lnTo>
                    <a:pt x="1015" y="891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3347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7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7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7"/>
            <p:cNvSpPr/>
            <p:nvPr/>
          </p:nvSpPr>
          <p:spPr>
            <a:xfrm>
              <a:off x="5622886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7"/>
            <p:cNvSpPr/>
            <p:nvPr/>
          </p:nvSpPr>
          <p:spPr>
            <a:xfrm>
              <a:off x="5619633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7"/>
            <p:cNvSpPr/>
            <p:nvPr/>
          </p:nvSpPr>
          <p:spPr>
            <a:xfrm>
              <a:off x="5619633" y="355748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7"/>
            <p:cNvSpPr/>
            <p:nvPr/>
          </p:nvSpPr>
          <p:spPr>
            <a:xfrm>
              <a:off x="5726028" y="3360856"/>
              <a:ext cx="105" cy="93593"/>
            </a:xfrm>
            <a:custGeom>
              <a:avLst/>
              <a:gdLst/>
              <a:ahLst/>
              <a:cxnLst/>
              <a:rect l="l" t="t" r="r" b="b"/>
              <a:pathLst>
                <a:path w="1" h="89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891"/>
                  </a:lnTo>
                  <a:lnTo>
                    <a:pt x="1" y="89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7"/>
            <p:cNvSpPr/>
            <p:nvPr/>
          </p:nvSpPr>
          <p:spPr>
            <a:xfrm>
              <a:off x="5532649" y="3135162"/>
              <a:ext cx="193482" cy="422428"/>
            </a:xfrm>
            <a:custGeom>
              <a:avLst/>
              <a:gdLst/>
              <a:ahLst/>
              <a:cxnLst/>
              <a:rect l="l" t="t" r="r" b="b"/>
              <a:pathLst>
                <a:path w="1844" h="4026" extrusionOk="0">
                  <a:moveTo>
                    <a:pt x="1567" y="0"/>
                  </a:move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707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7"/>
            <p:cNvSpPr/>
            <p:nvPr/>
          </p:nvSpPr>
          <p:spPr>
            <a:xfrm>
              <a:off x="5532649" y="3135162"/>
              <a:ext cx="193482" cy="422428"/>
            </a:xfrm>
            <a:custGeom>
              <a:avLst/>
              <a:gdLst/>
              <a:ahLst/>
              <a:cxnLst/>
              <a:rect l="l" t="t" r="r" b="b"/>
              <a:pathLst>
                <a:path w="1844" h="4026" fill="none" extrusionOk="0">
                  <a:moveTo>
                    <a:pt x="1567" y="0"/>
                  </a:moveTo>
                  <a:lnTo>
                    <a:pt x="1567" y="0"/>
                  </a:lnTo>
                  <a:lnTo>
                    <a:pt x="1660" y="185"/>
                  </a:lnTo>
                  <a:lnTo>
                    <a:pt x="1690" y="400"/>
                  </a:lnTo>
                  <a:lnTo>
                    <a:pt x="1690" y="2796"/>
                  </a:lnTo>
                  <a:lnTo>
                    <a:pt x="1690" y="2796"/>
                  </a:lnTo>
                  <a:lnTo>
                    <a:pt x="1660" y="2981"/>
                  </a:lnTo>
                  <a:lnTo>
                    <a:pt x="1598" y="3165"/>
                  </a:lnTo>
                  <a:lnTo>
                    <a:pt x="1506" y="3349"/>
                  </a:lnTo>
                  <a:lnTo>
                    <a:pt x="1383" y="3472"/>
                  </a:lnTo>
                  <a:lnTo>
                    <a:pt x="1260" y="3595"/>
                  </a:lnTo>
                  <a:lnTo>
                    <a:pt x="1076" y="3687"/>
                  </a:lnTo>
                  <a:lnTo>
                    <a:pt x="891" y="3749"/>
                  </a:lnTo>
                  <a:lnTo>
                    <a:pt x="707" y="3780"/>
                  </a:lnTo>
                  <a:lnTo>
                    <a:pt x="707" y="3780"/>
                  </a:lnTo>
                  <a:lnTo>
                    <a:pt x="523" y="3749"/>
                  </a:lnTo>
                  <a:lnTo>
                    <a:pt x="308" y="3687"/>
                  </a:lnTo>
                  <a:lnTo>
                    <a:pt x="154" y="3595"/>
                  </a:lnTo>
                  <a:lnTo>
                    <a:pt x="0" y="3472"/>
                  </a:lnTo>
                  <a:lnTo>
                    <a:pt x="0" y="3472"/>
                  </a:lnTo>
                  <a:lnTo>
                    <a:pt x="154" y="3687"/>
                  </a:lnTo>
                  <a:lnTo>
                    <a:pt x="338" y="3841"/>
                  </a:lnTo>
                  <a:lnTo>
                    <a:pt x="584" y="3964"/>
                  </a:lnTo>
                  <a:lnTo>
                    <a:pt x="707" y="399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30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61" y="4025"/>
                  </a:lnTo>
                  <a:lnTo>
                    <a:pt x="891" y="4025"/>
                  </a:lnTo>
                  <a:lnTo>
                    <a:pt x="891" y="4025"/>
                  </a:lnTo>
                  <a:lnTo>
                    <a:pt x="1076" y="3995"/>
                  </a:lnTo>
                  <a:lnTo>
                    <a:pt x="1260" y="3933"/>
                  </a:lnTo>
                  <a:lnTo>
                    <a:pt x="1414" y="3841"/>
                  </a:lnTo>
                  <a:lnTo>
                    <a:pt x="1567" y="3718"/>
                  </a:lnTo>
                  <a:lnTo>
                    <a:pt x="1690" y="3595"/>
                  </a:lnTo>
                  <a:lnTo>
                    <a:pt x="1782" y="3411"/>
                  </a:lnTo>
                  <a:lnTo>
                    <a:pt x="1813" y="3257"/>
                  </a:lnTo>
                  <a:lnTo>
                    <a:pt x="1844" y="3042"/>
                  </a:lnTo>
                  <a:lnTo>
                    <a:pt x="1844" y="2151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4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44" y="615"/>
                  </a:lnTo>
                  <a:lnTo>
                    <a:pt x="1813" y="430"/>
                  </a:lnTo>
                  <a:lnTo>
                    <a:pt x="1752" y="277"/>
                  </a:lnTo>
                  <a:lnTo>
                    <a:pt x="1690" y="123"/>
                  </a:lnTo>
                  <a:lnTo>
                    <a:pt x="15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7"/>
            <p:cNvSpPr/>
            <p:nvPr/>
          </p:nvSpPr>
          <p:spPr>
            <a:xfrm>
              <a:off x="5555209" y="3315633"/>
              <a:ext cx="138711" cy="145216"/>
            </a:xfrm>
            <a:custGeom>
              <a:avLst/>
              <a:gdLst/>
              <a:ahLst/>
              <a:cxnLst/>
              <a:rect l="l" t="t" r="r" b="b"/>
              <a:pathLst>
                <a:path w="1322" h="1384" extrusionOk="0">
                  <a:moveTo>
                    <a:pt x="216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1199"/>
                  </a:lnTo>
                  <a:lnTo>
                    <a:pt x="31" y="1261"/>
                  </a:lnTo>
                  <a:lnTo>
                    <a:pt x="62" y="1322"/>
                  </a:lnTo>
                  <a:lnTo>
                    <a:pt x="123" y="1384"/>
                  </a:lnTo>
                  <a:lnTo>
                    <a:pt x="1199" y="1384"/>
                  </a:lnTo>
                  <a:lnTo>
                    <a:pt x="1260" y="1322"/>
                  </a:lnTo>
                  <a:lnTo>
                    <a:pt x="1291" y="1261"/>
                  </a:lnTo>
                  <a:lnTo>
                    <a:pt x="1322" y="1199"/>
                  </a:lnTo>
                  <a:lnTo>
                    <a:pt x="1322" y="216"/>
                  </a:lnTo>
                  <a:lnTo>
                    <a:pt x="1291" y="124"/>
                  </a:lnTo>
                  <a:lnTo>
                    <a:pt x="1260" y="62"/>
                  </a:lnTo>
                  <a:lnTo>
                    <a:pt x="1199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5D6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7"/>
            <p:cNvSpPr/>
            <p:nvPr/>
          </p:nvSpPr>
          <p:spPr>
            <a:xfrm>
              <a:off x="5555209" y="3315633"/>
              <a:ext cx="138711" cy="145216"/>
            </a:xfrm>
            <a:custGeom>
              <a:avLst/>
              <a:gdLst/>
              <a:ahLst/>
              <a:cxnLst/>
              <a:rect l="l" t="t" r="r" b="b"/>
              <a:pathLst>
                <a:path w="1322" h="1384" fill="none" extrusionOk="0">
                  <a:moveTo>
                    <a:pt x="1107" y="1384"/>
                  </a:moveTo>
                  <a:lnTo>
                    <a:pt x="216" y="1384"/>
                  </a:lnTo>
                  <a:lnTo>
                    <a:pt x="216" y="1384"/>
                  </a:lnTo>
                  <a:lnTo>
                    <a:pt x="123" y="1384"/>
                  </a:lnTo>
                  <a:lnTo>
                    <a:pt x="62" y="1322"/>
                  </a:lnTo>
                  <a:lnTo>
                    <a:pt x="31" y="1261"/>
                  </a:lnTo>
                  <a:lnTo>
                    <a:pt x="0" y="1199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31" y="124"/>
                  </a:lnTo>
                  <a:lnTo>
                    <a:pt x="62" y="62"/>
                  </a:lnTo>
                  <a:lnTo>
                    <a:pt x="123" y="32"/>
                  </a:lnTo>
                  <a:lnTo>
                    <a:pt x="216" y="1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1199" y="32"/>
                  </a:lnTo>
                  <a:lnTo>
                    <a:pt x="1260" y="62"/>
                  </a:lnTo>
                  <a:lnTo>
                    <a:pt x="1291" y="124"/>
                  </a:lnTo>
                  <a:lnTo>
                    <a:pt x="1322" y="216"/>
                  </a:lnTo>
                  <a:lnTo>
                    <a:pt x="1322" y="1199"/>
                  </a:lnTo>
                  <a:lnTo>
                    <a:pt x="1322" y="1199"/>
                  </a:lnTo>
                  <a:lnTo>
                    <a:pt x="1291" y="1261"/>
                  </a:lnTo>
                  <a:lnTo>
                    <a:pt x="1260" y="1322"/>
                  </a:lnTo>
                  <a:lnTo>
                    <a:pt x="1199" y="1384"/>
                  </a:lnTo>
                  <a:lnTo>
                    <a:pt x="1107" y="13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7"/>
            <p:cNvSpPr/>
            <p:nvPr/>
          </p:nvSpPr>
          <p:spPr>
            <a:xfrm>
              <a:off x="5571367" y="3338192"/>
              <a:ext cx="106499" cy="106499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400" y="1"/>
                  </a:moveTo>
                  <a:lnTo>
                    <a:pt x="307" y="32"/>
                  </a:lnTo>
                  <a:lnTo>
                    <a:pt x="215" y="93"/>
                  </a:lnTo>
                  <a:lnTo>
                    <a:pt x="154" y="155"/>
                  </a:lnTo>
                  <a:lnTo>
                    <a:pt x="92" y="216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615"/>
                  </a:lnTo>
                  <a:lnTo>
                    <a:pt x="31" y="708"/>
                  </a:lnTo>
                  <a:lnTo>
                    <a:pt x="92" y="800"/>
                  </a:lnTo>
                  <a:lnTo>
                    <a:pt x="154" y="861"/>
                  </a:lnTo>
                  <a:lnTo>
                    <a:pt x="215" y="923"/>
                  </a:lnTo>
                  <a:lnTo>
                    <a:pt x="307" y="984"/>
                  </a:lnTo>
                  <a:lnTo>
                    <a:pt x="400" y="1015"/>
                  </a:lnTo>
                  <a:lnTo>
                    <a:pt x="615" y="1015"/>
                  </a:lnTo>
                  <a:lnTo>
                    <a:pt x="707" y="984"/>
                  </a:lnTo>
                  <a:lnTo>
                    <a:pt x="799" y="923"/>
                  </a:lnTo>
                  <a:lnTo>
                    <a:pt x="860" y="861"/>
                  </a:lnTo>
                  <a:lnTo>
                    <a:pt x="922" y="800"/>
                  </a:lnTo>
                  <a:lnTo>
                    <a:pt x="983" y="708"/>
                  </a:lnTo>
                  <a:lnTo>
                    <a:pt x="1014" y="615"/>
                  </a:lnTo>
                  <a:lnTo>
                    <a:pt x="1014" y="523"/>
                  </a:lnTo>
                  <a:lnTo>
                    <a:pt x="1014" y="400"/>
                  </a:lnTo>
                  <a:lnTo>
                    <a:pt x="983" y="308"/>
                  </a:lnTo>
                  <a:lnTo>
                    <a:pt x="922" y="216"/>
                  </a:lnTo>
                  <a:lnTo>
                    <a:pt x="860" y="155"/>
                  </a:lnTo>
                  <a:lnTo>
                    <a:pt x="799" y="93"/>
                  </a:lnTo>
                  <a:lnTo>
                    <a:pt x="707" y="32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7"/>
            <p:cNvSpPr/>
            <p:nvPr/>
          </p:nvSpPr>
          <p:spPr>
            <a:xfrm>
              <a:off x="5571367" y="3338192"/>
              <a:ext cx="106499" cy="106499"/>
            </a:xfrm>
            <a:custGeom>
              <a:avLst/>
              <a:gdLst/>
              <a:ahLst/>
              <a:cxnLst/>
              <a:rect l="l" t="t" r="r" b="b"/>
              <a:pathLst>
                <a:path w="1015" h="1015" fill="none" extrusionOk="0">
                  <a:moveTo>
                    <a:pt x="0" y="523"/>
                  </a:moveTo>
                  <a:lnTo>
                    <a:pt x="0" y="523"/>
                  </a:lnTo>
                  <a:lnTo>
                    <a:pt x="0" y="400"/>
                  </a:lnTo>
                  <a:lnTo>
                    <a:pt x="31" y="308"/>
                  </a:lnTo>
                  <a:lnTo>
                    <a:pt x="92" y="216"/>
                  </a:lnTo>
                  <a:lnTo>
                    <a:pt x="154" y="155"/>
                  </a:lnTo>
                  <a:lnTo>
                    <a:pt x="215" y="93"/>
                  </a:lnTo>
                  <a:lnTo>
                    <a:pt x="307" y="32"/>
                  </a:lnTo>
                  <a:lnTo>
                    <a:pt x="400" y="1"/>
                  </a:lnTo>
                  <a:lnTo>
                    <a:pt x="522" y="1"/>
                  </a:lnTo>
                  <a:lnTo>
                    <a:pt x="522" y="1"/>
                  </a:lnTo>
                  <a:lnTo>
                    <a:pt x="615" y="1"/>
                  </a:lnTo>
                  <a:lnTo>
                    <a:pt x="707" y="32"/>
                  </a:lnTo>
                  <a:lnTo>
                    <a:pt x="799" y="93"/>
                  </a:lnTo>
                  <a:lnTo>
                    <a:pt x="860" y="155"/>
                  </a:lnTo>
                  <a:lnTo>
                    <a:pt x="922" y="216"/>
                  </a:lnTo>
                  <a:lnTo>
                    <a:pt x="983" y="308"/>
                  </a:lnTo>
                  <a:lnTo>
                    <a:pt x="1014" y="400"/>
                  </a:lnTo>
                  <a:lnTo>
                    <a:pt x="1014" y="523"/>
                  </a:lnTo>
                  <a:lnTo>
                    <a:pt x="1014" y="523"/>
                  </a:lnTo>
                  <a:lnTo>
                    <a:pt x="1014" y="615"/>
                  </a:lnTo>
                  <a:lnTo>
                    <a:pt x="983" y="708"/>
                  </a:lnTo>
                  <a:lnTo>
                    <a:pt x="922" y="800"/>
                  </a:lnTo>
                  <a:lnTo>
                    <a:pt x="860" y="861"/>
                  </a:lnTo>
                  <a:lnTo>
                    <a:pt x="799" y="923"/>
                  </a:lnTo>
                  <a:lnTo>
                    <a:pt x="707" y="984"/>
                  </a:lnTo>
                  <a:lnTo>
                    <a:pt x="615" y="1015"/>
                  </a:lnTo>
                  <a:lnTo>
                    <a:pt x="522" y="1015"/>
                  </a:lnTo>
                  <a:lnTo>
                    <a:pt x="522" y="1015"/>
                  </a:lnTo>
                  <a:lnTo>
                    <a:pt x="400" y="1015"/>
                  </a:lnTo>
                  <a:lnTo>
                    <a:pt x="307" y="984"/>
                  </a:lnTo>
                  <a:lnTo>
                    <a:pt x="215" y="923"/>
                  </a:lnTo>
                  <a:lnTo>
                    <a:pt x="154" y="861"/>
                  </a:lnTo>
                  <a:lnTo>
                    <a:pt x="92" y="800"/>
                  </a:lnTo>
                  <a:lnTo>
                    <a:pt x="31" y="708"/>
                  </a:lnTo>
                  <a:lnTo>
                    <a:pt x="0" y="615"/>
                  </a:lnTo>
                  <a:lnTo>
                    <a:pt x="0" y="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7"/>
            <p:cNvSpPr/>
            <p:nvPr/>
          </p:nvSpPr>
          <p:spPr>
            <a:xfrm>
              <a:off x="5619633" y="3386563"/>
              <a:ext cx="58233" cy="58128"/>
            </a:xfrm>
            <a:custGeom>
              <a:avLst/>
              <a:gdLst/>
              <a:ahLst/>
              <a:cxnLst/>
              <a:rect l="l" t="t" r="r" b="b"/>
              <a:pathLst>
                <a:path w="555" h="554" extrusionOk="0">
                  <a:moveTo>
                    <a:pt x="32" y="554"/>
                  </a:moveTo>
                  <a:lnTo>
                    <a:pt x="32" y="554"/>
                  </a:lnTo>
                  <a:lnTo>
                    <a:pt x="62" y="554"/>
                  </a:lnTo>
                  <a:lnTo>
                    <a:pt x="6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32" y="554"/>
                  </a:move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32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32" y="554"/>
                  </a:lnTo>
                  <a:lnTo>
                    <a:pt x="32" y="554"/>
                  </a:lnTo>
                  <a:lnTo>
                    <a:pt x="1" y="554"/>
                  </a:lnTo>
                  <a:close/>
                  <a:moveTo>
                    <a:pt x="1" y="554"/>
                  </a:move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554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6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32"/>
                  </a:move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32"/>
                  </a:lnTo>
                  <a:close/>
                  <a:moveTo>
                    <a:pt x="554" y="1"/>
                  </a:moveTo>
                  <a:lnTo>
                    <a:pt x="554" y="1"/>
                  </a:lnTo>
                  <a:lnTo>
                    <a:pt x="554" y="32"/>
                  </a:lnTo>
                  <a:lnTo>
                    <a:pt x="554" y="32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424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7"/>
            <p:cNvSpPr/>
            <p:nvPr/>
          </p:nvSpPr>
          <p:spPr>
            <a:xfrm>
              <a:off x="5622886" y="344458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7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7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7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7"/>
            <p:cNvSpPr/>
            <p:nvPr/>
          </p:nvSpPr>
          <p:spPr>
            <a:xfrm>
              <a:off x="5622886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7"/>
            <p:cNvSpPr/>
            <p:nvPr/>
          </p:nvSpPr>
          <p:spPr>
            <a:xfrm>
              <a:off x="5619633" y="344458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7"/>
            <p:cNvSpPr/>
            <p:nvPr/>
          </p:nvSpPr>
          <p:spPr>
            <a:xfrm>
              <a:off x="5619633" y="344458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7"/>
            <p:cNvSpPr/>
            <p:nvPr/>
          </p:nvSpPr>
          <p:spPr>
            <a:xfrm>
              <a:off x="5677762" y="338981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7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7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7"/>
            <p:cNvSpPr/>
            <p:nvPr/>
          </p:nvSpPr>
          <p:spPr>
            <a:xfrm>
              <a:off x="5677762" y="3389815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7"/>
            <p:cNvSpPr/>
            <p:nvPr/>
          </p:nvSpPr>
          <p:spPr>
            <a:xfrm>
              <a:off x="5677762" y="3386563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7"/>
            <p:cNvSpPr/>
            <p:nvPr/>
          </p:nvSpPr>
          <p:spPr>
            <a:xfrm>
              <a:off x="5577768" y="3354351"/>
              <a:ext cx="100098" cy="90340"/>
            </a:xfrm>
            <a:custGeom>
              <a:avLst/>
              <a:gdLst/>
              <a:ahLst/>
              <a:cxnLst/>
              <a:rect l="l" t="t" r="r" b="b"/>
              <a:pathLst>
                <a:path w="954" h="861" extrusionOk="0">
                  <a:moveTo>
                    <a:pt x="830" y="1"/>
                  </a:moveTo>
                  <a:lnTo>
                    <a:pt x="892" y="123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  <a:close/>
                </a:path>
              </a:pathLst>
            </a:custGeom>
            <a:solidFill>
              <a:srgbClr val="1C1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7"/>
            <p:cNvSpPr/>
            <p:nvPr/>
          </p:nvSpPr>
          <p:spPr>
            <a:xfrm>
              <a:off x="5577768" y="3354351"/>
              <a:ext cx="100098" cy="90340"/>
            </a:xfrm>
            <a:custGeom>
              <a:avLst/>
              <a:gdLst/>
              <a:ahLst/>
              <a:cxnLst/>
              <a:rect l="l" t="t" r="r" b="b"/>
              <a:pathLst>
                <a:path w="954" h="861" fill="none" extrusionOk="0">
                  <a:moveTo>
                    <a:pt x="830" y="1"/>
                  </a:moveTo>
                  <a:lnTo>
                    <a:pt x="830" y="1"/>
                  </a:lnTo>
                  <a:lnTo>
                    <a:pt x="892" y="123"/>
                  </a:lnTo>
                  <a:lnTo>
                    <a:pt x="892" y="277"/>
                  </a:lnTo>
                  <a:lnTo>
                    <a:pt x="892" y="277"/>
                  </a:lnTo>
                  <a:lnTo>
                    <a:pt x="892" y="369"/>
                  </a:lnTo>
                  <a:lnTo>
                    <a:pt x="861" y="461"/>
                  </a:lnTo>
                  <a:lnTo>
                    <a:pt x="799" y="554"/>
                  </a:lnTo>
                  <a:lnTo>
                    <a:pt x="738" y="646"/>
                  </a:lnTo>
                  <a:lnTo>
                    <a:pt x="676" y="707"/>
                  </a:lnTo>
                  <a:lnTo>
                    <a:pt x="584" y="738"/>
                  </a:lnTo>
                  <a:lnTo>
                    <a:pt x="492" y="769"/>
                  </a:lnTo>
                  <a:lnTo>
                    <a:pt x="400" y="799"/>
                  </a:lnTo>
                  <a:lnTo>
                    <a:pt x="400" y="799"/>
                  </a:lnTo>
                  <a:lnTo>
                    <a:pt x="277" y="769"/>
                  </a:lnTo>
                  <a:lnTo>
                    <a:pt x="185" y="738"/>
                  </a:lnTo>
                  <a:lnTo>
                    <a:pt x="93" y="677"/>
                  </a:lnTo>
                  <a:lnTo>
                    <a:pt x="1" y="615"/>
                  </a:lnTo>
                  <a:lnTo>
                    <a:pt x="1" y="615"/>
                  </a:lnTo>
                  <a:lnTo>
                    <a:pt x="93" y="707"/>
                  </a:lnTo>
                  <a:lnTo>
                    <a:pt x="185" y="799"/>
                  </a:lnTo>
                  <a:lnTo>
                    <a:pt x="277" y="830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00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3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461" y="861"/>
                  </a:lnTo>
                  <a:lnTo>
                    <a:pt x="554" y="861"/>
                  </a:lnTo>
                  <a:lnTo>
                    <a:pt x="646" y="830"/>
                  </a:lnTo>
                  <a:lnTo>
                    <a:pt x="738" y="769"/>
                  </a:lnTo>
                  <a:lnTo>
                    <a:pt x="799" y="707"/>
                  </a:lnTo>
                  <a:lnTo>
                    <a:pt x="861" y="646"/>
                  </a:lnTo>
                  <a:lnTo>
                    <a:pt x="922" y="554"/>
                  </a:lnTo>
                  <a:lnTo>
                    <a:pt x="953" y="461"/>
                  </a:lnTo>
                  <a:lnTo>
                    <a:pt x="953" y="369"/>
                  </a:lnTo>
                  <a:lnTo>
                    <a:pt x="953" y="36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39"/>
                  </a:lnTo>
                  <a:lnTo>
                    <a:pt x="953" y="308"/>
                  </a:lnTo>
                  <a:lnTo>
                    <a:pt x="953" y="308"/>
                  </a:lnTo>
                  <a:lnTo>
                    <a:pt x="922" y="154"/>
                  </a:lnTo>
                  <a:lnTo>
                    <a:pt x="8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7"/>
            <p:cNvSpPr/>
            <p:nvPr/>
          </p:nvSpPr>
          <p:spPr>
            <a:xfrm>
              <a:off x="5590673" y="3357603"/>
              <a:ext cx="67782" cy="67782"/>
            </a:xfrm>
            <a:custGeom>
              <a:avLst/>
              <a:gdLst/>
              <a:ahLst/>
              <a:cxnLst/>
              <a:rect l="l" t="t" r="r" b="b"/>
              <a:pathLst>
                <a:path w="646" h="646" extrusionOk="0">
                  <a:moveTo>
                    <a:pt x="338" y="0"/>
                  </a:moveTo>
                  <a:lnTo>
                    <a:pt x="185" y="31"/>
                  </a:lnTo>
                  <a:lnTo>
                    <a:pt x="93" y="92"/>
                  </a:lnTo>
                  <a:lnTo>
                    <a:pt x="31" y="185"/>
                  </a:lnTo>
                  <a:lnTo>
                    <a:pt x="0" y="338"/>
                  </a:lnTo>
                  <a:lnTo>
                    <a:pt x="31" y="461"/>
                  </a:lnTo>
                  <a:lnTo>
                    <a:pt x="93" y="553"/>
                  </a:lnTo>
                  <a:lnTo>
                    <a:pt x="185" y="615"/>
                  </a:lnTo>
                  <a:lnTo>
                    <a:pt x="338" y="646"/>
                  </a:lnTo>
                  <a:lnTo>
                    <a:pt x="461" y="615"/>
                  </a:lnTo>
                  <a:lnTo>
                    <a:pt x="553" y="553"/>
                  </a:lnTo>
                  <a:lnTo>
                    <a:pt x="646" y="461"/>
                  </a:lnTo>
                  <a:lnTo>
                    <a:pt x="646" y="338"/>
                  </a:lnTo>
                  <a:lnTo>
                    <a:pt x="646" y="185"/>
                  </a:lnTo>
                  <a:lnTo>
                    <a:pt x="553" y="92"/>
                  </a:lnTo>
                  <a:lnTo>
                    <a:pt x="461" y="3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1719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7"/>
            <p:cNvSpPr/>
            <p:nvPr/>
          </p:nvSpPr>
          <p:spPr>
            <a:xfrm>
              <a:off x="5548703" y="3160974"/>
              <a:ext cx="145216" cy="112899"/>
            </a:xfrm>
            <a:custGeom>
              <a:avLst/>
              <a:gdLst/>
              <a:ahLst/>
              <a:cxnLst/>
              <a:rect l="l" t="t" r="r" b="b"/>
              <a:pathLst>
                <a:path w="1384" h="1076" extrusionOk="0">
                  <a:moveTo>
                    <a:pt x="400" y="0"/>
                  </a:moveTo>
                  <a:lnTo>
                    <a:pt x="247" y="31"/>
                  </a:lnTo>
                  <a:lnTo>
                    <a:pt x="124" y="123"/>
                  </a:lnTo>
                  <a:lnTo>
                    <a:pt x="32" y="246"/>
                  </a:lnTo>
                  <a:lnTo>
                    <a:pt x="1" y="399"/>
                  </a:lnTo>
                  <a:lnTo>
                    <a:pt x="1" y="676"/>
                  </a:lnTo>
                  <a:lnTo>
                    <a:pt x="32" y="830"/>
                  </a:lnTo>
                  <a:lnTo>
                    <a:pt x="124" y="953"/>
                  </a:lnTo>
                  <a:lnTo>
                    <a:pt x="247" y="1045"/>
                  </a:lnTo>
                  <a:lnTo>
                    <a:pt x="400" y="1075"/>
                  </a:lnTo>
                  <a:lnTo>
                    <a:pt x="984" y="1075"/>
                  </a:lnTo>
                  <a:lnTo>
                    <a:pt x="1138" y="1045"/>
                  </a:lnTo>
                  <a:lnTo>
                    <a:pt x="1261" y="953"/>
                  </a:lnTo>
                  <a:lnTo>
                    <a:pt x="1353" y="830"/>
                  </a:lnTo>
                  <a:lnTo>
                    <a:pt x="1384" y="676"/>
                  </a:lnTo>
                  <a:lnTo>
                    <a:pt x="1384" y="399"/>
                  </a:lnTo>
                  <a:lnTo>
                    <a:pt x="1353" y="246"/>
                  </a:lnTo>
                  <a:lnTo>
                    <a:pt x="1261" y="123"/>
                  </a:lnTo>
                  <a:lnTo>
                    <a:pt x="1138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272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7"/>
            <p:cNvSpPr/>
            <p:nvPr/>
          </p:nvSpPr>
          <p:spPr>
            <a:xfrm>
              <a:off x="5570738" y="3187310"/>
              <a:ext cx="103456" cy="58653"/>
            </a:xfrm>
            <a:custGeom>
              <a:avLst/>
              <a:gdLst/>
              <a:ahLst/>
              <a:cxnLst/>
              <a:rect l="l" t="t" r="r" b="b"/>
              <a:pathLst>
                <a:path w="986" h="559" extrusionOk="0">
                  <a:moveTo>
                    <a:pt x="445" y="145"/>
                  </a:moveTo>
                  <a:lnTo>
                    <a:pt x="550" y="548"/>
                  </a:lnTo>
                  <a:lnTo>
                    <a:pt x="628" y="548"/>
                  </a:lnTo>
                  <a:lnTo>
                    <a:pt x="715" y="217"/>
                  </a:lnTo>
                  <a:lnTo>
                    <a:pt x="802" y="548"/>
                  </a:lnTo>
                  <a:lnTo>
                    <a:pt x="880" y="548"/>
                  </a:lnTo>
                  <a:lnTo>
                    <a:pt x="986" y="145"/>
                  </a:lnTo>
                  <a:lnTo>
                    <a:pt x="920" y="145"/>
                  </a:lnTo>
                  <a:lnTo>
                    <a:pt x="837" y="459"/>
                  </a:lnTo>
                  <a:lnTo>
                    <a:pt x="754" y="145"/>
                  </a:lnTo>
                  <a:lnTo>
                    <a:pt x="676" y="145"/>
                  </a:lnTo>
                  <a:lnTo>
                    <a:pt x="594" y="459"/>
                  </a:lnTo>
                  <a:lnTo>
                    <a:pt x="511" y="145"/>
                  </a:lnTo>
                  <a:close/>
                  <a:moveTo>
                    <a:pt x="163" y="1"/>
                  </a:moveTo>
                  <a:cubicBezTo>
                    <a:pt x="141" y="1"/>
                    <a:pt x="119" y="3"/>
                    <a:pt x="95" y="6"/>
                  </a:cubicBezTo>
                  <a:cubicBezTo>
                    <a:pt x="70" y="10"/>
                    <a:pt x="45" y="16"/>
                    <a:pt x="17" y="24"/>
                  </a:cubicBezTo>
                  <a:lnTo>
                    <a:pt x="17" y="88"/>
                  </a:lnTo>
                  <a:cubicBezTo>
                    <a:pt x="44" y="79"/>
                    <a:pt x="69" y="73"/>
                    <a:pt x="92" y="68"/>
                  </a:cubicBezTo>
                  <a:cubicBezTo>
                    <a:pt x="115" y="64"/>
                    <a:pt x="136" y="62"/>
                    <a:pt x="156" y="62"/>
                  </a:cubicBezTo>
                  <a:cubicBezTo>
                    <a:pt x="193" y="62"/>
                    <a:pt x="221" y="69"/>
                    <a:pt x="240" y="84"/>
                  </a:cubicBezTo>
                  <a:cubicBezTo>
                    <a:pt x="260" y="99"/>
                    <a:pt x="270" y="120"/>
                    <a:pt x="270" y="148"/>
                  </a:cubicBezTo>
                  <a:cubicBezTo>
                    <a:pt x="270" y="174"/>
                    <a:pt x="260" y="195"/>
                    <a:pt x="241" y="209"/>
                  </a:cubicBezTo>
                  <a:cubicBezTo>
                    <a:pt x="222" y="224"/>
                    <a:pt x="195" y="231"/>
                    <a:pt x="159" y="231"/>
                  </a:cubicBezTo>
                  <a:lnTo>
                    <a:pt x="94" y="231"/>
                  </a:lnTo>
                  <a:lnTo>
                    <a:pt x="94" y="290"/>
                  </a:lnTo>
                  <a:lnTo>
                    <a:pt x="156" y="290"/>
                  </a:lnTo>
                  <a:cubicBezTo>
                    <a:pt x="196" y="290"/>
                    <a:pt x="227" y="299"/>
                    <a:pt x="249" y="317"/>
                  </a:cubicBezTo>
                  <a:cubicBezTo>
                    <a:pt x="271" y="335"/>
                    <a:pt x="282" y="360"/>
                    <a:pt x="282" y="392"/>
                  </a:cubicBezTo>
                  <a:cubicBezTo>
                    <a:pt x="282" y="426"/>
                    <a:pt x="270" y="452"/>
                    <a:pt x="247" y="470"/>
                  </a:cubicBezTo>
                  <a:cubicBezTo>
                    <a:pt x="223" y="488"/>
                    <a:pt x="188" y="497"/>
                    <a:pt x="142" y="497"/>
                  </a:cubicBezTo>
                  <a:cubicBezTo>
                    <a:pt x="116" y="497"/>
                    <a:pt x="91" y="494"/>
                    <a:pt x="67" y="488"/>
                  </a:cubicBezTo>
                  <a:cubicBezTo>
                    <a:pt x="43" y="482"/>
                    <a:pt x="21" y="473"/>
                    <a:pt x="1" y="461"/>
                  </a:cubicBezTo>
                  <a:lnTo>
                    <a:pt x="1" y="532"/>
                  </a:lnTo>
                  <a:cubicBezTo>
                    <a:pt x="26" y="541"/>
                    <a:pt x="51" y="547"/>
                    <a:pt x="75" y="552"/>
                  </a:cubicBezTo>
                  <a:cubicBezTo>
                    <a:pt x="99" y="556"/>
                    <a:pt x="122" y="558"/>
                    <a:pt x="144" y="558"/>
                  </a:cubicBezTo>
                  <a:cubicBezTo>
                    <a:pt x="212" y="558"/>
                    <a:pt x="264" y="544"/>
                    <a:pt x="300" y="515"/>
                  </a:cubicBezTo>
                  <a:cubicBezTo>
                    <a:pt x="336" y="486"/>
                    <a:pt x="355" y="445"/>
                    <a:pt x="355" y="392"/>
                  </a:cubicBezTo>
                  <a:cubicBezTo>
                    <a:pt x="355" y="357"/>
                    <a:pt x="345" y="328"/>
                    <a:pt x="325" y="305"/>
                  </a:cubicBezTo>
                  <a:cubicBezTo>
                    <a:pt x="306" y="281"/>
                    <a:pt x="279" y="265"/>
                    <a:pt x="244" y="258"/>
                  </a:cubicBezTo>
                  <a:cubicBezTo>
                    <a:pt x="275" y="250"/>
                    <a:pt x="300" y="236"/>
                    <a:pt x="317" y="215"/>
                  </a:cubicBezTo>
                  <a:cubicBezTo>
                    <a:pt x="334" y="195"/>
                    <a:pt x="342" y="170"/>
                    <a:pt x="342" y="140"/>
                  </a:cubicBezTo>
                  <a:cubicBezTo>
                    <a:pt x="342" y="97"/>
                    <a:pt x="326" y="63"/>
                    <a:pt x="294" y="38"/>
                  </a:cubicBezTo>
                  <a:cubicBezTo>
                    <a:pt x="262" y="13"/>
                    <a:pt x="218" y="1"/>
                    <a:pt x="163" y="1"/>
                  </a:cubicBezTo>
                  <a:close/>
                </a:path>
              </a:pathLst>
            </a:custGeom>
            <a:solidFill>
              <a:srgbClr val="A0A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7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extrusionOk="0">
                  <a:moveTo>
                    <a:pt x="0" y="0"/>
                  </a:moveTo>
                  <a:lnTo>
                    <a:pt x="0" y="1106"/>
                  </a:lnTo>
                  <a:lnTo>
                    <a:pt x="7805" y="1106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3C4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7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fill="none" extrusionOk="0">
                  <a:moveTo>
                    <a:pt x="7805" y="1106"/>
                  </a:moveTo>
                  <a:lnTo>
                    <a:pt x="0" y="1106"/>
                  </a:lnTo>
                  <a:lnTo>
                    <a:pt x="0" y="0"/>
                  </a:lnTo>
                  <a:lnTo>
                    <a:pt x="7805" y="0"/>
                  </a:lnTo>
                  <a:lnTo>
                    <a:pt x="7805" y="11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7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extrusionOk="0">
                  <a:moveTo>
                    <a:pt x="7497" y="0"/>
                  </a:move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2B3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7"/>
            <p:cNvSpPr/>
            <p:nvPr/>
          </p:nvSpPr>
          <p:spPr>
            <a:xfrm>
              <a:off x="5203812" y="3596203"/>
              <a:ext cx="818940" cy="116152"/>
            </a:xfrm>
            <a:custGeom>
              <a:avLst/>
              <a:gdLst/>
              <a:ahLst/>
              <a:cxnLst/>
              <a:rect l="l" t="t" r="r" b="b"/>
              <a:pathLst>
                <a:path w="7805" h="1107" fill="none" extrusionOk="0">
                  <a:moveTo>
                    <a:pt x="7805" y="0"/>
                  </a:moveTo>
                  <a:lnTo>
                    <a:pt x="7497" y="0"/>
                  </a:lnTo>
                  <a:lnTo>
                    <a:pt x="7497" y="0"/>
                  </a:lnTo>
                  <a:lnTo>
                    <a:pt x="7436" y="154"/>
                  </a:lnTo>
                  <a:lnTo>
                    <a:pt x="7344" y="307"/>
                  </a:lnTo>
                  <a:lnTo>
                    <a:pt x="7221" y="430"/>
                  </a:lnTo>
                  <a:lnTo>
                    <a:pt x="7098" y="553"/>
                  </a:lnTo>
                  <a:lnTo>
                    <a:pt x="6944" y="645"/>
                  </a:lnTo>
                  <a:lnTo>
                    <a:pt x="6791" y="707"/>
                  </a:lnTo>
                  <a:lnTo>
                    <a:pt x="6637" y="768"/>
                  </a:lnTo>
                  <a:lnTo>
                    <a:pt x="6453" y="768"/>
                  </a:lnTo>
                  <a:lnTo>
                    <a:pt x="0" y="768"/>
                  </a:lnTo>
                  <a:lnTo>
                    <a:pt x="0" y="1106"/>
                  </a:lnTo>
                  <a:lnTo>
                    <a:pt x="7805" y="1106"/>
                  </a:lnTo>
                  <a:lnTo>
                    <a:pt x="7805" y="860"/>
                  </a:lnTo>
                  <a:lnTo>
                    <a:pt x="7805" y="215"/>
                  </a:lnTo>
                  <a:lnTo>
                    <a:pt x="78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7"/>
            <p:cNvSpPr/>
            <p:nvPr/>
          </p:nvSpPr>
          <p:spPr>
            <a:xfrm>
              <a:off x="5071605" y="3328539"/>
              <a:ext cx="561034" cy="158122"/>
            </a:xfrm>
            <a:custGeom>
              <a:avLst/>
              <a:gdLst/>
              <a:ahLst/>
              <a:cxnLst/>
              <a:rect l="l" t="t" r="r" b="b"/>
              <a:pathLst>
                <a:path w="5347" h="1507" extrusionOk="0">
                  <a:moveTo>
                    <a:pt x="4425" y="1"/>
                  </a:moveTo>
                  <a:lnTo>
                    <a:pt x="4271" y="32"/>
                  </a:lnTo>
                  <a:lnTo>
                    <a:pt x="4118" y="62"/>
                  </a:lnTo>
                  <a:lnTo>
                    <a:pt x="3964" y="93"/>
                  </a:lnTo>
                  <a:lnTo>
                    <a:pt x="3811" y="185"/>
                  </a:lnTo>
                  <a:lnTo>
                    <a:pt x="3657" y="277"/>
                  </a:lnTo>
                  <a:lnTo>
                    <a:pt x="3473" y="431"/>
                  </a:lnTo>
                  <a:lnTo>
                    <a:pt x="3288" y="585"/>
                  </a:lnTo>
                  <a:lnTo>
                    <a:pt x="3104" y="800"/>
                  </a:lnTo>
                  <a:lnTo>
                    <a:pt x="2827" y="1045"/>
                  </a:lnTo>
                  <a:lnTo>
                    <a:pt x="2551" y="1199"/>
                  </a:lnTo>
                  <a:lnTo>
                    <a:pt x="2305" y="1291"/>
                  </a:lnTo>
                  <a:lnTo>
                    <a:pt x="2028" y="1322"/>
                  </a:lnTo>
                  <a:lnTo>
                    <a:pt x="1844" y="1322"/>
                  </a:lnTo>
                  <a:lnTo>
                    <a:pt x="1690" y="1291"/>
                  </a:lnTo>
                  <a:lnTo>
                    <a:pt x="1322" y="1168"/>
                  </a:lnTo>
                  <a:lnTo>
                    <a:pt x="1015" y="984"/>
                  </a:lnTo>
                  <a:lnTo>
                    <a:pt x="738" y="800"/>
                  </a:lnTo>
                  <a:lnTo>
                    <a:pt x="492" y="585"/>
                  </a:lnTo>
                  <a:lnTo>
                    <a:pt x="308" y="400"/>
                  </a:lnTo>
                  <a:lnTo>
                    <a:pt x="185" y="277"/>
                  </a:lnTo>
                  <a:lnTo>
                    <a:pt x="154" y="247"/>
                  </a:lnTo>
                  <a:lnTo>
                    <a:pt x="93" y="216"/>
                  </a:lnTo>
                  <a:lnTo>
                    <a:pt x="31" y="247"/>
                  </a:lnTo>
                  <a:lnTo>
                    <a:pt x="1" y="277"/>
                  </a:lnTo>
                  <a:lnTo>
                    <a:pt x="31" y="339"/>
                  </a:lnTo>
                  <a:lnTo>
                    <a:pt x="185" y="523"/>
                  </a:lnTo>
                  <a:lnTo>
                    <a:pt x="369" y="707"/>
                  </a:lnTo>
                  <a:lnTo>
                    <a:pt x="615" y="923"/>
                  </a:lnTo>
                  <a:lnTo>
                    <a:pt x="922" y="1138"/>
                  </a:lnTo>
                  <a:lnTo>
                    <a:pt x="1260" y="1322"/>
                  </a:lnTo>
                  <a:lnTo>
                    <a:pt x="1445" y="1383"/>
                  </a:lnTo>
                  <a:lnTo>
                    <a:pt x="1629" y="1445"/>
                  </a:lnTo>
                  <a:lnTo>
                    <a:pt x="1844" y="1476"/>
                  </a:lnTo>
                  <a:lnTo>
                    <a:pt x="2028" y="1506"/>
                  </a:lnTo>
                  <a:lnTo>
                    <a:pt x="2336" y="1476"/>
                  </a:lnTo>
                  <a:lnTo>
                    <a:pt x="2489" y="1414"/>
                  </a:lnTo>
                  <a:lnTo>
                    <a:pt x="2643" y="1353"/>
                  </a:lnTo>
                  <a:lnTo>
                    <a:pt x="2797" y="1291"/>
                  </a:lnTo>
                  <a:lnTo>
                    <a:pt x="2920" y="1168"/>
                  </a:lnTo>
                  <a:lnTo>
                    <a:pt x="3073" y="1045"/>
                  </a:lnTo>
                  <a:lnTo>
                    <a:pt x="3227" y="892"/>
                  </a:lnTo>
                  <a:lnTo>
                    <a:pt x="3411" y="707"/>
                  </a:lnTo>
                  <a:lnTo>
                    <a:pt x="3565" y="554"/>
                  </a:lnTo>
                  <a:lnTo>
                    <a:pt x="3749" y="431"/>
                  </a:lnTo>
                  <a:lnTo>
                    <a:pt x="3903" y="339"/>
                  </a:lnTo>
                  <a:lnTo>
                    <a:pt x="4026" y="247"/>
                  </a:lnTo>
                  <a:lnTo>
                    <a:pt x="4179" y="216"/>
                  </a:lnTo>
                  <a:lnTo>
                    <a:pt x="4425" y="185"/>
                  </a:lnTo>
                  <a:lnTo>
                    <a:pt x="4609" y="185"/>
                  </a:lnTo>
                  <a:lnTo>
                    <a:pt x="4763" y="247"/>
                  </a:lnTo>
                  <a:lnTo>
                    <a:pt x="4886" y="308"/>
                  </a:lnTo>
                  <a:lnTo>
                    <a:pt x="5009" y="400"/>
                  </a:lnTo>
                  <a:lnTo>
                    <a:pt x="5163" y="554"/>
                  </a:lnTo>
                  <a:lnTo>
                    <a:pt x="5193" y="615"/>
                  </a:lnTo>
                  <a:lnTo>
                    <a:pt x="5255" y="677"/>
                  </a:lnTo>
                  <a:lnTo>
                    <a:pt x="5316" y="646"/>
                  </a:lnTo>
                  <a:lnTo>
                    <a:pt x="5347" y="585"/>
                  </a:lnTo>
                  <a:lnTo>
                    <a:pt x="5347" y="523"/>
                  </a:lnTo>
                  <a:lnTo>
                    <a:pt x="5285" y="462"/>
                  </a:lnTo>
                  <a:lnTo>
                    <a:pt x="5101" y="277"/>
                  </a:lnTo>
                  <a:lnTo>
                    <a:pt x="4978" y="185"/>
                  </a:lnTo>
                  <a:lnTo>
                    <a:pt x="4825" y="93"/>
                  </a:lnTo>
                  <a:lnTo>
                    <a:pt x="4640" y="32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7"/>
            <p:cNvSpPr/>
            <p:nvPr/>
          </p:nvSpPr>
          <p:spPr>
            <a:xfrm>
              <a:off x="5429507" y="2715987"/>
              <a:ext cx="393364" cy="280674"/>
            </a:xfrm>
            <a:custGeom>
              <a:avLst/>
              <a:gdLst/>
              <a:ahLst/>
              <a:cxnLst/>
              <a:rect l="l" t="t" r="r" b="b"/>
              <a:pathLst>
                <a:path w="3749" h="2675" extrusionOk="0">
                  <a:moveTo>
                    <a:pt x="492" y="1"/>
                  </a:moveTo>
                  <a:lnTo>
                    <a:pt x="369" y="32"/>
                  </a:lnTo>
                  <a:lnTo>
                    <a:pt x="277" y="62"/>
                  </a:lnTo>
                  <a:lnTo>
                    <a:pt x="215" y="93"/>
                  </a:lnTo>
                  <a:lnTo>
                    <a:pt x="123" y="155"/>
                  </a:lnTo>
                  <a:lnTo>
                    <a:pt x="62" y="247"/>
                  </a:lnTo>
                  <a:lnTo>
                    <a:pt x="31" y="308"/>
                  </a:lnTo>
                  <a:lnTo>
                    <a:pt x="0" y="400"/>
                  </a:lnTo>
                  <a:lnTo>
                    <a:pt x="0" y="523"/>
                  </a:lnTo>
                  <a:lnTo>
                    <a:pt x="0" y="2182"/>
                  </a:lnTo>
                  <a:lnTo>
                    <a:pt x="0" y="2275"/>
                  </a:lnTo>
                  <a:lnTo>
                    <a:pt x="31" y="2367"/>
                  </a:lnTo>
                  <a:lnTo>
                    <a:pt x="62" y="2459"/>
                  </a:lnTo>
                  <a:lnTo>
                    <a:pt x="123" y="2520"/>
                  </a:lnTo>
                  <a:lnTo>
                    <a:pt x="215" y="2582"/>
                  </a:lnTo>
                  <a:lnTo>
                    <a:pt x="277" y="2643"/>
                  </a:lnTo>
                  <a:lnTo>
                    <a:pt x="369" y="2643"/>
                  </a:lnTo>
                  <a:lnTo>
                    <a:pt x="492" y="2674"/>
                  </a:lnTo>
                  <a:lnTo>
                    <a:pt x="3257" y="2674"/>
                  </a:lnTo>
                  <a:lnTo>
                    <a:pt x="3349" y="2643"/>
                  </a:lnTo>
                  <a:lnTo>
                    <a:pt x="3441" y="2643"/>
                  </a:lnTo>
                  <a:lnTo>
                    <a:pt x="3534" y="2582"/>
                  </a:lnTo>
                  <a:lnTo>
                    <a:pt x="3595" y="2520"/>
                  </a:lnTo>
                  <a:lnTo>
                    <a:pt x="3657" y="2459"/>
                  </a:lnTo>
                  <a:lnTo>
                    <a:pt x="3687" y="2367"/>
                  </a:lnTo>
                  <a:lnTo>
                    <a:pt x="3718" y="2275"/>
                  </a:lnTo>
                  <a:lnTo>
                    <a:pt x="3749" y="2182"/>
                  </a:lnTo>
                  <a:lnTo>
                    <a:pt x="3749" y="523"/>
                  </a:lnTo>
                  <a:lnTo>
                    <a:pt x="3718" y="400"/>
                  </a:lnTo>
                  <a:lnTo>
                    <a:pt x="3687" y="308"/>
                  </a:lnTo>
                  <a:lnTo>
                    <a:pt x="3657" y="247"/>
                  </a:lnTo>
                  <a:lnTo>
                    <a:pt x="3595" y="155"/>
                  </a:lnTo>
                  <a:lnTo>
                    <a:pt x="3534" y="93"/>
                  </a:lnTo>
                  <a:lnTo>
                    <a:pt x="3441" y="62"/>
                  </a:lnTo>
                  <a:lnTo>
                    <a:pt x="3349" y="32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7F83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7"/>
            <p:cNvSpPr/>
            <p:nvPr/>
          </p:nvSpPr>
          <p:spPr>
            <a:xfrm>
              <a:off x="5445561" y="2728893"/>
              <a:ext cx="358004" cy="254863"/>
            </a:xfrm>
            <a:custGeom>
              <a:avLst/>
              <a:gdLst/>
              <a:ahLst/>
              <a:cxnLst/>
              <a:rect l="l" t="t" r="r" b="b"/>
              <a:pathLst>
                <a:path w="3412" h="2429" extrusionOk="0">
                  <a:moveTo>
                    <a:pt x="462" y="1"/>
                  </a:moveTo>
                  <a:lnTo>
                    <a:pt x="369" y="32"/>
                  </a:lnTo>
                  <a:lnTo>
                    <a:pt x="277" y="32"/>
                  </a:lnTo>
                  <a:lnTo>
                    <a:pt x="124" y="154"/>
                  </a:lnTo>
                  <a:lnTo>
                    <a:pt x="31" y="277"/>
                  </a:lnTo>
                  <a:lnTo>
                    <a:pt x="1" y="369"/>
                  </a:lnTo>
                  <a:lnTo>
                    <a:pt x="1" y="462"/>
                  </a:lnTo>
                  <a:lnTo>
                    <a:pt x="1" y="1967"/>
                  </a:lnTo>
                  <a:lnTo>
                    <a:pt x="1" y="2059"/>
                  </a:lnTo>
                  <a:lnTo>
                    <a:pt x="31" y="2152"/>
                  </a:lnTo>
                  <a:lnTo>
                    <a:pt x="124" y="2305"/>
                  </a:lnTo>
                  <a:lnTo>
                    <a:pt x="277" y="2397"/>
                  </a:lnTo>
                  <a:lnTo>
                    <a:pt x="369" y="2428"/>
                  </a:lnTo>
                  <a:lnTo>
                    <a:pt x="3073" y="2428"/>
                  </a:lnTo>
                  <a:lnTo>
                    <a:pt x="3135" y="2397"/>
                  </a:lnTo>
                  <a:lnTo>
                    <a:pt x="3288" y="2305"/>
                  </a:lnTo>
                  <a:lnTo>
                    <a:pt x="3381" y="2152"/>
                  </a:lnTo>
                  <a:lnTo>
                    <a:pt x="3411" y="2059"/>
                  </a:lnTo>
                  <a:lnTo>
                    <a:pt x="3411" y="1967"/>
                  </a:lnTo>
                  <a:lnTo>
                    <a:pt x="3411" y="462"/>
                  </a:lnTo>
                  <a:lnTo>
                    <a:pt x="3411" y="369"/>
                  </a:lnTo>
                  <a:lnTo>
                    <a:pt x="3381" y="277"/>
                  </a:lnTo>
                  <a:lnTo>
                    <a:pt x="3288" y="154"/>
                  </a:lnTo>
                  <a:lnTo>
                    <a:pt x="3135" y="32"/>
                  </a:lnTo>
                  <a:lnTo>
                    <a:pt x="3073" y="3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7"/>
            <p:cNvSpPr/>
            <p:nvPr/>
          </p:nvSpPr>
          <p:spPr>
            <a:xfrm>
              <a:off x="5484279" y="2767610"/>
              <a:ext cx="283822" cy="180681"/>
            </a:xfrm>
            <a:custGeom>
              <a:avLst/>
              <a:gdLst/>
              <a:ahLst/>
              <a:cxnLst/>
              <a:rect l="l" t="t" r="r" b="b"/>
              <a:pathLst>
                <a:path w="2705" h="1722" extrusionOk="0">
                  <a:moveTo>
                    <a:pt x="1967" y="154"/>
                  </a:moveTo>
                  <a:lnTo>
                    <a:pt x="2059" y="246"/>
                  </a:lnTo>
                  <a:lnTo>
                    <a:pt x="2151" y="338"/>
                  </a:lnTo>
                  <a:lnTo>
                    <a:pt x="2182" y="461"/>
                  </a:lnTo>
                  <a:lnTo>
                    <a:pt x="2182" y="554"/>
                  </a:lnTo>
                  <a:lnTo>
                    <a:pt x="2551" y="554"/>
                  </a:lnTo>
                  <a:lnTo>
                    <a:pt x="2551" y="1168"/>
                  </a:lnTo>
                  <a:lnTo>
                    <a:pt x="2182" y="1168"/>
                  </a:lnTo>
                  <a:lnTo>
                    <a:pt x="2182" y="1230"/>
                  </a:lnTo>
                  <a:lnTo>
                    <a:pt x="2151" y="1352"/>
                  </a:lnTo>
                  <a:lnTo>
                    <a:pt x="2059" y="1475"/>
                  </a:lnTo>
                  <a:lnTo>
                    <a:pt x="1967" y="1537"/>
                  </a:lnTo>
                  <a:lnTo>
                    <a:pt x="1844" y="1568"/>
                  </a:lnTo>
                  <a:lnTo>
                    <a:pt x="492" y="1568"/>
                  </a:lnTo>
                  <a:lnTo>
                    <a:pt x="338" y="1537"/>
                  </a:lnTo>
                  <a:lnTo>
                    <a:pt x="246" y="1445"/>
                  </a:lnTo>
                  <a:lnTo>
                    <a:pt x="185" y="1352"/>
                  </a:lnTo>
                  <a:lnTo>
                    <a:pt x="154" y="1230"/>
                  </a:lnTo>
                  <a:lnTo>
                    <a:pt x="154" y="461"/>
                  </a:lnTo>
                  <a:lnTo>
                    <a:pt x="185" y="338"/>
                  </a:lnTo>
                  <a:lnTo>
                    <a:pt x="246" y="246"/>
                  </a:lnTo>
                  <a:lnTo>
                    <a:pt x="338" y="154"/>
                  </a:lnTo>
                  <a:close/>
                  <a:moveTo>
                    <a:pt x="369" y="0"/>
                  </a:moveTo>
                  <a:lnTo>
                    <a:pt x="277" y="31"/>
                  </a:lnTo>
                  <a:lnTo>
                    <a:pt x="123" y="123"/>
                  </a:lnTo>
                  <a:lnTo>
                    <a:pt x="31" y="277"/>
                  </a:lnTo>
                  <a:lnTo>
                    <a:pt x="0" y="369"/>
                  </a:lnTo>
                  <a:lnTo>
                    <a:pt x="0" y="461"/>
                  </a:lnTo>
                  <a:lnTo>
                    <a:pt x="0" y="1230"/>
                  </a:lnTo>
                  <a:lnTo>
                    <a:pt x="0" y="1322"/>
                  </a:lnTo>
                  <a:lnTo>
                    <a:pt x="31" y="1414"/>
                  </a:lnTo>
                  <a:lnTo>
                    <a:pt x="123" y="1568"/>
                  </a:lnTo>
                  <a:lnTo>
                    <a:pt x="277" y="1660"/>
                  </a:lnTo>
                  <a:lnTo>
                    <a:pt x="369" y="1690"/>
                  </a:lnTo>
                  <a:lnTo>
                    <a:pt x="492" y="1721"/>
                  </a:lnTo>
                  <a:lnTo>
                    <a:pt x="1844" y="1721"/>
                  </a:lnTo>
                  <a:lnTo>
                    <a:pt x="1936" y="1690"/>
                  </a:lnTo>
                  <a:lnTo>
                    <a:pt x="2028" y="1660"/>
                  </a:lnTo>
                  <a:lnTo>
                    <a:pt x="2182" y="1568"/>
                  </a:lnTo>
                  <a:lnTo>
                    <a:pt x="2274" y="1414"/>
                  </a:lnTo>
                  <a:lnTo>
                    <a:pt x="2305" y="1322"/>
                  </a:lnTo>
                  <a:lnTo>
                    <a:pt x="2704" y="1322"/>
                  </a:lnTo>
                  <a:lnTo>
                    <a:pt x="2704" y="400"/>
                  </a:lnTo>
                  <a:lnTo>
                    <a:pt x="2315" y="400"/>
                  </a:lnTo>
                  <a:lnTo>
                    <a:pt x="2305" y="369"/>
                  </a:lnTo>
                  <a:lnTo>
                    <a:pt x="2274" y="277"/>
                  </a:lnTo>
                  <a:lnTo>
                    <a:pt x="2182" y="123"/>
                  </a:lnTo>
                  <a:lnTo>
                    <a:pt x="2028" y="31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7"/>
            <p:cNvSpPr/>
            <p:nvPr/>
          </p:nvSpPr>
          <p:spPr>
            <a:xfrm>
              <a:off x="5513343" y="2796674"/>
              <a:ext cx="45223" cy="119300"/>
            </a:xfrm>
            <a:custGeom>
              <a:avLst/>
              <a:gdLst/>
              <a:ahLst/>
              <a:cxnLst/>
              <a:rect l="l" t="t" r="r" b="b"/>
              <a:pathLst>
                <a:path w="431" h="1137" extrusionOk="0">
                  <a:moveTo>
                    <a:pt x="123" y="0"/>
                  </a:moveTo>
                  <a:lnTo>
                    <a:pt x="61" y="61"/>
                  </a:lnTo>
                  <a:lnTo>
                    <a:pt x="0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0" y="1014"/>
                  </a:lnTo>
                  <a:lnTo>
                    <a:pt x="61" y="1075"/>
                  </a:lnTo>
                  <a:lnTo>
                    <a:pt x="123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30" y="922"/>
                  </a:lnTo>
                  <a:lnTo>
                    <a:pt x="430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7"/>
            <p:cNvSpPr/>
            <p:nvPr/>
          </p:nvSpPr>
          <p:spPr>
            <a:xfrm>
              <a:off x="5571367" y="2796674"/>
              <a:ext cx="48370" cy="119300"/>
            </a:xfrm>
            <a:custGeom>
              <a:avLst/>
              <a:gdLst/>
              <a:ahLst/>
              <a:cxnLst/>
              <a:rect l="l" t="t" r="r" b="b"/>
              <a:pathLst>
                <a:path w="461" h="1137" extrusionOk="0">
                  <a:moveTo>
                    <a:pt x="154" y="0"/>
                  </a:moveTo>
                  <a:lnTo>
                    <a:pt x="62" y="61"/>
                  </a:lnTo>
                  <a:lnTo>
                    <a:pt x="31" y="123"/>
                  </a:lnTo>
                  <a:lnTo>
                    <a:pt x="0" y="215"/>
                  </a:lnTo>
                  <a:lnTo>
                    <a:pt x="0" y="922"/>
                  </a:lnTo>
                  <a:lnTo>
                    <a:pt x="31" y="1014"/>
                  </a:lnTo>
                  <a:lnTo>
                    <a:pt x="62" y="1075"/>
                  </a:lnTo>
                  <a:lnTo>
                    <a:pt x="154" y="1137"/>
                  </a:lnTo>
                  <a:lnTo>
                    <a:pt x="307" y="1137"/>
                  </a:lnTo>
                  <a:lnTo>
                    <a:pt x="369" y="1075"/>
                  </a:lnTo>
                  <a:lnTo>
                    <a:pt x="430" y="1014"/>
                  </a:lnTo>
                  <a:lnTo>
                    <a:pt x="461" y="922"/>
                  </a:lnTo>
                  <a:lnTo>
                    <a:pt x="461" y="215"/>
                  </a:lnTo>
                  <a:lnTo>
                    <a:pt x="430" y="123"/>
                  </a:lnTo>
                  <a:lnTo>
                    <a:pt x="369" y="6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5593926" y="2603193"/>
              <a:ext cx="13011" cy="6505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31" y="0"/>
                  </a:moveTo>
                  <a:lnTo>
                    <a:pt x="0" y="31"/>
                  </a:lnTo>
                  <a:lnTo>
                    <a:pt x="62" y="62"/>
                  </a:lnTo>
                  <a:lnTo>
                    <a:pt x="123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5522996" y="2396910"/>
              <a:ext cx="135458" cy="203135"/>
            </a:xfrm>
            <a:custGeom>
              <a:avLst/>
              <a:gdLst/>
              <a:ahLst/>
              <a:cxnLst/>
              <a:rect l="l" t="t" r="r" b="b"/>
              <a:pathLst>
                <a:path w="1291" h="1936" extrusionOk="0">
                  <a:moveTo>
                    <a:pt x="983" y="0"/>
                  </a:moveTo>
                  <a:lnTo>
                    <a:pt x="768" y="31"/>
                  </a:lnTo>
                  <a:lnTo>
                    <a:pt x="584" y="92"/>
                  </a:lnTo>
                  <a:lnTo>
                    <a:pt x="430" y="154"/>
                  </a:lnTo>
                  <a:lnTo>
                    <a:pt x="277" y="277"/>
                  </a:lnTo>
                  <a:lnTo>
                    <a:pt x="154" y="430"/>
                  </a:lnTo>
                  <a:lnTo>
                    <a:pt x="62" y="584"/>
                  </a:lnTo>
                  <a:lnTo>
                    <a:pt x="0" y="768"/>
                  </a:lnTo>
                  <a:lnTo>
                    <a:pt x="0" y="983"/>
                  </a:lnTo>
                  <a:lnTo>
                    <a:pt x="0" y="1137"/>
                  </a:lnTo>
                  <a:lnTo>
                    <a:pt x="62" y="1291"/>
                  </a:lnTo>
                  <a:lnTo>
                    <a:pt x="123" y="1444"/>
                  </a:lnTo>
                  <a:lnTo>
                    <a:pt x="215" y="1567"/>
                  </a:lnTo>
                  <a:lnTo>
                    <a:pt x="307" y="1690"/>
                  </a:lnTo>
                  <a:lnTo>
                    <a:pt x="430" y="1782"/>
                  </a:lnTo>
                  <a:lnTo>
                    <a:pt x="584" y="1874"/>
                  </a:lnTo>
                  <a:lnTo>
                    <a:pt x="738" y="1936"/>
                  </a:lnTo>
                  <a:lnTo>
                    <a:pt x="1291" y="953"/>
                  </a:lnTo>
                  <a:lnTo>
                    <a:pt x="615" y="1014"/>
                  </a:lnTo>
                  <a:lnTo>
                    <a:pt x="369" y="1014"/>
                  </a:lnTo>
                  <a:lnTo>
                    <a:pt x="492" y="830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5606832" y="2403311"/>
              <a:ext cx="119300" cy="199987"/>
            </a:xfrm>
            <a:custGeom>
              <a:avLst/>
              <a:gdLst/>
              <a:ahLst/>
              <a:cxnLst/>
              <a:rect l="l" t="t" r="r" b="b"/>
              <a:pathLst>
                <a:path w="1137" h="1906" extrusionOk="0">
                  <a:moveTo>
                    <a:pt x="522" y="0"/>
                  </a:moveTo>
                  <a:lnTo>
                    <a:pt x="430" y="154"/>
                  </a:lnTo>
                  <a:lnTo>
                    <a:pt x="31" y="738"/>
                  </a:lnTo>
                  <a:lnTo>
                    <a:pt x="615" y="769"/>
                  </a:lnTo>
                  <a:lnTo>
                    <a:pt x="737" y="769"/>
                  </a:lnTo>
                  <a:lnTo>
                    <a:pt x="676" y="861"/>
                  </a:lnTo>
                  <a:lnTo>
                    <a:pt x="0" y="1875"/>
                  </a:lnTo>
                  <a:lnTo>
                    <a:pt x="184" y="1905"/>
                  </a:lnTo>
                  <a:lnTo>
                    <a:pt x="369" y="1875"/>
                  </a:lnTo>
                  <a:lnTo>
                    <a:pt x="553" y="1813"/>
                  </a:lnTo>
                  <a:lnTo>
                    <a:pt x="707" y="1721"/>
                  </a:lnTo>
                  <a:lnTo>
                    <a:pt x="860" y="1598"/>
                  </a:lnTo>
                  <a:lnTo>
                    <a:pt x="983" y="1475"/>
                  </a:lnTo>
                  <a:lnTo>
                    <a:pt x="1075" y="1291"/>
                  </a:lnTo>
                  <a:lnTo>
                    <a:pt x="1137" y="1107"/>
                  </a:lnTo>
                  <a:lnTo>
                    <a:pt x="1137" y="922"/>
                  </a:lnTo>
                  <a:lnTo>
                    <a:pt x="1137" y="769"/>
                  </a:lnTo>
                  <a:lnTo>
                    <a:pt x="1106" y="615"/>
                  </a:lnTo>
                  <a:lnTo>
                    <a:pt x="1045" y="492"/>
                  </a:lnTo>
                  <a:lnTo>
                    <a:pt x="983" y="369"/>
                  </a:lnTo>
                  <a:lnTo>
                    <a:pt x="891" y="246"/>
                  </a:lnTo>
                  <a:lnTo>
                    <a:pt x="768" y="154"/>
                  </a:lnTo>
                  <a:lnTo>
                    <a:pt x="645" y="6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5561609" y="2396910"/>
              <a:ext cx="122657" cy="203135"/>
            </a:xfrm>
            <a:custGeom>
              <a:avLst/>
              <a:gdLst/>
              <a:ahLst/>
              <a:cxnLst/>
              <a:rect l="l" t="t" r="r" b="b"/>
              <a:pathLst>
                <a:path w="1169" h="1936" extrusionOk="0">
                  <a:moveTo>
                    <a:pt x="677" y="0"/>
                  </a:moveTo>
                  <a:lnTo>
                    <a:pt x="124" y="830"/>
                  </a:lnTo>
                  <a:lnTo>
                    <a:pt x="1" y="1014"/>
                  </a:lnTo>
                  <a:lnTo>
                    <a:pt x="247" y="1014"/>
                  </a:lnTo>
                  <a:lnTo>
                    <a:pt x="923" y="953"/>
                  </a:lnTo>
                  <a:lnTo>
                    <a:pt x="370" y="1936"/>
                  </a:lnTo>
                  <a:lnTo>
                    <a:pt x="431" y="1936"/>
                  </a:lnTo>
                  <a:lnTo>
                    <a:pt x="1107" y="922"/>
                  </a:lnTo>
                  <a:lnTo>
                    <a:pt x="1168" y="830"/>
                  </a:lnTo>
                  <a:lnTo>
                    <a:pt x="1046" y="830"/>
                  </a:lnTo>
                  <a:lnTo>
                    <a:pt x="462" y="799"/>
                  </a:lnTo>
                  <a:lnTo>
                    <a:pt x="892" y="184"/>
                  </a:lnTo>
                  <a:lnTo>
                    <a:pt x="953" y="61"/>
                  </a:lnTo>
                  <a:lnTo>
                    <a:pt x="830" y="3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4F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5368231" y="3051327"/>
              <a:ext cx="525569" cy="6505"/>
            </a:xfrm>
            <a:custGeom>
              <a:avLst/>
              <a:gdLst/>
              <a:ahLst/>
              <a:cxnLst/>
              <a:rect l="l" t="t" r="r" b="b"/>
              <a:pathLst>
                <a:path w="5009" h="62" extrusionOk="0">
                  <a:moveTo>
                    <a:pt x="1260" y="0"/>
                  </a:moveTo>
                  <a:lnTo>
                    <a:pt x="0" y="31"/>
                  </a:lnTo>
                  <a:lnTo>
                    <a:pt x="1260" y="62"/>
                  </a:lnTo>
                  <a:lnTo>
                    <a:pt x="3749" y="62"/>
                  </a:lnTo>
                  <a:lnTo>
                    <a:pt x="5009" y="31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rgbClr val="394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7"/>
            <p:cNvSpPr/>
            <p:nvPr/>
          </p:nvSpPr>
          <p:spPr>
            <a:xfrm>
              <a:off x="2614975" y="368318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3CD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7"/>
            <p:cNvSpPr/>
            <p:nvPr/>
          </p:nvSpPr>
          <p:spPr>
            <a:xfrm>
              <a:off x="2614975" y="3683185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2614975" y="3686438"/>
              <a:ext cx="105" cy="16158"/>
            </a:xfrm>
            <a:custGeom>
              <a:avLst/>
              <a:gdLst/>
              <a:ahLst/>
              <a:cxnLst/>
              <a:rect l="l" t="t" r="r" b="b"/>
              <a:pathLst>
                <a:path w="1" h="154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9A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2614975" y="3686438"/>
              <a:ext cx="105" cy="16158"/>
            </a:xfrm>
            <a:custGeom>
              <a:avLst/>
              <a:gdLst/>
              <a:ahLst/>
              <a:cxnLst/>
              <a:rect l="l" t="t" r="r" b="b"/>
              <a:pathLst>
                <a:path w="1" h="15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4120557" y="2574129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31" y="4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4197887" y="2574129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1"/>
                  </a:moveTo>
                  <a:lnTo>
                    <a:pt x="1" y="462"/>
                  </a:lnTo>
                  <a:lnTo>
                    <a:pt x="462" y="462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4278575" y="2574129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61" y="462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7"/>
            <p:cNvSpPr/>
            <p:nvPr/>
          </p:nvSpPr>
          <p:spPr>
            <a:xfrm>
              <a:off x="4359158" y="2574129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1"/>
                  </a:moveTo>
                  <a:lnTo>
                    <a:pt x="0" y="462"/>
                  </a:lnTo>
                  <a:lnTo>
                    <a:pt x="430" y="4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7"/>
            <p:cNvSpPr/>
            <p:nvPr/>
          </p:nvSpPr>
          <p:spPr>
            <a:xfrm>
              <a:off x="4120557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7"/>
            <p:cNvSpPr/>
            <p:nvPr/>
          </p:nvSpPr>
          <p:spPr>
            <a:xfrm>
              <a:off x="4120557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4197887" y="2677375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7"/>
            <p:cNvSpPr/>
            <p:nvPr/>
          </p:nvSpPr>
          <p:spPr>
            <a:xfrm>
              <a:off x="4197887" y="2677375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fill="none" extrusionOk="0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4278575" y="2677375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7"/>
            <p:cNvSpPr/>
            <p:nvPr/>
          </p:nvSpPr>
          <p:spPr>
            <a:xfrm>
              <a:off x="4359158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7"/>
            <p:cNvSpPr/>
            <p:nvPr/>
          </p:nvSpPr>
          <p:spPr>
            <a:xfrm>
              <a:off x="4359158" y="2677375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7"/>
            <p:cNvSpPr/>
            <p:nvPr/>
          </p:nvSpPr>
          <p:spPr>
            <a:xfrm>
              <a:off x="4120557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1" y="46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4120557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4197887" y="2780516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1" y="0"/>
                  </a:moveTo>
                  <a:lnTo>
                    <a:pt x="1" y="461"/>
                  </a:lnTo>
                  <a:lnTo>
                    <a:pt x="462" y="461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4197887" y="2780516"/>
              <a:ext cx="48475" cy="48475"/>
            </a:xfrm>
            <a:custGeom>
              <a:avLst/>
              <a:gdLst/>
              <a:ahLst/>
              <a:cxnLst/>
              <a:rect l="l" t="t" r="r" b="b"/>
              <a:pathLst>
                <a:path w="462" h="462" fill="none" extrusionOk="0">
                  <a:moveTo>
                    <a:pt x="462" y="461"/>
                  </a:moveTo>
                  <a:lnTo>
                    <a:pt x="1" y="461"/>
                  </a:lnTo>
                  <a:lnTo>
                    <a:pt x="1" y="0"/>
                  </a:lnTo>
                  <a:lnTo>
                    <a:pt x="462" y="0"/>
                  </a:lnTo>
                  <a:lnTo>
                    <a:pt x="462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4278575" y="2780516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4278575" y="2780516"/>
              <a:ext cx="48370" cy="48475"/>
            </a:xfrm>
            <a:custGeom>
              <a:avLst/>
              <a:gdLst/>
              <a:ahLst/>
              <a:cxnLst/>
              <a:rect l="l" t="t" r="r" b="b"/>
              <a:pathLst>
                <a:path w="461" h="462" fill="none" extrusionOk="0">
                  <a:moveTo>
                    <a:pt x="461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61" y="0"/>
                  </a:lnTo>
                  <a:lnTo>
                    <a:pt x="461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7"/>
            <p:cNvSpPr/>
            <p:nvPr/>
          </p:nvSpPr>
          <p:spPr>
            <a:xfrm>
              <a:off x="4359158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0" y="0"/>
                  </a:moveTo>
                  <a:lnTo>
                    <a:pt x="0" y="461"/>
                  </a:lnTo>
                  <a:lnTo>
                    <a:pt x="430" y="461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FE9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4359158" y="2780516"/>
              <a:ext cx="45223" cy="48475"/>
            </a:xfrm>
            <a:custGeom>
              <a:avLst/>
              <a:gdLst/>
              <a:ahLst/>
              <a:cxnLst/>
              <a:rect l="l" t="t" r="r" b="b"/>
              <a:pathLst>
                <a:path w="431" h="462" fill="none" extrusionOk="0">
                  <a:moveTo>
                    <a:pt x="430" y="461"/>
                  </a:moveTo>
                  <a:lnTo>
                    <a:pt x="0" y="461"/>
                  </a:lnTo>
                  <a:lnTo>
                    <a:pt x="0" y="0"/>
                  </a:lnTo>
                  <a:lnTo>
                    <a:pt x="430" y="0"/>
                  </a:lnTo>
                  <a:lnTo>
                    <a:pt x="430" y="4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7"/>
            <p:cNvSpPr/>
            <p:nvPr/>
          </p:nvSpPr>
          <p:spPr>
            <a:xfrm>
              <a:off x="3253344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extrusionOk="0">
                  <a:moveTo>
                    <a:pt x="1936" y="1"/>
                  </a:moveTo>
                  <a:lnTo>
                    <a:pt x="1721" y="32"/>
                  </a:lnTo>
                  <a:lnTo>
                    <a:pt x="1537" y="93"/>
                  </a:lnTo>
                  <a:lnTo>
                    <a:pt x="1321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92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92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1" y="4149"/>
                  </a:lnTo>
                  <a:lnTo>
                    <a:pt x="1537" y="4210"/>
                  </a:lnTo>
                  <a:lnTo>
                    <a:pt x="1721" y="4272"/>
                  </a:lnTo>
                  <a:lnTo>
                    <a:pt x="1936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56" y="3166"/>
                  </a:lnTo>
                  <a:lnTo>
                    <a:pt x="4148" y="2981"/>
                  </a:lnTo>
                  <a:lnTo>
                    <a:pt x="4240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0" y="1506"/>
                  </a:lnTo>
                  <a:lnTo>
                    <a:pt x="4148" y="1322"/>
                  </a:lnTo>
                  <a:lnTo>
                    <a:pt x="4056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7"/>
            <p:cNvSpPr/>
            <p:nvPr/>
          </p:nvSpPr>
          <p:spPr>
            <a:xfrm>
              <a:off x="3253344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fill="none" extrusionOk="0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0" y="2797"/>
                  </a:lnTo>
                  <a:lnTo>
                    <a:pt x="4148" y="2981"/>
                  </a:lnTo>
                  <a:lnTo>
                    <a:pt x="4056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36" y="4303"/>
                  </a:lnTo>
                  <a:lnTo>
                    <a:pt x="1721" y="4272"/>
                  </a:lnTo>
                  <a:lnTo>
                    <a:pt x="1537" y="4210"/>
                  </a:lnTo>
                  <a:lnTo>
                    <a:pt x="1321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92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92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1" y="155"/>
                  </a:lnTo>
                  <a:lnTo>
                    <a:pt x="1537" y="93"/>
                  </a:lnTo>
                  <a:lnTo>
                    <a:pt x="1721" y="32"/>
                  </a:lnTo>
                  <a:lnTo>
                    <a:pt x="1936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56" y="1107"/>
                  </a:lnTo>
                  <a:lnTo>
                    <a:pt x="4148" y="1322"/>
                  </a:lnTo>
                  <a:lnTo>
                    <a:pt x="4240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3675671" y="3554233"/>
              <a:ext cx="25916" cy="64634"/>
            </a:xfrm>
            <a:custGeom>
              <a:avLst/>
              <a:gdLst/>
              <a:ahLst/>
              <a:cxnLst/>
              <a:rect l="l" t="t" r="r" b="b"/>
              <a:pathLst>
                <a:path w="247" h="616" extrusionOk="0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216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3675671" y="3554233"/>
              <a:ext cx="25916" cy="64634"/>
            </a:xfrm>
            <a:custGeom>
              <a:avLst/>
              <a:gdLst/>
              <a:ahLst/>
              <a:cxnLst/>
              <a:rect l="l" t="t" r="r" b="b"/>
              <a:pathLst>
                <a:path w="247" h="616" fill="none" extrusionOk="0">
                  <a:moveTo>
                    <a:pt x="246" y="1"/>
                  </a:moveTo>
                  <a:lnTo>
                    <a:pt x="246" y="1"/>
                  </a:lnTo>
                  <a:lnTo>
                    <a:pt x="154" y="339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0" y="615"/>
                  </a:lnTo>
                  <a:lnTo>
                    <a:pt x="154" y="339"/>
                  </a:lnTo>
                  <a:lnTo>
                    <a:pt x="2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7"/>
            <p:cNvSpPr/>
            <p:nvPr/>
          </p:nvSpPr>
          <p:spPr>
            <a:xfrm>
              <a:off x="3636953" y="3618762"/>
              <a:ext cx="38822" cy="51623"/>
            </a:xfrm>
            <a:custGeom>
              <a:avLst/>
              <a:gdLst/>
              <a:ahLst/>
              <a:cxnLst/>
              <a:rect l="l" t="t" r="r" b="b"/>
              <a:pathLst>
                <a:path w="370" h="492" extrusionOk="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C8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7"/>
            <p:cNvSpPr/>
            <p:nvPr/>
          </p:nvSpPr>
          <p:spPr>
            <a:xfrm>
              <a:off x="3636953" y="3618762"/>
              <a:ext cx="38822" cy="51623"/>
            </a:xfrm>
            <a:custGeom>
              <a:avLst/>
              <a:gdLst/>
              <a:ahLst/>
              <a:cxnLst/>
              <a:rect l="l" t="t" r="r" b="b"/>
              <a:pathLst>
                <a:path w="370" h="492" fill="none" extrusionOk="0">
                  <a:moveTo>
                    <a:pt x="369" y="0"/>
                  </a:moveTo>
                  <a:lnTo>
                    <a:pt x="369" y="0"/>
                  </a:lnTo>
                  <a:lnTo>
                    <a:pt x="369" y="0"/>
                  </a:lnTo>
                  <a:lnTo>
                    <a:pt x="216" y="277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1" y="492"/>
                  </a:lnTo>
                  <a:lnTo>
                    <a:pt x="216" y="277"/>
                  </a:lnTo>
                  <a:lnTo>
                    <a:pt x="3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7"/>
            <p:cNvSpPr/>
            <p:nvPr/>
          </p:nvSpPr>
          <p:spPr>
            <a:xfrm>
              <a:off x="3404857" y="3670280"/>
              <a:ext cx="232199" cy="61381"/>
            </a:xfrm>
            <a:custGeom>
              <a:avLst/>
              <a:gdLst/>
              <a:ahLst/>
              <a:cxnLst/>
              <a:rect l="l" t="t" r="r" b="b"/>
              <a:pathLst>
                <a:path w="2213" h="585" extrusionOk="0">
                  <a:moveTo>
                    <a:pt x="615" y="585"/>
                  </a:move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615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615" y="585"/>
                  </a:lnTo>
                  <a:lnTo>
                    <a:pt x="615" y="585"/>
                  </a:lnTo>
                  <a:lnTo>
                    <a:pt x="584" y="585"/>
                  </a:lnTo>
                  <a:close/>
                  <a:moveTo>
                    <a:pt x="584" y="585"/>
                  </a:move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84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84" y="585"/>
                  </a:lnTo>
                  <a:lnTo>
                    <a:pt x="584" y="585"/>
                  </a:lnTo>
                  <a:lnTo>
                    <a:pt x="553" y="585"/>
                  </a:lnTo>
                  <a:close/>
                  <a:moveTo>
                    <a:pt x="553" y="585"/>
                  </a:move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5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53" y="585"/>
                  </a:lnTo>
                  <a:lnTo>
                    <a:pt x="553" y="585"/>
                  </a:lnTo>
                  <a:lnTo>
                    <a:pt x="523" y="585"/>
                  </a:lnTo>
                  <a:close/>
                  <a:moveTo>
                    <a:pt x="523" y="585"/>
                  </a:move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523" y="585"/>
                  </a:lnTo>
                  <a:close/>
                  <a:moveTo>
                    <a:pt x="93" y="492"/>
                  </a:moveTo>
                  <a:lnTo>
                    <a:pt x="93" y="492"/>
                  </a:lnTo>
                  <a:lnTo>
                    <a:pt x="308" y="554"/>
                  </a:lnTo>
                  <a:lnTo>
                    <a:pt x="523" y="585"/>
                  </a:lnTo>
                  <a:lnTo>
                    <a:pt x="523" y="585"/>
                  </a:lnTo>
                  <a:lnTo>
                    <a:pt x="308" y="554"/>
                  </a:lnTo>
                  <a:lnTo>
                    <a:pt x="93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93" y="492"/>
                  </a:lnTo>
                  <a:lnTo>
                    <a:pt x="93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62" y="492"/>
                  </a:move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lnTo>
                    <a:pt x="62" y="492"/>
                  </a:lnTo>
                  <a:close/>
                  <a:moveTo>
                    <a:pt x="31" y="492"/>
                  </a:move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92"/>
                  </a:lnTo>
                  <a:close/>
                  <a:moveTo>
                    <a:pt x="31" y="462"/>
                  </a:moveTo>
                  <a:lnTo>
                    <a:pt x="31" y="462"/>
                  </a:lnTo>
                  <a:lnTo>
                    <a:pt x="31" y="492"/>
                  </a:lnTo>
                  <a:lnTo>
                    <a:pt x="31" y="492"/>
                  </a:lnTo>
                  <a:lnTo>
                    <a:pt x="31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31" y="462"/>
                  </a:lnTo>
                  <a:lnTo>
                    <a:pt x="31" y="462"/>
                  </a:lnTo>
                  <a:lnTo>
                    <a:pt x="0" y="462"/>
                  </a:lnTo>
                  <a:close/>
                  <a:moveTo>
                    <a:pt x="0" y="462"/>
                  </a:move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lnTo>
                    <a:pt x="0" y="462"/>
                  </a:lnTo>
                  <a:close/>
                  <a:moveTo>
                    <a:pt x="2213" y="1"/>
                  </a:moveTo>
                  <a:lnTo>
                    <a:pt x="2213" y="1"/>
                  </a:lnTo>
                  <a:lnTo>
                    <a:pt x="2213" y="1"/>
                  </a:lnTo>
                  <a:lnTo>
                    <a:pt x="1905" y="247"/>
                  </a:lnTo>
                  <a:lnTo>
                    <a:pt x="1721" y="339"/>
                  </a:lnTo>
                  <a:lnTo>
                    <a:pt x="1537" y="431"/>
                  </a:lnTo>
                  <a:lnTo>
                    <a:pt x="1352" y="492"/>
                  </a:lnTo>
                  <a:lnTo>
                    <a:pt x="1137" y="554"/>
                  </a:lnTo>
                  <a:lnTo>
                    <a:pt x="953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738" y="585"/>
                  </a:lnTo>
                  <a:lnTo>
                    <a:pt x="953" y="585"/>
                  </a:lnTo>
                  <a:lnTo>
                    <a:pt x="1137" y="554"/>
                  </a:lnTo>
                  <a:lnTo>
                    <a:pt x="1352" y="492"/>
                  </a:lnTo>
                  <a:lnTo>
                    <a:pt x="1537" y="431"/>
                  </a:lnTo>
                  <a:lnTo>
                    <a:pt x="1721" y="339"/>
                  </a:lnTo>
                  <a:lnTo>
                    <a:pt x="1905" y="247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7"/>
            <p:cNvSpPr/>
            <p:nvPr/>
          </p:nvSpPr>
          <p:spPr>
            <a:xfrm>
              <a:off x="3469282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7"/>
            <p:cNvSpPr/>
            <p:nvPr/>
          </p:nvSpPr>
          <p:spPr>
            <a:xfrm>
              <a:off x="3466134" y="3731556"/>
              <a:ext cx="3253" cy="105"/>
            </a:xfrm>
            <a:custGeom>
              <a:avLst/>
              <a:gdLst/>
              <a:ahLst/>
              <a:cxnLst/>
              <a:rect l="l" t="t" r="r" b="b"/>
              <a:pathLst>
                <a:path w="3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7"/>
            <p:cNvSpPr/>
            <p:nvPr/>
          </p:nvSpPr>
          <p:spPr>
            <a:xfrm>
              <a:off x="3466134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7"/>
            <p:cNvSpPr/>
            <p:nvPr/>
          </p:nvSpPr>
          <p:spPr>
            <a:xfrm>
              <a:off x="3462881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7"/>
            <p:cNvSpPr/>
            <p:nvPr/>
          </p:nvSpPr>
          <p:spPr>
            <a:xfrm>
              <a:off x="3462881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7"/>
            <p:cNvSpPr/>
            <p:nvPr/>
          </p:nvSpPr>
          <p:spPr>
            <a:xfrm>
              <a:off x="3459629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7"/>
            <p:cNvSpPr/>
            <p:nvPr/>
          </p:nvSpPr>
          <p:spPr>
            <a:xfrm>
              <a:off x="3459629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7"/>
            <p:cNvSpPr/>
            <p:nvPr/>
          </p:nvSpPr>
          <p:spPr>
            <a:xfrm>
              <a:off x="3414510" y="3721903"/>
              <a:ext cx="45223" cy="9758"/>
            </a:xfrm>
            <a:custGeom>
              <a:avLst/>
              <a:gdLst/>
              <a:ahLst/>
              <a:cxnLst/>
              <a:rect l="l" t="t" r="r" b="b"/>
              <a:pathLst>
                <a:path w="431" h="9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16" y="62"/>
                  </a:lnTo>
                  <a:lnTo>
                    <a:pt x="431" y="93"/>
                  </a:lnTo>
                  <a:lnTo>
                    <a:pt x="431" y="93"/>
                  </a:lnTo>
                  <a:lnTo>
                    <a:pt x="216" y="6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7"/>
            <p:cNvSpPr/>
            <p:nvPr/>
          </p:nvSpPr>
          <p:spPr>
            <a:xfrm>
              <a:off x="3411258" y="3721903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7"/>
            <p:cNvSpPr/>
            <p:nvPr/>
          </p:nvSpPr>
          <p:spPr>
            <a:xfrm>
              <a:off x="3411258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7"/>
            <p:cNvSpPr/>
            <p:nvPr/>
          </p:nvSpPr>
          <p:spPr>
            <a:xfrm>
              <a:off x="3411258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7"/>
            <p:cNvSpPr/>
            <p:nvPr/>
          </p:nvSpPr>
          <p:spPr>
            <a:xfrm>
              <a:off x="3408110" y="3721903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7"/>
            <p:cNvSpPr/>
            <p:nvPr/>
          </p:nvSpPr>
          <p:spPr>
            <a:xfrm>
              <a:off x="3408110" y="3718650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7"/>
            <p:cNvSpPr/>
            <p:nvPr/>
          </p:nvSpPr>
          <p:spPr>
            <a:xfrm>
              <a:off x="3404857" y="3718650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7"/>
            <p:cNvSpPr/>
            <p:nvPr/>
          </p:nvSpPr>
          <p:spPr>
            <a:xfrm>
              <a:off x="3404857" y="3718650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7"/>
            <p:cNvSpPr/>
            <p:nvPr/>
          </p:nvSpPr>
          <p:spPr>
            <a:xfrm>
              <a:off x="3482188" y="3670280"/>
              <a:ext cx="154869" cy="61381"/>
            </a:xfrm>
            <a:custGeom>
              <a:avLst/>
              <a:gdLst/>
              <a:ahLst/>
              <a:cxnLst/>
              <a:rect l="l" t="t" r="r" b="b"/>
              <a:pathLst>
                <a:path w="1476" h="585" fill="none" extrusionOk="0">
                  <a:moveTo>
                    <a:pt x="1476" y="1"/>
                  </a:moveTo>
                  <a:lnTo>
                    <a:pt x="1476" y="1"/>
                  </a:lnTo>
                  <a:lnTo>
                    <a:pt x="1476" y="1"/>
                  </a:lnTo>
                  <a:lnTo>
                    <a:pt x="1168" y="247"/>
                  </a:lnTo>
                  <a:lnTo>
                    <a:pt x="984" y="339"/>
                  </a:lnTo>
                  <a:lnTo>
                    <a:pt x="800" y="431"/>
                  </a:lnTo>
                  <a:lnTo>
                    <a:pt x="615" y="492"/>
                  </a:lnTo>
                  <a:lnTo>
                    <a:pt x="400" y="554"/>
                  </a:lnTo>
                  <a:lnTo>
                    <a:pt x="216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1" y="585"/>
                  </a:lnTo>
                  <a:lnTo>
                    <a:pt x="216" y="585"/>
                  </a:lnTo>
                  <a:lnTo>
                    <a:pt x="400" y="554"/>
                  </a:lnTo>
                  <a:lnTo>
                    <a:pt x="615" y="492"/>
                  </a:lnTo>
                  <a:lnTo>
                    <a:pt x="800" y="431"/>
                  </a:lnTo>
                  <a:lnTo>
                    <a:pt x="984" y="339"/>
                  </a:lnTo>
                  <a:lnTo>
                    <a:pt x="1168" y="247"/>
                  </a:lnTo>
                  <a:lnTo>
                    <a:pt x="1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7"/>
            <p:cNvSpPr/>
            <p:nvPr/>
          </p:nvSpPr>
          <p:spPr>
            <a:xfrm>
              <a:off x="3391951" y="3360856"/>
              <a:ext cx="316034" cy="370805"/>
            </a:xfrm>
            <a:custGeom>
              <a:avLst/>
              <a:gdLst/>
              <a:ahLst/>
              <a:cxnLst/>
              <a:rect l="l" t="t" r="r" b="b"/>
              <a:pathLst>
                <a:path w="3012" h="3534" extrusionOk="0">
                  <a:moveTo>
                    <a:pt x="2028" y="0"/>
                  </a:move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7"/>
            <p:cNvSpPr/>
            <p:nvPr/>
          </p:nvSpPr>
          <p:spPr>
            <a:xfrm>
              <a:off x="3391951" y="3360856"/>
              <a:ext cx="316034" cy="370805"/>
            </a:xfrm>
            <a:custGeom>
              <a:avLst/>
              <a:gdLst/>
              <a:ahLst/>
              <a:cxnLst/>
              <a:rect l="l" t="t" r="r" b="b"/>
              <a:pathLst>
                <a:path w="3012" h="3534" fill="none" extrusionOk="0">
                  <a:moveTo>
                    <a:pt x="2028" y="0"/>
                  </a:moveTo>
                  <a:lnTo>
                    <a:pt x="2028" y="0"/>
                  </a:lnTo>
                  <a:lnTo>
                    <a:pt x="2243" y="307"/>
                  </a:lnTo>
                  <a:lnTo>
                    <a:pt x="2397" y="645"/>
                  </a:lnTo>
                  <a:lnTo>
                    <a:pt x="2520" y="983"/>
                  </a:lnTo>
                  <a:lnTo>
                    <a:pt x="2551" y="1383"/>
                  </a:lnTo>
                  <a:lnTo>
                    <a:pt x="2551" y="1383"/>
                  </a:lnTo>
                  <a:lnTo>
                    <a:pt x="2520" y="1598"/>
                  </a:lnTo>
                  <a:lnTo>
                    <a:pt x="2489" y="1782"/>
                  </a:lnTo>
                  <a:lnTo>
                    <a:pt x="2459" y="1997"/>
                  </a:lnTo>
                  <a:lnTo>
                    <a:pt x="2397" y="2182"/>
                  </a:lnTo>
                  <a:lnTo>
                    <a:pt x="2305" y="2366"/>
                  </a:lnTo>
                  <a:lnTo>
                    <a:pt x="2182" y="2520"/>
                  </a:lnTo>
                  <a:lnTo>
                    <a:pt x="2090" y="2673"/>
                  </a:lnTo>
                  <a:lnTo>
                    <a:pt x="1936" y="2827"/>
                  </a:lnTo>
                  <a:lnTo>
                    <a:pt x="1813" y="2950"/>
                  </a:lnTo>
                  <a:lnTo>
                    <a:pt x="1629" y="3073"/>
                  </a:lnTo>
                  <a:lnTo>
                    <a:pt x="1475" y="3196"/>
                  </a:lnTo>
                  <a:lnTo>
                    <a:pt x="1291" y="3257"/>
                  </a:lnTo>
                  <a:lnTo>
                    <a:pt x="1107" y="3349"/>
                  </a:lnTo>
                  <a:lnTo>
                    <a:pt x="922" y="3380"/>
                  </a:lnTo>
                  <a:lnTo>
                    <a:pt x="707" y="3411"/>
                  </a:lnTo>
                  <a:lnTo>
                    <a:pt x="492" y="3441"/>
                  </a:lnTo>
                  <a:lnTo>
                    <a:pt x="492" y="3441"/>
                  </a:lnTo>
                  <a:lnTo>
                    <a:pt x="246" y="3411"/>
                  </a:lnTo>
                  <a:lnTo>
                    <a:pt x="0" y="3380"/>
                  </a:lnTo>
                  <a:lnTo>
                    <a:pt x="0" y="3380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23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1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54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185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216" y="3441"/>
                  </a:lnTo>
                  <a:lnTo>
                    <a:pt x="431" y="3503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4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676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07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738" y="3534"/>
                  </a:lnTo>
                  <a:lnTo>
                    <a:pt x="861" y="3534"/>
                  </a:lnTo>
                  <a:lnTo>
                    <a:pt x="861" y="3534"/>
                  </a:lnTo>
                  <a:lnTo>
                    <a:pt x="1076" y="3534"/>
                  </a:lnTo>
                  <a:lnTo>
                    <a:pt x="1260" y="3503"/>
                  </a:lnTo>
                  <a:lnTo>
                    <a:pt x="1475" y="3441"/>
                  </a:lnTo>
                  <a:lnTo>
                    <a:pt x="1660" y="3380"/>
                  </a:lnTo>
                  <a:lnTo>
                    <a:pt x="1844" y="3288"/>
                  </a:lnTo>
                  <a:lnTo>
                    <a:pt x="2028" y="3196"/>
                  </a:lnTo>
                  <a:lnTo>
                    <a:pt x="2336" y="2950"/>
                  </a:lnTo>
                  <a:lnTo>
                    <a:pt x="2336" y="2950"/>
                  </a:lnTo>
                  <a:lnTo>
                    <a:pt x="2551" y="2735"/>
                  </a:lnTo>
                  <a:lnTo>
                    <a:pt x="2704" y="2458"/>
                  </a:lnTo>
                  <a:lnTo>
                    <a:pt x="2704" y="2458"/>
                  </a:lnTo>
                  <a:lnTo>
                    <a:pt x="2858" y="2182"/>
                  </a:lnTo>
                  <a:lnTo>
                    <a:pt x="2950" y="1844"/>
                  </a:lnTo>
                  <a:lnTo>
                    <a:pt x="2950" y="1844"/>
                  </a:lnTo>
                  <a:lnTo>
                    <a:pt x="2981" y="1629"/>
                  </a:lnTo>
                  <a:lnTo>
                    <a:pt x="3012" y="1383"/>
                  </a:lnTo>
                  <a:lnTo>
                    <a:pt x="3012" y="1383"/>
                  </a:lnTo>
                  <a:lnTo>
                    <a:pt x="3012" y="1352"/>
                  </a:lnTo>
                  <a:lnTo>
                    <a:pt x="3012" y="1352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858" y="953"/>
                  </a:lnTo>
                  <a:lnTo>
                    <a:pt x="2704" y="707"/>
                  </a:lnTo>
                  <a:lnTo>
                    <a:pt x="2520" y="461"/>
                  </a:lnTo>
                  <a:lnTo>
                    <a:pt x="2274" y="215"/>
                  </a:lnTo>
                  <a:lnTo>
                    <a:pt x="20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7"/>
            <p:cNvSpPr/>
            <p:nvPr/>
          </p:nvSpPr>
          <p:spPr>
            <a:xfrm>
              <a:off x="3337180" y="3364004"/>
              <a:ext cx="286970" cy="283822"/>
            </a:xfrm>
            <a:custGeom>
              <a:avLst/>
              <a:gdLst/>
              <a:ahLst/>
              <a:cxnLst/>
              <a:rect l="l" t="t" r="r" b="b"/>
              <a:pathLst>
                <a:path w="2735" h="2705" extrusionOk="0">
                  <a:moveTo>
                    <a:pt x="1383" y="216"/>
                  </a:move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close/>
                  <a:moveTo>
                    <a:pt x="1383" y="1"/>
                  </a:move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7"/>
            <p:cNvSpPr/>
            <p:nvPr/>
          </p:nvSpPr>
          <p:spPr>
            <a:xfrm>
              <a:off x="3337180" y="3364004"/>
              <a:ext cx="286970" cy="283822"/>
            </a:xfrm>
            <a:custGeom>
              <a:avLst/>
              <a:gdLst/>
              <a:ahLst/>
              <a:cxnLst/>
              <a:rect l="l" t="t" r="r" b="b"/>
              <a:pathLst>
                <a:path w="2735" h="2705" fill="none" extrusionOk="0">
                  <a:moveTo>
                    <a:pt x="2612" y="1353"/>
                  </a:moveTo>
                  <a:lnTo>
                    <a:pt x="2489" y="1353"/>
                  </a:lnTo>
                  <a:lnTo>
                    <a:pt x="2489" y="1353"/>
                  </a:lnTo>
                  <a:lnTo>
                    <a:pt x="2458" y="1568"/>
                  </a:lnTo>
                  <a:lnTo>
                    <a:pt x="2397" y="1783"/>
                  </a:lnTo>
                  <a:lnTo>
                    <a:pt x="2305" y="1967"/>
                  </a:lnTo>
                  <a:lnTo>
                    <a:pt x="2151" y="2152"/>
                  </a:lnTo>
                  <a:lnTo>
                    <a:pt x="2151" y="2152"/>
                  </a:lnTo>
                  <a:lnTo>
                    <a:pt x="1997" y="2274"/>
                  </a:lnTo>
                  <a:lnTo>
                    <a:pt x="1813" y="2397"/>
                  </a:lnTo>
                  <a:lnTo>
                    <a:pt x="1598" y="2459"/>
                  </a:lnTo>
                  <a:lnTo>
                    <a:pt x="1383" y="2459"/>
                  </a:lnTo>
                  <a:lnTo>
                    <a:pt x="1383" y="2459"/>
                  </a:lnTo>
                  <a:lnTo>
                    <a:pt x="1137" y="2459"/>
                  </a:lnTo>
                  <a:lnTo>
                    <a:pt x="922" y="2397"/>
                  </a:lnTo>
                  <a:lnTo>
                    <a:pt x="738" y="2274"/>
                  </a:lnTo>
                  <a:lnTo>
                    <a:pt x="584" y="2152"/>
                  </a:lnTo>
                  <a:lnTo>
                    <a:pt x="584" y="2152"/>
                  </a:lnTo>
                  <a:lnTo>
                    <a:pt x="430" y="1967"/>
                  </a:lnTo>
                  <a:lnTo>
                    <a:pt x="338" y="1783"/>
                  </a:lnTo>
                  <a:lnTo>
                    <a:pt x="277" y="1568"/>
                  </a:lnTo>
                  <a:lnTo>
                    <a:pt x="246" y="1353"/>
                  </a:lnTo>
                  <a:lnTo>
                    <a:pt x="246" y="1353"/>
                  </a:lnTo>
                  <a:lnTo>
                    <a:pt x="277" y="1138"/>
                  </a:lnTo>
                  <a:lnTo>
                    <a:pt x="338" y="923"/>
                  </a:lnTo>
                  <a:lnTo>
                    <a:pt x="430" y="738"/>
                  </a:lnTo>
                  <a:lnTo>
                    <a:pt x="584" y="554"/>
                  </a:lnTo>
                  <a:lnTo>
                    <a:pt x="584" y="554"/>
                  </a:lnTo>
                  <a:lnTo>
                    <a:pt x="738" y="431"/>
                  </a:lnTo>
                  <a:lnTo>
                    <a:pt x="922" y="308"/>
                  </a:lnTo>
                  <a:lnTo>
                    <a:pt x="1137" y="247"/>
                  </a:lnTo>
                  <a:lnTo>
                    <a:pt x="1383" y="216"/>
                  </a:lnTo>
                  <a:lnTo>
                    <a:pt x="1383" y="216"/>
                  </a:lnTo>
                  <a:lnTo>
                    <a:pt x="1598" y="247"/>
                  </a:lnTo>
                  <a:lnTo>
                    <a:pt x="1813" y="308"/>
                  </a:lnTo>
                  <a:lnTo>
                    <a:pt x="1997" y="431"/>
                  </a:lnTo>
                  <a:lnTo>
                    <a:pt x="2151" y="554"/>
                  </a:lnTo>
                  <a:lnTo>
                    <a:pt x="2151" y="554"/>
                  </a:lnTo>
                  <a:lnTo>
                    <a:pt x="2305" y="738"/>
                  </a:lnTo>
                  <a:lnTo>
                    <a:pt x="2397" y="923"/>
                  </a:lnTo>
                  <a:lnTo>
                    <a:pt x="2458" y="1138"/>
                  </a:lnTo>
                  <a:lnTo>
                    <a:pt x="2489" y="1353"/>
                  </a:lnTo>
                  <a:lnTo>
                    <a:pt x="2612" y="1353"/>
                  </a:lnTo>
                  <a:lnTo>
                    <a:pt x="2735" y="1353"/>
                  </a:lnTo>
                  <a:lnTo>
                    <a:pt x="2735" y="1353"/>
                  </a:lnTo>
                  <a:lnTo>
                    <a:pt x="2704" y="1076"/>
                  </a:lnTo>
                  <a:lnTo>
                    <a:pt x="2612" y="830"/>
                  </a:lnTo>
                  <a:lnTo>
                    <a:pt x="2489" y="585"/>
                  </a:lnTo>
                  <a:lnTo>
                    <a:pt x="2335" y="400"/>
                  </a:lnTo>
                  <a:lnTo>
                    <a:pt x="2120" y="216"/>
                  </a:lnTo>
                  <a:lnTo>
                    <a:pt x="1905" y="93"/>
                  </a:lnTo>
                  <a:lnTo>
                    <a:pt x="1659" y="31"/>
                  </a:lnTo>
                  <a:lnTo>
                    <a:pt x="1383" y="1"/>
                  </a:lnTo>
                  <a:lnTo>
                    <a:pt x="1383" y="1"/>
                  </a:lnTo>
                  <a:lnTo>
                    <a:pt x="1106" y="31"/>
                  </a:lnTo>
                  <a:lnTo>
                    <a:pt x="830" y="93"/>
                  </a:lnTo>
                  <a:lnTo>
                    <a:pt x="615" y="216"/>
                  </a:lnTo>
                  <a:lnTo>
                    <a:pt x="400" y="400"/>
                  </a:lnTo>
                  <a:lnTo>
                    <a:pt x="246" y="585"/>
                  </a:lnTo>
                  <a:lnTo>
                    <a:pt x="123" y="830"/>
                  </a:lnTo>
                  <a:lnTo>
                    <a:pt x="31" y="1076"/>
                  </a:lnTo>
                  <a:lnTo>
                    <a:pt x="0" y="1353"/>
                  </a:lnTo>
                  <a:lnTo>
                    <a:pt x="0" y="1353"/>
                  </a:lnTo>
                  <a:lnTo>
                    <a:pt x="31" y="1629"/>
                  </a:lnTo>
                  <a:lnTo>
                    <a:pt x="123" y="1875"/>
                  </a:lnTo>
                  <a:lnTo>
                    <a:pt x="246" y="2121"/>
                  </a:lnTo>
                  <a:lnTo>
                    <a:pt x="400" y="2305"/>
                  </a:lnTo>
                  <a:lnTo>
                    <a:pt x="615" y="2490"/>
                  </a:lnTo>
                  <a:lnTo>
                    <a:pt x="830" y="2612"/>
                  </a:lnTo>
                  <a:lnTo>
                    <a:pt x="1106" y="2674"/>
                  </a:lnTo>
                  <a:lnTo>
                    <a:pt x="1383" y="2705"/>
                  </a:lnTo>
                  <a:lnTo>
                    <a:pt x="1383" y="2705"/>
                  </a:lnTo>
                  <a:lnTo>
                    <a:pt x="1659" y="2674"/>
                  </a:lnTo>
                  <a:lnTo>
                    <a:pt x="1905" y="2612"/>
                  </a:lnTo>
                  <a:lnTo>
                    <a:pt x="2120" y="2490"/>
                  </a:lnTo>
                  <a:lnTo>
                    <a:pt x="2335" y="2305"/>
                  </a:lnTo>
                  <a:lnTo>
                    <a:pt x="2489" y="2121"/>
                  </a:lnTo>
                  <a:lnTo>
                    <a:pt x="2612" y="1875"/>
                  </a:lnTo>
                  <a:lnTo>
                    <a:pt x="2704" y="1629"/>
                  </a:lnTo>
                  <a:lnTo>
                    <a:pt x="2735" y="1353"/>
                  </a:lnTo>
                  <a:lnTo>
                    <a:pt x="2612" y="13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7"/>
            <p:cNvSpPr/>
            <p:nvPr/>
          </p:nvSpPr>
          <p:spPr>
            <a:xfrm>
              <a:off x="3414510" y="3438186"/>
              <a:ext cx="135563" cy="135458"/>
            </a:xfrm>
            <a:custGeom>
              <a:avLst/>
              <a:gdLst/>
              <a:ahLst/>
              <a:cxnLst/>
              <a:rect l="l" t="t" r="r" b="b"/>
              <a:pathLst>
                <a:path w="1292" h="1291" extrusionOk="0">
                  <a:moveTo>
                    <a:pt x="492" y="0"/>
                  </a:moveTo>
                  <a:lnTo>
                    <a:pt x="369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369" y="1229"/>
                  </a:lnTo>
                  <a:lnTo>
                    <a:pt x="492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076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076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7"/>
            <p:cNvSpPr/>
            <p:nvPr/>
          </p:nvSpPr>
          <p:spPr>
            <a:xfrm>
              <a:off x="3469282" y="3376909"/>
              <a:ext cx="22664" cy="258011"/>
            </a:xfrm>
            <a:custGeom>
              <a:avLst/>
              <a:gdLst/>
              <a:ahLst/>
              <a:cxnLst/>
              <a:rect l="l" t="t" r="r" b="b"/>
              <a:pathLst>
                <a:path w="216" h="2459" extrusionOk="0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7"/>
            <p:cNvSpPr/>
            <p:nvPr/>
          </p:nvSpPr>
          <p:spPr>
            <a:xfrm>
              <a:off x="3469282" y="3376909"/>
              <a:ext cx="22664" cy="258011"/>
            </a:xfrm>
            <a:custGeom>
              <a:avLst/>
              <a:gdLst/>
              <a:ahLst/>
              <a:cxnLst/>
              <a:rect l="l" t="t" r="r" b="b"/>
              <a:pathLst>
                <a:path w="216" h="2459" fill="none" extrusionOk="0">
                  <a:moveTo>
                    <a:pt x="1" y="1"/>
                  </a:moveTo>
                  <a:lnTo>
                    <a:pt x="1" y="2459"/>
                  </a:lnTo>
                  <a:lnTo>
                    <a:pt x="216" y="2459"/>
                  </a:lnTo>
                  <a:lnTo>
                    <a:pt x="21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7"/>
            <p:cNvSpPr/>
            <p:nvPr/>
          </p:nvSpPr>
          <p:spPr>
            <a:xfrm>
              <a:off x="3350086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extrusionOk="0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7"/>
            <p:cNvSpPr/>
            <p:nvPr/>
          </p:nvSpPr>
          <p:spPr>
            <a:xfrm>
              <a:off x="3350086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fill="none" extrusionOk="0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7"/>
            <p:cNvSpPr/>
            <p:nvPr/>
          </p:nvSpPr>
          <p:spPr>
            <a:xfrm>
              <a:off x="3379046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7"/>
            <p:cNvSpPr/>
            <p:nvPr/>
          </p:nvSpPr>
          <p:spPr>
            <a:xfrm>
              <a:off x="3379046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7"/>
            <p:cNvSpPr/>
            <p:nvPr/>
          </p:nvSpPr>
          <p:spPr>
            <a:xfrm>
              <a:off x="3379046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extrusionOk="0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7"/>
            <p:cNvSpPr/>
            <p:nvPr/>
          </p:nvSpPr>
          <p:spPr>
            <a:xfrm>
              <a:off x="3379046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fill="none" extrusionOk="0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7"/>
            <p:cNvSpPr/>
            <p:nvPr/>
          </p:nvSpPr>
          <p:spPr>
            <a:xfrm>
              <a:off x="3366140" y="3405974"/>
              <a:ext cx="258011" cy="241852"/>
            </a:xfrm>
            <a:custGeom>
              <a:avLst/>
              <a:gdLst/>
              <a:ahLst/>
              <a:cxnLst/>
              <a:rect l="l" t="t" r="r" b="b"/>
              <a:pathLst>
                <a:path w="2459" h="2305" extrusionOk="0">
                  <a:moveTo>
                    <a:pt x="2059" y="0"/>
                  </a:moveTo>
                  <a:lnTo>
                    <a:pt x="2182" y="185"/>
                  </a:lnTo>
                  <a:lnTo>
                    <a:pt x="224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44" y="1229"/>
                  </a:lnTo>
                  <a:lnTo>
                    <a:pt x="2182" y="1414"/>
                  </a:lnTo>
                  <a:lnTo>
                    <a:pt x="2090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13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199" y="2151"/>
                  </a:lnTo>
                  <a:lnTo>
                    <a:pt x="1199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677" y="2120"/>
                  </a:lnTo>
                  <a:lnTo>
                    <a:pt x="431" y="2059"/>
                  </a:lnTo>
                  <a:lnTo>
                    <a:pt x="185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2" y="2305"/>
                  </a:lnTo>
                  <a:lnTo>
                    <a:pt x="1107" y="2305"/>
                  </a:lnTo>
                  <a:lnTo>
                    <a:pt x="135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36" y="430"/>
                  </a:lnTo>
                  <a:lnTo>
                    <a:pt x="2213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7"/>
            <p:cNvSpPr/>
            <p:nvPr/>
          </p:nvSpPr>
          <p:spPr>
            <a:xfrm>
              <a:off x="3366140" y="3505862"/>
              <a:ext cx="258011" cy="141964"/>
            </a:xfrm>
            <a:custGeom>
              <a:avLst/>
              <a:gdLst/>
              <a:ahLst/>
              <a:cxnLst/>
              <a:rect l="l" t="t" r="r" b="b"/>
              <a:pathLst>
                <a:path w="2459" h="1353" fill="none" extrusionOk="0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44" y="277"/>
                  </a:lnTo>
                  <a:lnTo>
                    <a:pt x="2182" y="462"/>
                  </a:lnTo>
                  <a:lnTo>
                    <a:pt x="2090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13" y="892"/>
                  </a:lnTo>
                  <a:lnTo>
                    <a:pt x="1813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199" y="1199"/>
                  </a:lnTo>
                  <a:lnTo>
                    <a:pt x="1199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677" y="1168"/>
                  </a:lnTo>
                  <a:lnTo>
                    <a:pt x="431" y="1107"/>
                  </a:lnTo>
                  <a:lnTo>
                    <a:pt x="185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2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5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7"/>
            <p:cNvSpPr/>
            <p:nvPr/>
          </p:nvSpPr>
          <p:spPr>
            <a:xfrm>
              <a:off x="3582182" y="3405974"/>
              <a:ext cx="41970" cy="99994"/>
            </a:xfrm>
            <a:custGeom>
              <a:avLst/>
              <a:gdLst/>
              <a:ahLst/>
              <a:cxnLst/>
              <a:rect l="l" t="t" r="r" b="b"/>
              <a:pathLst>
                <a:path w="400" h="9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18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277" y="430"/>
                  </a:lnTo>
                  <a:lnTo>
                    <a:pt x="154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7"/>
            <p:cNvSpPr/>
            <p:nvPr/>
          </p:nvSpPr>
          <p:spPr>
            <a:xfrm>
              <a:off x="3469282" y="3631667"/>
              <a:ext cx="22664" cy="3253"/>
            </a:xfrm>
            <a:custGeom>
              <a:avLst/>
              <a:gdLst/>
              <a:ahLst/>
              <a:cxnLst/>
              <a:rect l="l" t="t" r="r" b="b"/>
              <a:pathLst>
                <a:path w="216" h="31" extrusionOk="0">
                  <a:moveTo>
                    <a:pt x="1" y="0"/>
                  </a:move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7"/>
            <p:cNvSpPr/>
            <p:nvPr/>
          </p:nvSpPr>
          <p:spPr>
            <a:xfrm>
              <a:off x="3469282" y="3631667"/>
              <a:ext cx="22664" cy="3253"/>
            </a:xfrm>
            <a:custGeom>
              <a:avLst/>
              <a:gdLst/>
              <a:ahLst/>
              <a:cxnLst/>
              <a:rect l="l" t="t" r="r" b="b"/>
              <a:pathLst>
                <a:path w="216" h="31" fill="none" extrusionOk="0">
                  <a:moveTo>
                    <a:pt x="216" y="0"/>
                  </a:moveTo>
                  <a:lnTo>
                    <a:pt x="216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16" y="31"/>
                  </a:lnTo>
                  <a:lnTo>
                    <a:pt x="2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7"/>
            <p:cNvSpPr/>
            <p:nvPr/>
          </p:nvSpPr>
          <p:spPr>
            <a:xfrm>
              <a:off x="3607994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extrusionOk="0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7"/>
            <p:cNvSpPr/>
            <p:nvPr/>
          </p:nvSpPr>
          <p:spPr>
            <a:xfrm>
              <a:off x="3607994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7"/>
            <p:cNvSpPr/>
            <p:nvPr/>
          </p:nvSpPr>
          <p:spPr>
            <a:xfrm>
              <a:off x="3556370" y="3583297"/>
              <a:ext cx="25916" cy="22664"/>
            </a:xfrm>
            <a:custGeom>
              <a:avLst/>
              <a:gdLst/>
              <a:ahLst/>
              <a:cxnLst/>
              <a:rect l="l" t="t" r="r" b="b"/>
              <a:pathLst>
                <a:path w="247" h="216" extrusionOk="0">
                  <a:moveTo>
                    <a:pt x="185" y="0"/>
                  </a:move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7"/>
            <p:cNvSpPr/>
            <p:nvPr/>
          </p:nvSpPr>
          <p:spPr>
            <a:xfrm>
              <a:off x="3556370" y="3583297"/>
              <a:ext cx="25916" cy="22664"/>
            </a:xfrm>
            <a:custGeom>
              <a:avLst/>
              <a:gdLst/>
              <a:ahLst/>
              <a:cxnLst/>
              <a:rect l="l" t="t" r="r" b="b"/>
              <a:pathLst>
                <a:path w="247" h="216" fill="none" extrusionOk="0">
                  <a:moveTo>
                    <a:pt x="185" y="0"/>
                  </a:moveTo>
                  <a:lnTo>
                    <a:pt x="185" y="0"/>
                  </a:lnTo>
                  <a:lnTo>
                    <a:pt x="0" y="154"/>
                  </a:lnTo>
                  <a:lnTo>
                    <a:pt x="62" y="215"/>
                  </a:lnTo>
                  <a:lnTo>
                    <a:pt x="246" y="62"/>
                  </a:lnTo>
                  <a:lnTo>
                    <a:pt x="1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7"/>
            <p:cNvSpPr/>
            <p:nvPr/>
          </p:nvSpPr>
          <p:spPr>
            <a:xfrm>
              <a:off x="3269398" y="3325391"/>
              <a:ext cx="116257" cy="209640"/>
            </a:xfrm>
            <a:custGeom>
              <a:avLst/>
              <a:gdLst/>
              <a:ahLst/>
              <a:cxnLst/>
              <a:rect l="l" t="t" r="r" b="b"/>
              <a:pathLst>
                <a:path w="1108" h="1998" extrusionOk="0">
                  <a:moveTo>
                    <a:pt x="1107" y="0"/>
                  </a:moveTo>
                  <a:lnTo>
                    <a:pt x="830" y="154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7"/>
            <p:cNvSpPr/>
            <p:nvPr/>
          </p:nvSpPr>
          <p:spPr>
            <a:xfrm>
              <a:off x="3269398" y="3325391"/>
              <a:ext cx="116257" cy="209640"/>
            </a:xfrm>
            <a:custGeom>
              <a:avLst/>
              <a:gdLst/>
              <a:ahLst/>
              <a:cxnLst/>
              <a:rect l="l" t="t" r="r" b="b"/>
              <a:pathLst>
                <a:path w="1108" h="1998" fill="none" extrusionOk="0">
                  <a:moveTo>
                    <a:pt x="1107" y="0"/>
                  </a:moveTo>
                  <a:lnTo>
                    <a:pt x="1107" y="0"/>
                  </a:lnTo>
                  <a:lnTo>
                    <a:pt x="830" y="154"/>
                  </a:lnTo>
                  <a:lnTo>
                    <a:pt x="585" y="338"/>
                  </a:lnTo>
                  <a:lnTo>
                    <a:pt x="585" y="338"/>
                  </a:lnTo>
                  <a:lnTo>
                    <a:pt x="400" y="553"/>
                  </a:lnTo>
                  <a:lnTo>
                    <a:pt x="216" y="799"/>
                  </a:lnTo>
                  <a:lnTo>
                    <a:pt x="216" y="799"/>
                  </a:lnTo>
                  <a:lnTo>
                    <a:pt x="93" y="1106"/>
                  </a:lnTo>
                  <a:lnTo>
                    <a:pt x="93" y="1106"/>
                  </a:lnTo>
                  <a:lnTo>
                    <a:pt x="62" y="1229"/>
                  </a:lnTo>
                  <a:lnTo>
                    <a:pt x="32" y="1383"/>
                  </a:lnTo>
                  <a:lnTo>
                    <a:pt x="32" y="1383"/>
                  </a:lnTo>
                  <a:lnTo>
                    <a:pt x="1" y="1690"/>
                  </a:lnTo>
                  <a:lnTo>
                    <a:pt x="32" y="1997"/>
                  </a:lnTo>
                  <a:lnTo>
                    <a:pt x="32" y="1997"/>
                  </a:lnTo>
                  <a:lnTo>
                    <a:pt x="62" y="1690"/>
                  </a:lnTo>
                  <a:lnTo>
                    <a:pt x="124" y="1413"/>
                  </a:lnTo>
                  <a:lnTo>
                    <a:pt x="124" y="1413"/>
                  </a:lnTo>
                  <a:lnTo>
                    <a:pt x="216" y="1137"/>
                  </a:lnTo>
                  <a:lnTo>
                    <a:pt x="339" y="891"/>
                  </a:lnTo>
                  <a:lnTo>
                    <a:pt x="339" y="891"/>
                  </a:lnTo>
                  <a:lnTo>
                    <a:pt x="493" y="645"/>
                  </a:lnTo>
                  <a:lnTo>
                    <a:pt x="677" y="399"/>
                  </a:lnTo>
                  <a:lnTo>
                    <a:pt x="892" y="215"/>
                  </a:lnTo>
                  <a:lnTo>
                    <a:pt x="11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7"/>
            <p:cNvSpPr/>
            <p:nvPr/>
          </p:nvSpPr>
          <p:spPr>
            <a:xfrm>
              <a:off x="4604160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extrusionOk="0">
                  <a:moveTo>
                    <a:pt x="1967" y="1"/>
                  </a:moveTo>
                  <a:lnTo>
                    <a:pt x="1752" y="32"/>
                  </a:lnTo>
                  <a:lnTo>
                    <a:pt x="1537" y="93"/>
                  </a:lnTo>
                  <a:lnTo>
                    <a:pt x="1322" y="155"/>
                  </a:lnTo>
                  <a:lnTo>
                    <a:pt x="1137" y="247"/>
                  </a:lnTo>
                  <a:lnTo>
                    <a:pt x="953" y="370"/>
                  </a:lnTo>
                  <a:lnTo>
                    <a:pt x="799" y="493"/>
                  </a:lnTo>
                  <a:lnTo>
                    <a:pt x="646" y="615"/>
                  </a:lnTo>
                  <a:lnTo>
                    <a:pt x="492" y="769"/>
                  </a:lnTo>
                  <a:lnTo>
                    <a:pt x="369" y="953"/>
                  </a:lnTo>
                  <a:lnTo>
                    <a:pt x="277" y="1107"/>
                  </a:lnTo>
                  <a:lnTo>
                    <a:pt x="185" y="1322"/>
                  </a:lnTo>
                  <a:lnTo>
                    <a:pt x="123" y="1506"/>
                  </a:lnTo>
                  <a:lnTo>
                    <a:pt x="62" y="1722"/>
                  </a:lnTo>
                  <a:lnTo>
                    <a:pt x="31" y="1937"/>
                  </a:lnTo>
                  <a:lnTo>
                    <a:pt x="0" y="2152"/>
                  </a:lnTo>
                  <a:lnTo>
                    <a:pt x="31" y="2367"/>
                  </a:lnTo>
                  <a:lnTo>
                    <a:pt x="62" y="2582"/>
                  </a:lnTo>
                  <a:lnTo>
                    <a:pt x="123" y="2797"/>
                  </a:lnTo>
                  <a:lnTo>
                    <a:pt x="185" y="2981"/>
                  </a:lnTo>
                  <a:lnTo>
                    <a:pt x="277" y="3166"/>
                  </a:lnTo>
                  <a:lnTo>
                    <a:pt x="369" y="3350"/>
                  </a:lnTo>
                  <a:lnTo>
                    <a:pt x="492" y="3534"/>
                  </a:lnTo>
                  <a:lnTo>
                    <a:pt x="646" y="3688"/>
                  </a:lnTo>
                  <a:lnTo>
                    <a:pt x="799" y="3811"/>
                  </a:lnTo>
                  <a:lnTo>
                    <a:pt x="953" y="3934"/>
                  </a:lnTo>
                  <a:lnTo>
                    <a:pt x="1137" y="4057"/>
                  </a:lnTo>
                  <a:lnTo>
                    <a:pt x="1322" y="4149"/>
                  </a:lnTo>
                  <a:lnTo>
                    <a:pt x="1537" y="4210"/>
                  </a:lnTo>
                  <a:lnTo>
                    <a:pt x="1752" y="4272"/>
                  </a:lnTo>
                  <a:lnTo>
                    <a:pt x="1967" y="4303"/>
                  </a:lnTo>
                  <a:lnTo>
                    <a:pt x="2397" y="4303"/>
                  </a:lnTo>
                  <a:lnTo>
                    <a:pt x="2612" y="4272"/>
                  </a:lnTo>
                  <a:lnTo>
                    <a:pt x="2827" y="4210"/>
                  </a:lnTo>
                  <a:lnTo>
                    <a:pt x="3011" y="4149"/>
                  </a:lnTo>
                  <a:lnTo>
                    <a:pt x="3196" y="4057"/>
                  </a:lnTo>
                  <a:lnTo>
                    <a:pt x="3380" y="3934"/>
                  </a:lnTo>
                  <a:lnTo>
                    <a:pt x="3534" y="3811"/>
                  </a:lnTo>
                  <a:lnTo>
                    <a:pt x="3687" y="3688"/>
                  </a:lnTo>
                  <a:lnTo>
                    <a:pt x="3841" y="3534"/>
                  </a:lnTo>
                  <a:lnTo>
                    <a:pt x="3964" y="3350"/>
                  </a:lnTo>
                  <a:lnTo>
                    <a:pt x="4087" y="3166"/>
                  </a:lnTo>
                  <a:lnTo>
                    <a:pt x="4179" y="2981"/>
                  </a:lnTo>
                  <a:lnTo>
                    <a:pt x="4241" y="2797"/>
                  </a:lnTo>
                  <a:lnTo>
                    <a:pt x="4302" y="2582"/>
                  </a:lnTo>
                  <a:lnTo>
                    <a:pt x="4333" y="2367"/>
                  </a:lnTo>
                  <a:lnTo>
                    <a:pt x="4333" y="2152"/>
                  </a:lnTo>
                  <a:lnTo>
                    <a:pt x="4333" y="1937"/>
                  </a:lnTo>
                  <a:lnTo>
                    <a:pt x="4302" y="1722"/>
                  </a:lnTo>
                  <a:lnTo>
                    <a:pt x="4241" y="1506"/>
                  </a:lnTo>
                  <a:lnTo>
                    <a:pt x="4179" y="1322"/>
                  </a:lnTo>
                  <a:lnTo>
                    <a:pt x="4087" y="1107"/>
                  </a:lnTo>
                  <a:lnTo>
                    <a:pt x="3964" y="953"/>
                  </a:lnTo>
                  <a:lnTo>
                    <a:pt x="3841" y="769"/>
                  </a:lnTo>
                  <a:lnTo>
                    <a:pt x="3687" y="615"/>
                  </a:lnTo>
                  <a:lnTo>
                    <a:pt x="3534" y="493"/>
                  </a:lnTo>
                  <a:lnTo>
                    <a:pt x="3380" y="370"/>
                  </a:lnTo>
                  <a:lnTo>
                    <a:pt x="3196" y="247"/>
                  </a:lnTo>
                  <a:lnTo>
                    <a:pt x="3011" y="155"/>
                  </a:lnTo>
                  <a:lnTo>
                    <a:pt x="2827" y="93"/>
                  </a:lnTo>
                  <a:lnTo>
                    <a:pt x="2612" y="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7"/>
            <p:cNvSpPr/>
            <p:nvPr/>
          </p:nvSpPr>
          <p:spPr>
            <a:xfrm>
              <a:off x="4604160" y="3280169"/>
              <a:ext cx="454640" cy="451492"/>
            </a:xfrm>
            <a:custGeom>
              <a:avLst/>
              <a:gdLst/>
              <a:ahLst/>
              <a:cxnLst/>
              <a:rect l="l" t="t" r="r" b="b"/>
              <a:pathLst>
                <a:path w="4333" h="4303" fill="none" extrusionOk="0">
                  <a:moveTo>
                    <a:pt x="4333" y="2152"/>
                  </a:moveTo>
                  <a:lnTo>
                    <a:pt x="4333" y="2152"/>
                  </a:lnTo>
                  <a:lnTo>
                    <a:pt x="4333" y="2367"/>
                  </a:lnTo>
                  <a:lnTo>
                    <a:pt x="4302" y="2582"/>
                  </a:lnTo>
                  <a:lnTo>
                    <a:pt x="4241" y="2797"/>
                  </a:lnTo>
                  <a:lnTo>
                    <a:pt x="4179" y="2981"/>
                  </a:lnTo>
                  <a:lnTo>
                    <a:pt x="4087" y="3166"/>
                  </a:lnTo>
                  <a:lnTo>
                    <a:pt x="3964" y="3350"/>
                  </a:lnTo>
                  <a:lnTo>
                    <a:pt x="3841" y="3534"/>
                  </a:lnTo>
                  <a:lnTo>
                    <a:pt x="3687" y="3688"/>
                  </a:lnTo>
                  <a:lnTo>
                    <a:pt x="3534" y="3811"/>
                  </a:lnTo>
                  <a:lnTo>
                    <a:pt x="3380" y="3934"/>
                  </a:lnTo>
                  <a:lnTo>
                    <a:pt x="3196" y="4057"/>
                  </a:lnTo>
                  <a:lnTo>
                    <a:pt x="3011" y="4149"/>
                  </a:lnTo>
                  <a:lnTo>
                    <a:pt x="2827" y="4210"/>
                  </a:lnTo>
                  <a:lnTo>
                    <a:pt x="2612" y="4272"/>
                  </a:lnTo>
                  <a:lnTo>
                    <a:pt x="2397" y="4303"/>
                  </a:lnTo>
                  <a:lnTo>
                    <a:pt x="2182" y="4303"/>
                  </a:lnTo>
                  <a:lnTo>
                    <a:pt x="2182" y="4303"/>
                  </a:lnTo>
                  <a:lnTo>
                    <a:pt x="1967" y="4303"/>
                  </a:lnTo>
                  <a:lnTo>
                    <a:pt x="1752" y="4272"/>
                  </a:lnTo>
                  <a:lnTo>
                    <a:pt x="1537" y="4210"/>
                  </a:lnTo>
                  <a:lnTo>
                    <a:pt x="1322" y="4149"/>
                  </a:lnTo>
                  <a:lnTo>
                    <a:pt x="1137" y="4057"/>
                  </a:lnTo>
                  <a:lnTo>
                    <a:pt x="953" y="3934"/>
                  </a:lnTo>
                  <a:lnTo>
                    <a:pt x="799" y="3811"/>
                  </a:lnTo>
                  <a:lnTo>
                    <a:pt x="646" y="3688"/>
                  </a:lnTo>
                  <a:lnTo>
                    <a:pt x="492" y="3534"/>
                  </a:lnTo>
                  <a:lnTo>
                    <a:pt x="369" y="3350"/>
                  </a:lnTo>
                  <a:lnTo>
                    <a:pt x="277" y="3166"/>
                  </a:lnTo>
                  <a:lnTo>
                    <a:pt x="185" y="2981"/>
                  </a:lnTo>
                  <a:lnTo>
                    <a:pt x="123" y="2797"/>
                  </a:lnTo>
                  <a:lnTo>
                    <a:pt x="62" y="2582"/>
                  </a:lnTo>
                  <a:lnTo>
                    <a:pt x="31" y="2367"/>
                  </a:lnTo>
                  <a:lnTo>
                    <a:pt x="0" y="2152"/>
                  </a:lnTo>
                  <a:lnTo>
                    <a:pt x="0" y="2152"/>
                  </a:lnTo>
                  <a:lnTo>
                    <a:pt x="31" y="1937"/>
                  </a:lnTo>
                  <a:lnTo>
                    <a:pt x="62" y="1722"/>
                  </a:lnTo>
                  <a:lnTo>
                    <a:pt x="123" y="1506"/>
                  </a:lnTo>
                  <a:lnTo>
                    <a:pt x="185" y="1322"/>
                  </a:lnTo>
                  <a:lnTo>
                    <a:pt x="277" y="1107"/>
                  </a:lnTo>
                  <a:lnTo>
                    <a:pt x="369" y="953"/>
                  </a:lnTo>
                  <a:lnTo>
                    <a:pt x="492" y="769"/>
                  </a:lnTo>
                  <a:lnTo>
                    <a:pt x="646" y="615"/>
                  </a:lnTo>
                  <a:lnTo>
                    <a:pt x="799" y="493"/>
                  </a:lnTo>
                  <a:lnTo>
                    <a:pt x="953" y="370"/>
                  </a:lnTo>
                  <a:lnTo>
                    <a:pt x="1137" y="247"/>
                  </a:lnTo>
                  <a:lnTo>
                    <a:pt x="1322" y="155"/>
                  </a:lnTo>
                  <a:lnTo>
                    <a:pt x="1537" y="93"/>
                  </a:lnTo>
                  <a:lnTo>
                    <a:pt x="1752" y="32"/>
                  </a:lnTo>
                  <a:lnTo>
                    <a:pt x="1967" y="1"/>
                  </a:lnTo>
                  <a:lnTo>
                    <a:pt x="2182" y="1"/>
                  </a:lnTo>
                  <a:lnTo>
                    <a:pt x="2182" y="1"/>
                  </a:lnTo>
                  <a:lnTo>
                    <a:pt x="2397" y="1"/>
                  </a:lnTo>
                  <a:lnTo>
                    <a:pt x="2612" y="32"/>
                  </a:lnTo>
                  <a:lnTo>
                    <a:pt x="2827" y="93"/>
                  </a:lnTo>
                  <a:lnTo>
                    <a:pt x="3011" y="155"/>
                  </a:lnTo>
                  <a:lnTo>
                    <a:pt x="3196" y="247"/>
                  </a:lnTo>
                  <a:lnTo>
                    <a:pt x="3380" y="370"/>
                  </a:lnTo>
                  <a:lnTo>
                    <a:pt x="3534" y="493"/>
                  </a:lnTo>
                  <a:lnTo>
                    <a:pt x="3687" y="615"/>
                  </a:lnTo>
                  <a:lnTo>
                    <a:pt x="3841" y="769"/>
                  </a:lnTo>
                  <a:lnTo>
                    <a:pt x="3964" y="953"/>
                  </a:lnTo>
                  <a:lnTo>
                    <a:pt x="4087" y="1107"/>
                  </a:lnTo>
                  <a:lnTo>
                    <a:pt x="4179" y="1322"/>
                  </a:lnTo>
                  <a:lnTo>
                    <a:pt x="4241" y="1506"/>
                  </a:lnTo>
                  <a:lnTo>
                    <a:pt x="4302" y="1722"/>
                  </a:lnTo>
                  <a:lnTo>
                    <a:pt x="4333" y="1937"/>
                  </a:lnTo>
                  <a:lnTo>
                    <a:pt x="4333" y="2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7"/>
            <p:cNvSpPr/>
            <p:nvPr/>
          </p:nvSpPr>
          <p:spPr>
            <a:xfrm>
              <a:off x="4742767" y="3715397"/>
              <a:ext cx="87193" cy="16263"/>
            </a:xfrm>
            <a:custGeom>
              <a:avLst/>
              <a:gdLst/>
              <a:ahLst/>
              <a:cxnLst/>
              <a:rect l="l" t="t" r="r" b="b"/>
              <a:pathLst>
                <a:path w="831" h="155" extrusionOk="0">
                  <a:moveTo>
                    <a:pt x="799" y="155"/>
                  </a:moveTo>
                  <a:lnTo>
                    <a:pt x="799" y="155"/>
                  </a:lnTo>
                  <a:lnTo>
                    <a:pt x="830" y="155"/>
                  </a:lnTo>
                  <a:lnTo>
                    <a:pt x="830" y="155"/>
                  </a:lnTo>
                  <a:lnTo>
                    <a:pt x="799" y="155"/>
                  </a:lnTo>
                  <a:close/>
                  <a:moveTo>
                    <a:pt x="799" y="155"/>
                  </a:move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9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99" y="155"/>
                  </a:lnTo>
                  <a:lnTo>
                    <a:pt x="799" y="155"/>
                  </a:lnTo>
                  <a:lnTo>
                    <a:pt x="769" y="155"/>
                  </a:lnTo>
                  <a:close/>
                  <a:moveTo>
                    <a:pt x="769" y="155"/>
                  </a:move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769" y="155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7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7"/>
            <p:cNvSpPr/>
            <p:nvPr/>
          </p:nvSpPr>
          <p:spPr>
            <a:xfrm>
              <a:off x="4826603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7"/>
            <p:cNvSpPr/>
            <p:nvPr/>
          </p:nvSpPr>
          <p:spPr>
            <a:xfrm>
              <a:off x="4826603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7"/>
            <p:cNvSpPr/>
            <p:nvPr/>
          </p:nvSpPr>
          <p:spPr>
            <a:xfrm>
              <a:off x="4823350" y="3731556"/>
              <a:ext cx="3358" cy="10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7"/>
            <p:cNvSpPr/>
            <p:nvPr/>
          </p:nvSpPr>
          <p:spPr>
            <a:xfrm>
              <a:off x="4823350" y="3731556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7"/>
            <p:cNvSpPr/>
            <p:nvPr/>
          </p:nvSpPr>
          <p:spPr>
            <a:xfrm>
              <a:off x="4742767" y="3715397"/>
              <a:ext cx="80687" cy="16263"/>
            </a:xfrm>
            <a:custGeom>
              <a:avLst/>
              <a:gdLst/>
              <a:ahLst/>
              <a:cxnLst/>
              <a:rect l="l" t="t" r="r" b="b"/>
              <a:pathLst>
                <a:path w="769" h="15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69" y="124"/>
                  </a:lnTo>
                  <a:lnTo>
                    <a:pt x="584" y="155"/>
                  </a:lnTo>
                  <a:lnTo>
                    <a:pt x="769" y="155"/>
                  </a:lnTo>
                  <a:lnTo>
                    <a:pt x="769" y="155"/>
                  </a:lnTo>
                  <a:lnTo>
                    <a:pt x="584" y="155"/>
                  </a:lnTo>
                  <a:lnTo>
                    <a:pt x="369" y="12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7"/>
            <p:cNvSpPr/>
            <p:nvPr/>
          </p:nvSpPr>
          <p:spPr>
            <a:xfrm>
              <a:off x="4742767" y="3299580"/>
              <a:ext cx="316034" cy="432081"/>
            </a:xfrm>
            <a:custGeom>
              <a:avLst/>
              <a:gdLst/>
              <a:ahLst/>
              <a:cxnLst/>
              <a:rect l="l" t="t" r="r" b="b"/>
              <a:pathLst>
                <a:path w="3012" h="4118" extrusionOk="0">
                  <a:moveTo>
                    <a:pt x="1137" y="0"/>
                  </a:move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1F2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7"/>
            <p:cNvSpPr/>
            <p:nvPr/>
          </p:nvSpPr>
          <p:spPr>
            <a:xfrm>
              <a:off x="4742767" y="3299580"/>
              <a:ext cx="316034" cy="432081"/>
            </a:xfrm>
            <a:custGeom>
              <a:avLst/>
              <a:gdLst/>
              <a:ahLst/>
              <a:cxnLst/>
              <a:rect l="l" t="t" r="r" b="b"/>
              <a:pathLst>
                <a:path w="3012" h="4118" fill="none" extrusionOk="0">
                  <a:moveTo>
                    <a:pt x="1137" y="0"/>
                  </a:moveTo>
                  <a:lnTo>
                    <a:pt x="1137" y="0"/>
                  </a:lnTo>
                  <a:lnTo>
                    <a:pt x="1414" y="123"/>
                  </a:lnTo>
                  <a:lnTo>
                    <a:pt x="1690" y="308"/>
                  </a:lnTo>
                  <a:lnTo>
                    <a:pt x="1936" y="492"/>
                  </a:lnTo>
                  <a:lnTo>
                    <a:pt x="2151" y="738"/>
                  </a:lnTo>
                  <a:lnTo>
                    <a:pt x="2305" y="1014"/>
                  </a:lnTo>
                  <a:lnTo>
                    <a:pt x="2428" y="1321"/>
                  </a:lnTo>
                  <a:lnTo>
                    <a:pt x="2520" y="1629"/>
                  </a:lnTo>
                  <a:lnTo>
                    <a:pt x="2551" y="1967"/>
                  </a:lnTo>
                  <a:lnTo>
                    <a:pt x="2551" y="1967"/>
                  </a:lnTo>
                  <a:lnTo>
                    <a:pt x="2551" y="2182"/>
                  </a:lnTo>
                  <a:lnTo>
                    <a:pt x="2520" y="2366"/>
                  </a:lnTo>
                  <a:lnTo>
                    <a:pt x="2459" y="2581"/>
                  </a:lnTo>
                  <a:lnTo>
                    <a:pt x="2397" y="2766"/>
                  </a:lnTo>
                  <a:lnTo>
                    <a:pt x="2305" y="2950"/>
                  </a:lnTo>
                  <a:lnTo>
                    <a:pt x="2213" y="3104"/>
                  </a:lnTo>
                  <a:lnTo>
                    <a:pt x="2090" y="3257"/>
                  </a:lnTo>
                  <a:lnTo>
                    <a:pt x="1936" y="3411"/>
                  </a:lnTo>
                  <a:lnTo>
                    <a:pt x="1813" y="3534"/>
                  </a:lnTo>
                  <a:lnTo>
                    <a:pt x="1660" y="3657"/>
                  </a:lnTo>
                  <a:lnTo>
                    <a:pt x="1475" y="3780"/>
                  </a:lnTo>
                  <a:lnTo>
                    <a:pt x="1291" y="3841"/>
                  </a:lnTo>
                  <a:lnTo>
                    <a:pt x="1107" y="3933"/>
                  </a:lnTo>
                  <a:lnTo>
                    <a:pt x="922" y="3964"/>
                  </a:lnTo>
                  <a:lnTo>
                    <a:pt x="707" y="3995"/>
                  </a:lnTo>
                  <a:lnTo>
                    <a:pt x="492" y="4025"/>
                  </a:lnTo>
                  <a:lnTo>
                    <a:pt x="492" y="4025"/>
                  </a:lnTo>
                  <a:lnTo>
                    <a:pt x="246" y="3995"/>
                  </a:lnTo>
                  <a:lnTo>
                    <a:pt x="1" y="3964"/>
                  </a:lnTo>
                  <a:lnTo>
                    <a:pt x="1" y="3964"/>
                  </a:lnTo>
                  <a:lnTo>
                    <a:pt x="369" y="4087"/>
                  </a:lnTo>
                  <a:lnTo>
                    <a:pt x="584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6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799" y="4118"/>
                  </a:lnTo>
                  <a:lnTo>
                    <a:pt x="830" y="4118"/>
                  </a:lnTo>
                  <a:lnTo>
                    <a:pt x="830" y="4118"/>
                  </a:lnTo>
                  <a:lnTo>
                    <a:pt x="861" y="4118"/>
                  </a:lnTo>
                  <a:lnTo>
                    <a:pt x="861" y="4118"/>
                  </a:lnTo>
                  <a:lnTo>
                    <a:pt x="1076" y="4118"/>
                  </a:lnTo>
                  <a:lnTo>
                    <a:pt x="1291" y="4087"/>
                  </a:lnTo>
                  <a:lnTo>
                    <a:pt x="1506" y="4025"/>
                  </a:lnTo>
                  <a:lnTo>
                    <a:pt x="1690" y="3964"/>
                  </a:lnTo>
                  <a:lnTo>
                    <a:pt x="1875" y="3872"/>
                  </a:lnTo>
                  <a:lnTo>
                    <a:pt x="2059" y="3749"/>
                  </a:lnTo>
                  <a:lnTo>
                    <a:pt x="2213" y="3626"/>
                  </a:lnTo>
                  <a:lnTo>
                    <a:pt x="2366" y="3503"/>
                  </a:lnTo>
                  <a:lnTo>
                    <a:pt x="2520" y="3349"/>
                  </a:lnTo>
                  <a:lnTo>
                    <a:pt x="2643" y="3165"/>
                  </a:lnTo>
                  <a:lnTo>
                    <a:pt x="2766" y="2981"/>
                  </a:lnTo>
                  <a:lnTo>
                    <a:pt x="2858" y="2796"/>
                  </a:lnTo>
                  <a:lnTo>
                    <a:pt x="2920" y="2612"/>
                  </a:lnTo>
                  <a:lnTo>
                    <a:pt x="2981" y="2397"/>
                  </a:lnTo>
                  <a:lnTo>
                    <a:pt x="3012" y="2182"/>
                  </a:lnTo>
                  <a:lnTo>
                    <a:pt x="3012" y="1967"/>
                  </a:lnTo>
                  <a:lnTo>
                    <a:pt x="3012" y="1967"/>
                  </a:lnTo>
                  <a:lnTo>
                    <a:pt x="2981" y="1598"/>
                  </a:lnTo>
                  <a:lnTo>
                    <a:pt x="2981" y="1598"/>
                  </a:lnTo>
                  <a:lnTo>
                    <a:pt x="2889" y="1291"/>
                  </a:lnTo>
                  <a:lnTo>
                    <a:pt x="2766" y="983"/>
                  </a:lnTo>
                  <a:lnTo>
                    <a:pt x="2612" y="707"/>
                  </a:lnTo>
                  <a:lnTo>
                    <a:pt x="2397" y="461"/>
                  </a:lnTo>
                  <a:lnTo>
                    <a:pt x="2397" y="461"/>
                  </a:lnTo>
                  <a:lnTo>
                    <a:pt x="2213" y="308"/>
                  </a:lnTo>
                  <a:lnTo>
                    <a:pt x="1906" y="185"/>
                  </a:lnTo>
                  <a:lnTo>
                    <a:pt x="1568" y="62"/>
                  </a:lnTo>
                  <a:lnTo>
                    <a:pt x="1352" y="31"/>
                  </a:lnTo>
                  <a:lnTo>
                    <a:pt x="11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7"/>
            <p:cNvSpPr/>
            <p:nvPr/>
          </p:nvSpPr>
          <p:spPr>
            <a:xfrm>
              <a:off x="4691144" y="3364004"/>
              <a:ext cx="283822" cy="283822"/>
            </a:xfrm>
            <a:custGeom>
              <a:avLst/>
              <a:gdLst/>
              <a:ahLst/>
              <a:cxnLst/>
              <a:rect l="l" t="t" r="r" b="b"/>
              <a:pathLst>
                <a:path w="2705" h="2705" extrusionOk="0">
                  <a:moveTo>
                    <a:pt x="1353" y="216"/>
                  </a:move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close/>
                  <a:moveTo>
                    <a:pt x="1353" y="1"/>
                  </a:move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7"/>
            <p:cNvSpPr/>
            <p:nvPr/>
          </p:nvSpPr>
          <p:spPr>
            <a:xfrm>
              <a:off x="4691144" y="3364004"/>
              <a:ext cx="283822" cy="283822"/>
            </a:xfrm>
            <a:custGeom>
              <a:avLst/>
              <a:gdLst/>
              <a:ahLst/>
              <a:cxnLst/>
              <a:rect l="l" t="t" r="r" b="b"/>
              <a:pathLst>
                <a:path w="2705" h="2705" fill="none" extrusionOk="0">
                  <a:moveTo>
                    <a:pt x="2582" y="1353"/>
                  </a:moveTo>
                  <a:lnTo>
                    <a:pt x="2459" y="1353"/>
                  </a:lnTo>
                  <a:lnTo>
                    <a:pt x="2459" y="1353"/>
                  </a:lnTo>
                  <a:lnTo>
                    <a:pt x="2428" y="1568"/>
                  </a:lnTo>
                  <a:lnTo>
                    <a:pt x="2367" y="1783"/>
                  </a:lnTo>
                  <a:lnTo>
                    <a:pt x="2275" y="1967"/>
                  </a:lnTo>
                  <a:lnTo>
                    <a:pt x="2152" y="2152"/>
                  </a:lnTo>
                  <a:lnTo>
                    <a:pt x="2152" y="2152"/>
                  </a:lnTo>
                  <a:lnTo>
                    <a:pt x="1967" y="2274"/>
                  </a:lnTo>
                  <a:lnTo>
                    <a:pt x="1783" y="2397"/>
                  </a:lnTo>
                  <a:lnTo>
                    <a:pt x="1568" y="2459"/>
                  </a:lnTo>
                  <a:lnTo>
                    <a:pt x="1353" y="2459"/>
                  </a:lnTo>
                  <a:lnTo>
                    <a:pt x="1353" y="2459"/>
                  </a:lnTo>
                  <a:lnTo>
                    <a:pt x="1107" y="2459"/>
                  </a:lnTo>
                  <a:lnTo>
                    <a:pt x="923" y="2397"/>
                  </a:lnTo>
                  <a:lnTo>
                    <a:pt x="708" y="2274"/>
                  </a:lnTo>
                  <a:lnTo>
                    <a:pt x="554" y="2152"/>
                  </a:lnTo>
                  <a:lnTo>
                    <a:pt x="554" y="2152"/>
                  </a:lnTo>
                  <a:lnTo>
                    <a:pt x="431" y="1967"/>
                  </a:lnTo>
                  <a:lnTo>
                    <a:pt x="308" y="1783"/>
                  </a:lnTo>
                  <a:lnTo>
                    <a:pt x="247" y="1568"/>
                  </a:lnTo>
                  <a:lnTo>
                    <a:pt x="216" y="1353"/>
                  </a:lnTo>
                  <a:lnTo>
                    <a:pt x="216" y="1353"/>
                  </a:lnTo>
                  <a:lnTo>
                    <a:pt x="247" y="1138"/>
                  </a:lnTo>
                  <a:lnTo>
                    <a:pt x="308" y="923"/>
                  </a:lnTo>
                  <a:lnTo>
                    <a:pt x="431" y="738"/>
                  </a:lnTo>
                  <a:lnTo>
                    <a:pt x="554" y="554"/>
                  </a:lnTo>
                  <a:lnTo>
                    <a:pt x="554" y="554"/>
                  </a:lnTo>
                  <a:lnTo>
                    <a:pt x="708" y="431"/>
                  </a:lnTo>
                  <a:lnTo>
                    <a:pt x="923" y="308"/>
                  </a:lnTo>
                  <a:lnTo>
                    <a:pt x="1107" y="247"/>
                  </a:lnTo>
                  <a:lnTo>
                    <a:pt x="1353" y="216"/>
                  </a:lnTo>
                  <a:lnTo>
                    <a:pt x="1353" y="216"/>
                  </a:lnTo>
                  <a:lnTo>
                    <a:pt x="1568" y="247"/>
                  </a:lnTo>
                  <a:lnTo>
                    <a:pt x="1783" y="308"/>
                  </a:lnTo>
                  <a:lnTo>
                    <a:pt x="1967" y="431"/>
                  </a:lnTo>
                  <a:lnTo>
                    <a:pt x="2152" y="554"/>
                  </a:lnTo>
                  <a:lnTo>
                    <a:pt x="2152" y="554"/>
                  </a:lnTo>
                  <a:lnTo>
                    <a:pt x="2275" y="738"/>
                  </a:lnTo>
                  <a:lnTo>
                    <a:pt x="2367" y="923"/>
                  </a:lnTo>
                  <a:lnTo>
                    <a:pt x="2428" y="1138"/>
                  </a:lnTo>
                  <a:lnTo>
                    <a:pt x="2459" y="1353"/>
                  </a:lnTo>
                  <a:lnTo>
                    <a:pt x="2582" y="1353"/>
                  </a:lnTo>
                  <a:lnTo>
                    <a:pt x="2705" y="1353"/>
                  </a:lnTo>
                  <a:lnTo>
                    <a:pt x="2705" y="1353"/>
                  </a:lnTo>
                  <a:lnTo>
                    <a:pt x="2674" y="1076"/>
                  </a:lnTo>
                  <a:lnTo>
                    <a:pt x="2582" y="830"/>
                  </a:lnTo>
                  <a:lnTo>
                    <a:pt x="2459" y="585"/>
                  </a:lnTo>
                  <a:lnTo>
                    <a:pt x="2305" y="400"/>
                  </a:lnTo>
                  <a:lnTo>
                    <a:pt x="2090" y="216"/>
                  </a:lnTo>
                  <a:lnTo>
                    <a:pt x="1875" y="93"/>
                  </a:lnTo>
                  <a:lnTo>
                    <a:pt x="1629" y="31"/>
                  </a:lnTo>
                  <a:lnTo>
                    <a:pt x="1353" y="1"/>
                  </a:lnTo>
                  <a:lnTo>
                    <a:pt x="1353" y="1"/>
                  </a:lnTo>
                  <a:lnTo>
                    <a:pt x="1076" y="31"/>
                  </a:lnTo>
                  <a:lnTo>
                    <a:pt x="831" y="93"/>
                  </a:lnTo>
                  <a:lnTo>
                    <a:pt x="585" y="216"/>
                  </a:lnTo>
                  <a:lnTo>
                    <a:pt x="400" y="400"/>
                  </a:lnTo>
                  <a:lnTo>
                    <a:pt x="216" y="585"/>
                  </a:lnTo>
                  <a:lnTo>
                    <a:pt x="93" y="830"/>
                  </a:lnTo>
                  <a:lnTo>
                    <a:pt x="1" y="1076"/>
                  </a:lnTo>
                  <a:lnTo>
                    <a:pt x="1" y="1353"/>
                  </a:lnTo>
                  <a:lnTo>
                    <a:pt x="1" y="1353"/>
                  </a:lnTo>
                  <a:lnTo>
                    <a:pt x="1" y="1629"/>
                  </a:lnTo>
                  <a:lnTo>
                    <a:pt x="93" y="1875"/>
                  </a:lnTo>
                  <a:lnTo>
                    <a:pt x="216" y="2121"/>
                  </a:lnTo>
                  <a:lnTo>
                    <a:pt x="400" y="2305"/>
                  </a:lnTo>
                  <a:lnTo>
                    <a:pt x="585" y="2490"/>
                  </a:lnTo>
                  <a:lnTo>
                    <a:pt x="831" y="2612"/>
                  </a:lnTo>
                  <a:lnTo>
                    <a:pt x="1076" y="2674"/>
                  </a:lnTo>
                  <a:lnTo>
                    <a:pt x="1353" y="2705"/>
                  </a:lnTo>
                  <a:lnTo>
                    <a:pt x="1353" y="2705"/>
                  </a:lnTo>
                  <a:lnTo>
                    <a:pt x="1629" y="2674"/>
                  </a:lnTo>
                  <a:lnTo>
                    <a:pt x="1875" y="2612"/>
                  </a:lnTo>
                  <a:lnTo>
                    <a:pt x="2090" y="2490"/>
                  </a:lnTo>
                  <a:lnTo>
                    <a:pt x="2305" y="2305"/>
                  </a:lnTo>
                  <a:lnTo>
                    <a:pt x="2459" y="2121"/>
                  </a:lnTo>
                  <a:lnTo>
                    <a:pt x="2582" y="1875"/>
                  </a:lnTo>
                  <a:lnTo>
                    <a:pt x="2674" y="1629"/>
                  </a:lnTo>
                  <a:lnTo>
                    <a:pt x="2705" y="1353"/>
                  </a:lnTo>
                  <a:lnTo>
                    <a:pt x="2582" y="13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7"/>
            <p:cNvSpPr/>
            <p:nvPr/>
          </p:nvSpPr>
          <p:spPr>
            <a:xfrm>
              <a:off x="4765326" y="3438186"/>
              <a:ext cx="135563" cy="135458"/>
            </a:xfrm>
            <a:custGeom>
              <a:avLst/>
              <a:gdLst/>
              <a:ahLst/>
              <a:cxnLst/>
              <a:rect l="l" t="t" r="r" b="b"/>
              <a:pathLst>
                <a:path w="1292" h="1291" extrusionOk="0">
                  <a:moveTo>
                    <a:pt x="52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185"/>
                  </a:lnTo>
                  <a:lnTo>
                    <a:pt x="93" y="277"/>
                  </a:lnTo>
                  <a:lnTo>
                    <a:pt x="31" y="400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1" y="769"/>
                  </a:lnTo>
                  <a:lnTo>
                    <a:pt x="31" y="892"/>
                  </a:lnTo>
                  <a:lnTo>
                    <a:pt x="93" y="1014"/>
                  </a:lnTo>
                  <a:lnTo>
                    <a:pt x="185" y="1107"/>
                  </a:lnTo>
                  <a:lnTo>
                    <a:pt x="277" y="1168"/>
                  </a:lnTo>
                  <a:lnTo>
                    <a:pt x="400" y="1229"/>
                  </a:lnTo>
                  <a:lnTo>
                    <a:pt x="523" y="1260"/>
                  </a:lnTo>
                  <a:lnTo>
                    <a:pt x="646" y="1291"/>
                  </a:lnTo>
                  <a:lnTo>
                    <a:pt x="769" y="1260"/>
                  </a:lnTo>
                  <a:lnTo>
                    <a:pt x="892" y="1229"/>
                  </a:lnTo>
                  <a:lnTo>
                    <a:pt x="984" y="1168"/>
                  </a:lnTo>
                  <a:lnTo>
                    <a:pt x="1107" y="1107"/>
                  </a:lnTo>
                  <a:lnTo>
                    <a:pt x="1168" y="1014"/>
                  </a:lnTo>
                  <a:lnTo>
                    <a:pt x="1230" y="892"/>
                  </a:lnTo>
                  <a:lnTo>
                    <a:pt x="1260" y="769"/>
                  </a:lnTo>
                  <a:lnTo>
                    <a:pt x="1291" y="646"/>
                  </a:lnTo>
                  <a:lnTo>
                    <a:pt x="1260" y="523"/>
                  </a:lnTo>
                  <a:lnTo>
                    <a:pt x="1230" y="400"/>
                  </a:lnTo>
                  <a:lnTo>
                    <a:pt x="1168" y="277"/>
                  </a:lnTo>
                  <a:lnTo>
                    <a:pt x="1107" y="185"/>
                  </a:lnTo>
                  <a:lnTo>
                    <a:pt x="984" y="123"/>
                  </a:lnTo>
                  <a:lnTo>
                    <a:pt x="892" y="62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7"/>
            <p:cNvSpPr/>
            <p:nvPr/>
          </p:nvSpPr>
          <p:spPr>
            <a:xfrm>
              <a:off x="4820098" y="3376909"/>
              <a:ext cx="25916" cy="258011"/>
            </a:xfrm>
            <a:custGeom>
              <a:avLst/>
              <a:gdLst/>
              <a:ahLst/>
              <a:cxnLst/>
              <a:rect l="l" t="t" r="r" b="b"/>
              <a:pathLst>
                <a:path w="247" h="2459" extrusionOk="0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7"/>
            <p:cNvSpPr/>
            <p:nvPr/>
          </p:nvSpPr>
          <p:spPr>
            <a:xfrm>
              <a:off x="4820098" y="3376909"/>
              <a:ext cx="25916" cy="258011"/>
            </a:xfrm>
            <a:custGeom>
              <a:avLst/>
              <a:gdLst/>
              <a:ahLst/>
              <a:cxnLst/>
              <a:rect l="l" t="t" r="r" b="b"/>
              <a:pathLst>
                <a:path w="247" h="2459" fill="none" extrusionOk="0">
                  <a:moveTo>
                    <a:pt x="1" y="1"/>
                  </a:moveTo>
                  <a:lnTo>
                    <a:pt x="1" y="2459"/>
                  </a:lnTo>
                  <a:lnTo>
                    <a:pt x="247" y="2459"/>
                  </a:lnTo>
                  <a:lnTo>
                    <a:pt x="247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7"/>
            <p:cNvSpPr/>
            <p:nvPr/>
          </p:nvSpPr>
          <p:spPr>
            <a:xfrm>
              <a:off x="4700902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extrusionOk="0">
                  <a:moveTo>
                    <a:pt x="0" y="1"/>
                  </a:moveTo>
                  <a:lnTo>
                    <a:pt x="0" y="247"/>
                  </a:lnTo>
                  <a:lnTo>
                    <a:pt x="2489" y="24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7"/>
            <p:cNvSpPr/>
            <p:nvPr/>
          </p:nvSpPr>
          <p:spPr>
            <a:xfrm>
              <a:off x="4700902" y="3492957"/>
              <a:ext cx="261158" cy="25916"/>
            </a:xfrm>
            <a:custGeom>
              <a:avLst/>
              <a:gdLst/>
              <a:ahLst/>
              <a:cxnLst/>
              <a:rect l="l" t="t" r="r" b="b"/>
              <a:pathLst>
                <a:path w="2489" h="247" fill="none" extrusionOk="0">
                  <a:moveTo>
                    <a:pt x="0" y="247"/>
                  </a:moveTo>
                  <a:lnTo>
                    <a:pt x="2489" y="247"/>
                  </a:lnTo>
                  <a:lnTo>
                    <a:pt x="2489" y="1"/>
                  </a:lnTo>
                  <a:lnTo>
                    <a:pt x="0" y="1"/>
                  </a:lnTo>
                  <a:lnTo>
                    <a:pt x="0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7"/>
            <p:cNvSpPr/>
            <p:nvPr/>
          </p:nvSpPr>
          <p:spPr>
            <a:xfrm>
              <a:off x="4729861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extrusionOk="0">
                  <a:moveTo>
                    <a:pt x="1752" y="0"/>
                  </a:moveTo>
                  <a:lnTo>
                    <a:pt x="1" y="1752"/>
                  </a:lnTo>
                  <a:lnTo>
                    <a:pt x="154" y="1936"/>
                  </a:lnTo>
                  <a:lnTo>
                    <a:pt x="1906" y="185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7"/>
            <p:cNvSpPr/>
            <p:nvPr/>
          </p:nvSpPr>
          <p:spPr>
            <a:xfrm>
              <a:off x="4729861" y="3402721"/>
              <a:ext cx="199987" cy="203240"/>
            </a:xfrm>
            <a:custGeom>
              <a:avLst/>
              <a:gdLst/>
              <a:ahLst/>
              <a:cxnLst/>
              <a:rect l="l" t="t" r="r" b="b"/>
              <a:pathLst>
                <a:path w="1906" h="1937" fill="none" extrusionOk="0">
                  <a:moveTo>
                    <a:pt x="154" y="1936"/>
                  </a:moveTo>
                  <a:lnTo>
                    <a:pt x="1906" y="185"/>
                  </a:lnTo>
                  <a:lnTo>
                    <a:pt x="1752" y="0"/>
                  </a:lnTo>
                  <a:lnTo>
                    <a:pt x="1" y="1752"/>
                  </a:lnTo>
                  <a:lnTo>
                    <a:pt x="154" y="19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7"/>
            <p:cNvSpPr/>
            <p:nvPr/>
          </p:nvSpPr>
          <p:spPr>
            <a:xfrm>
              <a:off x="4729861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extrusionOk="0">
                  <a:moveTo>
                    <a:pt x="185" y="0"/>
                  </a:moveTo>
                  <a:lnTo>
                    <a:pt x="1" y="154"/>
                  </a:ln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09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7"/>
            <p:cNvSpPr/>
            <p:nvPr/>
          </p:nvSpPr>
          <p:spPr>
            <a:xfrm>
              <a:off x="4729861" y="3405974"/>
              <a:ext cx="203240" cy="199987"/>
            </a:xfrm>
            <a:custGeom>
              <a:avLst/>
              <a:gdLst/>
              <a:ahLst/>
              <a:cxnLst/>
              <a:rect l="l" t="t" r="r" b="b"/>
              <a:pathLst>
                <a:path w="1937" h="1906" fill="none" extrusionOk="0">
                  <a:moveTo>
                    <a:pt x="1" y="154"/>
                  </a:moveTo>
                  <a:lnTo>
                    <a:pt x="1752" y="1905"/>
                  </a:lnTo>
                  <a:lnTo>
                    <a:pt x="1936" y="1752"/>
                  </a:lnTo>
                  <a:lnTo>
                    <a:pt x="185" y="0"/>
                  </a:lnTo>
                  <a:lnTo>
                    <a:pt x="1" y="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7"/>
            <p:cNvSpPr/>
            <p:nvPr/>
          </p:nvSpPr>
          <p:spPr>
            <a:xfrm>
              <a:off x="4716956" y="3405974"/>
              <a:ext cx="258011" cy="241852"/>
            </a:xfrm>
            <a:custGeom>
              <a:avLst/>
              <a:gdLst/>
              <a:ahLst/>
              <a:cxnLst/>
              <a:rect l="l" t="t" r="r" b="b"/>
              <a:pathLst>
                <a:path w="2459" h="2305" extrusionOk="0">
                  <a:moveTo>
                    <a:pt x="2059" y="0"/>
                  </a:moveTo>
                  <a:lnTo>
                    <a:pt x="2182" y="185"/>
                  </a:lnTo>
                  <a:lnTo>
                    <a:pt x="2274" y="369"/>
                  </a:lnTo>
                  <a:lnTo>
                    <a:pt x="2305" y="584"/>
                  </a:lnTo>
                  <a:lnTo>
                    <a:pt x="2336" y="799"/>
                  </a:lnTo>
                  <a:lnTo>
                    <a:pt x="2336" y="830"/>
                  </a:lnTo>
                  <a:lnTo>
                    <a:pt x="2336" y="953"/>
                  </a:lnTo>
                  <a:lnTo>
                    <a:pt x="2336" y="1076"/>
                  </a:lnTo>
                  <a:lnTo>
                    <a:pt x="2305" y="1076"/>
                  </a:lnTo>
                  <a:lnTo>
                    <a:pt x="2274" y="1229"/>
                  </a:lnTo>
                  <a:lnTo>
                    <a:pt x="2182" y="1414"/>
                  </a:lnTo>
                  <a:lnTo>
                    <a:pt x="2121" y="1567"/>
                  </a:lnTo>
                  <a:lnTo>
                    <a:pt x="1998" y="1690"/>
                  </a:lnTo>
                  <a:lnTo>
                    <a:pt x="2059" y="1752"/>
                  </a:lnTo>
                  <a:lnTo>
                    <a:pt x="1875" y="1905"/>
                  </a:lnTo>
                  <a:lnTo>
                    <a:pt x="1844" y="1844"/>
                  </a:lnTo>
                  <a:lnTo>
                    <a:pt x="1691" y="1967"/>
                  </a:lnTo>
                  <a:lnTo>
                    <a:pt x="1537" y="2028"/>
                  </a:lnTo>
                  <a:lnTo>
                    <a:pt x="1383" y="2090"/>
                  </a:lnTo>
                  <a:lnTo>
                    <a:pt x="1230" y="2151"/>
                  </a:lnTo>
                  <a:lnTo>
                    <a:pt x="1230" y="2182"/>
                  </a:lnTo>
                  <a:lnTo>
                    <a:pt x="984" y="2182"/>
                  </a:lnTo>
                  <a:lnTo>
                    <a:pt x="984" y="2151"/>
                  </a:lnTo>
                  <a:lnTo>
                    <a:pt x="707" y="2120"/>
                  </a:lnTo>
                  <a:lnTo>
                    <a:pt x="431" y="2059"/>
                  </a:lnTo>
                  <a:lnTo>
                    <a:pt x="216" y="1905"/>
                  </a:lnTo>
                  <a:lnTo>
                    <a:pt x="1" y="1752"/>
                  </a:lnTo>
                  <a:lnTo>
                    <a:pt x="216" y="1967"/>
                  </a:lnTo>
                  <a:lnTo>
                    <a:pt x="462" y="2151"/>
                  </a:lnTo>
                  <a:lnTo>
                    <a:pt x="615" y="2212"/>
                  </a:lnTo>
                  <a:lnTo>
                    <a:pt x="769" y="2274"/>
                  </a:lnTo>
                  <a:lnTo>
                    <a:pt x="923" y="2305"/>
                  </a:lnTo>
                  <a:lnTo>
                    <a:pt x="1107" y="2305"/>
                  </a:lnTo>
                  <a:lnTo>
                    <a:pt x="1383" y="2274"/>
                  </a:lnTo>
                  <a:lnTo>
                    <a:pt x="1629" y="2212"/>
                  </a:lnTo>
                  <a:lnTo>
                    <a:pt x="1844" y="2059"/>
                  </a:lnTo>
                  <a:lnTo>
                    <a:pt x="2059" y="1905"/>
                  </a:lnTo>
                  <a:lnTo>
                    <a:pt x="2213" y="1721"/>
                  </a:lnTo>
                  <a:lnTo>
                    <a:pt x="2336" y="1475"/>
                  </a:lnTo>
                  <a:lnTo>
                    <a:pt x="2428" y="1229"/>
                  </a:lnTo>
                  <a:lnTo>
                    <a:pt x="2459" y="953"/>
                  </a:lnTo>
                  <a:lnTo>
                    <a:pt x="2428" y="676"/>
                  </a:lnTo>
                  <a:lnTo>
                    <a:pt x="2367" y="430"/>
                  </a:lnTo>
                  <a:lnTo>
                    <a:pt x="2244" y="215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7"/>
            <p:cNvSpPr/>
            <p:nvPr/>
          </p:nvSpPr>
          <p:spPr>
            <a:xfrm>
              <a:off x="4716956" y="3505862"/>
              <a:ext cx="258011" cy="141964"/>
            </a:xfrm>
            <a:custGeom>
              <a:avLst/>
              <a:gdLst/>
              <a:ahLst/>
              <a:cxnLst/>
              <a:rect l="l" t="t" r="r" b="b"/>
              <a:pathLst>
                <a:path w="2459" h="1353" fill="none" extrusionOk="0">
                  <a:moveTo>
                    <a:pt x="2459" y="1"/>
                  </a:moveTo>
                  <a:lnTo>
                    <a:pt x="2336" y="1"/>
                  </a:lnTo>
                  <a:lnTo>
                    <a:pt x="2336" y="124"/>
                  </a:lnTo>
                  <a:lnTo>
                    <a:pt x="2305" y="124"/>
                  </a:lnTo>
                  <a:lnTo>
                    <a:pt x="2305" y="124"/>
                  </a:lnTo>
                  <a:lnTo>
                    <a:pt x="2274" y="277"/>
                  </a:lnTo>
                  <a:lnTo>
                    <a:pt x="2182" y="462"/>
                  </a:lnTo>
                  <a:lnTo>
                    <a:pt x="2121" y="615"/>
                  </a:lnTo>
                  <a:lnTo>
                    <a:pt x="1998" y="738"/>
                  </a:lnTo>
                  <a:lnTo>
                    <a:pt x="2059" y="800"/>
                  </a:lnTo>
                  <a:lnTo>
                    <a:pt x="1875" y="953"/>
                  </a:lnTo>
                  <a:lnTo>
                    <a:pt x="1844" y="892"/>
                  </a:lnTo>
                  <a:lnTo>
                    <a:pt x="1844" y="892"/>
                  </a:lnTo>
                  <a:lnTo>
                    <a:pt x="1691" y="1015"/>
                  </a:lnTo>
                  <a:lnTo>
                    <a:pt x="1537" y="1076"/>
                  </a:lnTo>
                  <a:lnTo>
                    <a:pt x="1383" y="1138"/>
                  </a:lnTo>
                  <a:lnTo>
                    <a:pt x="1230" y="1199"/>
                  </a:lnTo>
                  <a:lnTo>
                    <a:pt x="1230" y="1230"/>
                  </a:lnTo>
                  <a:lnTo>
                    <a:pt x="984" y="1230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984" y="1199"/>
                  </a:lnTo>
                  <a:lnTo>
                    <a:pt x="707" y="1168"/>
                  </a:lnTo>
                  <a:lnTo>
                    <a:pt x="431" y="1107"/>
                  </a:lnTo>
                  <a:lnTo>
                    <a:pt x="216" y="953"/>
                  </a:lnTo>
                  <a:lnTo>
                    <a:pt x="1" y="800"/>
                  </a:lnTo>
                  <a:lnTo>
                    <a:pt x="1" y="800"/>
                  </a:lnTo>
                  <a:lnTo>
                    <a:pt x="216" y="1015"/>
                  </a:lnTo>
                  <a:lnTo>
                    <a:pt x="462" y="1199"/>
                  </a:lnTo>
                  <a:lnTo>
                    <a:pt x="615" y="1260"/>
                  </a:lnTo>
                  <a:lnTo>
                    <a:pt x="769" y="1322"/>
                  </a:lnTo>
                  <a:lnTo>
                    <a:pt x="923" y="1353"/>
                  </a:lnTo>
                  <a:lnTo>
                    <a:pt x="1107" y="1353"/>
                  </a:lnTo>
                  <a:lnTo>
                    <a:pt x="1107" y="1353"/>
                  </a:lnTo>
                  <a:lnTo>
                    <a:pt x="1383" y="1322"/>
                  </a:lnTo>
                  <a:lnTo>
                    <a:pt x="1629" y="1260"/>
                  </a:lnTo>
                  <a:lnTo>
                    <a:pt x="1844" y="1107"/>
                  </a:lnTo>
                  <a:lnTo>
                    <a:pt x="2059" y="953"/>
                  </a:lnTo>
                  <a:lnTo>
                    <a:pt x="2213" y="769"/>
                  </a:lnTo>
                  <a:lnTo>
                    <a:pt x="2336" y="523"/>
                  </a:lnTo>
                  <a:lnTo>
                    <a:pt x="2428" y="277"/>
                  </a:lnTo>
                  <a:lnTo>
                    <a:pt x="24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7"/>
            <p:cNvSpPr/>
            <p:nvPr/>
          </p:nvSpPr>
          <p:spPr>
            <a:xfrm>
              <a:off x="4932998" y="3405974"/>
              <a:ext cx="41970" cy="99994"/>
            </a:xfrm>
            <a:custGeom>
              <a:avLst/>
              <a:gdLst/>
              <a:ahLst/>
              <a:cxnLst/>
              <a:rect l="l" t="t" r="r" b="b"/>
              <a:pathLst>
                <a:path w="400" h="95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3" y="185"/>
                  </a:lnTo>
                  <a:lnTo>
                    <a:pt x="215" y="369"/>
                  </a:lnTo>
                  <a:lnTo>
                    <a:pt x="246" y="584"/>
                  </a:lnTo>
                  <a:lnTo>
                    <a:pt x="277" y="799"/>
                  </a:lnTo>
                  <a:lnTo>
                    <a:pt x="277" y="799"/>
                  </a:lnTo>
                  <a:lnTo>
                    <a:pt x="277" y="830"/>
                  </a:lnTo>
                  <a:lnTo>
                    <a:pt x="277" y="830"/>
                  </a:lnTo>
                  <a:lnTo>
                    <a:pt x="277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400" y="953"/>
                  </a:lnTo>
                  <a:lnTo>
                    <a:pt x="369" y="676"/>
                  </a:lnTo>
                  <a:lnTo>
                    <a:pt x="308" y="430"/>
                  </a:lnTo>
                  <a:lnTo>
                    <a:pt x="185" y="2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7"/>
            <p:cNvSpPr/>
            <p:nvPr/>
          </p:nvSpPr>
          <p:spPr>
            <a:xfrm>
              <a:off x="4820098" y="3631667"/>
              <a:ext cx="25916" cy="3253"/>
            </a:xfrm>
            <a:custGeom>
              <a:avLst/>
              <a:gdLst/>
              <a:ahLst/>
              <a:cxnLst/>
              <a:rect l="l" t="t" r="r" b="b"/>
              <a:pathLst>
                <a:path w="247" h="31" extrusionOk="0">
                  <a:moveTo>
                    <a:pt x="1" y="0"/>
                  </a:move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7"/>
            <p:cNvSpPr/>
            <p:nvPr/>
          </p:nvSpPr>
          <p:spPr>
            <a:xfrm>
              <a:off x="4820098" y="3631667"/>
              <a:ext cx="25916" cy="3253"/>
            </a:xfrm>
            <a:custGeom>
              <a:avLst/>
              <a:gdLst/>
              <a:ahLst/>
              <a:cxnLst/>
              <a:rect l="l" t="t" r="r" b="b"/>
              <a:pathLst>
                <a:path w="247" h="31" fill="none" extrusionOk="0">
                  <a:moveTo>
                    <a:pt x="247" y="0"/>
                  </a:moveTo>
                  <a:lnTo>
                    <a:pt x="247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247" y="31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7"/>
            <p:cNvSpPr/>
            <p:nvPr/>
          </p:nvSpPr>
          <p:spPr>
            <a:xfrm>
              <a:off x="4958810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extrusionOk="0">
                  <a:moveTo>
                    <a:pt x="31" y="1"/>
                  </a:move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7"/>
            <p:cNvSpPr/>
            <p:nvPr/>
          </p:nvSpPr>
          <p:spPr>
            <a:xfrm>
              <a:off x="4958810" y="3492957"/>
              <a:ext cx="3253" cy="25916"/>
            </a:xfrm>
            <a:custGeom>
              <a:avLst/>
              <a:gdLst/>
              <a:ahLst/>
              <a:cxnLst/>
              <a:rect l="l" t="t" r="r" b="b"/>
              <a:pathLst>
                <a:path w="31" h="247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0" y="247"/>
                  </a:lnTo>
                  <a:lnTo>
                    <a:pt x="31" y="247"/>
                  </a:lnTo>
                  <a:lnTo>
                    <a:pt x="31" y="124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7"/>
            <p:cNvSpPr/>
            <p:nvPr/>
          </p:nvSpPr>
          <p:spPr>
            <a:xfrm>
              <a:off x="4910439" y="3583297"/>
              <a:ext cx="22664" cy="22664"/>
            </a:xfrm>
            <a:custGeom>
              <a:avLst/>
              <a:gdLst/>
              <a:ahLst/>
              <a:cxnLst/>
              <a:rect l="l" t="t" r="r" b="b"/>
              <a:pathLst>
                <a:path w="216" h="216" extrusionOk="0">
                  <a:moveTo>
                    <a:pt x="154" y="0"/>
                  </a:move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515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4910439" y="3583297"/>
              <a:ext cx="22664" cy="22664"/>
            </a:xfrm>
            <a:custGeom>
              <a:avLst/>
              <a:gdLst/>
              <a:ahLst/>
              <a:cxnLst/>
              <a:rect l="l" t="t" r="r" b="b"/>
              <a:pathLst>
                <a:path w="216" h="216" fill="none" extrusionOk="0">
                  <a:moveTo>
                    <a:pt x="154" y="0"/>
                  </a:moveTo>
                  <a:lnTo>
                    <a:pt x="154" y="0"/>
                  </a:lnTo>
                  <a:lnTo>
                    <a:pt x="0" y="154"/>
                  </a:lnTo>
                  <a:lnTo>
                    <a:pt x="31" y="215"/>
                  </a:lnTo>
                  <a:lnTo>
                    <a:pt x="215" y="62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4620214" y="3351098"/>
              <a:ext cx="90445" cy="183934"/>
            </a:xfrm>
            <a:custGeom>
              <a:avLst/>
              <a:gdLst/>
              <a:ahLst/>
              <a:cxnLst/>
              <a:rect l="l" t="t" r="r" b="b"/>
              <a:pathLst>
                <a:path w="862" h="1753" extrusionOk="0">
                  <a:moveTo>
                    <a:pt x="861" y="1"/>
                  </a:moveTo>
                  <a:lnTo>
                    <a:pt x="523" y="247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4620214" y="3351098"/>
              <a:ext cx="90445" cy="183934"/>
            </a:xfrm>
            <a:custGeom>
              <a:avLst/>
              <a:gdLst/>
              <a:ahLst/>
              <a:cxnLst/>
              <a:rect l="l" t="t" r="r" b="b"/>
              <a:pathLst>
                <a:path w="862" h="1753" fill="none" extrusionOk="0">
                  <a:moveTo>
                    <a:pt x="861" y="1"/>
                  </a:moveTo>
                  <a:lnTo>
                    <a:pt x="861" y="1"/>
                  </a:lnTo>
                  <a:lnTo>
                    <a:pt x="523" y="247"/>
                  </a:lnTo>
                  <a:lnTo>
                    <a:pt x="247" y="523"/>
                  </a:lnTo>
                  <a:lnTo>
                    <a:pt x="247" y="523"/>
                  </a:lnTo>
                  <a:lnTo>
                    <a:pt x="216" y="554"/>
                  </a:lnTo>
                  <a:lnTo>
                    <a:pt x="216" y="554"/>
                  </a:lnTo>
                  <a:lnTo>
                    <a:pt x="93" y="861"/>
                  </a:lnTo>
                  <a:lnTo>
                    <a:pt x="93" y="861"/>
                  </a:lnTo>
                  <a:lnTo>
                    <a:pt x="62" y="984"/>
                  </a:lnTo>
                  <a:lnTo>
                    <a:pt x="32" y="1138"/>
                  </a:lnTo>
                  <a:lnTo>
                    <a:pt x="32" y="1138"/>
                  </a:lnTo>
                  <a:lnTo>
                    <a:pt x="1" y="1445"/>
                  </a:lnTo>
                  <a:lnTo>
                    <a:pt x="32" y="1752"/>
                  </a:lnTo>
                  <a:lnTo>
                    <a:pt x="32" y="1752"/>
                  </a:lnTo>
                  <a:lnTo>
                    <a:pt x="93" y="1445"/>
                  </a:lnTo>
                  <a:lnTo>
                    <a:pt x="155" y="1168"/>
                  </a:lnTo>
                  <a:lnTo>
                    <a:pt x="155" y="1168"/>
                  </a:lnTo>
                  <a:lnTo>
                    <a:pt x="216" y="892"/>
                  </a:lnTo>
                  <a:lnTo>
                    <a:pt x="339" y="646"/>
                  </a:lnTo>
                  <a:lnTo>
                    <a:pt x="339" y="646"/>
                  </a:lnTo>
                  <a:lnTo>
                    <a:pt x="585" y="308"/>
                  </a:lnTo>
                  <a:lnTo>
                    <a:pt x="8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3179162" y="2574129"/>
              <a:ext cx="1931250" cy="1067297"/>
            </a:xfrm>
            <a:custGeom>
              <a:avLst/>
              <a:gdLst/>
              <a:ahLst/>
              <a:cxnLst/>
              <a:rect l="l" t="t" r="r" b="b"/>
              <a:pathLst>
                <a:path w="18406" h="10172" extrusionOk="0">
                  <a:moveTo>
                    <a:pt x="10048" y="1"/>
                  </a:moveTo>
                  <a:lnTo>
                    <a:pt x="9095" y="62"/>
                  </a:lnTo>
                  <a:lnTo>
                    <a:pt x="8297" y="124"/>
                  </a:lnTo>
                  <a:lnTo>
                    <a:pt x="7651" y="247"/>
                  </a:lnTo>
                  <a:lnTo>
                    <a:pt x="7129" y="339"/>
                  </a:lnTo>
                  <a:lnTo>
                    <a:pt x="6791" y="462"/>
                  </a:lnTo>
                  <a:lnTo>
                    <a:pt x="6514" y="554"/>
                  </a:lnTo>
                  <a:lnTo>
                    <a:pt x="4456" y="1937"/>
                  </a:lnTo>
                  <a:lnTo>
                    <a:pt x="2735" y="3074"/>
                  </a:lnTo>
                  <a:lnTo>
                    <a:pt x="1998" y="3627"/>
                  </a:lnTo>
                  <a:lnTo>
                    <a:pt x="1383" y="4057"/>
                  </a:lnTo>
                  <a:lnTo>
                    <a:pt x="953" y="4456"/>
                  </a:lnTo>
                  <a:lnTo>
                    <a:pt x="615" y="4794"/>
                  </a:lnTo>
                  <a:lnTo>
                    <a:pt x="369" y="5132"/>
                  </a:lnTo>
                  <a:lnTo>
                    <a:pt x="216" y="5439"/>
                  </a:lnTo>
                  <a:lnTo>
                    <a:pt x="93" y="5716"/>
                  </a:lnTo>
                  <a:lnTo>
                    <a:pt x="31" y="5900"/>
                  </a:lnTo>
                  <a:lnTo>
                    <a:pt x="1" y="6054"/>
                  </a:lnTo>
                  <a:lnTo>
                    <a:pt x="1" y="7191"/>
                  </a:lnTo>
                  <a:lnTo>
                    <a:pt x="1" y="8082"/>
                  </a:lnTo>
                  <a:lnTo>
                    <a:pt x="62" y="8758"/>
                  </a:lnTo>
                  <a:lnTo>
                    <a:pt x="123" y="9219"/>
                  </a:lnTo>
                  <a:lnTo>
                    <a:pt x="154" y="9557"/>
                  </a:lnTo>
                  <a:lnTo>
                    <a:pt x="216" y="9741"/>
                  </a:lnTo>
                  <a:lnTo>
                    <a:pt x="277" y="9864"/>
                  </a:lnTo>
                  <a:lnTo>
                    <a:pt x="277" y="9618"/>
                  </a:lnTo>
                  <a:lnTo>
                    <a:pt x="308" y="9342"/>
                  </a:lnTo>
                  <a:lnTo>
                    <a:pt x="369" y="9065"/>
                  </a:lnTo>
                  <a:lnTo>
                    <a:pt x="461" y="8789"/>
                  </a:lnTo>
                  <a:lnTo>
                    <a:pt x="554" y="8512"/>
                  </a:lnTo>
                  <a:lnTo>
                    <a:pt x="707" y="8266"/>
                  </a:lnTo>
                  <a:lnTo>
                    <a:pt x="892" y="8020"/>
                  </a:lnTo>
                  <a:lnTo>
                    <a:pt x="1076" y="7775"/>
                  </a:lnTo>
                  <a:lnTo>
                    <a:pt x="1291" y="7559"/>
                  </a:lnTo>
                  <a:lnTo>
                    <a:pt x="1537" y="7375"/>
                  </a:lnTo>
                  <a:lnTo>
                    <a:pt x="1813" y="7222"/>
                  </a:lnTo>
                  <a:lnTo>
                    <a:pt x="2090" y="7129"/>
                  </a:lnTo>
                  <a:lnTo>
                    <a:pt x="2397" y="7068"/>
                  </a:lnTo>
                  <a:lnTo>
                    <a:pt x="2704" y="7037"/>
                  </a:lnTo>
                  <a:lnTo>
                    <a:pt x="3073" y="7099"/>
                  </a:lnTo>
                  <a:lnTo>
                    <a:pt x="3411" y="7191"/>
                  </a:lnTo>
                  <a:lnTo>
                    <a:pt x="3780" y="7344"/>
                  </a:lnTo>
                  <a:lnTo>
                    <a:pt x="4056" y="7529"/>
                  </a:lnTo>
                  <a:lnTo>
                    <a:pt x="4333" y="7744"/>
                  </a:lnTo>
                  <a:lnTo>
                    <a:pt x="4548" y="7959"/>
                  </a:lnTo>
                  <a:lnTo>
                    <a:pt x="4732" y="8205"/>
                  </a:lnTo>
                  <a:lnTo>
                    <a:pt x="4855" y="8451"/>
                  </a:lnTo>
                  <a:lnTo>
                    <a:pt x="4978" y="8696"/>
                  </a:lnTo>
                  <a:lnTo>
                    <a:pt x="5070" y="8942"/>
                  </a:lnTo>
                  <a:lnTo>
                    <a:pt x="5193" y="9403"/>
                  </a:lnTo>
                  <a:lnTo>
                    <a:pt x="5224" y="9802"/>
                  </a:lnTo>
                  <a:lnTo>
                    <a:pt x="5224" y="10171"/>
                  </a:lnTo>
                  <a:lnTo>
                    <a:pt x="13305" y="9925"/>
                  </a:lnTo>
                  <a:lnTo>
                    <a:pt x="13305" y="9649"/>
                  </a:lnTo>
                  <a:lnTo>
                    <a:pt x="13336" y="9342"/>
                  </a:lnTo>
                  <a:lnTo>
                    <a:pt x="13428" y="8942"/>
                  </a:lnTo>
                  <a:lnTo>
                    <a:pt x="13581" y="8543"/>
                  </a:lnTo>
                  <a:lnTo>
                    <a:pt x="13704" y="8328"/>
                  </a:lnTo>
                  <a:lnTo>
                    <a:pt x="13858" y="8113"/>
                  </a:lnTo>
                  <a:lnTo>
                    <a:pt x="14012" y="7897"/>
                  </a:lnTo>
                  <a:lnTo>
                    <a:pt x="14227" y="7682"/>
                  </a:lnTo>
                  <a:lnTo>
                    <a:pt x="14472" y="7498"/>
                  </a:lnTo>
                  <a:lnTo>
                    <a:pt x="14718" y="7314"/>
                  </a:lnTo>
                  <a:lnTo>
                    <a:pt x="15025" y="7160"/>
                  </a:lnTo>
                  <a:lnTo>
                    <a:pt x="15302" y="7037"/>
                  </a:lnTo>
                  <a:lnTo>
                    <a:pt x="15548" y="6976"/>
                  </a:lnTo>
                  <a:lnTo>
                    <a:pt x="15824" y="6945"/>
                  </a:lnTo>
                  <a:lnTo>
                    <a:pt x="16039" y="6914"/>
                  </a:lnTo>
                  <a:lnTo>
                    <a:pt x="16254" y="6945"/>
                  </a:lnTo>
                  <a:lnTo>
                    <a:pt x="16470" y="6976"/>
                  </a:lnTo>
                  <a:lnTo>
                    <a:pt x="16654" y="7037"/>
                  </a:lnTo>
                  <a:lnTo>
                    <a:pt x="16992" y="7160"/>
                  </a:lnTo>
                  <a:lnTo>
                    <a:pt x="17207" y="7314"/>
                  </a:lnTo>
                  <a:lnTo>
                    <a:pt x="17422" y="7467"/>
                  </a:lnTo>
                  <a:lnTo>
                    <a:pt x="17637" y="7682"/>
                  </a:lnTo>
                  <a:lnTo>
                    <a:pt x="17791" y="7867"/>
                  </a:lnTo>
                  <a:lnTo>
                    <a:pt x="17944" y="8082"/>
                  </a:lnTo>
                  <a:lnTo>
                    <a:pt x="18037" y="8266"/>
                  </a:lnTo>
                  <a:lnTo>
                    <a:pt x="18098" y="8420"/>
                  </a:lnTo>
                  <a:lnTo>
                    <a:pt x="18159" y="8573"/>
                  </a:lnTo>
                  <a:lnTo>
                    <a:pt x="18221" y="8850"/>
                  </a:lnTo>
                  <a:lnTo>
                    <a:pt x="18221" y="9065"/>
                  </a:lnTo>
                  <a:lnTo>
                    <a:pt x="18221" y="9188"/>
                  </a:lnTo>
                  <a:lnTo>
                    <a:pt x="18221" y="9249"/>
                  </a:lnTo>
                  <a:lnTo>
                    <a:pt x="18313" y="9188"/>
                  </a:lnTo>
                  <a:lnTo>
                    <a:pt x="18344" y="9127"/>
                  </a:lnTo>
                  <a:lnTo>
                    <a:pt x="18375" y="9034"/>
                  </a:lnTo>
                  <a:lnTo>
                    <a:pt x="18405" y="8789"/>
                  </a:lnTo>
                  <a:lnTo>
                    <a:pt x="18405" y="8512"/>
                  </a:lnTo>
                  <a:lnTo>
                    <a:pt x="18375" y="8174"/>
                  </a:lnTo>
                  <a:lnTo>
                    <a:pt x="18282" y="7836"/>
                  </a:lnTo>
                  <a:lnTo>
                    <a:pt x="18190" y="7498"/>
                  </a:lnTo>
                  <a:lnTo>
                    <a:pt x="18098" y="7222"/>
                  </a:lnTo>
                  <a:lnTo>
                    <a:pt x="17975" y="7006"/>
                  </a:lnTo>
                  <a:lnTo>
                    <a:pt x="17852" y="6822"/>
                  </a:lnTo>
                  <a:lnTo>
                    <a:pt x="17760" y="6638"/>
                  </a:lnTo>
                  <a:lnTo>
                    <a:pt x="17637" y="6300"/>
                  </a:lnTo>
                  <a:lnTo>
                    <a:pt x="17576" y="6054"/>
                  </a:lnTo>
                  <a:lnTo>
                    <a:pt x="17545" y="5962"/>
                  </a:lnTo>
                  <a:lnTo>
                    <a:pt x="17606" y="5532"/>
                  </a:lnTo>
                  <a:lnTo>
                    <a:pt x="17637" y="5132"/>
                  </a:lnTo>
                  <a:lnTo>
                    <a:pt x="17606" y="4733"/>
                  </a:lnTo>
                  <a:lnTo>
                    <a:pt x="17545" y="4303"/>
                  </a:lnTo>
                  <a:lnTo>
                    <a:pt x="17484" y="3934"/>
                  </a:lnTo>
                  <a:lnTo>
                    <a:pt x="17361" y="3534"/>
                  </a:lnTo>
                  <a:lnTo>
                    <a:pt x="17268" y="3166"/>
                  </a:lnTo>
                  <a:lnTo>
                    <a:pt x="17115" y="2828"/>
                  </a:lnTo>
                  <a:lnTo>
                    <a:pt x="16838" y="2213"/>
                  </a:lnTo>
                  <a:lnTo>
                    <a:pt x="16592" y="1691"/>
                  </a:lnTo>
                  <a:lnTo>
                    <a:pt x="16377" y="1322"/>
                  </a:lnTo>
                  <a:lnTo>
                    <a:pt x="16254" y="1138"/>
                  </a:lnTo>
                  <a:lnTo>
                    <a:pt x="16193" y="1046"/>
                  </a:lnTo>
                  <a:lnTo>
                    <a:pt x="16193" y="953"/>
                  </a:lnTo>
                  <a:lnTo>
                    <a:pt x="16193" y="892"/>
                  </a:lnTo>
                  <a:lnTo>
                    <a:pt x="16224" y="831"/>
                  </a:lnTo>
                  <a:lnTo>
                    <a:pt x="16316" y="708"/>
                  </a:lnTo>
                  <a:lnTo>
                    <a:pt x="16347" y="646"/>
                  </a:lnTo>
                  <a:lnTo>
                    <a:pt x="16347" y="615"/>
                  </a:lnTo>
                  <a:lnTo>
                    <a:pt x="16316" y="585"/>
                  </a:lnTo>
                  <a:lnTo>
                    <a:pt x="16254" y="554"/>
                  </a:lnTo>
                  <a:lnTo>
                    <a:pt x="15978" y="493"/>
                  </a:lnTo>
                  <a:lnTo>
                    <a:pt x="15517" y="400"/>
                  </a:lnTo>
                  <a:lnTo>
                    <a:pt x="14903" y="308"/>
                  </a:lnTo>
                  <a:lnTo>
                    <a:pt x="13274" y="155"/>
                  </a:lnTo>
                  <a:lnTo>
                    <a:pt x="12260" y="93"/>
                  </a:lnTo>
                  <a:lnTo>
                    <a:pt x="11123" y="32"/>
                  </a:lnTo>
                  <a:lnTo>
                    <a:pt x="10048" y="1"/>
                  </a:lnTo>
                  <a:close/>
                </a:path>
              </a:pathLst>
            </a:custGeom>
            <a:solidFill>
              <a:srgbClr val="10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3179162" y="2574129"/>
              <a:ext cx="1931250" cy="1067297"/>
            </a:xfrm>
            <a:custGeom>
              <a:avLst/>
              <a:gdLst/>
              <a:ahLst/>
              <a:cxnLst/>
              <a:rect l="l" t="t" r="r" b="b"/>
              <a:pathLst>
                <a:path w="18406" h="10172" fill="none" extrusionOk="0">
                  <a:moveTo>
                    <a:pt x="1" y="6054"/>
                  </a:moveTo>
                  <a:lnTo>
                    <a:pt x="1" y="6054"/>
                  </a:lnTo>
                  <a:lnTo>
                    <a:pt x="31" y="5900"/>
                  </a:lnTo>
                  <a:lnTo>
                    <a:pt x="93" y="5716"/>
                  </a:lnTo>
                  <a:lnTo>
                    <a:pt x="216" y="5439"/>
                  </a:lnTo>
                  <a:lnTo>
                    <a:pt x="369" y="5132"/>
                  </a:lnTo>
                  <a:lnTo>
                    <a:pt x="615" y="4794"/>
                  </a:lnTo>
                  <a:lnTo>
                    <a:pt x="953" y="4456"/>
                  </a:lnTo>
                  <a:lnTo>
                    <a:pt x="1383" y="4057"/>
                  </a:lnTo>
                  <a:lnTo>
                    <a:pt x="1383" y="4057"/>
                  </a:lnTo>
                  <a:lnTo>
                    <a:pt x="1998" y="3627"/>
                  </a:lnTo>
                  <a:lnTo>
                    <a:pt x="2735" y="3074"/>
                  </a:lnTo>
                  <a:lnTo>
                    <a:pt x="4456" y="1937"/>
                  </a:lnTo>
                  <a:lnTo>
                    <a:pt x="6514" y="554"/>
                  </a:lnTo>
                  <a:lnTo>
                    <a:pt x="6514" y="554"/>
                  </a:lnTo>
                  <a:lnTo>
                    <a:pt x="6791" y="462"/>
                  </a:lnTo>
                  <a:lnTo>
                    <a:pt x="7129" y="339"/>
                  </a:lnTo>
                  <a:lnTo>
                    <a:pt x="7651" y="247"/>
                  </a:lnTo>
                  <a:lnTo>
                    <a:pt x="8297" y="124"/>
                  </a:lnTo>
                  <a:lnTo>
                    <a:pt x="9095" y="62"/>
                  </a:lnTo>
                  <a:lnTo>
                    <a:pt x="10048" y="1"/>
                  </a:lnTo>
                  <a:lnTo>
                    <a:pt x="11123" y="32"/>
                  </a:lnTo>
                  <a:lnTo>
                    <a:pt x="11123" y="32"/>
                  </a:lnTo>
                  <a:lnTo>
                    <a:pt x="12260" y="93"/>
                  </a:lnTo>
                  <a:lnTo>
                    <a:pt x="13274" y="155"/>
                  </a:lnTo>
                  <a:lnTo>
                    <a:pt x="14903" y="308"/>
                  </a:lnTo>
                  <a:lnTo>
                    <a:pt x="15517" y="400"/>
                  </a:lnTo>
                  <a:lnTo>
                    <a:pt x="15978" y="493"/>
                  </a:lnTo>
                  <a:lnTo>
                    <a:pt x="16254" y="554"/>
                  </a:lnTo>
                  <a:lnTo>
                    <a:pt x="16316" y="585"/>
                  </a:lnTo>
                  <a:lnTo>
                    <a:pt x="16347" y="615"/>
                  </a:lnTo>
                  <a:lnTo>
                    <a:pt x="16347" y="615"/>
                  </a:lnTo>
                  <a:lnTo>
                    <a:pt x="16347" y="646"/>
                  </a:lnTo>
                  <a:lnTo>
                    <a:pt x="16316" y="708"/>
                  </a:lnTo>
                  <a:lnTo>
                    <a:pt x="16224" y="831"/>
                  </a:lnTo>
                  <a:lnTo>
                    <a:pt x="16193" y="892"/>
                  </a:lnTo>
                  <a:lnTo>
                    <a:pt x="16193" y="953"/>
                  </a:lnTo>
                  <a:lnTo>
                    <a:pt x="16193" y="1046"/>
                  </a:lnTo>
                  <a:lnTo>
                    <a:pt x="16254" y="1138"/>
                  </a:lnTo>
                  <a:lnTo>
                    <a:pt x="16254" y="1138"/>
                  </a:lnTo>
                  <a:lnTo>
                    <a:pt x="16377" y="1322"/>
                  </a:lnTo>
                  <a:lnTo>
                    <a:pt x="16592" y="1691"/>
                  </a:lnTo>
                  <a:lnTo>
                    <a:pt x="16838" y="2213"/>
                  </a:lnTo>
                  <a:lnTo>
                    <a:pt x="17115" y="2828"/>
                  </a:lnTo>
                  <a:lnTo>
                    <a:pt x="17268" y="3166"/>
                  </a:lnTo>
                  <a:lnTo>
                    <a:pt x="17361" y="3534"/>
                  </a:lnTo>
                  <a:lnTo>
                    <a:pt x="17484" y="3934"/>
                  </a:lnTo>
                  <a:lnTo>
                    <a:pt x="17545" y="4303"/>
                  </a:lnTo>
                  <a:lnTo>
                    <a:pt x="17606" y="4733"/>
                  </a:lnTo>
                  <a:lnTo>
                    <a:pt x="17637" y="5132"/>
                  </a:lnTo>
                  <a:lnTo>
                    <a:pt x="17606" y="5532"/>
                  </a:lnTo>
                  <a:lnTo>
                    <a:pt x="17545" y="5962"/>
                  </a:lnTo>
                  <a:lnTo>
                    <a:pt x="17545" y="5962"/>
                  </a:lnTo>
                  <a:lnTo>
                    <a:pt x="17576" y="6054"/>
                  </a:lnTo>
                  <a:lnTo>
                    <a:pt x="17637" y="6300"/>
                  </a:lnTo>
                  <a:lnTo>
                    <a:pt x="17760" y="6638"/>
                  </a:lnTo>
                  <a:lnTo>
                    <a:pt x="17852" y="6822"/>
                  </a:lnTo>
                  <a:lnTo>
                    <a:pt x="17975" y="7006"/>
                  </a:lnTo>
                  <a:lnTo>
                    <a:pt x="17975" y="7006"/>
                  </a:lnTo>
                  <a:lnTo>
                    <a:pt x="18098" y="7222"/>
                  </a:lnTo>
                  <a:lnTo>
                    <a:pt x="18190" y="7498"/>
                  </a:lnTo>
                  <a:lnTo>
                    <a:pt x="18282" y="7836"/>
                  </a:lnTo>
                  <a:lnTo>
                    <a:pt x="18375" y="8174"/>
                  </a:lnTo>
                  <a:lnTo>
                    <a:pt x="18405" y="8512"/>
                  </a:lnTo>
                  <a:lnTo>
                    <a:pt x="18405" y="8789"/>
                  </a:lnTo>
                  <a:lnTo>
                    <a:pt x="18375" y="9034"/>
                  </a:lnTo>
                  <a:lnTo>
                    <a:pt x="18344" y="9127"/>
                  </a:lnTo>
                  <a:lnTo>
                    <a:pt x="18313" y="9188"/>
                  </a:lnTo>
                  <a:lnTo>
                    <a:pt x="18313" y="9188"/>
                  </a:lnTo>
                  <a:lnTo>
                    <a:pt x="18221" y="9249"/>
                  </a:lnTo>
                  <a:lnTo>
                    <a:pt x="18221" y="9188"/>
                  </a:lnTo>
                  <a:lnTo>
                    <a:pt x="18221" y="9065"/>
                  </a:lnTo>
                  <a:lnTo>
                    <a:pt x="18221" y="8850"/>
                  </a:lnTo>
                  <a:lnTo>
                    <a:pt x="18159" y="8573"/>
                  </a:lnTo>
                  <a:lnTo>
                    <a:pt x="18098" y="8420"/>
                  </a:lnTo>
                  <a:lnTo>
                    <a:pt x="18037" y="8266"/>
                  </a:lnTo>
                  <a:lnTo>
                    <a:pt x="17944" y="8082"/>
                  </a:lnTo>
                  <a:lnTo>
                    <a:pt x="17791" y="7867"/>
                  </a:lnTo>
                  <a:lnTo>
                    <a:pt x="17637" y="7682"/>
                  </a:lnTo>
                  <a:lnTo>
                    <a:pt x="17422" y="7467"/>
                  </a:lnTo>
                  <a:lnTo>
                    <a:pt x="17422" y="7467"/>
                  </a:lnTo>
                  <a:lnTo>
                    <a:pt x="17207" y="7314"/>
                  </a:lnTo>
                  <a:lnTo>
                    <a:pt x="16992" y="7160"/>
                  </a:lnTo>
                  <a:lnTo>
                    <a:pt x="16654" y="7037"/>
                  </a:lnTo>
                  <a:lnTo>
                    <a:pt x="16470" y="6976"/>
                  </a:lnTo>
                  <a:lnTo>
                    <a:pt x="16254" y="6945"/>
                  </a:lnTo>
                  <a:lnTo>
                    <a:pt x="16039" y="6914"/>
                  </a:lnTo>
                  <a:lnTo>
                    <a:pt x="15824" y="6945"/>
                  </a:lnTo>
                  <a:lnTo>
                    <a:pt x="15548" y="6976"/>
                  </a:lnTo>
                  <a:lnTo>
                    <a:pt x="15302" y="7037"/>
                  </a:lnTo>
                  <a:lnTo>
                    <a:pt x="15025" y="7160"/>
                  </a:lnTo>
                  <a:lnTo>
                    <a:pt x="14718" y="7314"/>
                  </a:lnTo>
                  <a:lnTo>
                    <a:pt x="14718" y="7314"/>
                  </a:lnTo>
                  <a:lnTo>
                    <a:pt x="14472" y="7498"/>
                  </a:lnTo>
                  <a:lnTo>
                    <a:pt x="14227" y="7682"/>
                  </a:lnTo>
                  <a:lnTo>
                    <a:pt x="14012" y="7897"/>
                  </a:lnTo>
                  <a:lnTo>
                    <a:pt x="13858" y="8113"/>
                  </a:lnTo>
                  <a:lnTo>
                    <a:pt x="13704" y="8328"/>
                  </a:lnTo>
                  <a:lnTo>
                    <a:pt x="13581" y="8543"/>
                  </a:lnTo>
                  <a:lnTo>
                    <a:pt x="13428" y="8942"/>
                  </a:lnTo>
                  <a:lnTo>
                    <a:pt x="13336" y="9342"/>
                  </a:lnTo>
                  <a:lnTo>
                    <a:pt x="13305" y="9649"/>
                  </a:lnTo>
                  <a:lnTo>
                    <a:pt x="13305" y="9925"/>
                  </a:lnTo>
                  <a:lnTo>
                    <a:pt x="5224" y="10171"/>
                  </a:lnTo>
                  <a:lnTo>
                    <a:pt x="5224" y="10171"/>
                  </a:lnTo>
                  <a:lnTo>
                    <a:pt x="5224" y="9802"/>
                  </a:lnTo>
                  <a:lnTo>
                    <a:pt x="5193" y="9403"/>
                  </a:lnTo>
                  <a:lnTo>
                    <a:pt x="5070" y="8942"/>
                  </a:lnTo>
                  <a:lnTo>
                    <a:pt x="4978" y="8696"/>
                  </a:lnTo>
                  <a:lnTo>
                    <a:pt x="4855" y="8451"/>
                  </a:lnTo>
                  <a:lnTo>
                    <a:pt x="4732" y="8205"/>
                  </a:lnTo>
                  <a:lnTo>
                    <a:pt x="4548" y="7959"/>
                  </a:lnTo>
                  <a:lnTo>
                    <a:pt x="4333" y="7744"/>
                  </a:lnTo>
                  <a:lnTo>
                    <a:pt x="4056" y="7529"/>
                  </a:lnTo>
                  <a:lnTo>
                    <a:pt x="3780" y="7344"/>
                  </a:lnTo>
                  <a:lnTo>
                    <a:pt x="3411" y="7191"/>
                  </a:lnTo>
                  <a:lnTo>
                    <a:pt x="3411" y="7191"/>
                  </a:lnTo>
                  <a:lnTo>
                    <a:pt x="3073" y="7099"/>
                  </a:lnTo>
                  <a:lnTo>
                    <a:pt x="2704" y="7037"/>
                  </a:lnTo>
                  <a:lnTo>
                    <a:pt x="2397" y="7068"/>
                  </a:lnTo>
                  <a:lnTo>
                    <a:pt x="2090" y="7129"/>
                  </a:lnTo>
                  <a:lnTo>
                    <a:pt x="1813" y="7222"/>
                  </a:lnTo>
                  <a:lnTo>
                    <a:pt x="1537" y="7375"/>
                  </a:lnTo>
                  <a:lnTo>
                    <a:pt x="1291" y="7559"/>
                  </a:lnTo>
                  <a:lnTo>
                    <a:pt x="1076" y="7775"/>
                  </a:lnTo>
                  <a:lnTo>
                    <a:pt x="892" y="8020"/>
                  </a:lnTo>
                  <a:lnTo>
                    <a:pt x="707" y="8266"/>
                  </a:lnTo>
                  <a:lnTo>
                    <a:pt x="554" y="8512"/>
                  </a:lnTo>
                  <a:lnTo>
                    <a:pt x="461" y="8789"/>
                  </a:lnTo>
                  <a:lnTo>
                    <a:pt x="369" y="9065"/>
                  </a:lnTo>
                  <a:lnTo>
                    <a:pt x="308" y="9342"/>
                  </a:lnTo>
                  <a:lnTo>
                    <a:pt x="277" y="9618"/>
                  </a:lnTo>
                  <a:lnTo>
                    <a:pt x="277" y="9864"/>
                  </a:lnTo>
                  <a:lnTo>
                    <a:pt x="277" y="9864"/>
                  </a:lnTo>
                  <a:lnTo>
                    <a:pt x="216" y="9741"/>
                  </a:lnTo>
                  <a:lnTo>
                    <a:pt x="154" y="9557"/>
                  </a:lnTo>
                  <a:lnTo>
                    <a:pt x="123" y="9219"/>
                  </a:lnTo>
                  <a:lnTo>
                    <a:pt x="62" y="8758"/>
                  </a:lnTo>
                  <a:lnTo>
                    <a:pt x="1" y="8082"/>
                  </a:lnTo>
                  <a:lnTo>
                    <a:pt x="1" y="7191"/>
                  </a:lnTo>
                  <a:lnTo>
                    <a:pt x="1" y="60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3375793" y="2625752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extrusionOk="0">
                  <a:moveTo>
                    <a:pt x="4763" y="1"/>
                  </a:move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3375793" y="2625752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fill="none" extrusionOk="0">
                  <a:moveTo>
                    <a:pt x="1844" y="3503"/>
                  </a:moveTo>
                  <a:lnTo>
                    <a:pt x="1844" y="3503"/>
                  </a:lnTo>
                  <a:lnTo>
                    <a:pt x="2643" y="2766"/>
                  </a:lnTo>
                  <a:lnTo>
                    <a:pt x="3381" y="2151"/>
                  </a:lnTo>
                  <a:lnTo>
                    <a:pt x="4057" y="1598"/>
                  </a:lnTo>
                  <a:lnTo>
                    <a:pt x="4671" y="1137"/>
                  </a:lnTo>
                  <a:lnTo>
                    <a:pt x="5593" y="492"/>
                  </a:lnTo>
                  <a:lnTo>
                    <a:pt x="5931" y="277"/>
                  </a:lnTo>
                  <a:lnTo>
                    <a:pt x="4763" y="1"/>
                  </a:lnTo>
                  <a:lnTo>
                    <a:pt x="4763" y="1"/>
                  </a:lnTo>
                  <a:lnTo>
                    <a:pt x="4640" y="62"/>
                  </a:lnTo>
                  <a:lnTo>
                    <a:pt x="4640" y="62"/>
                  </a:lnTo>
                  <a:lnTo>
                    <a:pt x="2920" y="1199"/>
                  </a:lnTo>
                  <a:lnTo>
                    <a:pt x="1414" y="2244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24" y="3319"/>
                  </a:lnTo>
                  <a:lnTo>
                    <a:pt x="216" y="3380"/>
                  </a:lnTo>
                  <a:lnTo>
                    <a:pt x="370" y="3442"/>
                  </a:lnTo>
                  <a:lnTo>
                    <a:pt x="492" y="3503"/>
                  </a:lnTo>
                  <a:lnTo>
                    <a:pt x="800" y="3565"/>
                  </a:lnTo>
                  <a:lnTo>
                    <a:pt x="1107" y="3565"/>
                  </a:lnTo>
                  <a:lnTo>
                    <a:pt x="1383" y="3565"/>
                  </a:lnTo>
                  <a:lnTo>
                    <a:pt x="1629" y="3534"/>
                  </a:lnTo>
                  <a:lnTo>
                    <a:pt x="1844" y="35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3385551" y="2629004"/>
              <a:ext cx="622310" cy="374058"/>
            </a:xfrm>
            <a:custGeom>
              <a:avLst/>
              <a:gdLst/>
              <a:ahLst/>
              <a:cxnLst/>
              <a:rect l="l" t="t" r="r" b="b"/>
              <a:pathLst>
                <a:path w="5931" h="3565" extrusionOk="0">
                  <a:moveTo>
                    <a:pt x="4701" y="0"/>
                  </a:moveTo>
                  <a:lnTo>
                    <a:pt x="4855" y="31"/>
                  </a:lnTo>
                  <a:lnTo>
                    <a:pt x="5193" y="123"/>
                  </a:lnTo>
                  <a:lnTo>
                    <a:pt x="5770" y="261"/>
                  </a:lnTo>
                  <a:lnTo>
                    <a:pt x="5770" y="261"/>
                  </a:lnTo>
                  <a:lnTo>
                    <a:pt x="5285" y="584"/>
                  </a:lnTo>
                  <a:lnTo>
                    <a:pt x="4732" y="922"/>
                  </a:lnTo>
                  <a:lnTo>
                    <a:pt x="3687" y="1721"/>
                  </a:lnTo>
                  <a:lnTo>
                    <a:pt x="3195" y="2120"/>
                  </a:lnTo>
                  <a:lnTo>
                    <a:pt x="2704" y="2551"/>
                  </a:lnTo>
                  <a:lnTo>
                    <a:pt x="2212" y="2981"/>
                  </a:lnTo>
                  <a:lnTo>
                    <a:pt x="1721" y="3442"/>
                  </a:lnTo>
                  <a:lnTo>
                    <a:pt x="1751" y="3411"/>
                  </a:lnTo>
                  <a:lnTo>
                    <a:pt x="1751" y="3411"/>
                  </a:lnTo>
                  <a:lnTo>
                    <a:pt x="1290" y="3503"/>
                  </a:lnTo>
                  <a:lnTo>
                    <a:pt x="799" y="3503"/>
                  </a:lnTo>
                  <a:lnTo>
                    <a:pt x="553" y="3472"/>
                  </a:lnTo>
                  <a:lnTo>
                    <a:pt x="338" y="3411"/>
                  </a:lnTo>
                  <a:lnTo>
                    <a:pt x="92" y="3319"/>
                  </a:lnTo>
                  <a:lnTo>
                    <a:pt x="0" y="3257"/>
                  </a:lnTo>
                  <a:lnTo>
                    <a:pt x="0" y="3257"/>
                  </a:lnTo>
                  <a:lnTo>
                    <a:pt x="92" y="3349"/>
                  </a:lnTo>
                  <a:lnTo>
                    <a:pt x="307" y="3442"/>
                  </a:lnTo>
                  <a:lnTo>
                    <a:pt x="553" y="3503"/>
                  </a:lnTo>
                  <a:lnTo>
                    <a:pt x="799" y="3564"/>
                  </a:lnTo>
                  <a:lnTo>
                    <a:pt x="1290" y="3564"/>
                  </a:lnTo>
                  <a:lnTo>
                    <a:pt x="1782" y="3503"/>
                  </a:lnTo>
                  <a:lnTo>
                    <a:pt x="2765" y="2612"/>
                  </a:lnTo>
                  <a:lnTo>
                    <a:pt x="3749" y="1782"/>
                  </a:lnTo>
                  <a:lnTo>
                    <a:pt x="4793" y="1014"/>
                  </a:lnTo>
                  <a:lnTo>
                    <a:pt x="5316" y="646"/>
                  </a:lnTo>
                  <a:lnTo>
                    <a:pt x="5869" y="277"/>
                  </a:lnTo>
                  <a:lnTo>
                    <a:pt x="5930" y="246"/>
                  </a:lnTo>
                  <a:lnTo>
                    <a:pt x="5869" y="215"/>
                  </a:lnTo>
                  <a:lnTo>
                    <a:pt x="5193" y="62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3375793" y="2629004"/>
              <a:ext cx="632068" cy="374058"/>
            </a:xfrm>
            <a:custGeom>
              <a:avLst/>
              <a:gdLst/>
              <a:ahLst/>
              <a:cxnLst/>
              <a:rect l="l" t="t" r="r" b="b"/>
              <a:pathLst>
                <a:path w="6024" h="3565" fill="none" extrusionOk="0">
                  <a:moveTo>
                    <a:pt x="1" y="3165"/>
                  </a:moveTo>
                  <a:lnTo>
                    <a:pt x="1" y="3165"/>
                  </a:lnTo>
                  <a:lnTo>
                    <a:pt x="93" y="3257"/>
                  </a:lnTo>
                  <a:lnTo>
                    <a:pt x="185" y="3319"/>
                  </a:lnTo>
                  <a:lnTo>
                    <a:pt x="431" y="3411"/>
                  </a:lnTo>
                  <a:lnTo>
                    <a:pt x="431" y="3411"/>
                  </a:lnTo>
                  <a:lnTo>
                    <a:pt x="646" y="3472"/>
                  </a:lnTo>
                  <a:lnTo>
                    <a:pt x="892" y="3503"/>
                  </a:lnTo>
                  <a:lnTo>
                    <a:pt x="892" y="3503"/>
                  </a:lnTo>
                  <a:lnTo>
                    <a:pt x="1383" y="3503"/>
                  </a:lnTo>
                  <a:lnTo>
                    <a:pt x="1844" y="3411"/>
                  </a:lnTo>
                  <a:lnTo>
                    <a:pt x="1814" y="3442"/>
                  </a:lnTo>
                  <a:lnTo>
                    <a:pt x="1814" y="3442"/>
                  </a:lnTo>
                  <a:lnTo>
                    <a:pt x="2305" y="2981"/>
                  </a:lnTo>
                  <a:lnTo>
                    <a:pt x="2797" y="2551"/>
                  </a:lnTo>
                  <a:lnTo>
                    <a:pt x="2797" y="2551"/>
                  </a:lnTo>
                  <a:lnTo>
                    <a:pt x="3288" y="2120"/>
                  </a:lnTo>
                  <a:lnTo>
                    <a:pt x="3780" y="1721"/>
                  </a:lnTo>
                  <a:lnTo>
                    <a:pt x="3780" y="1721"/>
                  </a:lnTo>
                  <a:lnTo>
                    <a:pt x="4825" y="922"/>
                  </a:lnTo>
                  <a:lnTo>
                    <a:pt x="5378" y="584"/>
                  </a:lnTo>
                  <a:lnTo>
                    <a:pt x="5931" y="215"/>
                  </a:lnTo>
                  <a:lnTo>
                    <a:pt x="5931" y="277"/>
                  </a:lnTo>
                  <a:lnTo>
                    <a:pt x="5286" y="123"/>
                  </a:lnTo>
                  <a:lnTo>
                    <a:pt x="4948" y="31"/>
                  </a:lnTo>
                  <a:lnTo>
                    <a:pt x="4948" y="31"/>
                  </a:lnTo>
                  <a:lnTo>
                    <a:pt x="4794" y="0"/>
                  </a:lnTo>
                  <a:lnTo>
                    <a:pt x="4640" y="31"/>
                  </a:lnTo>
                  <a:lnTo>
                    <a:pt x="4640" y="31"/>
                  </a:lnTo>
                  <a:lnTo>
                    <a:pt x="4794" y="0"/>
                  </a:lnTo>
                  <a:lnTo>
                    <a:pt x="4948" y="0"/>
                  </a:lnTo>
                  <a:lnTo>
                    <a:pt x="5286" y="62"/>
                  </a:lnTo>
                  <a:lnTo>
                    <a:pt x="5962" y="215"/>
                  </a:lnTo>
                  <a:lnTo>
                    <a:pt x="6023" y="246"/>
                  </a:lnTo>
                  <a:lnTo>
                    <a:pt x="5962" y="277"/>
                  </a:lnTo>
                  <a:lnTo>
                    <a:pt x="5962" y="277"/>
                  </a:lnTo>
                  <a:lnTo>
                    <a:pt x="5409" y="646"/>
                  </a:lnTo>
                  <a:lnTo>
                    <a:pt x="4886" y="1014"/>
                  </a:lnTo>
                  <a:lnTo>
                    <a:pt x="4886" y="1014"/>
                  </a:lnTo>
                  <a:lnTo>
                    <a:pt x="3842" y="1782"/>
                  </a:lnTo>
                  <a:lnTo>
                    <a:pt x="3842" y="1782"/>
                  </a:lnTo>
                  <a:lnTo>
                    <a:pt x="2858" y="2612"/>
                  </a:lnTo>
                  <a:lnTo>
                    <a:pt x="2858" y="2612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875" y="3503"/>
                  </a:lnTo>
                  <a:lnTo>
                    <a:pt x="1383" y="3564"/>
                  </a:lnTo>
                  <a:lnTo>
                    <a:pt x="1383" y="3564"/>
                  </a:lnTo>
                  <a:lnTo>
                    <a:pt x="1138" y="3564"/>
                  </a:lnTo>
                  <a:lnTo>
                    <a:pt x="892" y="3564"/>
                  </a:lnTo>
                  <a:lnTo>
                    <a:pt x="892" y="3564"/>
                  </a:lnTo>
                  <a:lnTo>
                    <a:pt x="646" y="3503"/>
                  </a:lnTo>
                  <a:lnTo>
                    <a:pt x="400" y="3442"/>
                  </a:lnTo>
                  <a:lnTo>
                    <a:pt x="400" y="3442"/>
                  </a:lnTo>
                  <a:lnTo>
                    <a:pt x="185" y="3349"/>
                  </a:lnTo>
                  <a:lnTo>
                    <a:pt x="93" y="3257"/>
                  </a:lnTo>
                  <a:lnTo>
                    <a:pt x="1" y="31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3759507" y="2661216"/>
              <a:ext cx="54876" cy="38822"/>
            </a:xfrm>
            <a:custGeom>
              <a:avLst/>
              <a:gdLst/>
              <a:ahLst/>
              <a:cxnLst/>
              <a:rect l="l" t="t" r="r" b="b"/>
              <a:pathLst>
                <a:path w="523" h="370" extrusionOk="0">
                  <a:moveTo>
                    <a:pt x="0" y="369"/>
                  </a:move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0" y="369"/>
                  </a:lnTo>
                  <a:close/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9BA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3759507" y="2699934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3759507" y="2661216"/>
              <a:ext cx="54876" cy="38822"/>
            </a:xfrm>
            <a:custGeom>
              <a:avLst/>
              <a:gdLst/>
              <a:ahLst/>
              <a:cxnLst/>
              <a:rect l="l" t="t" r="r" b="b"/>
              <a:pathLst>
                <a:path w="523" h="370" fill="none" extrusionOk="0">
                  <a:moveTo>
                    <a:pt x="523" y="1"/>
                  </a:moveTo>
                  <a:lnTo>
                    <a:pt x="523" y="1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523" y="1"/>
                  </a:lnTo>
                  <a:lnTo>
                    <a:pt x="5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3743348" y="2661216"/>
              <a:ext cx="71034" cy="48475"/>
            </a:xfrm>
            <a:custGeom>
              <a:avLst/>
              <a:gdLst/>
              <a:ahLst/>
              <a:cxnLst/>
              <a:rect l="l" t="t" r="r" b="b"/>
              <a:pathLst>
                <a:path w="677" h="462" extrusionOk="0">
                  <a:moveTo>
                    <a:pt x="677" y="1"/>
                  </a:moveTo>
                  <a:lnTo>
                    <a:pt x="1" y="461"/>
                  </a:lnTo>
                  <a:lnTo>
                    <a:pt x="1" y="461"/>
                  </a:lnTo>
                  <a:lnTo>
                    <a:pt x="154" y="369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3743348" y="2661216"/>
              <a:ext cx="71034" cy="48475"/>
            </a:xfrm>
            <a:custGeom>
              <a:avLst/>
              <a:gdLst/>
              <a:ahLst/>
              <a:cxnLst/>
              <a:rect l="l" t="t" r="r" b="b"/>
              <a:pathLst>
                <a:path w="677" h="462" fill="none" extrusionOk="0">
                  <a:moveTo>
                    <a:pt x="677" y="1"/>
                  </a:moveTo>
                  <a:lnTo>
                    <a:pt x="677" y="1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54" y="369"/>
                  </a:lnTo>
                  <a:lnTo>
                    <a:pt x="1" y="461"/>
                  </a:lnTo>
                  <a:lnTo>
                    <a:pt x="1" y="461"/>
                  </a:lnTo>
                  <a:lnTo>
                    <a:pt x="677" y="1"/>
                  </a:lnTo>
                  <a:lnTo>
                    <a:pt x="6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3453228" y="2661216"/>
              <a:ext cx="361152" cy="335445"/>
            </a:xfrm>
            <a:custGeom>
              <a:avLst/>
              <a:gdLst/>
              <a:ahLst/>
              <a:cxnLst/>
              <a:rect l="l" t="t" r="r" b="b"/>
              <a:pathLst>
                <a:path w="3442" h="3197" extrusionOk="0">
                  <a:moveTo>
                    <a:pt x="3442" y="1"/>
                  </a:move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277" y="3196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3453228" y="2661216"/>
              <a:ext cx="361152" cy="335445"/>
            </a:xfrm>
            <a:custGeom>
              <a:avLst/>
              <a:gdLst/>
              <a:ahLst/>
              <a:cxnLst/>
              <a:rect l="l" t="t" r="r" b="b"/>
              <a:pathLst>
                <a:path w="3442" h="3197" fill="none" extrusionOk="0">
                  <a:moveTo>
                    <a:pt x="3442" y="1"/>
                  </a:moveTo>
                  <a:lnTo>
                    <a:pt x="3442" y="1"/>
                  </a:lnTo>
                  <a:lnTo>
                    <a:pt x="2766" y="461"/>
                  </a:lnTo>
                  <a:lnTo>
                    <a:pt x="2766" y="461"/>
                  </a:lnTo>
                  <a:lnTo>
                    <a:pt x="2581" y="584"/>
                  </a:lnTo>
                  <a:lnTo>
                    <a:pt x="0" y="3196"/>
                  </a:lnTo>
                  <a:lnTo>
                    <a:pt x="0" y="3196"/>
                  </a:lnTo>
                  <a:lnTo>
                    <a:pt x="154" y="3196"/>
                  </a:lnTo>
                  <a:lnTo>
                    <a:pt x="154" y="3196"/>
                  </a:lnTo>
                  <a:lnTo>
                    <a:pt x="277" y="3196"/>
                  </a:lnTo>
                  <a:lnTo>
                    <a:pt x="34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3449975" y="2996557"/>
              <a:ext cx="32317" cy="3253"/>
            </a:xfrm>
            <a:custGeom>
              <a:avLst/>
              <a:gdLst/>
              <a:ahLst/>
              <a:cxnLst/>
              <a:rect l="l" t="t" r="r" b="b"/>
              <a:pathLst>
                <a:path w="308" h="31" extrusionOk="0">
                  <a:moveTo>
                    <a:pt x="1" y="0"/>
                  </a:moveTo>
                  <a:lnTo>
                    <a:pt x="277" y="3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3449975" y="2996557"/>
              <a:ext cx="32317" cy="3253"/>
            </a:xfrm>
            <a:custGeom>
              <a:avLst/>
              <a:gdLst/>
              <a:ahLst/>
              <a:cxnLst/>
              <a:rect l="l" t="t" r="r" b="b"/>
              <a:pathLst>
                <a:path w="308" h="31" fill="none" extrusionOk="0">
                  <a:moveTo>
                    <a:pt x="3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77" y="31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3614394" y="2638657"/>
              <a:ext cx="325687" cy="306381"/>
            </a:xfrm>
            <a:custGeom>
              <a:avLst/>
              <a:gdLst/>
              <a:ahLst/>
              <a:cxnLst/>
              <a:rect l="l" t="t" r="r" b="b"/>
              <a:pathLst>
                <a:path w="3104" h="2920" extrusionOk="0">
                  <a:moveTo>
                    <a:pt x="2919" y="0"/>
                  </a:moveTo>
                  <a:lnTo>
                    <a:pt x="1" y="291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3614394" y="2638657"/>
              <a:ext cx="325687" cy="306381"/>
            </a:xfrm>
            <a:custGeom>
              <a:avLst/>
              <a:gdLst/>
              <a:ahLst/>
              <a:cxnLst/>
              <a:rect l="l" t="t" r="r" b="b"/>
              <a:pathLst>
                <a:path w="3104" h="2920" fill="none" extrusionOk="0">
                  <a:moveTo>
                    <a:pt x="2919" y="0"/>
                  </a:moveTo>
                  <a:lnTo>
                    <a:pt x="1" y="2919"/>
                  </a:lnTo>
                  <a:lnTo>
                    <a:pt x="1" y="2919"/>
                  </a:lnTo>
                  <a:lnTo>
                    <a:pt x="523" y="2459"/>
                  </a:lnTo>
                  <a:lnTo>
                    <a:pt x="523" y="2459"/>
                  </a:lnTo>
                  <a:lnTo>
                    <a:pt x="1014" y="2028"/>
                  </a:lnTo>
                  <a:lnTo>
                    <a:pt x="1506" y="1629"/>
                  </a:lnTo>
                  <a:lnTo>
                    <a:pt x="1506" y="1629"/>
                  </a:lnTo>
                  <a:lnTo>
                    <a:pt x="1660" y="1506"/>
                  </a:lnTo>
                  <a:lnTo>
                    <a:pt x="3104" y="62"/>
                  </a:lnTo>
                  <a:lnTo>
                    <a:pt x="3012" y="31"/>
                  </a:lnTo>
                  <a:lnTo>
                    <a:pt x="29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3566023" y="2635405"/>
              <a:ext cx="377310" cy="358004"/>
            </a:xfrm>
            <a:custGeom>
              <a:avLst/>
              <a:gdLst/>
              <a:ahLst/>
              <a:cxnLst/>
              <a:rect l="l" t="t" r="r" b="b"/>
              <a:pathLst>
                <a:path w="3596" h="3412" extrusionOk="0">
                  <a:moveTo>
                    <a:pt x="3380" y="1"/>
                  </a:moveTo>
                  <a:lnTo>
                    <a:pt x="3380" y="31"/>
                  </a:lnTo>
                  <a:lnTo>
                    <a:pt x="3473" y="62"/>
                  </a:lnTo>
                  <a:lnTo>
                    <a:pt x="3565" y="93"/>
                  </a:lnTo>
                  <a:lnTo>
                    <a:pt x="3596" y="62"/>
                  </a:lnTo>
                  <a:lnTo>
                    <a:pt x="3380" y="1"/>
                  </a:lnTo>
                  <a:close/>
                  <a:moveTo>
                    <a:pt x="2121" y="1537"/>
                  </a:moveTo>
                  <a:lnTo>
                    <a:pt x="1967" y="1660"/>
                  </a:lnTo>
                  <a:lnTo>
                    <a:pt x="1475" y="2059"/>
                  </a:lnTo>
                  <a:lnTo>
                    <a:pt x="984" y="2490"/>
                  </a:lnTo>
                  <a:lnTo>
                    <a:pt x="462" y="2950"/>
                  </a:lnTo>
                  <a:lnTo>
                    <a:pt x="1" y="3411"/>
                  </a:lnTo>
                  <a:lnTo>
                    <a:pt x="31" y="3411"/>
                  </a:lnTo>
                  <a:lnTo>
                    <a:pt x="953" y="2582"/>
                  </a:lnTo>
                  <a:lnTo>
                    <a:pt x="1813" y="1844"/>
                  </a:lnTo>
                  <a:lnTo>
                    <a:pt x="2121" y="1537"/>
                  </a:lnTo>
                  <a:close/>
                </a:path>
              </a:pathLst>
            </a:custGeom>
            <a:solidFill>
              <a:srgbClr val="060D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3566023" y="2796674"/>
              <a:ext cx="222546" cy="196734"/>
            </a:xfrm>
            <a:custGeom>
              <a:avLst/>
              <a:gdLst/>
              <a:ahLst/>
              <a:cxnLst/>
              <a:rect l="l" t="t" r="r" b="b"/>
              <a:pathLst>
                <a:path w="2121" h="1875" fill="none" extrusionOk="0">
                  <a:moveTo>
                    <a:pt x="2121" y="0"/>
                  </a:moveTo>
                  <a:lnTo>
                    <a:pt x="2121" y="0"/>
                  </a:lnTo>
                  <a:lnTo>
                    <a:pt x="1967" y="123"/>
                  </a:lnTo>
                  <a:lnTo>
                    <a:pt x="1967" y="123"/>
                  </a:lnTo>
                  <a:lnTo>
                    <a:pt x="1475" y="522"/>
                  </a:lnTo>
                  <a:lnTo>
                    <a:pt x="984" y="953"/>
                  </a:lnTo>
                  <a:lnTo>
                    <a:pt x="984" y="953"/>
                  </a:lnTo>
                  <a:lnTo>
                    <a:pt x="462" y="1413"/>
                  </a:lnTo>
                  <a:lnTo>
                    <a:pt x="1" y="1874"/>
                  </a:lnTo>
                  <a:lnTo>
                    <a:pt x="1" y="1874"/>
                  </a:lnTo>
                  <a:lnTo>
                    <a:pt x="31" y="1874"/>
                  </a:lnTo>
                  <a:lnTo>
                    <a:pt x="31" y="1874"/>
                  </a:lnTo>
                  <a:lnTo>
                    <a:pt x="953" y="1045"/>
                  </a:lnTo>
                  <a:lnTo>
                    <a:pt x="1813" y="307"/>
                  </a:lnTo>
                  <a:lnTo>
                    <a:pt x="2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3920673" y="2635405"/>
              <a:ext cx="22664" cy="9758"/>
            </a:xfrm>
            <a:custGeom>
              <a:avLst/>
              <a:gdLst/>
              <a:ahLst/>
              <a:cxnLst/>
              <a:rect l="l" t="t" r="r" b="b"/>
              <a:pathLst>
                <a:path w="216" h="93" fill="none" extrusionOk="0">
                  <a:moveTo>
                    <a:pt x="0" y="1"/>
                  </a:moveTo>
                  <a:lnTo>
                    <a:pt x="0" y="31"/>
                  </a:lnTo>
                  <a:lnTo>
                    <a:pt x="93" y="62"/>
                  </a:lnTo>
                  <a:lnTo>
                    <a:pt x="185" y="93"/>
                  </a:lnTo>
                  <a:lnTo>
                    <a:pt x="216" y="6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3179162" y="2935280"/>
              <a:ext cx="1512074" cy="673828"/>
            </a:xfrm>
            <a:custGeom>
              <a:avLst/>
              <a:gdLst/>
              <a:ahLst/>
              <a:cxnLst/>
              <a:rect l="l" t="t" r="r" b="b"/>
              <a:pathLst>
                <a:path w="14411" h="6422" extrusionOk="0">
                  <a:moveTo>
                    <a:pt x="14411" y="0"/>
                  </a:move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3179162" y="2935280"/>
              <a:ext cx="1512074" cy="673828"/>
            </a:xfrm>
            <a:custGeom>
              <a:avLst/>
              <a:gdLst/>
              <a:ahLst/>
              <a:cxnLst/>
              <a:rect l="l" t="t" r="r" b="b"/>
              <a:pathLst>
                <a:path w="14411" h="6422" fill="none" extrusionOk="0">
                  <a:moveTo>
                    <a:pt x="2612" y="1137"/>
                  </a:moveTo>
                  <a:lnTo>
                    <a:pt x="2612" y="1137"/>
                  </a:lnTo>
                  <a:lnTo>
                    <a:pt x="2059" y="1106"/>
                  </a:lnTo>
                  <a:lnTo>
                    <a:pt x="1844" y="1045"/>
                  </a:lnTo>
                  <a:lnTo>
                    <a:pt x="1660" y="983"/>
                  </a:lnTo>
                  <a:lnTo>
                    <a:pt x="1537" y="922"/>
                  </a:lnTo>
                  <a:lnTo>
                    <a:pt x="1414" y="861"/>
                  </a:lnTo>
                  <a:lnTo>
                    <a:pt x="1322" y="799"/>
                  </a:lnTo>
                  <a:lnTo>
                    <a:pt x="1291" y="707"/>
                  </a:lnTo>
                  <a:lnTo>
                    <a:pt x="1291" y="707"/>
                  </a:lnTo>
                  <a:lnTo>
                    <a:pt x="892" y="1076"/>
                  </a:lnTo>
                  <a:lnTo>
                    <a:pt x="584" y="1414"/>
                  </a:lnTo>
                  <a:lnTo>
                    <a:pt x="339" y="1752"/>
                  </a:lnTo>
                  <a:lnTo>
                    <a:pt x="185" y="2028"/>
                  </a:lnTo>
                  <a:lnTo>
                    <a:pt x="93" y="2274"/>
                  </a:lnTo>
                  <a:lnTo>
                    <a:pt x="31" y="2458"/>
                  </a:lnTo>
                  <a:lnTo>
                    <a:pt x="1" y="2612"/>
                  </a:lnTo>
                  <a:lnTo>
                    <a:pt x="1" y="2612"/>
                  </a:lnTo>
                  <a:lnTo>
                    <a:pt x="1" y="3749"/>
                  </a:lnTo>
                  <a:lnTo>
                    <a:pt x="1" y="4640"/>
                  </a:lnTo>
                  <a:lnTo>
                    <a:pt x="62" y="5316"/>
                  </a:lnTo>
                  <a:lnTo>
                    <a:pt x="123" y="5777"/>
                  </a:lnTo>
                  <a:lnTo>
                    <a:pt x="154" y="6115"/>
                  </a:lnTo>
                  <a:lnTo>
                    <a:pt x="216" y="6299"/>
                  </a:lnTo>
                  <a:lnTo>
                    <a:pt x="277" y="6422"/>
                  </a:lnTo>
                  <a:lnTo>
                    <a:pt x="277" y="6422"/>
                  </a:lnTo>
                  <a:lnTo>
                    <a:pt x="277" y="6176"/>
                  </a:lnTo>
                  <a:lnTo>
                    <a:pt x="308" y="5900"/>
                  </a:lnTo>
                  <a:lnTo>
                    <a:pt x="369" y="5623"/>
                  </a:lnTo>
                  <a:lnTo>
                    <a:pt x="461" y="5347"/>
                  </a:lnTo>
                  <a:lnTo>
                    <a:pt x="554" y="5070"/>
                  </a:lnTo>
                  <a:lnTo>
                    <a:pt x="707" y="4824"/>
                  </a:lnTo>
                  <a:lnTo>
                    <a:pt x="892" y="4578"/>
                  </a:lnTo>
                  <a:lnTo>
                    <a:pt x="1076" y="4333"/>
                  </a:lnTo>
                  <a:lnTo>
                    <a:pt x="1291" y="4117"/>
                  </a:lnTo>
                  <a:lnTo>
                    <a:pt x="1537" y="3933"/>
                  </a:lnTo>
                  <a:lnTo>
                    <a:pt x="1813" y="3780"/>
                  </a:lnTo>
                  <a:lnTo>
                    <a:pt x="2090" y="3687"/>
                  </a:lnTo>
                  <a:lnTo>
                    <a:pt x="2397" y="3626"/>
                  </a:lnTo>
                  <a:lnTo>
                    <a:pt x="2704" y="3595"/>
                  </a:lnTo>
                  <a:lnTo>
                    <a:pt x="3073" y="3657"/>
                  </a:lnTo>
                  <a:lnTo>
                    <a:pt x="3411" y="3749"/>
                  </a:lnTo>
                  <a:lnTo>
                    <a:pt x="3411" y="3749"/>
                  </a:lnTo>
                  <a:lnTo>
                    <a:pt x="3811" y="3933"/>
                  </a:lnTo>
                  <a:lnTo>
                    <a:pt x="4149" y="4148"/>
                  </a:lnTo>
                  <a:lnTo>
                    <a:pt x="4425" y="4394"/>
                  </a:lnTo>
                  <a:lnTo>
                    <a:pt x="4640" y="4640"/>
                  </a:lnTo>
                  <a:lnTo>
                    <a:pt x="4825" y="4947"/>
                  </a:lnTo>
                  <a:lnTo>
                    <a:pt x="4978" y="5224"/>
                  </a:lnTo>
                  <a:lnTo>
                    <a:pt x="5070" y="5500"/>
                  </a:lnTo>
                  <a:lnTo>
                    <a:pt x="5132" y="5777"/>
                  </a:lnTo>
                  <a:lnTo>
                    <a:pt x="5132" y="5777"/>
                  </a:lnTo>
                  <a:lnTo>
                    <a:pt x="5961" y="5777"/>
                  </a:lnTo>
                  <a:lnTo>
                    <a:pt x="6791" y="5746"/>
                  </a:lnTo>
                  <a:lnTo>
                    <a:pt x="7682" y="5685"/>
                  </a:lnTo>
                  <a:lnTo>
                    <a:pt x="8542" y="5592"/>
                  </a:lnTo>
                  <a:lnTo>
                    <a:pt x="9403" y="5439"/>
                  </a:lnTo>
                  <a:lnTo>
                    <a:pt x="10202" y="5285"/>
                  </a:lnTo>
                  <a:lnTo>
                    <a:pt x="10570" y="5193"/>
                  </a:lnTo>
                  <a:lnTo>
                    <a:pt x="10908" y="5070"/>
                  </a:lnTo>
                  <a:lnTo>
                    <a:pt x="11246" y="4947"/>
                  </a:lnTo>
                  <a:lnTo>
                    <a:pt x="11553" y="4793"/>
                  </a:lnTo>
                  <a:lnTo>
                    <a:pt x="11553" y="4793"/>
                  </a:lnTo>
                  <a:lnTo>
                    <a:pt x="12014" y="4517"/>
                  </a:lnTo>
                  <a:lnTo>
                    <a:pt x="12414" y="4179"/>
                  </a:lnTo>
                  <a:lnTo>
                    <a:pt x="12782" y="3841"/>
                  </a:lnTo>
                  <a:lnTo>
                    <a:pt x="13120" y="3472"/>
                  </a:lnTo>
                  <a:lnTo>
                    <a:pt x="13366" y="3073"/>
                  </a:lnTo>
                  <a:lnTo>
                    <a:pt x="13612" y="2673"/>
                  </a:lnTo>
                  <a:lnTo>
                    <a:pt x="13796" y="2274"/>
                  </a:lnTo>
                  <a:lnTo>
                    <a:pt x="13950" y="1875"/>
                  </a:lnTo>
                  <a:lnTo>
                    <a:pt x="14104" y="1506"/>
                  </a:lnTo>
                  <a:lnTo>
                    <a:pt x="14196" y="1137"/>
                  </a:lnTo>
                  <a:lnTo>
                    <a:pt x="14319" y="553"/>
                  </a:lnTo>
                  <a:lnTo>
                    <a:pt x="14380" y="154"/>
                  </a:lnTo>
                  <a:lnTo>
                    <a:pt x="14411" y="0"/>
                  </a:lnTo>
                  <a:lnTo>
                    <a:pt x="14411" y="0"/>
                  </a:lnTo>
                  <a:lnTo>
                    <a:pt x="12844" y="185"/>
                  </a:lnTo>
                  <a:lnTo>
                    <a:pt x="9249" y="615"/>
                  </a:lnTo>
                  <a:lnTo>
                    <a:pt x="7221" y="830"/>
                  </a:lnTo>
                  <a:lnTo>
                    <a:pt x="5285" y="1014"/>
                  </a:lnTo>
                  <a:lnTo>
                    <a:pt x="3688" y="1106"/>
                  </a:lnTo>
                  <a:lnTo>
                    <a:pt x="3073" y="1137"/>
                  </a:lnTo>
                  <a:lnTo>
                    <a:pt x="2612" y="11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4536483" y="2935280"/>
              <a:ext cx="154764" cy="19411"/>
            </a:xfrm>
            <a:custGeom>
              <a:avLst/>
              <a:gdLst/>
              <a:ahLst/>
              <a:cxnLst/>
              <a:rect l="l" t="t" r="r" b="b"/>
              <a:pathLst>
                <a:path w="1475" h="185" extrusionOk="0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0E1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4536483" y="2935280"/>
              <a:ext cx="154764" cy="19411"/>
            </a:xfrm>
            <a:custGeom>
              <a:avLst/>
              <a:gdLst/>
              <a:ahLst/>
              <a:cxnLst/>
              <a:rect l="l" t="t" r="r" b="b"/>
              <a:pathLst>
                <a:path w="1475" h="185" fill="none" extrusionOk="0">
                  <a:moveTo>
                    <a:pt x="1475" y="0"/>
                  </a:moveTo>
                  <a:lnTo>
                    <a:pt x="147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3707883" y="3502610"/>
              <a:ext cx="9758" cy="35570"/>
            </a:xfrm>
            <a:custGeom>
              <a:avLst/>
              <a:gdLst/>
              <a:ahLst/>
              <a:cxnLst/>
              <a:rect l="l" t="t" r="r" b="b"/>
              <a:pathLst>
                <a:path w="93" h="339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3707883" y="3502610"/>
              <a:ext cx="9758" cy="35570"/>
            </a:xfrm>
            <a:custGeom>
              <a:avLst/>
              <a:gdLst/>
              <a:ahLst/>
              <a:cxnLst/>
              <a:rect l="l" t="t" r="r" b="b"/>
              <a:pathLst>
                <a:path w="93" h="33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3" y="339"/>
                  </a:lnTo>
                  <a:lnTo>
                    <a:pt x="93" y="33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3691725" y="3460745"/>
              <a:ext cx="16263" cy="41970"/>
            </a:xfrm>
            <a:custGeom>
              <a:avLst/>
              <a:gdLst/>
              <a:ahLst/>
              <a:cxnLst/>
              <a:rect l="l" t="t" r="r" b="b"/>
              <a:pathLst>
                <a:path w="155" h="40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3691725" y="3460745"/>
              <a:ext cx="16263" cy="41970"/>
            </a:xfrm>
            <a:custGeom>
              <a:avLst/>
              <a:gdLst/>
              <a:ahLst/>
              <a:cxnLst/>
              <a:rect l="l" t="t" r="r" b="b"/>
              <a:pathLst>
                <a:path w="155" h="40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55" y="40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3717536" y="3538074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29F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3717536" y="3541327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7"/>
            <p:cNvSpPr/>
            <p:nvPr/>
          </p:nvSpPr>
          <p:spPr>
            <a:xfrm>
              <a:off x="3717536" y="3538074"/>
              <a:ext cx="105" cy="3358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7"/>
            <p:cNvSpPr/>
            <p:nvPr/>
          </p:nvSpPr>
          <p:spPr>
            <a:xfrm>
              <a:off x="3691725" y="2935280"/>
              <a:ext cx="999516" cy="606152"/>
            </a:xfrm>
            <a:custGeom>
              <a:avLst/>
              <a:gdLst/>
              <a:ahLst/>
              <a:cxnLst/>
              <a:rect l="l" t="t" r="r" b="b"/>
              <a:pathLst>
                <a:path w="9526" h="5777" extrusionOk="0">
                  <a:moveTo>
                    <a:pt x="9526" y="0"/>
                  </a:move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7"/>
            <p:cNvSpPr/>
            <p:nvPr/>
          </p:nvSpPr>
          <p:spPr>
            <a:xfrm>
              <a:off x="3691725" y="2935280"/>
              <a:ext cx="999516" cy="606152"/>
            </a:xfrm>
            <a:custGeom>
              <a:avLst/>
              <a:gdLst/>
              <a:ahLst/>
              <a:cxnLst/>
              <a:rect l="l" t="t" r="r" b="b"/>
              <a:pathLst>
                <a:path w="9526" h="5777" fill="none" extrusionOk="0">
                  <a:moveTo>
                    <a:pt x="9526" y="0"/>
                  </a:moveTo>
                  <a:lnTo>
                    <a:pt x="9526" y="0"/>
                  </a:lnTo>
                  <a:lnTo>
                    <a:pt x="9526" y="0"/>
                  </a:lnTo>
                  <a:lnTo>
                    <a:pt x="9526" y="0"/>
                  </a:lnTo>
                  <a:lnTo>
                    <a:pt x="8051" y="185"/>
                  </a:lnTo>
                  <a:lnTo>
                    <a:pt x="8051" y="185"/>
                  </a:lnTo>
                  <a:lnTo>
                    <a:pt x="7928" y="615"/>
                  </a:lnTo>
                  <a:lnTo>
                    <a:pt x="7775" y="1106"/>
                  </a:lnTo>
                  <a:lnTo>
                    <a:pt x="7559" y="1659"/>
                  </a:lnTo>
                  <a:lnTo>
                    <a:pt x="7252" y="2182"/>
                  </a:lnTo>
                  <a:lnTo>
                    <a:pt x="7099" y="2458"/>
                  </a:lnTo>
                  <a:lnTo>
                    <a:pt x="6914" y="2704"/>
                  </a:lnTo>
                  <a:lnTo>
                    <a:pt x="6699" y="2981"/>
                  </a:lnTo>
                  <a:lnTo>
                    <a:pt x="6484" y="3226"/>
                  </a:lnTo>
                  <a:lnTo>
                    <a:pt x="6238" y="3442"/>
                  </a:lnTo>
                  <a:lnTo>
                    <a:pt x="5962" y="3657"/>
                  </a:lnTo>
                  <a:lnTo>
                    <a:pt x="5655" y="3872"/>
                  </a:lnTo>
                  <a:lnTo>
                    <a:pt x="5347" y="4056"/>
                  </a:lnTo>
                  <a:lnTo>
                    <a:pt x="5347" y="4056"/>
                  </a:lnTo>
                  <a:lnTo>
                    <a:pt x="4825" y="4271"/>
                  </a:lnTo>
                  <a:lnTo>
                    <a:pt x="4241" y="4486"/>
                  </a:lnTo>
                  <a:lnTo>
                    <a:pt x="3596" y="4640"/>
                  </a:lnTo>
                  <a:lnTo>
                    <a:pt x="2889" y="4763"/>
                  </a:lnTo>
                  <a:lnTo>
                    <a:pt x="2182" y="4855"/>
                  </a:lnTo>
                  <a:lnTo>
                    <a:pt x="1445" y="4947"/>
                  </a:lnTo>
                  <a:lnTo>
                    <a:pt x="708" y="4978"/>
                  </a:lnTo>
                  <a:lnTo>
                    <a:pt x="1" y="5009"/>
                  </a:lnTo>
                  <a:lnTo>
                    <a:pt x="1" y="5009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155" y="5408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46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247" y="5777"/>
                  </a:lnTo>
                  <a:lnTo>
                    <a:pt x="1076" y="5777"/>
                  </a:lnTo>
                  <a:lnTo>
                    <a:pt x="1906" y="5746"/>
                  </a:lnTo>
                  <a:lnTo>
                    <a:pt x="2797" y="5685"/>
                  </a:lnTo>
                  <a:lnTo>
                    <a:pt x="3657" y="5592"/>
                  </a:lnTo>
                  <a:lnTo>
                    <a:pt x="4518" y="5439"/>
                  </a:lnTo>
                  <a:lnTo>
                    <a:pt x="5317" y="5285"/>
                  </a:lnTo>
                  <a:lnTo>
                    <a:pt x="5685" y="5193"/>
                  </a:lnTo>
                  <a:lnTo>
                    <a:pt x="6023" y="5070"/>
                  </a:lnTo>
                  <a:lnTo>
                    <a:pt x="6361" y="4947"/>
                  </a:lnTo>
                  <a:lnTo>
                    <a:pt x="6668" y="4793"/>
                  </a:lnTo>
                  <a:lnTo>
                    <a:pt x="6668" y="4793"/>
                  </a:lnTo>
                  <a:lnTo>
                    <a:pt x="7129" y="4517"/>
                  </a:lnTo>
                  <a:lnTo>
                    <a:pt x="7529" y="4179"/>
                  </a:lnTo>
                  <a:lnTo>
                    <a:pt x="7897" y="3841"/>
                  </a:lnTo>
                  <a:lnTo>
                    <a:pt x="8235" y="3472"/>
                  </a:lnTo>
                  <a:lnTo>
                    <a:pt x="8481" y="3073"/>
                  </a:lnTo>
                  <a:lnTo>
                    <a:pt x="8727" y="2673"/>
                  </a:lnTo>
                  <a:lnTo>
                    <a:pt x="8911" y="2274"/>
                  </a:lnTo>
                  <a:lnTo>
                    <a:pt x="9065" y="1875"/>
                  </a:lnTo>
                  <a:lnTo>
                    <a:pt x="9219" y="1506"/>
                  </a:lnTo>
                  <a:lnTo>
                    <a:pt x="9311" y="1137"/>
                  </a:lnTo>
                  <a:lnTo>
                    <a:pt x="9434" y="553"/>
                  </a:lnTo>
                  <a:lnTo>
                    <a:pt x="9495" y="154"/>
                  </a:lnTo>
                  <a:lnTo>
                    <a:pt x="95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7"/>
            <p:cNvSpPr/>
            <p:nvPr/>
          </p:nvSpPr>
          <p:spPr>
            <a:xfrm>
              <a:off x="3672418" y="2657964"/>
              <a:ext cx="1012421" cy="345098"/>
            </a:xfrm>
            <a:custGeom>
              <a:avLst/>
              <a:gdLst/>
              <a:ahLst/>
              <a:cxnLst/>
              <a:rect l="l" t="t" r="r" b="b"/>
              <a:pathLst>
                <a:path w="9649" h="3289" extrusionOk="0">
                  <a:moveTo>
                    <a:pt x="5992" y="1"/>
                  </a:move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7"/>
            <p:cNvSpPr/>
            <p:nvPr/>
          </p:nvSpPr>
          <p:spPr>
            <a:xfrm>
              <a:off x="3672418" y="2657964"/>
              <a:ext cx="1012421" cy="345098"/>
            </a:xfrm>
            <a:custGeom>
              <a:avLst/>
              <a:gdLst/>
              <a:ahLst/>
              <a:cxnLst/>
              <a:rect l="l" t="t" r="r" b="b"/>
              <a:pathLst>
                <a:path w="9649" h="3289" fill="none" extrusionOk="0">
                  <a:moveTo>
                    <a:pt x="9648" y="2367"/>
                  </a:moveTo>
                  <a:lnTo>
                    <a:pt x="9648" y="2367"/>
                  </a:lnTo>
                  <a:lnTo>
                    <a:pt x="9587" y="2090"/>
                  </a:lnTo>
                  <a:lnTo>
                    <a:pt x="9464" y="1783"/>
                  </a:lnTo>
                  <a:lnTo>
                    <a:pt x="9311" y="1414"/>
                  </a:lnTo>
                  <a:lnTo>
                    <a:pt x="9095" y="1045"/>
                  </a:lnTo>
                  <a:lnTo>
                    <a:pt x="8942" y="861"/>
                  </a:lnTo>
                  <a:lnTo>
                    <a:pt x="8788" y="677"/>
                  </a:lnTo>
                  <a:lnTo>
                    <a:pt x="8604" y="523"/>
                  </a:lnTo>
                  <a:lnTo>
                    <a:pt x="8419" y="370"/>
                  </a:lnTo>
                  <a:lnTo>
                    <a:pt x="8204" y="247"/>
                  </a:lnTo>
                  <a:lnTo>
                    <a:pt x="7959" y="185"/>
                  </a:lnTo>
                  <a:lnTo>
                    <a:pt x="7959" y="185"/>
                  </a:lnTo>
                  <a:lnTo>
                    <a:pt x="7375" y="62"/>
                  </a:lnTo>
                  <a:lnTo>
                    <a:pt x="6699" y="1"/>
                  </a:lnTo>
                  <a:lnTo>
                    <a:pt x="5992" y="1"/>
                  </a:lnTo>
                  <a:lnTo>
                    <a:pt x="5255" y="32"/>
                  </a:lnTo>
                  <a:lnTo>
                    <a:pt x="4487" y="154"/>
                  </a:lnTo>
                  <a:lnTo>
                    <a:pt x="4149" y="247"/>
                  </a:lnTo>
                  <a:lnTo>
                    <a:pt x="3780" y="339"/>
                  </a:lnTo>
                  <a:lnTo>
                    <a:pt x="3473" y="462"/>
                  </a:lnTo>
                  <a:lnTo>
                    <a:pt x="3165" y="615"/>
                  </a:lnTo>
                  <a:lnTo>
                    <a:pt x="2889" y="769"/>
                  </a:lnTo>
                  <a:lnTo>
                    <a:pt x="2612" y="953"/>
                  </a:lnTo>
                  <a:lnTo>
                    <a:pt x="2612" y="953"/>
                  </a:lnTo>
                  <a:lnTo>
                    <a:pt x="1691" y="1752"/>
                  </a:lnTo>
                  <a:lnTo>
                    <a:pt x="830" y="2490"/>
                  </a:lnTo>
                  <a:lnTo>
                    <a:pt x="1" y="3288"/>
                  </a:lnTo>
                  <a:lnTo>
                    <a:pt x="1" y="3288"/>
                  </a:lnTo>
                  <a:lnTo>
                    <a:pt x="984" y="3258"/>
                  </a:lnTo>
                  <a:lnTo>
                    <a:pt x="3411" y="3104"/>
                  </a:lnTo>
                  <a:lnTo>
                    <a:pt x="4947" y="2981"/>
                  </a:lnTo>
                  <a:lnTo>
                    <a:pt x="6545" y="2828"/>
                  </a:lnTo>
                  <a:lnTo>
                    <a:pt x="8143" y="2613"/>
                  </a:lnTo>
                  <a:lnTo>
                    <a:pt x="8911" y="2490"/>
                  </a:lnTo>
                  <a:lnTo>
                    <a:pt x="9648" y="23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7"/>
            <p:cNvSpPr/>
            <p:nvPr/>
          </p:nvSpPr>
          <p:spPr>
            <a:xfrm>
              <a:off x="3672418" y="2861098"/>
              <a:ext cx="154869" cy="141964"/>
            </a:xfrm>
            <a:custGeom>
              <a:avLst/>
              <a:gdLst/>
              <a:ahLst/>
              <a:cxnLst/>
              <a:rect l="l" t="t" r="r" b="b"/>
              <a:pathLst>
                <a:path w="1476" h="1353" extrusionOk="0">
                  <a:moveTo>
                    <a:pt x="1475" y="1"/>
                  </a:moveTo>
                  <a:lnTo>
                    <a:pt x="431" y="953"/>
                  </a:lnTo>
                  <a:lnTo>
                    <a:pt x="1" y="1352"/>
                  </a:lnTo>
                  <a:lnTo>
                    <a:pt x="1475" y="1291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7"/>
            <p:cNvSpPr/>
            <p:nvPr/>
          </p:nvSpPr>
          <p:spPr>
            <a:xfrm>
              <a:off x="3907767" y="2990051"/>
              <a:ext cx="6610" cy="3358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7"/>
            <p:cNvSpPr/>
            <p:nvPr/>
          </p:nvSpPr>
          <p:spPr>
            <a:xfrm>
              <a:off x="3907767" y="2990051"/>
              <a:ext cx="6610" cy="3358"/>
            </a:xfrm>
            <a:custGeom>
              <a:avLst/>
              <a:gdLst/>
              <a:ahLst/>
              <a:cxnLst/>
              <a:rect l="l" t="t" r="r" b="b"/>
              <a:pathLst>
                <a:path w="63" h="32" fill="none" extrusionOk="0">
                  <a:moveTo>
                    <a:pt x="62" y="1"/>
                  </a:moveTo>
                  <a:lnTo>
                    <a:pt x="62" y="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7"/>
            <p:cNvSpPr/>
            <p:nvPr/>
          </p:nvSpPr>
          <p:spPr>
            <a:xfrm>
              <a:off x="3907767" y="2657964"/>
              <a:ext cx="351499" cy="335445"/>
            </a:xfrm>
            <a:custGeom>
              <a:avLst/>
              <a:gdLst/>
              <a:ahLst/>
              <a:cxnLst/>
              <a:rect l="l" t="t" r="r" b="b"/>
              <a:pathLst>
                <a:path w="3350" h="3197" extrusionOk="0">
                  <a:moveTo>
                    <a:pt x="3350" y="1"/>
                  </a:moveTo>
                  <a:lnTo>
                    <a:pt x="3165" y="32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7"/>
            <p:cNvSpPr/>
            <p:nvPr/>
          </p:nvSpPr>
          <p:spPr>
            <a:xfrm>
              <a:off x="3907767" y="2657964"/>
              <a:ext cx="351499" cy="335445"/>
            </a:xfrm>
            <a:custGeom>
              <a:avLst/>
              <a:gdLst/>
              <a:ahLst/>
              <a:cxnLst/>
              <a:rect l="l" t="t" r="r" b="b"/>
              <a:pathLst>
                <a:path w="3350" h="3197" fill="none" extrusionOk="0">
                  <a:moveTo>
                    <a:pt x="3350" y="1"/>
                  </a:moveTo>
                  <a:lnTo>
                    <a:pt x="3350" y="1"/>
                  </a:lnTo>
                  <a:lnTo>
                    <a:pt x="3165" y="32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1" y="3196"/>
                  </a:lnTo>
                  <a:lnTo>
                    <a:pt x="62" y="3166"/>
                  </a:lnTo>
                  <a:lnTo>
                    <a:pt x="62" y="3166"/>
                  </a:lnTo>
                  <a:lnTo>
                    <a:pt x="185" y="3166"/>
                  </a:lnTo>
                  <a:lnTo>
                    <a:pt x="335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7"/>
            <p:cNvSpPr/>
            <p:nvPr/>
          </p:nvSpPr>
          <p:spPr>
            <a:xfrm>
              <a:off x="4104398" y="2661216"/>
              <a:ext cx="348351" cy="319287"/>
            </a:xfrm>
            <a:custGeom>
              <a:avLst/>
              <a:gdLst/>
              <a:ahLst/>
              <a:cxnLst/>
              <a:rect l="l" t="t" r="r" b="b"/>
              <a:pathLst>
                <a:path w="3320" h="3043" extrusionOk="0">
                  <a:moveTo>
                    <a:pt x="3012" y="1"/>
                  </a:move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01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7"/>
            <p:cNvSpPr/>
            <p:nvPr/>
          </p:nvSpPr>
          <p:spPr>
            <a:xfrm>
              <a:off x="4104398" y="2661216"/>
              <a:ext cx="348351" cy="319287"/>
            </a:xfrm>
            <a:custGeom>
              <a:avLst/>
              <a:gdLst/>
              <a:ahLst/>
              <a:cxnLst/>
              <a:rect l="l" t="t" r="r" b="b"/>
              <a:pathLst>
                <a:path w="3320" h="3043" fill="none" extrusionOk="0">
                  <a:moveTo>
                    <a:pt x="3012" y="1"/>
                  </a:moveTo>
                  <a:lnTo>
                    <a:pt x="1" y="3042"/>
                  </a:lnTo>
                  <a:lnTo>
                    <a:pt x="1" y="3042"/>
                  </a:lnTo>
                  <a:lnTo>
                    <a:pt x="370" y="3012"/>
                  </a:lnTo>
                  <a:lnTo>
                    <a:pt x="3319" y="31"/>
                  </a:lnTo>
                  <a:lnTo>
                    <a:pt x="3319" y="31"/>
                  </a:lnTo>
                  <a:lnTo>
                    <a:pt x="30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7"/>
            <p:cNvSpPr/>
            <p:nvPr/>
          </p:nvSpPr>
          <p:spPr>
            <a:xfrm>
              <a:off x="4478459" y="2783769"/>
              <a:ext cx="164522" cy="158017"/>
            </a:xfrm>
            <a:custGeom>
              <a:avLst/>
              <a:gdLst/>
              <a:ahLst/>
              <a:cxnLst/>
              <a:rect l="l" t="t" r="r" b="b"/>
              <a:pathLst>
                <a:path w="1568" h="1506" extrusionOk="0">
                  <a:moveTo>
                    <a:pt x="1506" y="0"/>
                  </a:move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7"/>
            <p:cNvSpPr/>
            <p:nvPr/>
          </p:nvSpPr>
          <p:spPr>
            <a:xfrm>
              <a:off x="4478459" y="2783769"/>
              <a:ext cx="164522" cy="158017"/>
            </a:xfrm>
            <a:custGeom>
              <a:avLst/>
              <a:gdLst/>
              <a:ahLst/>
              <a:cxnLst/>
              <a:rect l="l" t="t" r="r" b="b"/>
              <a:pathLst>
                <a:path w="1568" h="1506" fill="none" extrusionOk="0">
                  <a:moveTo>
                    <a:pt x="1506" y="0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184" y="1475"/>
                  </a:lnTo>
                  <a:lnTo>
                    <a:pt x="1567" y="92"/>
                  </a:lnTo>
                  <a:lnTo>
                    <a:pt x="1567" y="92"/>
                  </a:lnTo>
                  <a:lnTo>
                    <a:pt x="15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7"/>
            <p:cNvSpPr/>
            <p:nvPr/>
          </p:nvSpPr>
          <p:spPr>
            <a:xfrm>
              <a:off x="4488112" y="2670869"/>
              <a:ext cx="9758" cy="270916"/>
            </a:xfrm>
            <a:custGeom>
              <a:avLst/>
              <a:gdLst/>
              <a:ahLst/>
              <a:cxnLst/>
              <a:rect l="l" t="t" r="r" b="b"/>
              <a:pathLst>
                <a:path w="93" h="2582" extrusionOk="0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7"/>
            <p:cNvSpPr/>
            <p:nvPr/>
          </p:nvSpPr>
          <p:spPr>
            <a:xfrm>
              <a:off x="4488112" y="2670869"/>
              <a:ext cx="9758" cy="270916"/>
            </a:xfrm>
            <a:custGeom>
              <a:avLst/>
              <a:gdLst/>
              <a:ahLst/>
              <a:cxnLst/>
              <a:rect l="l" t="t" r="r" b="b"/>
              <a:pathLst>
                <a:path w="93" h="2582" fill="none" extrusionOk="0">
                  <a:moveTo>
                    <a:pt x="0" y="1"/>
                  </a:moveTo>
                  <a:lnTo>
                    <a:pt x="0" y="2582"/>
                  </a:lnTo>
                  <a:lnTo>
                    <a:pt x="92" y="2582"/>
                  </a:lnTo>
                  <a:lnTo>
                    <a:pt x="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7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extrusionOk="0">
                  <a:moveTo>
                    <a:pt x="1291" y="1"/>
                  </a:moveTo>
                  <a:lnTo>
                    <a:pt x="1106" y="62"/>
                  </a:lnTo>
                  <a:lnTo>
                    <a:pt x="953" y="93"/>
                  </a:lnTo>
                  <a:lnTo>
                    <a:pt x="799" y="155"/>
                  </a:lnTo>
                  <a:lnTo>
                    <a:pt x="523" y="339"/>
                  </a:lnTo>
                  <a:lnTo>
                    <a:pt x="338" y="493"/>
                  </a:lnTo>
                  <a:lnTo>
                    <a:pt x="185" y="677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338" y="1046"/>
                  </a:lnTo>
                  <a:lnTo>
                    <a:pt x="646" y="1076"/>
                  </a:lnTo>
                  <a:lnTo>
                    <a:pt x="922" y="1046"/>
                  </a:lnTo>
                  <a:lnTo>
                    <a:pt x="1168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752" y="677"/>
                  </a:lnTo>
                  <a:lnTo>
                    <a:pt x="1844" y="523"/>
                  </a:lnTo>
                  <a:lnTo>
                    <a:pt x="1936" y="431"/>
                  </a:lnTo>
                  <a:lnTo>
                    <a:pt x="1967" y="339"/>
                  </a:lnTo>
                  <a:lnTo>
                    <a:pt x="1967" y="247"/>
                  </a:lnTo>
                  <a:lnTo>
                    <a:pt x="1936" y="155"/>
                  </a:lnTo>
                  <a:lnTo>
                    <a:pt x="1875" y="93"/>
                  </a:lnTo>
                  <a:lnTo>
                    <a:pt x="1782" y="32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DCD6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7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fill="none" extrusionOk="0">
                  <a:moveTo>
                    <a:pt x="0" y="984"/>
                  </a:moveTo>
                  <a:lnTo>
                    <a:pt x="0" y="984"/>
                  </a:lnTo>
                  <a:lnTo>
                    <a:pt x="93" y="830"/>
                  </a:lnTo>
                  <a:lnTo>
                    <a:pt x="185" y="677"/>
                  </a:lnTo>
                  <a:lnTo>
                    <a:pt x="338" y="493"/>
                  </a:lnTo>
                  <a:lnTo>
                    <a:pt x="523" y="339"/>
                  </a:lnTo>
                  <a:lnTo>
                    <a:pt x="799" y="155"/>
                  </a:lnTo>
                  <a:lnTo>
                    <a:pt x="953" y="93"/>
                  </a:lnTo>
                  <a:lnTo>
                    <a:pt x="1106" y="62"/>
                  </a:lnTo>
                  <a:lnTo>
                    <a:pt x="1291" y="1"/>
                  </a:lnTo>
                  <a:lnTo>
                    <a:pt x="1506" y="1"/>
                  </a:lnTo>
                  <a:lnTo>
                    <a:pt x="1506" y="1"/>
                  </a:lnTo>
                  <a:lnTo>
                    <a:pt x="1660" y="1"/>
                  </a:lnTo>
                  <a:lnTo>
                    <a:pt x="1782" y="32"/>
                  </a:lnTo>
                  <a:lnTo>
                    <a:pt x="1875" y="93"/>
                  </a:lnTo>
                  <a:lnTo>
                    <a:pt x="1936" y="155"/>
                  </a:lnTo>
                  <a:lnTo>
                    <a:pt x="1967" y="247"/>
                  </a:lnTo>
                  <a:lnTo>
                    <a:pt x="1967" y="339"/>
                  </a:lnTo>
                  <a:lnTo>
                    <a:pt x="1936" y="431"/>
                  </a:lnTo>
                  <a:lnTo>
                    <a:pt x="1844" y="523"/>
                  </a:lnTo>
                  <a:lnTo>
                    <a:pt x="1844" y="523"/>
                  </a:lnTo>
                  <a:lnTo>
                    <a:pt x="1752" y="677"/>
                  </a:lnTo>
                  <a:lnTo>
                    <a:pt x="1567" y="800"/>
                  </a:lnTo>
                  <a:lnTo>
                    <a:pt x="1383" y="892"/>
                  </a:lnTo>
                  <a:lnTo>
                    <a:pt x="1168" y="984"/>
                  </a:lnTo>
                  <a:lnTo>
                    <a:pt x="922" y="1046"/>
                  </a:lnTo>
                  <a:lnTo>
                    <a:pt x="646" y="1076"/>
                  </a:lnTo>
                  <a:lnTo>
                    <a:pt x="338" y="1046"/>
                  </a:lnTo>
                  <a:lnTo>
                    <a:pt x="0" y="9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7"/>
            <p:cNvSpPr/>
            <p:nvPr/>
          </p:nvSpPr>
          <p:spPr>
            <a:xfrm>
              <a:off x="3298462" y="3160974"/>
              <a:ext cx="109752" cy="32317"/>
            </a:xfrm>
            <a:custGeom>
              <a:avLst/>
              <a:gdLst/>
              <a:ahLst/>
              <a:cxnLst/>
              <a:rect l="l" t="t" r="r" b="b"/>
              <a:pathLst>
                <a:path w="1046" h="308" extrusionOk="0">
                  <a:moveTo>
                    <a:pt x="1014" y="31"/>
                  </a:moveTo>
                  <a:lnTo>
                    <a:pt x="1014" y="31"/>
                  </a:lnTo>
                  <a:lnTo>
                    <a:pt x="830" y="123"/>
                  </a:lnTo>
                  <a:lnTo>
                    <a:pt x="584" y="215"/>
                  </a:lnTo>
                  <a:lnTo>
                    <a:pt x="338" y="27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62" y="307"/>
                  </a:lnTo>
                  <a:lnTo>
                    <a:pt x="62" y="307"/>
                  </a:lnTo>
                  <a:lnTo>
                    <a:pt x="338" y="277"/>
                  </a:lnTo>
                  <a:lnTo>
                    <a:pt x="584" y="215"/>
                  </a:lnTo>
                  <a:lnTo>
                    <a:pt x="830" y="123"/>
                  </a:lnTo>
                  <a:lnTo>
                    <a:pt x="1014" y="31"/>
                  </a:lnTo>
                  <a:close/>
                  <a:moveTo>
                    <a:pt x="1014" y="31"/>
                  </a:move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lnTo>
                    <a:pt x="1014" y="31"/>
                  </a:lnTo>
                  <a:close/>
                  <a:moveTo>
                    <a:pt x="1045" y="0"/>
                  </a:moveTo>
                  <a:lnTo>
                    <a:pt x="1045" y="0"/>
                  </a:lnTo>
                  <a:lnTo>
                    <a:pt x="1045" y="31"/>
                  </a:lnTo>
                  <a:lnTo>
                    <a:pt x="1045" y="31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F2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7"/>
            <p:cNvSpPr/>
            <p:nvPr/>
          </p:nvSpPr>
          <p:spPr>
            <a:xfrm>
              <a:off x="3298462" y="3164122"/>
              <a:ext cx="106499" cy="29169"/>
            </a:xfrm>
            <a:custGeom>
              <a:avLst/>
              <a:gdLst/>
              <a:ahLst/>
              <a:cxnLst/>
              <a:rect l="l" t="t" r="r" b="b"/>
              <a:pathLst>
                <a:path w="1015" h="278" fill="none" extrusionOk="0">
                  <a:moveTo>
                    <a:pt x="1014" y="1"/>
                  </a:moveTo>
                  <a:lnTo>
                    <a:pt x="1014" y="1"/>
                  </a:lnTo>
                  <a:lnTo>
                    <a:pt x="830" y="93"/>
                  </a:lnTo>
                  <a:lnTo>
                    <a:pt x="584" y="185"/>
                  </a:lnTo>
                  <a:lnTo>
                    <a:pt x="338" y="24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2" y="277"/>
                  </a:lnTo>
                  <a:lnTo>
                    <a:pt x="62" y="277"/>
                  </a:lnTo>
                  <a:lnTo>
                    <a:pt x="338" y="247"/>
                  </a:lnTo>
                  <a:lnTo>
                    <a:pt x="584" y="185"/>
                  </a:lnTo>
                  <a:lnTo>
                    <a:pt x="830" y="93"/>
                  </a:lnTo>
                  <a:lnTo>
                    <a:pt x="10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7"/>
            <p:cNvSpPr/>
            <p:nvPr/>
          </p:nvSpPr>
          <p:spPr>
            <a:xfrm>
              <a:off x="3404857" y="3164122"/>
              <a:ext cx="105" cy="10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7"/>
            <p:cNvSpPr/>
            <p:nvPr/>
          </p:nvSpPr>
          <p:spPr>
            <a:xfrm>
              <a:off x="3408110" y="3160974"/>
              <a:ext cx="105" cy="3253"/>
            </a:xfrm>
            <a:custGeom>
              <a:avLst/>
              <a:gdLst/>
              <a:ahLst/>
              <a:cxnLst/>
              <a:rect l="l" t="t" r="r" b="b"/>
              <a:pathLst>
                <a:path w="1" h="3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7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extrusionOk="0">
                  <a:moveTo>
                    <a:pt x="1844" y="62"/>
                  </a:moveTo>
                  <a:lnTo>
                    <a:pt x="1913" y="108"/>
                  </a:lnTo>
                  <a:lnTo>
                    <a:pt x="1913" y="108"/>
                  </a:lnTo>
                  <a:lnTo>
                    <a:pt x="1905" y="93"/>
                  </a:lnTo>
                  <a:lnTo>
                    <a:pt x="1844" y="62"/>
                  </a:lnTo>
                  <a:close/>
                  <a:moveTo>
                    <a:pt x="1721" y="1"/>
                  </a:move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721" y="1"/>
                  </a:lnTo>
                  <a:close/>
                  <a:moveTo>
                    <a:pt x="1913" y="108"/>
                  </a:moveTo>
                  <a:lnTo>
                    <a:pt x="1936" y="155"/>
                  </a:lnTo>
                  <a:lnTo>
                    <a:pt x="1096" y="994"/>
                  </a:lnTo>
                  <a:lnTo>
                    <a:pt x="1096" y="994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913" y="108"/>
                  </a:lnTo>
                  <a:close/>
                  <a:moveTo>
                    <a:pt x="1096" y="994"/>
                  </a:moveTo>
                  <a:lnTo>
                    <a:pt x="932" y="1035"/>
                  </a:lnTo>
                  <a:lnTo>
                    <a:pt x="932" y="1035"/>
                  </a:lnTo>
                  <a:lnTo>
                    <a:pt x="1076" y="1015"/>
                  </a:lnTo>
                  <a:lnTo>
                    <a:pt x="1096" y="994"/>
                  </a:lnTo>
                  <a:close/>
                  <a:moveTo>
                    <a:pt x="93" y="830"/>
                  </a:moveTo>
                  <a:lnTo>
                    <a:pt x="0" y="984"/>
                  </a:lnTo>
                  <a:lnTo>
                    <a:pt x="308" y="1046"/>
                  </a:lnTo>
                  <a:lnTo>
                    <a:pt x="406" y="1058"/>
                  </a:lnTo>
                  <a:lnTo>
                    <a:pt x="406" y="1058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93" y="830"/>
                  </a:lnTo>
                  <a:close/>
                  <a:moveTo>
                    <a:pt x="406" y="1058"/>
                  </a:moveTo>
                  <a:lnTo>
                    <a:pt x="461" y="1076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406" y="1058"/>
                  </a:lnTo>
                  <a:close/>
                  <a:moveTo>
                    <a:pt x="1322" y="585"/>
                  </a:moveTo>
                  <a:lnTo>
                    <a:pt x="1045" y="738"/>
                  </a:lnTo>
                  <a:lnTo>
                    <a:pt x="707" y="830"/>
                  </a:lnTo>
                  <a:lnTo>
                    <a:pt x="471" y="1066"/>
                  </a:lnTo>
                  <a:lnTo>
                    <a:pt x="471" y="106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932" y="1035"/>
                  </a:lnTo>
                  <a:lnTo>
                    <a:pt x="932" y="1035"/>
                  </a:lnTo>
                  <a:lnTo>
                    <a:pt x="861" y="1046"/>
                  </a:lnTo>
                  <a:lnTo>
                    <a:pt x="1322" y="585"/>
                  </a:lnTo>
                  <a:close/>
                </a:path>
              </a:pathLst>
            </a:custGeom>
            <a:solidFill>
              <a:srgbClr val="D1C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7"/>
            <p:cNvSpPr/>
            <p:nvPr/>
          </p:nvSpPr>
          <p:spPr>
            <a:xfrm>
              <a:off x="3240438" y="3080287"/>
              <a:ext cx="206387" cy="113004"/>
            </a:xfrm>
            <a:custGeom>
              <a:avLst/>
              <a:gdLst/>
              <a:ahLst/>
              <a:cxnLst/>
              <a:rect l="l" t="t" r="r" b="b"/>
              <a:pathLst>
                <a:path w="1967" h="1077" fill="none" extrusionOk="0">
                  <a:moveTo>
                    <a:pt x="1721" y="1"/>
                  </a:moveTo>
                  <a:lnTo>
                    <a:pt x="1721" y="1"/>
                  </a:lnTo>
                  <a:lnTo>
                    <a:pt x="1721" y="124"/>
                  </a:lnTo>
                  <a:lnTo>
                    <a:pt x="1690" y="216"/>
                  </a:lnTo>
                  <a:lnTo>
                    <a:pt x="1844" y="62"/>
                  </a:lnTo>
                  <a:lnTo>
                    <a:pt x="1844" y="62"/>
                  </a:lnTo>
                  <a:lnTo>
                    <a:pt x="1905" y="93"/>
                  </a:lnTo>
                  <a:lnTo>
                    <a:pt x="1936" y="155"/>
                  </a:lnTo>
                  <a:lnTo>
                    <a:pt x="1076" y="1015"/>
                  </a:lnTo>
                  <a:lnTo>
                    <a:pt x="1076" y="1015"/>
                  </a:lnTo>
                  <a:lnTo>
                    <a:pt x="861" y="1046"/>
                  </a:lnTo>
                  <a:lnTo>
                    <a:pt x="1322" y="585"/>
                  </a:lnTo>
                  <a:lnTo>
                    <a:pt x="1322" y="585"/>
                  </a:lnTo>
                  <a:lnTo>
                    <a:pt x="1045" y="738"/>
                  </a:lnTo>
                  <a:lnTo>
                    <a:pt x="707" y="830"/>
                  </a:lnTo>
                  <a:lnTo>
                    <a:pt x="461" y="1076"/>
                  </a:lnTo>
                  <a:lnTo>
                    <a:pt x="461" y="1076"/>
                  </a:lnTo>
                  <a:lnTo>
                    <a:pt x="369" y="1046"/>
                  </a:lnTo>
                  <a:lnTo>
                    <a:pt x="584" y="830"/>
                  </a:lnTo>
                  <a:lnTo>
                    <a:pt x="584" y="830"/>
                  </a:lnTo>
                  <a:lnTo>
                    <a:pt x="369" y="861"/>
                  </a:lnTo>
                  <a:lnTo>
                    <a:pt x="369" y="861"/>
                  </a:lnTo>
                  <a:lnTo>
                    <a:pt x="93" y="830"/>
                  </a:lnTo>
                  <a:lnTo>
                    <a:pt x="93" y="83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308" y="1046"/>
                  </a:lnTo>
                  <a:lnTo>
                    <a:pt x="553" y="1076"/>
                  </a:lnTo>
                  <a:lnTo>
                    <a:pt x="553" y="1076"/>
                  </a:lnTo>
                  <a:lnTo>
                    <a:pt x="615" y="1076"/>
                  </a:lnTo>
                  <a:lnTo>
                    <a:pt x="615" y="1076"/>
                  </a:lnTo>
                  <a:lnTo>
                    <a:pt x="891" y="1046"/>
                  </a:lnTo>
                  <a:lnTo>
                    <a:pt x="1137" y="984"/>
                  </a:lnTo>
                  <a:lnTo>
                    <a:pt x="1383" y="892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67" y="800"/>
                  </a:lnTo>
                  <a:lnTo>
                    <a:pt x="1598" y="800"/>
                  </a:lnTo>
                  <a:lnTo>
                    <a:pt x="1598" y="800"/>
                  </a:lnTo>
                  <a:lnTo>
                    <a:pt x="1598" y="769"/>
                  </a:lnTo>
                  <a:lnTo>
                    <a:pt x="1598" y="769"/>
                  </a:lnTo>
                  <a:lnTo>
                    <a:pt x="1721" y="677"/>
                  </a:lnTo>
                  <a:lnTo>
                    <a:pt x="1844" y="554"/>
                  </a:lnTo>
                  <a:lnTo>
                    <a:pt x="1905" y="431"/>
                  </a:lnTo>
                  <a:lnTo>
                    <a:pt x="1967" y="339"/>
                  </a:lnTo>
                  <a:lnTo>
                    <a:pt x="1967" y="216"/>
                  </a:lnTo>
                  <a:lnTo>
                    <a:pt x="1936" y="124"/>
                  </a:lnTo>
                  <a:lnTo>
                    <a:pt x="1844" y="62"/>
                  </a:lnTo>
                  <a:lnTo>
                    <a:pt x="17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7"/>
            <p:cNvSpPr/>
            <p:nvPr/>
          </p:nvSpPr>
          <p:spPr>
            <a:xfrm>
              <a:off x="3301715" y="3080287"/>
              <a:ext cx="99994" cy="87193"/>
            </a:xfrm>
            <a:custGeom>
              <a:avLst/>
              <a:gdLst/>
              <a:ahLst/>
              <a:cxnLst/>
              <a:rect l="l" t="t" r="r" b="b"/>
              <a:pathLst>
                <a:path w="953" h="831" extrusionOk="0">
                  <a:moveTo>
                    <a:pt x="830" y="1"/>
                  </a:move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7"/>
            <p:cNvSpPr/>
            <p:nvPr/>
          </p:nvSpPr>
          <p:spPr>
            <a:xfrm>
              <a:off x="3301715" y="3080287"/>
              <a:ext cx="99994" cy="87193"/>
            </a:xfrm>
            <a:custGeom>
              <a:avLst/>
              <a:gdLst/>
              <a:ahLst/>
              <a:cxnLst/>
              <a:rect l="l" t="t" r="r" b="b"/>
              <a:pathLst>
                <a:path w="953" h="831" fill="none" extrusionOk="0">
                  <a:moveTo>
                    <a:pt x="922" y="1"/>
                  </a:move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830" y="1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123" y="830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53" y="1"/>
                  </a:lnTo>
                  <a:lnTo>
                    <a:pt x="9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7"/>
            <p:cNvSpPr/>
            <p:nvPr/>
          </p:nvSpPr>
          <p:spPr>
            <a:xfrm>
              <a:off x="3279156" y="3167374"/>
              <a:ext cx="35570" cy="25916"/>
            </a:xfrm>
            <a:custGeom>
              <a:avLst/>
              <a:gdLst/>
              <a:ahLst/>
              <a:cxnLst/>
              <a:rect l="l" t="t" r="r" b="b"/>
              <a:pathLst>
                <a:path w="339" h="247" extrusionOk="0">
                  <a:moveTo>
                    <a:pt x="215" y="0"/>
                  </a:move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7"/>
            <p:cNvSpPr/>
            <p:nvPr/>
          </p:nvSpPr>
          <p:spPr>
            <a:xfrm>
              <a:off x="3279156" y="3167374"/>
              <a:ext cx="35570" cy="25916"/>
            </a:xfrm>
            <a:custGeom>
              <a:avLst/>
              <a:gdLst/>
              <a:ahLst/>
              <a:cxnLst/>
              <a:rect l="l" t="t" r="r" b="b"/>
              <a:pathLst>
                <a:path w="339" h="247" fill="none" extrusionOk="0">
                  <a:moveTo>
                    <a:pt x="338" y="0"/>
                  </a:moveTo>
                  <a:lnTo>
                    <a:pt x="338" y="0"/>
                  </a:lnTo>
                  <a:lnTo>
                    <a:pt x="215" y="0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92" y="246"/>
                  </a:lnTo>
                  <a:lnTo>
                    <a:pt x="3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7"/>
            <p:cNvSpPr/>
            <p:nvPr/>
          </p:nvSpPr>
          <p:spPr>
            <a:xfrm>
              <a:off x="3379046" y="3102845"/>
              <a:ext cx="38822" cy="38822"/>
            </a:xfrm>
            <a:custGeom>
              <a:avLst/>
              <a:gdLst/>
              <a:ahLst/>
              <a:cxnLst/>
              <a:rect l="l" t="t" r="r" b="b"/>
              <a:pathLst>
                <a:path w="370" h="370" extrusionOk="0">
                  <a:moveTo>
                    <a:pt x="369" y="1"/>
                  </a:move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AC2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7"/>
            <p:cNvSpPr/>
            <p:nvPr/>
          </p:nvSpPr>
          <p:spPr>
            <a:xfrm>
              <a:off x="3379046" y="3102845"/>
              <a:ext cx="38822" cy="38822"/>
            </a:xfrm>
            <a:custGeom>
              <a:avLst/>
              <a:gdLst/>
              <a:ahLst/>
              <a:cxnLst/>
              <a:rect l="l" t="t" r="r" b="b"/>
              <a:pathLst>
                <a:path w="370" h="370" fill="none" extrusionOk="0">
                  <a:moveTo>
                    <a:pt x="369" y="1"/>
                  </a:moveTo>
                  <a:lnTo>
                    <a:pt x="1" y="370"/>
                  </a:lnTo>
                  <a:lnTo>
                    <a:pt x="1" y="370"/>
                  </a:lnTo>
                  <a:lnTo>
                    <a:pt x="216" y="185"/>
                  </a:lnTo>
                  <a:lnTo>
                    <a:pt x="3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7"/>
            <p:cNvSpPr/>
            <p:nvPr/>
          </p:nvSpPr>
          <p:spPr>
            <a:xfrm>
              <a:off x="3330675" y="3086792"/>
              <a:ext cx="113004" cy="103246"/>
            </a:xfrm>
            <a:custGeom>
              <a:avLst/>
              <a:gdLst/>
              <a:ahLst/>
              <a:cxnLst/>
              <a:rect l="l" t="t" r="r" b="b"/>
              <a:pathLst>
                <a:path w="1077" h="984" extrusionOk="0">
                  <a:moveTo>
                    <a:pt x="984" y="0"/>
                  </a:move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C0B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7"/>
            <p:cNvSpPr/>
            <p:nvPr/>
          </p:nvSpPr>
          <p:spPr>
            <a:xfrm>
              <a:off x="3330675" y="3086792"/>
              <a:ext cx="113004" cy="103246"/>
            </a:xfrm>
            <a:custGeom>
              <a:avLst/>
              <a:gdLst/>
              <a:ahLst/>
              <a:cxnLst/>
              <a:rect l="l" t="t" r="r" b="b"/>
              <a:pathLst>
                <a:path w="1077" h="984" fill="none" extrusionOk="0">
                  <a:moveTo>
                    <a:pt x="984" y="0"/>
                  </a:moveTo>
                  <a:lnTo>
                    <a:pt x="830" y="154"/>
                  </a:lnTo>
                  <a:lnTo>
                    <a:pt x="830" y="154"/>
                  </a:lnTo>
                  <a:lnTo>
                    <a:pt x="677" y="338"/>
                  </a:lnTo>
                  <a:lnTo>
                    <a:pt x="462" y="523"/>
                  </a:lnTo>
                  <a:lnTo>
                    <a:pt x="1" y="984"/>
                  </a:lnTo>
                  <a:lnTo>
                    <a:pt x="1" y="984"/>
                  </a:lnTo>
                  <a:lnTo>
                    <a:pt x="216" y="953"/>
                  </a:lnTo>
                  <a:lnTo>
                    <a:pt x="1076" y="93"/>
                  </a:lnTo>
                  <a:lnTo>
                    <a:pt x="1076" y="93"/>
                  </a:lnTo>
                  <a:lnTo>
                    <a:pt x="1045" y="31"/>
                  </a:lnTo>
                  <a:lnTo>
                    <a:pt x="9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7"/>
            <p:cNvSpPr/>
            <p:nvPr/>
          </p:nvSpPr>
          <p:spPr>
            <a:xfrm>
              <a:off x="3179162" y="3212492"/>
              <a:ext cx="61381" cy="132310"/>
            </a:xfrm>
            <a:custGeom>
              <a:avLst/>
              <a:gdLst/>
              <a:ahLst/>
              <a:cxnLst/>
              <a:rect l="l" t="t" r="r" b="b"/>
              <a:pathLst>
                <a:path w="585" h="1261" extrusionOk="0">
                  <a:moveTo>
                    <a:pt x="1" y="1"/>
                  </a:moveTo>
                  <a:lnTo>
                    <a:pt x="1" y="1076"/>
                  </a:lnTo>
                  <a:lnTo>
                    <a:pt x="123" y="1168"/>
                  </a:lnTo>
                  <a:lnTo>
                    <a:pt x="246" y="1230"/>
                  </a:lnTo>
                  <a:lnTo>
                    <a:pt x="369" y="1260"/>
                  </a:lnTo>
                  <a:lnTo>
                    <a:pt x="461" y="1168"/>
                  </a:lnTo>
                  <a:lnTo>
                    <a:pt x="492" y="1045"/>
                  </a:lnTo>
                  <a:lnTo>
                    <a:pt x="554" y="769"/>
                  </a:lnTo>
                  <a:lnTo>
                    <a:pt x="584" y="554"/>
                  </a:lnTo>
                  <a:lnTo>
                    <a:pt x="584" y="462"/>
                  </a:lnTo>
                  <a:lnTo>
                    <a:pt x="400" y="369"/>
                  </a:lnTo>
                  <a:lnTo>
                    <a:pt x="246" y="246"/>
                  </a:lnTo>
                  <a:lnTo>
                    <a:pt x="93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7"/>
            <p:cNvSpPr/>
            <p:nvPr/>
          </p:nvSpPr>
          <p:spPr>
            <a:xfrm>
              <a:off x="4571948" y="3212492"/>
              <a:ext cx="538475" cy="332193"/>
            </a:xfrm>
            <a:custGeom>
              <a:avLst/>
              <a:gdLst/>
              <a:ahLst/>
              <a:cxnLst/>
              <a:rect l="l" t="t" r="r" b="b"/>
              <a:pathLst>
                <a:path w="5132" h="3166" extrusionOk="0">
                  <a:moveTo>
                    <a:pt x="4302" y="1"/>
                  </a:moveTo>
                  <a:lnTo>
                    <a:pt x="3779" y="31"/>
                  </a:lnTo>
                  <a:lnTo>
                    <a:pt x="3011" y="93"/>
                  </a:lnTo>
                  <a:lnTo>
                    <a:pt x="2612" y="185"/>
                  </a:lnTo>
                  <a:lnTo>
                    <a:pt x="2212" y="277"/>
                  </a:lnTo>
                  <a:lnTo>
                    <a:pt x="1813" y="431"/>
                  </a:lnTo>
                  <a:lnTo>
                    <a:pt x="1444" y="615"/>
                  </a:lnTo>
                  <a:lnTo>
                    <a:pt x="1075" y="892"/>
                  </a:lnTo>
                  <a:lnTo>
                    <a:pt x="738" y="1199"/>
                  </a:lnTo>
                  <a:lnTo>
                    <a:pt x="430" y="1537"/>
                  </a:lnTo>
                  <a:lnTo>
                    <a:pt x="215" y="1875"/>
                  </a:lnTo>
                  <a:lnTo>
                    <a:pt x="62" y="2213"/>
                  </a:lnTo>
                  <a:lnTo>
                    <a:pt x="0" y="2367"/>
                  </a:lnTo>
                  <a:lnTo>
                    <a:pt x="0" y="2489"/>
                  </a:lnTo>
                  <a:lnTo>
                    <a:pt x="0" y="2643"/>
                  </a:lnTo>
                  <a:lnTo>
                    <a:pt x="0" y="2766"/>
                  </a:lnTo>
                  <a:lnTo>
                    <a:pt x="62" y="2858"/>
                  </a:lnTo>
                  <a:lnTo>
                    <a:pt x="154" y="2920"/>
                  </a:lnTo>
                  <a:lnTo>
                    <a:pt x="215" y="2705"/>
                  </a:lnTo>
                  <a:lnTo>
                    <a:pt x="307" y="2489"/>
                  </a:lnTo>
                  <a:lnTo>
                    <a:pt x="400" y="2274"/>
                  </a:lnTo>
                  <a:lnTo>
                    <a:pt x="553" y="2059"/>
                  </a:lnTo>
                  <a:lnTo>
                    <a:pt x="738" y="1813"/>
                  </a:lnTo>
                  <a:lnTo>
                    <a:pt x="922" y="1598"/>
                  </a:lnTo>
                  <a:lnTo>
                    <a:pt x="1168" y="1414"/>
                  </a:lnTo>
                  <a:lnTo>
                    <a:pt x="1444" y="1230"/>
                  </a:lnTo>
                  <a:lnTo>
                    <a:pt x="1751" y="1076"/>
                  </a:lnTo>
                  <a:lnTo>
                    <a:pt x="2028" y="953"/>
                  </a:lnTo>
                  <a:lnTo>
                    <a:pt x="2274" y="892"/>
                  </a:lnTo>
                  <a:lnTo>
                    <a:pt x="2550" y="861"/>
                  </a:lnTo>
                  <a:lnTo>
                    <a:pt x="2765" y="830"/>
                  </a:lnTo>
                  <a:lnTo>
                    <a:pt x="2980" y="861"/>
                  </a:lnTo>
                  <a:lnTo>
                    <a:pt x="3196" y="892"/>
                  </a:lnTo>
                  <a:lnTo>
                    <a:pt x="3380" y="953"/>
                  </a:lnTo>
                  <a:lnTo>
                    <a:pt x="3718" y="1076"/>
                  </a:lnTo>
                  <a:lnTo>
                    <a:pt x="3933" y="1230"/>
                  </a:lnTo>
                  <a:lnTo>
                    <a:pt x="4148" y="1383"/>
                  </a:lnTo>
                  <a:lnTo>
                    <a:pt x="4363" y="1598"/>
                  </a:lnTo>
                  <a:lnTo>
                    <a:pt x="4517" y="1783"/>
                  </a:lnTo>
                  <a:lnTo>
                    <a:pt x="4670" y="1998"/>
                  </a:lnTo>
                  <a:lnTo>
                    <a:pt x="4763" y="2182"/>
                  </a:lnTo>
                  <a:lnTo>
                    <a:pt x="4824" y="2336"/>
                  </a:lnTo>
                  <a:lnTo>
                    <a:pt x="4885" y="2489"/>
                  </a:lnTo>
                  <a:lnTo>
                    <a:pt x="4947" y="2766"/>
                  </a:lnTo>
                  <a:lnTo>
                    <a:pt x="4947" y="2981"/>
                  </a:lnTo>
                  <a:lnTo>
                    <a:pt x="4947" y="3104"/>
                  </a:lnTo>
                  <a:lnTo>
                    <a:pt x="4947" y="3165"/>
                  </a:lnTo>
                  <a:lnTo>
                    <a:pt x="5039" y="3104"/>
                  </a:lnTo>
                  <a:lnTo>
                    <a:pt x="5070" y="3043"/>
                  </a:lnTo>
                  <a:lnTo>
                    <a:pt x="5101" y="2950"/>
                  </a:lnTo>
                  <a:lnTo>
                    <a:pt x="5131" y="2705"/>
                  </a:lnTo>
                  <a:lnTo>
                    <a:pt x="5131" y="2428"/>
                  </a:lnTo>
                  <a:lnTo>
                    <a:pt x="5101" y="2090"/>
                  </a:lnTo>
                  <a:lnTo>
                    <a:pt x="5008" y="1752"/>
                  </a:lnTo>
                  <a:lnTo>
                    <a:pt x="4916" y="1414"/>
                  </a:lnTo>
                  <a:lnTo>
                    <a:pt x="4824" y="1138"/>
                  </a:lnTo>
                  <a:lnTo>
                    <a:pt x="4701" y="922"/>
                  </a:lnTo>
                  <a:lnTo>
                    <a:pt x="4548" y="646"/>
                  </a:lnTo>
                  <a:lnTo>
                    <a:pt x="4425" y="400"/>
                  </a:lnTo>
                  <a:lnTo>
                    <a:pt x="4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7"/>
            <p:cNvSpPr/>
            <p:nvPr/>
          </p:nvSpPr>
          <p:spPr>
            <a:xfrm>
              <a:off x="4578348" y="2857846"/>
              <a:ext cx="112899" cy="167775"/>
            </a:xfrm>
            <a:custGeom>
              <a:avLst/>
              <a:gdLst/>
              <a:ahLst/>
              <a:cxnLst/>
              <a:rect l="l" t="t" r="r" b="b"/>
              <a:pathLst>
                <a:path w="1076" h="1599" extrusionOk="0">
                  <a:moveTo>
                    <a:pt x="892" y="1"/>
                  </a:moveTo>
                  <a:lnTo>
                    <a:pt x="738" y="62"/>
                  </a:lnTo>
                  <a:lnTo>
                    <a:pt x="400" y="216"/>
                  </a:lnTo>
                  <a:lnTo>
                    <a:pt x="246" y="339"/>
                  </a:lnTo>
                  <a:lnTo>
                    <a:pt x="93" y="462"/>
                  </a:lnTo>
                  <a:lnTo>
                    <a:pt x="1" y="615"/>
                  </a:lnTo>
                  <a:lnTo>
                    <a:pt x="1" y="708"/>
                  </a:lnTo>
                  <a:lnTo>
                    <a:pt x="1" y="800"/>
                  </a:lnTo>
                  <a:lnTo>
                    <a:pt x="93" y="984"/>
                  </a:lnTo>
                  <a:lnTo>
                    <a:pt x="216" y="1138"/>
                  </a:lnTo>
                  <a:lnTo>
                    <a:pt x="369" y="1261"/>
                  </a:lnTo>
                  <a:lnTo>
                    <a:pt x="523" y="1383"/>
                  </a:lnTo>
                  <a:lnTo>
                    <a:pt x="830" y="1537"/>
                  </a:lnTo>
                  <a:lnTo>
                    <a:pt x="953" y="1599"/>
                  </a:lnTo>
                  <a:lnTo>
                    <a:pt x="984" y="1445"/>
                  </a:lnTo>
                  <a:lnTo>
                    <a:pt x="1076" y="1015"/>
                  </a:lnTo>
                  <a:lnTo>
                    <a:pt x="1076" y="769"/>
                  </a:lnTo>
                  <a:lnTo>
                    <a:pt x="1076" y="492"/>
                  </a:lnTo>
                  <a:lnTo>
                    <a:pt x="1014" y="247"/>
                  </a:lnTo>
                  <a:lnTo>
                    <a:pt x="953" y="12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7"/>
            <p:cNvSpPr/>
            <p:nvPr/>
          </p:nvSpPr>
          <p:spPr>
            <a:xfrm>
              <a:off x="4755673" y="3102845"/>
              <a:ext cx="99994" cy="100098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369" y="1"/>
                  </a:moveTo>
                  <a:lnTo>
                    <a:pt x="277" y="32"/>
                  </a:lnTo>
                  <a:lnTo>
                    <a:pt x="123" y="124"/>
                  </a:lnTo>
                  <a:lnTo>
                    <a:pt x="31" y="278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0" y="554"/>
                  </a:lnTo>
                  <a:lnTo>
                    <a:pt x="31" y="646"/>
                  </a:lnTo>
                  <a:lnTo>
                    <a:pt x="123" y="800"/>
                  </a:lnTo>
                  <a:lnTo>
                    <a:pt x="277" y="923"/>
                  </a:lnTo>
                  <a:lnTo>
                    <a:pt x="369" y="923"/>
                  </a:lnTo>
                  <a:lnTo>
                    <a:pt x="461" y="953"/>
                  </a:lnTo>
                  <a:lnTo>
                    <a:pt x="584" y="923"/>
                  </a:lnTo>
                  <a:lnTo>
                    <a:pt x="676" y="923"/>
                  </a:lnTo>
                  <a:lnTo>
                    <a:pt x="799" y="800"/>
                  </a:lnTo>
                  <a:lnTo>
                    <a:pt x="922" y="646"/>
                  </a:lnTo>
                  <a:lnTo>
                    <a:pt x="953" y="554"/>
                  </a:lnTo>
                  <a:lnTo>
                    <a:pt x="953" y="462"/>
                  </a:lnTo>
                  <a:lnTo>
                    <a:pt x="953" y="370"/>
                  </a:lnTo>
                  <a:lnTo>
                    <a:pt x="922" y="278"/>
                  </a:lnTo>
                  <a:lnTo>
                    <a:pt x="799" y="124"/>
                  </a:lnTo>
                  <a:lnTo>
                    <a:pt x="676" y="3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343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7"/>
            <p:cNvSpPr/>
            <p:nvPr/>
          </p:nvSpPr>
          <p:spPr>
            <a:xfrm>
              <a:off x="4774980" y="3119004"/>
              <a:ext cx="61381" cy="64634"/>
            </a:xfrm>
            <a:custGeom>
              <a:avLst/>
              <a:gdLst/>
              <a:ahLst/>
              <a:cxnLst/>
              <a:rect l="l" t="t" r="r" b="b"/>
              <a:pathLst>
                <a:path w="585" h="616" extrusionOk="0">
                  <a:moveTo>
                    <a:pt x="277" y="1"/>
                  </a:moveTo>
                  <a:lnTo>
                    <a:pt x="185" y="31"/>
                  </a:lnTo>
                  <a:lnTo>
                    <a:pt x="62" y="93"/>
                  </a:lnTo>
                  <a:lnTo>
                    <a:pt x="1" y="185"/>
                  </a:lnTo>
                  <a:lnTo>
                    <a:pt x="1" y="308"/>
                  </a:lnTo>
                  <a:lnTo>
                    <a:pt x="1" y="431"/>
                  </a:lnTo>
                  <a:lnTo>
                    <a:pt x="62" y="523"/>
                  </a:lnTo>
                  <a:lnTo>
                    <a:pt x="185" y="584"/>
                  </a:lnTo>
                  <a:lnTo>
                    <a:pt x="277" y="615"/>
                  </a:lnTo>
                  <a:lnTo>
                    <a:pt x="400" y="584"/>
                  </a:lnTo>
                  <a:lnTo>
                    <a:pt x="492" y="523"/>
                  </a:lnTo>
                  <a:lnTo>
                    <a:pt x="554" y="431"/>
                  </a:lnTo>
                  <a:lnTo>
                    <a:pt x="585" y="308"/>
                  </a:lnTo>
                  <a:lnTo>
                    <a:pt x="554" y="185"/>
                  </a:lnTo>
                  <a:lnTo>
                    <a:pt x="492" y="93"/>
                  </a:lnTo>
                  <a:lnTo>
                    <a:pt x="400" y="3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7"/>
            <p:cNvSpPr/>
            <p:nvPr/>
          </p:nvSpPr>
          <p:spPr>
            <a:xfrm>
              <a:off x="4658932" y="2632257"/>
              <a:ext cx="338593" cy="309529"/>
            </a:xfrm>
            <a:custGeom>
              <a:avLst/>
              <a:gdLst/>
              <a:ahLst/>
              <a:cxnLst/>
              <a:rect l="l" t="t" r="r" b="b"/>
              <a:pathLst>
                <a:path w="3227" h="2950" extrusionOk="0">
                  <a:moveTo>
                    <a:pt x="1" y="0"/>
                  </a:moveTo>
                  <a:lnTo>
                    <a:pt x="93" y="61"/>
                  </a:lnTo>
                  <a:lnTo>
                    <a:pt x="216" y="184"/>
                  </a:lnTo>
                  <a:lnTo>
                    <a:pt x="369" y="399"/>
                  </a:lnTo>
                  <a:lnTo>
                    <a:pt x="707" y="891"/>
                  </a:lnTo>
                  <a:lnTo>
                    <a:pt x="1015" y="1352"/>
                  </a:lnTo>
                  <a:lnTo>
                    <a:pt x="1353" y="1813"/>
                  </a:lnTo>
                  <a:lnTo>
                    <a:pt x="1721" y="2274"/>
                  </a:lnTo>
                  <a:lnTo>
                    <a:pt x="1906" y="2458"/>
                  </a:lnTo>
                  <a:lnTo>
                    <a:pt x="2151" y="2642"/>
                  </a:lnTo>
                  <a:lnTo>
                    <a:pt x="2397" y="2796"/>
                  </a:lnTo>
                  <a:lnTo>
                    <a:pt x="2674" y="2919"/>
                  </a:lnTo>
                  <a:lnTo>
                    <a:pt x="2950" y="2950"/>
                  </a:lnTo>
                  <a:lnTo>
                    <a:pt x="3227" y="2950"/>
                  </a:lnTo>
                  <a:lnTo>
                    <a:pt x="2950" y="2919"/>
                  </a:lnTo>
                  <a:lnTo>
                    <a:pt x="2674" y="2858"/>
                  </a:lnTo>
                  <a:lnTo>
                    <a:pt x="2428" y="2735"/>
                  </a:lnTo>
                  <a:lnTo>
                    <a:pt x="2182" y="2581"/>
                  </a:lnTo>
                  <a:lnTo>
                    <a:pt x="1967" y="2397"/>
                  </a:lnTo>
                  <a:lnTo>
                    <a:pt x="1783" y="2212"/>
                  </a:lnTo>
                  <a:lnTo>
                    <a:pt x="1414" y="1751"/>
                  </a:lnTo>
                  <a:lnTo>
                    <a:pt x="1076" y="1290"/>
                  </a:lnTo>
                  <a:lnTo>
                    <a:pt x="769" y="830"/>
                  </a:lnTo>
                  <a:lnTo>
                    <a:pt x="431" y="369"/>
                  </a:lnTo>
                  <a:lnTo>
                    <a:pt x="216" y="154"/>
                  </a:lnTo>
                  <a:lnTo>
                    <a:pt x="124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7"/>
            <p:cNvSpPr/>
            <p:nvPr/>
          </p:nvSpPr>
          <p:spPr>
            <a:xfrm>
              <a:off x="4658932" y="2632257"/>
              <a:ext cx="338593" cy="309529"/>
            </a:xfrm>
            <a:custGeom>
              <a:avLst/>
              <a:gdLst/>
              <a:ahLst/>
              <a:cxnLst/>
              <a:rect l="l" t="t" r="r" b="b"/>
              <a:pathLst>
                <a:path w="3227" h="295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4" y="61"/>
                  </a:lnTo>
                  <a:lnTo>
                    <a:pt x="216" y="154"/>
                  </a:lnTo>
                  <a:lnTo>
                    <a:pt x="216" y="154"/>
                  </a:lnTo>
                  <a:lnTo>
                    <a:pt x="431" y="369"/>
                  </a:lnTo>
                  <a:lnTo>
                    <a:pt x="431" y="369"/>
                  </a:lnTo>
                  <a:lnTo>
                    <a:pt x="769" y="830"/>
                  </a:lnTo>
                  <a:lnTo>
                    <a:pt x="769" y="830"/>
                  </a:lnTo>
                  <a:lnTo>
                    <a:pt x="1076" y="1290"/>
                  </a:lnTo>
                  <a:lnTo>
                    <a:pt x="1414" y="1751"/>
                  </a:lnTo>
                  <a:lnTo>
                    <a:pt x="1414" y="1751"/>
                  </a:lnTo>
                  <a:lnTo>
                    <a:pt x="1783" y="2212"/>
                  </a:lnTo>
                  <a:lnTo>
                    <a:pt x="1967" y="2397"/>
                  </a:lnTo>
                  <a:lnTo>
                    <a:pt x="2182" y="2581"/>
                  </a:lnTo>
                  <a:lnTo>
                    <a:pt x="2182" y="2581"/>
                  </a:lnTo>
                  <a:lnTo>
                    <a:pt x="2428" y="2735"/>
                  </a:lnTo>
                  <a:lnTo>
                    <a:pt x="2674" y="2858"/>
                  </a:lnTo>
                  <a:lnTo>
                    <a:pt x="2674" y="2858"/>
                  </a:lnTo>
                  <a:lnTo>
                    <a:pt x="2950" y="2919"/>
                  </a:lnTo>
                  <a:lnTo>
                    <a:pt x="3227" y="2950"/>
                  </a:lnTo>
                  <a:lnTo>
                    <a:pt x="3227" y="2950"/>
                  </a:lnTo>
                  <a:lnTo>
                    <a:pt x="2950" y="2950"/>
                  </a:lnTo>
                  <a:lnTo>
                    <a:pt x="2674" y="2919"/>
                  </a:lnTo>
                  <a:lnTo>
                    <a:pt x="2674" y="2919"/>
                  </a:lnTo>
                  <a:lnTo>
                    <a:pt x="2397" y="2796"/>
                  </a:lnTo>
                  <a:lnTo>
                    <a:pt x="2151" y="2642"/>
                  </a:lnTo>
                  <a:lnTo>
                    <a:pt x="2151" y="2642"/>
                  </a:lnTo>
                  <a:lnTo>
                    <a:pt x="1906" y="2458"/>
                  </a:lnTo>
                  <a:lnTo>
                    <a:pt x="1906" y="2458"/>
                  </a:lnTo>
                  <a:lnTo>
                    <a:pt x="1721" y="2274"/>
                  </a:lnTo>
                  <a:lnTo>
                    <a:pt x="1721" y="2274"/>
                  </a:lnTo>
                  <a:lnTo>
                    <a:pt x="1353" y="1813"/>
                  </a:lnTo>
                  <a:lnTo>
                    <a:pt x="1353" y="1813"/>
                  </a:lnTo>
                  <a:lnTo>
                    <a:pt x="1015" y="1352"/>
                  </a:lnTo>
                  <a:lnTo>
                    <a:pt x="707" y="891"/>
                  </a:lnTo>
                  <a:lnTo>
                    <a:pt x="707" y="891"/>
                  </a:lnTo>
                  <a:lnTo>
                    <a:pt x="369" y="399"/>
                  </a:lnTo>
                  <a:lnTo>
                    <a:pt x="369" y="399"/>
                  </a:lnTo>
                  <a:lnTo>
                    <a:pt x="216" y="184"/>
                  </a:lnTo>
                  <a:lnTo>
                    <a:pt x="216" y="184"/>
                  </a:lnTo>
                  <a:lnTo>
                    <a:pt x="93" y="6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7"/>
            <p:cNvSpPr/>
            <p:nvPr/>
          </p:nvSpPr>
          <p:spPr>
            <a:xfrm>
              <a:off x="4742767" y="2677375"/>
              <a:ext cx="216146" cy="232199"/>
            </a:xfrm>
            <a:custGeom>
              <a:avLst/>
              <a:gdLst/>
              <a:ahLst/>
              <a:cxnLst/>
              <a:rect l="l" t="t" r="r" b="b"/>
              <a:pathLst>
                <a:path w="2060" h="2213" extrusionOk="0">
                  <a:moveTo>
                    <a:pt x="154" y="0"/>
                  </a:moveTo>
                  <a:lnTo>
                    <a:pt x="62" y="31"/>
                  </a:lnTo>
                  <a:lnTo>
                    <a:pt x="31" y="92"/>
                  </a:lnTo>
                  <a:lnTo>
                    <a:pt x="1" y="185"/>
                  </a:lnTo>
                  <a:lnTo>
                    <a:pt x="31" y="246"/>
                  </a:lnTo>
                  <a:lnTo>
                    <a:pt x="922" y="1414"/>
                  </a:lnTo>
                  <a:lnTo>
                    <a:pt x="1137" y="1690"/>
                  </a:lnTo>
                  <a:lnTo>
                    <a:pt x="1352" y="1905"/>
                  </a:lnTo>
                  <a:lnTo>
                    <a:pt x="1568" y="2028"/>
                  </a:lnTo>
                  <a:lnTo>
                    <a:pt x="1721" y="2120"/>
                  </a:lnTo>
                  <a:lnTo>
                    <a:pt x="1844" y="2182"/>
                  </a:lnTo>
                  <a:lnTo>
                    <a:pt x="1967" y="2212"/>
                  </a:lnTo>
                  <a:lnTo>
                    <a:pt x="2059" y="2212"/>
                  </a:lnTo>
                  <a:lnTo>
                    <a:pt x="1168" y="307"/>
                  </a:lnTo>
                  <a:lnTo>
                    <a:pt x="1107" y="185"/>
                  </a:lnTo>
                  <a:lnTo>
                    <a:pt x="984" y="92"/>
                  </a:lnTo>
                  <a:lnTo>
                    <a:pt x="861" y="31"/>
                  </a:lnTo>
                  <a:lnTo>
                    <a:pt x="70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2A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7"/>
            <p:cNvSpPr/>
            <p:nvPr/>
          </p:nvSpPr>
          <p:spPr>
            <a:xfrm>
              <a:off x="4742767" y="2677375"/>
              <a:ext cx="216146" cy="232199"/>
            </a:xfrm>
            <a:custGeom>
              <a:avLst/>
              <a:gdLst/>
              <a:ahLst/>
              <a:cxnLst/>
              <a:rect l="l" t="t" r="r" b="b"/>
              <a:pathLst>
                <a:path w="2060" h="2213" fill="none" extrusionOk="0">
                  <a:moveTo>
                    <a:pt x="154" y="0"/>
                  </a:moveTo>
                  <a:lnTo>
                    <a:pt x="707" y="31"/>
                  </a:lnTo>
                  <a:lnTo>
                    <a:pt x="707" y="31"/>
                  </a:lnTo>
                  <a:lnTo>
                    <a:pt x="861" y="31"/>
                  </a:lnTo>
                  <a:lnTo>
                    <a:pt x="984" y="92"/>
                  </a:lnTo>
                  <a:lnTo>
                    <a:pt x="1107" y="185"/>
                  </a:lnTo>
                  <a:lnTo>
                    <a:pt x="1168" y="307"/>
                  </a:lnTo>
                  <a:lnTo>
                    <a:pt x="2059" y="2212"/>
                  </a:lnTo>
                  <a:lnTo>
                    <a:pt x="2059" y="2212"/>
                  </a:lnTo>
                  <a:lnTo>
                    <a:pt x="1967" y="2212"/>
                  </a:lnTo>
                  <a:lnTo>
                    <a:pt x="1844" y="2182"/>
                  </a:lnTo>
                  <a:lnTo>
                    <a:pt x="1721" y="2120"/>
                  </a:lnTo>
                  <a:lnTo>
                    <a:pt x="1568" y="2028"/>
                  </a:lnTo>
                  <a:lnTo>
                    <a:pt x="1352" y="1905"/>
                  </a:lnTo>
                  <a:lnTo>
                    <a:pt x="1137" y="1690"/>
                  </a:lnTo>
                  <a:lnTo>
                    <a:pt x="922" y="1414"/>
                  </a:lnTo>
                  <a:lnTo>
                    <a:pt x="922" y="1414"/>
                  </a:lnTo>
                  <a:lnTo>
                    <a:pt x="31" y="246"/>
                  </a:lnTo>
                  <a:lnTo>
                    <a:pt x="31" y="246"/>
                  </a:lnTo>
                  <a:lnTo>
                    <a:pt x="1" y="185"/>
                  </a:lnTo>
                  <a:lnTo>
                    <a:pt x="31" y="92"/>
                  </a:lnTo>
                  <a:lnTo>
                    <a:pt x="62" y="31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7"/>
            <p:cNvSpPr/>
            <p:nvPr/>
          </p:nvSpPr>
          <p:spPr>
            <a:xfrm>
              <a:off x="4816950" y="2735398"/>
              <a:ext cx="67782" cy="80687"/>
            </a:xfrm>
            <a:custGeom>
              <a:avLst/>
              <a:gdLst/>
              <a:ahLst/>
              <a:cxnLst/>
              <a:rect l="l" t="t" r="r" b="b"/>
              <a:pathLst>
                <a:path w="646" h="769" extrusionOk="0">
                  <a:moveTo>
                    <a:pt x="0" y="584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0" y="584"/>
                  </a:lnTo>
                  <a:close/>
                  <a:moveTo>
                    <a:pt x="584" y="0"/>
                  </a:moveTo>
                  <a:lnTo>
                    <a:pt x="584" y="0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0A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7"/>
            <p:cNvSpPr/>
            <p:nvPr/>
          </p:nvSpPr>
          <p:spPr>
            <a:xfrm>
              <a:off x="4816950" y="2796674"/>
              <a:ext cx="16158" cy="19411"/>
            </a:xfrm>
            <a:custGeom>
              <a:avLst/>
              <a:gdLst/>
              <a:ahLst/>
              <a:cxnLst/>
              <a:rect l="l" t="t" r="r" b="b"/>
              <a:pathLst>
                <a:path w="154" h="1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154" y="1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7"/>
            <p:cNvSpPr/>
            <p:nvPr/>
          </p:nvSpPr>
          <p:spPr>
            <a:xfrm>
              <a:off x="4878227" y="2735398"/>
              <a:ext cx="6505" cy="16158"/>
            </a:xfrm>
            <a:custGeom>
              <a:avLst/>
              <a:gdLst/>
              <a:ahLst/>
              <a:cxnLst/>
              <a:rect l="l" t="t" r="r" b="b"/>
              <a:pathLst>
                <a:path w="62" h="15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1" y="1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7"/>
            <p:cNvSpPr/>
            <p:nvPr/>
          </p:nvSpPr>
          <p:spPr>
            <a:xfrm>
              <a:off x="4816950" y="2735398"/>
              <a:ext cx="71034" cy="80687"/>
            </a:xfrm>
            <a:custGeom>
              <a:avLst/>
              <a:gdLst/>
              <a:ahLst/>
              <a:cxnLst/>
              <a:rect l="l" t="t" r="r" b="b"/>
              <a:pathLst>
                <a:path w="677" h="769" extrusionOk="0">
                  <a:moveTo>
                    <a:pt x="584" y="0"/>
                  </a:move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7"/>
            <p:cNvSpPr/>
            <p:nvPr/>
          </p:nvSpPr>
          <p:spPr>
            <a:xfrm>
              <a:off x="4816950" y="2735398"/>
              <a:ext cx="71034" cy="80687"/>
            </a:xfrm>
            <a:custGeom>
              <a:avLst/>
              <a:gdLst/>
              <a:ahLst/>
              <a:cxnLst/>
              <a:rect l="l" t="t" r="r" b="b"/>
              <a:pathLst>
                <a:path w="677" h="769" fill="none" extrusionOk="0">
                  <a:moveTo>
                    <a:pt x="584" y="0"/>
                  </a:moveTo>
                  <a:lnTo>
                    <a:pt x="0" y="584"/>
                  </a:lnTo>
                  <a:lnTo>
                    <a:pt x="0" y="584"/>
                  </a:lnTo>
                  <a:lnTo>
                    <a:pt x="154" y="768"/>
                  </a:lnTo>
                  <a:lnTo>
                    <a:pt x="676" y="246"/>
                  </a:lnTo>
                  <a:lnTo>
                    <a:pt x="645" y="154"/>
                  </a:lnTo>
                  <a:lnTo>
                    <a:pt x="5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7"/>
            <p:cNvSpPr/>
            <p:nvPr/>
          </p:nvSpPr>
          <p:spPr>
            <a:xfrm>
              <a:off x="4858815" y="2799822"/>
              <a:ext cx="54981" cy="58128"/>
            </a:xfrm>
            <a:custGeom>
              <a:avLst/>
              <a:gdLst/>
              <a:ahLst/>
              <a:cxnLst/>
              <a:rect l="l" t="t" r="r" b="b"/>
              <a:pathLst>
                <a:path w="524" h="554" extrusionOk="0">
                  <a:moveTo>
                    <a:pt x="462" y="1"/>
                  </a:move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1A3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7"/>
            <p:cNvSpPr/>
            <p:nvPr/>
          </p:nvSpPr>
          <p:spPr>
            <a:xfrm>
              <a:off x="4858815" y="2799822"/>
              <a:ext cx="54981" cy="58128"/>
            </a:xfrm>
            <a:custGeom>
              <a:avLst/>
              <a:gdLst/>
              <a:ahLst/>
              <a:cxnLst/>
              <a:rect l="l" t="t" r="r" b="b"/>
              <a:pathLst>
                <a:path w="524" h="554" fill="none" extrusionOk="0">
                  <a:moveTo>
                    <a:pt x="462" y="1"/>
                  </a:moveTo>
                  <a:lnTo>
                    <a:pt x="1" y="462"/>
                  </a:lnTo>
                  <a:lnTo>
                    <a:pt x="1" y="462"/>
                  </a:lnTo>
                  <a:lnTo>
                    <a:pt x="93" y="554"/>
                  </a:lnTo>
                  <a:lnTo>
                    <a:pt x="523" y="124"/>
                  </a:lnTo>
                  <a:lnTo>
                    <a:pt x="462" y="31"/>
                  </a:lnTo>
                  <a:lnTo>
                    <a:pt x="4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7"/>
            <p:cNvSpPr/>
            <p:nvPr/>
          </p:nvSpPr>
          <p:spPr>
            <a:xfrm>
              <a:off x="3717536" y="3038422"/>
              <a:ext cx="80687" cy="496610"/>
            </a:xfrm>
            <a:custGeom>
              <a:avLst/>
              <a:gdLst/>
              <a:ahLst/>
              <a:cxnLst/>
              <a:rect l="l" t="t" r="r" b="b"/>
              <a:pathLst>
                <a:path w="769" h="4733" extrusionOk="0">
                  <a:moveTo>
                    <a:pt x="216" y="0"/>
                  </a:moveTo>
                  <a:lnTo>
                    <a:pt x="124" y="277"/>
                  </a:lnTo>
                  <a:lnTo>
                    <a:pt x="62" y="584"/>
                  </a:lnTo>
                  <a:lnTo>
                    <a:pt x="1" y="1199"/>
                  </a:lnTo>
                  <a:lnTo>
                    <a:pt x="1" y="1813"/>
                  </a:lnTo>
                  <a:lnTo>
                    <a:pt x="62" y="2428"/>
                  </a:lnTo>
                  <a:lnTo>
                    <a:pt x="124" y="2704"/>
                  </a:lnTo>
                  <a:lnTo>
                    <a:pt x="154" y="3012"/>
                  </a:lnTo>
                  <a:lnTo>
                    <a:pt x="247" y="3319"/>
                  </a:lnTo>
                  <a:lnTo>
                    <a:pt x="308" y="3595"/>
                  </a:lnTo>
                  <a:lnTo>
                    <a:pt x="369" y="3749"/>
                  </a:lnTo>
                  <a:lnTo>
                    <a:pt x="431" y="3903"/>
                  </a:lnTo>
                  <a:lnTo>
                    <a:pt x="523" y="4179"/>
                  </a:lnTo>
                  <a:lnTo>
                    <a:pt x="769" y="4732"/>
                  </a:lnTo>
                  <a:lnTo>
                    <a:pt x="585" y="4179"/>
                  </a:lnTo>
                  <a:lnTo>
                    <a:pt x="492" y="3872"/>
                  </a:lnTo>
                  <a:lnTo>
                    <a:pt x="431" y="3749"/>
                  </a:lnTo>
                  <a:lnTo>
                    <a:pt x="400" y="3595"/>
                  </a:lnTo>
                  <a:lnTo>
                    <a:pt x="277" y="3012"/>
                  </a:lnTo>
                  <a:lnTo>
                    <a:pt x="154" y="2397"/>
                  </a:lnTo>
                  <a:lnTo>
                    <a:pt x="124" y="1813"/>
                  </a:lnTo>
                  <a:lnTo>
                    <a:pt x="93" y="1199"/>
                  </a:lnTo>
                  <a:lnTo>
                    <a:pt x="93" y="892"/>
                  </a:lnTo>
                  <a:lnTo>
                    <a:pt x="124" y="584"/>
                  </a:lnTo>
                  <a:lnTo>
                    <a:pt x="154" y="30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7"/>
            <p:cNvSpPr/>
            <p:nvPr/>
          </p:nvSpPr>
          <p:spPr>
            <a:xfrm>
              <a:off x="3881955" y="2574129"/>
              <a:ext cx="1012421" cy="80792"/>
            </a:xfrm>
            <a:custGeom>
              <a:avLst/>
              <a:gdLst/>
              <a:ahLst/>
              <a:cxnLst/>
              <a:rect l="l" t="t" r="r" b="b"/>
              <a:pathLst>
                <a:path w="9649" h="770" extrusionOk="0">
                  <a:moveTo>
                    <a:pt x="3565" y="1"/>
                  </a:moveTo>
                  <a:lnTo>
                    <a:pt x="2766" y="32"/>
                  </a:lnTo>
                  <a:lnTo>
                    <a:pt x="2059" y="93"/>
                  </a:lnTo>
                  <a:lnTo>
                    <a:pt x="1476" y="155"/>
                  </a:lnTo>
                  <a:lnTo>
                    <a:pt x="953" y="247"/>
                  </a:lnTo>
                  <a:lnTo>
                    <a:pt x="554" y="339"/>
                  </a:lnTo>
                  <a:lnTo>
                    <a:pt x="1" y="493"/>
                  </a:lnTo>
                  <a:lnTo>
                    <a:pt x="1107" y="769"/>
                  </a:lnTo>
                  <a:lnTo>
                    <a:pt x="1322" y="677"/>
                  </a:lnTo>
                  <a:lnTo>
                    <a:pt x="1629" y="585"/>
                  </a:lnTo>
                  <a:lnTo>
                    <a:pt x="2059" y="523"/>
                  </a:lnTo>
                  <a:lnTo>
                    <a:pt x="2705" y="431"/>
                  </a:lnTo>
                  <a:lnTo>
                    <a:pt x="3565" y="370"/>
                  </a:lnTo>
                  <a:lnTo>
                    <a:pt x="4671" y="370"/>
                  </a:lnTo>
                  <a:lnTo>
                    <a:pt x="6054" y="431"/>
                  </a:lnTo>
                  <a:lnTo>
                    <a:pt x="7283" y="523"/>
                  </a:lnTo>
                  <a:lnTo>
                    <a:pt x="8266" y="585"/>
                  </a:lnTo>
                  <a:lnTo>
                    <a:pt x="9034" y="677"/>
                  </a:lnTo>
                  <a:lnTo>
                    <a:pt x="9587" y="769"/>
                  </a:lnTo>
                  <a:lnTo>
                    <a:pt x="9649" y="677"/>
                  </a:lnTo>
                  <a:lnTo>
                    <a:pt x="9649" y="615"/>
                  </a:lnTo>
                  <a:lnTo>
                    <a:pt x="9618" y="585"/>
                  </a:lnTo>
                  <a:lnTo>
                    <a:pt x="9556" y="554"/>
                  </a:lnTo>
                  <a:lnTo>
                    <a:pt x="9280" y="493"/>
                  </a:lnTo>
                  <a:lnTo>
                    <a:pt x="8819" y="400"/>
                  </a:lnTo>
                  <a:lnTo>
                    <a:pt x="8205" y="308"/>
                  </a:lnTo>
                  <a:lnTo>
                    <a:pt x="6576" y="155"/>
                  </a:lnTo>
                  <a:lnTo>
                    <a:pt x="5562" y="93"/>
                  </a:lnTo>
                  <a:lnTo>
                    <a:pt x="4425" y="3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7"/>
            <p:cNvSpPr/>
            <p:nvPr/>
          </p:nvSpPr>
          <p:spPr>
            <a:xfrm>
              <a:off x="3649859" y="3222145"/>
              <a:ext cx="48475" cy="42075"/>
            </a:xfrm>
            <a:custGeom>
              <a:avLst/>
              <a:gdLst/>
              <a:ahLst/>
              <a:cxnLst/>
              <a:rect l="l" t="t" r="r" b="b"/>
              <a:pathLst>
                <a:path w="462" h="401" extrusionOk="0">
                  <a:moveTo>
                    <a:pt x="185" y="1"/>
                  </a:moveTo>
                  <a:lnTo>
                    <a:pt x="123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1" y="216"/>
                  </a:lnTo>
                  <a:lnTo>
                    <a:pt x="31" y="277"/>
                  </a:lnTo>
                  <a:lnTo>
                    <a:pt x="62" y="339"/>
                  </a:lnTo>
                  <a:lnTo>
                    <a:pt x="123" y="370"/>
                  </a:lnTo>
                  <a:lnTo>
                    <a:pt x="185" y="400"/>
                  </a:lnTo>
                  <a:lnTo>
                    <a:pt x="277" y="400"/>
                  </a:lnTo>
                  <a:lnTo>
                    <a:pt x="339" y="370"/>
                  </a:lnTo>
                  <a:lnTo>
                    <a:pt x="400" y="339"/>
                  </a:lnTo>
                  <a:lnTo>
                    <a:pt x="431" y="277"/>
                  </a:lnTo>
                  <a:lnTo>
                    <a:pt x="461" y="216"/>
                  </a:lnTo>
                  <a:lnTo>
                    <a:pt x="431" y="124"/>
                  </a:lnTo>
                  <a:lnTo>
                    <a:pt x="400" y="62"/>
                  </a:lnTo>
                  <a:lnTo>
                    <a:pt x="339" y="32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7"/>
            <p:cNvSpPr/>
            <p:nvPr/>
          </p:nvSpPr>
          <p:spPr>
            <a:xfrm>
              <a:off x="3659512" y="2651563"/>
              <a:ext cx="1031728" cy="357899"/>
            </a:xfrm>
            <a:custGeom>
              <a:avLst/>
              <a:gdLst/>
              <a:ahLst/>
              <a:cxnLst/>
              <a:rect l="l" t="t" r="r" b="b"/>
              <a:pathLst>
                <a:path w="9833" h="3411" extrusionOk="0">
                  <a:moveTo>
                    <a:pt x="6361" y="93"/>
                  </a:moveTo>
                  <a:lnTo>
                    <a:pt x="6822" y="123"/>
                  </a:lnTo>
                  <a:lnTo>
                    <a:pt x="7283" y="154"/>
                  </a:lnTo>
                  <a:lnTo>
                    <a:pt x="7682" y="215"/>
                  </a:lnTo>
                  <a:lnTo>
                    <a:pt x="8051" y="277"/>
                  </a:lnTo>
                  <a:lnTo>
                    <a:pt x="8297" y="369"/>
                  </a:lnTo>
                  <a:lnTo>
                    <a:pt x="8512" y="492"/>
                  </a:lnTo>
                  <a:lnTo>
                    <a:pt x="8696" y="615"/>
                  </a:lnTo>
                  <a:lnTo>
                    <a:pt x="8880" y="769"/>
                  </a:lnTo>
                  <a:lnTo>
                    <a:pt x="9034" y="953"/>
                  </a:lnTo>
                  <a:lnTo>
                    <a:pt x="9157" y="1137"/>
                  </a:lnTo>
                  <a:lnTo>
                    <a:pt x="9372" y="1506"/>
                  </a:lnTo>
                  <a:lnTo>
                    <a:pt x="9556" y="1844"/>
                  </a:lnTo>
                  <a:lnTo>
                    <a:pt x="9649" y="2151"/>
                  </a:lnTo>
                  <a:lnTo>
                    <a:pt x="9710" y="2366"/>
                  </a:lnTo>
                  <a:lnTo>
                    <a:pt x="9710" y="2379"/>
                  </a:lnTo>
                  <a:lnTo>
                    <a:pt x="9710" y="2379"/>
                  </a:lnTo>
                  <a:lnTo>
                    <a:pt x="9034" y="2520"/>
                  </a:lnTo>
                  <a:lnTo>
                    <a:pt x="8266" y="2643"/>
                  </a:lnTo>
                  <a:lnTo>
                    <a:pt x="6668" y="2827"/>
                  </a:lnTo>
                  <a:lnTo>
                    <a:pt x="5070" y="2981"/>
                  </a:lnTo>
                  <a:lnTo>
                    <a:pt x="3534" y="3104"/>
                  </a:lnTo>
                  <a:lnTo>
                    <a:pt x="1107" y="3257"/>
                  </a:lnTo>
                  <a:lnTo>
                    <a:pt x="400" y="3288"/>
                  </a:lnTo>
                  <a:lnTo>
                    <a:pt x="260" y="3288"/>
                  </a:lnTo>
                  <a:lnTo>
                    <a:pt x="400" y="3165"/>
                  </a:lnTo>
                  <a:lnTo>
                    <a:pt x="1414" y="2243"/>
                  </a:lnTo>
                  <a:lnTo>
                    <a:pt x="2059" y="1629"/>
                  </a:lnTo>
                  <a:lnTo>
                    <a:pt x="2766" y="1045"/>
                  </a:lnTo>
                  <a:lnTo>
                    <a:pt x="3104" y="799"/>
                  </a:lnTo>
                  <a:lnTo>
                    <a:pt x="3503" y="615"/>
                  </a:lnTo>
                  <a:lnTo>
                    <a:pt x="3934" y="461"/>
                  </a:lnTo>
                  <a:lnTo>
                    <a:pt x="4394" y="308"/>
                  </a:lnTo>
                  <a:lnTo>
                    <a:pt x="4886" y="215"/>
                  </a:lnTo>
                  <a:lnTo>
                    <a:pt x="5378" y="154"/>
                  </a:lnTo>
                  <a:lnTo>
                    <a:pt x="5869" y="123"/>
                  </a:lnTo>
                  <a:lnTo>
                    <a:pt x="6361" y="93"/>
                  </a:lnTo>
                  <a:close/>
                  <a:moveTo>
                    <a:pt x="5869" y="0"/>
                  </a:moveTo>
                  <a:lnTo>
                    <a:pt x="5347" y="31"/>
                  </a:lnTo>
                  <a:lnTo>
                    <a:pt x="4855" y="123"/>
                  </a:lnTo>
                  <a:lnTo>
                    <a:pt x="4364" y="215"/>
                  </a:lnTo>
                  <a:lnTo>
                    <a:pt x="3903" y="338"/>
                  </a:lnTo>
                  <a:lnTo>
                    <a:pt x="3473" y="523"/>
                  </a:lnTo>
                  <a:lnTo>
                    <a:pt x="3073" y="707"/>
                  </a:lnTo>
                  <a:lnTo>
                    <a:pt x="2705" y="953"/>
                  </a:lnTo>
                  <a:lnTo>
                    <a:pt x="1752" y="1752"/>
                  </a:lnTo>
                  <a:lnTo>
                    <a:pt x="922" y="2520"/>
                  </a:lnTo>
                  <a:lnTo>
                    <a:pt x="125" y="3288"/>
                  </a:lnTo>
                  <a:lnTo>
                    <a:pt x="124" y="3288"/>
                  </a:lnTo>
                  <a:lnTo>
                    <a:pt x="124" y="3289"/>
                  </a:lnTo>
                  <a:lnTo>
                    <a:pt x="124" y="3289"/>
                  </a:lnTo>
                  <a:lnTo>
                    <a:pt x="93" y="3319"/>
                  </a:lnTo>
                  <a:lnTo>
                    <a:pt x="1" y="3411"/>
                  </a:lnTo>
                  <a:lnTo>
                    <a:pt x="124" y="3411"/>
                  </a:lnTo>
                  <a:lnTo>
                    <a:pt x="1107" y="3349"/>
                  </a:lnTo>
                  <a:lnTo>
                    <a:pt x="3534" y="3227"/>
                  </a:lnTo>
                  <a:lnTo>
                    <a:pt x="5070" y="3104"/>
                  </a:lnTo>
                  <a:lnTo>
                    <a:pt x="6699" y="2950"/>
                  </a:lnTo>
                  <a:lnTo>
                    <a:pt x="8297" y="2735"/>
                  </a:lnTo>
                  <a:lnTo>
                    <a:pt x="9065" y="2612"/>
                  </a:lnTo>
                  <a:lnTo>
                    <a:pt x="9771" y="2489"/>
                  </a:lnTo>
                  <a:lnTo>
                    <a:pt x="9833" y="2489"/>
                  </a:lnTo>
                  <a:lnTo>
                    <a:pt x="9833" y="2428"/>
                  </a:lnTo>
                  <a:lnTo>
                    <a:pt x="9741" y="2120"/>
                  </a:lnTo>
                  <a:lnTo>
                    <a:pt x="9649" y="1813"/>
                  </a:lnTo>
                  <a:lnTo>
                    <a:pt x="9495" y="1444"/>
                  </a:lnTo>
                  <a:lnTo>
                    <a:pt x="9249" y="1045"/>
                  </a:lnTo>
                  <a:lnTo>
                    <a:pt x="9126" y="861"/>
                  </a:lnTo>
                  <a:lnTo>
                    <a:pt x="8942" y="707"/>
                  </a:lnTo>
                  <a:lnTo>
                    <a:pt x="8758" y="523"/>
                  </a:lnTo>
                  <a:lnTo>
                    <a:pt x="8573" y="400"/>
                  </a:lnTo>
                  <a:lnTo>
                    <a:pt x="8327" y="277"/>
                  </a:lnTo>
                  <a:lnTo>
                    <a:pt x="8082" y="185"/>
                  </a:lnTo>
                  <a:lnTo>
                    <a:pt x="7713" y="93"/>
                  </a:lnTo>
                  <a:lnTo>
                    <a:pt x="7283" y="31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7"/>
            <p:cNvSpPr/>
            <p:nvPr/>
          </p:nvSpPr>
          <p:spPr>
            <a:xfrm>
              <a:off x="3778813" y="2922375"/>
              <a:ext cx="80687" cy="93593"/>
            </a:xfrm>
            <a:custGeom>
              <a:avLst/>
              <a:gdLst/>
              <a:ahLst/>
              <a:cxnLst/>
              <a:rect l="l" t="t" r="r" b="b"/>
              <a:pathLst>
                <a:path w="769" h="892" extrusionOk="0">
                  <a:moveTo>
                    <a:pt x="154" y="0"/>
                  </a:moveTo>
                  <a:lnTo>
                    <a:pt x="93" y="31"/>
                  </a:lnTo>
                  <a:lnTo>
                    <a:pt x="62" y="62"/>
                  </a:lnTo>
                  <a:lnTo>
                    <a:pt x="31" y="93"/>
                  </a:lnTo>
                  <a:lnTo>
                    <a:pt x="1" y="154"/>
                  </a:lnTo>
                  <a:lnTo>
                    <a:pt x="1" y="768"/>
                  </a:lnTo>
                  <a:lnTo>
                    <a:pt x="31" y="799"/>
                  </a:lnTo>
                  <a:lnTo>
                    <a:pt x="62" y="861"/>
                  </a:lnTo>
                  <a:lnTo>
                    <a:pt x="93" y="891"/>
                  </a:lnTo>
                  <a:lnTo>
                    <a:pt x="677" y="891"/>
                  </a:lnTo>
                  <a:lnTo>
                    <a:pt x="707" y="861"/>
                  </a:lnTo>
                  <a:lnTo>
                    <a:pt x="738" y="799"/>
                  </a:lnTo>
                  <a:lnTo>
                    <a:pt x="769" y="768"/>
                  </a:lnTo>
                  <a:lnTo>
                    <a:pt x="769" y="615"/>
                  </a:lnTo>
                  <a:lnTo>
                    <a:pt x="738" y="492"/>
                  </a:lnTo>
                  <a:lnTo>
                    <a:pt x="707" y="400"/>
                  </a:lnTo>
                  <a:lnTo>
                    <a:pt x="646" y="277"/>
                  </a:lnTo>
                  <a:lnTo>
                    <a:pt x="584" y="185"/>
                  </a:lnTo>
                  <a:lnTo>
                    <a:pt x="492" y="123"/>
                  </a:lnTo>
                  <a:lnTo>
                    <a:pt x="369" y="62"/>
                  </a:lnTo>
                  <a:lnTo>
                    <a:pt x="277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70D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7"/>
            <p:cNvSpPr/>
            <p:nvPr/>
          </p:nvSpPr>
          <p:spPr>
            <a:xfrm>
              <a:off x="4736367" y="2674122"/>
              <a:ext cx="228946" cy="241852"/>
            </a:xfrm>
            <a:custGeom>
              <a:avLst/>
              <a:gdLst/>
              <a:ahLst/>
              <a:cxnLst/>
              <a:rect l="l" t="t" r="r" b="b"/>
              <a:pathLst>
                <a:path w="2182" h="2305" extrusionOk="0">
                  <a:moveTo>
                    <a:pt x="768" y="93"/>
                  </a:moveTo>
                  <a:lnTo>
                    <a:pt x="891" y="123"/>
                  </a:lnTo>
                  <a:lnTo>
                    <a:pt x="1014" y="185"/>
                  </a:lnTo>
                  <a:lnTo>
                    <a:pt x="1106" y="246"/>
                  </a:lnTo>
                  <a:lnTo>
                    <a:pt x="1168" y="369"/>
                  </a:lnTo>
                  <a:lnTo>
                    <a:pt x="2016" y="2182"/>
                  </a:lnTo>
                  <a:lnTo>
                    <a:pt x="1997" y="2182"/>
                  </a:lnTo>
                  <a:lnTo>
                    <a:pt x="1874" y="2151"/>
                  </a:lnTo>
                  <a:lnTo>
                    <a:pt x="1751" y="2090"/>
                  </a:lnTo>
                  <a:lnTo>
                    <a:pt x="1598" y="1998"/>
                  </a:lnTo>
                  <a:lnTo>
                    <a:pt x="1413" y="1844"/>
                  </a:lnTo>
                  <a:lnTo>
                    <a:pt x="1229" y="1660"/>
                  </a:lnTo>
                  <a:lnTo>
                    <a:pt x="1045" y="1414"/>
                  </a:lnTo>
                  <a:lnTo>
                    <a:pt x="154" y="246"/>
                  </a:lnTo>
                  <a:lnTo>
                    <a:pt x="123" y="185"/>
                  </a:lnTo>
                  <a:lnTo>
                    <a:pt x="154" y="123"/>
                  </a:lnTo>
                  <a:lnTo>
                    <a:pt x="215" y="93"/>
                  </a:lnTo>
                  <a:close/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31" y="246"/>
                  </a:lnTo>
                  <a:lnTo>
                    <a:pt x="62" y="308"/>
                  </a:lnTo>
                  <a:lnTo>
                    <a:pt x="953" y="1475"/>
                  </a:lnTo>
                  <a:lnTo>
                    <a:pt x="1168" y="1752"/>
                  </a:lnTo>
                  <a:lnTo>
                    <a:pt x="1352" y="1936"/>
                  </a:lnTo>
                  <a:lnTo>
                    <a:pt x="1536" y="2090"/>
                  </a:lnTo>
                  <a:lnTo>
                    <a:pt x="1690" y="2182"/>
                  </a:lnTo>
                  <a:lnTo>
                    <a:pt x="1844" y="2243"/>
                  </a:lnTo>
                  <a:lnTo>
                    <a:pt x="1967" y="2274"/>
                  </a:lnTo>
                  <a:lnTo>
                    <a:pt x="2089" y="2305"/>
                  </a:lnTo>
                  <a:lnTo>
                    <a:pt x="2182" y="2305"/>
                  </a:lnTo>
                  <a:lnTo>
                    <a:pt x="1291" y="308"/>
                  </a:lnTo>
                  <a:lnTo>
                    <a:pt x="1198" y="185"/>
                  </a:lnTo>
                  <a:lnTo>
                    <a:pt x="1076" y="93"/>
                  </a:lnTo>
                  <a:lnTo>
                    <a:pt x="922" y="3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0A13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9" name="Google Shape;2349;p47"/>
          <p:cNvSpPr/>
          <p:nvPr/>
        </p:nvSpPr>
        <p:spPr>
          <a:xfrm>
            <a:off x="2087475" y="1325047"/>
            <a:ext cx="481200" cy="48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0" name="Google Shape;2350;p47"/>
          <p:cNvSpPr/>
          <p:nvPr/>
        </p:nvSpPr>
        <p:spPr>
          <a:xfrm>
            <a:off x="2087475" y="2610100"/>
            <a:ext cx="481200" cy="48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1" name="Google Shape;2351;p47"/>
          <p:cNvSpPr/>
          <p:nvPr/>
        </p:nvSpPr>
        <p:spPr>
          <a:xfrm>
            <a:off x="2087475" y="3895147"/>
            <a:ext cx="481200" cy="48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0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2" name="Google Shape;2352;p47"/>
          <p:cNvSpPr txBox="1"/>
          <p:nvPr/>
        </p:nvSpPr>
        <p:spPr>
          <a:xfrm>
            <a:off x="541488" y="2590150"/>
            <a:ext cx="150076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80% population adopts EV </a:t>
            </a:r>
            <a:r>
              <a:rPr lang="en-US" sz="1200" b="1" dirty="0" err="1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bty</a:t>
            </a: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 2030</a:t>
            </a:r>
            <a:endParaRPr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353" name="Google Shape;2353;p47"/>
          <p:cNvSpPr txBox="1"/>
          <p:nvPr/>
        </p:nvSpPr>
        <p:spPr>
          <a:xfrm>
            <a:off x="533400" y="1305400"/>
            <a:ext cx="1525876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63 lakh unit mark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annum by 2027</a:t>
            </a:r>
            <a:endParaRPr lang="en-US" sz="1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4" name="Google Shape;2354;p47"/>
          <p:cNvSpPr txBox="1"/>
          <p:nvPr/>
        </p:nvSpPr>
        <p:spPr>
          <a:xfrm>
            <a:off x="621087" y="3894950"/>
            <a:ext cx="1421161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Market Growth Rate (2019-25) 54.2%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sz="1200" b="1" dirty="0">
              <a:solidFill>
                <a:schemeClr val="dk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764" name="Google Shape;1764;p44"/>
          <p:cNvGrpSpPr/>
          <p:nvPr/>
        </p:nvGrpSpPr>
        <p:grpSpPr>
          <a:xfrm>
            <a:off x="8138169" y="2738303"/>
            <a:ext cx="548626" cy="315891"/>
            <a:chOff x="6084239" y="5542115"/>
            <a:chExt cx="599329" cy="343322"/>
          </a:xfrm>
        </p:grpSpPr>
        <p:sp>
          <p:nvSpPr>
            <p:cNvPr id="1765" name="Google Shape;1765;p44"/>
            <p:cNvSpPr/>
            <p:nvPr/>
          </p:nvSpPr>
          <p:spPr>
            <a:xfrm>
              <a:off x="6084239" y="5542115"/>
              <a:ext cx="599329" cy="343322"/>
            </a:xfrm>
            <a:custGeom>
              <a:avLst/>
              <a:gdLst/>
              <a:ahLst/>
              <a:cxnLst/>
              <a:rect l="l" t="t" r="r" b="b"/>
              <a:pathLst>
                <a:path w="6761" h="3873" extrusionOk="0">
                  <a:moveTo>
                    <a:pt x="1" y="1"/>
                  </a:moveTo>
                  <a:lnTo>
                    <a:pt x="1" y="3872"/>
                  </a:lnTo>
                  <a:lnTo>
                    <a:pt x="6207" y="3872"/>
                  </a:lnTo>
                  <a:lnTo>
                    <a:pt x="6207" y="2920"/>
                  </a:lnTo>
                  <a:lnTo>
                    <a:pt x="6760" y="2920"/>
                  </a:lnTo>
                  <a:lnTo>
                    <a:pt x="6760" y="953"/>
                  </a:lnTo>
                  <a:lnTo>
                    <a:pt x="6207" y="953"/>
                  </a:lnTo>
                  <a:lnTo>
                    <a:pt x="6207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6539074" y="5585728"/>
              <a:ext cx="57353" cy="256095"/>
            </a:xfrm>
            <a:custGeom>
              <a:avLst/>
              <a:gdLst/>
              <a:ahLst/>
              <a:cxnLst/>
              <a:rect l="l" t="t" r="r" b="b"/>
              <a:pathLst>
                <a:path w="647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F2F0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6435626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0" y="0"/>
                  </a:moveTo>
                  <a:lnTo>
                    <a:pt x="0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F2F0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6332089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6228641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0" y="0"/>
                  </a:moveTo>
                  <a:lnTo>
                    <a:pt x="0" y="2889"/>
                  </a:lnTo>
                  <a:lnTo>
                    <a:pt x="645" y="2889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6125105" y="5585728"/>
              <a:ext cx="57265" cy="256095"/>
            </a:xfrm>
            <a:custGeom>
              <a:avLst/>
              <a:gdLst/>
              <a:ahLst/>
              <a:cxnLst/>
              <a:rect l="l" t="t" r="r" b="b"/>
              <a:pathLst>
                <a:path w="646" h="2889" extrusionOk="0">
                  <a:moveTo>
                    <a:pt x="1" y="0"/>
                  </a:moveTo>
                  <a:lnTo>
                    <a:pt x="1" y="2889"/>
                  </a:lnTo>
                  <a:lnTo>
                    <a:pt x="646" y="288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44"/>
          <p:cNvGrpSpPr/>
          <p:nvPr/>
        </p:nvGrpSpPr>
        <p:grpSpPr>
          <a:xfrm>
            <a:off x="2692488" y="1259580"/>
            <a:ext cx="3383901" cy="3073136"/>
            <a:chOff x="2989138" y="1254675"/>
            <a:chExt cx="3165779" cy="2875045"/>
          </a:xfrm>
        </p:grpSpPr>
        <p:sp>
          <p:nvSpPr>
            <p:cNvPr id="1772" name="Google Shape;1772;p44"/>
            <p:cNvSpPr/>
            <p:nvPr/>
          </p:nvSpPr>
          <p:spPr>
            <a:xfrm>
              <a:off x="4809582" y="1254675"/>
              <a:ext cx="1345334" cy="2319573"/>
            </a:xfrm>
            <a:custGeom>
              <a:avLst/>
              <a:gdLst/>
              <a:ahLst/>
              <a:cxnLst/>
              <a:rect l="l" t="t" r="r" b="b"/>
              <a:pathLst>
                <a:path w="19051" h="32847" extrusionOk="0">
                  <a:moveTo>
                    <a:pt x="5654" y="0"/>
                  </a:moveTo>
                  <a:lnTo>
                    <a:pt x="4978" y="31"/>
                  </a:lnTo>
                  <a:lnTo>
                    <a:pt x="4302" y="154"/>
                  </a:lnTo>
                  <a:lnTo>
                    <a:pt x="3964" y="216"/>
                  </a:lnTo>
                  <a:lnTo>
                    <a:pt x="3657" y="308"/>
                  </a:lnTo>
                  <a:lnTo>
                    <a:pt x="3319" y="431"/>
                  </a:lnTo>
                  <a:lnTo>
                    <a:pt x="3011" y="554"/>
                  </a:lnTo>
                  <a:lnTo>
                    <a:pt x="2704" y="707"/>
                  </a:lnTo>
                  <a:lnTo>
                    <a:pt x="2428" y="892"/>
                  </a:lnTo>
                  <a:lnTo>
                    <a:pt x="2120" y="1076"/>
                  </a:lnTo>
                  <a:lnTo>
                    <a:pt x="1844" y="1291"/>
                  </a:lnTo>
                  <a:lnTo>
                    <a:pt x="1598" y="1537"/>
                  </a:lnTo>
                  <a:lnTo>
                    <a:pt x="1322" y="1813"/>
                  </a:lnTo>
                  <a:lnTo>
                    <a:pt x="1106" y="2090"/>
                  </a:lnTo>
                  <a:lnTo>
                    <a:pt x="861" y="2397"/>
                  </a:lnTo>
                  <a:lnTo>
                    <a:pt x="553" y="2889"/>
                  </a:lnTo>
                  <a:lnTo>
                    <a:pt x="338" y="3411"/>
                  </a:lnTo>
                  <a:lnTo>
                    <a:pt x="154" y="3933"/>
                  </a:lnTo>
                  <a:lnTo>
                    <a:pt x="62" y="4456"/>
                  </a:lnTo>
                  <a:lnTo>
                    <a:pt x="0" y="4978"/>
                  </a:lnTo>
                  <a:lnTo>
                    <a:pt x="0" y="5500"/>
                  </a:lnTo>
                  <a:lnTo>
                    <a:pt x="62" y="6023"/>
                  </a:lnTo>
                  <a:lnTo>
                    <a:pt x="185" y="6545"/>
                  </a:lnTo>
                  <a:lnTo>
                    <a:pt x="338" y="7067"/>
                  </a:lnTo>
                  <a:lnTo>
                    <a:pt x="523" y="7559"/>
                  </a:lnTo>
                  <a:lnTo>
                    <a:pt x="768" y="8051"/>
                  </a:lnTo>
                  <a:lnTo>
                    <a:pt x="1045" y="8512"/>
                  </a:lnTo>
                  <a:lnTo>
                    <a:pt x="1352" y="8972"/>
                  </a:lnTo>
                  <a:lnTo>
                    <a:pt x="1690" y="9372"/>
                  </a:lnTo>
                  <a:lnTo>
                    <a:pt x="2090" y="9771"/>
                  </a:lnTo>
                  <a:lnTo>
                    <a:pt x="2489" y="10171"/>
                  </a:lnTo>
                  <a:lnTo>
                    <a:pt x="2889" y="10478"/>
                  </a:lnTo>
                  <a:lnTo>
                    <a:pt x="3319" y="10816"/>
                  </a:lnTo>
                  <a:lnTo>
                    <a:pt x="3749" y="11093"/>
                  </a:lnTo>
                  <a:lnTo>
                    <a:pt x="4179" y="11369"/>
                  </a:lnTo>
                  <a:lnTo>
                    <a:pt x="5101" y="11861"/>
                  </a:lnTo>
                  <a:lnTo>
                    <a:pt x="6023" y="12322"/>
                  </a:lnTo>
                  <a:lnTo>
                    <a:pt x="6975" y="12752"/>
                  </a:lnTo>
                  <a:lnTo>
                    <a:pt x="7928" y="13151"/>
                  </a:lnTo>
                  <a:lnTo>
                    <a:pt x="8880" y="13581"/>
                  </a:lnTo>
                  <a:lnTo>
                    <a:pt x="9833" y="14011"/>
                  </a:lnTo>
                  <a:lnTo>
                    <a:pt x="10509" y="14349"/>
                  </a:lnTo>
                  <a:lnTo>
                    <a:pt x="11215" y="14687"/>
                  </a:lnTo>
                  <a:lnTo>
                    <a:pt x="11891" y="15087"/>
                  </a:lnTo>
                  <a:lnTo>
                    <a:pt x="12567" y="15486"/>
                  </a:lnTo>
                  <a:lnTo>
                    <a:pt x="13243" y="15916"/>
                  </a:lnTo>
                  <a:lnTo>
                    <a:pt x="13888" y="16347"/>
                  </a:lnTo>
                  <a:lnTo>
                    <a:pt x="14503" y="16808"/>
                  </a:lnTo>
                  <a:lnTo>
                    <a:pt x="15117" y="17268"/>
                  </a:lnTo>
                  <a:lnTo>
                    <a:pt x="15486" y="17606"/>
                  </a:lnTo>
                  <a:lnTo>
                    <a:pt x="15824" y="17944"/>
                  </a:lnTo>
                  <a:lnTo>
                    <a:pt x="16131" y="18282"/>
                  </a:lnTo>
                  <a:lnTo>
                    <a:pt x="16439" y="18651"/>
                  </a:lnTo>
                  <a:lnTo>
                    <a:pt x="16746" y="19020"/>
                  </a:lnTo>
                  <a:lnTo>
                    <a:pt x="16992" y="19419"/>
                  </a:lnTo>
                  <a:lnTo>
                    <a:pt x="17237" y="19819"/>
                  </a:lnTo>
                  <a:lnTo>
                    <a:pt x="17453" y="20249"/>
                  </a:lnTo>
                  <a:lnTo>
                    <a:pt x="17668" y="20679"/>
                  </a:lnTo>
                  <a:lnTo>
                    <a:pt x="17852" y="21109"/>
                  </a:lnTo>
                  <a:lnTo>
                    <a:pt x="18006" y="21570"/>
                  </a:lnTo>
                  <a:lnTo>
                    <a:pt x="18159" y="22031"/>
                  </a:lnTo>
                  <a:lnTo>
                    <a:pt x="18282" y="22492"/>
                  </a:lnTo>
                  <a:lnTo>
                    <a:pt x="18374" y="22953"/>
                  </a:lnTo>
                  <a:lnTo>
                    <a:pt x="18466" y="23414"/>
                  </a:lnTo>
                  <a:lnTo>
                    <a:pt x="18528" y="23905"/>
                  </a:lnTo>
                  <a:lnTo>
                    <a:pt x="18620" y="24735"/>
                  </a:lnTo>
                  <a:lnTo>
                    <a:pt x="18620" y="25626"/>
                  </a:lnTo>
                  <a:lnTo>
                    <a:pt x="18589" y="26056"/>
                  </a:lnTo>
                  <a:lnTo>
                    <a:pt x="18528" y="26486"/>
                  </a:lnTo>
                  <a:lnTo>
                    <a:pt x="18466" y="26947"/>
                  </a:lnTo>
                  <a:lnTo>
                    <a:pt x="18405" y="27377"/>
                  </a:lnTo>
                  <a:lnTo>
                    <a:pt x="18282" y="27807"/>
                  </a:lnTo>
                  <a:lnTo>
                    <a:pt x="18159" y="28238"/>
                  </a:lnTo>
                  <a:lnTo>
                    <a:pt x="18006" y="28637"/>
                  </a:lnTo>
                  <a:lnTo>
                    <a:pt x="17852" y="29036"/>
                  </a:lnTo>
                  <a:lnTo>
                    <a:pt x="17637" y="29436"/>
                  </a:lnTo>
                  <a:lnTo>
                    <a:pt x="17422" y="29805"/>
                  </a:lnTo>
                  <a:lnTo>
                    <a:pt x="17176" y="30143"/>
                  </a:lnTo>
                  <a:lnTo>
                    <a:pt x="16899" y="30480"/>
                  </a:lnTo>
                  <a:lnTo>
                    <a:pt x="16561" y="30818"/>
                  </a:lnTo>
                  <a:lnTo>
                    <a:pt x="16162" y="31126"/>
                  </a:lnTo>
                  <a:lnTo>
                    <a:pt x="15763" y="31402"/>
                  </a:lnTo>
                  <a:lnTo>
                    <a:pt x="15332" y="31679"/>
                  </a:lnTo>
                  <a:lnTo>
                    <a:pt x="14902" y="31894"/>
                  </a:lnTo>
                  <a:lnTo>
                    <a:pt x="14441" y="32078"/>
                  </a:lnTo>
                  <a:lnTo>
                    <a:pt x="13981" y="32232"/>
                  </a:lnTo>
                  <a:lnTo>
                    <a:pt x="13520" y="32355"/>
                  </a:lnTo>
                  <a:lnTo>
                    <a:pt x="13182" y="32416"/>
                  </a:lnTo>
                  <a:lnTo>
                    <a:pt x="12567" y="32416"/>
                  </a:lnTo>
                  <a:lnTo>
                    <a:pt x="12260" y="32385"/>
                  </a:lnTo>
                  <a:lnTo>
                    <a:pt x="11953" y="32324"/>
                  </a:lnTo>
                  <a:lnTo>
                    <a:pt x="11645" y="32263"/>
                  </a:lnTo>
                  <a:lnTo>
                    <a:pt x="11062" y="32048"/>
                  </a:lnTo>
                  <a:lnTo>
                    <a:pt x="10509" y="31802"/>
                  </a:lnTo>
                  <a:lnTo>
                    <a:pt x="9925" y="31494"/>
                  </a:lnTo>
                  <a:lnTo>
                    <a:pt x="8849" y="30849"/>
                  </a:lnTo>
                  <a:lnTo>
                    <a:pt x="8757" y="30818"/>
                  </a:lnTo>
                  <a:lnTo>
                    <a:pt x="8696" y="30818"/>
                  </a:lnTo>
                  <a:lnTo>
                    <a:pt x="8634" y="30880"/>
                  </a:lnTo>
                  <a:lnTo>
                    <a:pt x="8573" y="30941"/>
                  </a:lnTo>
                  <a:lnTo>
                    <a:pt x="8542" y="31003"/>
                  </a:lnTo>
                  <a:lnTo>
                    <a:pt x="8542" y="31095"/>
                  </a:lnTo>
                  <a:lnTo>
                    <a:pt x="8573" y="31156"/>
                  </a:lnTo>
                  <a:lnTo>
                    <a:pt x="8634" y="31218"/>
                  </a:lnTo>
                  <a:lnTo>
                    <a:pt x="9433" y="31710"/>
                  </a:lnTo>
                  <a:lnTo>
                    <a:pt x="10263" y="32170"/>
                  </a:lnTo>
                  <a:lnTo>
                    <a:pt x="10662" y="32355"/>
                  </a:lnTo>
                  <a:lnTo>
                    <a:pt x="11092" y="32539"/>
                  </a:lnTo>
                  <a:lnTo>
                    <a:pt x="11553" y="32693"/>
                  </a:lnTo>
                  <a:lnTo>
                    <a:pt x="11983" y="32785"/>
                  </a:lnTo>
                  <a:lnTo>
                    <a:pt x="12414" y="32846"/>
                  </a:lnTo>
                  <a:lnTo>
                    <a:pt x="12813" y="32846"/>
                  </a:lnTo>
                  <a:lnTo>
                    <a:pt x="13212" y="32816"/>
                  </a:lnTo>
                  <a:lnTo>
                    <a:pt x="13612" y="32754"/>
                  </a:lnTo>
                  <a:lnTo>
                    <a:pt x="13981" y="32662"/>
                  </a:lnTo>
                  <a:lnTo>
                    <a:pt x="14380" y="32539"/>
                  </a:lnTo>
                  <a:lnTo>
                    <a:pt x="14749" y="32416"/>
                  </a:lnTo>
                  <a:lnTo>
                    <a:pt x="15117" y="32232"/>
                  </a:lnTo>
                  <a:lnTo>
                    <a:pt x="15732" y="31925"/>
                  </a:lnTo>
                  <a:lnTo>
                    <a:pt x="16285" y="31556"/>
                  </a:lnTo>
                  <a:lnTo>
                    <a:pt x="16777" y="31156"/>
                  </a:lnTo>
                  <a:lnTo>
                    <a:pt x="17237" y="30665"/>
                  </a:lnTo>
                  <a:lnTo>
                    <a:pt x="17668" y="30173"/>
                  </a:lnTo>
                  <a:lnTo>
                    <a:pt x="18006" y="29620"/>
                  </a:lnTo>
                  <a:lnTo>
                    <a:pt x="18313" y="29036"/>
                  </a:lnTo>
                  <a:lnTo>
                    <a:pt x="18559" y="28391"/>
                  </a:lnTo>
                  <a:lnTo>
                    <a:pt x="18774" y="27592"/>
                  </a:lnTo>
                  <a:lnTo>
                    <a:pt x="18927" y="26824"/>
                  </a:lnTo>
                  <a:lnTo>
                    <a:pt x="19020" y="25995"/>
                  </a:lnTo>
                  <a:lnTo>
                    <a:pt x="19050" y="25196"/>
                  </a:lnTo>
                  <a:lnTo>
                    <a:pt x="19020" y="24397"/>
                  </a:lnTo>
                  <a:lnTo>
                    <a:pt x="18958" y="23567"/>
                  </a:lnTo>
                  <a:lnTo>
                    <a:pt x="18804" y="22768"/>
                  </a:lnTo>
                  <a:lnTo>
                    <a:pt x="18589" y="22000"/>
                  </a:lnTo>
                  <a:lnTo>
                    <a:pt x="18344" y="21232"/>
                  </a:lnTo>
                  <a:lnTo>
                    <a:pt x="18036" y="20495"/>
                  </a:lnTo>
                  <a:lnTo>
                    <a:pt x="17668" y="19757"/>
                  </a:lnTo>
                  <a:lnTo>
                    <a:pt x="17268" y="19081"/>
                  </a:lnTo>
                  <a:lnTo>
                    <a:pt x="16777" y="18436"/>
                  </a:lnTo>
                  <a:lnTo>
                    <a:pt x="16254" y="17791"/>
                  </a:lnTo>
                  <a:lnTo>
                    <a:pt x="15701" y="17238"/>
                  </a:lnTo>
                  <a:lnTo>
                    <a:pt x="15087" y="16715"/>
                  </a:lnTo>
                  <a:lnTo>
                    <a:pt x="14503" y="16254"/>
                  </a:lnTo>
                  <a:lnTo>
                    <a:pt x="13888" y="15855"/>
                  </a:lnTo>
                  <a:lnTo>
                    <a:pt x="13274" y="15425"/>
                  </a:lnTo>
                  <a:lnTo>
                    <a:pt x="12629" y="15025"/>
                  </a:lnTo>
                  <a:lnTo>
                    <a:pt x="11983" y="14657"/>
                  </a:lnTo>
                  <a:lnTo>
                    <a:pt x="11338" y="14288"/>
                  </a:lnTo>
                  <a:lnTo>
                    <a:pt x="10693" y="13950"/>
                  </a:lnTo>
                  <a:lnTo>
                    <a:pt x="10048" y="13643"/>
                  </a:lnTo>
                  <a:lnTo>
                    <a:pt x="9187" y="13243"/>
                  </a:lnTo>
                  <a:lnTo>
                    <a:pt x="8327" y="12875"/>
                  </a:lnTo>
                  <a:lnTo>
                    <a:pt x="7467" y="12537"/>
                  </a:lnTo>
                  <a:lnTo>
                    <a:pt x="6606" y="12168"/>
                  </a:lnTo>
                  <a:lnTo>
                    <a:pt x="5531" y="11646"/>
                  </a:lnTo>
                  <a:lnTo>
                    <a:pt x="5009" y="11369"/>
                  </a:lnTo>
                  <a:lnTo>
                    <a:pt x="4486" y="11062"/>
                  </a:lnTo>
                  <a:lnTo>
                    <a:pt x="3964" y="10724"/>
                  </a:lnTo>
                  <a:lnTo>
                    <a:pt x="3472" y="10386"/>
                  </a:lnTo>
                  <a:lnTo>
                    <a:pt x="2981" y="10017"/>
                  </a:lnTo>
                  <a:lnTo>
                    <a:pt x="2520" y="9618"/>
                  </a:lnTo>
                  <a:lnTo>
                    <a:pt x="2090" y="9188"/>
                  </a:lnTo>
                  <a:lnTo>
                    <a:pt x="1690" y="8757"/>
                  </a:lnTo>
                  <a:lnTo>
                    <a:pt x="1352" y="8266"/>
                  </a:lnTo>
                  <a:lnTo>
                    <a:pt x="1045" y="7774"/>
                  </a:lnTo>
                  <a:lnTo>
                    <a:pt x="799" y="7252"/>
                  </a:lnTo>
                  <a:lnTo>
                    <a:pt x="615" y="6668"/>
                  </a:lnTo>
                  <a:lnTo>
                    <a:pt x="492" y="6084"/>
                  </a:lnTo>
                  <a:lnTo>
                    <a:pt x="461" y="5777"/>
                  </a:lnTo>
                  <a:lnTo>
                    <a:pt x="430" y="5470"/>
                  </a:lnTo>
                  <a:lnTo>
                    <a:pt x="430" y="5101"/>
                  </a:lnTo>
                  <a:lnTo>
                    <a:pt x="461" y="4763"/>
                  </a:lnTo>
                  <a:lnTo>
                    <a:pt x="523" y="4394"/>
                  </a:lnTo>
                  <a:lnTo>
                    <a:pt x="584" y="4056"/>
                  </a:lnTo>
                  <a:lnTo>
                    <a:pt x="676" y="3749"/>
                  </a:lnTo>
                  <a:lnTo>
                    <a:pt x="799" y="3411"/>
                  </a:lnTo>
                  <a:lnTo>
                    <a:pt x="953" y="3104"/>
                  </a:lnTo>
                  <a:lnTo>
                    <a:pt x="1137" y="2827"/>
                  </a:lnTo>
                  <a:lnTo>
                    <a:pt x="1322" y="2520"/>
                  </a:lnTo>
                  <a:lnTo>
                    <a:pt x="1537" y="2274"/>
                  </a:lnTo>
                  <a:lnTo>
                    <a:pt x="1752" y="1998"/>
                  </a:lnTo>
                  <a:lnTo>
                    <a:pt x="1997" y="1752"/>
                  </a:lnTo>
                  <a:lnTo>
                    <a:pt x="2274" y="1537"/>
                  </a:lnTo>
                  <a:lnTo>
                    <a:pt x="2551" y="1322"/>
                  </a:lnTo>
                  <a:lnTo>
                    <a:pt x="2858" y="1137"/>
                  </a:lnTo>
                  <a:lnTo>
                    <a:pt x="3165" y="984"/>
                  </a:lnTo>
                  <a:lnTo>
                    <a:pt x="3626" y="769"/>
                  </a:lnTo>
                  <a:lnTo>
                    <a:pt x="4118" y="615"/>
                  </a:lnTo>
                  <a:lnTo>
                    <a:pt x="4609" y="492"/>
                  </a:lnTo>
                  <a:lnTo>
                    <a:pt x="5101" y="431"/>
                  </a:lnTo>
                  <a:lnTo>
                    <a:pt x="5592" y="400"/>
                  </a:lnTo>
                  <a:lnTo>
                    <a:pt x="6084" y="400"/>
                  </a:lnTo>
                  <a:lnTo>
                    <a:pt x="6576" y="431"/>
                  </a:lnTo>
                  <a:lnTo>
                    <a:pt x="7067" y="523"/>
                  </a:lnTo>
                  <a:lnTo>
                    <a:pt x="7559" y="615"/>
                  </a:lnTo>
                  <a:lnTo>
                    <a:pt x="8050" y="738"/>
                  </a:lnTo>
                  <a:lnTo>
                    <a:pt x="8542" y="892"/>
                  </a:lnTo>
                  <a:lnTo>
                    <a:pt x="9003" y="1076"/>
                  </a:lnTo>
                  <a:lnTo>
                    <a:pt x="9464" y="1291"/>
                  </a:lnTo>
                  <a:lnTo>
                    <a:pt x="9925" y="1506"/>
                  </a:lnTo>
                  <a:lnTo>
                    <a:pt x="10816" y="1967"/>
                  </a:lnTo>
                  <a:lnTo>
                    <a:pt x="10877" y="1998"/>
                  </a:lnTo>
                  <a:lnTo>
                    <a:pt x="10969" y="1998"/>
                  </a:lnTo>
                  <a:lnTo>
                    <a:pt x="11031" y="1967"/>
                  </a:lnTo>
                  <a:lnTo>
                    <a:pt x="11092" y="1905"/>
                  </a:lnTo>
                  <a:lnTo>
                    <a:pt x="11123" y="1813"/>
                  </a:lnTo>
                  <a:lnTo>
                    <a:pt x="11123" y="1752"/>
                  </a:lnTo>
                  <a:lnTo>
                    <a:pt x="11092" y="1660"/>
                  </a:lnTo>
                  <a:lnTo>
                    <a:pt x="11031" y="1598"/>
                  </a:lnTo>
                  <a:lnTo>
                    <a:pt x="10416" y="1260"/>
                  </a:lnTo>
                  <a:lnTo>
                    <a:pt x="9771" y="953"/>
                  </a:lnTo>
                  <a:lnTo>
                    <a:pt x="9126" y="707"/>
                  </a:lnTo>
                  <a:lnTo>
                    <a:pt x="8450" y="461"/>
                  </a:lnTo>
                  <a:lnTo>
                    <a:pt x="7774" y="277"/>
                  </a:lnTo>
                  <a:lnTo>
                    <a:pt x="7067" y="123"/>
                  </a:lnTo>
                  <a:lnTo>
                    <a:pt x="6361" y="31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5783819" y="1502047"/>
              <a:ext cx="115036" cy="108539"/>
            </a:xfrm>
            <a:custGeom>
              <a:avLst/>
              <a:gdLst/>
              <a:ahLst/>
              <a:cxnLst/>
              <a:rect l="l" t="t" r="r" b="b"/>
              <a:pathLst>
                <a:path w="1629" h="1537" extrusionOk="0"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62" y="338"/>
                  </a:lnTo>
                  <a:lnTo>
                    <a:pt x="1260" y="1475"/>
                  </a:lnTo>
                  <a:lnTo>
                    <a:pt x="1321" y="1537"/>
                  </a:lnTo>
                  <a:lnTo>
                    <a:pt x="1414" y="1537"/>
                  </a:lnTo>
                  <a:lnTo>
                    <a:pt x="1475" y="1506"/>
                  </a:lnTo>
                  <a:lnTo>
                    <a:pt x="1567" y="1475"/>
                  </a:lnTo>
                  <a:lnTo>
                    <a:pt x="1598" y="1414"/>
                  </a:lnTo>
                  <a:lnTo>
                    <a:pt x="1629" y="1321"/>
                  </a:lnTo>
                  <a:lnTo>
                    <a:pt x="1598" y="1260"/>
                  </a:lnTo>
                  <a:lnTo>
                    <a:pt x="1567" y="1168"/>
                  </a:lnTo>
                  <a:lnTo>
                    <a:pt x="369" y="6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5705716" y="1558471"/>
              <a:ext cx="130219" cy="121533"/>
            </a:xfrm>
            <a:custGeom>
              <a:avLst/>
              <a:gdLst/>
              <a:ahLst/>
              <a:cxnLst/>
              <a:rect l="l" t="t" r="r" b="b"/>
              <a:pathLst>
                <a:path w="1844" h="1721" extrusionOk="0">
                  <a:moveTo>
                    <a:pt x="154" y="0"/>
                  </a:moveTo>
                  <a:lnTo>
                    <a:pt x="92" y="62"/>
                  </a:lnTo>
                  <a:lnTo>
                    <a:pt x="31" y="123"/>
                  </a:lnTo>
                  <a:lnTo>
                    <a:pt x="0" y="184"/>
                  </a:lnTo>
                  <a:lnTo>
                    <a:pt x="31" y="277"/>
                  </a:lnTo>
                  <a:lnTo>
                    <a:pt x="92" y="338"/>
                  </a:lnTo>
                  <a:lnTo>
                    <a:pt x="1475" y="1690"/>
                  </a:lnTo>
                  <a:lnTo>
                    <a:pt x="1567" y="1721"/>
                  </a:lnTo>
                  <a:lnTo>
                    <a:pt x="1721" y="1721"/>
                  </a:lnTo>
                  <a:lnTo>
                    <a:pt x="1782" y="1659"/>
                  </a:lnTo>
                  <a:lnTo>
                    <a:pt x="1813" y="1598"/>
                  </a:lnTo>
                  <a:lnTo>
                    <a:pt x="1844" y="1536"/>
                  </a:lnTo>
                  <a:lnTo>
                    <a:pt x="1844" y="1444"/>
                  </a:lnTo>
                  <a:lnTo>
                    <a:pt x="1782" y="1383"/>
                  </a:lnTo>
                  <a:lnTo>
                    <a:pt x="369" y="3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5527760" y="1337156"/>
              <a:ext cx="282117" cy="269123"/>
            </a:xfrm>
            <a:custGeom>
              <a:avLst/>
              <a:gdLst/>
              <a:ahLst/>
              <a:cxnLst/>
              <a:rect l="l" t="t" r="r" b="b"/>
              <a:pathLst>
                <a:path w="3995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05" y="3810"/>
                  </a:lnTo>
                  <a:lnTo>
                    <a:pt x="2459" y="3779"/>
                  </a:lnTo>
                  <a:lnTo>
                    <a:pt x="2612" y="3718"/>
                  </a:lnTo>
                  <a:lnTo>
                    <a:pt x="2827" y="3626"/>
                  </a:lnTo>
                  <a:lnTo>
                    <a:pt x="3073" y="3503"/>
                  </a:lnTo>
                  <a:lnTo>
                    <a:pt x="3319" y="3288"/>
                  </a:lnTo>
                  <a:lnTo>
                    <a:pt x="3565" y="3011"/>
                  </a:lnTo>
                  <a:lnTo>
                    <a:pt x="3780" y="2704"/>
                  </a:lnTo>
                  <a:lnTo>
                    <a:pt x="3903" y="2458"/>
                  </a:lnTo>
                  <a:lnTo>
                    <a:pt x="3995" y="2212"/>
                  </a:lnTo>
                  <a:lnTo>
                    <a:pt x="3995" y="2028"/>
                  </a:lnTo>
                  <a:lnTo>
                    <a:pt x="3995" y="1844"/>
                  </a:lnTo>
                  <a:lnTo>
                    <a:pt x="3964" y="1751"/>
                  </a:lnTo>
                  <a:lnTo>
                    <a:pt x="3903" y="1629"/>
                  </a:lnTo>
                  <a:lnTo>
                    <a:pt x="3380" y="1168"/>
                  </a:lnTo>
                  <a:lnTo>
                    <a:pt x="2797" y="737"/>
                  </a:lnTo>
                  <a:lnTo>
                    <a:pt x="2489" y="522"/>
                  </a:lnTo>
                  <a:lnTo>
                    <a:pt x="2182" y="338"/>
                  </a:lnTo>
                  <a:lnTo>
                    <a:pt x="1844" y="215"/>
                  </a:lnTo>
                  <a:lnTo>
                    <a:pt x="1475" y="9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5527760" y="1337156"/>
              <a:ext cx="201895" cy="269123"/>
            </a:xfrm>
            <a:custGeom>
              <a:avLst/>
              <a:gdLst/>
              <a:ahLst/>
              <a:cxnLst/>
              <a:rect l="l" t="t" r="r" b="b"/>
              <a:pathLst>
                <a:path w="2859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97" y="3779"/>
                  </a:lnTo>
                  <a:lnTo>
                    <a:pt x="2581" y="3749"/>
                  </a:lnTo>
                  <a:lnTo>
                    <a:pt x="2858" y="3626"/>
                  </a:lnTo>
                  <a:lnTo>
                    <a:pt x="2643" y="3472"/>
                  </a:lnTo>
                  <a:lnTo>
                    <a:pt x="2428" y="3318"/>
                  </a:lnTo>
                  <a:lnTo>
                    <a:pt x="2028" y="2919"/>
                  </a:lnTo>
                  <a:lnTo>
                    <a:pt x="1660" y="2489"/>
                  </a:lnTo>
                  <a:lnTo>
                    <a:pt x="1322" y="2120"/>
                  </a:lnTo>
                  <a:lnTo>
                    <a:pt x="1107" y="1844"/>
                  </a:lnTo>
                  <a:lnTo>
                    <a:pt x="922" y="1536"/>
                  </a:lnTo>
                  <a:lnTo>
                    <a:pt x="830" y="1383"/>
                  </a:lnTo>
                  <a:lnTo>
                    <a:pt x="769" y="1198"/>
                  </a:lnTo>
                  <a:lnTo>
                    <a:pt x="738" y="1014"/>
                  </a:lnTo>
                  <a:lnTo>
                    <a:pt x="738" y="830"/>
                  </a:lnTo>
                  <a:lnTo>
                    <a:pt x="738" y="676"/>
                  </a:lnTo>
                  <a:lnTo>
                    <a:pt x="769" y="522"/>
                  </a:lnTo>
                  <a:lnTo>
                    <a:pt x="830" y="369"/>
                  </a:lnTo>
                  <a:lnTo>
                    <a:pt x="892" y="246"/>
                  </a:lnTo>
                  <a:lnTo>
                    <a:pt x="1014" y="123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2989138" y="3756436"/>
              <a:ext cx="3016073" cy="373284"/>
            </a:xfrm>
            <a:custGeom>
              <a:avLst/>
              <a:gdLst/>
              <a:ahLst/>
              <a:cxnLst/>
              <a:rect l="l" t="t" r="r" b="b"/>
              <a:pathLst>
                <a:path w="42710" h="5286" extrusionOk="0">
                  <a:moveTo>
                    <a:pt x="23598" y="0"/>
                  </a:moveTo>
                  <a:lnTo>
                    <a:pt x="22031" y="31"/>
                  </a:lnTo>
                  <a:lnTo>
                    <a:pt x="20679" y="62"/>
                  </a:lnTo>
                  <a:lnTo>
                    <a:pt x="19358" y="93"/>
                  </a:lnTo>
                  <a:lnTo>
                    <a:pt x="18098" y="185"/>
                  </a:lnTo>
                  <a:lnTo>
                    <a:pt x="16900" y="277"/>
                  </a:lnTo>
                  <a:lnTo>
                    <a:pt x="15701" y="400"/>
                  </a:lnTo>
                  <a:lnTo>
                    <a:pt x="14564" y="523"/>
                  </a:lnTo>
                  <a:lnTo>
                    <a:pt x="13489" y="676"/>
                  </a:lnTo>
                  <a:lnTo>
                    <a:pt x="12444" y="861"/>
                  </a:lnTo>
                  <a:lnTo>
                    <a:pt x="11430" y="1014"/>
                  </a:lnTo>
                  <a:lnTo>
                    <a:pt x="10447" y="1229"/>
                  </a:lnTo>
                  <a:lnTo>
                    <a:pt x="8634" y="1629"/>
                  </a:lnTo>
                  <a:lnTo>
                    <a:pt x="7006" y="2059"/>
                  </a:lnTo>
                  <a:lnTo>
                    <a:pt x="5531" y="2520"/>
                  </a:lnTo>
                  <a:lnTo>
                    <a:pt x="4241" y="2981"/>
                  </a:lnTo>
                  <a:lnTo>
                    <a:pt x="3134" y="3442"/>
                  </a:lnTo>
                  <a:lnTo>
                    <a:pt x="2182" y="3872"/>
                  </a:lnTo>
                  <a:lnTo>
                    <a:pt x="1383" y="4271"/>
                  </a:lnTo>
                  <a:lnTo>
                    <a:pt x="799" y="4609"/>
                  </a:lnTo>
                  <a:lnTo>
                    <a:pt x="338" y="4916"/>
                  </a:lnTo>
                  <a:lnTo>
                    <a:pt x="93" y="5132"/>
                  </a:lnTo>
                  <a:lnTo>
                    <a:pt x="31" y="5224"/>
                  </a:lnTo>
                  <a:lnTo>
                    <a:pt x="0" y="5285"/>
                  </a:lnTo>
                  <a:lnTo>
                    <a:pt x="42709" y="5285"/>
                  </a:lnTo>
                  <a:lnTo>
                    <a:pt x="42586" y="4855"/>
                  </a:lnTo>
                  <a:lnTo>
                    <a:pt x="42371" y="4425"/>
                  </a:lnTo>
                  <a:lnTo>
                    <a:pt x="42218" y="4179"/>
                  </a:lnTo>
                  <a:lnTo>
                    <a:pt x="42064" y="3964"/>
                  </a:lnTo>
                  <a:lnTo>
                    <a:pt x="41849" y="3749"/>
                  </a:lnTo>
                  <a:lnTo>
                    <a:pt x="41634" y="3503"/>
                  </a:lnTo>
                  <a:lnTo>
                    <a:pt x="41388" y="3288"/>
                  </a:lnTo>
                  <a:lnTo>
                    <a:pt x="41111" y="3042"/>
                  </a:lnTo>
                  <a:lnTo>
                    <a:pt x="40773" y="2827"/>
                  </a:lnTo>
                  <a:lnTo>
                    <a:pt x="40435" y="2581"/>
                  </a:lnTo>
                  <a:lnTo>
                    <a:pt x="40036" y="2366"/>
                  </a:lnTo>
                  <a:lnTo>
                    <a:pt x="39575" y="2151"/>
                  </a:lnTo>
                  <a:lnTo>
                    <a:pt x="39084" y="1936"/>
                  </a:lnTo>
                  <a:lnTo>
                    <a:pt x="38561" y="1752"/>
                  </a:lnTo>
                  <a:lnTo>
                    <a:pt x="37977" y="1537"/>
                  </a:lnTo>
                  <a:lnTo>
                    <a:pt x="37363" y="1352"/>
                  </a:lnTo>
                  <a:lnTo>
                    <a:pt x="36687" y="1168"/>
                  </a:lnTo>
                  <a:lnTo>
                    <a:pt x="35950" y="1014"/>
                  </a:lnTo>
                  <a:lnTo>
                    <a:pt x="35151" y="861"/>
                  </a:lnTo>
                  <a:lnTo>
                    <a:pt x="34290" y="707"/>
                  </a:lnTo>
                  <a:lnTo>
                    <a:pt x="33369" y="553"/>
                  </a:lnTo>
                  <a:lnTo>
                    <a:pt x="32385" y="431"/>
                  </a:lnTo>
                  <a:lnTo>
                    <a:pt x="31341" y="338"/>
                  </a:lnTo>
                  <a:lnTo>
                    <a:pt x="30235" y="246"/>
                  </a:lnTo>
                  <a:lnTo>
                    <a:pt x="29067" y="154"/>
                  </a:lnTo>
                  <a:lnTo>
                    <a:pt x="27807" y="93"/>
                  </a:lnTo>
                  <a:lnTo>
                    <a:pt x="26486" y="62"/>
                  </a:lnTo>
                  <a:lnTo>
                    <a:pt x="25073" y="31"/>
                  </a:lnTo>
                  <a:lnTo>
                    <a:pt x="2359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3384030" y="3576362"/>
              <a:ext cx="288684" cy="455695"/>
            </a:xfrm>
            <a:custGeom>
              <a:avLst/>
              <a:gdLst/>
              <a:ahLst/>
              <a:cxnLst/>
              <a:rect l="l" t="t" r="r" b="b"/>
              <a:pathLst>
                <a:path w="4088" h="6453" extrusionOk="0">
                  <a:moveTo>
                    <a:pt x="2028" y="0"/>
                  </a:moveTo>
                  <a:lnTo>
                    <a:pt x="1813" y="31"/>
                  </a:lnTo>
                  <a:lnTo>
                    <a:pt x="1629" y="92"/>
                  </a:lnTo>
                  <a:lnTo>
                    <a:pt x="1414" y="154"/>
                  </a:lnTo>
                  <a:lnTo>
                    <a:pt x="1230" y="277"/>
                  </a:lnTo>
                  <a:lnTo>
                    <a:pt x="1045" y="400"/>
                  </a:lnTo>
                  <a:lnTo>
                    <a:pt x="892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9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74"/>
                  </a:lnTo>
                  <a:lnTo>
                    <a:pt x="31" y="2581"/>
                  </a:lnTo>
                  <a:lnTo>
                    <a:pt x="0" y="2919"/>
                  </a:lnTo>
                  <a:lnTo>
                    <a:pt x="0" y="3226"/>
                  </a:lnTo>
                  <a:lnTo>
                    <a:pt x="0" y="356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2" y="5899"/>
                  </a:lnTo>
                  <a:lnTo>
                    <a:pt x="1045" y="6053"/>
                  </a:lnTo>
                  <a:lnTo>
                    <a:pt x="1230" y="6207"/>
                  </a:lnTo>
                  <a:lnTo>
                    <a:pt x="1414" y="6299"/>
                  </a:lnTo>
                  <a:lnTo>
                    <a:pt x="1629" y="6391"/>
                  </a:lnTo>
                  <a:lnTo>
                    <a:pt x="1813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9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2" y="6053"/>
                  </a:lnTo>
                  <a:lnTo>
                    <a:pt x="3196" y="5899"/>
                  </a:lnTo>
                  <a:lnTo>
                    <a:pt x="3350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4"/>
                  </a:lnTo>
                  <a:lnTo>
                    <a:pt x="4087" y="3226"/>
                  </a:lnTo>
                  <a:lnTo>
                    <a:pt x="4087" y="291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98"/>
                  </a:lnTo>
                  <a:lnTo>
                    <a:pt x="3503" y="953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12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9" y="9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3470818" y="3673955"/>
              <a:ext cx="138905" cy="262626"/>
            </a:xfrm>
            <a:custGeom>
              <a:avLst/>
              <a:gdLst/>
              <a:ahLst/>
              <a:cxnLst/>
              <a:rect l="l" t="t" r="r" b="b"/>
              <a:pathLst>
                <a:path w="1967" h="3719" extrusionOk="0">
                  <a:moveTo>
                    <a:pt x="892" y="1"/>
                  </a:moveTo>
                  <a:lnTo>
                    <a:pt x="769" y="31"/>
                  </a:lnTo>
                  <a:lnTo>
                    <a:pt x="584" y="124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4"/>
                  </a:lnTo>
                  <a:lnTo>
                    <a:pt x="1" y="2213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1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2" y="3565"/>
                  </a:lnTo>
                  <a:lnTo>
                    <a:pt x="1537" y="3411"/>
                  </a:lnTo>
                  <a:lnTo>
                    <a:pt x="1690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13"/>
                  </a:lnTo>
                  <a:lnTo>
                    <a:pt x="1967" y="1844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00"/>
                  </a:lnTo>
                  <a:lnTo>
                    <a:pt x="1690" y="523"/>
                  </a:lnTo>
                  <a:lnTo>
                    <a:pt x="1537" y="308"/>
                  </a:lnTo>
                  <a:lnTo>
                    <a:pt x="1352" y="124"/>
                  </a:lnTo>
                  <a:lnTo>
                    <a:pt x="1168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3512059" y="3576362"/>
              <a:ext cx="97664" cy="453506"/>
            </a:xfrm>
            <a:custGeom>
              <a:avLst/>
              <a:gdLst/>
              <a:ahLst/>
              <a:cxnLst/>
              <a:rect l="l" t="t" r="r" b="b"/>
              <a:pathLst>
                <a:path w="1383" h="6422" extrusionOk="0">
                  <a:moveTo>
                    <a:pt x="215" y="0"/>
                  </a:moveTo>
                  <a:lnTo>
                    <a:pt x="0" y="6422"/>
                  </a:lnTo>
                  <a:lnTo>
                    <a:pt x="1383" y="642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4607758" y="3598041"/>
              <a:ext cx="325547" cy="366787"/>
            </a:xfrm>
            <a:custGeom>
              <a:avLst/>
              <a:gdLst/>
              <a:ahLst/>
              <a:cxnLst/>
              <a:rect l="l" t="t" r="r" b="b"/>
              <a:pathLst>
                <a:path w="4610" h="5194" extrusionOk="0">
                  <a:moveTo>
                    <a:pt x="2428" y="0"/>
                  </a:moveTo>
                  <a:lnTo>
                    <a:pt x="2213" y="31"/>
                  </a:lnTo>
                  <a:lnTo>
                    <a:pt x="1967" y="62"/>
                  </a:lnTo>
                  <a:lnTo>
                    <a:pt x="1691" y="123"/>
                  </a:lnTo>
                  <a:lnTo>
                    <a:pt x="1476" y="215"/>
                  </a:lnTo>
                  <a:lnTo>
                    <a:pt x="1261" y="338"/>
                  </a:lnTo>
                  <a:lnTo>
                    <a:pt x="1076" y="461"/>
                  </a:lnTo>
                  <a:lnTo>
                    <a:pt x="923" y="615"/>
                  </a:lnTo>
                  <a:lnTo>
                    <a:pt x="769" y="769"/>
                  </a:lnTo>
                  <a:lnTo>
                    <a:pt x="615" y="953"/>
                  </a:lnTo>
                  <a:lnTo>
                    <a:pt x="492" y="1137"/>
                  </a:lnTo>
                  <a:lnTo>
                    <a:pt x="308" y="1537"/>
                  </a:lnTo>
                  <a:lnTo>
                    <a:pt x="154" y="1967"/>
                  </a:lnTo>
                  <a:lnTo>
                    <a:pt x="62" y="2397"/>
                  </a:lnTo>
                  <a:lnTo>
                    <a:pt x="1" y="2858"/>
                  </a:lnTo>
                  <a:lnTo>
                    <a:pt x="1" y="3319"/>
                  </a:lnTo>
                  <a:lnTo>
                    <a:pt x="1" y="3718"/>
                  </a:lnTo>
                  <a:lnTo>
                    <a:pt x="32" y="4486"/>
                  </a:lnTo>
                  <a:lnTo>
                    <a:pt x="124" y="5009"/>
                  </a:lnTo>
                  <a:lnTo>
                    <a:pt x="154" y="5193"/>
                  </a:lnTo>
                  <a:lnTo>
                    <a:pt x="3381" y="3780"/>
                  </a:lnTo>
                  <a:lnTo>
                    <a:pt x="4610" y="4118"/>
                  </a:lnTo>
                  <a:lnTo>
                    <a:pt x="4610" y="3626"/>
                  </a:lnTo>
                  <a:lnTo>
                    <a:pt x="4610" y="2981"/>
                  </a:lnTo>
                  <a:lnTo>
                    <a:pt x="4579" y="2612"/>
                  </a:lnTo>
                  <a:lnTo>
                    <a:pt x="4517" y="2243"/>
                  </a:lnTo>
                  <a:lnTo>
                    <a:pt x="4425" y="1875"/>
                  </a:lnTo>
                  <a:lnTo>
                    <a:pt x="4333" y="1506"/>
                  </a:lnTo>
                  <a:lnTo>
                    <a:pt x="4210" y="1137"/>
                  </a:lnTo>
                  <a:lnTo>
                    <a:pt x="4026" y="830"/>
                  </a:lnTo>
                  <a:lnTo>
                    <a:pt x="3811" y="553"/>
                  </a:lnTo>
                  <a:lnTo>
                    <a:pt x="3688" y="431"/>
                  </a:lnTo>
                  <a:lnTo>
                    <a:pt x="3534" y="308"/>
                  </a:lnTo>
                  <a:lnTo>
                    <a:pt x="3381" y="215"/>
                  </a:lnTo>
                  <a:lnTo>
                    <a:pt x="3227" y="123"/>
                  </a:lnTo>
                  <a:lnTo>
                    <a:pt x="3043" y="62"/>
                  </a:lnTo>
                  <a:lnTo>
                    <a:pt x="2858" y="31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5280388" y="3496070"/>
              <a:ext cx="334233" cy="308175"/>
            </a:xfrm>
            <a:custGeom>
              <a:avLst/>
              <a:gdLst/>
              <a:ahLst/>
              <a:cxnLst/>
              <a:rect l="l" t="t" r="r" b="b"/>
              <a:pathLst>
                <a:path w="4733" h="4364" extrusionOk="0">
                  <a:moveTo>
                    <a:pt x="2428" y="0"/>
                  </a:moveTo>
                  <a:lnTo>
                    <a:pt x="2182" y="31"/>
                  </a:lnTo>
                  <a:lnTo>
                    <a:pt x="1937" y="62"/>
                  </a:lnTo>
                  <a:lnTo>
                    <a:pt x="1721" y="123"/>
                  </a:lnTo>
                  <a:lnTo>
                    <a:pt x="1506" y="215"/>
                  </a:lnTo>
                  <a:lnTo>
                    <a:pt x="1322" y="308"/>
                  </a:lnTo>
                  <a:lnTo>
                    <a:pt x="1168" y="400"/>
                  </a:lnTo>
                  <a:lnTo>
                    <a:pt x="1015" y="553"/>
                  </a:lnTo>
                  <a:lnTo>
                    <a:pt x="861" y="707"/>
                  </a:lnTo>
                  <a:lnTo>
                    <a:pt x="615" y="1014"/>
                  </a:lnTo>
                  <a:lnTo>
                    <a:pt x="431" y="1383"/>
                  </a:lnTo>
                  <a:lnTo>
                    <a:pt x="277" y="1782"/>
                  </a:lnTo>
                  <a:lnTo>
                    <a:pt x="154" y="2182"/>
                  </a:lnTo>
                  <a:lnTo>
                    <a:pt x="93" y="2581"/>
                  </a:lnTo>
                  <a:lnTo>
                    <a:pt x="32" y="2981"/>
                  </a:lnTo>
                  <a:lnTo>
                    <a:pt x="1" y="3687"/>
                  </a:lnTo>
                  <a:lnTo>
                    <a:pt x="32" y="4179"/>
                  </a:lnTo>
                  <a:lnTo>
                    <a:pt x="32" y="4363"/>
                  </a:lnTo>
                  <a:lnTo>
                    <a:pt x="3657" y="2981"/>
                  </a:lnTo>
                  <a:lnTo>
                    <a:pt x="4733" y="3196"/>
                  </a:lnTo>
                  <a:lnTo>
                    <a:pt x="4733" y="3042"/>
                  </a:lnTo>
                  <a:lnTo>
                    <a:pt x="4733" y="2704"/>
                  </a:lnTo>
                  <a:lnTo>
                    <a:pt x="4702" y="2182"/>
                  </a:lnTo>
                  <a:lnTo>
                    <a:pt x="4640" y="1905"/>
                  </a:lnTo>
                  <a:lnTo>
                    <a:pt x="4579" y="1598"/>
                  </a:lnTo>
                  <a:lnTo>
                    <a:pt x="4456" y="1291"/>
                  </a:lnTo>
                  <a:lnTo>
                    <a:pt x="4333" y="1014"/>
                  </a:lnTo>
                  <a:lnTo>
                    <a:pt x="4149" y="738"/>
                  </a:lnTo>
                  <a:lnTo>
                    <a:pt x="3903" y="523"/>
                  </a:lnTo>
                  <a:lnTo>
                    <a:pt x="3626" y="308"/>
                  </a:lnTo>
                  <a:lnTo>
                    <a:pt x="3288" y="154"/>
                  </a:lnTo>
                  <a:lnTo>
                    <a:pt x="3104" y="92"/>
                  </a:lnTo>
                  <a:lnTo>
                    <a:pt x="2889" y="62"/>
                  </a:lnTo>
                  <a:lnTo>
                    <a:pt x="2674" y="3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3527242" y="2400300"/>
              <a:ext cx="1115333" cy="1306283"/>
            </a:xfrm>
            <a:custGeom>
              <a:avLst/>
              <a:gdLst/>
              <a:ahLst/>
              <a:cxnLst/>
              <a:rect l="l" t="t" r="r" b="b"/>
              <a:pathLst>
                <a:path w="15794" h="18498" extrusionOk="0">
                  <a:moveTo>
                    <a:pt x="15793" y="1"/>
                  </a:moveTo>
                  <a:lnTo>
                    <a:pt x="12321" y="216"/>
                  </a:lnTo>
                  <a:lnTo>
                    <a:pt x="1322" y="14319"/>
                  </a:lnTo>
                  <a:lnTo>
                    <a:pt x="0" y="18498"/>
                  </a:lnTo>
                  <a:lnTo>
                    <a:pt x="15793" y="1"/>
                  </a:lnTo>
                  <a:close/>
                </a:path>
              </a:pathLst>
            </a:custGeom>
            <a:solidFill>
              <a:srgbClr val="78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5124182" y="2673731"/>
              <a:ext cx="288684" cy="585913"/>
            </a:xfrm>
            <a:custGeom>
              <a:avLst/>
              <a:gdLst/>
              <a:ahLst/>
              <a:cxnLst/>
              <a:rect l="l" t="t" r="r" b="b"/>
              <a:pathLst>
                <a:path w="4088" h="8297" extrusionOk="0">
                  <a:moveTo>
                    <a:pt x="2889" y="0"/>
                  </a:moveTo>
                  <a:lnTo>
                    <a:pt x="1" y="8296"/>
                  </a:lnTo>
                  <a:lnTo>
                    <a:pt x="4087" y="7528"/>
                  </a:lnTo>
                  <a:lnTo>
                    <a:pt x="3718" y="3933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3939506" y="2374313"/>
              <a:ext cx="117225" cy="271242"/>
            </a:xfrm>
            <a:custGeom>
              <a:avLst/>
              <a:gdLst/>
              <a:ahLst/>
              <a:cxnLst/>
              <a:rect l="l" t="t" r="r" b="b"/>
              <a:pathLst>
                <a:path w="1660" h="3841" extrusionOk="0">
                  <a:moveTo>
                    <a:pt x="1659" y="0"/>
                  </a:moveTo>
                  <a:lnTo>
                    <a:pt x="984" y="246"/>
                  </a:lnTo>
                  <a:lnTo>
                    <a:pt x="0" y="384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76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4089215" y="2285335"/>
              <a:ext cx="1176064" cy="1065406"/>
            </a:xfrm>
            <a:custGeom>
              <a:avLst/>
              <a:gdLst/>
              <a:ahLst/>
              <a:cxnLst/>
              <a:rect l="l" t="t" r="r" b="b"/>
              <a:pathLst>
                <a:path w="16654" h="15087" extrusionOk="0">
                  <a:moveTo>
                    <a:pt x="6514" y="0"/>
                  </a:moveTo>
                  <a:lnTo>
                    <a:pt x="0" y="13735"/>
                  </a:lnTo>
                  <a:lnTo>
                    <a:pt x="4333" y="14472"/>
                  </a:lnTo>
                  <a:lnTo>
                    <a:pt x="8542" y="4947"/>
                  </a:lnTo>
                  <a:lnTo>
                    <a:pt x="8696" y="8173"/>
                  </a:lnTo>
                  <a:lnTo>
                    <a:pt x="5316" y="14626"/>
                  </a:lnTo>
                  <a:lnTo>
                    <a:pt x="7928" y="15087"/>
                  </a:lnTo>
                  <a:lnTo>
                    <a:pt x="12321" y="14257"/>
                  </a:lnTo>
                  <a:lnTo>
                    <a:pt x="16654" y="2274"/>
                  </a:lnTo>
                  <a:lnTo>
                    <a:pt x="16254" y="1106"/>
                  </a:lnTo>
                  <a:lnTo>
                    <a:pt x="14288" y="523"/>
                  </a:lnTo>
                  <a:lnTo>
                    <a:pt x="9771" y="14411"/>
                  </a:lnTo>
                  <a:lnTo>
                    <a:pt x="8757" y="13643"/>
                  </a:lnTo>
                  <a:lnTo>
                    <a:pt x="13274" y="215"/>
                  </a:lnTo>
                  <a:lnTo>
                    <a:pt x="12844" y="62"/>
                  </a:lnTo>
                  <a:lnTo>
                    <a:pt x="7190" y="62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3791916" y="2272271"/>
              <a:ext cx="568612" cy="959127"/>
            </a:xfrm>
            <a:custGeom>
              <a:avLst/>
              <a:gdLst/>
              <a:ahLst/>
              <a:cxnLst/>
              <a:rect l="l" t="t" r="r" b="b"/>
              <a:pathLst>
                <a:path w="8052" h="13582" extrusionOk="0">
                  <a:moveTo>
                    <a:pt x="7775" y="1"/>
                  </a:moveTo>
                  <a:lnTo>
                    <a:pt x="5224" y="923"/>
                  </a:lnTo>
                  <a:lnTo>
                    <a:pt x="769" y="10294"/>
                  </a:lnTo>
                  <a:lnTo>
                    <a:pt x="1" y="13213"/>
                  </a:lnTo>
                  <a:lnTo>
                    <a:pt x="2275" y="13582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3846220" y="2337380"/>
              <a:ext cx="314672" cy="661898"/>
            </a:xfrm>
            <a:custGeom>
              <a:avLst/>
              <a:gdLst/>
              <a:ahLst/>
              <a:cxnLst/>
              <a:rect l="l" t="t" r="r" b="b"/>
              <a:pathLst>
                <a:path w="4456" h="9373" extrusionOk="0">
                  <a:moveTo>
                    <a:pt x="4455" y="1"/>
                  </a:moveTo>
                  <a:lnTo>
                    <a:pt x="2980" y="523"/>
                  </a:lnTo>
                  <a:lnTo>
                    <a:pt x="1321" y="4364"/>
                  </a:lnTo>
                  <a:lnTo>
                    <a:pt x="0" y="9372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4395129" y="2634679"/>
              <a:ext cx="308175" cy="683507"/>
            </a:xfrm>
            <a:custGeom>
              <a:avLst/>
              <a:gdLst/>
              <a:ahLst/>
              <a:cxnLst/>
              <a:rect l="l" t="t" r="r" b="b"/>
              <a:pathLst>
                <a:path w="4364" h="9679" extrusionOk="0">
                  <a:moveTo>
                    <a:pt x="4210" y="0"/>
                  </a:moveTo>
                  <a:lnTo>
                    <a:pt x="1" y="9525"/>
                  </a:lnTo>
                  <a:lnTo>
                    <a:pt x="984" y="9679"/>
                  </a:lnTo>
                  <a:lnTo>
                    <a:pt x="4364" y="322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3952499" y="2272271"/>
              <a:ext cx="596788" cy="982996"/>
            </a:xfrm>
            <a:custGeom>
              <a:avLst/>
              <a:gdLst/>
              <a:ahLst/>
              <a:cxnLst/>
              <a:rect l="l" t="t" r="r" b="b"/>
              <a:pathLst>
                <a:path w="8451" h="13920" extrusionOk="0">
                  <a:moveTo>
                    <a:pt x="5777" y="1"/>
                  </a:moveTo>
                  <a:lnTo>
                    <a:pt x="1" y="13582"/>
                  </a:lnTo>
                  <a:lnTo>
                    <a:pt x="1936" y="13920"/>
                  </a:lnTo>
                  <a:lnTo>
                    <a:pt x="8450" y="185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4707611" y="2300518"/>
              <a:ext cx="390585" cy="1002486"/>
            </a:xfrm>
            <a:custGeom>
              <a:avLst/>
              <a:gdLst/>
              <a:ahLst/>
              <a:cxnLst/>
              <a:rect l="l" t="t" r="r" b="b"/>
              <a:pathLst>
                <a:path w="5531" h="14196" extrusionOk="0">
                  <a:moveTo>
                    <a:pt x="4517" y="0"/>
                  </a:moveTo>
                  <a:lnTo>
                    <a:pt x="0" y="13428"/>
                  </a:lnTo>
                  <a:lnTo>
                    <a:pt x="1014" y="14196"/>
                  </a:lnTo>
                  <a:lnTo>
                    <a:pt x="5531" y="30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4959291" y="2445848"/>
              <a:ext cx="368906" cy="846351"/>
            </a:xfrm>
            <a:custGeom>
              <a:avLst/>
              <a:gdLst/>
              <a:ahLst/>
              <a:cxnLst/>
              <a:rect l="l" t="t" r="r" b="b"/>
              <a:pathLst>
                <a:path w="5224" h="11985" extrusionOk="0">
                  <a:moveTo>
                    <a:pt x="4333" y="1"/>
                  </a:moveTo>
                  <a:lnTo>
                    <a:pt x="0" y="11984"/>
                  </a:lnTo>
                  <a:lnTo>
                    <a:pt x="2336" y="11523"/>
                  </a:lnTo>
                  <a:lnTo>
                    <a:pt x="5224" y="3227"/>
                  </a:lnTo>
                  <a:lnTo>
                    <a:pt x="4886" y="175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4705421" y="2226723"/>
              <a:ext cx="768177" cy="1058909"/>
            </a:xfrm>
            <a:custGeom>
              <a:avLst/>
              <a:gdLst/>
              <a:ahLst/>
              <a:cxnLst/>
              <a:rect l="l" t="t" r="r" b="b"/>
              <a:pathLst>
                <a:path w="10878" h="14995" extrusionOk="0">
                  <a:moveTo>
                    <a:pt x="1076" y="1"/>
                  </a:moveTo>
                  <a:lnTo>
                    <a:pt x="799" y="216"/>
                  </a:lnTo>
                  <a:lnTo>
                    <a:pt x="615" y="431"/>
                  </a:lnTo>
                  <a:lnTo>
                    <a:pt x="431" y="646"/>
                  </a:lnTo>
                  <a:lnTo>
                    <a:pt x="308" y="892"/>
                  </a:lnTo>
                  <a:lnTo>
                    <a:pt x="185" y="1138"/>
                  </a:lnTo>
                  <a:lnTo>
                    <a:pt x="123" y="1353"/>
                  </a:lnTo>
                  <a:lnTo>
                    <a:pt x="62" y="1598"/>
                  </a:lnTo>
                  <a:lnTo>
                    <a:pt x="31" y="1813"/>
                  </a:lnTo>
                  <a:lnTo>
                    <a:pt x="0" y="2213"/>
                  </a:lnTo>
                  <a:lnTo>
                    <a:pt x="31" y="2520"/>
                  </a:lnTo>
                  <a:lnTo>
                    <a:pt x="93" y="2827"/>
                  </a:lnTo>
                  <a:lnTo>
                    <a:pt x="123" y="2643"/>
                  </a:lnTo>
                  <a:lnTo>
                    <a:pt x="185" y="2489"/>
                  </a:lnTo>
                  <a:lnTo>
                    <a:pt x="246" y="2336"/>
                  </a:lnTo>
                  <a:lnTo>
                    <a:pt x="369" y="2182"/>
                  </a:lnTo>
                  <a:lnTo>
                    <a:pt x="492" y="2059"/>
                  </a:lnTo>
                  <a:lnTo>
                    <a:pt x="615" y="1936"/>
                  </a:lnTo>
                  <a:lnTo>
                    <a:pt x="799" y="1813"/>
                  </a:lnTo>
                  <a:lnTo>
                    <a:pt x="984" y="1721"/>
                  </a:lnTo>
                  <a:lnTo>
                    <a:pt x="1414" y="1568"/>
                  </a:lnTo>
                  <a:lnTo>
                    <a:pt x="1875" y="1445"/>
                  </a:lnTo>
                  <a:lnTo>
                    <a:pt x="2397" y="1383"/>
                  </a:lnTo>
                  <a:lnTo>
                    <a:pt x="2981" y="1322"/>
                  </a:lnTo>
                  <a:lnTo>
                    <a:pt x="3534" y="1353"/>
                  </a:lnTo>
                  <a:lnTo>
                    <a:pt x="4148" y="1383"/>
                  </a:lnTo>
                  <a:lnTo>
                    <a:pt x="4732" y="1445"/>
                  </a:lnTo>
                  <a:lnTo>
                    <a:pt x="5285" y="1568"/>
                  </a:lnTo>
                  <a:lnTo>
                    <a:pt x="5838" y="1721"/>
                  </a:lnTo>
                  <a:lnTo>
                    <a:pt x="6361" y="1906"/>
                  </a:lnTo>
                  <a:lnTo>
                    <a:pt x="6822" y="2121"/>
                  </a:lnTo>
                  <a:lnTo>
                    <a:pt x="7221" y="2367"/>
                  </a:lnTo>
                  <a:lnTo>
                    <a:pt x="7313" y="2489"/>
                  </a:lnTo>
                  <a:lnTo>
                    <a:pt x="7405" y="2643"/>
                  </a:lnTo>
                  <a:lnTo>
                    <a:pt x="7498" y="2858"/>
                  </a:lnTo>
                  <a:lnTo>
                    <a:pt x="7620" y="3135"/>
                  </a:lnTo>
                  <a:lnTo>
                    <a:pt x="7805" y="3811"/>
                  </a:lnTo>
                  <a:lnTo>
                    <a:pt x="7989" y="4671"/>
                  </a:lnTo>
                  <a:lnTo>
                    <a:pt x="8174" y="5623"/>
                  </a:lnTo>
                  <a:lnTo>
                    <a:pt x="8327" y="6668"/>
                  </a:lnTo>
                  <a:lnTo>
                    <a:pt x="8634" y="8942"/>
                  </a:lnTo>
                  <a:lnTo>
                    <a:pt x="8911" y="11154"/>
                  </a:lnTo>
                  <a:lnTo>
                    <a:pt x="9126" y="13059"/>
                  </a:lnTo>
                  <a:lnTo>
                    <a:pt x="9310" y="14933"/>
                  </a:lnTo>
                  <a:lnTo>
                    <a:pt x="9679" y="14964"/>
                  </a:lnTo>
                  <a:lnTo>
                    <a:pt x="10017" y="14995"/>
                  </a:lnTo>
                  <a:lnTo>
                    <a:pt x="10263" y="14995"/>
                  </a:lnTo>
                  <a:lnTo>
                    <a:pt x="10509" y="14964"/>
                  </a:lnTo>
                  <a:lnTo>
                    <a:pt x="10785" y="14903"/>
                  </a:lnTo>
                  <a:lnTo>
                    <a:pt x="10877" y="14872"/>
                  </a:lnTo>
                  <a:lnTo>
                    <a:pt x="10693" y="13551"/>
                  </a:lnTo>
                  <a:lnTo>
                    <a:pt x="10478" y="12107"/>
                  </a:lnTo>
                  <a:lnTo>
                    <a:pt x="10171" y="10325"/>
                  </a:lnTo>
                  <a:lnTo>
                    <a:pt x="9771" y="8327"/>
                  </a:lnTo>
                  <a:lnTo>
                    <a:pt x="9341" y="6238"/>
                  </a:lnTo>
                  <a:lnTo>
                    <a:pt x="9065" y="5224"/>
                  </a:lnTo>
                  <a:lnTo>
                    <a:pt x="8788" y="4241"/>
                  </a:lnTo>
                  <a:lnTo>
                    <a:pt x="8512" y="3288"/>
                  </a:lnTo>
                  <a:lnTo>
                    <a:pt x="8204" y="2397"/>
                  </a:lnTo>
                  <a:lnTo>
                    <a:pt x="8081" y="2182"/>
                  </a:lnTo>
                  <a:lnTo>
                    <a:pt x="7897" y="1967"/>
                  </a:lnTo>
                  <a:lnTo>
                    <a:pt x="7682" y="1752"/>
                  </a:lnTo>
                  <a:lnTo>
                    <a:pt x="7375" y="1537"/>
                  </a:lnTo>
                  <a:lnTo>
                    <a:pt x="7067" y="1353"/>
                  </a:lnTo>
                  <a:lnTo>
                    <a:pt x="6668" y="1168"/>
                  </a:lnTo>
                  <a:lnTo>
                    <a:pt x="6269" y="1015"/>
                  </a:lnTo>
                  <a:lnTo>
                    <a:pt x="5777" y="861"/>
                  </a:lnTo>
                  <a:lnTo>
                    <a:pt x="5285" y="707"/>
                  </a:lnTo>
                  <a:lnTo>
                    <a:pt x="4763" y="584"/>
                  </a:lnTo>
                  <a:lnTo>
                    <a:pt x="3626" y="339"/>
                  </a:lnTo>
                  <a:lnTo>
                    <a:pt x="2366" y="154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3759432" y="2220226"/>
              <a:ext cx="1021976" cy="1080589"/>
            </a:xfrm>
            <a:custGeom>
              <a:avLst/>
              <a:gdLst/>
              <a:ahLst/>
              <a:cxnLst/>
              <a:rect l="l" t="t" r="r" b="b"/>
              <a:pathLst>
                <a:path w="14472" h="15302" extrusionOk="0">
                  <a:moveTo>
                    <a:pt x="10785" y="0"/>
                  </a:moveTo>
                  <a:lnTo>
                    <a:pt x="9894" y="62"/>
                  </a:lnTo>
                  <a:lnTo>
                    <a:pt x="9003" y="123"/>
                  </a:lnTo>
                  <a:lnTo>
                    <a:pt x="8142" y="216"/>
                  </a:lnTo>
                  <a:lnTo>
                    <a:pt x="7343" y="369"/>
                  </a:lnTo>
                  <a:lnTo>
                    <a:pt x="6575" y="523"/>
                  </a:lnTo>
                  <a:lnTo>
                    <a:pt x="5838" y="707"/>
                  </a:lnTo>
                  <a:lnTo>
                    <a:pt x="5193" y="922"/>
                  </a:lnTo>
                  <a:lnTo>
                    <a:pt x="4609" y="1168"/>
                  </a:lnTo>
                  <a:lnTo>
                    <a:pt x="4087" y="1445"/>
                  </a:lnTo>
                  <a:lnTo>
                    <a:pt x="3871" y="1598"/>
                  </a:lnTo>
                  <a:lnTo>
                    <a:pt x="3656" y="1783"/>
                  </a:lnTo>
                  <a:lnTo>
                    <a:pt x="3472" y="1936"/>
                  </a:lnTo>
                  <a:lnTo>
                    <a:pt x="3318" y="2121"/>
                  </a:lnTo>
                  <a:lnTo>
                    <a:pt x="3196" y="2305"/>
                  </a:lnTo>
                  <a:lnTo>
                    <a:pt x="3073" y="2520"/>
                  </a:lnTo>
                  <a:lnTo>
                    <a:pt x="2858" y="3165"/>
                  </a:lnTo>
                  <a:lnTo>
                    <a:pt x="2520" y="4394"/>
                  </a:lnTo>
                  <a:lnTo>
                    <a:pt x="1567" y="7866"/>
                  </a:lnTo>
                  <a:lnTo>
                    <a:pt x="645" y="11523"/>
                  </a:lnTo>
                  <a:lnTo>
                    <a:pt x="0" y="14042"/>
                  </a:lnTo>
                  <a:lnTo>
                    <a:pt x="0" y="14134"/>
                  </a:lnTo>
                  <a:lnTo>
                    <a:pt x="61" y="14196"/>
                  </a:lnTo>
                  <a:lnTo>
                    <a:pt x="154" y="14227"/>
                  </a:lnTo>
                  <a:lnTo>
                    <a:pt x="246" y="14196"/>
                  </a:lnTo>
                  <a:lnTo>
                    <a:pt x="830" y="13796"/>
                  </a:lnTo>
                  <a:lnTo>
                    <a:pt x="3656" y="3227"/>
                  </a:lnTo>
                  <a:lnTo>
                    <a:pt x="3841" y="3012"/>
                  </a:lnTo>
                  <a:lnTo>
                    <a:pt x="4025" y="2827"/>
                  </a:lnTo>
                  <a:lnTo>
                    <a:pt x="4271" y="2643"/>
                  </a:lnTo>
                  <a:lnTo>
                    <a:pt x="4517" y="2459"/>
                  </a:lnTo>
                  <a:lnTo>
                    <a:pt x="4793" y="2305"/>
                  </a:lnTo>
                  <a:lnTo>
                    <a:pt x="5101" y="2151"/>
                  </a:lnTo>
                  <a:lnTo>
                    <a:pt x="5438" y="2028"/>
                  </a:lnTo>
                  <a:lnTo>
                    <a:pt x="5776" y="1905"/>
                  </a:lnTo>
                  <a:lnTo>
                    <a:pt x="6514" y="1721"/>
                  </a:lnTo>
                  <a:lnTo>
                    <a:pt x="7282" y="1598"/>
                  </a:lnTo>
                  <a:lnTo>
                    <a:pt x="8081" y="1506"/>
                  </a:lnTo>
                  <a:lnTo>
                    <a:pt x="8880" y="1475"/>
                  </a:lnTo>
                  <a:lnTo>
                    <a:pt x="9648" y="1506"/>
                  </a:lnTo>
                  <a:lnTo>
                    <a:pt x="10385" y="1567"/>
                  </a:lnTo>
                  <a:lnTo>
                    <a:pt x="11061" y="1690"/>
                  </a:lnTo>
                  <a:lnTo>
                    <a:pt x="11676" y="1875"/>
                  </a:lnTo>
                  <a:lnTo>
                    <a:pt x="11922" y="1998"/>
                  </a:lnTo>
                  <a:lnTo>
                    <a:pt x="12167" y="2090"/>
                  </a:lnTo>
                  <a:lnTo>
                    <a:pt x="12383" y="2243"/>
                  </a:lnTo>
                  <a:lnTo>
                    <a:pt x="12536" y="2366"/>
                  </a:lnTo>
                  <a:lnTo>
                    <a:pt x="12690" y="2520"/>
                  </a:lnTo>
                  <a:lnTo>
                    <a:pt x="12782" y="2704"/>
                  </a:lnTo>
                  <a:lnTo>
                    <a:pt x="12843" y="2858"/>
                  </a:lnTo>
                  <a:lnTo>
                    <a:pt x="12874" y="3042"/>
                  </a:lnTo>
                  <a:lnTo>
                    <a:pt x="12966" y="4702"/>
                  </a:lnTo>
                  <a:lnTo>
                    <a:pt x="13028" y="6607"/>
                  </a:lnTo>
                  <a:lnTo>
                    <a:pt x="13058" y="8604"/>
                  </a:lnTo>
                  <a:lnTo>
                    <a:pt x="13058" y="10601"/>
                  </a:lnTo>
                  <a:lnTo>
                    <a:pt x="13058" y="13827"/>
                  </a:lnTo>
                  <a:lnTo>
                    <a:pt x="13028" y="15148"/>
                  </a:lnTo>
                  <a:lnTo>
                    <a:pt x="14103" y="15302"/>
                  </a:lnTo>
                  <a:lnTo>
                    <a:pt x="14103" y="15302"/>
                  </a:lnTo>
                  <a:lnTo>
                    <a:pt x="13888" y="10724"/>
                  </a:lnTo>
                  <a:lnTo>
                    <a:pt x="13704" y="6699"/>
                  </a:lnTo>
                  <a:lnTo>
                    <a:pt x="13489" y="3042"/>
                  </a:lnTo>
                  <a:lnTo>
                    <a:pt x="13489" y="2919"/>
                  </a:lnTo>
                  <a:lnTo>
                    <a:pt x="13427" y="2612"/>
                  </a:lnTo>
                  <a:lnTo>
                    <a:pt x="13396" y="2305"/>
                  </a:lnTo>
                  <a:lnTo>
                    <a:pt x="13427" y="1905"/>
                  </a:lnTo>
                  <a:lnTo>
                    <a:pt x="13458" y="1690"/>
                  </a:lnTo>
                  <a:lnTo>
                    <a:pt x="13519" y="1445"/>
                  </a:lnTo>
                  <a:lnTo>
                    <a:pt x="13581" y="1230"/>
                  </a:lnTo>
                  <a:lnTo>
                    <a:pt x="13704" y="984"/>
                  </a:lnTo>
                  <a:lnTo>
                    <a:pt x="13827" y="738"/>
                  </a:lnTo>
                  <a:lnTo>
                    <a:pt x="14011" y="523"/>
                  </a:lnTo>
                  <a:lnTo>
                    <a:pt x="14195" y="308"/>
                  </a:lnTo>
                  <a:lnTo>
                    <a:pt x="14472" y="93"/>
                  </a:lnTo>
                  <a:lnTo>
                    <a:pt x="13550" y="31"/>
                  </a:lnTo>
                  <a:lnTo>
                    <a:pt x="1262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3486001" y="3602349"/>
              <a:ext cx="271312" cy="429707"/>
            </a:xfrm>
            <a:custGeom>
              <a:avLst/>
              <a:gdLst/>
              <a:ahLst/>
              <a:cxnLst/>
              <a:rect l="l" t="t" r="r" b="b"/>
              <a:pathLst>
                <a:path w="3842" h="6085" extrusionOk="0">
                  <a:moveTo>
                    <a:pt x="1906" y="1"/>
                  </a:moveTo>
                  <a:lnTo>
                    <a:pt x="1721" y="32"/>
                  </a:lnTo>
                  <a:lnTo>
                    <a:pt x="1537" y="62"/>
                  </a:lnTo>
                  <a:lnTo>
                    <a:pt x="1353" y="154"/>
                  </a:lnTo>
                  <a:lnTo>
                    <a:pt x="1168" y="247"/>
                  </a:lnTo>
                  <a:lnTo>
                    <a:pt x="984" y="370"/>
                  </a:lnTo>
                  <a:lnTo>
                    <a:pt x="830" y="523"/>
                  </a:lnTo>
                  <a:lnTo>
                    <a:pt x="677" y="708"/>
                  </a:lnTo>
                  <a:lnTo>
                    <a:pt x="554" y="892"/>
                  </a:lnTo>
                  <a:lnTo>
                    <a:pt x="431" y="1107"/>
                  </a:lnTo>
                  <a:lnTo>
                    <a:pt x="308" y="1353"/>
                  </a:lnTo>
                  <a:lnTo>
                    <a:pt x="216" y="1599"/>
                  </a:lnTo>
                  <a:lnTo>
                    <a:pt x="123" y="1875"/>
                  </a:lnTo>
                  <a:lnTo>
                    <a:pt x="62" y="2152"/>
                  </a:lnTo>
                  <a:lnTo>
                    <a:pt x="31" y="2428"/>
                  </a:lnTo>
                  <a:lnTo>
                    <a:pt x="1" y="2735"/>
                  </a:lnTo>
                  <a:lnTo>
                    <a:pt x="1" y="3043"/>
                  </a:lnTo>
                  <a:lnTo>
                    <a:pt x="1" y="3350"/>
                  </a:lnTo>
                  <a:lnTo>
                    <a:pt x="31" y="3657"/>
                  </a:lnTo>
                  <a:lnTo>
                    <a:pt x="62" y="3934"/>
                  </a:lnTo>
                  <a:lnTo>
                    <a:pt x="123" y="4210"/>
                  </a:lnTo>
                  <a:lnTo>
                    <a:pt x="216" y="4487"/>
                  </a:lnTo>
                  <a:lnTo>
                    <a:pt x="308" y="4733"/>
                  </a:lnTo>
                  <a:lnTo>
                    <a:pt x="431" y="4978"/>
                  </a:lnTo>
                  <a:lnTo>
                    <a:pt x="554" y="5193"/>
                  </a:lnTo>
                  <a:lnTo>
                    <a:pt x="677" y="5378"/>
                  </a:lnTo>
                  <a:lnTo>
                    <a:pt x="830" y="5562"/>
                  </a:lnTo>
                  <a:lnTo>
                    <a:pt x="984" y="5716"/>
                  </a:lnTo>
                  <a:lnTo>
                    <a:pt x="1168" y="5839"/>
                  </a:lnTo>
                  <a:lnTo>
                    <a:pt x="1353" y="5931"/>
                  </a:lnTo>
                  <a:lnTo>
                    <a:pt x="1537" y="6023"/>
                  </a:lnTo>
                  <a:lnTo>
                    <a:pt x="1721" y="6054"/>
                  </a:lnTo>
                  <a:lnTo>
                    <a:pt x="1906" y="6085"/>
                  </a:lnTo>
                  <a:lnTo>
                    <a:pt x="2121" y="6054"/>
                  </a:lnTo>
                  <a:lnTo>
                    <a:pt x="2305" y="6023"/>
                  </a:lnTo>
                  <a:lnTo>
                    <a:pt x="2489" y="5931"/>
                  </a:lnTo>
                  <a:lnTo>
                    <a:pt x="2674" y="5839"/>
                  </a:lnTo>
                  <a:lnTo>
                    <a:pt x="2827" y="5716"/>
                  </a:lnTo>
                  <a:lnTo>
                    <a:pt x="3012" y="5562"/>
                  </a:lnTo>
                  <a:lnTo>
                    <a:pt x="3135" y="5378"/>
                  </a:lnTo>
                  <a:lnTo>
                    <a:pt x="3288" y="5193"/>
                  </a:lnTo>
                  <a:lnTo>
                    <a:pt x="3411" y="4978"/>
                  </a:lnTo>
                  <a:lnTo>
                    <a:pt x="3534" y="4733"/>
                  </a:lnTo>
                  <a:lnTo>
                    <a:pt x="3626" y="4487"/>
                  </a:lnTo>
                  <a:lnTo>
                    <a:pt x="3688" y="4210"/>
                  </a:lnTo>
                  <a:lnTo>
                    <a:pt x="3749" y="3934"/>
                  </a:lnTo>
                  <a:lnTo>
                    <a:pt x="3811" y="3657"/>
                  </a:lnTo>
                  <a:lnTo>
                    <a:pt x="3841" y="3350"/>
                  </a:lnTo>
                  <a:lnTo>
                    <a:pt x="3841" y="3043"/>
                  </a:lnTo>
                  <a:lnTo>
                    <a:pt x="3841" y="2735"/>
                  </a:lnTo>
                  <a:lnTo>
                    <a:pt x="3811" y="2428"/>
                  </a:lnTo>
                  <a:lnTo>
                    <a:pt x="3749" y="2152"/>
                  </a:lnTo>
                  <a:lnTo>
                    <a:pt x="3688" y="1875"/>
                  </a:lnTo>
                  <a:lnTo>
                    <a:pt x="3626" y="1599"/>
                  </a:lnTo>
                  <a:lnTo>
                    <a:pt x="3534" y="1353"/>
                  </a:lnTo>
                  <a:lnTo>
                    <a:pt x="3411" y="1107"/>
                  </a:lnTo>
                  <a:lnTo>
                    <a:pt x="3288" y="892"/>
                  </a:lnTo>
                  <a:lnTo>
                    <a:pt x="3135" y="708"/>
                  </a:lnTo>
                  <a:lnTo>
                    <a:pt x="3012" y="523"/>
                  </a:lnTo>
                  <a:lnTo>
                    <a:pt x="2827" y="370"/>
                  </a:lnTo>
                  <a:lnTo>
                    <a:pt x="2674" y="247"/>
                  </a:lnTo>
                  <a:lnTo>
                    <a:pt x="2489" y="154"/>
                  </a:lnTo>
                  <a:lnTo>
                    <a:pt x="2305" y="62"/>
                  </a:lnTo>
                  <a:lnTo>
                    <a:pt x="2121" y="32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3566293" y="3693516"/>
              <a:ext cx="158466" cy="247444"/>
            </a:xfrm>
            <a:custGeom>
              <a:avLst/>
              <a:gdLst/>
              <a:ahLst/>
              <a:cxnLst/>
              <a:rect l="l" t="t" r="r" b="b"/>
              <a:pathLst>
                <a:path w="2244" h="3504" extrusionOk="0">
                  <a:moveTo>
                    <a:pt x="1137" y="0"/>
                  </a:moveTo>
                  <a:lnTo>
                    <a:pt x="891" y="31"/>
                  </a:lnTo>
                  <a:lnTo>
                    <a:pt x="707" y="123"/>
                  </a:lnTo>
                  <a:lnTo>
                    <a:pt x="492" y="308"/>
                  </a:lnTo>
                  <a:lnTo>
                    <a:pt x="338" y="523"/>
                  </a:lnTo>
                  <a:lnTo>
                    <a:pt x="185" y="768"/>
                  </a:lnTo>
                  <a:lnTo>
                    <a:pt x="93" y="1076"/>
                  </a:lnTo>
                  <a:lnTo>
                    <a:pt x="31" y="1383"/>
                  </a:lnTo>
                  <a:lnTo>
                    <a:pt x="0" y="1752"/>
                  </a:lnTo>
                  <a:lnTo>
                    <a:pt x="31" y="2120"/>
                  </a:lnTo>
                  <a:lnTo>
                    <a:pt x="93" y="2428"/>
                  </a:lnTo>
                  <a:lnTo>
                    <a:pt x="185" y="2735"/>
                  </a:lnTo>
                  <a:lnTo>
                    <a:pt x="338" y="2981"/>
                  </a:lnTo>
                  <a:lnTo>
                    <a:pt x="492" y="3196"/>
                  </a:lnTo>
                  <a:lnTo>
                    <a:pt x="707" y="3380"/>
                  </a:lnTo>
                  <a:lnTo>
                    <a:pt x="891" y="3472"/>
                  </a:lnTo>
                  <a:lnTo>
                    <a:pt x="1137" y="3503"/>
                  </a:lnTo>
                  <a:lnTo>
                    <a:pt x="1352" y="3472"/>
                  </a:lnTo>
                  <a:lnTo>
                    <a:pt x="1567" y="3380"/>
                  </a:lnTo>
                  <a:lnTo>
                    <a:pt x="1752" y="3196"/>
                  </a:lnTo>
                  <a:lnTo>
                    <a:pt x="1905" y="2981"/>
                  </a:lnTo>
                  <a:lnTo>
                    <a:pt x="2059" y="2735"/>
                  </a:lnTo>
                  <a:lnTo>
                    <a:pt x="2151" y="2428"/>
                  </a:lnTo>
                  <a:lnTo>
                    <a:pt x="2213" y="2120"/>
                  </a:lnTo>
                  <a:lnTo>
                    <a:pt x="2243" y="1752"/>
                  </a:lnTo>
                  <a:lnTo>
                    <a:pt x="2213" y="1383"/>
                  </a:lnTo>
                  <a:lnTo>
                    <a:pt x="2151" y="1076"/>
                  </a:lnTo>
                  <a:lnTo>
                    <a:pt x="2059" y="768"/>
                  </a:lnTo>
                  <a:lnTo>
                    <a:pt x="1905" y="523"/>
                  </a:lnTo>
                  <a:lnTo>
                    <a:pt x="1752" y="308"/>
                  </a:lnTo>
                  <a:lnTo>
                    <a:pt x="1567" y="123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3138846" y="3185777"/>
              <a:ext cx="1670810" cy="781171"/>
            </a:xfrm>
            <a:custGeom>
              <a:avLst/>
              <a:gdLst/>
              <a:ahLst/>
              <a:cxnLst/>
              <a:rect l="l" t="t" r="r" b="b"/>
              <a:pathLst>
                <a:path w="23660" h="11062" extrusionOk="0">
                  <a:moveTo>
                    <a:pt x="11584" y="0"/>
                  </a:moveTo>
                  <a:lnTo>
                    <a:pt x="10693" y="31"/>
                  </a:lnTo>
                  <a:lnTo>
                    <a:pt x="9925" y="93"/>
                  </a:lnTo>
                  <a:lnTo>
                    <a:pt x="9310" y="154"/>
                  </a:lnTo>
                  <a:lnTo>
                    <a:pt x="8849" y="246"/>
                  </a:lnTo>
                  <a:lnTo>
                    <a:pt x="8081" y="492"/>
                  </a:lnTo>
                  <a:lnTo>
                    <a:pt x="7375" y="769"/>
                  </a:lnTo>
                  <a:lnTo>
                    <a:pt x="6729" y="1045"/>
                  </a:lnTo>
                  <a:lnTo>
                    <a:pt x="6084" y="1352"/>
                  </a:lnTo>
                  <a:lnTo>
                    <a:pt x="5500" y="1690"/>
                  </a:lnTo>
                  <a:lnTo>
                    <a:pt x="4947" y="2028"/>
                  </a:lnTo>
                  <a:lnTo>
                    <a:pt x="4456" y="2397"/>
                  </a:lnTo>
                  <a:lnTo>
                    <a:pt x="3964" y="2766"/>
                  </a:lnTo>
                  <a:lnTo>
                    <a:pt x="3534" y="3134"/>
                  </a:lnTo>
                  <a:lnTo>
                    <a:pt x="3135" y="3534"/>
                  </a:lnTo>
                  <a:lnTo>
                    <a:pt x="2766" y="3933"/>
                  </a:lnTo>
                  <a:lnTo>
                    <a:pt x="2428" y="4333"/>
                  </a:lnTo>
                  <a:lnTo>
                    <a:pt x="2090" y="4732"/>
                  </a:lnTo>
                  <a:lnTo>
                    <a:pt x="1813" y="5132"/>
                  </a:lnTo>
                  <a:lnTo>
                    <a:pt x="1567" y="5531"/>
                  </a:lnTo>
                  <a:lnTo>
                    <a:pt x="1322" y="5931"/>
                  </a:lnTo>
                  <a:lnTo>
                    <a:pt x="922" y="6699"/>
                  </a:lnTo>
                  <a:lnTo>
                    <a:pt x="615" y="7405"/>
                  </a:lnTo>
                  <a:lnTo>
                    <a:pt x="400" y="8051"/>
                  </a:lnTo>
                  <a:lnTo>
                    <a:pt x="216" y="8634"/>
                  </a:lnTo>
                  <a:lnTo>
                    <a:pt x="123" y="9095"/>
                  </a:lnTo>
                  <a:lnTo>
                    <a:pt x="62" y="9464"/>
                  </a:lnTo>
                  <a:lnTo>
                    <a:pt x="0" y="9771"/>
                  </a:lnTo>
                  <a:lnTo>
                    <a:pt x="8174" y="10386"/>
                  </a:lnTo>
                  <a:lnTo>
                    <a:pt x="17238" y="11031"/>
                  </a:lnTo>
                  <a:lnTo>
                    <a:pt x="18374" y="11062"/>
                  </a:lnTo>
                  <a:lnTo>
                    <a:pt x="19081" y="11062"/>
                  </a:lnTo>
                  <a:lnTo>
                    <a:pt x="19296" y="11000"/>
                  </a:lnTo>
                  <a:lnTo>
                    <a:pt x="19419" y="10970"/>
                  </a:lnTo>
                  <a:lnTo>
                    <a:pt x="19511" y="10908"/>
                  </a:lnTo>
                  <a:lnTo>
                    <a:pt x="19511" y="10847"/>
                  </a:lnTo>
                  <a:lnTo>
                    <a:pt x="19511" y="10785"/>
                  </a:lnTo>
                  <a:lnTo>
                    <a:pt x="19450" y="10724"/>
                  </a:lnTo>
                  <a:lnTo>
                    <a:pt x="19266" y="10632"/>
                  </a:lnTo>
                  <a:lnTo>
                    <a:pt x="19050" y="10509"/>
                  </a:lnTo>
                  <a:lnTo>
                    <a:pt x="19204" y="9894"/>
                  </a:lnTo>
                  <a:lnTo>
                    <a:pt x="19358" y="9310"/>
                  </a:lnTo>
                  <a:lnTo>
                    <a:pt x="19573" y="8788"/>
                  </a:lnTo>
                  <a:lnTo>
                    <a:pt x="19757" y="8266"/>
                  </a:lnTo>
                  <a:lnTo>
                    <a:pt x="19972" y="7805"/>
                  </a:lnTo>
                  <a:lnTo>
                    <a:pt x="20187" y="7375"/>
                  </a:lnTo>
                  <a:lnTo>
                    <a:pt x="20402" y="6975"/>
                  </a:lnTo>
                  <a:lnTo>
                    <a:pt x="20617" y="6607"/>
                  </a:lnTo>
                  <a:lnTo>
                    <a:pt x="21078" y="5931"/>
                  </a:lnTo>
                  <a:lnTo>
                    <a:pt x="21539" y="5377"/>
                  </a:lnTo>
                  <a:lnTo>
                    <a:pt x="22000" y="4886"/>
                  </a:lnTo>
                  <a:lnTo>
                    <a:pt x="22400" y="4486"/>
                  </a:lnTo>
                  <a:lnTo>
                    <a:pt x="23137" y="3841"/>
                  </a:lnTo>
                  <a:lnTo>
                    <a:pt x="23383" y="3534"/>
                  </a:lnTo>
                  <a:lnTo>
                    <a:pt x="23567" y="3288"/>
                  </a:lnTo>
                  <a:lnTo>
                    <a:pt x="23629" y="3165"/>
                  </a:lnTo>
                  <a:lnTo>
                    <a:pt x="23659" y="3012"/>
                  </a:lnTo>
                  <a:lnTo>
                    <a:pt x="23659" y="2889"/>
                  </a:lnTo>
                  <a:lnTo>
                    <a:pt x="23659" y="2766"/>
                  </a:lnTo>
                  <a:lnTo>
                    <a:pt x="23598" y="2612"/>
                  </a:lnTo>
                  <a:lnTo>
                    <a:pt x="23506" y="2459"/>
                  </a:lnTo>
                  <a:lnTo>
                    <a:pt x="23383" y="2305"/>
                  </a:lnTo>
                  <a:lnTo>
                    <a:pt x="23260" y="2121"/>
                  </a:lnTo>
                  <a:lnTo>
                    <a:pt x="22553" y="1414"/>
                  </a:lnTo>
                  <a:lnTo>
                    <a:pt x="21846" y="769"/>
                  </a:lnTo>
                  <a:lnTo>
                    <a:pt x="21754" y="707"/>
                  </a:lnTo>
                  <a:lnTo>
                    <a:pt x="21601" y="676"/>
                  </a:lnTo>
                  <a:lnTo>
                    <a:pt x="21171" y="554"/>
                  </a:lnTo>
                  <a:lnTo>
                    <a:pt x="20556" y="461"/>
                  </a:lnTo>
                  <a:lnTo>
                    <a:pt x="19788" y="369"/>
                  </a:lnTo>
                  <a:lnTo>
                    <a:pt x="17944" y="216"/>
                  </a:lnTo>
                  <a:lnTo>
                    <a:pt x="15794" y="93"/>
                  </a:lnTo>
                  <a:lnTo>
                    <a:pt x="13612" y="31"/>
                  </a:lnTo>
                  <a:lnTo>
                    <a:pt x="1158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extrusionOk="0">
                  <a:moveTo>
                    <a:pt x="12352" y="1"/>
                  </a:move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close/>
                </a:path>
              </a:pathLst>
            </a:custGeom>
            <a:solidFill>
              <a:srgbClr val="6E3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fill="none" extrusionOk="0">
                  <a:moveTo>
                    <a:pt x="11461" y="1937"/>
                  </a:move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lnTo>
                    <a:pt x="12352" y="1"/>
                  </a:ln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5210971" y="3537310"/>
              <a:ext cx="288684" cy="453506"/>
            </a:xfrm>
            <a:custGeom>
              <a:avLst/>
              <a:gdLst/>
              <a:ahLst/>
              <a:cxnLst/>
              <a:rect l="l" t="t" r="r" b="b"/>
              <a:pathLst>
                <a:path w="4088" h="6422" extrusionOk="0">
                  <a:moveTo>
                    <a:pt x="1813" y="0"/>
                  </a:moveTo>
                  <a:lnTo>
                    <a:pt x="1629" y="61"/>
                  </a:lnTo>
                  <a:lnTo>
                    <a:pt x="1414" y="123"/>
                  </a:lnTo>
                  <a:lnTo>
                    <a:pt x="1230" y="246"/>
                  </a:lnTo>
                  <a:lnTo>
                    <a:pt x="1045" y="369"/>
                  </a:lnTo>
                  <a:lnTo>
                    <a:pt x="892" y="553"/>
                  </a:lnTo>
                  <a:lnTo>
                    <a:pt x="738" y="73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9" y="1413"/>
                  </a:lnTo>
                  <a:lnTo>
                    <a:pt x="246" y="1690"/>
                  </a:lnTo>
                  <a:lnTo>
                    <a:pt x="154" y="1966"/>
                  </a:lnTo>
                  <a:lnTo>
                    <a:pt x="93" y="2243"/>
                  </a:lnTo>
                  <a:lnTo>
                    <a:pt x="31" y="2550"/>
                  </a:lnTo>
                  <a:lnTo>
                    <a:pt x="1" y="2888"/>
                  </a:lnTo>
                  <a:lnTo>
                    <a:pt x="1" y="3196"/>
                  </a:lnTo>
                  <a:lnTo>
                    <a:pt x="1" y="3534"/>
                  </a:lnTo>
                  <a:lnTo>
                    <a:pt x="31" y="3871"/>
                  </a:lnTo>
                  <a:lnTo>
                    <a:pt x="93" y="4179"/>
                  </a:lnTo>
                  <a:lnTo>
                    <a:pt x="154" y="4455"/>
                  </a:lnTo>
                  <a:lnTo>
                    <a:pt x="246" y="4732"/>
                  </a:lnTo>
                  <a:lnTo>
                    <a:pt x="339" y="5008"/>
                  </a:lnTo>
                  <a:lnTo>
                    <a:pt x="461" y="5254"/>
                  </a:lnTo>
                  <a:lnTo>
                    <a:pt x="584" y="5500"/>
                  </a:lnTo>
                  <a:lnTo>
                    <a:pt x="738" y="5684"/>
                  </a:lnTo>
                  <a:lnTo>
                    <a:pt x="892" y="5869"/>
                  </a:lnTo>
                  <a:lnTo>
                    <a:pt x="1045" y="6053"/>
                  </a:lnTo>
                  <a:lnTo>
                    <a:pt x="1230" y="6176"/>
                  </a:lnTo>
                  <a:lnTo>
                    <a:pt x="1414" y="6299"/>
                  </a:lnTo>
                  <a:lnTo>
                    <a:pt x="1629" y="6360"/>
                  </a:lnTo>
                  <a:lnTo>
                    <a:pt x="1813" y="6422"/>
                  </a:lnTo>
                  <a:lnTo>
                    <a:pt x="2244" y="6422"/>
                  </a:lnTo>
                  <a:lnTo>
                    <a:pt x="2459" y="6360"/>
                  </a:lnTo>
                  <a:lnTo>
                    <a:pt x="2643" y="6299"/>
                  </a:lnTo>
                  <a:lnTo>
                    <a:pt x="2827" y="6176"/>
                  </a:lnTo>
                  <a:lnTo>
                    <a:pt x="3012" y="6053"/>
                  </a:lnTo>
                  <a:lnTo>
                    <a:pt x="3196" y="5869"/>
                  </a:lnTo>
                  <a:lnTo>
                    <a:pt x="3350" y="5684"/>
                  </a:lnTo>
                  <a:lnTo>
                    <a:pt x="3503" y="5500"/>
                  </a:lnTo>
                  <a:lnTo>
                    <a:pt x="3626" y="5254"/>
                  </a:lnTo>
                  <a:lnTo>
                    <a:pt x="3749" y="5008"/>
                  </a:lnTo>
                  <a:lnTo>
                    <a:pt x="3841" y="4732"/>
                  </a:lnTo>
                  <a:lnTo>
                    <a:pt x="3933" y="4455"/>
                  </a:lnTo>
                  <a:lnTo>
                    <a:pt x="3995" y="4179"/>
                  </a:lnTo>
                  <a:lnTo>
                    <a:pt x="4056" y="3871"/>
                  </a:lnTo>
                  <a:lnTo>
                    <a:pt x="4087" y="3534"/>
                  </a:lnTo>
                  <a:lnTo>
                    <a:pt x="4087" y="3196"/>
                  </a:lnTo>
                  <a:lnTo>
                    <a:pt x="4087" y="2888"/>
                  </a:lnTo>
                  <a:lnTo>
                    <a:pt x="4056" y="2550"/>
                  </a:lnTo>
                  <a:lnTo>
                    <a:pt x="3995" y="2243"/>
                  </a:lnTo>
                  <a:lnTo>
                    <a:pt x="3933" y="1966"/>
                  </a:lnTo>
                  <a:lnTo>
                    <a:pt x="3841" y="1690"/>
                  </a:lnTo>
                  <a:lnTo>
                    <a:pt x="3749" y="1413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7"/>
                  </a:lnTo>
                  <a:lnTo>
                    <a:pt x="3196" y="553"/>
                  </a:lnTo>
                  <a:lnTo>
                    <a:pt x="3012" y="369"/>
                  </a:lnTo>
                  <a:lnTo>
                    <a:pt x="2827" y="246"/>
                  </a:lnTo>
                  <a:lnTo>
                    <a:pt x="2643" y="123"/>
                  </a:lnTo>
                  <a:lnTo>
                    <a:pt x="2459" y="61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5297760" y="3632714"/>
              <a:ext cx="138975" cy="262626"/>
            </a:xfrm>
            <a:custGeom>
              <a:avLst/>
              <a:gdLst/>
              <a:ahLst/>
              <a:cxnLst/>
              <a:rect l="l" t="t" r="r" b="b"/>
              <a:pathLst>
                <a:path w="1968" h="3719" extrusionOk="0">
                  <a:moveTo>
                    <a:pt x="892" y="1"/>
                  </a:moveTo>
                  <a:lnTo>
                    <a:pt x="769" y="32"/>
                  </a:lnTo>
                  <a:lnTo>
                    <a:pt x="584" y="155"/>
                  </a:lnTo>
                  <a:lnTo>
                    <a:pt x="431" y="308"/>
                  </a:lnTo>
                  <a:lnTo>
                    <a:pt x="277" y="554"/>
                  </a:lnTo>
                  <a:lnTo>
                    <a:pt x="154" y="831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5"/>
                  </a:lnTo>
                  <a:lnTo>
                    <a:pt x="1" y="2244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2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3" y="3565"/>
                  </a:lnTo>
                  <a:lnTo>
                    <a:pt x="1537" y="3412"/>
                  </a:lnTo>
                  <a:lnTo>
                    <a:pt x="1691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44"/>
                  </a:lnTo>
                  <a:lnTo>
                    <a:pt x="1967" y="1845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31"/>
                  </a:lnTo>
                  <a:lnTo>
                    <a:pt x="1691" y="554"/>
                  </a:lnTo>
                  <a:lnTo>
                    <a:pt x="1537" y="308"/>
                  </a:lnTo>
                  <a:lnTo>
                    <a:pt x="1353" y="155"/>
                  </a:lnTo>
                  <a:lnTo>
                    <a:pt x="1168" y="3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5339000" y="3535121"/>
              <a:ext cx="97735" cy="455695"/>
            </a:xfrm>
            <a:custGeom>
              <a:avLst/>
              <a:gdLst/>
              <a:ahLst/>
              <a:cxnLst/>
              <a:rect l="l" t="t" r="r" b="b"/>
              <a:pathLst>
                <a:path w="1384" h="6453" extrusionOk="0">
                  <a:moveTo>
                    <a:pt x="1260" y="0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4523158" y="3637092"/>
              <a:ext cx="290803" cy="453576"/>
            </a:xfrm>
            <a:custGeom>
              <a:avLst/>
              <a:gdLst/>
              <a:ahLst/>
              <a:cxnLst/>
              <a:rect l="l" t="t" r="r" b="b"/>
              <a:pathLst>
                <a:path w="4118" h="6423" extrusionOk="0">
                  <a:moveTo>
                    <a:pt x="1844" y="0"/>
                  </a:moveTo>
                  <a:lnTo>
                    <a:pt x="1629" y="62"/>
                  </a:lnTo>
                  <a:lnTo>
                    <a:pt x="1445" y="123"/>
                  </a:lnTo>
                  <a:lnTo>
                    <a:pt x="1260" y="246"/>
                  </a:lnTo>
                  <a:lnTo>
                    <a:pt x="1076" y="369"/>
                  </a:lnTo>
                  <a:lnTo>
                    <a:pt x="922" y="553"/>
                  </a:lnTo>
                  <a:lnTo>
                    <a:pt x="738" y="738"/>
                  </a:lnTo>
                  <a:lnTo>
                    <a:pt x="615" y="922"/>
                  </a:lnTo>
                  <a:lnTo>
                    <a:pt x="461" y="1168"/>
                  </a:lnTo>
                  <a:lnTo>
                    <a:pt x="369" y="141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43"/>
                  </a:lnTo>
                  <a:lnTo>
                    <a:pt x="31" y="2551"/>
                  </a:lnTo>
                  <a:lnTo>
                    <a:pt x="1" y="2889"/>
                  </a:lnTo>
                  <a:lnTo>
                    <a:pt x="1" y="3227"/>
                  </a:lnTo>
                  <a:lnTo>
                    <a:pt x="1" y="353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56"/>
                  </a:lnTo>
                  <a:lnTo>
                    <a:pt x="246" y="4732"/>
                  </a:lnTo>
                  <a:lnTo>
                    <a:pt x="369" y="5009"/>
                  </a:lnTo>
                  <a:lnTo>
                    <a:pt x="461" y="5255"/>
                  </a:lnTo>
                  <a:lnTo>
                    <a:pt x="615" y="5500"/>
                  </a:lnTo>
                  <a:lnTo>
                    <a:pt x="738" y="5685"/>
                  </a:lnTo>
                  <a:lnTo>
                    <a:pt x="922" y="5869"/>
                  </a:lnTo>
                  <a:lnTo>
                    <a:pt x="1076" y="6053"/>
                  </a:lnTo>
                  <a:lnTo>
                    <a:pt x="1260" y="6176"/>
                  </a:lnTo>
                  <a:lnTo>
                    <a:pt x="1445" y="6299"/>
                  </a:lnTo>
                  <a:lnTo>
                    <a:pt x="1629" y="6361"/>
                  </a:lnTo>
                  <a:lnTo>
                    <a:pt x="1844" y="6422"/>
                  </a:lnTo>
                  <a:lnTo>
                    <a:pt x="2274" y="6422"/>
                  </a:lnTo>
                  <a:lnTo>
                    <a:pt x="2459" y="6361"/>
                  </a:lnTo>
                  <a:lnTo>
                    <a:pt x="2674" y="6299"/>
                  </a:lnTo>
                  <a:lnTo>
                    <a:pt x="2858" y="6176"/>
                  </a:lnTo>
                  <a:lnTo>
                    <a:pt x="3042" y="6053"/>
                  </a:lnTo>
                  <a:lnTo>
                    <a:pt x="3196" y="5869"/>
                  </a:lnTo>
                  <a:lnTo>
                    <a:pt x="3350" y="5685"/>
                  </a:lnTo>
                  <a:lnTo>
                    <a:pt x="3503" y="5500"/>
                  </a:lnTo>
                  <a:lnTo>
                    <a:pt x="3626" y="5255"/>
                  </a:lnTo>
                  <a:lnTo>
                    <a:pt x="3749" y="5009"/>
                  </a:lnTo>
                  <a:lnTo>
                    <a:pt x="3872" y="4732"/>
                  </a:lnTo>
                  <a:lnTo>
                    <a:pt x="3933" y="4456"/>
                  </a:lnTo>
                  <a:lnTo>
                    <a:pt x="4026" y="4179"/>
                  </a:lnTo>
                  <a:lnTo>
                    <a:pt x="4056" y="3872"/>
                  </a:lnTo>
                  <a:lnTo>
                    <a:pt x="4087" y="3534"/>
                  </a:lnTo>
                  <a:lnTo>
                    <a:pt x="4118" y="3227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4026" y="2243"/>
                  </a:lnTo>
                  <a:lnTo>
                    <a:pt x="3933" y="1967"/>
                  </a:lnTo>
                  <a:lnTo>
                    <a:pt x="3872" y="169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42" y="369"/>
                  </a:lnTo>
                  <a:lnTo>
                    <a:pt x="2858" y="246"/>
                  </a:lnTo>
                  <a:lnTo>
                    <a:pt x="2674" y="123"/>
                  </a:lnTo>
                  <a:lnTo>
                    <a:pt x="2459" y="62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4609947" y="3732567"/>
              <a:ext cx="141094" cy="262626"/>
            </a:xfrm>
            <a:custGeom>
              <a:avLst/>
              <a:gdLst/>
              <a:ahLst/>
              <a:cxnLst/>
              <a:rect l="l" t="t" r="r" b="b"/>
              <a:pathLst>
                <a:path w="1998" h="3719" extrusionOk="0">
                  <a:moveTo>
                    <a:pt x="892" y="0"/>
                  </a:moveTo>
                  <a:lnTo>
                    <a:pt x="799" y="31"/>
                  </a:lnTo>
                  <a:lnTo>
                    <a:pt x="615" y="154"/>
                  </a:lnTo>
                  <a:lnTo>
                    <a:pt x="431" y="308"/>
                  </a:lnTo>
                  <a:lnTo>
                    <a:pt x="308" y="553"/>
                  </a:lnTo>
                  <a:lnTo>
                    <a:pt x="185" y="830"/>
                  </a:lnTo>
                  <a:lnTo>
                    <a:pt x="93" y="1137"/>
                  </a:lnTo>
                  <a:lnTo>
                    <a:pt x="31" y="1475"/>
                  </a:lnTo>
                  <a:lnTo>
                    <a:pt x="1" y="1875"/>
                  </a:lnTo>
                  <a:lnTo>
                    <a:pt x="31" y="2243"/>
                  </a:lnTo>
                  <a:lnTo>
                    <a:pt x="93" y="2581"/>
                  </a:lnTo>
                  <a:lnTo>
                    <a:pt x="185" y="2889"/>
                  </a:lnTo>
                  <a:lnTo>
                    <a:pt x="308" y="3165"/>
                  </a:lnTo>
                  <a:lnTo>
                    <a:pt x="431" y="3411"/>
                  </a:lnTo>
                  <a:lnTo>
                    <a:pt x="615" y="3565"/>
                  </a:lnTo>
                  <a:lnTo>
                    <a:pt x="799" y="3687"/>
                  </a:lnTo>
                  <a:lnTo>
                    <a:pt x="892" y="3718"/>
                  </a:lnTo>
                  <a:lnTo>
                    <a:pt x="1107" y="3718"/>
                  </a:lnTo>
                  <a:lnTo>
                    <a:pt x="1199" y="3687"/>
                  </a:lnTo>
                  <a:lnTo>
                    <a:pt x="1383" y="3565"/>
                  </a:lnTo>
                  <a:lnTo>
                    <a:pt x="1537" y="3411"/>
                  </a:lnTo>
                  <a:lnTo>
                    <a:pt x="1690" y="3165"/>
                  </a:lnTo>
                  <a:lnTo>
                    <a:pt x="1813" y="2889"/>
                  </a:lnTo>
                  <a:lnTo>
                    <a:pt x="1906" y="2581"/>
                  </a:lnTo>
                  <a:lnTo>
                    <a:pt x="1967" y="2243"/>
                  </a:lnTo>
                  <a:lnTo>
                    <a:pt x="1998" y="1875"/>
                  </a:lnTo>
                  <a:lnTo>
                    <a:pt x="1967" y="1475"/>
                  </a:lnTo>
                  <a:lnTo>
                    <a:pt x="1906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08"/>
                  </a:lnTo>
                  <a:lnTo>
                    <a:pt x="1383" y="154"/>
                  </a:lnTo>
                  <a:lnTo>
                    <a:pt x="1199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4653377" y="3634903"/>
              <a:ext cx="97664" cy="455765"/>
            </a:xfrm>
            <a:custGeom>
              <a:avLst/>
              <a:gdLst/>
              <a:ahLst/>
              <a:cxnLst/>
              <a:rect l="l" t="t" r="r" b="b"/>
              <a:pathLst>
                <a:path w="1383" h="6454" extrusionOk="0">
                  <a:moveTo>
                    <a:pt x="1260" y="1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5284766" y="3535121"/>
              <a:ext cx="288614" cy="455695"/>
            </a:xfrm>
            <a:custGeom>
              <a:avLst/>
              <a:gdLst/>
              <a:ahLst/>
              <a:cxnLst/>
              <a:rect l="l" t="t" r="r" b="b"/>
              <a:pathLst>
                <a:path w="4087" h="6453" extrusionOk="0">
                  <a:moveTo>
                    <a:pt x="2028" y="0"/>
                  </a:moveTo>
                  <a:lnTo>
                    <a:pt x="1844" y="31"/>
                  </a:lnTo>
                  <a:lnTo>
                    <a:pt x="1629" y="62"/>
                  </a:lnTo>
                  <a:lnTo>
                    <a:pt x="1444" y="154"/>
                  </a:lnTo>
                  <a:lnTo>
                    <a:pt x="1260" y="277"/>
                  </a:lnTo>
                  <a:lnTo>
                    <a:pt x="1076" y="400"/>
                  </a:lnTo>
                  <a:lnTo>
                    <a:pt x="891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6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2" y="2274"/>
                  </a:lnTo>
                  <a:lnTo>
                    <a:pt x="31" y="2581"/>
                  </a:lnTo>
                  <a:lnTo>
                    <a:pt x="0" y="2889"/>
                  </a:lnTo>
                  <a:lnTo>
                    <a:pt x="0" y="3227"/>
                  </a:lnTo>
                  <a:lnTo>
                    <a:pt x="0" y="3565"/>
                  </a:lnTo>
                  <a:lnTo>
                    <a:pt x="31" y="3872"/>
                  </a:lnTo>
                  <a:lnTo>
                    <a:pt x="92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1" y="5900"/>
                  </a:lnTo>
                  <a:lnTo>
                    <a:pt x="1076" y="6053"/>
                  </a:lnTo>
                  <a:lnTo>
                    <a:pt x="1260" y="6207"/>
                  </a:lnTo>
                  <a:lnTo>
                    <a:pt x="1444" y="6299"/>
                  </a:lnTo>
                  <a:lnTo>
                    <a:pt x="1629" y="6391"/>
                  </a:lnTo>
                  <a:lnTo>
                    <a:pt x="1844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8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1" y="6053"/>
                  </a:lnTo>
                  <a:lnTo>
                    <a:pt x="3196" y="5900"/>
                  </a:lnTo>
                  <a:lnTo>
                    <a:pt x="3349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5"/>
                  </a:lnTo>
                  <a:lnTo>
                    <a:pt x="4087" y="3227"/>
                  </a:lnTo>
                  <a:lnTo>
                    <a:pt x="4087" y="288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68"/>
                  </a:lnTo>
                  <a:lnTo>
                    <a:pt x="3503" y="953"/>
                  </a:lnTo>
                  <a:lnTo>
                    <a:pt x="3349" y="738"/>
                  </a:lnTo>
                  <a:lnTo>
                    <a:pt x="3196" y="553"/>
                  </a:lnTo>
                  <a:lnTo>
                    <a:pt x="3011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8" y="6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5371555" y="3630596"/>
              <a:ext cx="138905" cy="264745"/>
            </a:xfrm>
            <a:custGeom>
              <a:avLst/>
              <a:gdLst/>
              <a:ahLst/>
              <a:cxnLst/>
              <a:rect l="l" t="t" r="r" b="b"/>
              <a:pathLst>
                <a:path w="1967" h="3749" extrusionOk="0">
                  <a:moveTo>
                    <a:pt x="983" y="0"/>
                  </a:moveTo>
                  <a:lnTo>
                    <a:pt x="891" y="31"/>
                  </a:lnTo>
                  <a:lnTo>
                    <a:pt x="799" y="62"/>
                  </a:lnTo>
                  <a:lnTo>
                    <a:pt x="584" y="154"/>
                  </a:lnTo>
                  <a:lnTo>
                    <a:pt x="430" y="338"/>
                  </a:lnTo>
                  <a:lnTo>
                    <a:pt x="277" y="553"/>
                  </a:lnTo>
                  <a:lnTo>
                    <a:pt x="154" y="830"/>
                  </a:lnTo>
                  <a:lnTo>
                    <a:pt x="62" y="1137"/>
                  </a:lnTo>
                  <a:lnTo>
                    <a:pt x="0" y="1506"/>
                  </a:lnTo>
                  <a:lnTo>
                    <a:pt x="0" y="1875"/>
                  </a:lnTo>
                  <a:lnTo>
                    <a:pt x="0" y="2243"/>
                  </a:lnTo>
                  <a:lnTo>
                    <a:pt x="62" y="2612"/>
                  </a:lnTo>
                  <a:lnTo>
                    <a:pt x="154" y="2919"/>
                  </a:lnTo>
                  <a:lnTo>
                    <a:pt x="277" y="3196"/>
                  </a:lnTo>
                  <a:lnTo>
                    <a:pt x="430" y="3411"/>
                  </a:lnTo>
                  <a:lnTo>
                    <a:pt x="584" y="3595"/>
                  </a:lnTo>
                  <a:lnTo>
                    <a:pt x="799" y="3718"/>
                  </a:lnTo>
                  <a:lnTo>
                    <a:pt x="891" y="3718"/>
                  </a:lnTo>
                  <a:lnTo>
                    <a:pt x="983" y="3749"/>
                  </a:lnTo>
                  <a:lnTo>
                    <a:pt x="1076" y="3718"/>
                  </a:lnTo>
                  <a:lnTo>
                    <a:pt x="1168" y="3718"/>
                  </a:lnTo>
                  <a:lnTo>
                    <a:pt x="1352" y="3595"/>
                  </a:lnTo>
                  <a:lnTo>
                    <a:pt x="1537" y="3411"/>
                  </a:lnTo>
                  <a:lnTo>
                    <a:pt x="1690" y="3196"/>
                  </a:lnTo>
                  <a:lnTo>
                    <a:pt x="1813" y="2919"/>
                  </a:lnTo>
                  <a:lnTo>
                    <a:pt x="1905" y="2612"/>
                  </a:lnTo>
                  <a:lnTo>
                    <a:pt x="1936" y="2243"/>
                  </a:lnTo>
                  <a:lnTo>
                    <a:pt x="1967" y="1875"/>
                  </a:lnTo>
                  <a:lnTo>
                    <a:pt x="1936" y="1506"/>
                  </a:lnTo>
                  <a:lnTo>
                    <a:pt x="1905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38"/>
                  </a:lnTo>
                  <a:lnTo>
                    <a:pt x="1352" y="154"/>
                  </a:lnTo>
                  <a:lnTo>
                    <a:pt x="1168" y="62"/>
                  </a:lnTo>
                  <a:lnTo>
                    <a:pt x="1076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4931044" y="3888773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4618633" y="3964757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4427683" y="3194463"/>
              <a:ext cx="1247670" cy="815915"/>
            </a:xfrm>
            <a:custGeom>
              <a:avLst/>
              <a:gdLst/>
              <a:ahLst/>
              <a:cxnLst/>
              <a:rect l="l" t="t" r="r" b="b"/>
              <a:pathLst>
                <a:path w="17668" h="11554" extrusionOk="0">
                  <a:moveTo>
                    <a:pt x="14718" y="0"/>
                  </a:moveTo>
                  <a:lnTo>
                    <a:pt x="14349" y="62"/>
                  </a:lnTo>
                  <a:lnTo>
                    <a:pt x="13674" y="154"/>
                  </a:lnTo>
                  <a:lnTo>
                    <a:pt x="13090" y="185"/>
                  </a:lnTo>
                  <a:lnTo>
                    <a:pt x="8358" y="431"/>
                  </a:lnTo>
                  <a:lnTo>
                    <a:pt x="4640" y="646"/>
                  </a:lnTo>
                  <a:lnTo>
                    <a:pt x="4118" y="984"/>
                  </a:lnTo>
                  <a:lnTo>
                    <a:pt x="3657" y="1322"/>
                  </a:lnTo>
                  <a:lnTo>
                    <a:pt x="3227" y="1721"/>
                  </a:lnTo>
                  <a:lnTo>
                    <a:pt x="2827" y="2090"/>
                  </a:lnTo>
                  <a:lnTo>
                    <a:pt x="2459" y="2520"/>
                  </a:lnTo>
                  <a:lnTo>
                    <a:pt x="2121" y="2919"/>
                  </a:lnTo>
                  <a:lnTo>
                    <a:pt x="1813" y="3380"/>
                  </a:lnTo>
                  <a:lnTo>
                    <a:pt x="1568" y="3810"/>
                  </a:lnTo>
                  <a:lnTo>
                    <a:pt x="1322" y="4241"/>
                  </a:lnTo>
                  <a:lnTo>
                    <a:pt x="1076" y="4701"/>
                  </a:lnTo>
                  <a:lnTo>
                    <a:pt x="892" y="5162"/>
                  </a:lnTo>
                  <a:lnTo>
                    <a:pt x="738" y="5623"/>
                  </a:lnTo>
                  <a:lnTo>
                    <a:pt x="584" y="6084"/>
                  </a:lnTo>
                  <a:lnTo>
                    <a:pt x="461" y="6514"/>
                  </a:lnTo>
                  <a:lnTo>
                    <a:pt x="246" y="7405"/>
                  </a:lnTo>
                  <a:lnTo>
                    <a:pt x="123" y="8235"/>
                  </a:lnTo>
                  <a:lnTo>
                    <a:pt x="31" y="9003"/>
                  </a:lnTo>
                  <a:lnTo>
                    <a:pt x="1" y="9710"/>
                  </a:lnTo>
                  <a:lnTo>
                    <a:pt x="1" y="10324"/>
                  </a:lnTo>
                  <a:lnTo>
                    <a:pt x="31" y="10847"/>
                  </a:lnTo>
                  <a:lnTo>
                    <a:pt x="62" y="11215"/>
                  </a:lnTo>
                  <a:lnTo>
                    <a:pt x="93" y="11553"/>
                  </a:lnTo>
                  <a:lnTo>
                    <a:pt x="2704" y="10908"/>
                  </a:lnTo>
                  <a:lnTo>
                    <a:pt x="2674" y="10724"/>
                  </a:lnTo>
                  <a:lnTo>
                    <a:pt x="2582" y="10201"/>
                  </a:lnTo>
                  <a:lnTo>
                    <a:pt x="2551" y="9433"/>
                  </a:lnTo>
                  <a:lnTo>
                    <a:pt x="2551" y="9034"/>
                  </a:lnTo>
                  <a:lnTo>
                    <a:pt x="2551" y="8573"/>
                  </a:lnTo>
                  <a:lnTo>
                    <a:pt x="2612" y="8112"/>
                  </a:lnTo>
                  <a:lnTo>
                    <a:pt x="2704" y="7682"/>
                  </a:lnTo>
                  <a:lnTo>
                    <a:pt x="2858" y="7252"/>
                  </a:lnTo>
                  <a:lnTo>
                    <a:pt x="3042" y="6852"/>
                  </a:lnTo>
                  <a:lnTo>
                    <a:pt x="3165" y="6668"/>
                  </a:lnTo>
                  <a:lnTo>
                    <a:pt x="3319" y="6484"/>
                  </a:lnTo>
                  <a:lnTo>
                    <a:pt x="3473" y="6330"/>
                  </a:lnTo>
                  <a:lnTo>
                    <a:pt x="3626" y="6176"/>
                  </a:lnTo>
                  <a:lnTo>
                    <a:pt x="3811" y="6053"/>
                  </a:lnTo>
                  <a:lnTo>
                    <a:pt x="4026" y="5930"/>
                  </a:lnTo>
                  <a:lnTo>
                    <a:pt x="4241" y="5838"/>
                  </a:lnTo>
                  <a:lnTo>
                    <a:pt x="4517" y="5777"/>
                  </a:lnTo>
                  <a:lnTo>
                    <a:pt x="4763" y="5746"/>
                  </a:lnTo>
                  <a:lnTo>
                    <a:pt x="4978" y="5715"/>
                  </a:lnTo>
                  <a:lnTo>
                    <a:pt x="5224" y="5715"/>
                  </a:lnTo>
                  <a:lnTo>
                    <a:pt x="5408" y="5746"/>
                  </a:lnTo>
                  <a:lnTo>
                    <a:pt x="5593" y="5777"/>
                  </a:lnTo>
                  <a:lnTo>
                    <a:pt x="5777" y="5838"/>
                  </a:lnTo>
                  <a:lnTo>
                    <a:pt x="5931" y="5930"/>
                  </a:lnTo>
                  <a:lnTo>
                    <a:pt x="6084" y="6023"/>
                  </a:lnTo>
                  <a:lnTo>
                    <a:pt x="6238" y="6146"/>
                  </a:lnTo>
                  <a:lnTo>
                    <a:pt x="6361" y="6268"/>
                  </a:lnTo>
                  <a:lnTo>
                    <a:pt x="6576" y="6545"/>
                  </a:lnTo>
                  <a:lnTo>
                    <a:pt x="6760" y="6852"/>
                  </a:lnTo>
                  <a:lnTo>
                    <a:pt x="6883" y="7221"/>
                  </a:lnTo>
                  <a:lnTo>
                    <a:pt x="6975" y="7590"/>
                  </a:lnTo>
                  <a:lnTo>
                    <a:pt x="7067" y="7958"/>
                  </a:lnTo>
                  <a:lnTo>
                    <a:pt x="7129" y="8327"/>
                  </a:lnTo>
                  <a:lnTo>
                    <a:pt x="7160" y="8696"/>
                  </a:lnTo>
                  <a:lnTo>
                    <a:pt x="7160" y="9341"/>
                  </a:lnTo>
                  <a:lnTo>
                    <a:pt x="7160" y="9833"/>
                  </a:lnTo>
                  <a:lnTo>
                    <a:pt x="12107" y="8634"/>
                  </a:lnTo>
                  <a:lnTo>
                    <a:pt x="12107" y="8450"/>
                  </a:lnTo>
                  <a:lnTo>
                    <a:pt x="12076" y="7958"/>
                  </a:lnTo>
                  <a:lnTo>
                    <a:pt x="12107" y="7252"/>
                  </a:lnTo>
                  <a:lnTo>
                    <a:pt x="12168" y="6852"/>
                  </a:lnTo>
                  <a:lnTo>
                    <a:pt x="12229" y="6453"/>
                  </a:lnTo>
                  <a:lnTo>
                    <a:pt x="12352" y="6053"/>
                  </a:lnTo>
                  <a:lnTo>
                    <a:pt x="12506" y="5654"/>
                  </a:lnTo>
                  <a:lnTo>
                    <a:pt x="12690" y="5285"/>
                  </a:lnTo>
                  <a:lnTo>
                    <a:pt x="12936" y="4978"/>
                  </a:lnTo>
                  <a:lnTo>
                    <a:pt x="13090" y="4824"/>
                  </a:lnTo>
                  <a:lnTo>
                    <a:pt x="13243" y="4671"/>
                  </a:lnTo>
                  <a:lnTo>
                    <a:pt x="13397" y="4579"/>
                  </a:lnTo>
                  <a:lnTo>
                    <a:pt x="13581" y="4486"/>
                  </a:lnTo>
                  <a:lnTo>
                    <a:pt x="13796" y="4394"/>
                  </a:lnTo>
                  <a:lnTo>
                    <a:pt x="14012" y="4333"/>
                  </a:lnTo>
                  <a:lnTo>
                    <a:pt x="14257" y="4302"/>
                  </a:lnTo>
                  <a:lnTo>
                    <a:pt x="14503" y="4271"/>
                  </a:lnTo>
                  <a:lnTo>
                    <a:pt x="14749" y="4302"/>
                  </a:lnTo>
                  <a:lnTo>
                    <a:pt x="14964" y="4333"/>
                  </a:lnTo>
                  <a:lnTo>
                    <a:pt x="15179" y="4363"/>
                  </a:lnTo>
                  <a:lnTo>
                    <a:pt x="15363" y="4425"/>
                  </a:lnTo>
                  <a:lnTo>
                    <a:pt x="15701" y="4579"/>
                  </a:lnTo>
                  <a:lnTo>
                    <a:pt x="15978" y="4794"/>
                  </a:lnTo>
                  <a:lnTo>
                    <a:pt x="16224" y="5009"/>
                  </a:lnTo>
                  <a:lnTo>
                    <a:pt x="16408" y="5285"/>
                  </a:lnTo>
                  <a:lnTo>
                    <a:pt x="16531" y="5562"/>
                  </a:lnTo>
                  <a:lnTo>
                    <a:pt x="16654" y="5869"/>
                  </a:lnTo>
                  <a:lnTo>
                    <a:pt x="16715" y="6176"/>
                  </a:lnTo>
                  <a:lnTo>
                    <a:pt x="16777" y="6453"/>
                  </a:lnTo>
                  <a:lnTo>
                    <a:pt x="16808" y="6975"/>
                  </a:lnTo>
                  <a:lnTo>
                    <a:pt x="16808" y="7313"/>
                  </a:lnTo>
                  <a:lnTo>
                    <a:pt x="16808" y="7467"/>
                  </a:lnTo>
                  <a:lnTo>
                    <a:pt x="16992" y="7344"/>
                  </a:lnTo>
                  <a:lnTo>
                    <a:pt x="17176" y="7190"/>
                  </a:lnTo>
                  <a:lnTo>
                    <a:pt x="17330" y="7006"/>
                  </a:lnTo>
                  <a:lnTo>
                    <a:pt x="17453" y="6821"/>
                  </a:lnTo>
                  <a:lnTo>
                    <a:pt x="17545" y="6637"/>
                  </a:lnTo>
                  <a:lnTo>
                    <a:pt x="17606" y="6453"/>
                  </a:lnTo>
                  <a:lnTo>
                    <a:pt x="17637" y="6299"/>
                  </a:lnTo>
                  <a:lnTo>
                    <a:pt x="17637" y="6146"/>
                  </a:lnTo>
                  <a:lnTo>
                    <a:pt x="17637" y="4456"/>
                  </a:lnTo>
                  <a:lnTo>
                    <a:pt x="17668" y="3319"/>
                  </a:lnTo>
                  <a:lnTo>
                    <a:pt x="17637" y="2428"/>
                  </a:lnTo>
                  <a:lnTo>
                    <a:pt x="17606" y="2120"/>
                  </a:lnTo>
                  <a:lnTo>
                    <a:pt x="17576" y="1844"/>
                  </a:lnTo>
                  <a:lnTo>
                    <a:pt x="17514" y="1598"/>
                  </a:lnTo>
                  <a:lnTo>
                    <a:pt x="17453" y="1352"/>
                  </a:lnTo>
                  <a:lnTo>
                    <a:pt x="17361" y="1168"/>
                  </a:lnTo>
                  <a:lnTo>
                    <a:pt x="17268" y="953"/>
                  </a:lnTo>
                  <a:lnTo>
                    <a:pt x="17146" y="799"/>
                  </a:lnTo>
                  <a:lnTo>
                    <a:pt x="17023" y="646"/>
                  </a:lnTo>
                  <a:lnTo>
                    <a:pt x="16900" y="523"/>
                  </a:lnTo>
                  <a:lnTo>
                    <a:pt x="16777" y="400"/>
                  </a:lnTo>
                  <a:lnTo>
                    <a:pt x="16470" y="215"/>
                  </a:lnTo>
                  <a:lnTo>
                    <a:pt x="16162" y="93"/>
                  </a:lnTo>
                  <a:lnTo>
                    <a:pt x="15824" y="31"/>
                  </a:lnTo>
                  <a:lnTo>
                    <a:pt x="1545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4826954" y="3899648"/>
              <a:ext cx="62991" cy="15253"/>
            </a:xfrm>
            <a:custGeom>
              <a:avLst/>
              <a:gdLst/>
              <a:ahLst/>
              <a:cxnLst/>
              <a:rect l="l" t="t" r="r" b="b"/>
              <a:pathLst>
                <a:path w="892" h="216" extrusionOk="0">
                  <a:moveTo>
                    <a:pt x="0" y="215"/>
                  </a:moveTo>
                  <a:lnTo>
                    <a:pt x="0" y="215"/>
                  </a:lnTo>
                  <a:lnTo>
                    <a:pt x="0" y="215"/>
                  </a:lnTo>
                  <a:lnTo>
                    <a:pt x="891" y="0"/>
                  </a:lnTo>
                  <a:lnTo>
                    <a:pt x="891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4631626" y="3943007"/>
              <a:ext cx="82552" cy="19632"/>
            </a:xfrm>
            <a:custGeom>
              <a:avLst/>
              <a:gdLst/>
              <a:ahLst/>
              <a:cxnLst/>
              <a:rect l="l" t="t" r="r" b="b"/>
              <a:pathLst>
                <a:path w="1169" h="278" extrusionOk="0">
                  <a:moveTo>
                    <a:pt x="1168" y="1"/>
                  </a:moveTo>
                  <a:lnTo>
                    <a:pt x="1" y="277"/>
                  </a:lnTo>
                  <a:lnTo>
                    <a:pt x="1" y="277"/>
                  </a:lnTo>
                  <a:lnTo>
                    <a:pt x="1168" y="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4714107" y="3914831"/>
              <a:ext cx="112917" cy="28247"/>
            </a:xfrm>
            <a:custGeom>
              <a:avLst/>
              <a:gdLst/>
              <a:ahLst/>
              <a:cxnLst/>
              <a:rect l="l" t="t" r="r" b="b"/>
              <a:pathLst>
                <a:path w="1599" h="400" extrusionOk="0">
                  <a:moveTo>
                    <a:pt x="0" y="400"/>
                  </a:moveTo>
                  <a:lnTo>
                    <a:pt x="0" y="400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4618633" y="3895270"/>
              <a:ext cx="273431" cy="195399"/>
            </a:xfrm>
            <a:custGeom>
              <a:avLst/>
              <a:gdLst/>
              <a:ahLst/>
              <a:cxnLst/>
              <a:rect l="l" t="t" r="r" b="b"/>
              <a:pathLst>
                <a:path w="3872" h="2767" extrusionOk="0">
                  <a:moveTo>
                    <a:pt x="3872" y="1"/>
                  </a:moveTo>
                  <a:lnTo>
                    <a:pt x="2950" y="216"/>
                  </a:lnTo>
                  <a:lnTo>
                    <a:pt x="2889" y="462"/>
                  </a:lnTo>
                  <a:lnTo>
                    <a:pt x="2796" y="707"/>
                  </a:lnTo>
                  <a:lnTo>
                    <a:pt x="2704" y="892"/>
                  </a:lnTo>
                  <a:lnTo>
                    <a:pt x="2581" y="1076"/>
                  </a:lnTo>
                  <a:lnTo>
                    <a:pt x="2458" y="1230"/>
                  </a:lnTo>
                  <a:lnTo>
                    <a:pt x="2336" y="1322"/>
                  </a:lnTo>
                  <a:lnTo>
                    <a:pt x="2182" y="1383"/>
                  </a:lnTo>
                  <a:lnTo>
                    <a:pt x="2028" y="1414"/>
                  </a:lnTo>
                  <a:lnTo>
                    <a:pt x="1905" y="1383"/>
                  </a:lnTo>
                  <a:lnTo>
                    <a:pt x="1783" y="1353"/>
                  </a:lnTo>
                  <a:lnTo>
                    <a:pt x="1660" y="1291"/>
                  </a:lnTo>
                  <a:lnTo>
                    <a:pt x="1567" y="1199"/>
                  </a:lnTo>
                  <a:lnTo>
                    <a:pt x="1475" y="1076"/>
                  </a:lnTo>
                  <a:lnTo>
                    <a:pt x="1383" y="953"/>
                  </a:lnTo>
                  <a:lnTo>
                    <a:pt x="1229" y="646"/>
                  </a:lnTo>
                  <a:lnTo>
                    <a:pt x="0" y="923"/>
                  </a:lnTo>
                  <a:lnTo>
                    <a:pt x="154" y="1322"/>
                  </a:lnTo>
                  <a:lnTo>
                    <a:pt x="308" y="1660"/>
                  </a:lnTo>
                  <a:lnTo>
                    <a:pt x="523" y="1998"/>
                  </a:lnTo>
                  <a:lnTo>
                    <a:pt x="738" y="2244"/>
                  </a:lnTo>
                  <a:lnTo>
                    <a:pt x="1014" y="2459"/>
                  </a:lnTo>
                  <a:lnTo>
                    <a:pt x="1260" y="2612"/>
                  </a:lnTo>
                  <a:lnTo>
                    <a:pt x="1567" y="2735"/>
                  </a:lnTo>
                  <a:lnTo>
                    <a:pt x="1844" y="2766"/>
                  </a:lnTo>
                  <a:lnTo>
                    <a:pt x="2059" y="2735"/>
                  </a:lnTo>
                  <a:lnTo>
                    <a:pt x="2243" y="2705"/>
                  </a:lnTo>
                  <a:lnTo>
                    <a:pt x="2428" y="2643"/>
                  </a:lnTo>
                  <a:lnTo>
                    <a:pt x="2581" y="2551"/>
                  </a:lnTo>
                  <a:lnTo>
                    <a:pt x="2766" y="2428"/>
                  </a:lnTo>
                  <a:lnTo>
                    <a:pt x="2919" y="2305"/>
                  </a:lnTo>
                  <a:lnTo>
                    <a:pt x="3073" y="2152"/>
                  </a:lnTo>
                  <a:lnTo>
                    <a:pt x="3196" y="1967"/>
                  </a:lnTo>
                  <a:lnTo>
                    <a:pt x="3350" y="1783"/>
                  </a:lnTo>
                  <a:lnTo>
                    <a:pt x="3442" y="1568"/>
                  </a:lnTo>
                  <a:lnTo>
                    <a:pt x="3657" y="1076"/>
                  </a:lnTo>
                  <a:lnTo>
                    <a:pt x="3810" y="554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4605639" y="3637092"/>
              <a:ext cx="288614" cy="323358"/>
            </a:xfrm>
            <a:custGeom>
              <a:avLst/>
              <a:gdLst/>
              <a:ahLst/>
              <a:cxnLst/>
              <a:rect l="l" t="t" r="r" b="b"/>
              <a:pathLst>
                <a:path w="4087" h="4579" extrusionOk="0">
                  <a:moveTo>
                    <a:pt x="1844" y="0"/>
                  </a:moveTo>
                  <a:lnTo>
                    <a:pt x="1629" y="62"/>
                  </a:lnTo>
                  <a:lnTo>
                    <a:pt x="1444" y="123"/>
                  </a:lnTo>
                  <a:lnTo>
                    <a:pt x="1229" y="246"/>
                  </a:lnTo>
                  <a:lnTo>
                    <a:pt x="1075" y="369"/>
                  </a:lnTo>
                  <a:lnTo>
                    <a:pt x="891" y="523"/>
                  </a:lnTo>
                  <a:lnTo>
                    <a:pt x="738" y="70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8" y="1414"/>
                  </a:lnTo>
                  <a:lnTo>
                    <a:pt x="246" y="1660"/>
                  </a:lnTo>
                  <a:lnTo>
                    <a:pt x="154" y="1936"/>
                  </a:lnTo>
                  <a:lnTo>
                    <a:pt x="92" y="2243"/>
                  </a:lnTo>
                  <a:lnTo>
                    <a:pt x="31" y="2551"/>
                  </a:lnTo>
                  <a:lnTo>
                    <a:pt x="0" y="2889"/>
                  </a:lnTo>
                  <a:lnTo>
                    <a:pt x="0" y="3196"/>
                  </a:lnTo>
                  <a:lnTo>
                    <a:pt x="0" y="3565"/>
                  </a:lnTo>
                  <a:lnTo>
                    <a:pt x="31" y="3933"/>
                  </a:lnTo>
                  <a:lnTo>
                    <a:pt x="123" y="4271"/>
                  </a:lnTo>
                  <a:lnTo>
                    <a:pt x="184" y="4579"/>
                  </a:lnTo>
                  <a:lnTo>
                    <a:pt x="1413" y="4302"/>
                  </a:lnTo>
                  <a:lnTo>
                    <a:pt x="1321" y="4056"/>
                  </a:lnTo>
                  <a:lnTo>
                    <a:pt x="1260" y="3780"/>
                  </a:lnTo>
                  <a:lnTo>
                    <a:pt x="1229" y="3503"/>
                  </a:lnTo>
                  <a:lnTo>
                    <a:pt x="1229" y="3196"/>
                  </a:lnTo>
                  <a:lnTo>
                    <a:pt x="1229" y="2827"/>
                  </a:lnTo>
                  <a:lnTo>
                    <a:pt x="1291" y="2489"/>
                  </a:lnTo>
                  <a:lnTo>
                    <a:pt x="1383" y="2151"/>
                  </a:lnTo>
                  <a:lnTo>
                    <a:pt x="1506" y="1875"/>
                  </a:lnTo>
                  <a:lnTo>
                    <a:pt x="1659" y="1660"/>
                  </a:lnTo>
                  <a:lnTo>
                    <a:pt x="1813" y="1475"/>
                  </a:lnTo>
                  <a:lnTo>
                    <a:pt x="1997" y="1383"/>
                  </a:lnTo>
                  <a:lnTo>
                    <a:pt x="2120" y="1352"/>
                  </a:lnTo>
                  <a:lnTo>
                    <a:pt x="2305" y="1352"/>
                  </a:lnTo>
                  <a:lnTo>
                    <a:pt x="2397" y="1383"/>
                  </a:lnTo>
                  <a:lnTo>
                    <a:pt x="2581" y="1475"/>
                  </a:lnTo>
                  <a:lnTo>
                    <a:pt x="2765" y="1660"/>
                  </a:lnTo>
                  <a:lnTo>
                    <a:pt x="2919" y="1875"/>
                  </a:lnTo>
                  <a:lnTo>
                    <a:pt x="3042" y="2151"/>
                  </a:lnTo>
                  <a:lnTo>
                    <a:pt x="3103" y="2489"/>
                  </a:lnTo>
                  <a:lnTo>
                    <a:pt x="3165" y="2827"/>
                  </a:lnTo>
                  <a:lnTo>
                    <a:pt x="3196" y="3196"/>
                  </a:lnTo>
                  <a:lnTo>
                    <a:pt x="3165" y="3534"/>
                  </a:lnTo>
                  <a:lnTo>
                    <a:pt x="3134" y="3872"/>
                  </a:lnTo>
                  <a:lnTo>
                    <a:pt x="4056" y="3657"/>
                  </a:lnTo>
                  <a:lnTo>
                    <a:pt x="4087" y="3196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3994" y="2243"/>
                  </a:lnTo>
                  <a:lnTo>
                    <a:pt x="3933" y="1936"/>
                  </a:lnTo>
                  <a:lnTo>
                    <a:pt x="3841" y="166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49" y="707"/>
                  </a:lnTo>
                  <a:lnTo>
                    <a:pt x="3196" y="523"/>
                  </a:lnTo>
                  <a:lnTo>
                    <a:pt x="3011" y="369"/>
                  </a:lnTo>
                  <a:lnTo>
                    <a:pt x="2827" y="246"/>
                  </a:lnTo>
                  <a:lnTo>
                    <a:pt x="2642" y="123"/>
                  </a:lnTo>
                  <a:lnTo>
                    <a:pt x="2458" y="62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4705421" y="3910452"/>
              <a:ext cx="121603" cy="84741"/>
            </a:xfrm>
            <a:custGeom>
              <a:avLst/>
              <a:gdLst/>
              <a:ahLst/>
              <a:cxnLst/>
              <a:rect l="l" t="t" r="r" b="b"/>
              <a:pathLst>
                <a:path w="1722" h="1200" extrusionOk="0">
                  <a:moveTo>
                    <a:pt x="1721" y="1"/>
                  </a:moveTo>
                  <a:lnTo>
                    <a:pt x="0" y="431"/>
                  </a:lnTo>
                  <a:lnTo>
                    <a:pt x="154" y="738"/>
                  </a:lnTo>
                  <a:lnTo>
                    <a:pt x="246" y="861"/>
                  </a:lnTo>
                  <a:lnTo>
                    <a:pt x="338" y="984"/>
                  </a:lnTo>
                  <a:lnTo>
                    <a:pt x="431" y="1076"/>
                  </a:lnTo>
                  <a:lnTo>
                    <a:pt x="554" y="1138"/>
                  </a:lnTo>
                  <a:lnTo>
                    <a:pt x="676" y="1168"/>
                  </a:lnTo>
                  <a:lnTo>
                    <a:pt x="799" y="1199"/>
                  </a:lnTo>
                  <a:lnTo>
                    <a:pt x="953" y="1168"/>
                  </a:lnTo>
                  <a:lnTo>
                    <a:pt x="1107" y="1107"/>
                  </a:lnTo>
                  <a:lnTo>
                    <a:pt x="1229" y="1015"/>
                  </a:lnTo>
                  <a:lnTo>
                    <a:pt x="1352" y="861"/>
                  </a:lnTo>
                  <a:lnTo>
                    <a:pt x="1475" y="677"/>
                  </a:lnTo>
                  <a:lnTo>
                    <a:pt x="1567" y="492"/>
                  </a:lnTo>
                  <a:lnTo>
                    <a:pt x="1660" y="247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4692428" y="3732567"/>
              <a:ext cx="138905" cy="208392"/>
            </a:xfrm>
            <a:custGeom>
              <a:avLst/>
              <a:gdLst/>
              <a:ahLst/>
              <a:cxnLst/>
              <a:rect l="l" t="t" r="r" b="b"/>
              <a:pathLst>
                <a:path w="1967" h="2951" extrusionOk="0">
                  <a:moveTo>
                    <a:pt x="891" y="0"/>
                  </a:moveTo>
                  <a:lnTo>
                    <a:pt x="768" y="31"/>
                  </a:lnTo>
                  <a:lnTo>
                    <a:pt x="584" y="123"/>
                  </a:lnTo>
                  <a:lnTo>
                    <a:pt x="430" y="308"/>
                  </a:lnTo>
                  <a:lnTo>
                    <a:pt x="277" y="523"/>
                  </a:lnTo>
                  <a:lnTo>
                    <a:pt x="154" y="799"/>
                  </a:lnTo>
                  <a:lnTo>
                    <a:pt x="62" y="1137"/>
                  </a:lnTo>
                  <a:lnTo>
                    <a:pt x="0" y="1475"/>
                  </a:lnTo>
                  <a:lnTo>
                    <a:pt x="0" y="1844"/>
                  </a:lnTo>
                  <a:lnTo>
                    <a:pt x="0" y="2151"/>
                  </a:lnTo>
                  <a:lnTo>
                    <a:pt x="31" y="2428"/>
                  </a:lnTo>
                  <a:lnTo>
                    <a:pt x="92" y="2704"/>
                  </a:lnTo>
                  <a:lnTo>
                    <a:pt x="184" y="2950"/>
                  </a:lnTo>
                  <a:lnTo>
                    <a:pt x="1905" y="2520"/>
                  </a:lnTo>
                  <a:lnTo>
                    <a:pt x="1936" y="2182"/>
                  </a:lnTo>
                  <a:lnTo>
                    <a:pt x="1967" y="1844"/>
                  </a:lnTo>
                  <a:lnTo>
                    <a:pt x="1936" y="1475"/>
                  </a:lnTo>
                  <a:lnTo>
                    <a:pt x="1874" y="1137"/>
                  </a:lnTo>
                  <a:lnTo>
                    <a:pt x="1813" y="799"/>
                  </a:lnTo>
                  <a:lnTo>
                    <a:pt x="1690" y="523"/>
                  </a:lnTo>
                  <a:lnTo>
                    <a:pt x="1536" y="308"/>
                  </a:lnTo>
                  <a:lnTo>
                    <a:pt x="1352" y="123"/>
                  </a:lnTo>
                  <a:lnTo>
                    <a:pt x="1168" y="3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3101984" y="3806362"/>
              <a:ext cx="1495043" cy="204014"/>
            </a:xfrm>
            <a:custGeom>
              <a:avLst/>
              <a:gdLst/>
              <a:ahLst/>
              <a:cxnLst/>
              <a:rect l="l" t="t" r="r" b="b"/>
              <a:pathLst>
                <a:path w="21171" h="2889" extrusionOk="0">
                  <a:moveTo>
                    <a:pt x="1076" y="0"/>
                  </a:moveTo>
                  <a:lnTo>
                    <a:pt x="645" y="61"/>
                  </a:lnTo>
                  <a:lnTo>
                    <a:pt x="492" y="123"/>
                  </a:lnTo>
                  <a:lnTo>
                    <a:pt x="369" y="184"/>
                  </a:lnTo>
                  <a:lnTo>
                    <a:pt x="246" y="277"/>
                  </a:lnTo>
                  <a:lnTo>
                    <a:pt x="184" y="369"/>
                  </a:lnTo>
                  <a:lnTo>
                    <a:pt x="62" y="676"/>
                  </a:lnTo>
                  <a:lnTo>
                    <a:pt x="0" y="983"/>
                  </a:lnTo>
                  <a:lnTo>
                    <a:pt x="0" y="1229"/>
                  </a:lnTo>
                  <a:lnTo>
                    <a:pt x="92" y="1444"/>
                  </a:lnTo>
                  <a:lnTo>
                    <a:pt x="215" y="1629"/>
                  </a:lnTo>
                  <a:lnTo>
                    <a:pt x="369" y="1751"/>
                  </a:lnTo>
                  <a:lnTo>
                    <a:pt x="584" y="1844"/>
                  </a:lnTo>
                  <a:lnTo>
                    <a:pt x="768" y="1905"/>
                  </a:lnTo>
                  <a:lnTo>
                    <a:pt x="1721" y="1997"/>
                  </a:lnTo>
                  <a:lnTo>
                    <a:pt x="3749" y="2089"/>
                  </a:lnTo>
                  <a:lnTo>
                    <a:pt x="9617" y="2427"/>
                  </a:lnTo>
                  <a:lnTo>
                    <a:pt x="18466" y="2888"/>
                  </a:lnTo>
                  <a:lnTo>
                    <a:pt x="18743" y="2888"/>
                  </a:lnTo>
                  <a:lnTo>
                    <a:pt x="19019" y="2858"/>
                  </a:lnTo>
                  <a:lnTo>
                    <a:pt x="19480" y="2796"/>
                  </a:lnTo>
                  <a:lnTo>
                    <a:pt x="19972" y="2673"/>
                  </a:lnTo>
                  <a:lnTo>
                    <a:pt x="20463" y="2520"/>
                  </a:lnTo>
                  <a:lnTo>
                    <a:pt x="20709" y="2397"/>
                  </a:lnTo>
                  <a:lnTo>
                    <a:pt x="20894" y="2274"/>
                  </a:lnTo>
                  <a:lnTo>
                    <a:pt x="21017" y="2151"/>
                  </a:lnTo>
                  <a:lnTo>
                    <a:pt x="21109" y="1997"/>
                  </a:lnTo>
                  <a:lnTo>
                    <a:pt x="21139" y="1813"/>
                  </a:lnTo>
                  <a:lnTo>
                    <a:pt x="21170" y="1659"/>
                  </a:lnTo>
                  <a:lnTo>
                    <a:pt x="21139" y="1475"/>
                  </a:lnTo>
                  <a:lnTo>
                    <a:pt x="21139" y="1291"/>
                  </a:lnTo>
                  <a:lnTo>
                    <a:pt x="21078" y="1137"/>
                  </a:lnTo>
                  <a:lnTo>
                    <a:pt x="21017" y="983"/>
                  </a:lnTo>
                  <a:lnTo>
                    <a:pt x="20924" y="860"/>
                  </a:lnTo>
                  <a:lnTo>
                    <a:pt x="20801" y="737"/>
                  </a:lnTo>
                  <a:lnTo>
                    <a:pt x="20679" y="645"/>
                  </a:lnTo>
                  <a:lnTo>
                    <a:pt x="20525" y="615"/>
                  </a:lnTo>
                  <a:lnTo>
                    <a:pt x="20371" y="615"/>
                  </a:lnTo>
                  <a:lnTo>
                    <a:pt x="20187" y="676"/>
                  </a:lnTo>
                  <a:lnTo>
                    <a:pt x="20003" y="768"/>
                  </a:lnTo>
                  <a:lnTo>
                    <a:pt x="19818" y="830"/>
                  </a:lnTo>
                  <a:lnTo>
                    <a:pt x="19388" y="922"/>
                  </a:lnTo>
                  <a:lnTo>
                    <a:pt x="19019" y="983"/>
                  </a:lnTo>
                  <a:lnTo>
                    <a:pt x="18712" y="983"/>
                  </a:lnTo>
                  <a:lnTo>
                    <a:pt x="16316" y="860"/>
                  </a:lnTo>
                  <a:lnTo>
                    <a:pt x="11737" y="615"/>
                  </a:lnTo>
                  <a:lnTo>
                    <a:pt x="4425" y="154"/>
                  </a:lnTo>
                  <a:lnTo>
                    <a:pt x="2858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E2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3646585" y="3864904"/>
              <a:ext cx="748616" cy="86860"/>
            </a:xfrm>
            <a:custGeom>
              <a:avLst/>
              <a:gdLst/>
              <a:ahLst/>
              <a:cxnLst/>
              <a:rect l="l" t="t" r="r" b="b"/>
              <a:pathLst>
                <a:path w="10601" h="1230" extrusionOk="0">
                  <a:moveTo>
                    <a:pt x="0" y="1"/>
                  </a:moveTo>
                  <a:lnTo>
                    <a:pt x="10601" y="1230"/>
                  </a:lnTo>
                  <a:lnTo>
                    <a:pt x="10570" y="1045"/>
                  </a:lnTo>
                  <a:lnTo>
                    <a:pt x="10570" y="830"/>
                  </a:lnTo>
                  <a:lnTo>
                    <a:pt x="10601" y="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3357972" y="3762933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2" y="1"/>
                  </a:moveTo>
                  <a:lnTo>
                    <a:pt x="769" y="31"/>
                  </a:lnTo>
                  <a:lnTo>
                    <a:pt x="677" y="93"/>
                  </a:lnTo>
                  <a:lnTo>
                    <a:pt x="585" y="185"/>
                  </a:lnTo>
                  <a:lnTo>
                    <a:pt x="339" y="584"/>
                  </a:lnTo>
                  <a:lnTo>
                    <a:pt x="185" y="953"/>
                  </a:lnTo>
                  <a:lnTo>
                    <a:pt x="62" y="1322"/>
                  </a:lnTo>
                  <a:lnTo>
                    <a:pt x="32" y="1690"/>
                  </a:lnTo>
                  <a:lnTo>
                    <a:pt x="1" y="2028"/>
                  </a:lnTo>
                  <a:lnTo>
                    <a:pt x="32" y="2336"/>
                  </a:lnTo>
                  <a:lnTo>
                    <a:pt x="62" y="2612"/>
                  </a:lnTo>
                  <a:lnTo>
                    <a:pt x="124" y="2858"/>
                  </a:lnTo>
                  <a:lnTo>
                    <a:pt x="185" y="2981"/>
                  </a:lnTo>
                  <a:lnTo>
                    <a:pt x="277" y="3104"/>
                  </a:lnTo>
                  <a:lnTo>
                    <a:pt x="400" y="3165"/>
                  </a:lnTo>
                  <a:lnTo>
                    <a:pt x="554" y="3196"/>
                  </a:lnTo>
                  <a:lnTo>
                    <a:pt x="707" y="3196"/>
                  </a:lnTo>
                  <a:lnTo>
                    <a:pt x="830" y="3165"/>
                  </a:lnTo>
                  <a:lnTo>
                    <a:pt x="923" y="3104"/>
                  </a:lnTo>
                  <a:lnTo>
                    <a:pt x="984" y="3042"/>
                  </a:lnTo>
                  <a:lnTo>
                    <a:pt x="1045" y="2981"/>
                  </a:lnTo>
                  <a:lnTo>
                    <a:pt x="1076" y="2858"/>
                  </a:lnTo>
                  <a:lnTo>
                    <a:pt x="1107" y="2766"/>
                  </a:lnTo>
                  <a:lnTo>
                    <a:pt x="1107" y="2674"/>
                  </a:lnTo>
                  <a:lnTo>
                    <a:pt x="1076" y="2366"/>
                  </a:lnTo>
                  <a:lnTo>
                    <a:pt x="1076" y="2090"/>
                  </a:lnTo>
                  <a:lnTo>
                    <a:pt x="1107" y="1813"/>
                  </a:lnTo>
                  <a:lnTo>
                    <a:pt x="1138" y="1537"/>
                  </a:lnTo>
                  <a:lnTo>
                    <a:pt x="1261" y="1076"/>
                  </a:lnTo>
                  <a:lnTo>
                    <a:pt x="1414" y="676"/>
                  </a:lnTo>
                  <a:lnTo>
                    <a:pt x="1445" y="554"/>
                  </a:lnTo>
                  <a:lnTo>
                    <a:pt x="1445" y="461"/>
                  </a:lnTo>
                  <a:lnTo>
                    <a:pt x="1445" y="339"/>
                  </a:lnTo>
                  <a:lnTo>
                    <a:pt x="1383" y="246"/>
                  </a:lnTo>
                  <a:lnTo>
                    <a:pt x="1322" y="154"/>
                  </a:lnTo>
                  <a:lnTo>
                    <a:pt x="1230" y="93"/>
                  </a:lnTo>
                  <a:lnTo>
                    <a:pt x="1138" y="31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3956878" y="3795487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1" y="0"/>
                  </a:moveTo>
                  <a:lnTo>
                    <a:pt x="768" y="31"/>
                  </a:lnTo>
                  <a:lnTo>
                    <a:pt x="676" y="93"/>
                  </a:lnTo>
                  <a:lnTo>
                    <a:pt x="584" y="185"/>
                  </a:lnTo>
                  <a:lnTo>
                    <a:pt x="338" y="553"/>
                  </a:lnTo>
                  <a:lnTo>
                    <a:pt x="184" y="953"/>
                  </a:lnTo>
                  <a:lnTo>
                    <a:pt x="62" y="1322"/>
                  </a:lnTo>
                  <a:lnTo>
                    <a:pt x="0" y="1690"/>
                  </a:lnTo>
                  <a:lnTo>
                    <a:pt x="0" y="2028"/>
                  </a:lnTo>
                  <a:lnTo>
                    <a:pt x="31" y="2336"/>
                  </a:lnTo>
                  <a:lnTo>
                    <a:pt x="62" y="2612"/>
                  </a:lnTo>
                  <a:lnTo>
                    <a:pt x="123" y="2827"/>
                  </a:lnTo>
                  <a:lnTo>
                    <a:pt x="184" y="2981"/>
                  </a:lnTo>
                  <a:lnTo>
                    <a:pt x="277" y="3073"/>
                  </a:lnTo>
                  <a:lnTo>
                    <a:pt x="400" y="3165"/>
                  </a:lnTo>
                  <a:lnTo>
                    <a:pt x="553" y="3196"/>
                  </a:lnTo>
                  <a:lnTo>
                    <a:pt x="707" y="3196"/>
                  </a:lnTo>
                  <a:lnTo>
                    <a:pt x="799" y="3165"/>
                  </a:lnTo>
                  <a:lnTo>
                    <a:pt x="891" y="3104"/>
                  </a:lnTo>
                  <a:lnTo>
                    <a:pt x="983" y="3042"/>
                  </a:lnTo>
                  <a:lnTo>
                    <a:pt x="1045" y="2950"/>
                  </a:lnTo>
                  <a:lnTo>
                    <a:pt x="1075" y="2858"/>
                  </a:lnTo>
                  <a:lnTo>
                    <a:pt x="1106" y="2766"/>
                  </a:lnTo>
                  <a:lnTo>
                    <a:pt x="1106" y="2643"/>
                  </a:lnTo>
                  <a:lnTo>
                    <a:pt x="1075" y="2366"/>
                  </a:lnTo>
                  <a:lnTo>
                    <a:pt x="1075" y="2059"/>
                  </a:lnTo>
                  <a:lnTo>
                    <a:pt x="1075" y="1783"/>
                  </a:lnTo>
                  <a:lnTo>
                    <a:pt x="1137" y="1537"/>
                  </a:lnTo>
                  <a:lnTo>
                    <a:pt x="1260" y="1076"/>
                  </a:lnTo>
                  <a:lnTo>
                    <a:pt x="1413" y="676"/>
                  </a:lnTo>
                  <a:lnTo>
                    <a:pt x="1444" y="553"/>
                  </a:lnTo>
                  <a:lnTo>
                    <a:pt x="1444" y="431"/>
                  </a:lnTo>
                  <a:lnTo>
                    <a:pt x="1413" y="338"/>
                  </a:lnTo>
                  <a:lnTo>
                    <a:pt x="1383" y="215"/>
                  </a:lnTo>
                  <a:lnTo>
                    <a:pt x="1321" y="123"/>
                  </a:lnTo>
                  <a:lnTo>
                    <a:pt x="1229" y="62"/>
                  </a:lnTo>
                  <a:lnTo>
                    <a:pt x="1137" y="31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4100019" y="3552493"/>
              <a:ext cx="214889" cy="217008"/>
            </a:xfrm>
            <a:custGeom>
              <a:avLst/>
              <a:gdLst/>
              <a:ahLst/>
              <a:cxnLst/>
              <a:rect l="l" t="t" r="r" b="b"/>
              <a:pathLst>
                <a:path w="3043" h="3073" extrusionOk="0">
                  <a:moveTo>
                    <a:pt x="1537" y="0"/>
                  </a:moveTo>
                  <a:lnTo>
                    <a:pt x="1230" y="31"/>
                  </a:lnTo>
                  <a:lnTo>
                    <a:pt x="923" y="123"/>
                  </a:lnTo>
                  <a:lnTo>
                    <a:pt x="677" y="277"/>
                  </a:lnTo>
                  <a:lnTo>
                    <a:pt x="462" y="461"/>
                  </a:lnTo>
                  <a:lnTo>
                    <a:pt x="278" y="676"/>
                  </a:lnTo>
                  <a:lnTo>
                    <a:pt x="124" y="953"/>
                  </a:lnTo>
                  <a:lnTo>
                    <a:pt x="32" y="1229"/>
                  </a:lnTo>
                  <a:lnTo>
                    <a:pt x="1" y="1536"/>
                  </a:lnTo>
                  <a:lnTo>
                    <a:pt x="32" y="1844"/>
                  </a:lnTo>
                  <a:lnTo>
                    <a:pt x="124" y="2120"/>
                  </a:lnTo>
                  <a:lnTo>
                    <a:pt x="278" y="2397"/>
                  </a:lnTo>
                  <a:lnTo>
                    <a:pt x="462" y="2612"/>
                  </a:lnTo>
                  <a:lnTo>
                    <a:pt x="677" y="2796"/>
                  </a:lnTo>
                  <a:lnTo>
                    <a:pt x="923" y="2950"/>
                  </a:lnTo>
                  <a:lnTo>
                    <a:pt x="1230" y="3042"/>
                  </a:lnTo>
                  <a:lnTo>
                    <a:pt x="1537" y="3073"/>
                  </a:lnTo>
                  <a:lnTo>
                    <a:pt x="1845" y="3042"/>
                  </a:lnTo>
                  <a:lnTo>
                    <a:pt x="2121" y="2950"/>
                  </a:lnTo>
                  <a:lnTo>
                    <a:pt x="2367" y="2796"/>
                  </a:lnTo>
                  <a:lnTo>
                    <a:pt x="2613" y="2612"/>
                  </a:lnTo>
                  <a:lnTo>
                    <a:pt x="2797" y="2397"/>
                  </a:lnTo>
                  <a:lnTo>
                    <a:pt x="2920" y="2120"/>
                  </a:lnTo>
                  <a:lnTo>
                    <a:pt x="3012" y="1844"/>
                  </a:lnTo>
                  <a:lnTo>
                    <a:pt x="3043" y="1536"/>
                  </a:lnTo>
                  <a:lnTo>
                    <a:pt x="3012" y="1229"/>
                  </a:lnTo>
                  <a:lnTo>
                    <a:pt x="2920" y="953"/>
                  </a:lnTo>
                  <a:lnTo>
                    <a:pt x="2797" y="676"/>
                  </a:lnTo>
                  <a:lnTo>
                    <a:pt x="2613" y="461"/>
                  </a:lnTo>
                  <a:lnTo>
                    <a:pt x="2367" y="277"/>
                  </a:lnTo>
                  <a:lnTo>
                    <a:pt x="2121" y="123"/>
                  </a:lnTo>
                  <a:lnTo>
                    <a:pt x="1845" y="31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3312424" y="3506874"/>
              <a:ext cx="214889" cy="214889"/>
            </a:xfrm>
            <a:custGeom>
              <a:avLst/>
              <a:gdLst/>
              <a:ahLst/>
              <a:cxnLst/>
              <a:rect l="l" t="t" r="r" b="b"/>
              <a:pathLst>
                <a:path w="3043" h="3043" extrusionOk="0">
                  <a:moveTo>
                    <a:pt x="1537" y="1"/>
                  </a:moveTo>
                  <a:lnTo>
                    <a:pt x="1230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77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1" y="1506"/>
                  </a:lnTo>
                  <a:lnTo>
                    <a:pt x="31" y="1814"/>
                  </a:lnTo>
                  <a:lnTo>
                    <a:pt x="123" y="2121"/>
                  </a:lnTo>
                  <a:lnTo>
                    <a:pt x="277" y="2367"/>
                  </a:lnTo>
                  <a:lnTo>
                    <a:pt x="461" y="2582"/>
                  </a:lnTo>
                  <a:lnTo>
                    <a:pt x="677" y="2766"/>
                  </a:lnTo>
                  <a:lnTo>
                    <a:pt x="922" y="2920"/>
                  </a:lnTo>
                  <a:lnTo>
                    <a:pt x="1230" y="3012"/>
                  </a:lnTo>
                  <a:lnTo>
                    <a:pt x="1537" y="3043"/>
                  </a:lnTo>
                  <a:lnTo>
                    <a:pt x="1844" y="3012"/>
                  </a:lnTo>
                  <a:lnTo>
                    <a:pt x="2121" y="2920"/>
                  </a:lnTo>
                  <a:lnTo>
                    <a:pt x="2366" y="2766"/>
                  </a:lnTo>
                  <a:lnTo>
                    <a:pt x="2612" y="2582"/>
                  </a:lnTo>
                  <a:lnTo>
                    <a:pt x="2797" y="2367"/>
                  </a:lnTo>
                  <a:lnTo>
                    <a:pt x="2919" y="2121"/>
                  </a:lnTo>
                  <a:lnTo>
                    <a:pt x="3012" y="1814"/>
                  </a:lnTo>
                  <a:lnTo>
                    <a:pt x="3042" y="1506"/>
                  </a:lnTo>
                  <a:lnTo>
                    <a:pt x="3012" y="1199"/>
                  </a:lnTo>
                  <a:lnTo>
                    <a:pt x="2919" y="923"/>
                  </a:lnTo>
                  <a:lnTo>
                    <a:pt x="2797" y="677"/>
                  </a:lnTo>
                  <a:lnTo>
                    <a:pt x="2612" y="431"/>
                  </a:lnTo>
                  <a:lnTo>
                    <a:pt x="2366" y="247"/>
                  </a:lnTo>
                  <a:lnTo>
                    <a:pt x="212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4132574" y="3561179"/>
              <a:ext cx="182334" cy="208322"/>
            </a:xfrm>
            <a:custGeom>
              <a:avLst/>
              <a:gdLst/>
              <a:ahLst/>
              <a:cxnLst/>
              <a:rect l="l" t="t" r="r" b="b"/>
              <a:pathLst>
                <a:path w="2582" h="2950" extrusionOk="0">
                  <a:moveTo>
                    <a:pt x="1660" y="0"/>
                  </a:moveTo>
                  <a:lnTo>
                    <a:pt x="1875" y="246"/>
                  </a:lnTo>
                  <a:lnTo>
                    <a:pt x="1998" y="492"/>
                  </a:lnTo>
                  <a:lnTo>
                    <a:pt x="2090" y="799"/>
                  </a:lnTo>
                  <a:lnTo>
                    <a:pt x="2121" y="1106"/>
                  </a:lnTo>
                  <a:lnTo>
                    <a:pt x="2090" y="1413"/>
                  </a:lnTo>
                  <a:lnTo>
                    <a:pt x="1998" y="1690"/>
                  </a:lnTo>
                  <a:lnTo>
                    <a:pt x="1875" y="1966"/>
                  </a:lnTo>
                  <a:lnTo>
                    <a:pt x="1691" y="2182"/>
                  </a:lnTo>
                  <a:lnTo>
                    <a:pt x="1445" y="2366"/>
                  </a:lnTo>
                  <a:lnTo>
                    <a:pt x="1199" y="2520"/>
                  </a:lnTo>
                  <a:lnTo>
                    <a:pt x="923" y="2612"/>
                  </a:lnTo>
                  <a:lnTo>
                    <a:pt x="615" y="2642"/>
                  </a:lnTo>
                  <a:lnTo>
                    <a:pt x="308" y="2612"/>
                  </a:lnTo>
                  <a:lnTo>
                    <a:pt x="1" y="2520"/>
                  </a:lnTo>
                  <a:lnTo>
                    <a:pt x="247" y="2673"/>
                  </a:lnTo>
                  <a:lnTo>
                    <a:pt x="492" y="2827"/>
                  </a:lnTo>
                  <a:lnTo>
                    <a:pt x="769" y="2919"/>
                  </a:lnTo>
                  <a:lnTo>
                    <a:pt x="1076" y="2950"/>
                  </a:lnTo>
                  <a:lnTo>
                    <a:pt x="1384" y="2919"/>
                  </a:lnTo>
                  <a:lnTo>
                    <a:pt x="1660" y="2827"/>
                  </a:lnTo>
                  <a:lnTo>
                    <a:pt x="1906" y="2673"/>
                  </a:lnTo>
                  <a:lnTo>
                    <a:pt x="2152" y="2489"/>
                  </a:lnTo>
                  <a:lnTo>
                    <a:pt x="2336" y="2274"/>
                  </a:lnTo>
                  <a:lnTo>
                    <a:pt x="2459" y="1997"/>
                  </a:lnTo>
                  <a:lnTo>
                    <a:pt x="2551" y="1721"/>
                  </a:lnTo>
                  <a:lnTo>
                    <a:pt x="2582" y="1413"/>
                  </a:lnTo>
                  <a:lnTo>
                    <a:pt x="2582" y="1198"/>
                  </a:lnTo>
                  <a:lnTo>
                    <a:pt x="2520" y="953"/>
                  </a:lnTo>
                  <a:lnTo>
                    <a:pt x="2428" y="768"/>
                  </a:lnTo>
                  <a:lnTo>
                    <a:pt x="2336" y="553"/>
                  </a:lnTo>
                  <a:lnTo>
                    <a:pt x="2213" y="399"/>
                  </a:lnTo>
                  <a:lnTo>
                    <a:pt x="2029" y="246"/>
                  </a:lnTo>
                  <a:lnTo>
                    <a:pt x="1875" y="123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3344978" y="3515560"/>
              <a:ext cx="182334" cy="206203"/>
            </a:xfrm>
            <a:custGeom>
              <a:avLst/>
              <a:gdLst/>
              <a:ahLst/>
              <a:cxnLst/>
              <a:rect l="l" t="t" r="r" b="b"/>
              <a:pathLst>
                <a:path w="2582" h="2920" extrusionOk="0">
                  <a:moveTo>
                    <a:pt x="1660" y="1"/>
                  </a:moveTo>
                  <a:lnTo>
                    <a:pt x="1844" y="216"/>
                  </a:lnTo>
                  <a:lnTo>
                    <a:pt x="1998" y="492"/>
                  </a:lnTo>
                  <a:lnTo>
                    <a:pt x="2090" y="769"/>
                  </a:lnTo>
                  <a:lnTo>
                    <a:pt x="2120" y="1076"/>
                  </a:lnTo>
                  <a:lnTo>
                    <a:pt x="2090" y="1383"/>
                  </a:lnTo>
                  <a:lnTo>
                    <a:pt x="1998" y="1691"/>
                  </a:lnTo>
                  <a:lnTo>
                    <a:pt x="1875" y="1937"/>
                  </a:lnTo>
                  <a:lnTo>
                    <a:pt x="1690" y="2152"/>
                  </a:lnTo>
                  <a:lnTo>
                    <a:pt x="1445" y="2336"/>
                  </a:lnTo>
                  <a:lnTo>
                    <a:pt x="1199" y="2490"/>
                  </a:lnTo>
                  <a:lnTo>
                    <a:pt x="922" y="2582"/>
                  </a:lnTo>
                  <a:lnTo>
                    <a:pt x="615" y="2612"/>
                  </a:lnTo>
                  <a:lnTo>
                    <a:pt x="308" y="2582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246" y="2674"/>
                  </a:lnTo>
                  <a:lnTo>
                    <a:pt x="492" y="2797"/>
                  </a:lnTo>
                  <a:lnTo>
                    <a:pt x="769" y="2889"/>
                  </a:lnTo>
                  <a:lnTo>
                    <a:pt x="1076" y="2920"/>
                  </a:lnTo>
                  <a:lnTo>
                    <a:pt x="1383" y="2889"/>
                  </a:lnTo>
                  <a:lnTo>
                    <a:pt x="1660" y="2797"/>
                  </a:lnTo>
                  <a:lnTo>
                    <a:pt x="1905" y="2643"/>
                  </a:lnTo>
                  <a:lnTo>
                    <a:pt x="2151" y="2459"/>
                  </a:lnTo>
                  <a:lnTo>
                    <a:pt x="2336" y="2244"/>
                  </a:lnTo>
                  <a:lnTo>
                    <a:pt x="2458" y="1998"/>
                  </a:lnTo>
                  <a:lnTo>
                    <a:pt x="2551" y="1691"/>
                  </a:lnTo>
                  <a:lnTo>
                    <a:pt x="2581" y="1383"/>
                  </a:lnTo>
                  <a:lnTo>
                    <a:pt x="2581" y="1168"/>
                  </a:lnTo>
                  <a:lnTo>
                    <a:pt x="2520" y="953"/>
                  </a:lnTo>
                  <a:lnTo>
                    <a:pt x="2428" y="738"/>
                  </a:lnTo>
                  <a:lnTo>
                    <a:pt x="2336" y="554"/>
                  </a:lnTo>
                  <a:lnTo>
                    <a:pt x="2182" y="369"/>
                  </a:lnTo>
                  <a:lnTo>
                    <a:pt x="2028" y="216"/>
                  </a:lnTo>
                  <a:lnTo>
                    <a:pt x="1875" y="9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4"/>
            <p:cNvSpPr/>
            <p:nvPr/>
          </p:nvSpPr>
          <p:spPr>
            <a:xfrm>
              <a:off x="3572790" y="3582858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1353" y="0"/>
                  </a:moveTo>
                  <a:lnTo>
                    <a:pt x="738" y="31"/>
                  </a:ln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215"/>
                  </a:lnTo>
                  <a:lnTo>
                    <a:pt x="124" y="246"/>
                  </a:lnTo>
                  <a:lnTo>
                    <a:pt x="369" y="308"/>
                  </a:lnTo>
                  <a:lnTo>
                    <a:pt x="1015" y="461"/>
                  </a:lnTo>
                  <a:lnTo>
                    <a:pt x="1568" y="553"/>
                  </a:lnTo>
                  <a:lnTo>
                    <a:pt x="2858" y="707"/>
                  </a:lnTo>
                  <a:lnTo>
                    <a:pt x="4179" y="830"/>
                  </a:lnTo>
                  <a:lnTo>
                    <a:pt x="4855" y="861"/>
                  </a:lnTo>
                  <a:lnTo>
                    <a:pt x="6054" y="861"/>
                  </a:lnTo>
                  <a:lnTo>
                    <a:pt x="6453" y="830"/>
                  </a:lnTo>
                  <a:lnTo>
                    <a:pt x="6730" y="768"/>
                  </a:lnTo>
                  <a:lnTo>
                    <a:pt x="6822" y="738"/>
                  </a:lnTo>
                  <a:lnTo>
                    <a:pt x="6852" y="707"/>
                  </a:lnTo>
                  <a:lnTo>
                    <a:pt x="6822" y="646"/>
                  </a:lnTo>
                  <a:lnTo>
                    <a:pt x="6760" y="615"/>
                  </a:lnTo>
                  <a:lnTo>
                    <a:pt x="6453" y="492"/>
                  </a:lnTo>
                  <a:lnTo>
                    <a:pt x="5654" y="338"/>
                  </a:lnTo>
                  <a:lnTo>
                    <a:pt x="4794" y="215"/>
                  </a:lnTo>
                  <a:lnTo>
                    <a:pt x="3872" y="123"/>
                  </a:lnTo>
                  <a:lnTo>
                    <a:pt x="2950" y="62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4"/>
            <p:cNvSpPr/>
            <p:nvPr/>
          </p:nvSpPr>
          <p:spPr>
            <a:xfrm>
              <a:off x="3572790" y="3663150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738" y="0"/>
                  </a:move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184"/>
                  </a:lnTo>
                  <a:lnTo>
                    <a:pt x="124" y="215"/>
                  </a:lnTo>
                  <a:lnTo>
                    <a:pt x="369" y="307"/>
                  </a:lnTo>
                  <a:lnTo>
                    <a:pt x="1015" y="461"/>
                  </a:lnTo>
                  <a:lnTo>
                    <a:pt x="1568" y="522"/>
                  </a:lnTo>
                  <a:lnTo>
                    <a:pt x="2858" y="707"/>
                  </a:lnTo>
                  <a:lnTo>
                    <a:pt x="4179" y="799"/>
                  </a:lnTo>
                  <a:lnTo>
                    <a:pt x="4855" y="860"/>
                  </a:lnTo>
                  <a:lnTo>
                    <a:pt x="6054" y="860"/>
                  </a:lnTo>
                  <a:lnTo>
                    <a:pt x="6453" y="799"/>
                  </a:lnTo>
                  <a:lnTo>
                    <a:pt x="6730" y="768"/>
                  </a:lnTo>
                  <a:lnTo>
                    <a:pt x="6822" y="707"/>
                  </a:lnTo>
                  <a:lnTo>
                    <a:pt x="6852" y="676"/>
                  </a:lnTo>
                  <a:lnTo>
                    <a:pt x="6822" y="645"/>
                  </a:lnTo>
                  <a:lnTo>
                    <a:pt x="6760" y="584"/>
                  </a:lnTo>
                  <a:lnTo>
                    <a:pt x="6453" y="492"/>
                  </a:lnTo>
                  <a:lnTo>
                    <a:pt x="5654" y="307"/>
                  </a:lnTo>
                  <a:lnTo>
                    <a:pt x="4794" y="184"/>
                  </a:lnTo>
                  <a:lnTo>
                    <a:pt x="3872" y="92"/>
                  </a:lnTo>
                  <a:lnTo>
                    <a:pt x="2950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4"/>
            <p:cNvSpPr/>
            <p:nvPr/>
          </p:nvSpPr>
          <p:spPr>
            <a:xfrm>
              <a:off x="4560020" y="3537310"/>
              <a:ext cx="438393" cy="440512"/>
            </a:xfrm>
            <a:custGeom>
              <a:avLst/>
              <a:gdLst/>
              <a:ahLst/>
              <a:cxnLst/>
              <a:rect l="l" t="t" r="r" b="b"/>
              <a:pathLst>
                <a:path w="6208" h="6238" extrusionOk="0">
                  <a:moveTo>
                    <a:pt x="2705" y="0"/>
                  </a:moveTo>
                  <a:lnTo>
                    <a:pt x="2336" y="61"/>
                  </a:lnTo>
                  <a:lnTo>
                    <a:pt x="1967" y="154"/>
                  </a:lnTo>
                  <a:lnTo>
                    <a:pt x="1629" y="307"/>
                  </a:lnTo>
                  <a:lnTo>
                    <a:pt x="1322" y="492"/>
                  </a:lnTo>
                  <a:lnTo>
                    <a:pt x="1046" y="737"/>
                  </a:lnTo>
                  <a:lnTo>
                    <a:pt x="769" y="1014"/>
                  </a:lnTo>
                  <a:lnTo>
                    <a:pt x="554" y="1352"/>
                  </a:lnTo>
                  <a:lnTo>
                    <a:pt x="370" y="1751"/>
                  </a:lnTo>
                  <a:lnTo>
                    <a:pt x="216" y="2182"/>
                  </a:lnTo>
                  <a:lnTo>
                    <a:pt x="93" y="2673"/>
                  </a:lnTo>
                  <a:lnTo>
                    <a:pt x="32" y="3196"/>
                  </a:lnTo>
                  <a:lnTo>
                    <a:pt x="1" y="3779"/>
                  </a:lnTo>
                  <a:lnTo>
                    <a:pt x="1" y="4425"/>
                  </a:lnTo>
                  <a:lnTo>
                    <a:pt x="93" y="5408"/>
                  </a:lnTo>
                  <a:lnTo>
                    <a:pt x="154" y="6237"/>
                  </a:lnTo>
                  <a:lnTo>
                    <a:pt x="1015" y="6022"/>
                  </a:lnTo>
                  <a:lnTo>
                    <a:pt x="984" y="5807"/>
                  </a:lnTo>
                  <a:lnTo>
                    <a:pt x="861" y="5316"/>
                  </a:lnTo>
                  <a:lnTo>
                    <a:pt x="800" y="4547"/>
                  </a:lnTo>
                  <a:lnTo>
                    <a:pt x="769" y="4148"/>
                  </a:lnTo>
                  <a:lnTo>
                    <a:pt x="769" y="3687"/>
                  </a:lnTo>
                  <a:lnTo>
                    <a:pt x="800" y="3257"/>
                  </a:lnTo>
                  <a:lnTo>
                    <a:pt x="892" y="2796"/>
                  </a:lnTo>
                  <a:lnTo>
                    <a:pt x="1015" y="2366"/>
                  </a:lnTo>
                  <a:lnTo>
                    <a:pt x="1199" y="1966"/>
                  </a:lnTo>
                  <a:lnTo>
                    <a:pt x="1291" y="1782"/>
                  </a:lnTo>
                  <a:lnTo>
                    <a:pt x="1445" y="1629"/>
                  </a:lnTo>
                  <a:lnTo>
                    <a:pt x="1599" y="1475"/>
                  </a:lnTo>
                  <a:lnTo>
                    <a:pt x="1752" y="1321"/>
                  </a:lnTo>
                  <a:lnTo>
                    <a:pt x="1937" y="1198"/>
                  </a:lnTo>
                  <a:lnTo>
                    <a:pt x="2152" y="1075"/>
                  </a:lnTo>
                  <a:lnTo>
                    <a:pt x="2367" y="983"/>
                  </a:lnTo>
                  <a:lnTo>
                    <a:pt x="2643" y="922"/>
                  </a:lnTo>
                  <a:lnTo>
                    <a:pt x="2889" y="891"/>
                  </a:lnTo>
                  <a:lnTo>
                    <a:pt x="3135" y="860"/>
                  </a:lnTo>
                  <a:lnTo>
                    <a:pt x="3350" y="891"/>
                  </a:lnTo>
                  <a:lnTo>
                    <a:pt x="3565" y="922"/>
                  </a:lnTo>
                  <a:lnTo>
                    <a:pt x="3749" y="983"/>
                  </a:lnTo>
                  <a:lnTo>
                    <a:pt x="3934" y="1075"/>
                  </a:lnTo>
                  <a:lnTo>
                    <a:pt x="4087" y="1198"/>
                  </a:lnTo>
                  <a:lnTo>
                    <a:pt x="4241" y="1321"/>
                  </a:lnTo>
                  <a:lnTo>
                    <a:pt x="4364" y="1444"/>
                  </a:lnTo>
                  <a:lnTo>
                    <a:pt x="4487" y="1598"/>
                  </a:lnTo>
                  <a:lnTo>
                    <a:pt x="4702" y="1936"/>
                  </a:lnTo>
                  <a:lnTo>
                    <a:pt x="4886" y="2335"/>
                  </a:lnTo>
                  <a:lnTo>
                    <a:pt x="5009" y="2735"/>
                  </a:lnTo>
                  <a:lnTo>
                    <a:pt x="5132" y="3134"/>
                  </a:lnTo>
                  <a:lnTo>
                    <a:pt x="5193" y="3534"/>
                  </a:lnTo>
                  <a:lnTo>
                    <a:pt x="5286" y="4271"/>
                  </a:lnTo>
                  <a:lnTo>
                    <a:pt x="5286" y="4793"/>
                  </a:lnTo>
                  <a:lnTo>
                    <a:pt x="5286" y="4978"/>
                  </a:lnTo>
                  <a:lnTo>
                    <a:pt x="5409" y="5008"/>
                  </a:lnTo>
                  <a:lnTo>
                    <a:pt x="5624" y="5039"/>
                  </a:lnTo>
                  <a:lnTo>
                    <a:pt x="5777" y="5039"/>
                  </a:lnTo>
                  <a:lnTo>
                    <a:pt x="5931" y="5008"/>
                  </a:lnTo>
                  <a:lnTo>
                    <a:pt x="6085" y="4916"/>
                  </a:lnTo>
                  <a:lnTo>
                    <a:pt x="6207" y="4763"/>
                  </a:lnTo>
                  <a:lnTo>
                    <a:pt x="6207" y="4578"/>
                  </a:lnTo>
                  <a:lnTo>
                    <a:pt x="6177" y="4117"/>
                  </a:lnTo>
                  <a:lnTo>
                    <a:pt x="6115" y="3441"/>
                  </a:lnTo>
                  <a:lnTo>
                    <a:pt x="6054" y="3042"/>
                  </a:lnTo>
                  <a:lnTo>
                    <a:pt x="5992" y="2642"/>
                  </a:lnTo>
                  <a:lnTo>
                    <a:pt x="5869" y="2243"/>
                  </a:lnTo>
                  <a:lnTo>
                    <a:pt x="5716" y="1844"/>
                  </a:lnTo>
                  <a:lnTo>
                    <a:pt x="5531" y="1444"/>
                  </a:lnTo>
                  <a:lnTo>
                    <a:pt x="5316" y="1075"/>
                  </a:lnTo>
                  <a:lnTo>
                    <a:pt x="5071" y="768"/>
                  </a:lnTo>
                  <a:lnTo>
                    <a:pt x="4917" y="615"/>
                  </a:lnTo>
                  <a:lnTo>
                    <a:pt x="4763" y="492"/>
                  </a:lnTo>
                  <a:lnTo>
                    <a:pt x="4579" y="369"/>
                  </a:lnTo>
                  <a:lnTo>
                    <a:pt x="4395" y="277"/>
                  </a:lnTo>
                  <a:lnTo>
                    <a:pt x="4210" y="184"/>
                  </a:lnTo>
                  <a:lnTo>
                    <a:pt x="3995" y="123"/>
                  </a:lnTo>
                  <a:lnTo>
                    <a:pt x="3534" y="31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4"/>
            <p:cNvSpPr/>
            <p:nvPr/>
          </p:nvSpPr>
          <p:spPr>
            <a:xfrm>
              <a:off x="4425494" y="3849721"/>
              <a:ext cx="171530" cy="160655"/>
            </a:xfrm>
            <a:custGeom>
              <a:avLst/>
              <a:gdLst/>
              <a:ahLst/>
              <a:cxnLst/>
              <a:rect l="l" t="t" r="r" b="b"/>
              <a:pathLst>
                <a:path w="2429" h="2275" extrusionOk="0">
                  <a:moveTo>
                    <a:pt x="1660" y="1"/>
                  </a:moveTo>
                  <a:lnTo>
                    <a:pt x="1537" y="31"/>
                  </a:lnTo>
                  <a:lnTo>
                    <a:pt x="1445" y="62"/>
                  </a:lnTo>
                  <a:lnTo>
                    <a:pt x="1138" y="185"/>
                  </a:lnTo>
                  <a:lnTo>
                    <a:pt x="830" y="277"/>
                  </a:lnTo>
                  <a:lnTo>
                    <a:pt x="462" y="339"/>
                  </a:lnTo>
                  <a:lnTo>
                    <a:pt x="339" y="461"/>
                  </a:lnTo>
                  <a:lnTo>
                    <a:pt x="216" y="615"/>
                  </a:lnTo>
                  <a:lnTo>
                    <a:pt x="124" y="769"/>
                  </a:lnTo>
                  <a:lnTo>
                    <a:pt x="62" y="922"/>
                  </a:lnTo>
                  <a:lnTo>
                    <a:pt x="1" y="1230"/>
                  </a:lnTo>
                  <a:lnTo>
                    <a:pt x="1" y="1537"/>
                  </a:lnTo>
                  <a:lnTo>
                    <a:pt x="32" y="1813"/>
                  </a:lnTo>
                  <a:lnTo>
                    <a:pt x="62" y="2059"/>
                  </a:lnTo>
                  <a:lnTo>
                    <a:pt x="124" y="2274"/>
                  </a:lnTo>
                  <a:lnTo>
                    <a:pt x="492" y="2244"/>
                  </a:lnTo>
                  <a:lnTo>
                    <a:pt x="923" y="2151"/>
                  </a:lnTo>
                  <a:lnTo>
                    <a:pt x="1414" y="1998"/>
                  </a:lnTo>
                  <a:lnTo>
                    <a:pt x="1875" y="1844"/>
                  </a:lnTo>
                  <a:lnTo>
                    <a:pt x="2090" y="1721"/>
                  </a:lnTo>
                  <a:lnTo>
                    <a:pt x="2213" y="1598"/>
                  </a:lnTo>
                  <a:lnTo>
                    <a:pt x="2305" y="1475"/>
                  </a:lnTo>
                  <a:lnTo>
                    <a:pt x="2367" y="1322"/>
                  </a:lnTo>
                  <a:lnTo>
                    <a:pt x="2397" y="1199"/>
                  </a:lnTo>
                  <a:lnTo>
                    <a:pt x="2428" y="1045"/>
                  </a:lnTo>
                  <a:lnTo>
                    <a:pt x="2397" y="830"/>
                  </a:lnTo>
                  <a:lnTo>
                    <a:pt x="2336" y="492"/>
                  </a:lnTo>
                  <a:lnTo>
                    <a:pt x="2213" y="246"/>
                  </a:lnTo>
                  <a:lnTo>
                    <a:pt x="2090" y="93"/>
                  </a:lnTo>
                  <a:lnTo>
                    <a:pt x="1937" y="31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4"/>
            <p:cNvSpPr/>
            <p:nvPr/>
          </p:nvSpPr>
          <p:spPr>
            <a:xfrm>
              <a:off x="5221846" y="3433150"/>
              <a:ext cx="427518" cy="388467"/>
            </a:xfrm>
            <a:custGeom>
              <a:avLst/>
              <a:gdLst/>
              <a:ahLst/>
              <a:cxnLst/>
              <a:rect l="l" t="t" r="r" b="b"/>
              <a:pathLst>
                <a:path w="6054" h="5501" extrusionOk="0">
                  <a:moveTo>
                    <a:pt x="3226" y="0"/>
                  </a:moveTo>
                  <a:lnTo>
                    <a:pt x="2919" y="31"/>
                  </a:lnTo>
                  <a:lnTo>
                    <a:pt x="2643" y="92"/>
                  </a:lnTo>
                  <a:lnTo>
                    <a:pt x="2366" y="154"/>
                  </a:lnTo>
                  <a:lnTo>
                    <a:pt x="2090" y="246"/>
                  </a:lnTo>
                  <a:lnTo>
                    <a:pt x="1844" y="369"/>
                  </a:lnTo>
                  <a:lnTo>
                    <a:pt x="1629" y="492"/>
                  </a:lnTo>
                  <a:lnTo>
                    <a:pt x="1414" y="615"/>
                  </a:lnTo>
                  <a:lnTo>
                    <a:pt x="1229" y="768"/>
                  </a:lnTo>
                  <a:lnTo>
                    <a:pt x="1076" y="953"/>
                  </a:lnTo>
                  <a:lnTo>
                    <a:pt x="922" y="1137"/>
                  </a:lnTo>
                  <a:lnTo>
                    <a:pt x="768" y="1321"/>
                  </a:lnTo>
                  <a:lnTo>
                    <a:pt x="523" y="1752"/>
                  </a:lnTo>
                  <a:lnTo>
                    <a:pt x="338" y="2182"/>
                  </a:lnTo>
                  <a:lnTo>
                    <a:pt x="215" y="2643"/>
                  </a:lnTo>
                  <a:lnTo>
                    <a:pt x="92" y="3073"/>
                  </a:lnTo>
                  <a:lnTo>
                    <a:pt x="31" y="3534"/>
                  </a:lnTo>
                  <a:lnTo>
                    <a:pt x="0" y="3964"/>
                  </a:lnTo>
                  <a:lnTo>
                    <a:pt x="0" y="4363"/>
                  </a:lnTo>
                  <a:lnTo>
                    <a:pt x="0" y="4732"/>
                  </a:lnTo>
                  <a:lnTo>
                    <a:pt x="31" y="5039"/>
                  </a:lnTo>
                  <a:lnTo>
                    <a:pt x="62" y="5254"/>
                  </a:lnTo>
                  <a:lnTo>
                    <a:pt x="123" y="5439"/>
                  </a:lnTo>
                  <a:lnTo>
                    <a:pt x="185" y="5469"/>
                  </a:lnTo>
                  <a:lnTo>
                    <a:pt x="369" y="5500"/>
                  </a:lnTo>
                  <a:lnTo>
                    <a:pt x="492" y="5500"/>
                  </a:lnTo>
                  <a:lnTo>
                    <a:pt x="615" y="5469"/>
                  </a:lnTo>
                  <a:lnTo>
                    <a:pt x="738" y="5377"/>
                  </a:lnTo>
                  <a:lnTo>
                    <a:pt x="861" y="5254"/>
                  </a:lnTo>
                  <a:lnTo>
                    <a:pt x="861" y="5070"/>
                  </a:lnTo>
                  <a:lnTo>
                    <a:pt x="830" y="4578"/>
                  </a:lnTo>
                  <a:lnTo>
                    <a:pt x="861" y="3872"/>
                  </a:lnTo>
                  <a:lnTo>
                    <a:pt x="922" y="3472"/>
                  </a:lnTo>
                  <a:lnTo>
                    <a:pt x="983" y="3073"/>
                  </a:lnTo>
                  <a:lnTo>
                    <a:pt x="1106" y="2673"/>
                  </a:lnTo>
                  <a:lnTo>
                    <a:pt x="1260" y="2274"/>
                  </a:lnTo>
                  <a:lnTo>
                    <a:pt x="1444" y="1905"/>
                  </a:lnTo>
                  <a:lnTo>
                    <a:pt x="1690" y="1598"/>
                  </a:lnTo>
                  <a:lnTo>
                    <a:pt x="1844" y="1444"/>
                  </a:lnTo>
                  <a:lnTo>
                    <a:pt x="1997" y="1291"/>
                  </a:lnTo>
                  <a:lnTo>
                    <a:pt x="2151" y="1199"/>
                  </a:lnTo>
                  <a:lnTo>
                    <a:pt x="2335" y="1076"/>
                  </a:lnTo>
                  <a:lnTo>
                    <a:pt x="2550" y="1014"/>
                  </a:lnTo>
                  <a:lnTo>
                    <a:pt x="2766" y="953"/>
                  </a:lnTo>
                  <a:lnTo>
                    <a:pt x="3011" y="922"/>
                  </a:lnTo>
                  <a:lnTo>
                    <a:pt x="3257" y="891"/>
                  </a:lnTo>
                  <a:lnTo>
                    <a:pt x="3503" y="922"/>
                  </a:lnTo>
                  <a:lnTo>
                    <a:pt x="3718" y="953"/>
                  </a:lnTo>
                  <a:lnTo>
                    <a:pt x="3933" y="983"/>
                  </a:lnTo>
                  <a:lnTo>
                    <a:pt x="4117" y="1045"/>
                  </a:lnTo>
                  <a:lnTo>
                    <a:pt x="4455" y="1199"/>
                  </a:lnTo>
                  <a:lnTo>
                    <a:pt x="4732" y="1414"/>
                  </a:lnTo>
                  <a:lnTo>
                    <a:pt x="4978" y="1629"/>
                  </a:lnTo>
                  <a:lnTo>
                    <a:pt x="5162" y="1905"/>
                  </a:lnTo>
                  <a:lnTo>
                    <a:pt x="5285" y="2182"/>
                  </a:lnTo>
                  <a:lnTo>
                    <a:pt x="5408" y="2489"/>
                  </a:lnTo>
                  <a:lnTo>
                    <a:pt x="5469" y="2796"/>
                  </a:lnTo>
                  <a:lnTo>
                    <a:pt x="5531" y="3073"/>
                  </a:lnTo>
                  <a:lnTo>
                    <a:pt x="5562" y="3595"/>
                  </a:lnTo>
                  <a:lnTo>
                    <a:pt x="5562" y="3933"/>
                  </a:lnTo>
                  <a:lnTo>
                    <a:pt x="5562" y="4087"/>
                  </a:lnTo>
                  <a:lnTo>
                    <a:pt x="5746" y="4087"/>
                  </a:lnTo>
                  <a:lnTo>
                    <a:pt x="5838" y="4056"/>
                  </a:lnTo>
                  <a:lnTo>
                    <a:pt x="5930" y="3964"/>
                  </a:lnTo>
                  <a:lnTo>
                    <a:pt x="5992" y="3841"/>
                  </a:lnTo>
                  <a:lnTo>
                    <a:pt x="6053" y="3687"/>
                  </a:lnTo>
                  <a:lnTo>
                    <a:pt x="6053" y="3503"/>
                  </a:lnTo>
                  <a:lnTo>
                    <a:pt x="6022" y="3042"/>
                  </a:lnTo>
                  <a:lnTo>
                    <a:pt x="5992" y="2766"/>
                  </a:lnTo>
                  <a:lnTo>
                    <a:pt x="5930" y="2428"/>
                  </a:lnTo>
                  <a:lnTo>
                    <a:pt x="5838" y="2059"/>
                  </a:lnTo>
                  <a:lnTo>
                    <a:pt x="5715" y="1690"/>
                  </a:lnTo>
                  <a:lnTo>
                    <a:pt x="5562" y="1352"/>
                  </a:lnTo>
                  <a:lnTo>
                    <a:pt x="5377" y="1014"/>
                  </a:lnTo>
                  <a:lnTo>
                    <a:pt x="5131" y="707"/>
                  </a:lnTo>
                  <a:lnTo>
                    <a:pt x="4978" y="553"/>
                  </a:lnTo>
                  <a:lnTo>
                    <a:pt x="4824" y="430"/>
                  </a:lnTo>
                  <a:lnTo>
                    <a:pt x="4640" y="307"/>
                  </a:lnTo>
                  <a:lnTo>
                    <a:pt x="4455" y="215"/>
                  </a:lnTo>
                  <a:lnTo>
                    <a:pt x="4240" y="123"/>
                  </a:lnTo>
                  <a:lnTo>
                    <a:pt x="4025" y="62"/>
                  </a:lnTo>
                  <a:lnTo>
                    <a:pt x="3779" y="3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4"/>
            <p:cNvSpPr/>
            <p:nvPr/>
          </p:nvSpPr>
          <p:spPr>
            <a:xfrm>
              <a:off x="5510389" y="3227018"/>
              <a:ext cx="134597" cy="167152"/>
            </a:xfrm>
            <a:custGeom>
              <a:avLst/>
              <a:gdLst/>
              <a:ahLst/>
              <a:cxnLst/>
              <a:rect l="l" t="t" r="r" b="b"/>
              <a:pathLst>
                <a:path w="1906" h="2367" extrusionOk="0">
                  <a:moveTo>
                    <a:pt x="1" y="0"/>
                  </a:moveTo>
                  <a:lnTo>
                    <a:pt x="247" y="62"/>
                  </a:lnTo>
                  <a:lnTo>
                    <a:pt x="492" y="154"/>
                  </a:lnTo>
                  <a:lnTo>
                    <a:pt x="677" y="277"/>
                  </a:lnTo>
                  <a:lnTo>
                    <a:pt x="861" y="461"/>
                  </a:lnTo>
                  <a:lnTo>
                    <a:pt x="1045" y="645"/>
                  </a:lnTo>
                  <a:lnTo>
                    <a:pt x="1199" y="830"/>
                  </a:lnTo>
                  <a:lnTo>
                    <a:pt x="1476" y="1260"/>
                  </a:lnTo>
                  <a:lnTo>
                    <a:pt x="1660" y="1659"/>
                  </a:lnTo>
                  <a:lnTo>
                    <a:pt x="1783" y="2028"/>
                  </a:lnTo>
                  <a:lnTo>
                    <a:pt x="1906" y="2366"/>
                  </a:lnTo>
                  <a:lnTo>
                    <a:pt x="1875" y="1936"/>
                  </a:lnTo>
                  <a:lnTo>
                    <a:pt x="1783" y="1537"/>
                  </a:lnTo>
                  <a:lnTo>
                    <a:pt x="1691" y="1229"/>
                  </a:lnTo>
                  <a:lnTo>
                    <a:pt x="1568" y="953"/>
                  </a:lnTo>
                  <a:lnTo>
                    <a:pt x="1414" y="707"/>
                  </a:lnTo>
                  <a:lnTo>
                    <a:pt x="1260" y="523"/>
                  </a:lnTo>
                  <a:lnTo>
                    <a:pt x="1076" y="369"/>
                  </a:lnTo>
                  <a:lnTo>
                    <a:pt x="922" y="246"/>
                  </a:lnTo>
                  <a:lnTo>
                    <a:pt x="738" y="154"/>
                  </a:lnTo>
                  <a:lnTo>
                    <a:pt x="585" y="92"/>
                  </a:lnTo>
                  <a:lnTo>
                    <a:pt x="277" y="3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3846220" y="3240011"/>
              <a:ext cx="713872" cy="54305"/>
            </a:xfrm>
            <a:custGeom>
              <a:avLst/>
              <a:gdLst/>
              <a:ahLst/>
              <a:cxnLst/>
              <a:rect l="l" t="t" r="r" b="b"/>
              <a:pathLst>
                <a:path w="10109" h="769" extrusionOk="0">
                  <a:moveTo>
                    <a:pt x="4148" y="1"/>
                  </a:moveTo>
                  <a:lnTo>
                    <a:pt x="2581" y="31"/>
                  </a:lnTo>
                  <a:lnTo>
                    <a:pt x="1229" y="62"/>
                  </a:lnTo>
                  <a:lnTo>
                    <a:pt x="0" y="124"/>
                  </a:lnTo>
                  <a:lnTo>
                    <a:pt x="1751" y="124"/>
                  </a:lnTo>
                  <a:lnTo>
                    <a:pt x="3503" y="154"/>
                  </a:lnTo>
                  <a:lnTo>
                    <a:pt x="5193" y="277"/>
                  </a:lnTo>
                  <a:lnTo>
                    <a:pt x="6760" y="400"/>
                  </a:lnTo>
                  <a:lnTo>
                    <a:pt x="8112" y="523"/>
                  </a:lnTo>
                  <a:lnTo>
                    <a:pt x="9156" y="646"/>
                  </a:lnTo>
                  <a:lnTo>
                    <a:pt x="10109" y="769"/>
                  </a:lnTo>
                  <a:lnTo>
                    <a:pt x="9863" y="677"/>
                  </a:lnTo>
                  <a:lnTo>
                    <a:pt x="9587" y="584"/>
                  </a:lnTo>
                  <a:lnTo>
                    <a:pt x="8972" y="400"/>
                  </a:lnTo>
                  <a:lnTo>
                    <a:pt x="8296" y="277"/>
                  </a:lnTo>
                  <a:lnTo>
                    <a:pt x="7528" y="185"/>
                  </a:lnTo>
                  <a:lnTo>
                    <a:pt x="6698" y="93"/>
                  </a:lnTo>
                  <a:lnTo>
                    <a:pt x="5869" y="62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4449363" y="2252781"/>
              <a:ext cx="253941" cy="102042"/>
            </a:xfrm>
            <a:custGeom>
              <a:avLst/>
              <a:gdLst/>
              <a:ahLst/>
              <a:cxnLst/>
              <a:rect l="l" t="t" r="r" b="b"/>
              <a:pathLst>
                <a:path w="3596" h="1445" extrusionOk="0">
                  <a:moveTo>
                    <a:pt x="1660" y="0"/>
                  </a:moveTo>
                  <a:lnTo>
                    <a:pt x="892" y="93"/>
                  </a:lnTo>
                  <a:lnTo>
                    <a:pt x="462" y="154"/>
                  </a:lnTo>
                  <a:lnTo>
                    <a:pt x="1" y="277"/>
                  </a:lnTo>
                  <a:lnTo>
                    <a:pt x="400" y="277"/>
                  </a:lnTo>
                  <a:lnTo>
                    <a:pt x="830" y="338"/>
                  </a:lnTo>
                  <a:lnTo>
                    <a:pt x="1322" y="400"/>
                  </a:lnTo>
                  <a:lnTo>
                    <a:pt x="1844" y="553"/>
                  </a:lnTo>
                  <a:lnTo>
                    <a:pt x="2121" y="646"/>
                  </a:lnTo>
                  <a:lnTo>
                    <a:pt x="2367" y="769"/>
                  </a:lnTo>
                  <a:lnTo>
                    <a:pt x="2582" y="891"/>
                  </a:lnTo>
                  <a:lnTo>
                    <a:pt x="2797" y="1045"/>
                  </a:lnTo>
                  <a:lnTo>
                    <a:pt x="2981" y="1229"/>
                  </a:lnTo>
                  <a:lnTo>
                    <a:pt x="3104" y="1444"/>
                  </a:lnTo>
                  <a:lnTo>
                    <a:pt x="3135" y="1291"/>
                  </a:lnTo>
                  <a:lnTo>
                    <a:pt x="3227" y="953"/>
                  </a:lnTo>
                  <a:lnTo>
                    <a:pt x="3381" y="584"/>
                  </a:lnTo>
                  <a:lnTo>
                    <a:pt x="3504" y="400"/>
                  </a:lnTo>
                  <a:lnTo>
                    <a:pt x="3596" y="277"/>
                  </a:lnTo>
                  <a:lnTo>
                    <a:pt x="3411" y="185"/>
                  </a:lnTo>
                  <a:lnTo>
                    <a:pt x="3135" y="93"/>
                  </a:lnTo>
                  <a:lnTo>
                    <a:pt x="2766" y="31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5653601" y="3524246"/>
              <a:ext cx="80363" cy="136786"/>
            </a:xfrm>
            <a:custGeom>
              <a:avLst/>
              <a:gdLst/>
              <a:ahLst/>
              <a:cxnLst/>
              <a:rect l="l" t="t" r="r" b="b"/>
              <a:pathLst>
                <a:path w="1138" h="1937" extrusionOk="0">
                  <a:moveTo>
                    <a:pt x="554" y="1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85" y="124"/>
                  </a:lnTo>
                  <a:lnTo>
                    <a:pt x="93" y="339"/>
                  </a:lnTo>
                  <a:lnTo>
                    <a:pt x="31" y="615"/>
                  </a:lnTo>
                  <a:lnTo>
                    <a:pt x="1" y="953"/>
                  </a:lnTo>
                  <a:lnTo>
                    <a:pt x="31" y="1291"/>
                  </a:lnTo>
                  <a:lnTo>
                    <a:pt x="93" y="1568"/>
                  </a:lnTo>
                  <a:lnTo>
                    <a:pt x="154" y="1814"/>
                  </a:lnTo>
                  <a:lnTo>
                    <a:pt x="216" y="1875"/>
                  </a:lnTo>
                  <a:lnTo>
                    <a:pt x="277" y="1936"/>
                  </a:lnTo>
                  <a:lnTo>
                    <a:pt x="431" y="1936"/>
                  </a:lnTo>
                  <a:lnTo>
                    <a:pt x="584" y="1906"/>
                  </a:lnTo>
                  <a:lnTo>
                    <a:pt x="707" y="1844"/>
                  </a:lnTo>
                  <a:lnTo>
                    <a:pt x="861" y="1752"/>
                  </a:lnTo>
                  <a:lnTo>
                    <a:pt x="984" y="1598"/>
                  </a:lnTo>
                  <a:lnTo>
                    <a:pt x="1076" y="1414"/>
                  </a:lnTo>
                  <a:lnTo>
                    <a:pt x="1107" y="1168"/>
                  </a:lnTo>
                  <a:lnTo>
                    <a:pt x="1137" y="892"/>
                  </a:lnTo>
                  <a:lnTo>
                    <a:pt x="1107" y="646"/>
                  </a:lnTo>
                  <a:lnTo>
                    <a:pt x="1076" y="431"/>
                  </a:lnTo>
                  <a:lnTo>
                    <a:pt x="1015" y="246"/>
                  </a:lnTo>
                  <a:lnTo>
                    <a:pt x="922" y="93"/>
                  </a:lnTo>
                  <a:lnTo>
                    <a:pt x="861" y="62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9" name="Google Shape;1839;p44"/>
          <p:cNvGrpSpPr/>
          <p:nvPr/>
        </p:nvGrpSpPr>
        <p:grpSpPr>
          <a:xfrm>
            <a:off x="8084376" y="1423168"/>
            <a:ext cx="585676" cy="501287"/>
            <a:chOff x="8084376" y="3734818"/>
            <a:chExt cx="585676" cy="501287"/>
          </a:xfrm>
        </p:grpSpPr>
        <p:sp>
          <p:nvSpPr>
            <p:cNvPr id="1840" name="Google Shape;1840;p44"/>
            <p:cNvSpPr/>
            <p:nvPr/>
          </p:nvSpPr>
          <p:spPr>
            <a:xfrm>
              <a:off x="8359440" y="3734818"/>
              <a:ext cx="286057" cy="501287"/>
            </a:xfrm>
            <a:custGeom>
              <a:avLst/>
              <a:gdLst/>
              <a:ahLst/>
              <a:cxnLst/>
              <a:rect l="l" t="t" r="r" b="b"/>
              <a:pathLst>
                <a:path w="3227" h="5655" extrusionOk="0">
                  <a:moveTo>
                    <a:pt x="3227" y="1"/>
                  </a:moveTo>
                  <a:lnTo>
                    <a:pt x="3042" y="93"/>
                  </a:lnTo>
                  <a:lnTo>
                    <a:pt x="2520" y="339"/>
                  </a:lnTo>
                  <a:lnTo>
                    <a:pt x="2213" y="523"/>
                  </a:lnTo>
                  <a:lnTo>
                    <a:pt x="1844" y="738"/>
                  </a:lnTo>
                  <a:lnTo>
                    <a:pt x="1506" y="1015"/>
                  </a:lnTo>
                  <a:lnTo>
                    <a:pt x="1137" y="1322"/>
                  </a:lnTo>
                  <a:lnTo>
                    <a:pt x="799" y="1691"/>
                  </a:lnTo>
                  <a:lnTo>
                    <a:pt x="523" y="2090"/>
                  </a:lnTo>
                  <a:lnTo>
                    <a:pt x="400" y="2305"/>
                  </a:lnTo>
                  <a:lnTo>
                    <a:pt x="277" y="2551"/>
                  </a:lnTo>
                  <a:lnTo>
                    <a:pt x="185" y="2797"/>
                  </a:lnTo>
                  <a:lnTo>
                    <a:pt x="93" y="3074"/>
                  </a:lnTo>
                  <a:lnTo>
                    <a:pt x="62" y="3350"/>
                  </a:lnTo>
                  <a:lnTo>
                    <a:pt x="31" y="3627"/>
                  </a:lnTo>
                  <a:lnTo>
                    <a:pt x="1" y="3934"/>
                  </a:lnTo>
                  <a:lnTo>
                    <a:pt x="31" y="4241"/>
                  </a:lnTo>
                  <a:lnTo>
                    <a:pt x="93" y="4579"/>
                  </a:lnTo>
                  <a:lnTo>
                    <a:pt x="185" y="4917"/>
                  </a:lnTo>
                  <a:lnTo>
                    <a:pt x="277" y="5286"/>
                  </a:lnTo>
                  <a:lnTo>
                    <a:pt x="431" y="5654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8397557" y="3734818"/>
              <a:ext cx="272495" cy="501287"/>
            </a:xfrm>
            <a:custGeom>
              <a:avLst/>
              <a:gdLst/>
              <a:ahLst/>
              <a:cxnLst/>
              <a:rect l="l" t="t" r="r" b="b"/>
              <a:pathLst>
                <a:path w="3074" h="5655" extrusionOk="0">
                  <a:moveTo>
                    <a:pt x="2797" y="1"/>
                  </a:moveTo>
                  <a:lnTo>
                    <a:pt x="1" y="5654"/>
                  </a:lnTo>
                  <a:lnTo>
                    <a:pt x="1" y="5654"/>
                  </a:lnTo>
                  <a:lnTo>
                    <a:pt x="185" y="5593"/>
                  </a:lnTo>
                  <a:lnTo>
                    <a:pt x="646" y="5439"/>
                  </a:lnTo>
                  <a:lnTo>
                    <a:pt x="922" y="5286"/>
                  </a:lnTo>
                  <a:lnTo>
                    <a:pt x="1260" y="5101"/>
                  </a:lnTo>
                  <a:lnTo>
                    <a:pt x="1568" y="4886"/>
                  </a:lnTo>
                  <a:lnTo>
                    <a:pt x="1906" y="4610"/>
                  </a:lnTo>
                  <a:lnTo>
                    <a:pt x="2213" y="4272"/>
                  </a:lnTo>
                  <a:lnTo>
                    <a:pt x="2520" y="3872"/>
                  </a:lnTo>
                  <a:lnTo>
                    <a:pt x="2643" y="3657"/>
                  </a:lnTo>
                  <a:lnTo>
                    <a:pt x="2735" y="3442"/>
                  </a:lnTo>
                  <a:lnTo>
                    <a:pt x="2858" y="3166"/>
                  </a:lnTo>
                  <a:lnTo>
                    <a:pt x="2920" y="2889"/>
                  </a:lnTo>
                  <a:lnTo>
                    <a:pt x="2981" y="2613"/>
                  </a:lnTo>
                  <a:lnTo>
                    <a:pt x="3043" y="2305"/>
                  </a:lnTo>
                  <a:lnTo>
                    <a:pt x="3073" y="1967"/>
                  </a:lnTo>
                  <a:lnTo>
                    <a:pt x="3073" y="1629"/>
                  </a:lnTo>
                  <a:lnTo>
                    <a:pt x="3043" y="1261"/>
                  </a:lnTo>
                  <a:lnTo>
                    <a:pt x="2981" y="861"/>
                  </a:lnTo>
                  <a:lnTo>
                    <a:pt x="2889" y="462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8084376" y="3917338"/>
              <a:ext cx="231541" cy="318767"/>
            </a:xfrm>
            <a:custGeom>
              <a:avLst/>
              <a:gdLst/>
              <a:ahLst/>
              <a:cxnLst/>
              <a:rect l="l" t="t" r="r" b="b"/>
              <a:pathLst>
                <a:path w="2612" h="3596" extrusionOk="0">
                  <a:moveTo>
                    <a:pt x="31" y="1"/>
                  </a:moveTo>
                  <a:lnTo>
                    <a:pt x="31" y="154"/>
                  </a:lnTo>
                  <a:lnTo>
                    <a:pt x="0" y="523"/>
                  </a:lnTo>
                  <a:lnTo>
                    <a:pt x="0" y="799"/>
                  </a:lnTo>
                  <a:lnTo>
                    <a:pt x="31" y="1076"/>
                  </a:lnTo>
                  <a:lnTo>
                    <a:pt x="92" y="1383"/>
                  </a:lnTo>
                  <a:lnTo>
                    <a:pt x="154" y="1721"/>
                  </a:lnTo>
                  <a:lnTo>
                    <a:pt x="277" y="2059"/>
                  </a:lnTo>
                  <a:lnTo>
                    <a:pt x="430" y="2366"/>
                  </a:lnTo>
                  <a:lnTo>
                    <a:pt x="645" y="2674"/>
                  </a:lnTo>
                  <a:lnTo>
                    <a:pt x="891" y="2950"/>
                  </a:lnTo>
                  <a:lnTo>
                    <a:pt x="1229" y="3196"/>
                  </a:lnTo>
                  <a:lnTo>
                    <a:pt x="1414" y="3288"/>
                  </a:lnTo>
                  <a:lnTo>
                    <a:pt x="1598" y="3380"/>
                  </a:lnTo>
                  <a:lnTo>
                    <a:pt x="1813" y="3442"/>
                  </a:lnTo>
                  <a:lnTo>
                    <a:pt x="2059" y="3503"/>
                  </a:lnTo>
                  <a:lnTo>
                    <a:pt x="2335" y="3565"/>
                  </a:lnTo>
                  <a:lnTo>
                    <a:pt x="2612" y="359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8087036" y="3917338"/>
              <a:ext cx="237125" cy="318767"/>
            </a:xfrm>
            <a:custGeom>
              <a:avLst/>
              <a:gdLst/>
              <a:ahLst/>
              <a:cxnLst/>
              <a:rect l="l" t="t" r="r" b="b"/>
              <a:pathLst>
                <a:path w="2675" h="3596" extrusionOk="0">
                  <a:moveTo>
                    <a:pt x="1" y="1"/>
                  </a:moveTo>
                  <a:lnTo>
                    <a:pt x="2582" y="3595"/>
                  </a:lnTo>
                  <a:lnTo>
                    <a:pt x="2613" y="3473"/>
                  </a:lnTo>
                  <a:lnTo>
                    <a:pt x="2643" y="3135"/>
                  </a:lnTo>
                  <a:lnTo>
                    <a:pt x="2674" y="2889"/>
                  </a:lnTo>
                  <a:lnTo>
                    <a:pt x="2643" y="2643"/>
                  </a:lnTo>
                  <a:lnTo>
                    <a:pt x="2613" y="2366"/>
                  </a:lnTo>
                  <a:lnTo>
                    <a:pt x="2551" y="2059"/>
                  </a:lnTo>
                  <a:lnTo>
                    <a:pt x="2459" y="1752"/>
                  </a:lnTo>
                  <a:lnTo>
                    <a:pt x="2305" y="1445"/>
                  </a:lnTo>
                  <a:lnTo>
                    <a:pt x="2090" y="1168"/>
                  </a:lnTo>
                  <a:lnTo>
                    <a:pt x="1845" y="861"/>
                  </a:lnTo>
                  <a:lnTo>
                    <a:pt x="1507" y="615"/>
                  </a:lnTo>
                  <a:lnTo>
                    <a:pt x="1076" y="369"/>
                  </a:lnTo>
                  <a:lnTo>
                    <a:pt x="585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44"/>
          <p:cNvGrpSpPr/>
          <p:nvPr/>
        </p:nvGrpSpPr>
        <p:grpSpPr>
          <a:xfrm>
            <a:off x="8187635" y="3767481"/>
            <a:ext cx="449704" cy="548636"/>
            <a:chOff x="8187635" y="3767481"/>
            <a:chExt cx="449704" cy="548636"/>
          </a:xfrm>
        </p:grpSpPr>
        <p:sp>
          <p:nvSpPr>
            <p:cNvPr id="1845" name="Google Shape;1845;p44"/>
            <p:cNvSpPr/>
            <p:nvPr/>
          </p:nvSpPr>
          <p:spPr>
            <a:xfrm>
              <a:off x="8187635" y="3791604"/>
              <a:ext cx="449704" cy="446920"/>
            </a:xfrm>
            <a:custGeom>
              <a:avLst/>
              <a:gdLst/>
              <a:ahLst/>
              <a:cxnLst/>
              <a:rect l="l" t="t" r="r" b="b"/>
              <a:pathLst>
                <a:path w="5132" h="5132" extrusionOk="0">
                  <a:moveTo>
                    <a:pt x="2581" y="0"/>
                  </a:moveTo>
                  <a:lnTo>
                    <a:pt x="2305" y="31"/>
                  </a:lnTo>
                  <a:lnTo>
                    <a:pt x="2059" y="62"/>
                  </a:lnTo>
                  <a:lnTo>
                    <a:pt x="1813" y="123"/>
                  </a:lnTo>
                  <a:lnTo>
                    <a:pt x="1567" y="215"/>
                  </a:lnTo>
                  <a:lnTo>
                    <a:pt x="1352" y="307"/>
                  </a:lnTo>
                  <a:lnTo>
                    <a:pt x="1137" y="430"/>
                  </a:lnTo>
                  <a:lnTo>
                    <a:pt x="922" y="584"/>
                  </a:lnTo>
                  <a:lnTo>
                    <a:pt x="768" y="768"/>
                  </a:lnTo>
                  <a:lnTo>
                    <a:pt x="584" y="922"/>
                  </a:lnTo>
                  <a:lnTo>
                    <a:pt x="430" y="1137"/>
                  </a:lnTo>
                  <a:lnTo>
                    <a:pt x="308" y="1352"/>
                  </a:lnTo>
                  <a:lnTo>
                    <a:pt x="215" y="1567"/>
                  </a:lnTo>
                  <a:lnTo>
                    <a:pt x="123" y="1813"/>
                  </a:lnTo>
                  <a:lnTo>
                    <a:pt x="62" y="2059"/>
                  </a:lnTo>
                  <a:lnTo>
                    <a:pt x="31" y="2304"/>
                  </a:lnTo>
                  <a:lnTo>
                    <a:pt x="0" y="2581"/>
                  </a:lnTo>
                  <a:lnTo>
                    <a:pt x="31" y="2827"/>
                  </a:lnTo>
                  <a:lnTo>
                    <a:pt x="62" y="3073"/>
                  </a:lnTo>
                  <a:lnTo>
                    <a:pt x="123" y="3318"/>
                  </a:lnTo>
                  <a:lnTo>
                    <a:pt x="215" y="3564"/>
                  </a:lnTo>
                  <a:lnTo>
                    <a:pt x="308" y="3779"/>
                  </a:lnTo>
                  <a:lnTo>
                    <a:pt x="430" y="3994"/>
                  </a:lnTo>
                  <a:lnTo>
                    <a:pt x="584" y="4209"/>
                  </a:lnTo>
                  <a:lnTo>
                    <a:pt x="768" y="4363"/>
                  </a:lnTo>
                  <a:lnTo>
                    <a:pt x="922" y="4547"/>
                  </a:lnTo>
                  <a:lnTo>
                    <a:pt x="1137" y="4701"/>
                  </a:lnTo>
                  <a:lnTo>
                    <a:pt x="1352" y="4824"/>
                  </a:lnTo>
                  <a:lnTo>
                    <a:pt x="1567" y="4916"/>
                  </a:lnTo>
                  <a:lnTo>
                    <a:pt x="1813" y="5008"/>
                  </a:lnTo>
                  <a:lnTo>
                    <a:pt x="2059" y="5070"/>
                  </a:lnTo>
                  <a:lnTo>
                    <a:pt x="2305" y="5101"/>
                  </a:lnTo>
                  <a:lnTo>
                    <a:pt x="2581" y="5131"/>
                  </a:lnTo>
                  <a:lnTo>
                    <a:pt x="2827" y="5101"/>
                  </a:lnTo>
                  <a:lnTo>
                    <a:pt x="3073" y="5070"/>
                  </a:lnTo>
                  <a:lnTo>
                    <a:pt x="3319" y="5008"/>
                  </a:lnTo>
                  <a:lnTo>
                    <a:pt x="3565" y="4916"/>
                  </a:lnTo>
                  <a:lnTo>
                    <a:pt x="3780" y="4824"/>
                  </a:lnTo>
                  <a:lnTo>
                    <a:pt x="3995" y="4701"/>
                  </a:lnTo>
                  <a:lnTo>
                    <a:pt x="4210" y="4547"/>
                  </a:lnTo>
                  <a:lnTo>
                    <a:pt x="4394" y="4363"/>
                  </a:lnTo>
                  <a:lnTo>
                    <a:pt x="4548" y="4209"/>
                  </a:lnTo>
                  <a:lnTo>
                    <a:pt x="4701" y="3994"/>
                  </a:lnTo>
                  <a:lnTo>
                    <a:pt x="4824" y="3779"/>
                  </a:lnTo>
                  <a:lnTo>
                    <a:pt x="4916" y="3564"/>
                  </a:lnTo>
                  <a:lnTo>
                    <a:pt x="5009" y="3318"/>
                  </a:lnTo>
                  <a:lnTo>
                    <a:pt x="5070" y="3073"/>
                  </a:lnTo>
                  <a:lnTo>
                    <a:pt x="5132" y="2827"/>
                  </a:lnTo>
                  <a:lnTo>
                    <a:pt x="5132" y="2581"/>
                  </a:lnTo>
                  <a:lnTo>
                    <a:pt x="5132" y="2304"/>
                  </a:lnTo>
                  <a:lnTo>
                    <a:pt x="5070" y="2059"/>
                  </a:lnTo>
                  <a:lnTo>
                    <a:pt x="5009" y="1813"/>
                  </a:lnTo>
                  <a:lnTo>
                    <a:pt x="4916" y="1567"/>
                  </a:lnTo>
                  <a:lnTo>
                    <a:pt x="4824" y="1352"/>
                  </a:lnTo>
                  <a:lnTo>
                    <a:pt x="4701" y="1137"/>
                  </a:lnTo>
                  <a:lnTo>
                    <a:pt x="4548" y="922"/>
                  </a:lnTo>
                  <a:lnTo>
                    <a:pt x="4394" y="768"/>
                  </a:lnTo>
                  <a:lnTo>
                    <a:pt x="4210" y="584"/>
                  </a:lnTo>
                  <a:lnTo>
                    <a:pt x="3995" y="430"/>
                  </a:lnTo>
                  <a:lnTo>
                    <a:pt x="3780" y="307"/>
                  </a:lnTo>
                  <a:lnTo>
                    <a:pt x="3565" y="215"/>
                  </a:lnTo>
                  <a:lnTo>
                    <a:pt x="3319" y="123"/>
                  </a:lnTo>
                  <a:lnTo>
                    <a:pt x="3073" y="62"/>
                  </a:lnTo>
                  <a:lnTo>
                    <a:pt x="2827" y="31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8300674" y="3767481"/>
              <a:ext cx="255872" cy="548636"/>
            </a:xfrm>
            <a:custGeom>
              <a:avLst/>
              <a:gdLst/>
              <a:ahLst/>
              <a:cxnLst/>
              <a:rect l="l" t="t" r="r" b="b"/>
              <a:pathLst>
                <a:path w="2920" h="6300" extrusionOk="0">
                  <a:moveTo>
                    <a:pt x="431" y="1"/>
                  </a:moveTo>
                  <a:lnTo>
                    <a:pt x="1" y="3626"/>
                  </a:lnTo>
                  <a:lnTo>
                    <a:pt x="1045" y="3626"/>
                  </a:lnTo>
                  <a:lnTo>
                    <a:pt x="646" y="6299"/>
                  </a:lnTo>
                  <a:lnTo>
                    <a:pt x="2920" y="2151"/>
                  </a:lnTo>
                  <a:lnTo>
                    <a:pt x="1506" y="2151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7" name="Google Shape;1847;p44"/>
          <p:cNvSpPr txBox="1"/>
          <p:nvPr/>
        </p:nvSpPr>
        <p:spPr>
          <a:xfrm>
            <a:off x="6273200" y="1423175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8" name="Google Shape;1848;p44"/>
          <p:cNvSpPr txBox="1"/>
          <p:nvPr/>
        </p:nvSpPr>
        <p:spPr>
          <a:xfrm>
            <a:off x="6273200" y="1642775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9" name="Google Shape;1849;p44"/>
          <p:cNvSpPr txBox="1"/>
          <p:nvPr/>
        </p:nvSpPr>
        <p:spPr>
          <a:xfrm>
            <a:off x="458450" y="273830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0" name="Google Shape;1850;p44"/>
          <p:cNvSpPr txBox="1"/>
          <p:nvPr/>
        </p:nvSpPr>
        <p:spPr>
          <a:xfrm>
            <a:off x="458450" y="33220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1" name="Google Shape;1851;p44"/>
          <p:cNvSpPr txBox="1"/>
          <p:nvPr/>
        </p:nvSpPr>
        <p:spPr>
          <a:xfrm>
            <a:off x="458450" y="3859263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2" name="Google Shape;1852;p44"/>
          <p:cNvSpPr txBox="1"/>
          <p:nvPr/>
        </p:nvSpPr>
        <p:spPr>
          <a:xfrm>
            <a:off x="6273200" y="2569896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3" name="Google Shape;1853;p44"/>
          <p:cNvSpPr txBox="1"/>
          <p:nvPr/>
        </p:nvSpPr>
        <p:spPr>
          <a:xfrm>
            <a:off x="6273200" y="2789496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second-brightest object in the sky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4" name="Google Shape;1854;p44"/>
          <p:cNvSpPr txBox="1"/>
          <p:nvPr/>
        </p:nvSpPr>
        <p:spPr>
          <a:xfrm>
            <a:off x="6273200" y="3716592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5" name="Google Shape;1855;p44"/>
          <p:cNvSpPr txBox="1"/>
          <p:nvPr/>
        </p:nvSpPr>
        <p:spPr>
          <a:xfrm>
            <a:off x="6273200" y="3936192"/>
            <a:ext cx="1692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6" name="Google Shape;1856;p44"/>
          <p:cNvSpPr txBox="1"/>
          <p:nvPr/>
        </p:nvSpPr>
        <p:spPr>
          <a:xfrm>
            <a:off x="458438" y="1436175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Your product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7" name="Google Shape;1857;p44"/>
          <p:cNvSpPr txBox="1"/>
          <p:nvPr/>
        </p:nvSpPr>
        <p:spPr>
          <a:xfrm>
            <a:off x="458475" y="1655775"/>
            <a:ext cx="24765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giant, composed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8" name="Google Shape;1858;p44"/>
          <p:cNvSpPr/>
          <p:nvPr/>
        </p:nvSpPr>
        <p:spPr>
          <a:xfrm>
            <a:off x="554300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4"/>
          <p:cNvSpPr/>
          <p:nvPr/>
        </p:nvSpPr>
        <p:spPr>
          <a:xfrm>
            <a:off x="727919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4"/>
          <p:cNvSpPr/>
          <p:nvPr/>
        </p:nvSpPr>
        <p:spPr>
          <a:xfrm>
            <a:off x="901538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44"/>
          <p:cNvSpPr/>
          <p:nvPr/>
        </p:nvSpPr>
        <p:spPr>
          <a:xfrm>
            <a:off x="1075157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44"/>
          <p:cNvSpPr/>
          <p:nvPr/>
        </p:nvSpPr>
        <p:spPr>
          <a:xfrm>
            <a:off x="1248776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44"/>
          <p:cNvSpPr/>
          <p:nvPr/>
        </p:nvSpPr>
        <p:spPr>
          <a:xfrm>
            <a:off x="1422395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44"/>
          <p:cNvSpPr/>
          <p:nvPr/>
        </p:nvSpPr>
        <p:spPr>
          <a:xfrm>
            <a:off x="1596014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44"/>
          <p:cNvSpPr/>
          <p:nvPr/>
        </p:nvSpPr>
        <p:spPr>
          <a:xfrm>
            <a:off x="1769633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44"/>
          <p:cNvSpPr/>
          <p:nvPr/>
        </p:nvSpPr>
        <p:spPr>
          <a:xfrm>
            <a:off x="1943252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44"/>
          <p:cNvSpPr/>
          <p:nvPr/>
        </p:nvSpPr>
        <p:spPr>
          <a:xfrm>
            <a:off x="2116871" y="298687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44"/>
          <p:cNvSpPr/>
          <p:nvPr/>
        </p:nvSpPr>
        <p:spPr>
          <a:xfrm>
            <a:off x="554300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44"/>
          <p:cNvSpPr/>
          <p:nvPr/>
        </p:nvSpPr>
        <p:spPr>
          <a:xfrm>
            <a:off x="727919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44"/>
          <p:cNvSpPr/>
          <p:nvPr/>
        </p:nvSpPr>
        <p:spPr>
          <a:xfrm>
            <a:off x="901538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44"/>
          <p:cNvSpPr/>
          <p:nvPr/>
        </p:nvSpPr>
        <p:spPr>
          <a:xfrm>
            <a:off x="1075157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44"/>
          <p:cNvSpPr/>
          <p:nvPr/>
        </p:nvSpPr>
        <p:spPr>
          <a:xfrm>
            <a:off x="1248776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44"/>
          <p:cNvSpPr/>
          <p:nvPr/>
        </p:nvSpPr>
        <p:spPr>
          <a:xfrm>
            <a:off x="1422395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44"/>
          <p:cNvSpPr/>
          <p:nvPr/>
        </p:nvSpPr>
        <p:spPr>
          <a:xfrm>
            <a:off x="1596014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44"/>
          <p:cNvSpPr/>
          <p:nvPr/>
        </p:nvSpPr>
        <p:spPr>
          <a:xfrm>
            <a:off x="1769633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44"/>
          <p:cNvSpPr/>
          <p:nvPr/>
        </p:nvSpPr>
        <p:spPr>
          <a:xfrm>
            <a:off x="1943252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44"/>
          <p:cNvSpPr/>
          <p:nvPr/>
        </p:nvSpPr>
        <p:spPr>
          <a:xfrm>
            <a:off x="2116871" y="3577163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44"/>
          <p:cNvSpPr/>
          <p:nvPr/>
        </p:nvSpPr>
        <p:spPr>
          <a:xfrm>
            <a:off x="554300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44"/>
          <p:cNvSpPr/>
          <p:nvPr/>
        </p:nvSpPr>
        <p:spPr>
          <a:xfrm>
            <a:off x="727919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44"/>
          <p:cNvSpPr/>
          <p:nvPr/>
        </p:nvSpPr>
        <p:spPr>
          <a:xfrm>
            <a:off x="901538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44"/>
          <p:cNvSpPr/>
          <p:nvPr/>
        </p:nvSpPr>
        <p:spPr>
          <a:xfrm>
            <a:off x="1075157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44"/>
          <p:cNvSpPr/>
          <p:nvPr/>
        </p:nvSpPr>
        <p:spPr>
          <a:xfrm>
            <a:off x="1248776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44"/>
          <p:cNvSpPr/>
          <p:nvPr/>
        </p:nvSpPr>
        <p:spPr>
          <a:xfrm>
            <a:off x="1422395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44"/>
          <p:cNvSpPr/>
          <p:nvPr/>
        </p:nvSpPr>
        <p:spPr>
          <a:xfrm>
            <a:off x="1596014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44"/>
          <p:cNvSpPr/>
          <p:nvPr/>
        </p:nvSpPr>
        <p:spPr>
          <a:xfrm>
            <a:off x="1769633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44"/>
          <p:cNvSpPr/>
          <p:nvPr/>
        </p:nvSpPr>
        <p:spPr>
          <a:xfrm>
            <a:off x="1943252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44"/>
          <p:cNvSpPr/>
          <p:nvPr/>
        </p:nvSpPr>
        <p:spPr>
          <a:xfrm>
            <a:off x="2116871" y="4108225"/>
            <a:ext cx="130200" cy="2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893" name="Google Shape;1893;p45"/>
          <p:cNvSpPr/>
          <p:nvPr/>
        </p:nvSpPr>
        <p:spPr>
          <a:xfrm>
            <a:off x="3759852" y="2612158"/>
            <a:ext cx="1874750" cy="1039853"/>
          </a:xfrm>
          <a:custGeom>
            <a:avLst/>
            <a:gdLst/>
            <a:ahLst/>
            <a:cxnLst/>
            <a:rect l="l" t="t" r="r" b="b"/>
            <a:pathLst>
              <a:path w="21386" h="11862" extrusionOk="0">
                <a:moveTo>
                  <a:pt x="4671" y="1"/>
                </a:moveTo>
                <a:lnTo>
                  <a:pt x="4210" y="32"/>
                </a:lnTo>
                <a:lnTo>
                  <a:pt x="3749" y="124"/>
                </a:lnTo>
                <a:lnTo>
                  <a:pt x="3288" y="216"/>
                </a:lnTo>
                <a:lnTo>
                  <a:pt x="2858" y="339"/>
                </a:lnTo>
                <a:lnTo>
                  <a:pt x="2428" y="493"/>
                </a:lnTo>
                <a:lnTo>
                  <a:pt x="1998" y="677"/>
                </a:lnTo>
                <a:lnTo>
                  <a:pt x="1598" y="892"/>
                </a:lnTo>
                <a:lnTo>
                  <a:pt x="1567" y="892"/>
                </a:lnTo>
                <a:lnTo>
                  <a:pt x="1414" y="984"/>
                </a:lnTo>
                <a:lnTo>
                  <a:pt x="1168" y="1169"/>
                </a:lnTo>
                <a:lnTo>
                  <a:pt x="953" y="1384"/>
                </a:lnTo>
                <a:lnTo>
                  <a:pt x="738" y="1629"/>
                </a:lnTo>
                <a:lnTo>
                  <a:pt x="584" y="1906"/>
                </a:lnTo>
                <a:lnTo>
                  <a:pt x="461" y="2182"/>
                </a:lnTo>
                <a:lnTo>
                  <a:pt x="369" y="2459"/>
                </a:lnTo>
                <a:lnTo>
                  <a:pt x="308" y="2766"/>
                </a:lnTo>
                <a:lnTo>
                  <a:pt x="277" y="3104"/>
                </a:lnTo>
                <a:lnTo>
                  <a:pt x="277" y="3319"/>
                </a:lnTo>
                <a:lnTo>
                  <a:pt x="277" y="3657"/>
                </a:lnTo>
                <a:lnTo>
                  <a:pt x="277" y="4425"/>
                </a:lnTo>
                <a:lnTo>
                  <a:pt x="185" y="4425"/>
                </a:lnTo>
                <a:lnTo>
                  <a:pt x="123" y="4456"/>
                </a:lnTo>
                <a:lnTo>
                  <a:pt x="62" y="4487"/>
                </a:lnTo>
                <a:lnTo>
                  <a:pt x="0" y="4548"/>
                </a:lnTo>
                <a:lnTo>
                  <a:pt x="0" y="4641"/>
                </a:lnTo>
                <a:lnTo>
                  <a:pt x="0" y="7222"/>
                </a:lnTo>
                <a:lnTo>
                  <a:pt x="0" y="7314"/>
                </a:lnTo>
                <a:lnTo>
                  <a:pt x="62" y="7375"/>
                </a:lnTo>
                <a:lnTo>
                  <a:pt x="123" y="7406"/>
                </a:lnTo>
                <a:lnTo>
                  <a:pt x="185" y="7437"/>
                </a:lnTo>
                <a:lnTo>
                  <a:pt x="277" y="7437"/>
                </a:lnTo>
                <a:lnTo>
                  <a:pt x="277" y="8205"/>
                </a:lnTo>
                <a:lnTo>
                  <a:pt x="277" y="8543"/>
                </a:lnTo>
                <a:lnTo>
                  <a:pt x="277" y="8758"/>
                </a:lnTo>
                <a:lnTo>
                  <a:pt x="308" y="9065"/>
                </a:lnTo>
                <a:lnTo>
                  <a:pt x="369" y="9372"/>
                </a:lnTo>
                <a:lnTo>
                  <a:pt x="461" y="9680"/>
                </a:lnTo>
                <a:lnTo>
                  <a:pt x="584" y="9956"/>
                </a:lnTo>
                <a:lnTo>
                  <a:pt x="738" y="10233"/>
                </a:lnTo>
                <a:lnTo>
                  <a:pt x="953" y="10448"/>
                </a:lnTo>
                <a:lnTo>
                  <a:pt x="1168" y="10663"/>
                </a:lnTo>
                <a:lnTo>
                  <a:pt x="1414" y="10878"/>
                </a:lnTo>
                <a:lnTo>
                  <a:pt x="1598" y="10970"/>
                </a:lnTo>
                <a:lnTo>
                  <a:pt x="2213" y="11277"/>
                </a:lnTo>
                <a:lnTo>
                  <a:pt x="2858" y="11523"/>
                </a:lnTo>
                <a:lnTo>
                  <a:pt x="3288" y="11646"/>
                </a:lnTo>
                <a:lnTo>
                  <a:pt x="3749" y="11738"/>
                </a:lnTo>
                <a:lnTo>
                  <a:pt x="4425" y="11830"/>
                </a:lnTo>
                <a:lnTo>
                  <a:pt x="5132" y="11861"/>
                </a:lnTo>
                <a:lnTo>
                  <a:pt x="18804" y="11861"/>
                </a:lnTo>
                <a:lnTo>
                  <a:pt x="19081" y="11800"/>
                </a:lnTo>
                <a:lnTo>
                  <a:pt x="19327" y="11738"/>
                </a:lnTo>
                <a:lnTo>
                  <a:pt x="19603" y="11615"/>
                </a:lnTo>
                <a:lnTo>
                  <a:pt x="19849" y="11492"/>
                </a:lnTo>
                <a:lnTo>
                  <a:pt x="20064" y="11339"/>
                </a:lnTo>
                <a:lnTo>
                  <a:pt x="20279" y="11154"/>
                </a:lnTo>
                <a:lnTo>
                  <a:pt x="20464" y="10939"/>
                </a:lnTo>
                <a:lnTo>
                  <a:pt x="20525" y="10878"/>
                </a:lnTo>
                <a:lnTo>
                  <a:pt x="20709" y="10571"/>
                </a:lnTo>
                <a:lnTo>
                  <a:pt x="20863" y="10263"/>
                </a:lnTo>
                <a:lnTo>
                  <a:pt x="20955" y="9925"/>
                </a:lnTo>
                <a:lnTo>
                  <a:pt x="21017" y="9587"/>
                </a:lnTo>
                <a:lnTo>
                  <a:pt x="21017" y="9372"/>
                </a:lnTo>
                <a:lnTo>
                  <a:pt x="21017" y="9249"/>
                </a:lnTo>
                <a:lnTo>
                  <a:pt x="21017" y="7744"/>
                </a:lnTo>
                <a:lnTo>
                  <a:pt x="21017" y="7437"/>
                </a:lnTo>
                <a:lnTo>
                  <a:pt x="21201" y="7437"/>
                </a:lnTo>
                <a:lnTo>
                  <a:pt x="21263" y="7406"/>
                </a:lnTo>
                <a:lnTo>
                  <a:pt x="21324" y="7375"/>
                </a:lnTo>
                <a:lnTo>
                  <a:pt x="21385" y="7314"/>
                </a:lnTo>
                <a:lnTo>
                  <a:pt x="21385" y="7222"/>
                </a:lnTo>
                <a:lnTo>
                  <a:pt x="21385" y="4641"/>
                </a:lnTo>
                <a:lnTo>
                  <a:pt x="21385" y="4548"/>
                </a:lnTo>
                <a:lnTo>
                  <a:pt x="21324" y="4487"/>
                </a:lnTo>
                <a:lnTo>
                  <a:pt x="21263" y="4456"/>
                </a:lnTo>
                <a:lnTo>
                  <a:pt x="21201" y="4425"/>
                </a:lnTo>
                <a:lnTo>
                  <a:pt x="21017" y="4425"/>
                </a:lnTo>
                <a:lnTo>
                  <a:pt x="21017" y="4087"/>
                </a:lnTo>
                <a:lnTo>
                  <a:pt x="21017" y="2613"/>
                </a:lnTo>
                <a:lnTo>
                  <a:pt x="21017" y="2490"/>
                </a:lnTo>
                <a:lnTo>
                  <a:pt x="21017" y="2275"/>
                </a:lnTo>
                <a:lnTo>
                  <a:pt x="20955" y="1937"/>
                </a:lnTo>
                <a:lnTo>
                  <a:pt x="20863" y="1599"/>
                </a:lnTo>
                <a:lnTo>
                  <a:pt x="20709" y="1291"/>
                </a:lnTo>
                <a:lnTo>
                  <a:pt x="20525" y="984"/>
                </a:lnTo>
                <a:lnTo>
                  <a:pt x="20464" y="923"/>
                </a:lnTo>
                <a:lnTo>
                  <a:pt x="20279" y="708"/>
                </a:lnTo>
                <a:lnTo>
                  <a:pt x="20064" y="523"/>
                </a:lnTo>
                <a:lnTo>
                  <a:pt x="19849" y="370"/>
                </a:lnTo>
                <a:lnTo>
                  <a:pt x="19603" y="247"/>
                </a:lnTo>
                <a:lnTo>
                  <a:pt x="19327" y="124"/>
                </a:lnTo>
                <a:lnTo>
                  <a:pt x="19081" y="62"/>
                </a:lnTo>
                <a:lnTo>
                  <a:pt x="1880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45"/>
          <p:cNvSpPr/>
          <p:nvPr/>
        </p:nvSpPr>
        <p:spPr>
          <a:xfrm>
            <a:off x="2835996" y="2690352"/>
            <a:ext cx="1093677" cy="633011"/>
          </a:xfrm>
          <a:custGeom>
            <a:avLst/>
            <a:gdLst/>
            <a:ahLst/>
            <a:cxnLst/>
            <a:rect l="l" t="t" r="r" b="b"/>
            <a:pathLst>
              <a:path w="12476" h="7221" extrusionOk="0">
                <a:moveTo>
                  <a:pt x="3903" y="492"/>
                </a:moveTo>
                <a:lnTo>
                  <a:pt x="4179" y="522"/>
                </a:lnTo>
                <a:lnTo>
                  <a:pt x="4456" y="584"/>
                </a:lnTo>
                <a:lnTo>
                  <a:pt x="4701" y="676"/>
                </a:lnTo>
                <a:lnTo>
                  <a:pt x="1875" y="4117"/>
                </a:lnTo>
                <a:lnTo>
                  <a:pt x="3196" y="4117"/>
                </a:lnTo>
                <a:lnTo>
                  <a:pt x="2458" y="6514"/>
                </a:lnTo>
                <a:lnTo>
                  <a:pt x="2059" y="6299"/>
                </a:lnTo>
                <a:lnTo>
                  <a:pt x="1660" y="6053"/>
                </a:lnTo>
                <a:lnTo>
                  <a:pt x="1322" y="5746"/>
                </a:lnTo>
                <a:lnTo>
                  <a:pt x="1045" y="5377"/>
                </a:lnTo>
                <a:lnTo>
                  <a:pt x="799" y="4978"/>
                </a:lnTo>
                <a:lnTo>
                  <a:pt x="646" y="4547"/>
                </a:lnTo>
                <a:lnTo>
                  <a:pt x="523" y="4087"/>
                </a:lnTo>
                <a:lnTo>
                  <a:pt x="492" y="3841"/>
                </a:lnTo>
                <a:lnTo>
                  <a:pt x="492" y="3595"/>
                </a:lnTo>
                <a:lnTo>
                  <a:pt x="492" y="3288"/>
                </a:lnTo>
                <a:lnTo>
                  <a:pt x="553" y="2980"/>
                </a:lnTo>
                <a:lnTo>
                  <a:pt x="615" y="2673"/>
                </a:lnTo>
                <a:lnTo>
                  <a:pt x="738" y="2397"/>
                </a:lnTo>
                <a:lnTo>
                  <a:pt x="861" y="2120"/>
                </a:lnTo>
                <a:lnTo>
                  <a:pt x="1014" y="1874"/>
                </a:lnTo>
                <a:lnTo>
                  <a:pt x="1199" y="1628"/>
                </a:lnTo>
                <a:lnTo>
                  <a:pt x="1414" y="1383"/>
                </a:lnTo>
                <a:lnTo>
                  <a:pt x="1629" y="1198"/>
                </a:lnTo>
                <a:lnTo>
                  <a:pt x="1875" y="1014"/>
                </a:lnTo>
                <a:lnTo>
                  <a:pt x="2120" y="860"/>
                </a:lnTo>
                <a:lnTo>
                  <a:pt x="2397" y="737"/>
                </a:lnTo>
                <a:lnTo>
                  <a:pt x="2674" y="615"/>
                </a:lnTo>
                <a:lnTo>
                  <a:pt x="2981" y="553"/>
                </a:lnTo>
                <a:lnTo>
                  <a:pt x="3288" y="492"/>
                </a:lnTo>
                <a:close/>
                <a:moveTo>
                  <a:pt x="4732" y="707"/>
                </a:moveTo>
                <a:lnTo>
                  <a:pt x="5162" y="891"/>
                </a:lnTo>
                <a:lnTo>
                  <a:pt x="5531" y="1168"/>
                </a:lnTo>
                <a:lnTo>
                  <a:pt x="5869" y="1475"/>
                </a:lnTo>
                <a:lnTo>
                  <a:pt x="6176" y="1813"/>
                </a:lnTo>
                <a:lnTo>
                  <a:pt x="6422" y="2212"/>
                </a:lnTo>
                <a:lnTo>
                  <a:pt x="6576" y="2642"/>
                </a:lnTo>
                <a:lnTo>
                  <a:pt x="6699" y="3103"/>
                </a:lnTo>
                <a:lnTo>
                  <a:pt x="6729" y="3349"/>
                </a:lnTo>
                <a:lnTo>
                  <a:pt x="6729" y="3595"/>
                </a:lnTo>
                <a:lnTo>
                  <a:pt x="6699" y="3933"/>
                </a:lnTo>
                <a:lnTo>
                  <a:pt x="6668" y="4240"/>
                </a:lnTo>
                <a:lnTo>
                  <a:pt x="6576" y="4517"/>
                </a:lnTo>
                <a:lnTo>
                  <a:pt x="6484" y="4824"/>
                </a:lnTo>
                <a:lnTo>
                  <a:pt x="6361" y="5100"/>
                </a:lnTo>
                <a:lnTo>
                  <a:pt x="6207" y="5346"/>
                </a:lnTo>
                <a:lnTo>
                  <a:pt x="6023" y="5592"/>
                </a:lnTo>
                <a:lnTo>
                  <a:pt x="5808" y="5807"/>
                </a:lnTo>
                <a:lnTo>
                  <a:pt x="5592" y="6022"/>
                </a:lnTo>
                <a:lnTo>
                  <a:pt x="5347" y="6176"/>
                </a:lnTo>
                <a:lnTo>
                  <a:pt x="5101" y="6360"/>
                </a:lnTo>
                <a:lnTo>
                  <a:pt x="4824" y="6483"/>
                </a:lnTo>
                <a:lnTo>
                  <a:pt x="4548" y="6575"/>
                </a:lnTo>
                <a:lnTo>
                  <a:pt x="4241" y="6668"/>
                </a:lnTo>
                <a:lnTo>
                  <a:pt x="3933" y="6698"/>
                </a:lnTo>
                <a:lnTo>
                  <a:pt x="3595" y="6729"/>
                </a:lnTo>
                <a:lnTo>
                  <a:pt x="3319" y="6698"/>
                </a:lnTo>
                <a:lnTo>
                  <a:pt x="3042" y="6668"/>
                </a:lnTo>
                <a:lnTo>
                  <a:pt x="2766" y="6606"/>
                </a:lnTo>
                <a:lnTo>
                  <a:pt x="2520" y="6514"/>
                </a:lnTo>
                <a:lnTo>
                  <a:pt x="5316" y="3103"/>
                </a:lnTo>
                <a:lnTo>
                  <a:pt x="4025" y="3103"/>
                </a:lnTo>
                <a:lnTo>
                  <a:pt x="4732" y="707"/>
                </a:lnTo>
                <a:close/>
                <a:moveTo>
                  <a:pt x="3227" y="0"/>
                </a:moveTo>
                <a:lnTo>
                  <a:pt x="2889" y="61"/>
                </a:lnTo>
                <a:lnTo>
                  <a:pt x="2520" y="154"/>
                </a:lnTo>
                <a:lnTo>
                  <a:pt x="2213" y="277"/>
                </a:lnTo>
                <a:lnTo>
                  <a:pt x="1875" y="430"/>
                </a:lnTo>
                <a:lnTo>
                  <a:pt x="1598" y="615"/>
                </a:lnTo>
                <a:lnTo>
                  <a:pt x="1322" y="830"/>
                </a:lnTo>
                <a:lnTo>
                  <a:pt x="1045" y="1045"/>
                </a:lnTo>
                <a:lnTo>
                  <a:pt x="830" y="1290"/>
                </a:lnTo>
                <a:lnTo>
                  <a:pt x="615" y="1598"/>
                </a:lnTo>
                <a:lnTo>
                  <a:pt x="431" y="1874"/>
                </a:lnTo>
                <a:lnTo>
                  <a:pt x="277" y="2212"/>
                </a:lnTo>
                <a:lnTo>
                  <a:pt x="154" y="2520"/>
                </a:lnTo>
                <a:lnTo>
                  <a:pt x="62" y="2888"/>
                </a:lnTo>
                <a:lnTo>
                  <a:pt x="0" y="3226"/>
                </a:lnTo>
                <a:lnTo>
                  <a:pt x="0" y="3595"/>
                </a:lnTo>
                <a:lnTo>
                  <a:pt x="0" y="3964"/>
                </a:lnTo>
                <a:lnTo>
                  <a:pt x="62" y="4332"/>
                </a:lnTo>
                <a:lnTo>
                  <a:pt x="154" y="4670"/>
                </a:lnTo>
                <a:lnTo>
                  <a:pt x="277" y="5008"/>
                </a:lnTo>
                <a:lnTo>
                  <a:pt x="431" y="5316"/>
                </a:lnTo>
                <a:lnTo>
                  <a:pt x="615" y="5623"/>
                </a:lnTo>
                <a:lnTo>
                  <a:pt x="830" y="5899"/>
                </a:lnTo>
                <a:lnTo>
                  <a:pt x="1045" y="6145"/>
                </a:lnTo>
                <a:lnTo>
                  <a:pt x="1322" y="6391"/>
                </a:lnTo>
                <a:lnTo>
                  <a:pt x="1598" y="6606"/>
                </a:lnTo>
                <a:lnTo>
                  <a:pt x="1875" y="6790"/>
                </a:lnTo>
                <a:lnTo>
                  <a:pt x="2213" y="6944"/>
                </a:lnTo>
                <a:lnTo>
                  <a:pt x="2520" y="7067"/>
                </a:lnTo>
                <a:lnTo>
                  <a:pt x="2889" y="7159"/>
                </a:lnTo>
                <a:lnTo>
                  <a:pt x="3227" y="7190"/>
                </a:lnTo>
                <a:lnTo>
                  <a:pt x="3595" y="7221"/>
                </a:lnTo>
                <a:lnTo>
                  <a:pt x="3964" y="7190"/>
                </a:lnTo>
                <a:lnTo>
                  <a:pt x="4302" y="7159"/>
                </a:lnTo>
                <a:lnTo>
                  <a:pt x="4640" y="7067"/>
                </a:lnTo>
                <a:lnTo>
                  <a:pt x="4947" y="6944"/>
                </a:lnTo>
                <a:lnTo>
                  <a:pt x="5255" y="6821"/>
                </a:lnTo>
                <a:lnTo>
                  <a:pt x="5562" y="6637"/>
                </a:lnTo>
                <a:lnTo>
                  <a:pt x="5838" y="6452"/>
                </a:lnTo>
                <a:lnTo>
                  <a:pt x="6084" y="6237"/>
                </a:lnTo>
                <a:lnTo>
                  <a:pt x="6299" y="5992"/>
                </a:lnTo>
                <a:lnTo>
                  <a:pt x="6514" y="5746"/>
                </a:lnTo>
                <a:lnTo>
                  <a:pt x="6699" y="5469"/>
                </a:lnTo>
                <a:lnTo>
                  <a:pt x="6852" y="5162"/>
                </a:lnTo>
                <a:lnTo>
                  <a:pt x="7006" y="4855"/>
                </a:lnTo>
                <a:lnTo>
                  <a:pt x="7098" y="4547"/>
                </a:lnTo>
                <a:lnTo>
                  <a:pt x="7159" y="4209"/>
                </a:lnTo>
                <a:lnTo>
                  <a:pt x="7221" y="3841"/>
                </a:lnTo>
                <a:lnTo>
                  <a:pt x="12475" y="3841"/>
                </a:lnTo>
                <a:lnTo>
                  <a:pt x="12475" y="3349"/>
                </a:lnTo>
                <a:lnTo>
                  <a:pt x="7221" y="3349"/>
                </a:lnTo>
                <a:lnTo>
                  <a:pt x="7159" y="3011"/>
                </a:lnTo>
                <a:lnTo>
                  <a:pt x="7098" y="2673"/>
                </a:lnTo>
                <a:lnTo>
                  <a:pt x="7006" y="2335"/>
                </a:lnTo>
                <a:lnTo>
                  <a:pt x="6852" y="2028"/>
                </a:lnTo>
                <a:lnTo>
                  <a:pt x="6699" y="1751"/>
                </a:lnTo>
                <a:lnTo>
                  <a:pt x="6514" y="1475"/>
                </a:lnTo>
                <a:lnTo>
                  <a:pt x="6299" y="1198"/>
                </a:lnTo>
                <a:lnTo>
                  <a:pt x="6084" y="983"/>
                </a:lnTo>
                <a:lnTo>
                  <a:pt x="5838" y="737"/>
                </a:lnTo>
                <a:lnTo>
                  <a:pt x="5562" y="553"/>
                </a:lnTo>
                <a:lnTo>
                  <a:pt x="5255" y="399"/>
                </a:lnTo>
                <a:lnTo>
                  <a:pt x="4947" y="246"/>
                </a:lnTo>
                <a:lnTo>
                  <a:pt x="4640" y="154"/>
                </a:lnTo>
                <a:lnTo>
                  <a:pt x="4302" y="61"/>
                </a:lnTo>
                <a:lnTo>
                  <a:pt x="396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5"/>
          <p:cNvSpPr/>
          <p:nvPr/>
        </p:nvSpPr>
        <p:spPr>
          <a:xfrm>
            <a:off x="5998091" y="2765740"/>
            <a:ext cx="51283" cy="75477"/>
          </a:xfrm>
          <a:custGeom>
            <a:avLst/>
            <a:gdLst/>
            <a:ahLst/>
            <a:cxnLst/>
            <a:rect l="l" t="t" r="r" b="b"/>
            <a:pathLst>
              <a:path w="585" h="861" extrusionOk="0">
                <a:moveTo>
                  <a:pt x="0" y="0"/>
                </a:moveTo>
                <a:lnTo>
                  <a:pt x="0" y="861"/>
                </a:lnTo>
                <a:lnTo>
                  <a:pt x="584" y="461"/>
                </a:lnTo>
                <a:lnTo>
                  <a:pt x="461" y="308"/>
                </a:lnTo>
                <a:lnTo>
                  <a:pt x="308" y="185"/>
                </a:lnTo>
                <a:lnTo>
                  <a:pt x="154" y="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45"/>
          <p:cNvSpPr/>
          <p:nvPr/>
        </p:nvSpPr>
        <p:spPr>
          <a:xfrm>
            <a:off x="5998091" y="2816934"/>
            <a:ext cx="75477" cy="123955"/>
          </a:xfrm>
          <a:custGeom>
            <a:avLst/>
            <a:gdLst/>
            <a:ahLst/>
            <a:cxnLst/>
            <a:rect l="l" t="t" r="r" b="b"/>
            <a:pathLst>
              <a:path w="861" h="1414" extrusionOk="0">
                <a:moveTo>
                  <a:pt x="646" y="0"/>
                </a:moveTo>
                <a:lnTo>
                  <a:pt x="0" y="461"/>
                </a:lnTo>
                <a:lnTo>
                  <a:pt x="0" y="1414"/>
                </a:lnTo>
                <a:lnTo>
                  <a:pt x="830" y="830"/>
                </a:lnTo>
                <a:lnTo>
                  <a:pt x="861" y="768"/>
                </a:lnTo>
                <a:lnTo>
                  <a:pt x="830" y="553"/>
                </a:lnTo>
                <a:lnTo>
                  <a:pt x="799" y="369"/>
                </a:lnTo>
                <a:lnTo>
                  <a:pt x="738" y="184"/>
                </a:lnTo>
                <a:lnTo>
                  <a:pt x="6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45"/>
          <p:cNvSpPr/>
          <p:nvPr/>
        </p:nvSpPr>
        <p:spPr>
          <a:xfrm>
            <a:off x="5909203" y="2816934"/>
            <a:ext cx="75477" cy="123955"/>
          </a:xfrm>
          <a:custGeom>
            <a:avLst/>
            <a:gdLst/>
            <a:ahLst/>
            <a:cxnLst/>
            <a:rect l="l" t="t" r="r" b="b"/>
            <a:pathLst>
              <a:path w="861" h="1414" extrusionOk="0">
                <a:moveTo>
                  <a:pt x="185" y="0"/>
                </a:moveTo>
                <a:lnTo>
                  <a:pt x="123" y="184"/>
                </a:lnTo>
                <a:lnTo>
                  <a:pt x="62" y="369"/>
                </a:lnTo>
                <a:lnTo>
                  <a:pt x="31" y="553"/>
                </a:lnTo>
                <a:lnTo>
                  <a:pt x="0" y="768"/>
                </a:lnTo>
                <a:lnTo>
                  <a:pt x="0" y="830"/>
                </a:lnTo>
                <a:lnTo>
                  <a:pt x="861" y="1414"/>
                </a:lnTo>
                <a:lnTo>
                  <a:pt x="861" y="461"/>
                </a:lnTo>
                <a:lnTo>
                  <a:pt x="1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45"/>
          <p:cNvSpPr/>
          <p:nvPr/>
        </p:nvSpPr>
        <p:spPr>
          <a:xfrm>
            <a:off x="5933485" y="2765740"/>
            <a:ext cx="51195" cy="75477"/>
          </a:xfrm>
          <a:custGeom>
            <a:avLst/>
            <a:gdLst/>
            <a:ahLst/>
            <a:cxnLst/>
            <a:rect l="l" t="t" r="r" b="b"/>
            <a:pathLst>
              <a:path w="584" h="861" extrusionOk="0">
                <a:moveTo>
                  <a:pt x="584" y="0"/>
                </a:moveTo>
                <a:lnTo>
                  <a:pt x="399" y="62"/>
                </a:lnTo>
                <a:lnTo>
                  <a:pt x="246" y="185"/>
                </a:lnTo>
                <a:lnTo>
                  <a:pt x="123" y="308"/>
                </a:lnTo>
                <a:lnTo>
                  <a:pt x="0" y="461"/>
                </a:lnTo>
                <a:lnTo>
                  <a:pt x="584" y="861"/>
                </a:lnTo>
                <a:lnTo>
                  <a:pt x="5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45"/>
          <p:cNvSpPr/>
          <p:nvPr/>
        </p:nvSpPr>
        <p:spPr>
          <a:xfrm>
            <a:off x="5779904" y="3053881"/>
            <a:ext cx="64783" cy="64783"/>
          </a:xfrm>
          <a:custGeom>
            <a:avLst/>
            <a:gdLst/>
            <a:ahLst/>
            <a:cxnLst/>
            <a:rect l="l" t="t" r="r" b="b"/>
            <a:pathLst>
              <a:path w="739" h="739" extrusionOk="0">
                <a:moveTo>
                  <a:pt x="124" y="1"/>
                </a:moveTo>
                <a:lnTo>
                  <a:pt x="62" y="185"/>
                </a:lnTo>
                <a:lnTo>
                  <a:pt x="1" y="370"/>
                </a:lnTo>
                <a:lnTo>
                  <a:pt x="1" y="554"/>
                </a:lnTo>
                <a:lnTo>
                  <a:pt x="1" y="738"/>
                </a:lnTo>
                <a:lnTo>
                  <a:pt x="738" y="308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45"/>
          <p:cNvSpPr/>
          <p:nvPr/>
        </p:nvSpPr>
        <p:spPr>
          <a:xfrm>
            <a:off x="5796033" y="2991992"/>
            <a:ext cx="134825" cy="80912"/>
          </a:xfrm>
          <a:custGeom>
            <a:avLst/>
            <a:gdLst/>
            <a:ahLst/>
            <a:cxnLst/>
            <a:rect l="l" t="t" r="r" b="b"/>
            <a:pathLst>
              <a:path w="1538" h="923" extrusionOk="0">
                <a:moveTo>
                  <a:pt x="646" y="0"/>
                </a:moveTo>
                <a:lnTo>
                  <a:pt x="554" y="31"/>
                </a:lnTo>
                <a:lnTo>
                  <a:pt x="400" y="154"/>
                </a:lnTo>
                <a:lnTo>
                  <a:pt x="247" y="277"/>
                </a:lnTo>
                <a:lnTo>
                  <a:pt x="124" y="430"/>
                </a:lnTo>
                <a:lnTo>
                  <a:pt x="1" y="584"/>
                </a:lnTo>
                <a:lnTo>
                  <a:pt x="738" y="922"/>
                </a:lnTo>
                <a:lnTo>
                  <a:pt x="1537" y="461"/>
                </a:lnTo>
                <a:lnTo>
                  <a:pt x="6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45"/>
          <p:cNvSpPr/>
          <p:nvPr/>
        </p:nvSpPr>
        <p:spPr>
          <a:xfrm>
            <a:off x="5860727" y="3043186"/>
            <a:ext cx="78195" cy="110455"/>
          </a:xfrm>
          <a:custGeom>
            <a:avLst/>
            <a:gdLst/>
            <a:ahLst/>
            <a:cxnLst/>
            <a:rect l="l" t="t" r="r" b="b"/>
            <a:pathLst>
              <a:path w="892" h="1260" extrusionOk="0">
                <a:moveTo>
                  <a:pt x="891" y="0"/>
                </a:moveTo>
                <a:lnTo>
                  <a:pt x="62" y="492"/>
                </a:lnTo>
                <a:lnTo>
                  <a:pt x="0" y="1260"/>
                </a:lnTo>
                <a:lnTo>
                  <a:pt x="185" y="1260"/>
                </a:lnTo>
                <a:lnTo>
                  <a:pt x="369" y="1229"/>
                </a:lnTo>
                <a:lnTo>
                  <a:pt x="553" y="1168"/>
                </a:lnTo>
                <a:lnTo>
                  <a:pt x="738" y="1075"/>
                </a:lnTo>
                <a:lnTo>
                  <a:pt x="830" y="1014"/>
                </a:lnTo>
                <a:lnTo>
                  <a:pt x="8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45"/>
          <p:cNvSpPr/>
          <p:nvPr/>
        </p:nvSpPr>
        <p:spPr>
          <a:xfrm>
            <a:off x="5787968" y="3094293"/>
            <a:ext cx="64783" cy="59348"/>
          </a:xfrm>
          <a:custGeom>
            <a:avLst/>
            <a:gdLst/>
            <a:ahLst/>
            <a:cxnLst/>
            <a:rect l="l" t="t" r="r" b="b"/>
            <a:pathLst>
              <a:path w="739" h="677" extrusionOk="0">
                <a:moveTo>
                  <a:pt x="738" y="1"/>
                </a:moveTo>
                <a:lnTo>
                  <a:pt x="1" y="431"/>
                </a:lnTo>
                <a:lnTo>
                  <a:pt x="154" y="523"/>
                </a:lnTo>
                <a:lnTo>
                  <a:pt x="308" y="615"/>
                </a:lnTo>
                <a:lnTo>
                  <a:pt x="492" y="646"/>
                </a:lnTo>
                <a:lnTo>
                  <a:pt x="677" y="677"/>
                </a:lnTo>
                <a:lnTo>
                  <a:pt x="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45"/>
          <p:cNvSpPr/>
          <p:nvPr/>
        </p:nvSpPr>
        <p:spPr>
          <a:xfrm>
            <a:off x="5868792" y="2908452"/>
            <a:ext cx="115890" cy="115890"/>
          </a:xfrm>
          <a:custGeom>
            <a:avLst/>
            <a:gdLst/>
            <a:ahLst/>
            <a:cxnLst/>
            <a:rect l="l" t="t" r="r" b="b"/>
            <a:pathLst>
              <a:path w="1322" h="1322" extrusionOk="0">
                <a:moveTo>
                  <a:pt x="492" y="1"/>
                </a:moveTo>
                <a:lnTo>
                  <a:pt x="554" y="277"/>
                </a:lnTo>
                <a:lnTo>
                  <a:pt x="677" y="492"/>
                </a:lnTo>
                <a:lnTo>
                  <a:pt x="830" y="707"/>
                </a:lnTo>
                <a:lnTo>
                  <a:pt x="1015" y="892"/>
                </a:lnTo>
                <a:lnTo>
                  <a:pt x="769" y="830"/>
                </a:lnTo>
                <a:lnTo>
                  <a:pt x="523" y="800"/>
                </a:lnTo>
                <a:lnTo>
                  <a:pt x="246" y="800"/>
                </a:lnTo>
                <a:lnTo>
                  <a:pt x="1" y="861"/>
                </a:lnTo>
                <a:lnTo>
                  <a:pt x="892" y="1322"/>
                </a:lnTo>
                <a:lnTo>
                  <a:pt x="1322" y="1045"/>
                </a:lnTo>
                <a:lnTo>
                  <a:pt x="1322" y="554"/>
                </a:lnTo>
                <a:lnTo>
                  <a:pt x="49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45"/>
          <p:cNvSpPr/>
          <p:nvPr/>
        </p:nvSpPr>
        <p:spPr>
          <a:xfrm>
            <a:off x="6130020" y="3094293"/>
            <a:ext cx="64783" cy="59348"/>
          </a:xfrm>
          <a:custGeom>
            <a:avLst/>
            <a:gdLst/>
            <a:ahLst/>
            <a:cxnLst/>
            <a:rect l="l" t="t" r="r" b="b"/>
            <a:pathLst>
              <a:path w="739" h="677" extrusionOk="0">
                <a:moveTo>
                  <a:pt x="1" y="1"/>
                </a:moveTo>
                <a:lnTo>
                  <a:pt x="62" y="677"/>
                </a:lnTo>
                <a:lnTo>
                  <a:pt x="247" y="646"/>
                </a:lnTo>
                <a:lnTo>
                  <a:pt x="431" y="615"/>
                </a:lnTo>
                <a:lnTo>
                  <a:pt x="585" y="523"/>
                </a:lnTo>
                <a:lnTo>
                  <a:pt x="738" y="43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45"/>
          <p:cNvSpPr/>
          <p:nvPr/>
        </p:nvSpPr>
        <p:spPr>
          <a:xfrm>
            <a:off x="6043850" y="3043186"/>
            <a:ext cx="75565" cy="110455"/>
          </a:xfrm>
          <a:custGeom>
            <a:avLst/>
            <a:gdLst/>
            <a:ahLst/>
            <a:cxnLst/>
            <a:rect l="l" t="t" r="r" b="b"/>
            <a:pathLst>
              <a:path w="862" h="1260" extrusionOk="0">
                <a:moveTo>
                  <a:pt x="1" y="0"/>
                </a:moveTo>
                <a:lnTo>
                  <a:pt x="62" y="1014"/>
                </a:lnTo>
                <a:lnTo>
                  <a:pt x="124" y="1075"/>
                </a:lnTo>
                <a:lnTo>
                  <a:pt x="308" y="1168"/>
                </a:lnTo>
                <a:lnTo>
                  <a:pt x="492" y="1229"/>
                </a:lnTo>
                <a:lnTo>
                  <a:pt x="677" y="1260"/>
                </a:lnTo>
                <a:lnTo>
                  <a:pt x="861" y="1260"/>
                </a:lnTo>
                <a:lnTo>
                  <a:pt x="830" y="49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45"/>
          <p:cNvSpPr/>
          <p:nvPr/>
        </p:nvSpPr>
        <p:spPr>
          <a:xfrm>
            <a:off x="6049285" y="2991992"/>
            <a:ext cx="134737" cy="80912"/>
          </a:xfrm>
          <a:custGeom>
            <a:avLst/>
            <a:gdLst/>
            <a:ahLst/>
            <a:cxnLst/>
            <a:rect l="l" t="t" r="r" b="b"/>
            <a:pathLst>
              <a:path w="1537" h="923" extrusionOk="0">
                <a:moveTo>
                  <a:pt x="922" y="0"/>
                </a:moveTo>
                <a:lnTo>
                  <a:pt x="0" y="461"/>
                </a:lnTo>
                <a:lnTo>
                  <a:pt x="830" y="922"/>
                </a:lnTo>
                <a:lnTo>
                  <a:pt x="1537" y="584"/>
                </a:lnTo>
                <a:lnTo>
                  <a:pt x="1444" y="430"/>
                </a:lnTo>
                <a:lnTo>
                  <a:pt x="1321" y="277"/>
                </a:lnTo>
                <a:lnTo>
                  <a:pt x="1168" y="154"/>
                </a:lnTo>
                <a:lnTo>
                  <a:pt x="1014" y="31"/>
                </a:lnTo>
                <a:lnTo>
                  <a:pt x="9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45"/>
          <p:cNvSpPr/>
          <p:nvPr/>
        </p:nvSpPr>
        <p:spPr>
          <a:xfrm>
            <a:off x="6138173" y="3053881"/>
            <a:ext cx="64695" cy="64783"/>
          </a:xfrm>
          <a:custGeom>
            <a:avLst/>
            <a:gdLst/>
            <a:ahLst/>
            <a:cxnLst/>
            <a:rect l="l" t="t" r="r" b="b"/>
            <a:pathLst>
              <a:path w="738" h="739" extrusionOk="0">
                <a:moveTo>
                  <a:pt x="615" y="1"/>
                </a:moveTo>
                <a:lnTo>
                  <a:pt x="0" y="308"/>
                </a:lnTo>
                <a:lnTo>
                  <a:pt x="738" y="738"/>
                </a:lnTo>
                <a:lnTo>
                  <a:pt x="738" y="554"/>
                </a:lnTo>
                <a:lnTo>
                  <a:pt x="707" y="370"/>
                </a:lnTo>
                <a:lnTo>
                  <a:pt x="676" y="185"/>
                </a:lnTo>
                <a:lnTo>
                  <a:pt x="6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45"/>
          <p:cNvSpPr/>
          <p:nvPr/>
        </p:nvSpPr>
        <p:spPr>
          <a:xfrm>
            <a:off x="5946897" y="3013557"/>
            <a:ext cx="88977" cy="107825"/>
          </a:xfrm>
          <a:custGeom>
            <a:avLst/>
            <a:gdLst/>
            <a:ahLst/>
            <a:cxnLst/>
            <a:rect l="l" t="t" r="r" b="b"/>
            <a:pathLst>
              <a:path w="1015" h="1230" extrusionOk="0">
                <a:moveTo>
                  <a:pt x="492" y="0"/>
                </a:moveTo>
                <a:lnTo>
                  <a:pt x="62" y="246"/>
                </a:lnTo>
                <a:lnTo>
                  <a:pt x="1" y="1229"/>
                </a:lnTo>
                <a:lnTo>
                  <a:pt x="185" y="1045"/>
                </a:lnTo>
                <a:lnTo>
                  <a:pt x="339" y="830"/>
                </a:lnTo>
                <a:lnTo>
                  <a:pt x="431" y="584"/>
                </a:lnTo>
                <a:lnTo>
                  <a:pt x="492" y="369"/>
                </a:lnTo>
                <a:lnTo>
                  <a:pt x="554" y="584"/>
                </a:lnTo>
                <a:lnTo>
                  <a:pt x="677" y="830"/>
                </a:lnTo>
                <a:lnTo>
                  <a:pt x="830" y="1045"/>
                </a:lnTo>
                <a:lnTo>
                  <a:pt x="1015" y="1229"/>
                </a:lnTo>
                <a:lnTo>
                  <a:pt x="922" y="246"/>
                </a:lnTo>
                <a:lnTo>
                  <a:pt x="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45"/>
          <p:cNvSpPr/>
          <p:nvPr/>
        </p:nvSpPr>
        <p:spPr>
          <a:xfrm>
            <a:off x="5998091" y="2908452"/>
            <a:ext cx="115890" cy="115890"/>
          </a:xfrm>
          <a:custGeom>
            <a:avLst/>
            <a:gdLst/>
            <a:ahLst/>
            <a:cxnLst/>
            <a:rect l="l" t="t" r="r" b="b"/>
            <a:pathLst>
              <a:path w="1322" h="1322" extrusionOk="0">
                <a:moveTo>
                  <a:pt x="830" y="1"/>
                </a:moveTo>
                <a:lnTo>
                  <a:pt x="0" y="554"/>
                </a:lnTo>
                <a:lnTo>
                  <a:pt x="0" y="1045"/>
                </a:lnTo>
                <a:lnTo>
                  <a:pt x="431" y="1322"/>
                </a:lnTo>
                <a:lnTo>
                  <a:pt x="1322" y="861"/>
                </a:lnTo>
                <a:lnTo>
                  <a:pt x="1045" y="800"/>
                </a:lnTo>
                <a:lnTo>
                  <a:pt x="799" y="800"/>
                </a:lnTo>
                <a:lnTo>
                  <a:pt x="523" y="830"/>
                </a:lnTo>
                <a:lnTo>
                  <a:pt x="277" y="892"/>
                </a:lnTo>
                <a:lnTo>
                  <a:pt x="461" y="707"/>
                </a:lnTo>
                <a:lnTo>
                  <a:pt x="615" y="492"/>
                </a:lnTo>
                <a:lnTo>
                  <a:pt x="738" y="277"/>
                </a:lnTo>
                <a:lnTo>
                  <a:pt x="83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45"/>
          <p:cNvSpPr/>
          <p:nvPr/>
        </p:nvSpPr>
        <p:spPr>
          <a:xfrm>
            <a:off x="5268141" y="2690352"/>
            <a:ext cx="1039765" cy="633011"/>
          </a:xfrm>
          <a:custGeom>
            <a:avLst/>
            <a:gdLst/>
            <a:ahLst/>
            <a:cxnLst/>
            <a:rect l="l" t="t" r="r" b="b"/>
            <a:pathLst>
              <a:path w="11861" h="7221" extrusionOk="0">
                <a:moveTo>
                  <a:pt x="8573" y="492"/>
                </a:moveTo>
                <a:lnTo>
                  <a:pt x="8880" y="553"/>
                </a:lnTo>
                <a:lnTo>
                  <a:pt x="9188" y="615"/>
                </a:lnTo>
                <a:lnTo>
                  <a:pt x="9464" y="737"/>
                </a:lnTo>
                <a:lnTo>
                  <a:pt x="9741" y="860"/>
                </a:lnTo>
                <a:lnTo>
                  <a:pt x="9987" y="1014"/>
                </a:lnTo>
                <a:lnTo>
                  <a:pt x="10232" y="1198"/>
                </a:lnTo>
                <a:lnTo>
                  <a:pt x="10448" y="1383"/>
                </a:lnTo>
                <a:lnTo>
                  <a:pt x="10663" y="1628"/>
                </a:lnTo>
                <a:lnTo>
                  <a:pt x="10847" y="1874"/>
                </a:lnTo>
                <a:lnTo>
                  <a:pt x="11001" y="2120"/>
                </a:lnTo>
                <a:lnTo>
                  <a:pt x="11123" y="2397"/>
                </a:lnTo>
                <a:lnTo>
                  <a:pt x="11216" y="2673"/>
                </a:lnTo>
                <a:lnTo>
                  <a:pt x="11308" y="2980"/>
                </a:lnTo>
                <a:lnTo>
                  <a:pt x="11339" y="3288"/>
                </a:lnTo>
                <a:lnTo>
                  <a:pt x="11369" y="3595"/>
                </a:lnTo>
                <a:lnTo>
                  <a:pt x="11339" y="3933"/>
                </a:lnTo>
                <a:lnTo>
                  <a:pt x="11308" y="4240"/>
                </a:lnTo>
                <a:lnTo>
                  <a:pt x="11216" y="4517"/>
                </a:lnTo>
                <a:lnTo>
                  <a:pt x="11123" y="4824"/>
                </a:lnTo>
                <a:lnTo>
                  <a:pt x="11001" y="5100"/>
                </a:lnTo>
                <a:lnTo>
                  <a:pt x="10847" y="5346"/>
                </a:lnTo>
                <a:lnTo>
                  <a:pt x="10663" y="5592"/>
                </a:lnTo>
                <a:lnTo>
                  <a:pt x="10448" y="5807"/>
                </a:lnTo>
                <a:lnTo>
                  <a:pt x="10232" y="6022"/>
                </a:lnTo>
                <a:lnTo>
                  <a:pt x="9987" y="6176"/>
                </a:lnTo>
                <a:lnTo>
                  <a:pt x="9741" y="6360"/>
                </a:lnTo>
                <a:lnTo>
                  <a:pt x="9464" y="6483"/>
                </a:lnTo>
                <a:lnTo>
                  <a:pt x="9188" y="6575"/>
                </a:lnTo>
                <a:lnTo>
                  <a:pt x="8880" y="6668"/>
                </a:lnTo>
                <a:lnTo>
                  <a:pt x="8573" y="6698"/>
                </a:lnTo>
                <a:lnTo>
                  <a:pt x="8235" y="6729"/>
                </a:lnTo>
                <a:lnTo>
                  <a:pt x="7928" y="6698"/>
                </a:lnTo>
                <a:lnTo>
                  <a:pt x="7621" y="6668"/>
                </a:lnTo>
                <a:lnTo>
                  <a:pt x="7313" y="6575"/>
                </a:lnTo>
                <a:lnTo>
                  <a:pt x="7037" y="6483"/>
                </a:lnTo>
                <a:lnTo>
                  <a:pt x="6760" y="6360"/>
                </a:lnTo>
                <a:lnTo>
                  <a:pt x="6515" y="6176"/>
                </a:lnTo>
                <a:lnTo>
                  <a:pt x="6269" y="6022"/>
                </a:lnTo>
                <a:lnTo>
                  <a:pt x="6054" y="5807"/>
                </a:lnTo>
                <a:lnTo>
                  <a:pt x="5839" y="5592"/>
                </a:lnTo>
                <a:lnTo>
                  <a:pt x="5654" y="5346"/>
                </a:lnTo>
                <a:lnTo>
                  <a:pt x="5501" y="5100"/>
                </a:lnTo>
                <a:lnTo>
                  <a:pt x="5378" y="4824"/>
                </a:lnTo>
                <a:lnTo>
                  <a:pt x="5255" y="4517"/>
                </a:lnTo>
                <a:lnTo>
                  <a:pt x="5193" y="4240"/>
                </a:lnTo>
                <a:lnTo>
                  <a:pt x="5132" y="3933"/>
                </a:lnTo>
                <a:lnTo>
                  <a:pt x="5132" y="3595"/>
                </a:lnTo>
                <a:lnTo>
                  <a:pt x="5132" y="3288"/>
                </a:lnTo>
                <a:lnTo>
                  <a:pt x="5193" y="2980"/>
                </a:lnTo>
                <a:lnTo>
                  <a:pt x="5255" y="2673"/>
                </a:lnTo>
                <a:lnTo>
                  <a:pt x="5378" y="2397"/>
                </a:lnTo>
                <a:lnTo>
                  <a:pt x="5501" y="2120"/>
                </a:lnTo>
                <a:lnTo>
                  <a:pt x="5654" y="1874"/>
                </a:lnTo>
                <a:lnTo>
                  <a:pt x="5839" y="1628"/>
                </a:lnTo>
                <a:lnTo>
                  <a:pt x="6054" y="1383"/>
                </a:lnTo>
                <a:lnTo>
                  <a:pt x="6269" y="1198"/>
                </a:lnTo>
                <a:lnTo>
                  <a:pt x="6515" y="1014"/>
                </a:lnTo>
                <a:lnTo>
                  <a:pt x="6760" y="860"/>
                </a:lnTo>
                <a:lnTo>
                  <a:pt x="7037" y="737"/>
                </a:lnTo>
                <a:lnTo>
                  <a:pt x="7313" y="615"/>
                </a:lnTo>
                <a:lnTo>
                  <a:pt x="7621" y="553"/>
                </a:lnTo>
                <a:lnTo>
                  <a:pt x="7928" y="492"/>
                </a:lnTo>
                <a:close/>
                <a:moveTo>
                  <a:pt x="7897" y="0"/>
                </a:moveTo>
                <a:lnTo>
                  <a:pt x="7559" y="61"/>
                </a:lnTo>
                <a:lnTo>
                  <a:pt x="7221" y="154"/>
                </a:lnTo>
                <a:lnTo>
                  <a:pt x="6883" y="246"/>
                </a:lnTo>
                <a:lnTo>
                  <a:pt x="6576" y="399"/>
                </a:lnTo>
                <a:lnTo>
                  <a:pt x="6300" y="553"/>
                </a:lnTo>
                <a:lnTo>
                  <a:pt x="6023" y="737"/>
                </a:lnTo>
                <a:lnTo>
                  <a:pt x="5777" y="983"/>
                </a:lnTo>
                <a:lnTo>
                  <a:pt x="5531" y="1198"/>
                </a:lnTo>
                <a:lnTo>
                  <a:pt x="5347" y="1475"/>
                </a:lnTo>
                <a:lnTo>
                  <a:pt x="5163" y="1751"/>
                </a:lnTo>
                <a:lnTo>
                  <a:pt x="4978" y="2028"/>
                </a:lnTo>
                <a:lnTo>
                  <a:pt x="4855" y="2335"/>
                </a:lnTo>
                <a:lnTo>
                  <a:pt x="4763" y="2673"/>
                </a:lnTo>
                <a:lnTo>
                  <a:pt x="4671" y="3011"/>
                </a:lnTo>
                <a:lnTo>
                  <a:pt x="4640" y="3349"/>
                </a:lnTo>
                <a:lnTo>
                  <a:pt x="1" y="3349"/>
                </a:lnTo>
                <a:lnTo>
                  <a:pt x="1" y="3841"/>
                </a:lnTo>
                <a:lnTo>
                  <a:pt x="4640" y="3841"/>
                </a:lnTo>
                <a:lnTo>
                  <a:pt x="4671" y="4209"/>
                </a:lnTo>
                <a:lnTo>
                  <a:pt x="4763" y="4547"/>
                </a:lnTo>
                <a:lnTo>
                  <a:pt x="4855" y="4855"/>
                </a:lnTo>
                <a:lnTo>
                  <a:pt x="4978" y="5162"/>
                </a:lnTo>
                <a:lnTo>
                  <a:pt x="5163" y="5469"/>
                </a:lnTo>
                <a:lnTo>
                  <a:pt x="5347" y="5746"/>
                </a:lnTo>
                <a:lnTo>
                  <a:pt x="5531" y="5992"/>
                </a:lnTo>
                <a:lnTo>
                  <a:pt x="5777" y="6237"/>
                </a:lnTo>
                <a:lnTo>
                  <a:pt x="6023" y="6452"/>
                </a:lnTo>
                <a:lnTo>
                  <a:pt x="6300" y="6637"/>
                </a:lnTo>
                <a:lnTo>
                  <a:pt x="6576" y="6821"/>
                </a:lnTo>
                <a:lnTo>
                  <a:pt x="6883" y="6944"/>
                </a:lnTo>
                <a:lnTo>
                  <a:pt x="7221" y="7067"/>
                </a:lnTo>
                <a:lnTo>
                  <a:pt x="7559" y="7159"/>
                </a:lnTo>
                <a:lnTo>
                  <a:pt x="7897" y="7190"/>
                </a:lnTo>
                <a:lnTo>
                  <a:pt x="8235" y="7221"/>
                </a:lnTo>
                <a:lnTo>
                  <a:pt x="8604" y="7190"/>
                </a:lnTo>
                <a:lnTo>
                  <a:pt x="8973" y="7159"/>
                </a:lnTo>
                <a:lnTo>
                  <a:pt x="9311" y="7067"/>
                </a:lnTo>
                <a:lnTo>
                  <a:pt x="9649" y="6944"/>
                </a:lnTo>
                <a:lnTo>
                  <a:pt x="9956" y="6790"/>
                </a:lnTo>
                <a:lnTo>
                  <a:pt x="10263" y="6606"/>
                </a:lnTo>
                <a:lnTo>
                  <a:pt x="10540" y="6391"/>
                </a:lnTo>
                <a:lnTo>
                  <a:pt x="10816" y="6145"/>
                </a:lnTo>
                <a:lnTo>
                  <a:pt x="11031" y="5899"/>
                </a:lnTo>
                <a:lnTo>
                  <a:pt x="11246" y="5623"/>
                </a:lnTo>
                <a:lnTo>
                  <a:pt x="11431" y="5316"/>
                </a:lnTo>
                <a:lnTo>
                  <a:pt x="11584" y="5008"/>
                </a:lnTo>
                <a:lnTo>
                  <a:pt x="11707" y="4670"/>
                </a:lnTo>
                <a:lnTo>
                  <a:pt x="11799" y="4332"/>
                </a:lnTo>
                <a:lnTo>
                  <a:pt x="11830" y="3964"/>
                </a:lnTo>
                <a:lnTo>
                  <a:pt x="11861" y="3595"/>
                </a:lnTo>
                <a:lnTo>
                  <a:pt x="11830" y="3226"/>
                </a:lnTo>
                <a:lnTo>
                  <a:pt x="11799" y="2888"/>
                </a:lnTo>
                <a:lnTo>
                  <a:pt x="11707" y="2520"/>
                </a:lnTo>
                <a:lnTo>
                  <a:pt x="11584" y="2212"/>
                </a:lnTo>
                <a:lnTo>
                  <a:pt x="11431" y="1874"/>
                </a:lnTo>
                <a:lnTo>
                  <a:pt x="11246" y="1598"/>
                </a:lnTo>
                <a:lnTo>
                  <a:pt x="11031" y="1290"/>
                </a:lnTo>
                <a:lnTo>
                  <a:pt x="10816" y="1045"/>
                </a:lnTo>
                <a:lnTo>
                  <a:pt x="10540" y="830"/>
                </a:lnTo>
                <a:lnTo>
                  <a:pt x="10263" y="615"/>
                </a:lnTo>
                <a:lnTo>
                  <a:pt x="9956" y="430"/>
                </a:lnTo>
                <a:lnTo>
                  <a:pt x="9649" y="277"/>
                </a:lnTo>
                <a:lnTo>
                  <a:pt x="9311" y="154"/>
                </a:lnTo>
                <a:lnTo>
                  <a:pt x="8973" y="61"/>
                </a:lnTo>
                <a:lnTo>
                  <a:pt x="86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45"/>
          <p:cNvSpPr/>
          <p:nvPr/>
        </p:nvSpPr>
        <p:spPr>
          <a:xfrm>
            <a:off x="3555164" y="1292425"/>
            <a:ext cx="781161" cy="1406107"/>
          </a:xfrm>
          <a:custGeom>
            <a:avLst/>
            <a:gdLst/>
            <a:ahLst/>
            <a:cxnLst/>
            <a:rect l="l" t="t" r="r" b="b"/>
            <a:pathLst>
              <a:path w="8911" h="16040" extrusionOk="0">
                <a:moveTo>
                  <a:pt x="3595" y="492"/>
                </a:moveTo>
                <a:lnTo>
                  <a:pt x="3933" y="523"/>
                </a:lnTo>
                <a:lnTo>
                  <a:pt x="4240" y="553"/>
                </a:lnTo>
                <a:lnTo>
                  <a:pt x="4517" y="646"/>
                </a:lnTo>
                <a:lnTo>
                  <a:pt x="4824" y="738"/>
                </a:lnTo>
                <a:lnTo>
                  <a:pt x="5101" y="891"/>
                </a:lnTo>
                <a:lnTo>
                  <a:pt x="5346" y="1045"/>
                </a:lnTo>
                <a:lnTo>
                  <a:pt x="5592" y="1229"/>
                </a:lnTo>
                <a:lnTo>
                  <a:pt x="5807" y="1414"/>
                </a:lnTo>
                <a:lnTo>
                  <a:pt x="6022" y="1629"/>
                </a:lnTo>
                <a:lnTo>
                  <a:pt x="6207" y="1875"/>
                </a:lnTo>
                <a:lnTo>
                  <a:pt x="6360" y="2120"/>
                </a:lnTo>
                <a:lnTo>
                  <a:pt x="6483" y="2397"/>
                </a:lnTo>
                <a:lnTo>
                  <a:pt x="6575" y="2704"/>
                </a:lnTo>
                <a:lnTo>
                  <a:pt x="6668" y="2981"/>
                </a:lnTo>
                <a:lnTo>
                  <a:pt x="6698" y="3319"/>
                </a:lnTo>
                <a:lnTo>
                  <a:pt x="6729" y="3626"/>
                </a:lnTo>
                <a:lnTo>
                  <a:pt x="6698" y="3933"/>
                </a:lnTo>
                <a:lnTo>
                  <a:pt x="6668" y="4210"/>
                </a:lnTo>
                <a:lnTo>
                  <a:pt x="6606" y="4517"/>
                </a:lnTo>
                <a:lnTo>
                  <a:pt x="6514" y="4794"/>
                </a:lnTo>
                <a:lnTo>
                  <a:pt x="6391" y="5039"/>
                </a:lnTo>
                <a:lnTo>
                  <a:pt x="6238" y="5285"/>
                </a:lnTo>
                <a:lnTo>
                  <a:pt x="6084" y="5531"/>
                </a:lnTo>
                <a:lnTo>
                  <a:pt x="5900" y="5746"/>
                </a:lnTo>
                <a:lnTo>
                  <a:pt x="5684" y="5961"/>
                </a:lnTo>
                <a:lnTo>
                  <a:pt x="5469" y="6115"/>
                </a:lnTo>
                <a:lnTo>
                  <a:pt x="5224" y="6299"/>
                </a:lnTo>
                <a:lnTo>
                  <a:pt x="4978" y="6422"/>
                </a:lnTo>
                <a:lnTo>
                  <a:pt x="4701" y="6545"/>
                </a:lnTo>
                <a:lnTo>
                  <a:pt x="4425" y="6637"/>
                </a:lnTo>
                <a:lnTo>
                  <a:pt x="4148" y="6699"/>
                </a:lnTo>
                <a:lnTo>
                  <a:pt x="3841" y="6729"/>
                </a:lnTo>
                <a:lnTo>
                  <a:pt x="3841" y="5715"/>
                </a:lnTo>
                <a:lnTo>
                  <a:pt x="3995" y="5715"/>
                </a:lnTo>
                <a:lnTo>
                  <a:pt x="4117" y="5685"/>
                </a:lnTo>
                <a:lnTo>
                  <a:pt x="4210" y="5685"/>
                </a:lnTo>
                <a:lnTo>
                  <a:pt x="4302" y="5623"/>
                </a:lnTo>
                <a:lnTo>
                  <a:pt x="4363" y="5562"/>
                </a:lnTo>
                <a:lnTo>
                  <a:pt x="4425" y="5500"/>
                </a:lnTo>
                <a:lnTo>
                  <a:pt x="4486" y="5408"/>
                </a:lnTo>
                <a:lnTo>
                  <a:pt x="4486" y="5316"/>
                </a:lnTo>
                <a:lnTo>
                  <a:pt x="4517" y="5193"/>
                </a:lnTo>
                <a:lnTo>
                  <a:pt x="4517" y="4517"/>
                </a:lnTo>
                <a:lnTo>
                  <a:pt x="4701" y="4456"/>
                </a:lnTo>
                <a:lnTo>
                  <a:pt x="4886" y="4363"/>
                </a:lnTo>
                <a:lnTo>
                  <a:pt x="5039" y="4240"/>
                </a:lnTo>
                <a:lnTo>
                  <a:pt x="5162" y="4087"/>
                </a:lnTo>
                <a:lnTo>
                  <a:pt x="5254" y="3933"/>
                </a:lnTo>
                <a:lnTo>
                  <a:pt x="5346" y="3749"/>
                </a:lnTo>
                <a:lnTo>
                  <a:pt x="5408" y="3565"/>
                </a:lnTo>
                <a:lnTo>
                  <a:pt x="5408" y="3349"/>
                </a:lnTo>
                <a:lnTo>
                  <a:pt x="5408" y="2581"/>
                </a:lnTo>
                <a:lnTo>
                  <a:pt x="5377" y="2458"/>
                </a:lnTo>
                <a:lnTo>
                  <a:pt x="5316" y="2335"/>
                </a:lnTo>
                <a:lnTo>
                  <a:pt x="5193" y="2243"/>
                </a:lnTo>
                <a:lnTo>
                  <a:pt x="5039" y="2213"/>
                </a:lnTo>
                <a:lnTo>
                  <a:pt x="4670" y="2213"/>
                </a:lnTo>
                <a:lnTo>
                  <a:pt x="4670" y="1076"/>
                </a:lnTo>
                <a:lnTo>
                  <a:pt x="4640" y="984"/>
                </a:lnTo>
                <a:lnTo>
                  <a:pt x="4578" y="891"/>
                </a:lnTo>
                <a:lnTo>
                  <a:pt x="4486" y="830"/>
                </a:lnTo>
                <a:lnTo>
                  <a:pt x="4302" y="830"/>
                </a:lnTo>
                <a:lnTo>
                  <a:pt x="4210" y="891"/>
                </a:lnTo>
                <a:lnTo>
                  <a:pt x="4148" y="984"/>
                </a:lnTo>
                <a:lnTo>
                  <a:pt x="4117" y="1076"/>
                </a:lnTo>
                <a:lnTo>
                  <a:pt x="4117" y="2213"/>
                </a:lnTo>
                <a:lnTo>
                  <a:pt x="3073" y="2213"/>
                </a:lnTo>
                <a:lnTo>
                  <a:pt x="3073" y="1076"/>
                </a:lnTo>
                <a:lnTo>
                  <a:pt x="3073" y="984"/>
                </a:lnTo>
                <a:lnTo>
                  <a:pt x="3011" y="891"/>
                </a:lnTo>
                <a:lnTo>
                  <a:pt x="2919" y="830"/>
                </a:lnTo>
                <a:lnTo>
                  <a:pt x="2704" y="830"/>
                </a:lnTo>
                <a:lnTo>
                  <a:pt x="2643" y="891"/>
                </a:lnTo>
                <a:lnTo>
                  <a:pt x="2581" y="984"/>
                </a:lnTo>
                <a:lnTo>
                  <a:pt x="2550" y="1076"/>
                </a:lnTo>
                <a:lnTo>
                  <a:pt x="2550" y="2213"/>
                </a:lnTo>
                <a:lnTo>
                  <a:pt x="2182" y="2213"/>
                </a:lnTo>
                <a:lnTo>
                  <a:pt x="2028" y="2243"/>
                </a:lnTo>
                <a:lnTo>
                  <a:pt x="1905" y="2335"/>
                </a:lnTo>
                <a:lnTo>
                  <a:pt x="1813" y="2458"/>
                </a:lnTo>
                <a:lnTo>
                  <a:pt x="1782" y="2581"/>
                </a:lnTo>
                <a:lnTo>
                  <a:pt x="1782" y="3349"/>
                </a:lnTo>
                <a:lnTo>
                  <a:pt x="1813" y="3565"/>
                </a:lnTo>
                <a:lnTo>
                  <a:pt x="1874" y="3749"/>
                </a:lnTo>
                <a:lnTo>
                  <a:pt x="1936" y="3933"/>
                </a:lnTo>
                <a:lnTo>
                  <a:pt x="2059" y="4087"/>
                </a:lnTo>
                <a:lnTo>
                  <a:pt x="2182" y="4240"/>
                </a:lnTo>
                <a:lnTo>
                  <a:pt x="2335" y="4363"/>
                </a:lnTo>
                <a:lnTo>
                  <a:pt x="2520" y="4456"/>
                </a:lnTo>
                <a:lnTo>
                  <a:pt x="2704" y="4517"/>
                </a:lnTo>
                <a:lnTo>
                  <a:pt x="2704" y="5193"/>
                </a:lnTo>
                <a:lnTo>
                  <a:pt x="2704" y="5316"/>
                </a:lnTo>
                <a:lnTo>
                  <a:pt x="2735" y="5408"/>
                </a:lnTo>
                <a:lnTo>
                  <a:pt x="2796" y="5500"/>
                </a:lnTo>
                <a:lnTo>
                  <a:pt x="2858" y="5562"/>
                </a:lnTo>
                <a:lnTo>
                  <a:pt x="2919" y="5623"/>
                </a:lnTo>
                <a:lnTo>
                  <a:pt x="3011" y="5685"/>
                </a:lnTo>
                <a:lnTo>
                  <a:pt x="3103" y="5685"/>
                </a:lnTo>
                <a:lnTo>
                  <a:pt x="3196" y="5715"/>
                </a:lnTo>
                <a:lnTo>
                  <a:pt x="3380" y="5715"/>
                </a:lnTo>
                <a:lnTo>
                  <a:pt x="3380" y="6729"/>
                </a:lnTo>
                <a:lnTo>
                  <a:pt x="3073" y="6699"/>
                </a:lnTo>
                <a:lnTo>
                  <a:pt x="2796" y="6637"/>
                </a:lnTo>
                <a:lnTo>
                  <a:pt x="2489" y="6545"/>
                </a:lnTo>
                <a:lnTo>
                  <a:pt x="2243" y="6422"/>
                </a:lnTo>
                <a:lnTo>
                  <a:pt x="1997" y="6299"/>
                </a:lnTo>
                <a:lnTo>
                  <a:pt x="1752" y="6115"/>
                </a:lnTo>
                <a:lnTo>
                  <a:pt x="1536" y="5961"/>
                </a:lnTo>
                <a:lnTo>
                  <a:pt x="1321" y="5746"/>
                </a:lnTo>
                <a:lnTo>
                  <a:pt x="1137" y="5531"/>
                </a:lnTo>
                <a:lnTo>
                  <a:pt x="983" y="5285"/>
                </a:lnTo>
                <a:lnTo>
                  <a:pt x="830" y="5039"/>
                </a:lnTo>
                <a:lnTo>
                  <a:pt x="707" y="4794"/>
                </a:lnTo>
                <a:lnTo>
                  <a:pt x="615" y="4517"/>
                </a:lnTo>
                <a:lnTo>
                  <a:pt x="553" y="4210"/>
                </a:lnTo>
                <a:lnTo>
                  <a:pt x="492" y="3933"/>
                </a:lnTo>
                <a:lnTo>
                  <a:pt x="492" y="3626"/>
                </a:lnTo>
                <a:lnTo>
                  <a:pt x="492" y="3319"/>
                </a:lnTo>
                <a:lnTo>
                  <a:pt x="553" y="2981"/>
                </a:lnTo>
                <a:lnTo>
                  <a:pt x="615" y="2704"/>
                </a:lnTo>
                <a:lnTo>
                  <a:pt x="738" y="2397"/>
                </a:lnTo>
                <a:lnTo>
                  <a:pt x="860" y="2120"/>
                </a:lnTo>
                <a:lnTo>
                  <a:pt x="1014" y="1875"/>
                </a:lnTo>
                <a:lnTo>
                  <a:pt x="1198" y="1629"/>
                </a:lnTo>
                <a:lnTo>
                  <a:pt x="1414" y="1414"/>
                </a:lnTo>
                <a:lnTo>
                  <a:pt x="1629" y="1229"/>
                </a:lnTo>
                <a:lnTo>
                  <a:pt x="1874" y="1045"/>
                </a:lnTo>
                <a:lnTo>
                  <a:pt x="2120" y="891"/>
                </a:lnTo>
                <a:lnTo>
                  <a:pt x="2397" y="738"/>
                </a:lnTo>
                <a:lnTo>
                  <a:pt x="2673" y="646"/>
                </a:lnTo>
                <a:lnTo>
                  <a:pt x="2981" y="553"/>
                </a:lnTo>
                <a:lnTo>
                  <a:pt x="3288" y="523"/>
                </a:lnTo>
                <a:lnTo>
                  <a:pt x="3595" y="492"/>
                </a:lnTo>
                <a:close/>
                <a:moveTo>
                  <a:pt x="3595" y="0"/>
                </a:moveTo>
                <a:lnTo>
                  <a:pt x="3226" y="31"/>
                </a:lnTo>
                <a:lnTo>
                  <a:pt x="2888" y="92"/>
                </a:lnTo>
                <a:lnTo>
                  <a:pt x="2520" y="185"/>
                </a:lnTo>
                <a:lnTo>
                  <a:pt x="2212" y="277"/>
                </a:lnTo>
                <a:lnTo>
                  <a:pt x="1874" y="430"/>
                </a:lnTo>
                <a:lnTo>
                  <a:pt x="1598" y="615"/>
                </a:lnTo>
                <a:lnTo>
                  <a:pt x="1321" y="830"/>
                </a:lnTo>
                <a:lnTo>
                  <a:pt x="1045" y="1076"/>
                </a:lnTo>
                <a:lnTo>
                  <a:pt x="830" y="1322"/>
                </a:lnTo>
                <a:lnTo>
                  <a:pt x="615" y="1598"/>
                </a:lnTo>
                <a:lnTo>
                  <a:pt x="430" y="1905"/>
                </a:lnTo>
                <a:lnTo>
                  <a:pt x="277" y="2213"/>
                </a:lnTo>
                <a:lnTo>
                  <a:pt x="154" y="2551"/>
                </a:lnTo>
                <a:lnTo>
                  <a:pt x="62" y="2889"/>
                </a:lnTo>
                <a:lnTo>
                  <a:pt x="0" y="3257"/>
                </a:lnTo>
                <a:lnTo>
                  <a:pt x="0" y="3626"/>
                </a:lnTo>
                <a:lnTo>
                  <a:pt x="0" y="3995"/>
                </a:lnTo>
                <a:lnTo>
                  <a:pt x="62" y="4363"/>
                </a:lnTo>
                <a:lnTo>
                  <a:pt x="154" y="4701"/>
                </a:lnTo>
                <a:lnTo>
                  <a:pt x="277" y="5039"/>
                </a:lnTo>
                <a:lnTo>
                  <a:pt x="430" y="5347"/>
                </a:lnTo>
                <a:lnTo>
                  <a:pt x="615" y="5654"/>
                </a:lnTo>
                <a:lnTo>
                  <a:pt x="830" y="5930"/>
                </a:lnTo>
                <a:lnTo>
                  <a:pt x="1045" y="6176"/>
                </a:lnTo>
                <a:lnTo>
                  <a:pt x="1321" y="6422"/>
                </a:lnTo>
                <a:lnTo>
                  <a:pt x="1598" y="6606"/>
                </a:lnTo>
                <a:lnTo>
                  <a:pt x="1874" y="6791"/>
                </a:lnTo>
                <a:lnTo>
                  <a:pt x="2212" y="6944"/>
                </a:lnTo>
                <a:lnTo>
                  <a:pt x="2520" y="7067"/>
                </a:lnTo>
                <a:lnTo>
                  <a:pt x="2888" y="7159"/>
                </a:lnTo>
                <a:lnTo>
                  <a:pt x="3226" y="7221"/>
                </a:lnTo>
                <a:lnTo>
                  <a:pt x="3595" y="7252"/>
                </a:lnTo>
                <a:lnTo>
                  <a:pt x="3964" y="7221"/>
                </a:lnTo>
                <a:lnTo>
                  <a:pt x="4333" y="7159"/>
                </a:lnTo>
                <a:lnTo>
                  <a:pt x="4670" y="7067"/>
                </a:lnTo>
                <a:lnTo>
                  <a:pt x="5008" y="6944"/>
                </a:lnTo>
                <a:lnTo>
                  <a:pt x="5316" y="6821"/>
                </a:lnTo>
                <a:lnTo>
                  <a:pt x="5592" y="6637"/>
                </a:lnTo>
                <a:lnTo>
                  <a:pt x="5869" y="6422"/>
                </a:lnTo>
                <a:lnTo>
                  <a:pt x="6145" y="6207"/>
                </a:lnTo>
                <a:lnTo>
                  <a:pt x="6360" y="5930"/>
                </a:lnTo>
                <a:lnTo>
                  <a:pt x="6575" y="5685"/>
                </a:lnTo>
                <a:lnTo>
                  <a:pt x="6760" y="5377"/>
                </a:lnTo>
                <a:lnTo>
                  <a:pt x="6913" y="5070"/>
                </a:lnTo>
                <a:lnTo>
                  <a:pt x="7036" y="4732"/>
                </a:lnTo>
                <a:lnTo>
                  <a:pt x="7129" y="4394"/>
                </a:lnTo>
                <a:lnTo>
                  <a:pt x="7190" y="4056"/>
                </a:lnTo>
                <a:lnTo>
                  <a:pt x="7221" y="3687"/>
                </a:lnTo>
                <a:lnTo>
                  <a:pt x="7958" y="3687"/>
                </a:lnTo>
                <a:lnTo>
                  <a:pt x="8142" y="3718"/>
                </a:lnTo>
                <a:lnTo>
                  <a:pt x="8265" y="3810"/>
                </a:lnTo>
                <a:lnTo>
                  <a:pt x="8358" y="3964"/>
                </a:lnTo>
                <a:lnTo>
                  <a:pt x="8419" y="4118"/>
                </a:lnTo>
                <a:lnTo>
                  <a:pt x="8419" y="16039"/>
                </a:lnTo>
                <a:lnTo>
                  <a:pt x="8911" y="16039"/>
                </a:lnTo>
                <a:lnTo>
                  <a:pt x="8911" y="4118"/>
                </a:lnTo>
                <a:lnTo>
                  <a:pt x="8880" y="3933"/>
                </a:lnTo>
                <a:lnTo>
                  <a:pt x="8818" y="3780"/>
                </a:lnTo>
                <a:lnTo>
                  <a:pt x="8726" y="3595"/>
                </a:lnTo>
                <a:lnTo>
                  <a:pt x="8634" y="3472"/>
                </a:lnTo>
                <a:lnTo>
                  <a:pt x="8480" y="3349"/>
                </a:lnTo>
                <a:lnTo>
                  <a:pt x="8327" y="3257"/>
                </a:lnTo>
                <a:lnTo>
                  <a:pt x="8142" y="3227"/>
                </a:lnTo>
                <a:lnTo>
                  <a:pt x="7958" y="3196"/>
                </a:lnTo>
                <a:lnTo>
                  <a:pt x="7190" y="3196"/>
                </a:lnTo>
                <a:lnTo>
                  <a:pt x="7129" y="2858"/>
                </a:lnTo>
                <a:lnTo>
                  <a:pt x="7067" y="2551"/>
                </a:lnTo>
                <a:lnTo>
                  <a:pt x="6944" y="2243"/>
                </a:lnTo>
                <a:lnTo>
                  <a:pt x="6791" y="1936"/>
                </a:lnTo>
                <a:lnTo>
                  <a:pt x="6637" y="1660"/>
                </a:lnTo>
                <a:lnTo>
                  <a:pt x="6453" y="1383"/>
                </a:lnTo>
                <a:lnTo>
                  <a:pt x="6238" y="1168"/>
                </a:lnTo>
                <a:lnTo>
                  <a:pt x="6022" y="922"/>
                </a:lnTo>
                <a:lnTo>
                  <a:pt x="5777" y="738"/>
                </a:lnTo>
                <a:lnTo>
                  <a:pt x="5500" y="553"/>
                </a:lnTo>
                <a:lnTo>
                  <a:pt x="5224" y="400"/>
                </a:lnTo>
                <a:lnTo>
                  <a:pt x="4916" y="246"/>
                </a:lnTo>
                <a:lnTo>
                  <a:pt x="4609" y="154"/>
                </a:lnTo>
                <a:lnTo>
                  <a:pt x="4271" y="62"/>
                </a:lnTo>
                <a:lnTo>
                  <a:pt x="3933" y="31"/>
                </a:lnTo>
                <a:lnTo>
                  <a:pt x="35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45"/>
          <p:cNvSpPr/>
          <p:nvPr/>
        </p:nvSpPr>
        <p:spPr>
          <a:xfrm>
            <a:off x="5039259" y="1378595"/>
            <a:ext cx="466014" cy="463384"/>
          </a:xfrm>
          <a:custGeom>
            <a:avLst/>
            <a:gdLst/>
            <a:ahLst/>
            <a:cxnLst/>
            <a:rect l="l" t="t" r="r" b="b"/>
            <a:pathLst>
              <a:path w="5316" h="5286" extrusionOk="0">
                <a:moveTo>
                  <a:pt x="2888" y="277"/>
                </a:moveTo>
                <a:lnTo>
                  <a:pt x="3134" y="308"/>
                </a:lnTo>
                <a:lnTo>
                  <a:pt x="3349" y="369"/>
                </a:lnTo>
                <a:lnTo>
                  <a:pt x="3564" y="461"/>
                </a:lnTo>
                <a:lnTo>
                  <a:pt x="3779" y="554"/>
                </a:lnTo>
                <a:lnTo>
                  <a:pt x="3994" y="677"/>
                </a:lnTo>
                <a:lnTo>
                  <a:pt x="4148" y="799"/>
                </a:lnTo>
                <a:lnTo>
                  <a:pt x="4332" y="953"/>
                </a:lnTo>
                <a:lnTo>
                  <a:pt x="4486" y="1137"/>
                </a:lnTo>
                <a:lnTo>
                  <a:pt x="4609" y="1322"/>
                </a:lnTo>
                <a:lnTo>
                  <a:pt x="4732" y="1506"/>
                </a:lnTo>
                <a:lnTo>
                  <a:pt x="4824" y="1721"/>
                </a:lnTo>
                <a:lnTo>
                  <a:pt x="4916" y="1936"/>
                </a:lnTo>
                <a:lnTo>
                  <a:pt x="4978" y="2151"/>
                </a:lnTo>
                <a:lnTo>
                  <a:pt x="5008" y="2397"/>
                </a:lnTo>
                <a:lnTo>
                  <a:pt x="5039" y="2643"/>
                </a:lnTo>
                <a:lnTo>
                  <a:pt x="5008" y="2889"/>
                </a:lnTo>
                <a:lnTo>
                  <a:pt x="4978" y="3104"/>
                </a:lnTo>
                <a:lnTo>
                  <a:pt x="4916" y="3350"/>
                </a:lnTo>
                <a:lnTo>
                  <a:pt x="4824" y="3565"/>
                </a:lnTo>
                <a:lnTo>
                  <a:pt x="4732" y="3780"/>
                </a:lnTo>
                <a:lnTo>
                  <a:pt x="4609" y="3964"/>
                </a:lnTo>
                <a:lnTo>
                  <a:pt x="4486" y="4149"/>
                </a:lnTo>
                <a:lnTo>
                  <a:pt x="4332" y="4302"/>
                </a:lnTo>
                <a:lnTo>
                  <a:pt x="4148" y="4456"/>
                </a:lnTo>
                <a:lnTo>
                  <a:pt x="3994" y="4609"/>
                </a:lnTo>
                <a:lnTo>
                  <a:pt x="3779" y="4732"/>
                </a:lnTo>
                <a:lnTo>
                  <a:pt x="3564" y="4824"/>
                </a:lnTo>
                <a:lnTo>
                  <a:pt x="3349" y="4886"/>
                </a:lnTo>
                <a:lnTo>
                  <a:pt x="3134" y="4947"/>
                </a:lnTo>
                <a:lnTo>
                  <a:pt x="2888" y="5009"/>
                </a:lnTo>
                <a:lnTo>
                  <a:pt x="2427" y="5009"/>
                </a:lnTo>
                <a:lnTo>
                  <a:pt x="2182" y="4947"/>
                </a:lnTo>
                <a:lnTo>
                  <a:pt x="1967" y="4886"/>
                </a:lnTo>
                <a:lnTo>
                  <a:pt x="1721" y="4824"/>
                </a:lnTo>
                <a:lnTo>
                  <a:pt x="1536" y="4732"/>
                </a:lnTo>
                <a:lnTo>
                  <a:pt x="1321" y="4609"/>
                </a:lnTo>
                <a:lnTo>
                  <a:pt x="1137" y="4456"/>
                </a:lnTo>
                <a:lnTo>
                  <a:pt x="983" y="4302"/>
                </a:lnTo>
                <a:lnTo>
                  <a:pt x="830" y="4149"/>
                </a:lnTo>
                <a:lnTo>
                  <a:pt x="707" y="3964"/>
                </a:lnTo>
                <a:lnTo>
                  <a:pt x="584" y="3780"/>
                </a:lnTo>
                <a:lnTo>
                  <a:pt x="461" y="3565"/>
                </a:lnTo>
                <a:lnTo>
                  <a:pt x="399" y="3350"/>
                </a:lnTo>
                <a:lnTo>
                  <a:pt x="338" y="3104"/>
                </a:lnTo>
                <a:lnTo>
                  <a:pt x="307" y="2889"/>
                </a:lnTo>
                <a:lnTo>
                  <a:pt x="277" y="2643"/>
                </a:lnTo>
                <a:lnTo>
                  <a:pt x="307" y="2397"/>
                </a:lnTo>
                <a:lnTo>
                  <a:pt x="338" y="2151"/>
                </a:lnTo>
                <a:lnTo>
                  <a:pt x="399" y="1936"/>
                </a:lnTo>
                <a:lnTo>
                  <a:pt x="461" y="1721"/>
                </a:lnTo>
                <a:lnTo>
                  <a:pt x="584" y="1506"/>
                </a:lnTo>
                <a:lnTo>
                  <a:pt x="707" y="1322"/>
                </a:lnTo>
                <a:lnTo>
                  <a:pt x="830" y="1137"/>
                </a:lnTo>
                <a:lnTo>
                  <a:pt x="983" y="953"/>
                </a:lnTo>
                <a:lnTo>
                  <a:pt x="1137" y="799"/>
                </a:lnTo>
                <a:lnTo>
                  <a:pt x="1321" y="677"/>
                </a:lnTo>
                <a:lnTo>
                  <a:pt x="1536" y="554"/>
                </a:lnTo>
                <a:lnTo>
                  <a:pt x="1721" y="461"/>
                </a:lnTo>
                <a:lnTo>
                  <a:pt x="1967" y="369"/>
                </a:lnTo>
                <a:lnTo>
                  <a:pt x="2182" y="308"/>
                </a:lnTo>
                <a:lnTo>
                  <a:pt x="2427" y="277"/>
                </a:lnTo>
                <a:close/>
                <a:moveTo>
                  <a:pt x="2397" y="1"/>
                </a:moveTo>
                <a:lnTo>
                  <a:pt x="2120" y="31"/>
                </a:lnTo>
                <a:lnTo>
                  <a:pt x="1874" y="123"/>
                </a:lnTo>
                <a:lnTo>
                  <a:pt x="1629" y="185"/>
                </a:lnTo>
                <a:lnTo>
                  <a:pt x="1383" y="308"/>
                </a:lnTo>
                <a:lnTo>
                  <a:pt x="1168" y="431"/>
                </a:lnTo>
                <a:lnTo>
                  <a:pt x="983" y="584"/>
                </a:lnTo>
                <a:lnTo>
                  <a:pt x="799" y="769"/>
                </a:lnTo>
                <a:lnTo>
                  <a:pt x="615" y="953"/>
                </a:lnTo>
                <a:lnTo>
                  <a:pt x="461" y="1168"/>
                </a:lnTo>
                <a:lnTo>
                  <a:pt x="338" y="1383"/>
                </a:lnTo>
                <a:lnTo>
                  <a:pt x="215" y="1598"/>
                </a:lnTo>
                <a:lnTo>
                  <a:pt x="123" y="1844"/>
                </a:lnTo>
                <a:lnTo>
                  <a:pt x="62" y="2121"/>
                </a:lnTo>
                <a:lnTo>
                  <a:pt x="31" y="2366"/>
                </a:lnTo>
                <a:lnTo>
                  <a:pt x="0" y="2643"/>
                </a:lnTo>
                <a:lnTo>
                  <a:pt x="31" y="2919"/>
                </a:lnTo>
                <a:lnTo>
                  <a:pt x="62" y="3165"/>
                </a:lnTo>
                <a:lnTo>
                  <a:pt x="123" y="3411"/>
                </a:lnTo>
                <a:lnTo>
                  <a:pt x="215" y="3657"/>
                </a:lnTo>
                <a:lnTo>
                  <a:pt x="338" y="3903"/>
                </a:lnTo>
                <a:lnTo>
                  <a:pt x="461" y="4118"/>
                </a:lnTo>
                <a:lnTo>
                  <a:pt x="615" y="4333"/>
                </a:lnTo>
                <a:lnTo>
                  <a:pt x="799" y="4517"/>
                </a:lnTo>
                <a:lnTo>
                  <a:pt x="983" y="4671"/>
                </a:lnTo>
                <a:lnTo>
                  <a:pt x="1168" y="4824"/>
                </a:lnTo>
                <a:lnTo>
                  <a:pt x="1383" y="4978"/>
                </a:lnTo>
                <a:lnTo>
                  <a:pt x="1629" y="5070"/>
                </a:lnTo>
                <a:lnTo>
                  <a:pt x="1874" y="5162"/>
                </a:lnTo>
                <a:lnTo>
                  <a:pt x="2120" y="5224"/>
                </a:lnTo>
                <a:lnTo>
                  <a:pt x="2397" y="5285"/>
                </a:lnTo>
                <a:lnTo>
                  <a:pt x="2919" y="5285"/>
                </a:lnTo>
                <a:lnTo>
                  <a:pt x="3196" y="5224"/>
                </a:lnTo>
                <a:lnTo>
                  <a:pt x="3441" y="5162"/>
                </a:lnTo>
                <a:lnTo>
                  <a:pt x="3687" y="5070"/>
                </a:lnTo>
                <a:lnTo>
                  <a:pt x="3902" y="4978"/>
                </a:lnTo>
                <a:lnTo>
                  <a:pt x="4148" y="4824"/>
                </a:lnTo>
                <a:lnTo>
                  <a:pt x="4332" y="4671"/>
                </a:lnTo>
                <a:lnTo>
                  <a:pt x="4517" y="4517"/>
                </a:lnTo>
                <a:lnTo>
                  <a:pt x="4701" y="4333"/>
                </a:lnTo>
                <a:lnTo>
                  <a:pt x="4855" y="4118"/>
                </a:lnTo>
                <a:lnTo>
                  <a:pt x="4978" y="3903"/>
                </a:lnTo>
                <a:lnTo>
                  <a:pt x="5101" y="3657"/>
                </a:lnTo>
                <a:lnTo>
                  <a:pt x="5193" y="3411"/>
                </a:lnTo>
                <a:lnTo>
                  <a:pt x="5254" y="3165"/>
                </a:lnTo>
                <a:lnTo>
                  <a:pt x="5285" y="2919"/>
                </a:lnTo>
                <a:lnTo>
                  <a:pt x="5316" y="2643"/>
                </a:lnTo>
                <a:lnTo>
                  <a:pt x="5285" y="2366"/>
                </a:lnTo>
                <a:lnTo>
                  <a:pt x="5254" y="2121"/>
                </a:lnTo>
                <a:lnTo>
                  <a:pt x="5193" y="1844"/>
                </a:lnTo>
                <a:lnTo>
                  <a:pt x="5101" y="1598"/>
                </a:lnTo>
                <a:lnTo>
                  <a:pt x="4978" y="1383"/>
                </a:lnTo>
                <a:lnTo>
                  <a:pt x="4855" y="1168"/>
                </a:lnTo>
                <a:lnTo>
                  <a:pt x="4701" y="953"/>
                </a:lnTo>
                <a:lnTo>
                  <a:pt x="4517" y="769"/>
                </a:lnTo>
                <a:lnTo>
                  <a:pt x="4332" y="584"/>
                </a:lnTo>
                <a:lnTo>
                  <a:pt x="4148" y="431"/>
                </a:lnTo>
                <a:lnTo>
                  <a:pt x="3902" y="308"/>
                </a:lnTo>
                <a:lnTo>
                  <a:pt x="3687" y="185"/>
                </a:lnTo>
                <a:lnTo>
                  <a:pt x="3441" y="123"/>
                </a:lnTo>
                <a:lnTo>
                  <a:pt x="3196" y="31"/>
                </a:lnTo>
                <a:lnTo>
                  <a:pt x="291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45"/>
          <p:cNvSpPr/>
          <p:nvPr/>
        </p:nvSpPr>
        <p:spPr>
          <a:xfrm>
            <a:off x="5265511" y="1408224"/>
            <a:ext cx="13500" cy="24370"/>
          </a:xfrm>
          <a:custGeom>
            <a:avLst/>
            <a:gdLst/>
            <a:ahLst/>
            <a:cxnLst/>
            <a:rect l="l" t="t" r="r" b="b"/>
            <a:pathLst>
              <a:path w="154" h="278" extrusionOk="0">
                <a:moveTo>
                  <a:pt x="0" y="1"/>
                </a:moveTo>
                <a:lnTo>
                  <a:pt x="0" y="277"/>
                </a:lnTo>
                <a:lnTo>
                  <a:pt x="154" y="277"/>
                </a:lnTo>
                <a:lnTo>
                  <a:pt x="1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45"/>
          <p:cNvSpPr/>
          <p:nvPr/>
        </p:nvSpPr>
        <p:spPr>
          <a:xfrm>
            <a:off x="5195470" y="1416289"/>
            <a:ext cx="21565" cy="29718"/>
          </a:xfrm>
          <a:custGeom>
            <a:avLst/>
            <a:gdLst/>
            <a:ahLst/>
            <a:cxnLst/>
            <a:rect l="l" t="t" r="r" b="b"/>
            <a:pathLst>
              <a:path w="246" h="339" extrusionOk="0">
                <a:moveTo>
                  <a:pt x="154" y="1"/>
                </a:moveTo>
                <a:lnTo>
                  <a:pt x="0" y="62"/>
                </a:lnTo>
                <a:lnTo>
                  <a:pt x="92" y="339"/>
                </a:lnTo>
                <a:lnTo>
                  <a:pt x="246" y="277"/>
                </a:lnTo>
                <a:lnTo>
                  <a:pt x="1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5"/>
          <p:cNvSpPr/>
          <p:nvPr/>
        </p:nvSpPr>
        <p:spPr>
          <a:xfrm>
            <a:off x="5136212" y="1451354"/>
            <a:ext cx="27000" cy="27000"/>
          </a:xfrm>
          <a:custGeom>
            <a:avLst/>
            <a:gdLst/>
            <a:ahLst/>
            <a:cxnLst/>
            <a:rect l="l" t="t" r="r" b="b"/>
            <a:pathLst>
              <a:path w="308" h="308" extrusionOk="0">
                <a:moveTo>
                  <a:pt x="123" y="0"/>
                </a:moveTo>
                <a:lnTo>
                  <a:pt x="0" y="92"/>
                </a:lnTo>
                <a:lnTo>
                  <a:pt x="185" y="307"/>
                </a:lnTo>
                <a:lnTo>
                  <a:pt x="307" y="215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45"/>
          <p:cNvSpPr/>
          <p:nvPr/>
        </p:nvSpPr>
        <p:spPr>
          <a:xfrm>
            <a:off x="5093083" y="1502460"/>
            <a:ext cx="29718" cy="24370"/>
          </a:xfrm>
          <a:custGeom>
            <a:avLst/>
            <a:gdLst/>
            <a:ahLst/>
            <a:cxnLst/>
            <a:rect l="l" t="t" r="r" b="b"/>
            <a:pathLst>
              <a:path w="339" h="278" extrusionOk="0">
                <a:moveTo>
                  <a:pt x="62" y="1"/>
                </a:moveTo>
                <a:lnTo>
                  <a:pt x="1" y="124"/>
                </a:lnTo>
                <a:lnTo>
                  <a:pt x="246" y="277"/>
                </a:lnTo>
                <a:lnTo>
                  <a:pt x="339" y="155"/>
                </a:lnTo>
                <a:lnTo>
                  <a:pt x="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45"/>
          <p:cNvSpPr/>
          <p:nvPr/>
        </p:nvSpPr>
        <p:spPr>
          <a:xfrm>
            <a:off x="5421722" y="1693736"/>
            <a:ext cx="29718" cy="24283"/>
          </a:xfrm>
          <a:custGeom>
            <a:avLst/>
            <a:gdLst/>
            <a:ahLst/>
            <a:cxnLst/>
            <a:rect l="l" t="t" r="r" b="b"/>
            <a:pathLst>
              <a:path w="339" h="277" extrusionOk="0">
                <a:moveTo>
                  <a:pt x="62" y="0"/>
                </a:moveTo>
                <a:lnTo>
                  <a:pt x="0" y="123"/>
                </a:lnTo>
                <a:lnTo>
                  <a:pt x="246" y="277"/>
                </a:lnTo>
                <a:lnTo>
                  <a:pt x="338" y="123"/>
                </a:lnTo>
                <a:lnTo>
                  <a:pt x="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45"/>
          <p:cNvSpPr/>
          <p:nvPr/>
        </p:nvSpPr>
        <p:spPr>
          <a:xfrm>
            <a:off x="5071518" y="1567154"/>
            <a:ext cx="27088" cy="18935"/>
          </a:xfrm>
          <a:custGeom>
            <a:avLst/>
            <a:gdLst/>
            <a:ahLst/>
            <a:cxnLst/>
            <a:rect l="l" t="t" r="r" b="b"/>
            <a:pathLst>
              <a:path w="309" h="216" extrusionOk="0">
                <a:moveTo>
                  <a:pt x="1" y="0"/>
                </a:moveTo>
                <a:lnTo>
                  <a:pt x="1" y="154"/>
                </a:lnTo>
                <a:lnTo>
                  <a:pt x="277" y="215"/>
                </a:lnTo>
                <a:lnTo>
                  <a:pt x="308" y="6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45"/>
          <p:cNvSpPr/>
          <p:nvPr/>
        </p:nvSpPr>
        <p:spPr>
          <a:xfrm>
            <a:off x="5443199" y="1634477"/>
            <a:ext cx="29718" cy="16218"/>
          </a:xfrm>
          <a:custGeom>
            <a:avLst/>
            <a:gdLst/>
            <a:ahLst/>
            <a:cxnLst/>
            <a:rect l="l" t="t" r="r" b="b"/>
            <a:pathLst>
              <a:path w="339" h="185" extrusionOk="0">
                <a:moveTo>
                  <a:pt x="32" y="0"/>
                </a:moveTo>
                <a:lnTo>
                  <a:pt x="1" y="154"/>
                </a:lnTo>
                <a:lnTo>
                  <a:pt x="308" y="185"/>
                </a:lnTo>
                <a:lnTo>
                  <a:pt x="339" y="31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45"/>
          <p:cNvSpPr/>
          <p:nvPr/>
        </p:nvSpPr>
        <p:spPr>
          <a:xfrm>
            <a:off x="5071518" y="1634477"/>
            <a:ext cx="27088" cy="16218"/>
          </a:xfrm>
          <a:custGeom>
            <a:avLst/>
            <a:gdLst/>
            <a:ahLst/>
            <a:cxnLst/>
            <a:rect l="l" t="t" r="r" b="b"/>
            <a:pathLst>
              <a:path w="309" h="185" extrusionOk="0">
                <a:moveTo>
                  <a:pt x="277" y="0"/>
                </a:moveTo>
                <a:lnTo>
                  <a:pt x="1" y="31"/>
                </a:lnTo>
                <a:lnTo>
                  <a:pt x="1" y="185"/>
                </a:lnTo>
                <a:lnTo>
                  <a:pt x="308" y="154"/>
                </a:lnTo>
                <a:lnTo>
                  <a:pt x="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45"/>
          <p:cNvSpPr/>
          <p:nvPr/>
        </p:nvSpPr>
        <p:spPr>
          <a:xfrm>
            <a:off x="5443199" y="1567154"/>
            <a:ext cx="29718" cy="18935"/>
          </a:xfrm>
          <a:custGeom>
            <a:avLst/>
            <a:gdLst/>
            <a:ahLst/>
            <a:cxnLst/>
            <a:rect l="l" t="t" r="r" b="b"/>
            <a:pathLst>
              <a:path w="339" h="216" extrusionOk="0">
                <a:moveTo>
                  <a:pt x="308" y="0"/>
                </a:moveTo>
                <a:lnTo>
                  <a:pt x="1" y="62"/>
                </a:lnTo>
                <a:lnTo>
                  <a:pt x="32" y="215"/>
                </a:lnTo>
                <a:lnTo>
                  <a:pt x="339" y="154"/>
                </a:lnTo>
                <a:lnTo>
                  <a:pt x="3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45"/>
          <p:cNvSpPr/>
          <p:nvPr/>
        </p:nvSpPr>
        <p:spPr>
          <a:xfrm>
            <a:off x="5093083" y="1693736"/>
            <a:ext cx="29718" cy="24283"/>
          </a:xfrm>
          <a:custGeom>
            <a:avLst/>
            <a:gdLst/>
            <a:ahLst/>
            <a:cxnLst/>
            <a:rect l="l" t="t" r="r" b="b"/>
            <a:pathLst>
              <a:path w="339" h="277" extrusionOk="0">
                <a:moveTo>
                  <a:pt x="246" y="0"/>
                </a:moveTo>
                <a:lnTo>
                  <a:pt x="1" y="123"/>
                </a:lnTo>
                <a:lnTo>
                  <a:pt x="62" y="277"/>
                </a:lnTo>
                <a:lnTo>
                  <a:pt x="339" y="123"/>
                </a:lnTo>
                <a:lnTo>
                  <a:pt x="2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45"/>
          <p:cNvSpPr/>
          <p:nvPr/>
        </p:nvSpPr>
        <p:spPr>
          <a:xfrm>
            <a:off x="5421722" y="1502460"/>
            <a:ext cx="29718" cy="24370"/>
          </a:xfrm>
          <a:custGeom>
            <a:avLst/>
            <a:gdLst/>
            <a:ahLst/>
            <a:cxnLst/>
            <a:rect l="l" t="t" r="r" b="b"/>
            <a:pathLst>
              <a:path w="339" h="278" extrusionOk="0">
                <a:moveTo>
                  <a:pt x="246" y="1"/>
                </a:moveTo>
                <a:lnTo>
                  <a:pt x="0" y="155"/>
                </a:lnTo>
                <a:lnTo>
                  <a:pt x="62" y="277"/>
                </a:lnTo>
                <a:lnTo>
                  <a:pt x="338" y="124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45"/>
          <p:cNvSpPr/>
          <p:nvPr/>
        </p:nvSpPr>
        <p:spPr>
          <a:xfrm>
            <a:off x="5378593" y="1451354"/>
            <a:ext cx="29718" cy="27000"/>
          </a:xfrm>
          <a:custGeom>
            <a:avLst/>
            <a:gdLst/>
            <a:ahLst/>
            <a:cxnLst/>
            <a:rect l="l" t="t" r="r" b="b"/>
            <a:pathLst>
              <a:path w="339" h="308" extrusionOk="0">
                <a:moveTo>
                  <a:pt x="216" y="0"/>
                </a:moveTo>
                <a:lnTo>
                  <a:pt x="1" y="215"/>
                </a:lnTo>
                <a:lnTo>
                  <a:pt x="123" y="307"/>
                </a:lnTo>
                <a:lnTo>
                  <a:pt x="338" y="92"/>
                </a:lnTo>
                <a:lnTo>
                  <a:pt x="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45"/>
          <p:cNvSpPr/>
          <p:nvPr/>
        </p:nvSpPr>
        <p:spPr>
          <a:xfrm>
            <a:off x="5324682" y="1416289"/>
            <a:ext cx="21653" cy="29718"/>
          </a:xfrm>
          <a:custGeom>
            <a:avLst/>
            <a:gdLst/>
            <a:ahLst/>
            <a:cxnLst/>
            <a:rect l="l" t="t" r="r" b="b"/>
            <a:pathLst>
              <a:path w="247" h="339" extrusionOk="0">
                <a:moveTo>
                  <a:pt x="124" y="1"/>
                </a:moveTo>
                <a:lnTo>
                  <a:pt x="1" y="277"/>
                </a:lnTo>
                <a:lnTo>
                  <a:pt x="155" y="339"/>
                </a:lnTo>
                <a:lnTo>
                  <a:pt x="247" y="62"/>
                </a:lnTo>
                <a:lnTo>
                  <a:pt x="1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45"/>
          <p:cNvSpPr/>
          <p:nvPr/>
        </p:nvSpPr>
        <p:spPr>
          <a:xfrm>
            <a:off x="5101147" y="1437854"/>
            <a:ext cx="342147" cy="342147"/>
          </a:xfrm>
          <a:custGeom>
            <a:avLst/>
            <a:gdLst/>
            <a:ahLst/>
            <a:cxnLst/>
            <a:rect l="l" t="t" r="r" b="b"/>
            <a:pathLst>
              <a:path w="3903" h="3903" extrusionOk="0">
                <a:moveTo>
                  <a:pt x="2981" y="369"/>
                </a:moveTo>
                <a:lnTo>
                  <a:pt x="2490" y="1629"/>
                </a:lnTo>
                <a:lnTo>
                  <a:pt x="2244" y="1721"/>
                </a:lnTo>
                <a:lnTo>
                  <a:pt x="2336" y="1813"/>
                </a:lnTo>
                <a:lnTo>
                  <a:pt x="2367" y="1967"/>
                </a:lnTo>
                <a:lnTo>
                  <a:pt x="2336" y="2090"/>
                </a:lnTo>
                <a:lnTo>
                  <a:pt x="2305" y="2213"/>
                </a:lnTo>
                <a:lnTo>
                  <a:pt x="2182" y="2336"/>
                </a:lnTo>
                <a:lnTo>
                  <a:pt x="2029" y="2397"/>
                </a:lnTo>
                <a:lnTo>
                  <a:pt x="1875" y="2397"/>
                </a:lnTo>
                <a:lnTo>
                  <a:pt x="1721" y="2336"/>
                </a:lnTo>
                <a:lnTo>
                  <a:pt x="1598" y="2213"/>
                </a:lnTo>
                <a:lnTo>
                  <a:pt x="1537" y="2059"/>
                </a:lnTo>
                <a:lnTo>
                  <a:pt x="1537" y="1906"/>
                </a:lnTo>
                <a:lnTo>
                  <a:pt x="1598" y="1752"/>
                </a:lnTo>
                <a:lnTo>
                  <a:pt x="1691" y="1660"/>
                </a:lnTo>
                <a:lnTo>
                  <a:pt x="1814" y="1598"/>
                </a:lnTo>
                <a:lnTo>
                  <a:pt x="1936" y="1568"/>
                </a:lnTo>
                <a:lnTo>
                  <a:pt x="2059" y="1598"/>
                </a:lnTo>
                <a:lnTo>
                  <a:pt x="2059" y="1352"/>
                </a:lnTo>
                <a:lnTo>
                  <a:pt x="2981" y="369"/>
                </a:lnTo>
                <a:close/>
                <a:moveTo>
                  <a:pt x="2735" y="2581"/>
                </a:moveTo>
                <a:lnTo>
                  <a:pt x="2828" y="2612"/>
                </a:lnTo>
                <a:lnTo>
                  <a:pt x="2889" y="2643"/>
                </a:lnTo>
                <a:lnTo>
                  <a:pt x="2950" y="2735"/>
                </a:lnTo>
                <a:lnTo>
                  <a:pt x="2950" y="2827"/>
                </a:lnTo>
                <a:lnTo>
                  <a:pt x="2950" y="3165"/>
                </a:lnTo>
                <a:lnTo>
                  <a:pt x="2950" y="3257"/>
                </a:lnTo>
                <a:lnTo>
                  <a:pt x="2889" y="3319"/>
                </a:lnTo>
                <a:lnTo>
                  <a:pt x="2828" y="3380"/>
                </a:lnTo>
                <a:lnTo>
                  <a:pt x="2735" y="3411"/>
                </a:lnTo>
                <a:lnTo>
                  <a:pt x="1168" y="3411"/>
                </a:lnTo>
                <a:lnTo>
                  <a:pt x="1076" y="3380"/>
                </a:lnTo>
                <a:lnTo>
                  <a:pt x="1015" y="3319"/>
                </a:lnTo>
                <a:lnTo>
                  <a:pt x="953" y="3257"/>
                </a:lnTo>
                <a:lnTo>
                  <a:pt x="953" y="3165"/>
                </a:lnTo>
                <a:lnTo>
                  <a:pt x="953" y="2827"/>
                </a:lnTo>
                <a:lnTo>
                  <a:pt x="953" y="2735"/>
                </a:lnTo>
                <a:lnTo>
                  <a:pt x="1015" y="2643"/>
                </a:lnTo>
                <a:lnTo>
                  <a:pt x="1076" y="2612"/>
                </a:lnTo>
                <a:lnTo>
                  <a:pt x="1168" y="2581"/>
                </a:lnTo>
                <a:close/>
                <a:moveTo>
                  <a:pt x="1936" y="1"/>
                </a:moveTo>
                <a:lnTo>
                  <a:pt x="1752" y="31"/>
                </a:lnTo>
                <a:lnTo>
                  <a:pt x="1568" y="62"/>
                </a:lnTo>
                <a:lnTo>
                  <a:pt x="1383" y="93"/>
                </a:lnTo>
                <a:lnTo>
                  <a:pt x="1199" y="154"/>
                </a:lnTo>
                <a:lnTo>
                  <a:pt x="861" y="338"/>
                </a:lnTo>
                <a:lnTo>
                  <a:pt x="585" y="584"/>
                </a:lnTo>
                <a:lnTo>
                  <a:pt x="339" y="861"/>
                </a:lnTo>
                <a:lnTo>
                  <a:pt x="154" y="1199"/>
                </a:lnTo>
                <a:lnTo>
                  <a:pt x="93" y="1383"/>
                </a:lnTo>
                <a:lnTo>
                  <a:pt x="31" y="1568"/>
                </a:lnTo>
                <a:lnTo>
                  <a:pt x="1" y="1752"/>
                </a:lnTo>
                <a:lnTo>
                  <a:pt x="1" y="1967"/>
                </a:lnTo>
                <a:lnTo>
                  <a:pt x="1" y="2151"/>
                </a:lnTo>
                <a:lnTo>
                  <a:pt x="31" y="2366"/>
                </a:lnTo>
                <a:lnTo>
                  <a:pt x="93" y="2551"/>
                </a:lnTo>
                <a:lnTo>
                  <a:pt x="154" y="2735"/>
                </a:lnTo>
                <a:lnTo>
                  <a:pt x="339" y="3042"/>
                </a:lnTo>
                <a:lnTo>
                  <a:pt x="585" y="3350"/>
                </a:lnTo>
                <a:lnTo>
                  <a:pt x="861" y="3595"/>
                </a:lnTo>
                <a:lnTo>
                  <a:pt x="1199" y="3749"/>
                </a:lnTo>
                <a:lnTo>
                  <a:pt x="1383" y="3841"/>
                </a:lnTo>
                <a:lnTo>
                  <a:pt x="1568" y="3872"/>
                </a:lnTo>
                <a:lnTo>
                  <a:pt x="1752" y="3903"/>
                </a:lnTo>
                <a:lnTo>
                  <a:pt x="2152" y="3903"/>
                </a:lnTo>
                <a:lnTo>
                  <a:pt x="2336" y="3872"/>
                </a:lnTo>
                <a:lnTo>
                  <a:pt x="2520" y="3841"/>
                </a:lnTo>
                <a:lnTo>
                  <a:pt x="2705" y="3749"/>
                </a:lnTo>
                <a:lnTo>
                  <a:pt x="3043" y="3595"/>
                </a:lnTo>
                <a:lnTo>
                  <a:pt x="3319" y="3350"/>
                </a:lnTo>
                <a:lnTo>
                  <a:pt x="3565" y="3042"/>
                </a:lnTo>
                <a:lnTo>
                  <a:pt x="3749" y="2735"/>
                </a:lnTo>
                <a:lnTo>
                  <a:pt x="3811" y="2551"/>
                </a:lnTo>
                <a:lnTo>
                  <a:pt x="3872" y="2366"/>
                </a:lnTo>
                <a:lnTo>
                  <a:pt x="3903" y="2151"/>
                </a:lnTo>
                <a:lnTo>
                  <a:pt x="3903" y="1967"/>
                </a:lnTo>
                <a:lnTo>
                  <a:pt x="3903" y="1752"/>
                </a:lnTo>
                <a:lnTo>
                  <a:pt x="3872" y="1568"/>
                </a:lnTo>
                <a:lnTo>
                  <a:pt x="3811" y="1383"/>
                </a:lnTo>
                <a:lnTo>
                  <a:pt x="3749" y="1199"/>
                </a:lnTo>
                <a:lnTo>
                  <a:pt x="3565" y="861"/>
                </a:lnTo>
                <a:lnTo>
                  <a:pt x="3319" y="584"/>
                </a:lnTo>
                <a:lnTo>
                  <a:pt x="3043" y="338"/>
                </a:lnTo>
                <a:lnTo>
                  <a:pt x="2705" y="154"/>
                </a:lnTo>
                <a:lnTo>
                  <a:pt x="2520" y="93"/>
                </a:lnTo>
                <a:lnTo>
                  <a:pt x="2336" y="62"/>
                </a:lnTo>
                <a:lnTo>
                  <a:pt x="2152" y="31"/>
                </a:lnTo>
                <a:lnTo>
                  <a:pt x="19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45"/>
          <p:cNvSpPr/>
          <p:nvPr/>
        </p:nvSpPr>
        <p:spPr>
          <a:xfrm>
            <a:off x="5249294" y="1591348"/>
            <a:ext cx="43218" cy="43218"/>
          </a:xfrm>
          <a:custGeom>
            <a:avLst/>
            <a:gdLst/>
            <a:ahLst/>
            <a:cxnLst/>
            <a:rect l="l" t="t" r="r" b="b"/>
            <a:pathLst>
              <a:path w="493" h="493" extrusionOk="0">
                <a:moveTo>
                  <a:pt x="154" y="1"/>
                </a:moveTo>
                <a:lnTo>
                  <a:pt x="93" y="62"/>
                </a:lnTo>
                <a:lnTo>
                  <a:pt x="31" y="124"/>
                </a:lnTo>
                <a:lnTo>
                  <a:pt x="1" y="247"/>
                </a:lnTo>
                <a:lnTo>
                  <a:pt x="31" y="339"/>
                </a:lnTo>
                <a:lnTo>
                  <a:pt x="93" y="400"/>
                </a:lnTo>
                <a:lnTo>
                  <a:pt x="154" y="462"/>
                </a:lnTo>
                <a:lnTo>
                  <a:pt x="246" y="492"/>
                </a:lnTo>
                <a:lnTo>
                  <a:pt x="369" y="462"/>
                </a:lnTo>
                <a:lnTo>
                  <a:pt x="431" y="400"/>
                </a:lnTo>
                <a:lnTo>
                  <a:pt x="492" y="339"/>
                </a:lnTo>
                <a:lnTo>
                  <a:pt x="492" y="247"/>
                </a:lnTo>
                <a:lnTo>
                  <a:pt x="492" y="124"/>
                </a:lnTo>
                <a:lnTo>
                  <a:pt x="431" y="62"/>
                </a:lnTo>
                <a:lnTo>
                  <a:pt x="3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45"/>
          <p:cNvSpPr/>
          <p:nvPr/>
        </p:nvSpPr>
        <p:spPr>
          <a:xfrm>
            <a:off x="5203535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0" y="93"/>
                </a:lnTo>
                <a:lnTo>
                  <a:pt x="461" y="62"/>
                </a:lnTo>
                <a:lnTo>
                  <a:pt x="430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5"/>
          <p:cNvSpPr/>
          <p:nvPr/>
        </p:nvSpPr>
        <p:spPr>
          <a:xfrm>
            <a:off x="5252011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1" y="93"/>
                </a:lnTo>
                <a:lnTo>
                  <a:pt x="461" y="62"/>
                </a:lnTo>
                <a:lnTo>
                  <a:pt x="431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5"/>
          <p:cNvSpPr/>
          <p:nvPr/>
        </p:nvSpPr>
        <p:spPr>
          <a:xfrm>
            <a:off x="5300488" y="1704518"/>
            <a:ext cx="40500" cy="10870"/>
          </a:xfrm>
          <a:custGeom>
            <a:avLst/>
            <a:gdLst/>
            <a:ahLst/>
            <a:cxnLst/>
            <a:rect l="l" t="t" r="r" b="b"/>
            <a:pathLst>
              <a:path w="462" h="124" extrusionOk="0">
                <a:moveTo>
                  <a:pt x="62" y="0"/>
                </a:moveTo>
                <a:lnTo>
                  <a:pt x="31" y="31"/>
                </a:lnTo>
                <a:lnTo>
                  <a:pt x="0" y="62"/>
                </a:lnTo>
                <a:lnTo>
                  <a:pt x="31" y="93"/>
                </a:lnTo>
                <a:lnTo>
                  <a:pt x="62" y="123"/>
                </a:lnTo>
                <a:lnTo>
                  <a:pt x="400" y="123"/>
                </a:lnTo>
                <a:lnTo>
                  <a:pt x="431" y="93"/>
                </a:lnTo>
                <a:lnTo>
                  <a:pt x="461" y="62"/>
                </a:lnTo>
                <a:lnTo>
                  <a:pt x="431" y="31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45"/>
          <p:cNvSpPr/>
          <p:nvPr/>
        </p:nvSpPr>
        <p:spPr>
          <a:xfrm>
            <a:off x="4807572" y="1292425"/>
            <a:ext cx="781248" cy="1406107"/>
          </a:xfrm>
          <a:custGeom>
            <a:avLst/>
            <a:gdLst/>
            <a:ahLst/>
            <a:cxnLst/>
            <a:rect l="l" t="t" r="r" b="b"/>
            <a:pathLst>
              <a:path w="8912" h="16040" extrusionOk="0">
                <a:moveTo>
                  <a:pt x="5285" y="492"/>
                </a:moveTo>
                <a:lnTo>
                  <a:pt x="5623" y="523"/>
                </a:lnTo>
                <a:lnTo>
                  <a:pt x="5931" y="553"/>
                </a:lnTo>
                <a:lnTo>
                  <a:pt x="6238" y="646"/>
                </a:lnTo>
                <a:lnTo>
                  <a:pt x="6515" y="738"/>
                </a:lnTo>
                <a:lnTo>
                  <a:pt x="6791" y="891"/>
                </a:lnTo>
                <a:lnTo>
                  <a:pt x="7037" y="1045"/>
                </a:lnTo>
                <a:lnTo>
                  <a:pt x="7283" y="1229"/>
                </a:lnTo>
                <a:lnTo>
                  <a:pt x="7498" y="1414"/>
                </a:lnTo>
                <a:lnTo>
                  <a:pt x="7713" y="1629"/>
                </a:lnTo>
                <a:lnTo>
                  <a:pt x="7897" y="1875"/>
                </a:lnTo>
                <a:lnTo>
                  <a:pt x="8051" y="2120"/>
                </a:lnTo>
                <a:lnTo>
                  <a:pt x="8174" y="2397"/>
                </a:lnTo>
                <a:lnTo>
                  <a:pt x="8266" y="2704"/>
                </a:lnTo>
                <a:lnTo>
                  <a:pt x="8358" y="2981"/>
                </a:lnTo>
                <a:lnTo>
                  <a:pt x="8420" y="3288"/>
                </a:lnTo>
                <a:lnTo>
                  <a:pt x="8420" y="3626"/>
                </a:lnTo>
                <a:lnTo>
                  <a:pt x="8420" y="3933"/>
                </a:lnTo>
                <a:lnTo>
                  <a:pt x="8358" y="4240"/>
                </a:lnTo>
                <a:lnTo>
                  <a:pt x="8266" y="4548"/>
                </a:lnTo>
                <a:lnTo>
                  <a:pt x="8174" y="4824"/>
                </a:lnTo>
                <a:lnTo>
                  <a:pt x="8051" y="5101"/>
                </a:lnTo>
                <a:lnTo>
                  <a:pt x="7897" y="5377"/>
                </a:lnTo>
                <a:lnTo>
                  <a:pt x="7713" y="5592"/>
                </a:lnTo>
                <a:lnTo>
                  <a:pt x="7498" y="5838"/>
                </a:lnTo>
                <a:lnTo>
                  <a:pt x="7283" y="6023"/>
                </a:lnTo>
                <a:lnTo>
                  <a:pt x="7037" y="6207"/>
                </a:lnTo>
                <a:lnTo>
                  <a:pt x="6791" y="6361"/>
                </a:lnTo>
                <a:lnTo>
                  <a:pt x="6515" y="6483"/>
                </a:lnTo>
                <a:lnTo>
                  <a:pt x="6238" y="6606"/>
                </a:lnTo>
                <a:lnTo>
                  <a:pt x="5931" y="6668"/>
                </a:lnTo>
                <a:lnTo>
                  <a:pt x="5623" y="6729"/>
                </a:lnTo>
                <a:lnTo>
                  <a:pt x="4978" y="6729"/>
                </a:lnTo>
                <a:lnTo>
                  <a:pt x="4671" y="6668"/>
                </a:lnTo>
                <a:lnTo>
                  <a:pt x="4364" y="6606"/>
                </a:lnTo>
                <a:lnTo>
                  <a:pt x="4087" y="6483"/>
                </a:lnTo>
                <a:lnTo>
                  <a:pt x="3811" y="6361"/>
                </a:lnTo>
                <a:lnTo>
                  <a:pt x="3565" y="6207"/>
                </a:lnTo>
                <a:lnTo>
                  <a:pt x="3319" y="6023"/>
                </a:lnTo>
                <a:lnTo>
                  <a:pt x="3104" y="5838"/>
                </a:lnTo>
                <a:lnTo>
                  <a:pt x="2889" y="5592"/>
                </a:lnTo>
                <a:lnTo>
                  <a:pt x="2705" y="5377"/>
                </a:lnTo>
                <a:lnTo>
                  <a:pt x="2551" y="5101"/>
                </a:lnTo>
                <a:lnTo>
                  <a:pt x="2428" y="4824"/>
                </a:lnTo>
                <a:lnTo>
                  <a:pt x="2305" y="4548"/>
                </a:lnTo>
                <a:lnTo>
                  <a:pt x="2244" y="4240"/>
                </a:lnTo>
                <a:lnTo>
                  <a:pt x="2182" y="3933"/>
                </a:lnTo>
                <a:lnTo>
                  <a:pt x="2182" y="3626"/>
                </a:lnTo>
                <a:lnTo>
                  <a:pt x="2182" y="3288"/>
                </a:lnTo>
                <a:lnTo>
                  <a:pt x="2244" y="2981"/>
                </a:lnTo>
                <a:lnTo>
                  <a:pt x="2305" y="2704"/>
                </a:lnTo>
                <a:lnTo>
                  <a:pt x="2428" y="2397"/>
                </a:lnTo>
                <a:lnTo>
                  <a:pt x="2551" y="2120"/>
                </a:lnTo>
                <a:lnTo>
                  <a:pt x="2705" y="1875"/>
                </a:lnTo>
                <a:lnTo>
                  <a:pt x="2889" y="1629"/>
                </a:lnTo>
                <a:lnTo>
                  <a:pt x="3104" y="1414"/>
                </a:lnTo>
                <a:lnTo>
                  <a:pt x="3319" y="1229"/>
                </a:lnTo>
                <a:lnTo>
                  <a:pt x="3565" y="1045"/>
                </a:lnTo>
                <a:lnTo>
                  <a:pt x="3811" y="891"/>
                </a:lnTo>
                <a:lnTo>
                  <a:pt x="4087" y="738"/>
                </a:lnTo>
                <a:lnTo>
                  <a:pt x="4364" y="646"/>
                </a:lnTo>
                <a:lnTo>
                  <a:pt x="4671" y="553"/>
                </a:lnTo>
                <a:lnTo>
                  <a:pt x="4978" y="523"/>
                </a:lnTo>
                <a:lnTo>
                  <a:pt x="5285" y="492"/>
                </a:lnTo>
                <a:close/>
                <a:moveTo>
                  <a:pt x="5285" y="0"/>
                </a:moveTo>
                <a:lnTo>
                  <a:pt x="4947" y="31"/>
                </a:lnTo>
                <a:lnTo>
                  <a:pt x="4610" y="62"/>
                </a:lnTo>
                <a:lnTo>
                  <a:pt x="4302" y="154"/>
                </a:lnTo>
                <a:lnTo>
                  <a:pt x="3995" y="246"/>
                </a:lnTo>
                <a:lnTo>
                  <a:pt x="3688" y="400"/>
                </a:lnTo>
                <a:lnTo>
                  <a:pt x="3411" y="553"/>
                </a:lnTo>
                <a:lnTo>
                  <a:pt x="3135" y="738"/>
                </a:lnTo>
                <a:lnTo>
                  <a:pt x="2889" y="922"/>
                </a:lnTo>
                <a:lnTo>
                  <a:pt x="2674" y="1168"/>
                </a:lnTo>
                <a:lnTo>
                  <a:pt x="2459" y="1383"/>
                </a:lnTo>
                <a:lnTo>
                  <a:pt x="2274" y="1660"/>
                </a:lnTo>
                <a:lnTo>
                  <a:pt x="2090" y="1936"/>
                </a:lnTo>
                <a:lnTo>
                  <a:pt x="1967" y="2243"/>
                </a:lnTo>
                <a:lnTo>
                  <a:pt x="1844" y="2551"/>
                </a:lnTo>
                <a:lnTo>
                  <a:pt x="1752" y="2858"/>
                </a:lnTo>
                <a:lnTo>
                  <a:pt x="1721" y="3196"/>
                </a:lnTo>
                <a:lnTo>
                  <a:pt x="953" y="3196"/>
                </a:lnTo>
                <a:lnTo>
                  <a:pt x="769" y="3227"/>
                </a:lnTo>
                <a:lnTo>
                  <a:pt x="584" y="3257"/>
                </a:lnTo>
                <a:lnTo>
                  <a:pt x="431" y="3349"/>
                </a:lnTo>
                <a:lnTo>
                  <a:pt x="277" y="3472"/>
                </a:lnTo>
                <a:lnTo>
                  <a:pt x="154" y="3595"/>
                </a:lnTo>
                <a:lnTo>
                  <a:pt x="93" y="3780"/>
                </a:lnTo>
                <a:lnTo>
                  <a:pt x="31" y="3933"/>
                </a:lnTo>
                <a:lnTo>
                  <a:pt x="1" y="4118"/>
                </a:lnTo>
                <a:lnTo>
                  <a:pt x="1" y="16039"/>
                </a:lnTo>
                <a:lnTo>
                  <a:pt x="492" y="16039"/>
                </a:lnTo>
                <a:lnTo>
                  <a:pt x="492" y="4118"/>
                </a:lnTo>
                <a:lnTo>
                  <a:pt x="523" y="3964"/>
                </a:lnTo>
                <a:lnTo>
                  <a:pt x="615" y="3810"/>
                </a:lnTo>
                <a:lnTo>
                  <a:pt x="769" y="3718"/>
                </a:lnTo>
                <a:lnTo>
                  <a:pt x="953" y="3687"/>
                </a:lnTo>
                <a:lnTo>
                  <a:pt x="1691" y="3687"/>
                </a:lnTo>
                <a:lnTo>
                  <a:pt x="1721" y="4056"/>
                </a:lnTo>
                <a:lnTo>
                  <a:pt x="1783" y="4394"/>
                </a:lnTo>
                <a:lnTo>
                  <a:pt x="1875" y="4732"/>
                </a:lnTo>
                <a:lnTo>
                  <a:pt x="1998" y="5070"/>
                </a:lnTo>
                <a:lnTo>
                  <a:pt x="2151" y="5377"/>
                </a:lnTo>
                <a:lnTo>
                  <a:pt x="2336" y="5685"/>
                </a:lnTo>
                <a:lnTo>
                  <a:pt x="2520" y="5930"/>
                </a:lnTo>
                <a:lnTo>
                  <a:pt x="2766" y="6207"/>
                </a:lnTo>
                <a:lnTo>
                  <a:pt x="3012" y="6422"/>
                </a:lnTo>
                <a:lnTo>
                  <a:pt x="3288" y="6637"/>
                </a:lnTo>
                <a:lnTo>
                  <a:pt x="3596" y="6821"/>
                </a:lnTo>
                <a:lnTo>
                  <a:pt x="3903" y="6944"/>
                </a:lnTo>
                <a:lnTo>
                  <a:pt x="4241" y="7067"/>
                </a:lnTo>
                <a:lnTo>
                  <a:pt x="4579" y="7159"/>
                </a:lnTo>
                <a:lnTo>
                  <a:pt x="4947" y="7221"/>
                </a:lnTo>
                <a:lnTo>
                  <a:pt x="5654" y="7221"/>
                </a:lnTo>
                <a:lnTo>
                  <a:pt x="6023" y="7159"/>
                </a:lnTo>
                <a:lnTo>
                  <a:pt x="6361" y="7067"/>
                </a:lnTo>
                <a:lnTo>
                  <a:pt x="6699" y="6944"/>
                </a:lnTo>
                <a:lnTo>
                  <a:pt x="7006" y="6791"/>
                </a:lnTo>
                <a:lnTo>
                  <a:pt x="7313" y="6606"/>
                </a:lnTo>
                <a:lnTo>
                  <a:pt x="7590" y="6422"/>
                </a:lnTo>
                <a:lnTo>
                  <a:pt x="7866" y="6176"/>
                </a:lnTo>
                <a:lnTo>
                  <a:pt x="8082" y="5930"/>
                </a:lnTo>
                <a:lnTo>
                  <a:pt x="8297" y="5654"/>
                </a:lnTo>
                <a:lnTo>
                  <a:pt x="8481" y="5347"/>
                </a:lnTo>
                <a:lnTo>
                  <a:pt x="8635" y="5039"/>
                </a:lnTo>
                <a:lnTo>
                  <a:pt x="8757" y="4701"/>
                </a:lnTo>
                <a:lnTo>
                  <a:pt x="8850" y="4363"/>
                </a:lnTo>
                <a:lnTo>
                  <a:pt x="8880" y="3995"/>
                </a:lnTo>
                <a:lnTo>
                  <a:pt x="8911" y="3626"/>
                </a:lnTo>
                <a:lnTo>
                  <a:pt x="8880" y="3257"/>
                </a:lnTo>
                <a:lnTo>
                  <a:pt x="8850" y="2889"/>
                </a:lnTo>
                <a:lnTo>
                  <a:pt x="8757" y="2551"/>
                </a:lnTo>
                <a:lnTo>
                  <a:pt x="8635" y="2213"/>
                </a:lnTo>
                <a:lnTo>
                  <a:pt x="8481" y="1905"/>
                </a:lnTo>
                <a:lnTo>
                  <a:pt x="8297" y="1598"/>
                </a:lnTo>
                <a:lnTo>
                  <a:pt x="8082" y="1322"/>
                </a:lnTo>
                <a:lnTo>
                  <a:pt x="7866" y="1076"/>
                </a:lnTo>
                <a:lnTo>
                  <a:pt x="7590" y="830"/>
                </a:lnTo>
                <a:lnTo>
                  <a:pt x="7313" y="615"/>
                </a:lnTo>
                <a:lnTo>
                  <a:pt x="7006" y="430"/>
                </a:lnTo>
                <a:lnTo>
                  <a:pt x="6699" y="308"/>
                </a:lnTo>
                <a:lnTo>
                  <a:pt x="6361" y="185"/>
                </a:lnTo>
                <a:lnTo>
                  <a:pt x="6023" y="92"/>
                </a:lnTo>
                <a:lnTo>
                  <a:pt x="5654" y="31"/>
                </a:lnTo>
                <a:lnTo>
                  <a:pt x="52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45"/>
          <p:cNvSpPr/>
          <p:nvPr/>
        </p:nvSpPr>
        <p:spPr>
          <a:xfrm>
            <a:off x="3555164" y="3312480"/>
            <a:ext cx="781161" cy="1419607"/>
          </a:xfrm>
          <a:custGeom>
            <a:avLst/>
            <a:gdLst/>
            <a:ahLst/>
            <a:cxnLst/>
            <a:rect l="l" t="t" r="r" b="b"/>
            <a:pathLst>
              <a:path w="8911" h="16194" extrusionOk="0">
                <a:moveTo>
                  <a:pt x="3595" y="9433"/>
                </a:moveTo>
                <a:lnTo>
                  <a:pt x="3933" y="9464"/>
                </a:lnTo>
                <a:lnTo>
                  <a:pt x="4240" y="9526"/>
                </a:lnTo>
                <a:lnTo>
                  <a:pt x="4517" y="9587"/>
                </a:lnTo>
                <a:lnTo>
                  <a:pt x="4824" y="9679"/>
                </a:lnTo>
                <a:lnTo>
                  <a:pt x="5101" y="9833"/>
                </a:lnTo>
                <a:lnTo>
                  <a:pt x="5346" y="9987"/>
                </a:lnTo>
                <a:lnTo>
                  <a:pt x="5592" y="10171"/>
                </a:lnTo>
                <a:lnTo>
                  <a:pt x="5807" y="10355"/>
                </a:lnTo>
                <a:lnTo>
                  <a:pt x="6022" y="10570"/>
                </a:lnTo>
                <a:lnTo>
                  <a:pt x="6207" y="10816"/>
                </a:lnTo>
                <a:lnTo>
                  <a:pt x="6360" y="11093"/>
                </a:lnTo>
                <a:lnTo>
                  <a:pt x="6483" y="11369"/>
                </a:lnTo>
                <a:lnTo>
                  <a:pt x="6575" y="11646"/>
                </a:lnTo>
                <a:lnTo>
                  <a:pt x="6668" y="11953"/>
                </a:lnTo>
                <a:lnTo>
                  <a:pt x="6698" y="12260"/>
                </a:lnTo>
                <a:lnTo>
                  <a:pt x="6729" y="12568"/>
                </a:lnTo>
                <a:lnTo>
                  <a:pt x="6698" y="12875"/>
                </a:lnTo>
                <a:lnTo>
                  <a:pt x="6668" y="13213"/>
                </a:lnTo>
                <a:lnTo>
                  <a:pt x="6575" y="13489"/>
                </a:lnTo>
                <a:lnTo>
                  <a:pt x="6483" y="13797"/>
                </a:lnTo>
                <a:lnTo>
                  <a:pt x="6360" y="14042"/>
                </a:lnTo>
                <a:lnTo>
                  <a:pt x="6207" y="14319"/>
                </a:lnTo>
                <a:lnTo>
                  <a:pt x="6022" y="14565"/>
                </a:lnTo>
                <a:lnTo>
                  <a:pt x="5807" y="14780"/>
                </a:lnTo>
                <a:lnTo>
                  <a:pt x="5592" y="14964"/>
                </a:lnTo>
                <a:lnTo>
                  <a:pt x="5346" y="15148"/>
                </a:lnTo>
                <a:lnTo>
                  <a:pt x="5101" y="15302"/>
                </a:lnTo>
                <a:lnTo>
                  <a:pt x="4824" y="15456"/>
                </a:lnTo>
                <a:lnTo>
                  <a:pt x="4517" y="15548"/>
                </a:lnTo>
                <a:lnTo>
                  <a:pt x="4240" y="15640"/>
                </a:lnTo>
                <a:lnTo>
                  <a:pt x="3933" y="15671"/>
                </a:lnTo>
                <a:lnTo>
                  <a:pt x="3595" y="15702"/>
                </a:lnTo>
                <a:lnTo>
                  <a:pt x="3288" y="15671"/>
                </a:lnTo>
                <a:lnTo>
                  <a:pt x="2981" y="15640"/>
                </a:lnTo>
                <a:lnTo>
                  <a:pt x="2673" y="15548"/>
                </a:lnTo>
                <a:lnTo>
                  <a:pt x="2397" y="15456"/>
                </a:lnTo>
                <a:lnTo>
                  <a:pt x="2120" y="15302"/>
                </a:lnTo>
                <a:lnTo>
                  <a:pt x="1874" y="15148"/>
                </a:lnTo>
                <a:lnTo>
                  <a:pt x="1629" y="14964"/>
                </a:lnTo>
                <a:lnTo>
                  <a:pt x="1414" y="14780"/>
                </a:lnTo>
                <a:lnTo>
                  <a:pt x="1198" y="14565"/>
                </a:lnTo>
                <a:lnTo>
                  <a:pt x="1014" y="14319"/>
                </a:lnTo>
                <a:lnTo>
                  <a:pt x="860" y="14042"/>
                </a:lnTo>
                <a:lnTo>
                  <a:pt x="738" y="13797"/>
                </a:lnTo>
                <a:lnTo>
                  <a:pt x="615" y="13489"/>
                </a:lnTo>
                <a:lnTo>
                  <a:pt x="553" y="13213"/>
                </a:lnTo>
                <a:lnTo>
                  <a:pt x="492" y="12875"/>
                </a:lnTo>
                <a:lnTo>
                  <a:pt x="492" y="12568"/>
                </a:lnTo>
                <a:lnTo>
                  <a:pt x="492" y="12260"/>
                </a:lnTo>
                <a:lnTo>
                  <a:pt x="553" y="11953"/>
                </a:lnTo>
                <a:lnTo>
                  <a:pt x="615" y="11646"/>
                </a:lnTo>
                <a:lnTo>
                  <a:pt x="738" y="11369"/>
                </a:lnTo>
                <a:lnTo>
                  <a:pt x="860" y="11093"/>
                </a:lnTo>
                <a:lnTo>
                  <a:pt x="1014" y="10816"/>
                </a:lnTo>
                <a:lnTo>
                  <a:pt x="1198" y="10570"/>
                </a:lnTo>
                <a:lnTo>
                  <a:pt x="1414" y="10355"/>
                </a:lnTo>
                <a:lnTo>
                  <a:pt x="1629" y="10171"/>
                </a:lnTo>
                <a:lnTo>
                  <a:pt x="1874" y="9987"/>
                </a:lnTo>
                <a:lnTo>
                  <a:pt x="2120" y="9833"/>
                </a:lnTo>
                <a:lnTo>
                  <a:pt x="2397" y="9679"/>
                </a:lnTo>
                <a:lnTo>
                  <a:pt x="2673" y="9587"/>
                </a:lnTo>
                <a:lnTo>
                  <a:pt x="2981" y="9526"/>
                </a:lnTo>
                <a:lnTo>
                  <a:pt x="3288" y="9464"/>
                </a:lnTo>
                <a:lnTo>
                  <a:pt x="3595" y="9433"/>
                </a:lnTo>
                <a:close/>
                <a:moveTo>
                  <a:pt x="8419" y="1"/>
                </a:moveTo>
                <a:lnTo>
                  <a:pt x="8419" y="11922"/>
                </a:lnTo>
                <a:lnTo>
                  <a:pt x="8358" y="12107"/>
                </a:lnTo>
                <a:lnTo>
                  <a:pt x="8265" y="12230"/>
                </a:lnTo>
                <a:lnTo>
                  <a:pt x="8142" y="12322"/>
                </a:lnTo>
                <a:lnTo>
                  <a:pt x="7958" y="12383"/>
                </a:lnTo>
                <a:lnTo>
                  <a:pt x="7221" y="12383"/>
                </a:lnTo>
                <a:lnTo>
                  <a:pt x="7190" y="12014"/>
                </a:lnTo>
                <a:lnTo>
                  <a:pt x="7098" y="11676"/>
                </a:lnTo>
                <a:lnTo>
                  <a:pt x="7006" y="11338"/>
                </a:lnTo>
                <a:lnTo>
                  <a:pt x="6883" y="11031"/>
                </a:lnTo>
                <a:lnTo>
                  <a:pt x="6729" y="10724"/>
                </a:lnTo>
                <a:lnTo>
                  <a:pt x="6545" y="10447"/>
                </a:lnTo>
                <a:lnTo>
                  <a:pt x="6330" y="10202"/>
                </a:lnTo>
                <a:lnTo>
                  <a:pt x="6084" y="9956"/>
                </a:lnTo>
                <a:lnTo>
                  <a:pt x="5838" y="9741"/>
                </a:lnTo>
                <a:lnTo>
                  <a:pt x="5562" y="9526"/>
                </a:lnTo>
                <a:lnTo>
                  <a:pt x="5285" y="9372"/>
                </a:lnTo>
                <a:lnTo>
                  <a:pt x="4978" y="9218"/>
                </a:lnTo>
                <a:lnTo>
                  <a:pt x="4640" y="9096"/>
                </a:lnTo>
                <a:lnTo>
                  <a:pt x="4302" y="9034"/>
                </a:lnTo>
                <a:lnTo>
                  <a:pt x="3964" y="8973"/>
                </a:lnTo>
                <a:lnTo>
                  <a:pt x="3595" y="8942"/>
                </a:lnTo>
                <a:lnTo>
                  <a:pt x="3226" y="8973"/>
                </a:lnTo>
                <a:lnTo>
                  <a:pt x="2888" y="9034"/>
                </a:lnTo>
                <a:lnTo>
                  <a:pt x="2520" y="9126"/>
                </a:lnTo>
                <a:lnTo>
                  <a:pt x="2212" y="9249"/>
                </a:lnTo>
                <a:lnTo>
                  <a:pt x="1874" y="9403"/>
                </a:lnTo>
                <a:lnTo>
                  <a:pt x="1598" y="9587"/>
                </a:lnTo>
                <a:lnTo>
                  <a:pt x="1321" y="9771"/>
                </a:lnTo>
                <a:lnTo>
                  <a:pt x="1045" y="10017"/>
                </a:lnTo>
                <a:lnTo>
                  <a:pt x="830" y="10263"/>
                </a:lnTo>
                <a:lnTo>
                  <a:pt x="615" y="10540"/>
                </a:lnTo>
                <a:lnTo>
                  <a:pt x="430" y="10847"/>
                </a:lnTo>
                <a:lnTo>
                  <a:pt x="277" y="11154"/>
                </a:lnTo>
                <a:lnTo>
                  <a:pt x="154" y="11492"/>
                </a:lnTo>
                <a:lnTo>
                  <a:pt x="62" y="11830"/>
                </a:lnTo>
                <a:lnTo>
                  <a:pt x="0" y="12199"/>
                </a:lnTo>
                <a:lnTo>
                  <a:pt x="0" y="12568"/>
                </a:lnTo>
                <a:lnTo>
                  <a:pt x="0" y="12936"/>
                </a:lnTo>
                <a:lnTo>
                  <a:pt x="62" y="13305"/>
                </a:lnTo>
                <a:lnTo>
                  <a:pt x="154" y="13643"/>
                </a:lnTo>
                <a:lnTo>
                  <a:pt x="277" y="13981"/>
                </a:lnTo>
                <a:lnTo>
                  <a:pt x="430" y="14288"/>
                </a:lnTo>
                <a:lnTo>
                  <a:pt x="615" y="14595"/>
                </a:lnTo>
                <a:lnTo>
                  <a:pt x="830" y="14872"/>
                </a:lnTo>
                <a:lnTo>
                  <a:pt x="1045" y="15118"/>
                </a:lnTo>
                <a:lnTo>
                  <a:pt x="1321" y="15364"/>
                </a:lnTo>
                <a:lnTo>
                  <a:pt x="1598" y="15579"/>
                </a:lnTo>
                <a:lnTo>
                  <a:pt x="1874" y="15732"/>
                </a:lnTo>
                <a:lnTo>
                  <a:pt x="2212" y="15886"/>
                </a:lnTo>
                <a:lnTo>
                  <a:pt x="2520" y="16009"/>
                </a:lnTo>
                <a:lnTo>
                  <a:pt x="2888" y="16101"/>
                </a:lnTo>
                <a:lnTo>
                  <a:pt x="3226" y="16162"/>
                </a:lnTo>
                <a:lnTo>
                  <a:pt x="3595" y="16193"/>
                </a:lnTo>
                <a:lnTo>
                  <a:pt x="3964" y="16162"/>
                </a:lnTo>
                <a:lnTo>
                  <a:pt x="4302" y="16132"/>
                </a:lnTo>
                <a:lnTo>
                  <a:pt x="4640" y="16040"/>
                </a:lnTo>
                <a:lnTo>
                  <a:pt x="4947" y="15917"/>
                </a:lnTo>
                <a:lnTo>
                  <a:pt x="5254" y="15794"/>
                </a:lnTo>
                <a:lnTo>
                  <a:pt x="5531" y="15609"/>
                </a:lnTo>
                <a:lnTo>
                  <a:pt x="5807" y="15425"/>
                </a:lnTo>
                <a:lnTo>
                  <a:pt x="6053" y="15210"/>
                </a:lnTo>
                <a:lnTo>
                  <a:pt x="6299" y="14995"/>
                </a:lnTo>
                <a:lnTo>
                  <a:pt x="6514" y="14718"/>
                </a:lnTo>
                <a:lnTo>
                  <a:pt x="6698" y="14442"/>
                </a:lnTo>
                <a:lnTo>
                  <a:pt x="6852" y="14165"/>
                </a:lnTo>
                <a:lnTo>
                  <a:pt x="6975" y="13858"/>
                </a:lnTo>
                <a:lnTo>
                  <a:pt x="7098" y="13551"/>
                </a:lnTo>
                <a:lnTo>
                  <a:pt x="7159" y="13213"/>
                </a:lnTo>
                <a:lnTo>
                  <a:pt x="7221" y="12875"/>
                </a:lnTo>
                <a:lnTo>
                  <a:pt x="7958" y="12875"/>
                </a:lnTo>
                <a:lnTo>
                  <a:pt x="8142" y="12844"/>
                </a:lnTo>
                <a:lnTo>
                  <a:pt x="8327" y="12783"/>
                </a:lnTo>
                <a:lnTo>
                  <a:pt x="8480" y="12690"/>
                </a:lnTo>
                <a:lnTo>
                  <a:pt x="8634" y="12598"/>
                </a:lnTo>
                <a:lnTo>
                  <a:pt x="8726" y="12445"/>
                </a:lnTo>
                <a:lnTo>
                  <a:pt x="8818" y="12291"/>
                </a:lnTo>
                <a:lnTo>
                  <a:pt x="8880" y="12107"/>
                </a:lnTo>
                <a:lnTo>
                  <a:pt x="8911" y="11922"/>
                </a:lnTo>
                <a:lnTo>
                  <a:pt x="891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5"/>
          <p:cNvSpPr/>
          <p:nvPr/>
        </p:nvSpPr>
        <p:spPr>
          <a:xfrm>
            <a:off x="3730223" y="4287532"/>
            <a:ext cx="285604" cy="285604"/>
          </a:xfrm>
          <a:custGeom>
            <a:avLst/>
            <a:gdLst/>
            <a:ahLst/>
            <a:cxnLst/>
            <a:rect l="l" t="t" r="r" b="b"/>
            <a:pathLst>
              <a:path w="3258" h="3258" extrusionOk="0">
                <a:moveTo>
                  <a:pt x="1660" y="215"/>
                </a:moveTo>
                <a:lnTo>
                  <a:pt x="1721" y="246"/>
                </a:lnTo>
                <a:lnTo>
                  <a:pt x="1782" y="308"/>
                </a:lnTo>
                <a:lnTo>
                  <a:pt x="1844" y="369"/>
                </a:lnTo>
                <a:lnTo>
                  <a:pt x="1844" y="431"/>
                </a:lnTo>
                <a:lnTo>
                  <a:pt x="1844" y="1383"/>
                </a:lnTo>
                <a:lnTo>
                  <a:pt x="1875" y="1414"/>
                </a:lnTo>
                <a:lnTo>
                  <a:pt x="1936" y="1445"/>
                </a:lnTo>
                <a:lnTo>
                  <a:pt x="2274" y="1445"/>
                </a:lnTo>
                <a:lnTo>
                  <a:pt x="2336" y="1475"/>
                </a:lnTo>
                <a:lnTo>
                  <a:pt x="2397" y="1506"/>
                </a:lnTo>
                <a:lnTo>
                  <a:pt x="2458" y="1567"/>
                </a:lnTo>
                <a:lnTo>
                  <a:pt x="2489" y="1629"/>
                </a:lnTo>
                <a:lnTo>
                  <a:pt x="2458" y="1721"/>
                </a:lnTo>
                <a:lnTo>
                  <a:pt x="2428" y="1813"/>
                </a:lnTo>
                <a:lnTo>
                  <a:pt x="2366" y="1844"/>
                </a:lnTo>
                <a:lnTo>
                  <a:pt x="2274" y="1875"/>
                </a:lnTo>
                <a:lnTo>
                  <a:pt x="1690" y="1875"/>
                </a:lnTo>
                <a:lnTo>
                  <a:pt x="1567" y="1844"/>
                </a:lnTo>
                <a:lnTo>
                  <a:pt x="1506" y="1783"/>
                </a:lnTo>
                <a:lnTo>
                  <a:pt x="1444" y="1721"/>
                </a:lnTo>
                <a:lnTo>
                  <a:pt x="1414" y="1629"/>
                </a:lnTo>
                <a:lnTo>
                  <a:pt x="1414" y="1445"/>
                </a:lnTo>
                <a:lnTo>
                  <a:pt x="1414" y="431"/>
                </a:lnTo>
                <a:lnTo>
                  <a:pt x="1444" y="338"/>
                </a:lnTo>
                <a:lnTo>
                  <a:pt x="1506" y="277"/>
                </a:lnTo>
                <a:lnTo>
                  <a:pt x="1567" y="246"/>
                </a:lnTo>
                <a:lnTo>
                  <a:pt x="1660" y="215"/>
                </a:lnTo>
                <a:close/>
                <a:moveTo>
                  <a:pt x="1629" y="0"/>
                </a:moveTo>
                <a:lnTo>
                  <a:pt x="1322" y="31"/>
                </a:lnTo>
                <a:lnTo>
                  <a:pt x="1014" y="123"/>
                </a:lnTo>
                <a:lnTo>
                  <a:pt x="738" y="277"/>
                </a:lnTo>
                <a:lnTo>
                  <a:pt x="492" y="461"/>
                </a:lnTo>
                <a:lnTo>
                  <a:pt x="277" y="707"/>
                </a:lnTo>
                <a:lnTo>
                  <a:pt x="123" y="984"/>
                </a:lnTo>
                <a:lnTo>
                  <a:pt x="31" y="1291"/>
                </a:lnTo>
                <a:lnTo>
                  <a:pt x="0" y="1629"/>
                </a:lnTo>
                <a:lnTo>
                  <a:pt x="31" y="1967"/>
                </a:lnTo>
                <a:lnTo>
                  <a:pt x="123" y="2274"/>
                </a:lnTo>
                <a:lnTo>
                  <a:pt x="277" y="2551"/>
                </a:lnTo>
                <a:lnTo>
                  <a:pt x="492" y="2766"/>
                </a:lnTo>
                <a:lnTo>
                  <a:pt x="738" y="2981"/>
                </a:lnTo>
                <a:lnTo>
                  <a:pt x="1014" y="3134"/>
                </a:lnTo>
                <a:lnTo>
                  <a:pt x="1322" y="3227"/>
                </a:lnTo>
                <a:lnTo>
                  <a:pt x="1629" y="3257"/>
                </a:lnTo>
                <a:lnTo>
                  <a:pt x="1967" y="3227"/>
                </a:lnTo>
                <a:lnTo>
                  <a:pt x="2274" y="3134"/>
                </a:lnTo>
                <a:lnTo>
                  <a:pt x="2551" y="2981"/>
                </a:lnTo>
                <a:lnTo>
                  <a:pt x="2796" y="2766"/>
                </a:lnTo>
                <a:lnTo>
                  <a:pt x="2981" y="2551"/>
                </a:lnTo>
                <a:lnTo>
                  <a:pt x="3134" y="2274"/>
                </a:lnTo>
                <a:lnTo>
                  <a:pt x="3227" y="1967"/>
                </a:lnTo>
                <a:lnTo>
                  <a:pt x="3257" y="1629"/>
                </a:lnTo>
                <a:lnTo>
                  <a:pt x="3227" y="1291"/>
                </a:lnTo>
                <a:lnTo>
                  <a:pt x="3134" y="984"/>
                </a:lnTo>
                <a:lnTo>
                  <a:pt x="2981" y="707"/>
                </a:lnTo>
                <a:lnTo>
                  <a:pt x="2796" y="461"/>
                </a:lnTo>
                <a:lnTo>
                  <a:pt x="255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45"/>
          <p:cNvSpPr/>
          <p:nvPr/>
        </p:nvSpPr>
        <p:spPr>
          <a:xfrm>
            <a:off x="3676311" y="4166297"/>
            <a:ext cx="422972" cy="463384"/>
          </a:xfrm>
          <a:custGeom>
            <a:avLst/>
            <a:gdLst/>
            <a:ahLst/>
            <a:cxnLst/>
            <a:rect l="l" t="t" r="r" b="b"/>
            <a:pathLst>
              <a:path w="4825" h="5286" extrusionOk="0">
                <a:moveTo>
                  <a:pt x="2428" y="1168"/>
                </a:moveTo>
                <a:lnTo>
                  <a:pt x="2613" y="1199"/>
                </a:lnTo>
                <a:lnTo>
                  <a:pt x="2981" y="1322"/>
                </a:lnTo>
                <a:lnTo>
                  <a:pt x="3288" y="1476"/>
                </a:lnTo>
                <a:lnTo>
                  <a:pt x="3565" y="1691"/>
                </a:lnTo>
                <a:lnTo>
                  <a:pt x="3780" y="1967"/>
                </a:lnTo>
                <a:lnTo>
                  <a:pt x="3964" y="2274"/>
                </a:lnTo>
                <a:lnTo>
                  <a:pt x="4057" y="2643"/>
                </a:lnTo>
                <a:lnTo>
                  <a:pt x="4087" y="2828"/>
                </a:lnTo>
                <a:lnTo>
                  <a:pt x="4087" y="3012"/>
                </a:lnTo>
                <a:lnTo>
                  <a:pt x="4087" y="3196"/>
                </a:lnTo>
                <a:lnTo>
                  <a:pt x="4057" y="3381"/>
                </a:lnTo>
                <a:lnTo>
                  <a:pt x="3964" y="3719"/>
                </a:lnTo>
                <a:lnTo>
                  <a:pt x="3780" y="4026"/>
                </a:lnTo>
                <a:lnTo>
                  <a:pt x="3565" y="4302"/>
                </a:lnTo>
                <a:lnTo>
                  <a:pt x="3288" y="4548"/>
                </a:lnTo>
                <a:lnTo>
                  <a:pt x="2981" y="4702"/>
                </a:lnTo>
                <a:lnTo>
                  <a:pt x="2613" y="4825"/>
                </a:lnTo>
                <a:lnTo>
                  <a:pt x="2428" y="4855"/>
                </a:lnTo>
                <a:lnTo>
                  <a:pt x="2059" y="4855"/>
                </a:lnTo>
                <a:lnTo>
                  <a:pt x="1875" y="4825"/>
                </a:lnTo>
                <a:lnTo>
                  <a:pt x="1537" y="4702"/>
                </a:lnTo>
                <a:lnTo>
                  <a:pt x="1230" y="4548"/>
                </a:lnTo>
                <a:lnTo>
                  <a:pt x="953" y="4302"/>
                </a:lnTo>
                <a:lnTo>
                  <a:pt x="708" y="4026"/>
                </a:lnTo>
                <a:lnTo>
                  <a:pt x="554" y="3719"/>
                </a:lnTo>
                <a:lnTo>
                  <a:pt x="431" y="3381"/>
                </a:lnTo>
                <a:lnTo>
                  <a:pt x="431" y="3196"/>
                </a:lnTo>
                <a:lnTo>
                  <a:pt x="400" y="3012"/>
                </a:lnTo>
                <a:lnTo>
                  <a:pt x="431" y="2828"/>
                </a:lnTo>
                <a:lnTo>
                  <a:pt x="431" y="2643"/>
                </a:lnTo>
                <a:lnTo>
                  <a:pt x="554" y="2274"/>
                </a:lnTo>
                <a:lnTo>
                  <a:pt x="708" y="1967"/>
                </a:lnTo>
                <a:lnTo>
                  <a:pt x="953" y="1691"/>
                </a:lnTo>
                <a:lnTo>
                  <a:pt x="1230" y="1476"/>
                </a:lnTo>
                <a:lnTo>
                  <a:pt x="1537" y="1322"/>
                </a:lnTo>
                <a:lnTo>
                  <a:pt x="1875" y="1199"/>
                </a:lnTo>
                <a:lnTo>
                  <a:pt x="2059" y="1168"/>
                </a:lnTo>
                <a:close/>
                <a:moveTo>
                  <a:pt x="1537" y="1"/>
                </a:moveTo>
                <a:lnTo>
                  <a:pt x="1476" y="62"/>
                </a:lnTo>
                <a:lnTo>
                  <a:pt x="1414" y="124"/>
                </a:lnTo>
                <a:lnTo>
                  <a:pt x="1414" y="216"/>
                </a:lnTo>
                <a:lnTo>
                  <a:pt x="1414" y="923"/>
                </a:lnTo>
                <a:lnTo>
                  <a:pt x="1107" y="1045"/>
                </a:lnTo>
                <a:lnTo>
                  <a:pt x="830" y="1261"/>
                </a:lnTo>
                <a:lnTo>
                  <a:pt x="585" y="1476"/>
                </a:lnTo>
                <a:lnTo>
                  <a:pt x="370" y="1721"/>
                </a:lnTo>
                <a:lnTo>
                  <a:pt x="216" y="2029"/>
                </a:lnTo>
                <a:lnTo>
                  <a:pt x="93" y="2336"/>
                </a:lnTo>
                <a:lnTo>
                  <a:pt x="1" y="2643"/>
                </a:lnTo>
                <a:lnTo>
                  <a:pt x="1" y="3012"/>
                </a:lnTo>
                <a:lnTo>
                  <a:pt x="1" y="3227"/>
                </a:lnTo>
                <a:lnTo>
                  <a:pt x="32" y="3473"/>
                </a:lnTo>
                <a:lnTo>
                  <a:pt x="93" y="3688"/>
                </a:lnTo>
                <a:lnTo>
                  <a:pt x="154" y="3903"/>
                </a:lnTo>
                <a:lnTo>
                  <a:pt x="247" y="4087"/>
                </a:lnTo>
                <a:lnTo>
                  <a:pt x="370" y="4272"/>
                </a:lnTo>
                <a:lnTo>
                  <a:pt x="492" y="4456"/>
                </a:lnTo>
                <a:lnTo>
                  <a:pt x="646" y="4610"/>
                </a:lnTo>
                <a:lnTo>
                  <a:pt x="800" y="4763"/>
                </a:lnTo>
                <a:lnTo>
                  <a:pt x="984" y="4886"/>
                </a:lnTo>
                <a:lnTo>
                  <a:pt x="1168" y="5009"/>
                </a:lnTo>
                <a:lnTo>
                  <a:pt x="1383" y="5101"/>
                </a:lnTo>
                <a:lnTo>
                  <a:pt x="1568" y="5163"/>
                </a:lnTo>
                <a:lnTo>
                  <a:pt x="1783" y="5224"/>
                </a:lnTo>
                <a:lnTo>
                  <a:pt x="2029" y="5255"/>
                </a:lnTo>
                <a:lnTo>
                  <a:pt x="2244" y="5286"/>
                </a:lnTo>
                <a:lnTo>
                  <a:pt x="2490" y="5255"/>
                </a:lnTo>
                <a:lnTo>
                  <a:pt x="2705" y="5224"/>
                </a:lnTo>
                <a:lnTo>
                  <a:pt x="2920" y="5163"/>
                </a:lnTo>
                <a:lnTo>
                  <a:pt x="3135" y="5101"/>
                </a:lnTo>
                <a:lnTo>
                  <a:pt x="3319" y="5009"/>
                </a:lnTo>
                <a:lnTo>
                  <a:pt x="3504" y="4886"/>
                </a:lnTo>
                <a:lnTo>
                  <a:pt x="3688" y="4763"/>
                </a:lnTo>
                <a:lnTo>
                  <a:pt x="3842" y="4610"/>
                </a:lnTo>
                <a:lnTo>
                  <a:pt x="3995" y="4456"/>
                </a:lnTo>
                <a:lnTo>
                  <a:pt x="4118" y="4272"/>
                </a:lnTo>
                <a:lnTo>
                  <a:pt x="4241" y="4087"/>
                </a:lnTo>
                <a:lnTo>
                  <a:pt x="4333" y="3903"/>
                </a:lnTo>
                <a:lnTo>
                  <a:pt x="4425" y="3688"/>
                </a:lnTo>
                <a:lnTo>
                  <a:pt x="4487" y="3473"/>
                </a:lnTo>
                <a:lnTo>
                  <a:pt x="4518" y="3227"/>
                </a:lnTo>
                <a:lnTo>
                  <a:pt x="4518" y="3012"/>
                </a:lnTo>
                <a:lnTo>
                  <a:pt x="4487" y="2643"/>
                </a:lnTo>
                <a:lnTo>
                  <a:pt x="4425" y="2336"/>
                </a:lnTo>
                <a:lnTo>
                  <a:pt x="4518" y="2274"/>
                </a:lnTo>
                <a:lnTo>
                  <a:pt x="4579" y="2244"/>
                </a:lnTo>
                <a:lnTo>
                  <a:pt x="4671" y="2182"/>
                </a:lnTo>
                <a:lnTo>
                  <a:pt x="4763" y="2029"/>
                </a:lnTo>
                <a:lnTo>
                  <a:pt x="4825" y="1844"/>
                </a:lnTo>
                <a:lnTo>
                  <a:pt x="4825" y="1752"/>
                </a:lnTo>
                <a:lnTo>
                  <a:pt x="4794" y="1660"/>
                </a:lnTo>
                <a:lnTo>
                  <a:pt x="4733" y="1568"/>
                </a:lnTo>
                <a:lnTo>
                  <a:pt x="4671" y="1476"/>
                </a:lnTo>
                <a:lnTo>
                  <a:pt x="4518" y="1383"/>
                </a:lnTo>
                <a:lnTo>
                  <a:pt x="4333" y="1322"/>
                </a:lnTo>
                <a:lnTo>
                  <a:pt x="4241" y="1353"/>
                </a:lnTo>
                <a:lnTo>
                  <a:pt x="4149" y="1353"/>
                </a:lnTo>
                <a:lnTo>
                  <a:pt x="3903" y="1476"/>
                </a:lnTo>
                <a:lnTo>
                  <a:pt x="3719" y="1291"/>
                </a:lnTo>
                <a:lnTo>
                  <a:pt x="3534" y="1138"/>
                </a:lnTo>
                <a:lnTo>
                  <a:pt x="3319" y="1015"/>
                </a:lnTo>
                <a:lnTo>
                  <a:pt x="3104" y="923"/>
                </a:lnTo>
                <a:lnTo>
                  <a:pt x="3104" y="216"/>
                </a:lnTo>
                <a:lnTo>
                  <a:pt x="3073" y="124"/>
                </a:lnTo>
                <a:lnTo>
                  <a:pt x="3043" y="62"/>
                </a:lnTo>
                <a:lnTo>
                  <a:pt x="298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45"/>
          <p:cNvSpPr/>
          <p:nvPr/>
        </p:nvSpPr>
        <p:spPr>
          <a:xfrm>
            <a:off x="5063453" y="4201361"/>
            <a:ext cx="253257" cy="253257"/>
          </a:xfrm>
          <a:custGeom>
            <a:avLst/>
            <a:gdLst/>
            <a:ahLst/>
            <a:cxnLst/>
            <a:rect l="l" t="t" r="r" b="b"/>
            <a:pathLst>
              <a:path w="2889" h="2889" extrusionOk="0">
                <a:moveTo>
                  <a:pt x="1445" y="1014"/>
                </a:moveTo>
                <a:lnTo>
                  <a:pt x="1629" y="1045"/>
                </a:lnTo>
                <a:lnTo>
                  <a:pt x="1752" y="1137"/>
                </a:lnTo>
                <a:lnTo>
                  <a:pt x="1844" y="1291"/>
                </a:lnTo>
                <a:lnTo>
                  <a:pt x="1906" y="1444"/>
                </a:lnTo>
                <a:lnTo>
                  <a:pt x="1844" y="1629"/>
                </a:lnTo>
                <a:lnTo>
                  <a:pt x="1752" y="1752"/>
                </a:lnTo>
                <a:lnTo>
                  <a:pt x="1629" y="1874"/>
                </a:lnTo>
                <a:lnTo>
                  <a:pt x="1445" y="1905"/>
                </a:lnTo>
                <a:lnTo>
                  <a:pt x="1291" y="1874"/>
                </a:lnTo>
                <a:lnTo>
                  <a:pt x="1137" y="1752"/>
                </a:lnTo>
                <a:lnTo>
                  <a:pt x="1045" y="1629"/>
                </a:lnTo>
                <a:lnTo>
                  <a:pt x="1015" y="1444"/>
                </a:lnTo>
                <a:lnTo>
                  <a:pt x="1045" y="1291"/>
                </a:lnTo>
                <a:lnTo>
                  <a:pt x="1137" y="1137"/>
                </a:lnTo>
                <a:lnTo>
                  <a:pt x="1291" y="1045"/>
                </a:lnTo>
                <a:lnTo>
                  <a:pt x="1445" y="1014"/>
                </a:lnTo>
                <a:close/>
                <a:moveTo>
                  <a:pt x="1230" y="0"/>
                </a:moveTo>
                <a:lnTo>
                  <a:pt x="1168" y="31"/>
                </a:lnTo>
                <a:lnTo>
                  <a:pt x="1107" y="62"/>
                </a:lnTo>
                <a:lnTo>
                  <a:pt x="1076" y="92"/>
                </a:lnTo>
                <a:lnTo>
                  <a:pt x="1076" y="154"/>
                </a:lnTo>
                <a:lnTo>
                  <a:pt x="1076" y="400"/>
                </a:lnTo>
                <a:lnTo>
                  <a:pt x="984" y="430"/>
                </a:lnTo>
                <a:lnTo>
                  <a:pt x="799" y="277"/>
                </a:lnTo>
                <a:lnTo>
                  <a:pt x="738" y="246"/>
                </a:lnTo>
                <a:lnTo>
                  <a:pt x="707" y="215"/>
                </a:lnTo>
                <a:lnTo>
                  <a:pt x="646" y="246"/>
                </a:lnTo>
                <a:lnTo>
                  <a:pt x="584" y="277"/>
                </a:lnTo>
                <a:lnTo>
                  <a:pt x="277" y="584"/>
                </a:lnTo>
                <a:lnTo>
                  <a:pt x="246" y="645"/>
                </a:lnTo>
                <a:lnTo>
                  <a:pt x="216" y="707"/>
                </a:lnTo>
                <a:lnTo>
                  <a:pt x="246" y="768"/>
                </a:lnTo>
                <a:lnTo>
                  <a:pt x="277" y="799"/>
                </a:lnTo>
                <a:lnTo>
                  <a:pt x="431" y="983"/>
                </a:lnTo>
                <a:lnTo>
                  <a:pt x="400" y="1076"/>
                </a:lnTo>
                <a:lnTo>
                  <a:pt x="93" y="1076"/>
                </a:lnTo>
                <a:lnTo>
                  <a:pt x="62" y="1106"/>
                </a:lnTo>
                <a:lnTo>
                  <a:pt x="31" y="1168"/>
                </a:lnTo>
                <a:lnTo>
                  <a:pt x="1" y="1229"/>
                </a:lnTo>
                <a:lnTo>
                  <a:pt x="1" y="1690"/>
                </a:lnTo>
                <a:lnTo>
                  <a:pt x="31" y="1752"/>
                </a:lnTo>
                <a:lnTo>
                  <a:pt x="62" y="1782"/>
                </a:lnTo>
                <a:lnTo>
                  <a:pt x="93" y="1813"/>
                </a:lnTo>
                <a:lnTo>
                  <a:pt x="154" y="1844"/>
                </a:lnTo>
                <a:lnTo>
                  <a:pt x="400" y="1844"/>
                </a:lnTo>
                <a:lnTo>
                  <a:pt x="431" y="1936"/>
                </a:lnTo>
                <a:lnTo>
                  <a:pt x="277" y="2120"/>
                </a:lnTo>
                <a:lnTo>
                  <a:pt x="246" y="2151"/>
                </a:lnTo>
                <a:lnTo>
                  <a:pt x="216" y="2212"/>
                </a:lnTo>
                <a:lnTo>
                  <a:pt x="246" y="2274"/>
                </a:lnTo>
                <a:lnTo>
                  <a:pt x="277" y="2305"/>
                </a:lnTo>
                <a:lnTo>
                  <a:pt x="584" y="2643"/>
                </a:lnTo>
                <a:lnTo>
                  <a:pt x="646" y="2673"/>
                </a:lnTo>
                <a:lnTo>
                  <a:pt x="738" y="2673"/>
                </a:lnTo>
                <a:lnTo>
                  <a:pt x="799" y="2643"/>
                </a:lnTo>
                <a:lnTo>
                  <a:pt x="984" y="2458"/>
                </a:lnTo>
                <a:lnTo>
                  <a:pt x="1076" y="2520"/>
                </a:lnTo>
                <a:lnTo>
                  <a:pt x="1076" y="2766"/>
                </a:lnTo>
                <a:lnTo>
                  <a:pt x="1076" y="2827"/>
                </a:lnTo>
                <a:lnTo>
                  <a:pt x="1107" y="2858"/>
                </a:lnTo>
                <a:lnTo>
                  <a:pt x="1168" y="2888"/>
                </a:lnTo>
                <a:lnTo>
                  <a:pt x="1752" y="2888"/>
                </a:lnTo>
                <a:lnTo>
                  <a:pt x="1783" y="2858"/>
                </a:lnTo>
                <a:lnTo>
                  <a:pt x="1813" y="2827"/>
                </a:lnTo>
                <a:lnTo>
                  <a:pt x="1844" y="2766"/>
                </a:lnTo>
                <a:lnTo>
                  <a:pt x="1844" y="2520"/>
                </a:lnTo>
                <a:lnTo>
                  <a:pt x="1936" y="2458"/>
                </a:lnTo>
                <a:lnTo>
                  <a:pt x="2121" y="2643"/>
                </a:lnTo>
                <a:lnTo>
                  <a:pt x="2151" y="2673"/>
                </a:lnTo>
                <a:lnTo>
                  <a:pt x="2274" y="2673"/>
                </a:lnTo>
                <a:lnTo>
                  <a:pt x="2305" y="2643"/>
                </a:lnTo>
                <a:lnTo>
                  <a:pt x="2643" y="2305"/>
                </a:lnTo>
                <a:lnTo>
                  <a:pt x="2674" y="2274"/>
                </a:lnTo>
                <a:lnTo>
                  <a:pt x="2674" y="2212"/>
                </a:lnTo>
                <a:lnTo>
                  <a:pt x="2674" y="2151"/>
                </a:lnTo>
                <a:lnTo>
                  <a:pt x="2643" y="2120"/>
                </a:lnTo>
                <a:lnTo>
                  <a:pt x="2459" y="1936"/>
                </a:lnTo>
                <a:lnTo>
                  <a:pt x="2520" y="1844"/>
                </a:lnTo>
                <a:lnTo>
                  <a:pt x="2766" y="1844"/>
                </a:lnTo>
                <a:lnTo>
                  <a:pt x="2797" y="1813"/>
                </a:lnTo>
                <a:lnTo>
                  <a:pt x="2858" y="1782"/>
                </a:lnTo>
                <a:lnTo>
                  <a:pt x="2889" y="1752"/>
                </a:lnTo>
                <a:lnTo>
                  <a:pt x="2889" y="1690"/>
                </a:lnTo>
                <a:lnTo>
                  <a:pt x="2889" y="1229"/>
                </a:lnTo>
                <a:lnTo>
                  <a:pt x="2889" y="1168"/>
                </a:lnTo>
                <a:lnTo>
                  <a:pt x="2858" y="1106"/>
                </a:lnTo>
                <a:lnTo>
                  <a:pt x="2797" y="1076"/>
                </a:lnTo>
                <a:lnTo>
                  <a:pt x="2520" y="1076"/>
                </a:lnTo>
                <a:lnTo>
                  <a:pt x="2459" y="983"/>
                </a:lnTo>
                <a:lnTo>
                  <a:pt x="2643" y="799"/>
                </a:lnTo>
                <a:lnTo>
                  <a:pt x="2674" y="768"/>
                </a:lnTo>
                <a:lnTo>
                  <a:pt x="2674" y="707"/>
                </a:lnTo>
                <a:lnTo>
                  <a:pt x="2674" y="645"/>
                </a:lnTo>
                <a:lnTo>
                  <a:pt x="2643" y="584"/>
                </a:lnTo>
                <a:lnTo>
                  <a:pt x="2305" y="277"/>
                </a:lnTo>
                <a:lnTo>
                  <a:pt x="2274" y="246"/>
                </a:lnTo>
                <a:lnTo>
                  <a:pt x="2213" y="215"/>
                </a:lnTo>
                <a:lnTo>
                  <a:pt x="2151" y="246"/>
                </a:lnTo>
                <a:lnTo>
                  <a:pt x="2121" y="277"/>
                </a:lnTo>
                <a:lnTo>
                  <a:pt x="1936" y="430"/>
                </a:lnTo>
                <a:lnTo>
                  <a:pt x="1844" y="400"/>
                </a:lnTo>
                <a:lnTo>
                  <a:pt x="1844" y="154"/>
                </a:lnTo>
                <a:lnTo>
                  <a:pt x="1813" y="92"/>
                </a:lnTo>
                <a:lnTo>
                  <a:pt x="1783" y="62"/>
                </a:lnTo>
                <a:lnTo>
                  <a:pt x="1752" y="31"/>
                </a:lnTo>
                <a:lnTo>
                  <a:pt x="16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45"/>
          <p:cNvSpPr/>
          <p:nvPr/>
        </p:nvSpPr>
        <p:spPr>
          <a:xfrm>
            <a:off x="5335464" y="4295596"/>
            <a:ext cx="177867" cy="177867"/>
          </a:xfrm>
          <a:custGeom>
            <a:avLst/>
            <a:gdLst/>
            <a:ahLst/>
            <a:cxnLst/>
            <a:rect l="l" t="t" r="r" b="b"/>
            <a:pathLst>
              <a:path w="2029" h="2029" extrusionOk="0">
                <a:moveTo>
                  <a:pt x="1076" y="707"/>
                </a:moveTo>
                <a:lnTo>
                  <a:pt x="1199" y="769"/>
                </a:lnTo>
                <a:lnTo>
                  <a:pt x="1291" y="861"/>
                </a:lnTo>
                <a:lnTo>
                  <a:pt x="1322" y="984"/>
                </a:lnTo>
                <a:lnTo>
                  <a:pt x="1322" y="1076"/>
                </a:lnTo>
                <a:lnTo>
                  <a:pt x="1261" y="1199"/>
                </a:lnTo>
                <a:lnTo>
                  <a:pt x="1168" y="1291"/>
                </a:lnTo>
                <a:lnTo>
                  <a:pt x="1076" y="1322"/>
                </a:lnTo>
                <a:lnTo>
                  <a:pt x="953" y="1322"/>
                </a:lnTo>
                <a:lnTo>
                  <a:pt x="830" y="1260"/>
                </a:lnTo>
                <a:lnTo>
                  <a:pt x="769" y="1168"/>
                </a:lnTo>
                <a:lnTo>
                  <a:pt x="708" y="1076"/>
                </a:lnTo>
                <a:lnTo>
                  <a:pt x="708" y="953"/>
                </a:lnTo>
                <a:lnTo>
                  <a:pt x="769" y="830"/>
                </a:lnTo>
                <a:lnTo>
                  <a:pt x="861" y="769"/>
                </a:lnTo>
                <a:lnTo>
                  <a:pt x="953" y="707"/>
                </a:lnTo>
                <a:close/>
                <a:moveTo>
                  <a:pt x="1015" y="1"/>
                </a:moveTo>
                <a:lnTo>
                  <a:pt x="677" y="62"/>
                </a:lnTo>
                <a:lnTo>
                  <a:pt x="615" y="93"/>
                </a:lnTo>
                <a:lnTo>
                  <a:pt x="615" y="154"/>
                </a:lnTo>
                <a:lnTo>
                  <a:pt x="646" y="339"/>
                </a:lnTo>
                <a:lnTo>
                  <a:pt x="585" y="369"/>
                </a:lnTo>
                <a:lnTo>
                  <a:pt x="431" y="277"/>
                </a:lnTo>
                <a:lnTo>
                  <a:pt x="370" y="246"/>
                </a:lnTo>
                <a:lnTo>
                  <a:pt x="277" y="308"/>
                </a:lnTo>
                <a:lnTo>
                  <a:pt x="93" y="554"/>
                </a:lnTo>
                <a:lnTo>
                  <a:pt x="93" y="646"/>
                </a:lnTo>
                <a:lnTo>
                  <a:pt x="124" y="707"/>
                </a:lnTo>
                <a:lnTo>
                  <a:pt x="277" y="799"/>
                </a:lnTo>
                <a:lnTo>
                  <a:pt x="247" y="892"/>
                </a:lnTo>
                <a:lnTo>
                  <a:pt x="62" y="892"/>
                </a:lnTo>
                <a:lnTo>
                  <a:pt x="1" y="953"/>
                </a:lnTo>
                <a:lnTo>
                  <a:pt x="1" y="1015"/>
                </a:lnTo>
                <a:lnTo>
                  <a:pt x="32" y="1353"/>
                </a:lnTo>
                <a:lnTo>
                  <a:pt x="93" y="1414"/>
                </a:lnTo>
                <a:lnTo>
                  <a:pt x="155" y="1414"/>
                </a:lnTo>
                <a:lnTo>
                  <a:pt x="339" y="1383"/>
                </a:lnTo>
                <a:lnTo>
                  <a:pt x="370" y="1475"/>
                </a:lnTo>
                <a:lnTo>
                  <a:pt x="277" y="1598"/>
                </a:lnTo>
                <a:lnTo>
                  <a:pt x="247" y="1691"/>
                </a:lnTo>
                <a:lnTo>
                  <a:pt x="308" y="1752"/>
                </a:lnTo>
                <a:lnTo>
                  <a:pt x="554" y="1936"/>
                </a:lnTo>
                <a:lnTo>
                  <a:pt x="646" y="1936"/>
                </a:lnTo>
                <a:lnTo>
                  <a:pt x="708" y="1906"/>
                </a:lnTo>
                <a:lnTo>
                  <a:pt x="800" y="1783"/>
                </a:lnTo>
                <a:lnTo>
                  <a:pt x="861" y="1783"/>
                </a:lnTo>
                <a:lnTo>
                  <a:pt x="892" y="1967"/>
                </a:lnTo>
                <a:lnTo>
                  <a:pt x="953" y="2028"/>
                </a:lnTo>
                <a:lnTo>
                  <a:pt x="1015" y="2028"/>
                </a:lnTo>
                <a:lnTo>
                  <a:pt x="1353" y="1998"/>
                </a:lnTo>
                <a:lnTo>
                  <a:pt x="1414" y="1936"/>
                </a:lnTo>
                <a:lnTo>
                  <a:pt x="1414" y="1875"/>
                </a:lnTo>
                <a:lnTo>
                  <a:pt x="1384" y="1691"/>
                </a:lnTo>
                <a:lnTo>
                  <a:pt x="1476" y="1660"/>
                </a:lnTo>
                <a:lnTo>
                  <a:pt x="1599" y="1752"/>
                </a:lnTo>
                <a:lnTo>
                  <a:pt x="1660" y="1783"/>
                </a:lnTo>
                <a:lnTo>
                  <a:pt x="1752" y="1752"/>
                </a:lnTo>
                <a:lnTo>
                  <a:pt x="1937" y="1475"/>
                </a:lnTo>
                <a:lnTo>
                  <a:pt x="1937" y="1414"/>
                </a:lnTo>
                <a:lnTo>
                  <a:pt x="1906" y="1322"/>
                </a:lnTo>
                <a:lnTo>
                  <a:pt x="1783" y="1230"/>
                </a:lnTo>
                <a:lnTo>
                  <a:pt x="1783" y="1168"/>
                </a:lnTo>
                <a:lnTo>
                  <a:pt x="1967" y="1137"/>
                </a:lnTo>
                <a:lnTo>
                  <a:pt x="2029" y="1107"/>
                </a:lnTo>
                <a:lnTo>
                  <a:pt x="2029" y="1015"/>
                </a:lnTo>
                <a:lnTo>
                  <a:pt x="1998" y="707"/>
                </a:lnTo>
                <a:lnTo>
                  <a:pt x="1937" y="615"/>
                </a:lnTo>
                <a:lnTo>
                  <a:pt x="1875" y="615"/>
                </a:lnTo>
                <a:lnTo>
                  <a:pt x="1691" y="646"/>
                </a:lnTo>
                <a:lnTo>
                  <a:pt x="1660" y="584"/>
                </a:lnTo>
                <a:lnTo>
                  <a:pt x="1752" y="431"/>
                </a:lnTo>
                <a:lnTo>
                  <a:pt x="1783" y="369"/>
                </a:lnTo>
                <a:lnTo>
                  <a:pt x="1752" y="308"/>
                </a:lnTo>
                <a:lnTo>
                  <a:pt x="1476" y="93"/>
                </a:lnTo>
                <a:lnTo>
                  <a:pt x="1384" y="93"/>
                </a:lnTo>
                <a:lnTo>
                  <a:pt x="1322" y="123"/>
                </a:lnTo>
                <a:lnTo>
                  <a:pt x="1230" y="277"/>
                </a:lnTo>
                <a:lnTo>
                  <a:pt x="1168" y="246"/>
                </a:lnTo>
                <a:lnTo>
                  <a:pt x="1138" y="93"/>
                </a:lnTo>
                <a:lnTo>
                  <a:pt x="107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45"/>
          <p:cNvSpPr/>
          <p:nvPr/>
        </p:nvSpPr>
        <p:spPr>
          <a:xfrm>
            <a:off x="5187318" y="4457243"/>
            <a:ext cx="202150" cy="202062"/>
          </a:xfrm>
          <a:custGeom>
            <a:avLst/>
            <a:gdLst/>
            <a:ahLst/>
            <a:cxnLst/>
            <a:rect l="l" t="t" r="r" b="b"/>
            <a:pathLst>
              <a:path w="2306" h="2305" extrusionOk="0">
                <a:moveTo>
                  <a:pt x="1199" y="799"/>
                </a:moveTo>
                <a:lnTo>
                  <a:pt x="1322" y="860"/>
                </a:lnTo>
                <a:lnTo>
                  <a:pt x="1445" y="953"/>
                </a:lnTo>
                <a:lnTo>
                  <a:pt x="1507" y="1045"/>
                </a:lnTo>
                <a:lnTo>
                  <a:pt x="1507" y="1198"/>
                </a:lnTo>
                <a:lnTo>
                  <a:pt x="1476" y="1321"/>
                </a:lnTo>
                <a:lnTo>
                  <a:pt x="1384" y="1444"/>
                </a:lnTo>
                <a:lnTo>
                  <a:pt x="1261" y="1506"/>
                </a:lnTo>
                <a:lnTo>
                  <a:pt x="1138" y="1506"/>
                </a:lnTo>
                <a:lnTo>
                  <a:pt x="984" y="1475"/>
                </a:lnTo>
                <a:lnTo>
                  <a:pt x="892" y="1383"/>
                </a:lnTo>
                <a:lnTo>
                  <a:pt x="831" y="1260"/>
                </a:lnTo>
                <a:lnTo>
                  <a:pt x="800" y="1137"/>
                </a:lnTo>
                <a:lnTo>
                  <a:pt x="861" y="983"/>
                </a:lnTo>
                <a:lnTo>
                  <a:pt x="953" y="891"/>
                </a:lnTo>
                <a:lnTo>
                  <a:pt x="1076" y="830"/>
                </a:lnTo>
                <a:lnTo>
                  <a:pt x="1199" y="799"/>
                </a:lnTo>
                <a:close/>
                <a:moveTo>
                  <a:pt x="1015" y="0"/>
                </a:moveTo>
                <a:lnTo>
                  <a:pt x="646" y="123"/>
                </a:lnTo>
                <a:lnTo>
                  <a:pt x="585" y="154"/>
                </a:lnTo>
                <a:lnTo>
                  <a:pt x="585" y="246"/>
                </a:lnTo>
                <a:lnTo>
                  <a:pt x="646" y="430"/>
                </a:lnTo>
                <a:lnTo>
                  <a:pt x="554" y="492"/>
                </a:lnTo>
                <a:lnTo>
                  <a:pt x="400" y="400"/>
                </a:lnTo>
                <a:lnTo>
                  <a:pt x="308" y="400"/>
                </a:lnTo>
                <a:lnTo>
                  <a:pt x="247" y="461"/>
                </a:lnTo>
                <a:lnTo>
                  <a:pt x="62" y="768"/>
                </a:lnTo>
                <a:lnTo>
                  <a:pt x="62" y="860"/>
                </a:lnTo>
                <a:lnTo>
                  <a:pt x="93" y="922"/>
                </a:lnTo>
                <a:lnTo>
                  <a:pt x="278" y="1014"/>
                </a:lnTo>
                <a:lnTo>
                  <a:pt x="278" y="1106"/>
                </a:lnTo>
                <a:lnTo>
                  <a:pt x="93" y="1168"/>
                </a:lnTo>
                <a:lnTo>
                  <a:pt x="32" y="1229"/>
                </a:lnTo>
                <a:lnTo>
                  <a:pt x="1" y="1321"/>
                </a:lnTo>
                <a:lnTo>
                  <a:pt x="124" y="1659"/>
                </a:lnTo>
                <a:lnTo>
                  <a:pt x="185" y="1752"/>
                </a:lnTo>
                <a:lnTo>
                  <a:pt x="247" y="1752"/>
                </a:lnTo>
                <a:lnTo>
                  <a:pt x="431" y="1690"/>
                </a:lnTo>
                <a:lnTo>
                  <a:pt x="493" y="1752"/>
                </a:lnTo>
                <a:lnTo>
                  <a:pt x="400" y="1936"/>
                </a:lnTo>
                <a:lnTo>
                  <a:pt x="400" y="2028"/>
                </a:lnTo>
                <a:lnTo>
                  <a:pt x="462" y="2089"/>
                </a:lnTo>
                <a:lnTo>
                  <a:pt x="800" y="2274"/>
                </a:lnTo>
                <a:lnTo>
                  <a:pt x="861" y="2274"/>
                </a:lnTo>
                <a:lnTo>
                  <a:pt x="953" y="2212"/>
                </a:lnTo>
                <a:lnTo>
                  <a:pt x="1046" y="2028"/>
                </a:lnTo>
                <a:lnTo>
                  <a:pt x="1107" y="2059"/>
                </a:lnTo>
                <a:lnTo>
                  <a:pt x="1169" y="2243"/>
                </a:lnTo>
                <a:lnTo>
                  <a:pt x="1230" y="2305"/>
                </a:lnTo>
                <a:lnTo>
                  <a:pt x="1322" y="2305"/>
                </a:lnTo>
                <a:lnTo>
                  <a:pt x="1691" y="2212"/>
                </a:lnTo>
                <a:lnTo>
                  <a:pt x="1752" y="2151"/>
                </a:lnTo>
                <a:lnTo>
                  <a:pt x="1752" y="2059"/>
                </a:lnTo>
                <a:lnTo>
                  <a:pt x="1691" y="1874"/>
                </a:lnTo>
                <a:lnTo>
                  <a:pt x="1752" y="1813"/>
                </a:lnTo>
                <a:lnTo>
                  <a:pt x="1937" y="1905"/>
                </a:lnTo>
                <a:lnTo>
                  <a:pt x="2029" y="1936"/>
                </a:lnTo>
                <a:lnTo>
                  <a:pt x="2090" y="1874"/>
                </a:lnTo>
                <a:lnTo>
                  <a:pt x="2275" y="1536"/>
                </a:lnTo>
                <a:lnTo>
                  <a:pt x="2275" y="1444"/>
                </a:lnTo>
                <a:lnTo>
                  <a:pt x="2213" y="1383"/>
                </a:lnTo>
                <a:lnTo>
                  <a:pt x="2060" y="1291"/>
                </a:lnTo>
                <a:lnTo>
                  <a:pt x="2060" y="1198"/>
                </a:lnTo>
                <a:lnTo>
                  <a:pt x="2244" y="1137"/>
                </a:lnTo>
                <a:lnTo>
                  <a:pt x="2305" y="1076"/>
                </a:lnTo>
                <a:lnTo>
                  <a:pt x="2305" y="1014"/>
                </a:lnTo>
                <a:lnTo>
                  <a:pt x="2213" y="645"/>
                </a:lnTo>
                <a:lnTo>
                  <a:pt x="2152" y="584"/>
                </a:lnTo>
                <a:lnTo>
                  <a:pt x="2060" y="584"/>
                </a:lnTo>
                <a:lnTo>
                  <a:pt x="1875" y="615"/>
                </a:lnTo>
                <a:lnTo>
                  <a:pt x="1814" y="553"/>
                </a:lnTo>
                <a:lnTo>
                  <a:pt x="1906" y="400"/>
                </a:lnTo>
                <a:lnTo>
                  <a:pt x="1937" y="307"/>
                </a:lnTo>
                <a:lnTo>
                  <a:pt x="1875" y="246"/>
                </a:lnTo>
                <a:lnTo>
                  <a:pt x="1537" y="62"/>
                </a:lnTo>
                <a:lnTo>
                  <a:pt x="1445" y="62"/>
                </a:lnTo>
                <a:lnTo>
                  <a:pt x="1384" y="92"/>
                </a:lnTo>
                <a:lnTo>
                  <a:pt x="1291" y="277"/>
                </a:lnTo>
                <a:lnTo>
                  <a:pt x="1199" y="277"/>
                </a:lnTo>
                <a:lnTo>
                  <a:pt x="1138" y="92"/>
                </a:lnTo>
                <a:lnTo>
                  <a:pt x="11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45"/>
          <p:cNvSpPr/>
          <p:nvPr/>
        </p:nvSpPr>
        <p:spPr>
          <a:xfrm>
            <a:off x="4807572" y="3312480"/>
            <a:ext cx="781248" cy="1419607"/>
          </a:xfrm>
          <a:custGeom>
            <a:avLst/>
            <a:gdLst/>
            <a:ahLst/>
            <a:cxnLst/>
            <a:rect l="l" t="t" r="r" b="b"/>
            <a:pathLst>
              <a:path w="8912" h="16194" extrusionOk="0">
                <a:moveTo>
                  <a:pt x="5285" y="9433"/>
                </a:moveTo>
                <a:lnTo>
                  <a:pt x="5623" y="9464"/>
                </a:lnTo>
                <a:lnTo>
                  <a:pt x="5931" y="9526"/>
                </a:lnTo>
                <a:lnTo>
                  <a:pt x="6238" y="9587"/>
                </a:lnTo>
                <a:lnTo>
                  <a:pt x="6515" y="9679"/>
                </a:lnTo>
                <a:lnTo>
                  <a:pt x="6791" y="9833"/>
                </a:lnTo>
                <a:lnTo>
                  <a:pt x="7037" y="9987"/>
                </a:lnTo>
                <a:lnTo>
                  <a:pt x="7283" y="10171"/>
                </a:lnTo>
                <a:lnTo>
                  <a:pt x="7498" y="10355"/>
                </a:lnTo>
                <a:lnTo>
                  <a:pt x="7713" y="10570"/>
                </a:lnTo>
                <a:lnTo>
                  <a:pt x="7897" y="10816"/>
                </a:lnTo>
                <a:lnTo>
                  <a:pt x="8051" y="11093"/>
                </a:lnTo>
                <a:lnTo>
                  <a:pt x="8174" y="11369"/>
                </a:lnTo>
                <a:lnTo>
                  <a:pt x="8266" y="11646"/>
                </a:lnTo>
                <a:lnTo>
                  <a:pt x="8358" y="11953"/>
                </a:lnTo>
                <a:lnTo>
                  <a:pt x="8420" y="12260"/>
                </a:lnTo>
                <a:lnTo>
                  <a:pt x="8420" y="12568"/>
                </a:lnTo>
                <a:lnTo>
                  <a:pt x="8420" y="12875"/>
                </a:lnTo>
                <a:lnTo>
                  <a:pt x="8358" y="13213"/>
                </a:lnTo>
                <a:lnTo>
                  <a:pt x="8266" y="13489"/>
                </a:lnTo>
                <a:lnTo>
                  <a:pt x="8174" y="13797"/>
                </a:lnTo>
                <a:lnTo>
                  <a:pt x="8051" y="14042"/>
                </a:lnTo>
                <a:lnTo>
                  <a:pt x="7897" y="14319"/>
                </a:lnTo>
                <a:lnTo>
                  <a:pt x="7713" y="14565"/>
                </a:lnTo>
                <a:lnTo>
                  <a:pt x="7498" y="14780"/>
                </a:lnTo>
                <a:lnTo>
                  <a:pt x="7283" y="14964"/>
                </a:lnTo>
                <a:lnTo>
                  <a:pt x="7037" y="15148"/>
                </a:lnTo>
                <a:lnTo>
                  <a:pt x="6791" y="15302"/>
                </a:lnTo>
                <a:lnTo>
                  <a:pt x="6515" y="15456"/>
                </a:lnTo>
                <a:lnTo>
                  <a:pt x="6238" y="15548"/>
                </a:lnTo>
                <a:lnTo>
                  <a:pt x="5931" y="15640"/>
                </a:lnTo>
                <a:lnTo>
                  <a:pt x="5623" y="15671"/>
                </a:lnTo>
                <a:lnTo>
                  <a:pt x="5285" y="15702"/>
                </a:lnTo>
                <a:lnTo>
                  <a:pt x="4978" y="15671"/>
                </a:lnTo>
                <a:lnTo>
                  <a:pt x="4671" y="15640"/>
                </a:lnTo>
                <a:lnTo>
                  <a:pt x="4364" y="15548"/>
                </a:lnTo>
                <a:lnTo>
                  <a:pt x="4087" y="15456"/>
                </a:lnTo>
                <a:lnTo>
                  <a:pt x="3811" y="15302"/>
                </a:lnTo>
                <a:lnTo>
                  <a:pt x="3565" y="15148"/>
                </a:lnTo>
                <a:lnTo>
                  <a:pt x="3319" y="14964"/>
                </a:lnTo>
                <a:lnTo>
                  <a:pt x="3104" y="14780"/>
                </a:lnTo>
                <a:lnTo>
                  <a:pt x="2889" y="14565"/>
                </a:lnTo>
                <a:lnTo>
                  <a:pt x="2705" y="14319"/>
                </a:lnTo>
                <a:lnTo>
                  <a:pt x="2551" y="14042"/>
                </a:lnTo>
                <a:lnTo>
                  <a:pt x="2428" y="13797"/>
                </a:lnTo>
                <a:lnTo>
                  <a:pt x="2305" y="13489"/>
                </a:lnTo>
                <a:lnTo>
                  <a:pt x="2244" y="13213"/>
                </a:lnTo>
                <a:lnTo>
                  <a:pt x="2182" y="12875"/>
                </a:lnTo>
                <a:lnTo>
                  <a:pt x="2182" y="12568"/>
                </a:lnTo>
                <a:lnTo>
                  <a:pt x="2182" y="12260"/>
                </a:lnTo>
                <a:lnTo>
                  <a:pt x="2244" y="11953"/>
                </a:lnTo>
                <a:lnTo>
                  <a:pt x="2305" y="11646"/>
                </a:lnTo>
                <a:lnTo>
                  <a:pt x="2428" y="11369"/>
                </a:lnTo>
                <a:lnTo>
                  <a:pt x="2551" y="11093"/>
                </a:lnTo>
                <a:lnTo>
                  <a:pt x="2705" y="10816"/>
                </a:lnTo>
                <a:lnTo>
                  <a:pt x="2889" y="10570"/>
                </a:lnTo>
                <a:lnTo>
                  <a:pt x="3104" y="10355"/>
                </a:lnTo>
                <a:lnTo>
                  <a:pt x="3319" y="10171"/>
                </a:lnTo>
                <a:lnTo>
                  <a:pt x="3565" y="9987"/>
                </a:lnTo>
                <a:lnTo>
                  <a:pt x="3811" y="9833"/>
                </a:lnTo>
                <a:lnTo>
                  <a:pt x="4087" y="9679"/>
                </a:lnTo>
                <a:lnTo>
                  <a:pt x="4364" y="9587"/>
                </a:lnTo>
                <a:lnTo>
                  <a:pt x="4671" y="9526"/>
                </a:lnTo>
                <a:lnTo>
                  <a:pt x="4978" y="9464"/>
                </a:lnTo>
                <a:lnTo>
                  <a:pt x="5285" y="9433"/>
                </a:lnTo>
                <a:close/>
                <a:moveTo>
                  <a:pt x="1" y="1"/>
                </a:moveTo>
                <a:lnTo>
                  <a:pt x="1" y="11922"/>
                </a:lnTo>
                <a:lnTo>
                  <a:pt x="31" y="12107"/>
                </a:lnTo>
                <a:lnTo>
                  <a:pt x="93" y="12291"/>
                </a:lnTo>
                <a:lnTo>
                  <a:pt x="154" y="12445"/>
                </a:lnTo>
                <a:lnTo>
                  <a:pt x="277" y="12598"/>
                </a:lnTo>
                <a:lnTo>
                  <a:pt x="431" y="12690"/>
                </a:lnTo>
                <a:lnTo>
                  <a:pt x="584" y="12783"/>
                </a:lnTo>
                <a:lnTo>
                  <a:pt x="769" y="12844"/>
                </a:lnTo>
                <a:lnTo>
                  <a:pt x="953" y="12875"/>
                </a:lnTo>
                <a:lnTo>
                  <a:pt x="1691" y="12875"/>
                </a:lnTo>
                <a:lnTo>
                  <a:pt x="1752" y="13213"/>
                </a:lnTo>
                <a:lnTo>
                  <a:pt x="1813" y="13551"/>
                </a:lnTo>
                <a:lnTo>
                  <a:pt x="1936" y="13858"/>
                </a:lnTo>
                <a:lnTo>
                  <a:pt x="2059" y="14165"/>
                </a:lnTo>
                <a:lnTo>
                  <a:pt x="2213" y="14442"/>
                </a:lnTo>
                <a:lnTo>
                  <a:pt x="2397" y="14718"/>
                </a:lnTo>
                <a:lnTo>
                  <a:pt x="2612" y="14995"/>
                </a:lnTo>
                <a:lnTo>
                  <a:pt x="2858" y="15210"/>
                </a:lnTo>
                <a:lnTo>
                  <a:pt x="3104" y="15425"/>
                </a:lnTo>
                <a:lnTo>
                  <a:pt x="3380" y="15609"/>
                </a:lnTo>
                <a:lnTo>
                  <a:pt x="3657" y="15794"/>
                </a:lnTo>
                <a:lnTo>
                  <a:pt x="3964" y="15917"/>
                </a:lnTo>
                <a:lnTo>
                  <a:pt x="4272" y="16040"/>
                </a:lnTo>
                <a:lnTo>
                  <a:pt x="4610" y="16132"/>
                </a:lnTo>
                <a:lnTo>
                  <a:pt x="4947" y="16162"/>
                </a:lnTo>
                <a:lnTo>
                  <a:pt x="5285" y="16193"/>
                </a:lnTo>
                <a:lnTo>
                  <a:pt x="5654" y="16162"/>
                </a:lnTo>
                <a:lnTo>
                  <a:pt x="6023" y="16101"/>
                </a:lnTo>
                <a:lnTo>
                  <a:pt x="6361" y="16009"/>
                </a:lnTo>
                <a:lnTo>
                  <a:pt x="6699" y="15886"/>
                </a:lnTo>
                <a:lnTo>
                  <a:pt x="7006" y="15732"/>
                </a:lnTo>
                <a:lnTo>
                  <a:pt x="7313" y="15579"/>
                </a:lnTo>
                <a:lnTo>
                  <a:pt x="7590" y="15364"/>
                </a:lnTo>
                <a:lnTo>
                  <a:pt x="7866" y="15118"/>
                </a:lnTo>
                <a:lnTo>
                  <a:pt x="8082" y="14872"/>
                </a:lnTo>
                <a:lnTo>
                  <a:pt x="8297" y="14595"/>
                </a:lnTo>
                <a:lnTo>
                  <a:pt x="8481" y="14288"/>
                </a:lnTo>
                <a:lnTo>
                  <a:pt x="8635" y="13981"/>
                </a:lnTo>
                <a:lnTo>
                  <a:pt x="8757" y="13643"/>
                </a:lnTo>
                <a:lnTo>
                  <a:pt x="8850" y="13305"/>
                </a:lnTo>
                <a:lnTo>
                  <a:pt x="8880" y="12936"/>
                </a:lnTo>
                <a:lnTo>
                  <a:pt x="8911" y="12568"/>
                </a:lnTo>
                <a:lnTo>
                  <a:pt x="8880" y="12199"/>
                </a:lnTo>
                <a:lnTo>
                  <a:pt x="8850" y="11830"/>
                </a:lnTo>
                <a:lnTo>
                  <a:pt x="8757" y="11492"/>
                </a:lnTo>
                <a:lnTo>
                  <a:pt x="8635" y="11154"/>
                </a:lnTo>
                <a:lnTo>
                  <a:pt x="8481" y="10847"/>
                </a:lnTo>
                <a:lnTo>
                  <a:pt x="8297" y="10540"/>
                </a:lnTo>
                <a:lnTo>
                  <a:pt x="8082" y="10263"/>
                </a:lnTo>
                <a:lnTo>
                  <a:pt x="7866" y="10017"/>
                </a:lnTo>
                <a:lnTo>
                  <a:pt x="7590" y="9771"/>
                </a:lnTo>
                <a:lnTo>
                  <a:pt x="7313" y="9587"/>
                </a:lnTo>
                <a:lnTo>
                  <a:pt x="7006" y="9403"/>
                </a:lnTo>
                <a:lnTo>
                  <a:pt x="6699" y="9249"/>
                </a:lnTo>
                <a:lnTo>
                  <a:pt x="6361" y="9126"/>
                </a:lnTo>
                <a:lnTo>
                  <a:pt x="6023" y="9034"/>
                </a:lnTo>
                <a:lnTo>
                  <a:pt x="5654" y="8973"/>
                </a:lnTo>
                <a:lnTo>
                  <a:pt x="5285" y="8942"/>
                </a:lnTo>
                <a:lnTo>
                  <a:pt x="4947" y="8973"/>
                </a:lnTo>
                <a:lnTo>
                  <a:pt x="4610" y="9034"/>
                </a:lnTo>
                <a:lnTo>
                  <a:pt x="4272" y="9096"/>
                </a:lnTo>
                <a:lnTo>
                  <a:pt x="3934" y="9218"/>
                </a:lnTo>
                <a:lnTo>
                  <a:pt x="3626" y="9372"/>
                </a:lnTo>
                <a:lnTo>
                  <a:pt x="3350" y="9526"/>
                </a:lnTo>
                <a:lnTo>
                  <a:pt x="3073" y="9741"/>
                </a:lnTo>
                <a:lnTo>
                  <a:pt x="2797" y="9956"/>
                </a:lnTo>
                <a:lnTo>
                  <a:pt x="2582" y="10202"/>
                </a:lnTo>
                <a:lnTo>
                  <a:pt x="2367" y="10447"/>
                </a:lnTo>
                <a:lnTo>
                  <a:pt x="2182" y="10724"/>
                </a:lnTo>
                <a:lnTo>
                  <a:pt x="2029" y="11031"/>
                </a:lnTo>
                <a:lnTo>
                  <a:pt x="1906" y="11338"/>
                </a:lnTo>
                <a:lnTo>
                  <a:pt x="1783" y="11676"/>
                </a:lnTo>
                <a:lnTo>
                  <a:pt x="1721" y="12014"/>
                </a:lnTo>
                <a:lnTo>
                  <a:pt x="1691" y="12383"/>
                </a:lnTo>
                <a:lnTo>
                  <a:pt x="953" y="12383"/>
                </a:lnTo>
                <a:lnTo>
                  <a:pt x="769" y="12322"/>
                </a:lnTo>
                <a:lnTo>
                  <a:pt x="615" y="12230"/>
                </a:lnTo>
                <a:lnTo>
                  <a:pt x="523" y="12107"/>
                </a:lnTo>
                <a:lnTo>
                  <a:pt x="492" y="11922"/>
                </a:lnTo>
                <a:lnTo>
                  <a:pt x="49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45"/>
          <p:cNvSpPr/>
          <p:nvPr/>
        </p:nvSpPr>
        <p:spPr>
          <a:xfrm>
            <a:off x="4392762" y="2946146"/>
            <a:ext cx="719271" cy="134825"/>
          </a:xfrm>
          <a:custGeom>
            <a:avLst/>
            <a:gdLst/>
            <a:ahLst/>
            <a:cxnLst/>
            <a:rect l="l" t="t" r="r" b="b"/>
            <a:pathLst>
              <a:path w="8205" h="1538" extrusionOk="0">
                <a:moveTo>
                  <a:pt x="1" y="1"/>
                </a:moveTo>
                <a:lnTo>
                  <a:pt x="1" y="1537"/>
                </a:lnTo>
                <a:lnTo>
                  <a:pt x="8205" y="1537"/>
                </a:lnTo>
                <a:lnTo>
                  <a:pt x="8205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5"/>
          <p:cNvSpPr/>
          <p:nvPr/>
        </p:nvSpPr>
        <p:spPr>
          <a:xfrm>
            <a:off x="5448634" y="2881540"/>
            <a:ext cx="59348" cy="261322"/>
          </a:xfrm>
          <a:custGeom>
            <a:avLst/>
            <a:gdLst/>
            <a:ahLst/>
            <a:cxnLst/>
            <a:rect l="l" t="t" r="r" b="b"/>
            <a:pathLst>
              <a:path w="677" h="2981" extrusionOk="0">
                <a:moveTo>
                  <a:pt x="0" y="1"/>
                </a:moveTo>
                <a:lnTo>
                  <a:pt x="0" y="2981"/>
                </a:lnTo>
                <a:lnTo>
                  <a:pt x="584" y="2981"/>
                </a:lnTo>
                <a:lnTo>
                  <a:pt x="646" y="2950"/>
                </a:lnTo>
                <a:lnTo>
                  <a:pt x="676" y="2889"/>
                </a:lnTo>
                <a:lnTo>
                  <a:pt x="676" y="2797"/>
                </a:lnTo>
                <a:lnTo>
                  <a:pt x="676" y="185"/>
                </a:lnTo>
                <a:lnTo>
                  <a:pt x="676" y="123"/>
                </a:lnTo>
                <a:lnTo>
                  <a:pt x="646" y="62"/>
                </a:lnTo>
                <a:lnTo>
                  <a:pt x="584" y="31"/>
                </a:lnTo>
                <a:lnTo>
                  <a:pt x="492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5"/>
          <p:cNvSpPr/>
          <p:nvPr/>
        </p:nvSpPr>
        <p:spPr>
          <a:xfrm>
            <a:off x="3633270" y="2881540"/>
            <a:ext cx="61977" cy="261322"/>
          </a:xfrm>
          <a:custGeom>
            <a:avLst/>
            <a:gdLst/>
            <a:ahLst/>
            <a:cxnLst/>
            <a:rect l="l" t="t" r="r" b="b"/>
            <a:pathLst>
              <a:path w="707" h="2981" extrusionOk="0">
                <a:moveTo>
                  <a:pt x="215" y="1"/>
                </a:moveTo>
                <a:lnTo>
                  <a:pt x="123" y="31"/>
                </a:lnTo>
                <a:lnTo>
                  <a:pt x="62" y="62"/>
                </a:lnTo>
                <a:lnTo>
                  <a:pt x="31" y="123"/>
                </a:lnTo>
                <a:lnTo>
                  <a:pt x="0" y="185"/>
                </a:lnTo>
                <a:lnTo>
                  <a:pt x="0" y="2797"/>
                </a:lnTo>
                <a:lnTo>
                  <a:pt x="31" y="2889"/>
                </a:lnTo>
                <a:lnTo>
                  <a:pt x="62" y="2950"/>
                </a:lnTo>
                <a:lnTo>
                  <a:pt x="123" y="2981"/>
                </a:lnTo>
                <a:lnTo>
                  <a:pt x="707" y="2981"/>
                </a:lnTo>
                <a:lnTo>
                  <a:pt x="707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5"/>
          <p:cNvSpPr/>
          <p:nvPr/>
        </p:nvSpPr>
        <p:spPr>
          <a:xfrm>
            <a:off x="3657464" y="2491011"/>
            <a:ext cx="1820925" cy="1042482"/>
          </a:xfrm>
          <a:custGeom>
            <a:avLst/>
            <a:gdLst/>
            <a:ahLst/>
            <a:cxnLst/>
            <a:rect l="l" t="t" r="r" b="b"/>
            <a:pathLst>
              <a:path w="20772" h="11892" extrusionOk="0">
                <a:moveTo>
                  <a:pt x="4855" y="0"/>
                </a:moveTo>
                <a:lnTo>
                  <a:pt x="4395" y="31"/>
                </a:lnTo>
                <a:lnTo>
                  <a:pt x="3934" y="62"/>
                </a:lnTo>
                <a:lnTo>
                  <a:pt x="3473" y="154"/>
                </a:lnTo>
                <a:lnTo>
                  <a:pt x="3043" y="246"/>
                </a:lnTo>
                <a:lnTo>
                  <a:pt x="2582" y="369"/>
                </a:lnTo>
                <a:lnTo>
                  <a:pt x="2152" y="523"/>
                </a:lnTo>
                <a:lnTo>
                  <a:pt x="1721" y="707"/>
                </a:lnTo>
                <a:lnTo>
                  <a:pt x="1322" y="922"/>
                </a:lnTo>
                <a:lnTo>
                  <a:pt x="1045" y="1106"/>
                </a:lnTo>
                <a:lnTo>
                  <a:pt x="769" y="1322"/>
                </a:lnTo>
                <a:lnTo>
                  <a:pt x="554" y="1567"/>
                </a:lnTo>
                <a:lnTo>
                  <a:pt x="369" y="1844"/>
                </a:lnTo>
                <a:lnTo>
                  <a:pt x="216" y="2151"/>
                </a:lnTo>
                <a:lnTo>
                  <a:pt x="93" y="2458"/>
                </a:lnTo>
                <a:lnTo>
                  <a:pt x="31" y="2796"/>
                </a:lnTo>
                <a:lnTo>
                  <a:pt x="1" y="3134"/>
                </a:lnTo>
                <a:lnTo>
                  <a:pt x="1" y="8788"/>
                </a:lnTo>
                <a:lnTo>
                  <a:pt x="31" y="9126"/>
                </a:lnTo>
                <a:lnTo>
                  <a:pt x="93" y="9464"/>
                </a:lnTo>
                <a:lnTo>
                  <a:pt x="216" y="9771"/>
                </a:lnTo>
                <a:lnTo>
                  <a:pt x="369" y="10078"/>
                </a:lnTo>
                <a:lnTo>
                  <a:pt x="554" y="10355"/>
                </a:lnTo>
                <a:lnTo>
                  <a:pt x="769" y="10601"/>
                </a:lnTo>
                <a:lnTo>
                  <a:pt x="1045" y="10816"/>
                </a:lnTo>
                <a:lnTo>
                  <a:pt x="1322" y="11000"/>
                </a:lnTo>
                <a:lnTo>
                  <a:pt x="1721" y="11184"/>
                </a:lnTo>
                <a:lnTo>
                  <a:pt x="2152" y="11369"/>
                </a:lnTo>
                <a:lnTo>
                  <a:pt x="2582" y="11522"/>
                </a:lnTo>
                <a:lnTo>
                  <a:pt x="3043" y="11676"/>
                </a:lnTo>
                <a:lnTo>
                  <a:pt x="3473" y="11768"/>
                </a:lnTo>
                <a:lnTo>
                  <a:pt x="3934" y="11830"/>
                </a:lnTo>
                <a:lnTo>
                  <a:pt x="4395" y="11891"/>
                </a:lnTo>
                <a:lnTo>
                  <a:pt x="18528" y="11891"/>
                </a:lnTo>
                <a:lnTo>
                  <a:pt x="18805" y="11830"/>
                </a:lnTo>
                <a:lnTo>
                  <a:pt x="19081" y="11768"/>
                </a:lnTo>
                <a:lnTo>
                  <a:pt x="19327" y="11645"/>
                </a:lnTo>
                <a:lnTo>
                  <a:pt x="19573" y="11522"/>
                </a:lnTo>
                <a:lnTo>
                  <a:pt x="19788" y="11369"/>
                </a:lnTo>
                <a:lnTo>
                  <a:pt x="20003" y="11184"/>
                </a:lnTo>
                <a:lnTo>
                  <a:pt x="20188" y="10969"/>
                </a:lnTo>
                <a:lnTo>
                  <a:pt x="20433" y="10601"/>
                </a:lnTo>
                <a:lnTo>
                  <a:pt x="20618" y="10232"/>
                </a:lnTo>
                <a:lnTo>
                  <a:pt x="20710" y="9802"/>
                </a:lnTo>
                <a:lnTo>
                  <a:pt x="20771" y="9372"/>
                </a:lnTo>
                <a:lnTo>
                  <a:pt x="20771" y="2520"/>
                </a:lnTo>
                <a:lnTo>
                  <a:pt x="20710" y="2090"/>
                </a:lnTo>
                <a:lnTo>
                  <a:pt x="20618" y="1690"/>
                </a:lnTo>
                <a:lnTo>
                  <a:pt x="20433" y="1291"/>
                </a:lnTo>
                <a:lnTo>
                  <a:pt x="20188" y="953"/>
                </a:lnTo>
                <a:lnTo>
                  <a:pt x="20003" y="738"/>
                </a:lnTo>
                <a:lnTo>
                  <a:pt x="19788" y="553"/>
                </a:lnTo>
                <a:lnTo>
                  <a:pt x="19573" y="400"/>
                </a:lnTo>
                <a:lnTo>
                  <a:pt x="19327" y="246"/>
                </a:lnTo>
                <a:lnTo>
                  <a:pt x="19081" y="154"/>
                </a:lnTo>
                <a:lnTo>
                  <a:pt x="18805" y="62"/>
                </a:lnTo>
                <a:lnTo>
                  <a:pt x="18528" y="31"/>
                </a:lnTo>
                <a:lnTo>
                  <a:pt x="18252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5"/>
          <p:cNvSpPr/>
          <p:nvPr/>
        </p:nvSpPr>
        <p:spPr>
          <a:xfrm>
            <a:off x="4503214" y="2830346"/>
            <a:ext cx="694988" cy="363712"/>
          </a:xfrm>
          <a:custGeom>
            <a:avLst/>
            <a:gdLst/>
            <a:ahLst/>
            <a:cxnLst/>
            <a:rect l="l" t="t" r="r" b="b"/>
            <a:pathLst>
              <a:path w="7928" h="4149" extrusionOk="0">
                <a:moveTo>
                  <a:pt x="1" y="1"/>
                </a:moveTo>
                <a:lnTo>
                  <a:pt x="1" y="4149"/>
                </a:lnTo>
                <a:lnTo>
                  <a:pt x="7928" y="4149"/>
                </a:lnTo>
                <a:lnTo>
                  <a:pt x="7928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45"/>
          <p:cNvSpPr/>
          <p:nvPr/>
        </p:nvSpPr>
        <p:spPr>
          <a:xfrm>
            <a:off x="3894499" y="2881540"/>
            <a:ext cx="506514" cy="264039"/>
          </a:xfrm>
          <a:custGeom>
            <a:avLst/>
            <a:gdLst/>
            <a:ahLst/>
            <a:cxnLst/>
            <a:rect l="l" t="t" r="r" b="b"/>
            <a:pathLst>
              <a:path w="5778" h="3012" extrusionOk="0">
                <a:moveTo>
                  <a:pt x="1537" y="1"/>
                </a:moveTo>
                <a:lnTo>
                  <a:pt x="1230" y="31"/>
                </a:lnTo>
                <a:lnTo>
                  <a:pt x="922" y="123"/>
                </a:lnTo>
                <a:lnTo>
                  <a:pt x="677" y="246"/>
                </a:lnTo>
                <a:lnTo>
                  <a:pt x="462" y="431"/>
                </a:lnTo>
                <a:lnTo>
                  <a:pt x="277" y="646"/>
                </a:lnTo>
                <a:lnTo>
                  <a:pt x="124" y="922"/>
                </a:lnTo>
                <a:lnTo>
                  <a:pt x="31" y="1199"/>
                </a:lnTo>
                <a:lnTo>
                  <a:pt x="1" y="1506"/>
                </a:lnTo>
                <a:lnTo>
                  <a:pt x="31" y="1813"/>
                </a:lnTo>
                <a:lnTo>
                  <a:pt x="124" y="2090"/>
                </a:lnTo>
                <a:lnTo>
                  <a:pt x="277" y="2336"/>
                </a:lnTo>
                <a:lnTo>
                  <a:pt x="462" y="2582"/>
                </a:lnTo>
                <a:lnTo>
                  <a:pt x="677" y="2766"/>
                </a:lnTo>
                <a:lnTo>
                  <a:pt x="922" y="2889"/>
                </a:lnTo>
                <a:lnTo>
                  <a:pt x="1230" y="2981"/>
                </a:lnTo>
                <a:lnTo>
                  <a:pt x="1537" y="3012"/>
                </a:lnTo>
                <a:lnTo>
                  <a:pt x="5777" y="3012"/>
                </a:lnTo>
                <a:lnTo>
                  <a:pt x="5777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5"/>
          <p:cNvSpPr/>
          <p:nvPr/>
        </p:nvSpPr>
        <p:spPr>
          <a:xfrm>
            <a:off x="4998847" y="2851910"/>
            <a:ext cx="479514" cy="320582"/>
          </a:xfrm>
          <a:custGeom>
            <a:avLst/>
            <a:gdLst/>
            <a:ahLst/>
            <a:cxnLst/>
            <a:rect l="l" t="t" r="r" b="b"/>
            <a:pathLst>
              <a:path w="5470" h="3657" extrusionOk="0">
                <a:moveTo>
                  <a:pt x="1598" y="1"/>
                </a:moveTo>
                <a:lnTo>
                  <a:pt x="1291" y="31"/>
                </a:lnTo>
                <a:lnTo>
                  <a:pt x="983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07"/>
                </a:lnTo>
                <a:lnTo>
                  <a:pt x="123" y="984"/>
                </a:lnTo>
                <a:lnTo>
                  <a:pt x="31" y="1291"/>
                </a:lnTo>
                <a:lnTo>
                  <a:pt x="0" y="1629"/>
                </a:lnTo>
                <a:lnTo>
                  <a:pt x="0" y="2059"/>
                </a:lnTo>
                <a:lnTo>
                  <a:pt x="31" y="2366"/>
                </a:lnTo>
                <a:lnTo>
                  <a:pt x="123" y="2674"/>
                </a:lnTo>
                <a:lnTo>
                  <a:pt x="277" y="2950"/>
                </a:lnTo>
                <a:lnTo>
                  <a:pt x="461" y="3196"/>
                </a:lnTo>
                <a:lnTo>
                  <a:pt x="707" y="3380"/>
                </a:lnTo>
                <a:lnTo>
                  <a:pt x="983" y="3534"/>
                </a:lnTo>
                <a:lnTo>
                  <a:pt x="1291" y="3626"/>
                </a:lnTo>
                <a:lnTo>
                  <a:pt x="1598" y="3657"/>
                </a:lnTo>
                <a:lnTo>
                  <a:pt x="5469" y="3657"/>
                </a:lnTo>
                <a:lnTo>
                  <a:pt x="54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45"/>
          <p:cNvSpPr/>
          <p:nvPr/>
        </p:nvSpPr>
        <p:spPr>
          <a:xfrm>
            <a:off x="3759852" y="2491011"/>
            <a:ext cx="1672776" cy="88977"/>
          </a:xfrm>
          <a:custGeom>
            <a:avLst/>
            <a:gdLst/>
            <a:ahLst/>
            <a:cxnLst/>
            <a:rect l="l" t="t" r="r" b="b"/>
            <a:pathLst>
              <a:path w="19082" h="1015" extrusionOk="0">
                <a:moveTo>
                  <a:pt x="3687" y="0"/>
                </a:moveTo>
                <a:lnTo>
                  <a:pt x="3227" y="31"/>
                </a:lnTo>
                <a:lnTo>
                  <a:pt x="2766" y="62"/>
                </a:lnTo>
                <a:lnTo>
                  <a:pt x="2305" y="154"/>
                </a:lnTo>
                <a:lnTo>
                  <a:pt x="1875" y="246"/>
                </a:lnTo>
                <a:lnTo>
                  <a:pt x="1414" y="369"/>
                </a:lnTo>
                <a:lnTo>
                  <a:pt x="984" y="523"/>
                </a:lnTo>
                <a:lnTo>
                  <a:pt x="553" y="707"/>
                </a:lnTo>
                <a:lnTo>
                  <a:pt x="154" y="922"/>
                </a:lnTo>
                <a:lnTo>
                  <a:pt x="0" y="1014"/>
                </a:lnTo>
                <a:lnTo>
                  <a:pt x="19081" y="1014"/>
                </a:lnTo>
                <a:lnTo>
                  <a:pt x="19020" y="953"/>
                </a:lnTo>
                <a:lnTo>
                  <a:pt x="18835" y="738"/>
                </a:lnTo>
                <a:lnTo>
                  <a:pt x="18620" y="553"/>
                </a:lnTo>
                <a:lnTo>
                  <a:pt x="18405" y="400"/>
                </a:lnTo>
                <a:lnTo>
                  <a:pt x="18159" y="246"/>
                </a:lnTo>
                <a:lnTo>
                  <a:pt x="17913" y="154"/>
                </a:lnTo>
                <a:lnTo>
                  <a:pt x="17637" y="62"/>
                </a:lnTo>
                <a:lnTo>
                  <a:pt x="17360" y="31"/>
                </a:lnTo>
                <a:lnTo>
                  <a:pt x="17084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45"/>
          <p:cNvSpPr/>
          <p:nvPr/>
        </p:nvSpPr>
        <p:spPr>
          <a:xfrm>
            <a:off x="3759852" y="3444498"/>
            <a:ext cx="1672776" cy="88977"/>
          </a:xfrm>
          <a:custGeom>
            <a:avLst/>
            <a:gdLst/>
            <a:ahLst/>
            <a:cxnLst/>
            <a:rect l="l" t="t" r="r" b="b"/>
            <a:pathLst>
              <a:path w="19082" h="1015" extrusionOk="0">
                <a:moveTo>
                  <a:pt x="0" y="0"/>
                </a:moveTo>
                <a:lnTo>
                  <a:pt x="154" y="123"/>
                </a:lnTo>
                <a:lnTo>
                  <a:pt x="553" y="307"/>
                </a:lnTo>
                <a:lnTo>
                  <a:pt x="984" y="492"/>
                </a:lnTo>
                <a:lnTo>
                  <a:pt x="1414" y="645"/>
                </a:lnTo>
                <a:lnTo>
                  <a:pt x="1875" y="799"/>
                </a:lnTo>
                <a:lnTo>
                  <a:pt x="2305" y="891"/>
                </a:lnTo>
                <a:lnTo>
                  <a:pt x="2766" y="953"/>
                </a:lnTo>
                <a:lnTo>
                  <a:pt x="3227" y="1014"/>
                </a:lnTo>
                <a:lnTo>
                  <a:pt x="17360" y="1014"/>
                </a:lnTo>
                <a:lnTo>
                  <a:pt x="17637" y="953"/>
                </a:lnTo>
                <a:lnTo>
                  <a:pt x="17913" y="891"/>
                </a:lnTo>
                <a:lnTo>
                  <a:pt x="18159" y="768"/>
                </a:lnTo>
                <a:lnTo>
                  <a:pt x="18405" y="645"/>
                </a:lnTo>
                <a:lnTo>
                  <a:pt x="18620" y="492"/>
                </a:lnTo>
                <a:lnTo>
                  <a:pt x="18835" y="307"/>
                </a:lnTo>
                <a:lnTo>
                  <a:pt x="19020" y="92"/>
                </a:lnTo>
                <a:lnTo>
                  <a:pt x="19081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5"/>
          <p:cNvSpPr/>
          <p:nvPr/>
        </p:nvSpPr>
        <p:spPr>
          <a:xfrm>
            <a:off x="4532843" y="2523358"/>
            <a:ext cx="466102" cy="115890"/>
          </a:xfrm>
          <a:custGeom>
            <a:avLst/>
            <a:gdLst/>
            <a:ahLst/>
            <a:cxnLst/>
            <a:rect l="l" t="t" r="r" b="b"/>
            <a:pathLst>
              <a:path w="5317" h="1322" extrusionOk="0">
                <a:moveTo>
                  <a:pt x="185" y="0"/>
                </a:moveTo>
                <a:lnTo>
                  <a:pt x="93" y="31"/>
                </a:lnTo>
                <a:lnTo>
                  <a:pt x="31" y="92"/>
                </a:lnTo>
                <a:lnTo>
                  <a:pt x="1" y="215"/>
                </a:lnTo>
                <a:lnTo>
                  <a:pt x="62" y="307"/>
                </a:lnTo>
                <a:lnTo>
                  <a:pt x="246" y="461"/>
                </a:lnTo>
                <a:lnTo>
                  <a:pt x="431" y="645"/>
                </a:lnTo>
                <a:lnTo>
                  <a:pt x="830" y="891"/>
                </a:lnTo>
                <a:lnTo>
                  <a:pt x="1230" y="1075"/>
                </a:lnTo>
                <a:lnTo>
                  <a:pt x="1629" y="1168"/>
                </a:lnTo>
                <a:lnTo>
                  <a:pt x="1998" y="1260"/>
                </a:lnTo>
                <a:lnTo>
                  <a:pt x="2367" y="1290"/>
                </a:lnTo>
                <a:lnTo>
                  <a:pt x="3012" y="1321"/>
                </a:lnTo>
                <a:lnTo>
                  <a:pt x="5132" y="1321"/>
                </a:lnTo>
                <a:lnTo>
                  <a:pt x="5224" y="1290"/>
                </a:lnTo>
                <a:lnTo>
                  <a:pt x="5285" y="1229"/>
                </a:lnTo>
                <a:lnTo>
                  <a:pt x="5316" y="1137"/>
                </a:lnTo>
                <a:lnTo>
                  <a:pt x="5285" y="1045"/>
                </a:lnTo>
                <a:lnTo>
                  <a:pt x="4855" y="123"/>
                </a:lnTo>
                <a:lnTo>
                  <a:pt x="4763" y="31"/>
                </a:lnTo>
                <a:lnTo>
                  <a:pt x="4640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5"/>
          <p:cNvSpPr/>
          <p:nvPr/>
        </p:nvSpPr>
        <p:spPr>
          <a:xfrm>
            <a:off x="5009630" y="2523358"/>
            <a:ext cx="145520" cy="110455"/>
          </a:xfrm>
          <a:custGeom>
            <a:avLst/>
            <a:gdLst/>
            <a:ahLst/>
            <a:cxnLst/>
            <a:rect l="l" t="t" r="r" b="b"/>
            <a:pathLst>
              <a:path w="1660" h="1260" extrusionOk="0">
                <a:moveTo>
                  <a:pt x="62" y="0"/>
                </a:moveTo>
                <a:lnTo>
                  <a:pt x="31" y="61"/>
                </a:lnTo>
                <a:lnTo>
                  <a:pt x="0" y="123"/>
                </a:lnTo>
                <a:lnTo>
                  <a:pt x="31" y="184"/>
                </a:lnTo>
                <a:lnTo>
                  <a:pt x="492" y="1168"/>
                </a:lnTo>
                <a:lnTo>
                  <a:pt x="553" y="1229"/>
                </a:lnTo>
                <a:lnTo>
                  <a:pt x="615" y="1260"/>
                </a:lnTo>
                <a:lnTo>
                  <a:pt x="737" y="1260"/>
                </a:lnTo>
                <a:lnTo>
                  <a:pt x="953" y="1168"/>
                </a:lnTo>
                <a:lnTo>
                  <a:pt x="1075" y="1075"/>
                </a:lnTo>
                <a:lnTo>
                  <a:pt x="1229" y="953"/>
                </a:lnTo>
                <a:lnTo>
                  <a:pt x="1352" y="830"/>
                </a:lnTo>
                <a:lnTo>
                  <a:pt x="1475" y="645"/>
                </a:lnTo>
                <a:lnTo>
                  <a:pt x="1567" y="461"/>
                </a:lnTo>
                <a:lnTo>
                  <a:pt x="1659" y="215"/>
                </a:lnTo>
                <a:lnTo>
                  <a:pt x="1659" y="123"/>
                </a:lnTo>
                <a:lnTo>
                  <a:pt x="1629" y="61"/>
                </a:lnTo>
                <a:lnTo>
                  <a:pt x="1567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45"/>
          <p:cNvSpPr/>
          <p:nvPr/>
        </p:nvSpPr>
        <p:spPr>
          <a:xfrm>
            <a:off x="4532843" y="3387869"/>
            <a:ext cx="466102" cy="115977"/>
          </a:xfrm>
          <a:custGeom>
            <a:avLst/>
            <a:gdLst/>
            <a:ahLst/>
            <a:cxnLst/>
            <a:rect l="l" t="t" r="r" b="b"/>
            <a:pathLst>
              <a:path w="5317" h="1323" extrusionOk="0">
                <a:moveTo>
                  <a:pt x="3012" y="1"/>
                </a:moveTo>
                <a:lnTo>
                  <a:pt x="2367" y="32"/>
                </a:lnTo>
                <a:lnTo>
                  <a:pt x="1998" y="62"/>
                </a:lnTo>
                <a:lnTo>
                  <a:pt x="1629" y="124"/>
                </a:lnTo>
                <a:lnTo>
                  <a:pt x="1230" y="247"/>
                </a:lnTo>
                <a:lnTo>
                  <a:pt x="830" y="431"/>
                </a:lnTo>
                <a:lnTo>
                  <a:pt x="431" y="677"/>
                </a:lnTo>
                <a:lnTo>
                  <a:pt x="246" y="831"/>
                </a:lnTo>
                <a:lnTo>
                  <a:pt x="62" y="1015"/>
                </a:lnTo>
                <a:lnTo>
                  <a:pt x="1" y="1107"/>
                </a:lnTo>
                <a:lnTo>
                  <a:pt x="31" y="1199"/>
                </a:lnTo>
                <a:lnTo>
                  <a:pt x="93" y="1291"/>
                </a:lnTo>
                <a:lnTo>
                  <a:pt x="185" y="1322"/>
                </a:lnTo>
                <a:lnTo>
                  <a:pt x="4640" y="1322"/>
                </a:lnTo>
                <a:lnTo>
                  <a:pt x="4763" y="1291"/>
                </a:lnTo>
                <a:lnTo>
                  <a:pt x="4855" y="1199"/>
                </a:lnTo>
                <a:lnTo>
                  <a:pt x="5285" y="247"/>
                </a:lnTo>
                <a:lnTo>
                  <a:pt x="5316" y="155"/>
                </a:lnTo>
                <a:lnTo>
                  <a:pt x="5285" y="93"/>
                </a:lnTo>
                <a:lnTo>
                  <a:pt x="5224" y="32"/>
                </a:lnTo>
                <a:lnTo>
                  <a:pt x="5132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5"/>
          <p:cNvSpPr/>
          <p:nvPr/>
        </p:nvSpPr>
        <p:spPr>
          <a:xfrm>
            <a:off x="5009630" y="3390586"/>
            <a:ext cx="145520" cy="113260"/>
          </a:xfrm>
          <a:custGeom>
            <a:avLst/>
            <a:gdLst/>
            <a:ahLst/>
            <a:cxnLst/>
            <a:rect l="l" t="t" r="r" b="b"/>
            <a:pathLst>
              <a:path w="1660" h="1292" extrusionOk="0">
                <a:moveTo>
                  <a:pt x="676" y="1"/>
                </a:moveTo>
                <a:lnTo>
                  <a:pt x="615" y="31"/>
                </a:lnTo>
                <a:lnTo>
                  <a:pt x="553" y="62"/>
                </a:lnTo>
                <a:lnTo>
                  <a:pt x="492" y="93"/>
                </a:lnTo>
                <a:lnTo>
                  <a:pt x="31" y="1107"/>
                </a:lnTo>
                <a:lnTo>
                  <a:pt x="0" y="1168"/>
                </a:lnTo>
                <a:lnTo>
                  <a:pt x="31" y="1230"/>
                </a:lnTo>
                <a:lnTo>
                  <a:pt x="62" y="1260"/>
                </a:lnTo>
                <a:lnTo>
                  <a:pt x="123" y="1291"/>
                </a:lnTo>
                <a:lnTo>
                  <a:pt x="1506" y="1291"/>
                </a:lnTo>
                <a:lnTo>
                  <a:pt x="1567" y="1260"/>
                </a:lnTo>
                <a:lnTo>
                  <a:pt x="1629" y="1230"/>
                </a:lnTo>
                <a:lnTo>
                  <a:pt x="1659" y="1138"/>
                </a:lnTo>
                <a:lnTo>
                  <a:pt x="1659" y="1045"/>
                </a:lnTo>
                <a:lnTo>
                  <a:pt x="1567" y="830"/>
                </a:lnTo>
                <a:lnTo>
                  <a:pt x="1475" y="615"/>
                </a:lnTo>
                <a:lnTo>
                  <a:pt x="1352" y="462"/>
                </a:lnTo>
                <a:lnTo>
                  <a:pt x="1229" y="308"/>
                </a:lnTo>
                <a:lnTo>
                  <a:pt x="1075" y="216"/>
                </a:lnTo>
                <a:lnTo>
                  <a:pt x="953" y="124"/>
                </a:lnTo>
                <a:lnTo>
                  <a:pt x="737" y="31"/>
                </a:lnTo>
                <a:lnTo>
                  <a:pt x="676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5"/>
          <p:cNvSpPr/>
          <p:nvPr/>
        </p:nvSpPr>
        <p:spPr>
          <a:xfrm>
            <a:off x="5230447" y="2692981"/>
            <a:ext cx="247910" cy="27000"/>
          </a:xfrm>
          <a:custGeom>
            <a:avLst/>
            <a:gdLst/>
            <a:ahLst/>
            <a:cxnLst/>
            <a:rect l="l" t="t" r="r" b="b"/>
            <a:pathLst>
              <a:path w="2828" h="308" extrusionOk="0">
                <a:moveTo>
                  <a:pt x="1" y="1"/>
                </a:moveTo>
                <a:lnTo>
                  <a:pt x="1" y="308"/>
                </a:lnTo>
                <a:lnTo>
                  <a:pt x="2827" y="308"/>
                </a:lnTo>
                <a:lnTo>
                  <a:pt x="2827" y="216"/>
                </a:lnTo>
                <a:lnTo>
                  <a:pt x="2797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45"/>
          <p:cNvSpPr/>
          <p:nvPr/>
        </p:nvSpPr>
        <p:spPr>
          <a:xfrm>
            <a:off x="5230447" y="3304416"/>
            <a:ext cx="247910" cy="29718"/>
          </a:xfrm>
          <a:custGeom>
            <a:avLst/>
            <a:gdLst/>
            <a:ahLst/>
            <a:cxnLst/>
            <a:rect l="l" t="t" r="r" b="b"/>
            <a:pathLst>
              <a:path w="2828" h="339" extrusionOk="0">
                <a:moveTo>
                  <a:pt x="1" y="0"/>
                </a:moveTo>
                <a:lnTo>
                  <a:pt x="1" y="338"/>
                </a:lnTo>
                <a:lnTo>
                  <a:pt x="2797" y="338"/>
                </a:lnTo>
                <a:lnTo>
                  <a:pt x="2827" y="93"/>
                </a:lnTo>
                <a:lnTo>
                  <a:pt x="2827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45"/>
          <p:cNvSpPr/>
          <p:nvPr/>
        </p:nvSpPr>
        <p:spPr>
          <a:xfrm>
            <a:off x="3657464" y="2692981"/>
            <a:ext cx="678858" cy="118607"/>
          </a:xfrm>
          <a:custGeom>
            <a:avLst/>
            <a:gdLst/>
            <a:ahLst/>
            <a:cxnLst/>
            <a:rect l="l" t="t" r="r" b="b"/>
            <a:pathLst>
              <a:path w="7744" h="1353" extrusionOk="0">
                <a:moveTo>
                  <a:pt x="3319" y="1"/>
                </a:moveTo>
                <a:lnTo>
                  <a:pt x="3166" y="62"/>
                </a:lnTo>
                <a:lnTo>
                  <a:pt x="2950" y="277"/>
                </a:lnTo>
                <a:lnTo>
                  <a:pt x="2735" y="462"/>
                </a:lnTo>
                <a:lnTo>
                  <a:pt x="2520" y="646"/>
                </a:lnTo>
                <a:lnTo>
                  <a:pt x="2274" y="769"/>
                </a:lnTo>
                <a:lnTo>
                  <a:pt x="1998" y="892"/>
                </a:lnTo>
                <a:lnTo>
                  <a:pt x="1721" y="984"/>
                </a:lnTo>
                <a:lnTo>
                  <a:pt x="1445" y="1015"/>
                </a:lnTo>
                <a:lnTo>
                  <a:pt x="1138" y="1045"/>
                </a:lnTo>
                <a:lnTo>
                  <a:pt x="1" y="1045"/>
                </a:lnTo>
                <a:lnTo>
                  <a:pt x="1" y="1353"/>
                </a:lnTo>
                <a:lnTo>
                  <a:pt x="1445" y="1353"/>
                </a:lnTo>
                <a:lnTo>
                  <a:pt x="1752" y="1291"/>
                </a:lnTo>
                <a:lnTo>
                  <a:pt x="2059" y="1230"/>
                </a:lnTo>
                <a:lnTo>
                  <a:pt x="2336" y="1107"/>
                </a:lnTo>
                <a:lnTo>
                  <a:pt x="2582" y="984"/>
                </a:lnTo>
                <a:lnTo>
                  <a:pt x="2858" y="800"/>
                </a:lnTo>
                <a:lnTo>
                  <a:pt x="3073" y="615"/>
                </a:lnTo>
                <a:lnTo>
                  <a:pt x="3288" y="400"/>
                </a:lnTo>
                <a:lnTo>
                  <a:pt x="3381" y="339"/>
                </a:lnTo>
                <a:lnTo>
                  <a:pt x="3473" y="308"/>
                </a:lnTo>
                <a:lnTo>
                  <a:pt x="7744" y="308"/>
                </a:lnTo>
                <a:lnTo>
                  <a:pt x="7744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45"/>
          <p:cNvSpPr/>
          <p:nvPr/>
        </p:nvSpPr>
        <p:spPr>
          <a:xfrm>
            <a:off x="3657464" y="3212810"/>
            <a:ext cx="678858" cy="121325"/>
          </a:xfrm>
          <a:custGeom>
            <a:avLst/>
            <a:gdLst/>
            <a:ahLst/>
            <a:cxnLst/>
            <a:rect l="l" t="t" r="r" b="b"/>
            <a:pathLst>
              <a:path w="7744" h="1384" extrusionOk="0">
                <a:moveTo>
                  <a:pt x="1" y="1"/>
                </a:moveTo>
                <a:lnTo>
                  <a:pt x="1" y="339"/>
                </a:lnTo>
                <a:lnTo>
                  <a:pt x="1445" y="339"/>
                </a:lnTo>
                <a:lnTo>
                  <a:pt x="1721" y="400"/>
                </a:lnTo>
                <a:lnTo>
                  <a:pt x="1998" y="492"/>
                </a:lnTo>
                <a:lnTo>
                  <a:pt x="2274" y="585"/>
                </a:lnTo>
                <a:lnTo>
                  <a:pt x="2520" y="738"/>
                </a:lnTo>
                <a:lnTo>
                  <a:pt x="2735" y="892"/>
                </a:lnTo>
                <a:lnTo>
                  <a:pt x="2950" y="1107"/>
                </a:lnTo>
                <a:lnTo>
                  <a:pt x="3166" y="1322"/>
                </a:lnTo>
                <a:lnTo>
                  <a:pt x="3319" y="1353"/>
                </a:lnTo>
                <a:lnTo>
                  <a:pt x="3503" y="1383"/>
                </a:lnTo>
                <a:lnTo>
                  <a:pt x="7744" y="1383"/>
                </a:lnTo>
                <a:lnTo>
                  <a:pt x="7744" y="1045"/>
                </a:lnTo>
                <a:lnTo>
                  <a:pt x="3473" y="1045"/>
                </a:lnTo>
                <a:lnTo>
                  <a:pt x="3381" y="1015"/>
                </a:lnTo>
                <a:lnTo>
                  <a:pt x="3288" y="984"/>
                </a:lnTo>
                <a:lnTo>
                  <a:pt x="3073" y="738"/>
                </a:lnTo>
                <a:lnTo>
                  <a:pt x="2858" y="554"/>
                </a:lnTo>
                <a:lnTo>
                  <a:pt x="2612" y="400"/>
                </a:lnTo>
                <a:lnTo>
                  <a:pt x="2336" y="247"/>
                </a:lnTo>
                <a:lnTo>
                  <a:pt x="2059" y="154"/>
                </a:lnTo>
                <a:lnTo>
                  <a:pt x="1752" y="62"/>
                </a:lnTo>
                <a:lnTo>
                  <a:pt x="1445" y="32"/>
                </a:lnTo>
                <a:lnTo>
                  <a:pt x="1138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5"/>
          <p:cNvSpPr/>
          <p:nvPr/>
        </p:nvSpPr>
        <p:spPr>
          <a:xfrm>
            <a:off x="3703311" y="2552899"/>
            <a:ext cx="250539" cy="202150"/>
          </a:xfrm>
          <a:custGeom>
            <a:avLst/>
            <a:gdLst/>
            <a:ahLst/>
            <a:cxnLst/>
            <a:rect l="l" t="t" r="r" b="b"/>
            <a:pathLst>
              <a:path w="2858" h="2306" extrusionOk="0">
                <a:moveTo>
                  <a:pt x="2735" y="1"/>
                </a:moveTo>
                <a:lnTo>
                  <a:pt x="2305" y="124"/>
                </a:lnTo>
                <a:lnTo>
                  <a:pt x="1874" y="247"/>
                </a:lnTo>
                <a:lnTo>
                  <a:pt x="1444" y="431"/>
                </a:lnTo>
                <a:lnTo>
                  <a:pt x="1045" y="646"/>
                </a:lnTo>
                <a:lnTo>
                  <a:pt x="830" y="769"/>
                </a:lnTo>
                <a:lnTo>
                  <a:pt x="645" y="923"/>
                </a:lnTo>
                <a:lnTo>
                  <a:pt x="461" y="1107"/>
                </a:lnTo>
                <a:lnTo>
                  <a:pt x="307" y="1291"/>
                </a:lnTo>
                <a:lnTo>
                  <a:pt x="184" y="1507"/>
                </a:lnTo>
                <a:lnTo>
                  <a:pt x="92" y="1722"/>
                </a:lnTo>
                <a:lnTo>
                  <a:pt x="31" y="1967"/>
                </a:lnTo>
                <a:lnTo>
                  <a:pt x="0" y="2213"/>
                </a:lnTo>
                <a:lnTo>
                  <a:pt x="31" y="2275"/>
                </a:lnTo>
                <a:lnTo>
                  <a:pt x="92" y="2305"/>
                </a:lnTo>
                <a:lnTo>
                  <a:pt x="860" y="2305"/>
                </a:lnTo>
                <a:lnTo>
                  <a:pt x="1075" y="2275"/>
                </a:lnTo>
                <a:lnTo>
                  <a:pt x="1291" y="2213"/>
                </a:lnTo>
                <a:lnTo>
                  <a:pt x="1506" y="2121"/>
                </a:lnTo>
                <a:lnTo>
                  <a:pt x="1690" y="2029"/>
                </a:lnTo>
                <a:lnTo>
                  <a:pt x="1874" y="1937"/>
                </a:lnTo>
                <a:lnTo>
                  <a:pt x="2028" y="1783"/>
                </a:lnTo>
                <a:lnTo>
                  <a:pt x="2212" y="1660"/>
                </a:lnTo>
                <a:lnTo>
                  <a:pt x="2335" y="1507"/>
                </a:lnTo>
                <a:lnTo>
                  <a:pt x="2458" y="1322"/>
                </a:lnTo>
                <a:lnTo>
                  <a:pt x="2581" y="1138"/>
                </a:lnTo>
                <a:lnTo>
                  <a:pt x="2673" y="953"/>
                </a:lnTo>
                <a:lnTo>
                  <a:pt x="2765" y="738"/>
                </a:lnTo>
                <a:lnTo>
                  <a:pt x="2796" y="523"/>
                </a:lnTo>
                <a:lnTo>
                  <a:pt x="2827" y="308"/>
                </a:lnTo>
                <a:lnTo>
                  <a:pt x="2858" y="93"/>
                </a:lnTo>
                <a:lnTo>
                  <a:pt x="2858" y="32"/>
                </a:lnTo>
                <a:lnTo>
                  <a:pt x="2827" y="1"/>
                </a:lnTo>
                <a:close/>
              </a:path>
            </a:pathLst>
          </a:custGeom>
          <a:solidFill>
            <a:srgbClr val="FF8C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5"/>
          <p:cNvSpPr/>
          <p:nvPr/>
        </p:nvSpPr>
        <p:spPr>
          <a:xfrm>
            <a:off x="3719440" y="2569117"/>
            <a:ext cx="218280" cy="172432"/>
          </a:xfrm>
          <a:custGeom>
            <a:avLst/>
            <a:gdLst/>
            <a:ahLst/>
            <a:cxnLst/>
            <a:rect l="l" t="t" r="r" b="b"/>
            <a:pathLst>
              <a:path w="2490" h="1967" extrusionOk="0">
                <a:moveTo>
                  <a:pt x="2489" y="0"/>
                </a:moveTo>
                <a:lnTo>
                  <a:pt x="2090" y="93"/>
                </a:lnTo>
                <a:lnTo>
                  <a:pt x="1690" y="246"/>
                </a:lnTo>
                <a:lnTo>
                  <a:pt x="1291" y="431"/>
                </a:lnTo>
                <a:lnTo>
                  <a:pt x="922" y="615"/>
                </a:lnTo>
                <a:lnTo>
                  <a:pt x="738" y="707"/>
                </a:lnTo>
                <a:lnTo>
                  <a:pt x="584" y="861"/>
                </a:lnTo>
                <a:lnTo>
                  <a:pt x="431" y="1014"/>
                </a:lnTo>
                <a:lnTo>
                  <a:pt x="308" y="1168"/>
                </a:lnTo>
                <a:lnTo>
                  <a:pt x="185" y="1352"/>
                </a:lnTo>
                <a:lnTo>
                  <a:pt x="93" y="1537"/>
                </a:lnTo>
                <a:lnTo>
                  <a:pt x="31" y="1752"/>
                </a:lnTo>
                <a:lnTo>
                  <a:pt x="0" y="1967"/>
                </a:lnTo>
                <a:lnTo>
                  <a:pt x="431" y="1967"/>
                </a:lnTo>
                <a:lnTo>
                  <a:pt x="646" y="1936"/>
                </a:lnTo>
                <a:lnTo>
                  <a:pt x="830" y="1905"/>
                </a:lnTo>
                <a:lnTo>
                  <a:pt x="1045" y="1875"/>
                </a:lnTo>
                <a:lnTo>
                  <a:pt x="1229" y="1813"/>
                </a:lnTo>
                <a:lnTo>
                  <a:pt x="1567" y="1629"/>
                </a:lnTo>
                <a:lnTo>
                  <a:pt x="1875" y="1383"/>
                </a:lnTo>
                <a:lnTo>
                  <a:pt x="2121" y="1106"/>
                </a:lnTo>
                <a:lnTo>
                  <a:pt x="2305" y="768"/>
                </a:lnTo>
                <a:lnTo>
                  <a:pt x="2397" y="584"/>
                </a:lnTo>
                <a:lnTo>
                  <a:pt x="2459" y="400"/>
                </a:lnTo>
                <a:lnTo>
                  <a:pt x="2489" y="185"/>
                </a:lnTo>
                <a:lnTo>
                  <a:pt x="2489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45"/>
          <p:cNvSpPr/>
          <p:nvPr/>
        </p:nvSpPr>
        <p:spPr>
          <a:xfrm>
            <a:off x="3762569" y="2636440"/>
            <a:ext cx="61977" cy="99760"/>
          </a:xfrm>
          <a:custGeom>
            <a:avLst/>
            <a:gdLst/>
            <a:ahLst/>
            <a:cxnLst/>
            <a:rect l="l" t="t" r="r" b="b"/>
            <a:pathLst>
              <a:path w="707" h="1138" extrusionOk="0">
                <a:moveTo>
                  <a:pt x="277" y="0"/>
                </a:moveTo>
                <a:lnTo>
                  <a:pt x="215" y="31"/>
                </a:lnTo>
                <a:lnTo>
                  <a:pt x="92" y="154"/>
                </a:lnTo>
                <a:lnTo>
                  <a:pt x="0" y="338"/>
                </a:lnTo>
                <a:lnTo>
                  <a:pt x="0" y="584"/>
                </a:lnTo>
                <a:lnTo>
                  <a:pt x="0" y="799"/>
                </a:lnTo>
                <a:lnTo>
                  <a:pt x="92" y="984"/>
                </a:lnTo>
                <a:lnTo>
                  <a:pt x="215" y="1107"/>
                </a:lnTo>
                <a:lnTo>
                  <a:pt x="277" y="1137"/>
                </a:lnTo>
                <a:lnTo>
                  <a:pt x="399" y="1137"/>
                </a:lnTo>
                <a:lnTo>
                  <a:pt x="492" y="1107"/>
                </a:lnTo>
                <a:lnTo>
                  <a:pt x="584" y="984"/>
                </a:lnTo>
                <a:lnTo>
                  <a:pt x="676" y="799"/>
                </a:lnTo>
                <a:lnTo>
                  <a:pt x="707" y="584"/>
                </a:lnTo>
                <a:lnTo>
                  <a:pt x="676" y="338"/>
                </a:lnTo>
                <a:lnTo>
                  <a:pt x="584" y="154"/>
                </a:lnTo>
                <a:lnTo>
                  <a:pt x="492" y="31"/>
                </a:lnTo>
                <a:lnTo>
                  <a:pt x="399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45"/>
          <p:cNvSpPr/>
          <p:nvPr/>
        </p:nvSpPr>
        <p:spPr>
          <a:xfrm>
            <a:off x="3832523" y="2609528"/>
            <a:ext cx="48565" cy="78195"/>
          </a:xfrm>
          <a:custGeom>
            <a:avLst/>
            <a:gdLst/>
            <a:ahLst/>
            <a:cxnLst/>
            <a:rect l="l" t="t" r="r" b="b"/>
            <a:pathLst>
              <a:path w="554" h="892" extrusionOk="0">
                <a:moveTo>
                  <a:pt x="277" y="0"/>
                </a:moveTo>
                <a:lnTo>
                  <a:pt x="185" y="31"/>
                </a:lnTo>
                <a:lnTo>
                  <a:pt x="93" y="123"/>
                </a:lnTo>
                <a:lnTo>
                  <a:pt x="32" y="277"/>
                </a:lnTo>
                <a:lnTo>
                  <a:pt x="1" y="430"/>
                </a:lnTo>
                <a:lnTo>
                  <a:pt x="32" y="615"/>
                </a:lnTo>
                <a:lnTo>
                  <a:pt x="93" y="738"/>
                </a:lnTo>
                <a:lnTo>
                  <a:pt x="185" y="830"/>
                </a:lnTo>
                <a:lnTo>
                  <a:pt x="277" y="891"/>
                </a:lnTo>
                <a:lnTo>
                  <a:pt x="370" y="830"/>
                </a:lnTo>
                <a:lnTo>
                  <a:pt x="462" y="738"/>
                </a:lnTo>
                <a:lnTo>
                  <a:pt x="523" y="615"/>
                </a:lnTo>
                <a:lnTo>
                  <a:pt x="554" y="430"/>
                </a:lnTo>
                <a:lnTo>
                  <a:pt x="523" y="277"/>
                </a:lnTo>
                <a:lnTo>
                  <a:pt x="462" y="123"/>
                </a:lnTo>
                <a:lnTo>
                  <a:pt x="370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45"/>
          <p:cNvSpPr/>
          <p:nvPr/>
        </p:nvSpPr>
        <p:spPr>
          <a:xfrm>
            <a:off x="3703311" y="3272069"/>
            <a:ext cx="250539" cy="202150"/>
          </a:xfrm>
          <a:custGeom>
            <a:avLst/>
            <a:gdLst/>
            <a:ahLst/>
            <a:cxnLst/>
            <a:rect l="l" t="t" r="r" b="b"/>
            <a:pathLst>
              <a:path w="2858" h="2306" extrusionOk="0">
                <a:moveTo>
                  <a:pt x="31" y="1"/>
                </a:moveTo>
                <a:lnTo>
                  <a:pt x="0" y="93"/>
                </a:lnTo>
                <a:lnTo>
                  <a:pt x="31" y="339"/>
                </a:lnTo>
                <a:lnTo>
                  <a:pt x="92" y="554"/>
                </a:lnTo>
                <a:lnTo>
                  <a:pt x="184" y="769"/>
                </a:lnTo>
                <a:lnTo>
                  <a:pt x="307" y="984"/>
                </a:lnTo>
                <a:lnTo>
                  <a:pt x="461" y="1168"/>
                </a:lnTo>
                <a:lnTo>
                  <a:pt x="645" y="1353"/>
                </a:lnTo>
                <a:lnTo>
                  <a:pt x="830" y="1506"/>
                </a:lnTo>
                <a:lnTo>
                  <a:pt x="1045" y="1660"/>
                </a:lnTo>
                <a:lnTo>
                  <a:pt x="1444" y="1844"/>
                </a:lnTo>
                <a:lnTo>
                  <a:pt x="1874" y="2029"/>
                </a:lnTo>
                <a:lnTo>
                  <a:pt x="2305" y="2182"/>
                </a:lnTo>
                <a:lnTo>
                  <a:pt x="2735" y="2305"/>
                </a:lnTo>
                <a:lnTo>
                  <a:pt x="2796" y="2305"/>
                </a:lnTo>
                <a:lnTo>
                  <a:pt x="2827" y="2274"/>
                </a:lnTo>
                <a:lnTo>
                  <a:pt x="2858" y="2244"/>
                </a:lnTo>
                <a:lnTo>
                  <a:pt x="2858" y="2213"/>
                </a:lnTo>
                <a:lnTo>
                  <a:pt x="2827" y="1998"/>
                </a:lnTo>
                <a:lnTo>
                  <a:pt x="2796" y="1752"/>
                </a:lnTo>
                <a:lnTo>
                  <a:pt x="2765" y="1537"/>
                </a:lnTo>
                <a:lnTo>
                  <a:pt x="2673" y="1353"/>
                </a:lnTo>
                <a:lnTo>
                  <a:pt x="2581" y="1138"/>
                </a:lnTo>
                <a:lnTo>
                  <a:pt x="2458" y="984"/>
                </a:lnTo>
                <a:lnTo>
                  <a:pt x="2335" y="800"/>
                </a:lnTo>
                <a:lnTo>
                  <a:pt x="2212" y="646"/>
                </a:lnTo>
                <a:lnTo>
                  <a:pt x="2028" y="492"/>
                </a:lnTo>
                <a:lnTo>
                  <a:pt x="1874" y="369"/>
                </a:lnTo>
                <a:lnTo>
                  <a:pt x="1690" y="247"/>
                </a:lnTo>
                <a:lnTo>
                  <a:pt x="1506" y="154"/>
                </a:lnTo>
                <a:lnTo>
                  <a:pt x="1291" y="93"/>
                </a:lnTo>
                <a:lnTo>
                  <a:pt x="1075" y="32"/>
                </a:lnTo>
                <a:lnTo>
                  <a:pt x="860" y="1"/>
                </a:lnTo>
                <a:close/>
              </a:path>
            </a:pathLst>
          </a:custGeom>
          <a:solidFill>
            <a:srgbClr val="FF8C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5"/>
          <p:cNvSpPr/>
          <p:nvPr/>
        </p:nvSpPr>
        <p:spPr>
          <a:xfrm>
            <a:off x="3719440" y="3285568"/>
            <a:ext cx="218280" cy="172432"/>
          </a:xfrm>
          <a:custGeom>
            <a:avLst/>
            <a:gdLst/>
            <a:ahLst/>
            <a:cxnLst/>
            <a:rect l="l" t="t" r="r" b="b"/>
            <a:pathLst>
              <a:path w="2490" h="1967" extrusionOk="0">
                <a:moveTo>
                  <a:pt x="0" y="0"/>
                </a:moveTo>
                <a:lnTo>
                  <a:pt x="31" y="215"/>
                </a:lnTo>
                <a:lnTo>
                  <a:pt x="93" y="400"/>
                </a:lnTo>
                <a:lnTo>
                  <a:pt x="185" y="615"/>
                </a:lnTo>
                <a:lnTo>
                  <a:pt x="308" y="769"/>
                </a:lnTo>
                <a:lnTo>
                  <a:pt x="431" y="953"/>
                </a:lnTo>
                <a:lnTo>
                  <a:pt x="584" y="1107"/>
                </a:lnTo>
                <a:lnTo>
                  <a:pt x="738" y="1229"/>
                </a:lnTo>
                <a:lnTo>
                  <a:pt x="922" y="1352"/>
                </a:lnTo>
                <a:lnTo>
                  <a:pt x="1291" y="1537"/>
                </a:lnTo>
                <a:lnTo>
                  <a:pt x="1690" y="1690"/>
                </a:lnTo>
                <a:lnTo>
                  <a:pt x="2090" y="1844"/>
                </a:lnTo>
                <a:lnTo>
                  <a:pt x="2489" y="1967"/>
                </a:lnTo>
                <a:lnTo>
                  <a:pt x="2489" y="1752"/>
                </a:lnTo>
                <a:lnTo>
                  <a:pt x="2459" y="1567"/>
                </a:lnTo>
                <a:lnTo>
                  <a:pt x="2397" y="1383"/>
                </a:lnTo>
                <a:lnTo>
                  <a:pt x="2305" y="1199"/>
                </a:lnTo>
                <a:lnTo>
                  <a:pt x="2121" y="861"/>
                </a:lnTo>
                <a:lnTo>
                  <a:pt x="1875" y="584"/>
                </a:lnTo>
                <a:lnTo>
                  <a:pt x="1567" y="338"/>
                </a:lnTo>
                <a:lnTo>
                  <a:pt x="1229" y="154"/>
                </a:lnTo>
                <a:lnTo>
                  <a:pt x="1045" y="93"/>
                </a:lnTo>
                <a:lnTo>
                  <a:pt x="830" y="31"/>
                </a:lnTo>
                <a:lnTo>
                  <a:pt x="646" y="0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45"/>
          <p:cNvSpPr/>
          <p:nvPr/>
        </p:nvSpPr>
        <p:spPr>
          <a:xfrm>
            <a:off x="3762569" y="3288286"/>
            <a:ext cx="61977" cy="102390"/>
          </a:xfrm>
          <a:custGeom>
            <a:avLst/>
            <a:gdLst/>
            <a:ahLst/>
            <a:cxnLst/>
            <a:rect l="l" t="t" r="r" b="b"/>
            <a:pathLst>
              <a:path w="707" h="1168" extrusionOk="0">
                <a:moveTo>
                  <a:pt x="277" y="0"/>
                </a:moveTo>
                <a:lnTo>
                  <a:pt x="215" y="62"/>
                </a:lnTo>
                <a:lnTo>
                  <a:pt x="92" y="184"/>
                </a:lnTo>
                <a:lnTo>
                  <a:pt x="0" y="369"/>
                </a:lnTo>
                <a:lnTo>
                  <a:pt x="0" y="584"/>
                </a:lnTo>
                <a:lnTo>
                  <a:pt x="0" y="799"/>
                </a:lnTo>
                <a:lnTo>
                  <a:pt x="92" y="983"/>
                </a:lnTo>
                <a:lnTo>
                  <a:pt x="215" y="1106"/>
                </a:lnTo>
                <a:lnTo>
                  <a:pt x="277" y="1137"/>
                </a:lnTo>
                <a:lnTo>
                  <a:pt x="338" y="1168"/>
                </a:lnTo>
                <a:lnTo>
                  <a:pt x="399" y="1137"/>
                </a:lnTo>
                <a:lnTo>
                  <a:pt x="492" y="1106"/>
                </a:lnTo>
                <a:lnTo>
                  <a:pt x="584" y="983"/>
                </a:lnTo>
                <a:lnTo>
                  <a:pt x="676" y="799"/>
                </a:lnTo>
                <a:lnTo>
                  <a:pt x="707" y="584"/>
                </a:lnTo>
                <a:lnTo>
                  <a:pt x="676" y="369"/>
                </a:lnTo>
                <a:lnTo>
                  <a:pt x="584" y="184"/>
                </a:lnTo>
                <a:lnTo>
                  <a:pt x="492" y="62"/>
                </a:lnTo>
                <a:lnTo>
                  <a:pt x="399" y="0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5"/>
          <p:cNvSpPr/>
          <p:nvPr/>
        </p:nvSpPr>
        <p:spPr>
          <a:xfrm>
            <a:off x="3832523" y="3339392"/>
            <a:ext cx="48565" cy="78195"/>
          </a:xfrm>
          <a:custGeom>
            <a:avLst/>
            <a:gdLst/>
            <a:ahLst/>
            <a:cxnLst/>
            <a:rect l="l" t="t" r="r" b="b"/>
            <a:pathLst>
              <a:path w="554" h="892" extrusionOk="0">
                <a:moveTo>
                  <a:pt x="277" y="1"/>
                </a:moveTo>
                <a:lnTo>
                  <a:pt x="185" y="32"/>
                </a:lnTo>
                <a:lnTo>
                  <a:pt x="93" y="124"/>
                </a:lnTo>
                <a:lnTo>
                  <a:pt x="32" y="277"/>
                </a:lnTo>
                <a:lnTo>
                  <a:pt x="1" y="431"/>
                </a:lnTo>
                <a:lnTo>
                  <a:pt x="32" y="615"/>
                </a:lnTo>
                <a:lnTo>
                  <a:pt x="93" y="738"/>
                </a:lnTo>
                <a:lnTo>
                  <a:pt x="185" y="861"/>
                </a:lnTo>
                <a:lnTo>
                  <a:pt x="277" y="892"/>
                </a:lnTo>
                <a:lnTo>
                  <a:pt x="370" y="861"/>
                </a:lnTo>
                <a:lnTo>
                  <a:pt x="462" y="738"/>
                </a:lnTo>
                <a:lnTo>
                  <a:pt x="523" y="615"/>
                </a:lnTo>
                <a:lnTo>
                  <a:pt x="554" y="431"/>
                </a:lnTo>
                <a:lnTo>
                  <a:pt x="523" y="277"/>
                </a:lnTo>
                <a:lnTo>
                  <a:pt x="462" y="124"/>
                </a:lnTo>
                <a:lnTo>
                  <a:pt x="37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FCA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45"/>
          <p:cNvSpPr/>
          <p:nvPr/>
        </p:nvSpPr>
        <p:spPr>
          <a:xfrm>
            <a:off x="4492432" y="2744175"/>
            <a:ext cx="738118" cy="29718"/>
          </a:xfrm>
          <a:custGeom>
            <a:avLst/>
            <a:gdLst/>
            <a:ahLst/>
            <a:cxnLst/>
            <a:rect l="l" t="t" r="r" b="b"/>
            <a:pathLst>
              <a:path w="8420" h="339" extrusionOk="0">
                <a:moveTo>
                  <a:pt x="1" y="1"/>
                </a:moveTo>
                <a:lnTo>
                  <a:pt x="1" y="339"/>
                </a:lnTo>
                <a:lnTo>
                  <a:pt x="8420" y="339"/>
                </a:lnTo>
                <a:lnTo>
                  <a:pt x="8420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45"/>
          <p:cNvSpPr/>
          <p:nvPr/>
        </p:nvSpPr>
        <p:spPr>
          <a:xfrm>
            <a:off x="4492432" y="3250504"/>
            <a:ext cx="738118" cy="29718"/>
          </a:xfrm>
          <a:custGeom>
            <a:avLst/>
            <a:gdLst/>
            <a:ahLst/>
            <a:cxnLst/>
            <a:rect l="l" t="t" r="r" b="b"/>
            <a:pathLst>
              <a:path w="8420" h="339" extrusionOk="0">
                <a:moveTo>
                  <a:pt x="1" y="1"/>
                </a:moveTo>
                <a:lnTo>
                  <a:pt x="1" y="339"/>
                </a:lnTo>
                <a:lnTo>
                  <a:pt x="8420" y="339"/>
                </a:lnTo>
                <a:lnTo>
                  <a:pt x="8420" y="1"/>
                </a:lnTo>
                <a:close/>
              </a:path>
            </a:pathLst>
          </a:custGeom>
          <a:solidFill>
            <a:srgbClr val="C24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45"/>
          <p:cNvSpPr/>
          <p:nvPr/>
        </p:nvSpPr>
        <p:spPr>
          <a:xfrm>
            <a:off x="5138841" y="2644505"/>
            <a:ext cx="142890" cy="735401"/>
          </a:xfrm>
          <a:custGeom>
            <a:avLst/>
            <a:gdLst/>
            <a:ahLst/>
            <a:cxnLst/>
            <a:rect l="l" t="t" r="r" b="b"/>
            <a:pathLst>
              <a:path w="1630" h="8389" extrusionOk="0">
                <a:moveTo>
                  <a:pt x="769" y="1"/>
                </a:moveTo>
                <a:lnTo>
                  <a:pt x="646" y="31"/>
                </a:lnTo>
                <a:lnTo>
                  <a:pt x="554" y="124"/>
                </a:lnTo>
                <a:lnTo>
                  <a:pt x="431" y="339"/>
                </a:lnTo>
                <a:lnTo>
                  <a:pt x="308" y="492"/>
                </a:lnTo>
                <a:lnTo>
                  <a:pt x="93" y="707"/>
                </a:lnTo>
                <a:lnTo>
                  <a:pt x="32" y="769"/>
                </a:lnTo>
                <a:lnTo>
                  <a:pt x="1" y="861"/>
                </a:lnTo>
                <a:lnTo>
                  <a:pt x="1" y="953"/>
                </a:lnTo>
                <a:lnTo>
                  <a:pt x="32" y="1015"/>
                </a:lnTo>
                <a:lnTo>
                  <a:pt x="124" y="1168"/>
                </a:lnTo>
                <a:lnTo>
                  <a:pt x="185" y="1322"/>
                </a:lnTo>
                <a:lnTo>
                  <a:pt x="247" y="1660"/>
                </a:lnTo>
                <a:lnTo>
                  <a:pt x="308" y="2090"/>
                </a:lnTo>
                <a:lnTo>
                  <a:pt x="339" y="2551"/>
                </a:lnTo>
                <a:lnTo>
                  <a:pt x="400" y="3288"/>
                </a:lnTo>
                <a:lnTo>
                  <a:pt x="431" y="4149"/>
                </a:lnTo>
                <a:lnTo>
                  <a:pt x="431" y="4855"/>
                </a:lnTo>
                <a:lnTo>
                  <a:pt x="400" y="5132"/>
                </a:lnTo>
                <a:lnTo>
                  <a:pt x="339" y="5869"/>
                </a:lnTo>
                <a:lnTo>
                  <a:pt x="308" y="6330"/>
                </a:lnTo>
                <a:lnTo>
                  <a:pt x="247" y="6730"/>
                </a:lnTo>
                <a:lnTo>
                  <a:pt x="185" y="7098"/>
                </a:lnTo>
                <a:lnTo>
                  <a:pt x="124" y="7252"/>
                </a:lnTo>
                <a:lnTo>
                  <a:pt x="32" y="7375"/>
                </a:lnTo>
                <a:lnTo>
                  <a:pt x="1" y="7467"/>
                </a:lnTo>
                <a:lnTo>
                  <a:pt x="1" y="7559"/>
                </a:lnTo>
                <a:lnTo>
                  <a:pt x="32" y="7651"/>
                </a:lnTo>
                <a:lnTo>
                  <a:pt x="93" y="7713"/>
                </a:lnTo>
                <a:lnTo>
                  <a:pt x="308" y="7928"/>
                </a:lnTo>
                <a:lnTo>
                  <a:pt x="431" y="8082"/>
                </a:lnTo>
                <a:lnTo>
                  <a:pt x="554" y="8266"/>
                </a:lnTo>
                <a:lnTo>
                  <a:pt x="646" y="8358"/>
                </a:lnTo>
                <a:lnTo>
                  <a:pt x="769" y="8389"/>
                </a:lnTo>
                <a:lnTo>
                  <a:pt x="892" y="8389"/>
                </a:lnTo>
                <a:lnTo>
                  <a:pt x="984" y="8297"/>
                </a:lnTo>
                <a:lnTo>
                  <a:pt x="1076" y="8082"/>
                </a:lnTo>
                <a:lnTo>
                  <a:pt x="1199" y="7836"/>
                </a:lnTo>
                <a:lnTo>
                  <a:pt x="1291" y="7528"/>
                </a:lnTo>
                <a:lnTo>
                  <a:pt x="1384" y="7191"/>
                </a:lnTo>
                <a:lnTo>
                  <a:pt x="1476" y="6453"/>
                </a:lnTo>
                <a:lnTo>
                  <a:pt x="1537" y="5839"/>
                </a:lnTo>
                <a:lnTo>
                  <a:pt x="1599" y="5193"/>
                </a:lnTo>
                <a:lnTo>
                  <a:pt x="1629" y="5070"/>
                </a:lnTo>
                <a:lnTo>
                  <a:pt x="1629" y="4702"/>
                </a:lnTo>
                <a:lnTo>
                  <a:pt x="1599" y="3565"/>
                </a:lnTo>
                <a:lnTo>
                  <a:pt x="1568" y="2920"/>
                </a:lnTo>
                <a:lnTo>
                  <a:pt x="1537" y="2244"/>
                </a:lnTo>
                <a:lnTo>
                  <a:pt x="1476" y="1660"/>
                </a:lnTo>
                <a:lnTo>
                  <a:pt x="1384" y="1230"/>
                </a:lnTo>
                <a:lnTo>
                  <a:pt x="1291" y="861"/>
                </a:lnTo>
                <a:lnTo>
                  <a:pt x="1199" y="554"/>
                </a:lnTo>
                <a:lnTo>
                  <a:pt x="1076" y="308"/>
                </a:lnTo>
                <a:lnTo>
                  <a:pt x="984" y="124"/>
                </a:lnTo>
                <a:lnTo>
                  <a:pt x="892" y="31"/>
                </a:lnTo>
                <a:lnTo>
                  <a:pt x="769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45"/>
          <p:cNvSpPr/>
          <p:nvPr/>
        </p:nvSpPr>
        <p:spPr>
          <a:xfrm>
            <a:off x="4241985" y="2566399"/>
            <a:ext cx="350212" cy="894333"/>
          </a:xfrm>
          <a:custGeom>
            <a:avLst/>
            <a:gdLst/>
            <a:ahLst/>
            <a:cxnLst/>
            <a:rect l="l" t="t" r="r" b="b"/>
            <a:pathLst>
              <a:path w="3995" h="10202" extrusionOk="0">
                <a:moveTo>
                  <a:pt x="1598" y="1"/>
                </a:moveTo>
                <a:lnTo>
                  <a:pt x="1321" y="185"/>
                </a:lnTo>
                <a:lnTo>
                  <a:pt x="1106" y="400"/>
                </a:lnTo>
                <a:lnTo>
                  <a:pt x="891" y="646"/>
                </a:lnTo>
                <a:lnTo>
                  <a:pt x="738" y="892"/>
                </a:lnTo>
                <a:lnTo>
                  <a:pt x="584" y="1137"/>
                </a:lnTo>
                <a:lnTo>
                  <a:pt x="461" y="1414"/>
                </a:lnTo>
                <a:lnTo>
                  <a:pt x="369" y="1691"/>
                </a:lnTo>
                <a:lnTo>
                  <a:pt x="277" y="1967"/>
                </a:lnTo>
                <a:lnTo>
                  <a:pt x="185" y="2459"/>
                </a:lnTo>
                <a:lnTo>
                  <a:pt x="123" y="2889"/>
                </a:lnTo>
                <a:lnTo>
                  <a:pt x="92" y="3350"/>
                </a:lnTo>
                <a:lnTo>
                  <a:pt x="62" y="4364"/>
                </a:lnTo>
                <a:lnTo>
                  <a:pt x="0" y="5101"/>
                </a:lnTo>
                <a:lnTo>
                  <a:pt x="62" y="5839"/>
                </a:lnTo>
                <a:lnTo>
                  <a:pt x="92" y="6852"/>
                </a:lnTo>
                <a:lnTo>
                  <a:pt x="123" y="7283"/>
                </a:lnTo>
                <a:lnTo>
                  <a:pt x="185" y="7713"/>
                </a:lnTo>
                <a:lnTo>
                  <a:pt x="277" y="8235"/>
                </a:lnTo>
                <a:lnTo>
                  <a:pt x="369" y="8481"/>
                </a:lnTo>
                <a:lnTo>
                  <a:pt x="461" y="8757"/>
                </a:lnTo>
                <a:lnTo>
                  <a:pt x="584" y="9034"/>
                </a:lnTo>
                <a:lnTo>
                  <a:pt x="738" y="9311"/>
                </a:lnTo>
                <a:lnTo>
                  <a:pt x="891" y="9556"/>
                </a:lnTo>
                <a:lnTo>
                  <a:pt x="1106" y="9802"/>
                </a:lnTo>
                <a:lnTo>
                  <a:pt x="1321" y="9987"/>
                </a:lnTo>
                <a:lnTo>
                  <a:pt x="1598" y="10171"/>
                </a:lnTo>
                <a:lnTo>
                  <a:pt x="1659" y="10202"/>
                </a:lnTo>
                <a:lnTo>
                  <a:pt x="1752" y="10171"/>
                </a:lnTo>
                <a:lnTo>
                  <a:pt x="1813" y="10140"/>
                </a:lnTo>
                <a:lnTo>
                  <a:pt x="2120" y="9802"/>
                </a:lnTo>
                <a:lnTo>
                  <a:pt x="2305" y="9649"/>
                </a:lnTo>
                <a:lnTo>
                  <a:pt x="2550" y="9464"/>
                </a:lnTo>
                <a:lnTo>
                  <a:pt x="2796" y="9280"/>
                </a:lnTo>
                <a:lnTo>
                  <a:pt x="3104" y="9126"/>
                </a:lnTo>
                <a:lnTo>
                  <a:pt x="3472" y="9003"/>
                </a:lnTo>
                <a:lnTo>
                  <a:pt x="3841" y="8880"/>
                </a:lnTo>
                <a:lnTo>
                  <a:pt x="3933" y="8850"/>
                </a:lnTo>
                <a:lnTo>
                  <a:pt x="3964" y="8788"/>
                </a:lnTo>
                <a:lnTo>
                  <a:pt x="3995" y="8696"/>
                </a:lnTo>
                <a:lnTo>
                  <a:pt x="3964" y="8604"/>
                </a:lnTo>
                <a:lnTo>
                  <a:pt x="3810" y="8235"/>
                </a:lnTo>
                <a:lnTo>
                  <a:pt x="3687" y="7774"/>
                </a:lnTo>
                <a:lnTo>
                  <a:pt x="3564" y="7252"/>
                </a:lnTo>
                <a:lnTo>
                  <a:pt x="3564" y="6975"/>
                </a:lnTo>
                <a:lnTo>
                  <a:pt x="3534" y="6668"/>
                </a:lnTo>
                <a:lnTo>
                  <a:pt x="3534" y="3503"/>
                </a:lnTo>
                <a:lnTo>
                  <a:pt x="3564" y="3227"/>
                </a:lnTo>
                <a:lnTo>
                  <a:pt x="3564" y="2920"/>
                </a:lnTo>
                <a:lnTo>
                  <a:pt x="3687" y="2397"/>
                </a:lnTo>
                <a:lnTo>
                  <a:pt x="3810" y="1936"/>
                </a:lnTo>
                <a:lnTo>
                  <a:pt x="3964" y="1568"/>
                </a:lnTo>
                <a:lnTo>
                  <a:pt x="3995" y="1475"/>
                </a:lnTo>
                <a:lnTo>
                  <a:pt x="3964" y="1414"/>
                </a:lnTo>
                <a:lnTo>
                  <a:pt x="3933" y="1353"/>
                </a:lnTo>
                <a:lnTo>
                  <a:pt x="3841" y="1322"/>
                </a:lnTo>
                <a:lnTo>
                  <a:pt x="3472" y="1199"/>
                </a:lnTo>
                <a:lnTo>
                  <a:pt x="3104" y="1045"/>
                </a:lnTo>
                <a:lnTo>
                  <a:pt x="2796" y="892"/>
                </a:lnTo>
                <a:lnTo>
                  <a:pt x="2550" y="738"/>
                </a:lnTo>
                <a:lnTo>
                  <a:pt x="2305" y="554"/>
                </a:lnTo>
                <a:lnTo>
                  <a:pt x="2120" y="369"/>
                </a:lnTo>
                <a:lnTo>
                  <a:pt x="1813" y="62"/>
                </a:lnTo>
                <a:lnTo>
                  <a:pt x="1752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45"/>
          <p:cNvSpPr/>
          <p:nvPr/>
        </p:nvSpPr>
        <p:spPr>
          <a:xfrm>
            <a:off x="4742966" y="2870758"/>
            <a:ext cx="285604" cy="285604"/>
          </a:xfrm>
          <a:custGeom>
            <a:avLst/>
            <a:gdLst/>
            <a:ahLst/>
            <a:cxnLst/>
            <a:rect l="l" t="t" r="r" b="b"/>
            <a:pathLst>
              <a:path w="3258" h="3258" extrusionOk="0">
                <a:moveTo>
                  <a:pt x="246" y="1"/>
                </a:moveTo>
                <a:lnTo>
                  <a:pt x="154" y="31"/>
                </a:lnTo>
                <a:lnTo>
                  <a:pt x="62" y="62"/>
                </a:lnTo>
                <a:lnTo>
                  <a:pt x="31" y="154"/>
                </a:lnTo>
                <a:lnTo>
                  <a:pt x="0" y="246"/>
                </a:lnTo>
                <a:lnTo>
                  <a:pt x="0" y="2981"/>
                </a:lnTo>
                <a:lnTo>
                  <a:pt x="31" y="3104"/>
                </a:lnTo>
                <a:lnTo>
                  <a:pt x="62" y="3165"/>
                </a:lnTo>
                <a:lnTo>
                  <a:pt x="154" y="3227"/>
                </a:lnTo>
                <a:lnTo>
                  <a:pt x="246" y="3258"/>
                </a:lnTo>
                <a:lnTo>
                  <a:pt x="3011" y="3258"/>
                </a:lnTo>
                <a:lnTo>
                  <a:pt x="3104" y="3227"/>
                </a:lnTo>
                <a:lnTo>
                  <a:pt x="3165" y="3165"/>
                </a:lnTo>
                <a:lnTo>
                  <a:pt x="3226" y="3104"/>
                </a:lnTo>
                <a:lnTo>
                  <a:pt x="3257" y="2981"/>
                </a:lnTo>
                <a:lnTo>
                  <a:pt x="3257" y="246"/>
                </a:lnTo>
                <a:lnTo>
                  <a:pt x="3226" y="154"/>
                </a:lnTo>
                <a:lnTo>
                  <a:pt x="3165" y="62"/>
                </a:lnTo>
                <a:lnTo>
                  <a:pt x="3104" y="31"/>
                </a:lnTo>
                <a:lnTo>
                  <a:pt x="3011" y="1"/>
                </a:lnTo>
                <a:close/>
              </a:path>
            </a:pathLst>
          </a:custGeom>
          <a:solidFill>
            <a:srgbClr val="646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45"/>
          <p:cNvSpPr/>
          <p:nvPr/>
        </p:nvSpPr>
        <p:spPr>
          <a:xfrm>
            <a:off x="4742966" y="2870758"/>
            <a:ext cx="285604" cy="242474"/>
          </a:xfrm>
          <a:custGeom>
            <a:avLst/>
            <a:gdLst/>
            <a:ahLst/>
            <a:cxnLst/>
            <a:rect l="l" t="t" r="r" b="b"/>
            <a:pathLst>
              <a:path w="3258" h="2766" extrusionOk="0">
                <a:moveTo>
                  <a:pt x="246" y="1"/>
                </a:moveTo>
                <a:lnTo>
                  <a:pt x="154" y="31"/>
                </a:lnTo>
                <a:lnTo>
                  <a:pt x="62" y="62"/>
                </a:lnTo>
                <a:lnTo>
                  <a:pt x="31" y="154"/>
                </a:lnTo>
                <a:lnTo>
                  <a:pt x="0" y="246"/>
                </a:lnTo>
                <a:lnTo>
                  <a:pt x="0" y="492"/>
                </a:lnTo>
                <a:lnTo>
                  <a:pt x="3257" y="2766"/>
                </a:lnTo>
                <a:lnTo>
                  <a:pt x="3257" y="246"/>
                </a:lnTo>
                <a:lnTo>
                  <a:pt x="3226" y="154"/>
                </a:lnTo>
                <a:lnTo>
                  <a:pt x="3165" y="62"/>
                </a:lnTo>
                <a:lnTo>
                  <a:pt x="3104" y="31"/>
                </a:lnTo>
                <a:lnTo>
                  <a:pt x="3011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45"/>
          <p:cNvSpPr/>
          <p:nvPr/>
        </p:nvSpPr>
        <p:spPr>
          <a:xfrm>
            <a:off x="4241985" y="2789934"/>
            <a:ext cx="350212" cy="554991"/>
          </a:xfrm>
          <a:custGeom>
            <a:avLst/>
            <a:gdLst/>
            <a:ahLst/>
            <a:cxnLst/>
            <a:rect l="l" t="t" r="r" b="b"/>
            <a:pathLst>
              <a:path w="3995" h="6331" extrusionOk="0">
                <a:moveTo>
                  <a:pt x="154" y="1"/>
                </a:moveTo>
                <a:lnTo>
                  <a:pt x="92" y="554"/>
                </a:lnTo>
                <a:lnTo>
                  <a:pt x="92" y="800"/>
                </a:lnTo>
                <a:lnTo>
                  <a:pt x="62" y="1814"/>
                </a:lnTo>
                <a:lnTo>
                  <a:pt x="0" y="2551"/>
                </a:lnTo>
                <a:lnTo>
                  <a:pt x="92" y="3872"/>
                </a:lnTo>
                <a:lnTo>
                  <a:pt x="3872" y="6330"/>
                </a:lnTo>
                <a:lnTo>
                  <a:pt x="3933" y="6269"/>
                </a:lnTo>
                <a:lnTo>
                  <a:pt x="3964" y="6238"/>
                </a:lnTo>
                <a:lnTo>
                  <a:pt x="3995" y="6146"/>
                </a:lnTo>
                <a:lnTo>
                  <a:pt x="3964" y="6054"/>
                </a:lnTo>
                <a:lnTo>
                  <a:pt x="3810" y="5685"/>
                </a:lnTo>
                <a:lnTo>
                  <a:pt x="3687" y="5224"/>
                </a:lnTo>
                <a:lnTo>
                  <a:pt x="3564" y="4702"/>
                </a:lnTo>
                <a:lnTo>
                  <a:pt x="3564" y="4425"/>
                </a:lnTo>
                <a:lnTo>
                  <a:pt x="3534" y="4118"/>
                </a:lnTo>
                <a:lnTo>
                  <a:pt x="3534" y="2182"/>
                </a:lnTo>
                <a:lnTo>
                  <a:pt x="154" y="1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45"/>
          <p:cNvSpPr/>
          <p:nvPr/>
        </p:nvSpPr>
        <p:spPr>
          <a:xfrm>
            <a:off x="4260832" y="2636440"/>
            <a:ext cx="299017" cy="317952"/>
          </a:xfrm>
          <a:custGeom>
            <a:avLst/>
            <a:gdLst/>
            <a:ahLst/>
            <a:cxnLst/>
            <a:rect l="l" t="t" r="r" b="b"/>
            <a:pathLst>
              <a:path w="3411" h="3627" extrusionOk="0">
                <a:moveTo>
                  <a:pt x="553" y="0"/>
                </a:moveTo>
                <a:lnTo>
                  <a:pt x="369" y="369"/>
                </a:lnTo>
                <a:lnTo>
                  <a:pt x="185" y="738"/>
                </a:lnTo>
                <a:lnTo>
                  <a:pt x="92" y="1137"/>
                </a:lnTo>
                <a:lnTo>
                  <a:pt x="0" y="1475"/>
                </a:lnTo>
                <a:lnTo>
                  <a:pt x="3319" y="3626"/>
                </a:lnTo>
                <a:lnTo>
                  <a:pt x="3319" y="2704"/>
                </a:lnTo>
                <a:lnTo>
                  <a:pt x="3349" y="2274"/>
                </a:lnTo>
                <a:lnTo>
                  <a:pt x="3411" y="1844"/>
                </a:lnTo>
                <a:lnTo>
                  <a:pt x="553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45"/>
          <p:cNvSpPr/>
          <p:nvPr/>
        </p:nvSpPr>
        <p:spPr>
          <a:xfrm>
            <a:off x="5173906" y="3094293"/>
            <a:ext cx="88" cy="8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424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45"/>
          <p:cNvSpPr/>
          <p:nvPr/>
        </p:nvSpPr>
        <p:spPr>
          <a:xfrm>
            <a:off x="5173906" y="3094293"/>
            <a:ext cx="88" cy="8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45"/>
          <p:cNvSpPr/>
          <p:nvPr/>
        </p:nvSpPr>
        <p:spPr>
          <a:xfrm>
            <a:off x="5168471" y="2924669"/>
            <a:ext cx="113260" cy="315234"/>
          </a:xfrm>
          <a:custGeom>
            <a:avLst/>
            <a:gdLst/>
            <a:ahLst/>
            <a:cxnLst/>
            <a:rect l="l" t="t" r="r" b="b"/>
            <a:pathLst>
              <a:path w="1292" h="3596" extrusionOk="0">
                <a:moveTo>
                  <a:pt x="62" y="0"/>
                </a:moveTo>
                <a:lnTo>
                  <a:pt x="93" y="676"/>
                </a:lnTo>
                <a:lnTo>
                  <a:pt x="93" y="1291"/>
                </a:lnTo>
                <a:lnTo>
                  <a:pt x="62" y="1936"/>
                </a:lnTo>
                <a:lnTo>
                  <a:pt x="1" y="2673"/>
                </a:lnTo>
                <a:lnTo>
                  <a:pt x="1" y="2858"/>
                </a:lnTo>
                <a:lnTo>
                  <a:pt x="1107" y="3595"/>
                </a:lnTo>
                <a:lnTo>
                  <a:pt x="1168" y="2981"/>
                </a:lnTo>
                <a:lnTo>
                  <a:pt x="1230" y="2489"/>
                </a:lnTo>
                <a:lnTo>
                  <a:pt x="1261" y="1997"/>
                </a:lnTo>
                <a:lnTo>
                  <a:pt x="1261" y="1905"/>
                </a:lnTo>
                <a:lnTo>
                  <a:pt x="1291" y="1659"/>
                </a:lnTo>
                <a:lnTo>
                  <a:pt x="1291" y="799"/>
                </a:lnTo>
                <a:lnTo>
                  <a:pt x="62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45"/>
          <p:cNvSpPr/>
          <p:nvPr/>
        </p:nvSpPr>
        <p:spPr>
          <a:xfrm>
            <a:off x="5157688" y="2776522"/>
            <a:ext cx="121325" cy="196715"/>
          </a:xfrm>
          <a:custGeom>
            <a:avLst/>
            <a:gdLst/>
            <a:ahLst/>
            <a:cxnLst/>
            <a:rect l="l" t="t" r="r" b="b"/>
            <a:pathLst>
              <a:path w="1384" h="2244" extrusionOk="0">
                <a:moveTo>
                  <a:pt x="1" y="0"/>
                </a:moveTo>
                <a:lnTo>
                  <a:pt x="62" y="461"/>
                </a:lnTo>
                <a:lnTo>
                  <a:pt x="124" y="1045"/>
                </a:lnTo>
                <a:lnTo>
                  <a:pt x="185" y="1475"/>
                </a:lnTo>
                <a:lnTo>
                  <a:pt x="1384" y="2243"/>
                </a:lnTo>
                <a:lnTo>
                  <a:pt x="1353" y="1537"/>
                </a:lnTo>
                <a:lnTo>
                  <a:pt x="1322" y="830"/>
                </a:lnTo>
                <a:lnTo>
                  <a:pt x="1" y="0"/>
                </a:lnTo>
                <a:close/>
              </a:path>
            </a:pathLst>
          </a:custGeom>
          <a:solidFill>
            <a:srgbClr val="484C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5"/>
          <p:cNvSpPr txBox="1"/>
          <p:nvPr/>
        </p:nvSpPr>
        <p:spPr>
          <a:xfrm>
            <a:off x="448724" y="2890346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7" name="Google Shape;1977;p45"/>
          <p:cNvSpPr txBox="1"/>
          <p:nvPr/>
        </p:nvSpPr>
        <p:spPr>
          <a:xfrm>
            <a:off x="448724" y="4147778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8" name="Google Shape;1978;p45"/>
          <p:cNvSpPr txBox="1"/>
          <p:nvPr/>
        </p:nvSpPr>
        <p:spPr>
          <a:xfrm>
            <a:off x="448724" y="1632914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9" name="Google Shape;1979;p45"/>
          <p:cNvSpPr txBox="1"/>
          <p:nvPr/>
        </p:nvSpPr>
        <p:spPr>
          <a:xfrm>
            <a:off x="448724" y="132140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0" name="Google Shape;1980;p45"/>
          <p:cNvSpPr txBox="1"/>
          <p:nvPr/>
        </p:nvSpPr>
        <p:spPr>
          <a:xfrm>
            <a:off x="448724" y="380119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1" name="Google Shape;1981;p45"/>
          <p:cNvSpPr txBox="1"/>
          <p:nvPr/>
        </p:nvSpPr>
        <p:spPr>
          <a:xfrm>
            <a:off x="448724" y="256130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2" name="Google Shape;1982;p45"/>
          <p:cNvSpPr txBox="1"/>
          <p:nvPr/>
        </p:nvSpPr>
        <p:spPr>
          <a:xfrm>
            <a:off x="6740936" y="1628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3" name="Google Shape;1983;p45"/>
          <p:cNvSpPr txBox="1"/>
          <p:nvPr/>
        </p:nvSpPr>
        <p:spPr>
          <a:xfrm>
            <a:off x="7358636" y="1306929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4" name="Google Shape;1984;p45"/>
          <p:cNvSpPr txBox="1"/>
          <p:nvPr/>
        </p:nvSpPr>
        <p:spPr>
          <a:xfrm>
            <a:off x="7358636" y="255406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5" name="Google Shape;1985;p45"/>
          <p:cNvSpPr txBox="1"/>
          <p:nvPr/>
        </p:nvSpPr>
        <p:spPr>
          <a:xfrm>
            <a:off x="7358636" y="3801192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6" name="Google Shape;1986;p45"/>
          <p:cNvSpPr txBox="1"/>
          <p:nvPr/>
        </p:nvSpPr>
        <p:spPr>
          <a:xfrm>
            <a:off x="6680036" y="4095578"/>
            <a:ext cx="1987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7" name="Google Shape;1987;p45"/>
          <p:cNvSpPr txBox="1"/>
          <p:nvPr/>
        </p:nvSpPr>
        <p:spPr>
          <a:xfrm>
            <a:off x="6680036" y="2890338"/>
            <a:ext cx="1987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46"/>
          <p:cNvSpPr/>
          <p:nvPr/>
        </p:nvSpPr>
        <p:spPr>
          <a:xfrm>
            <a:off x="1416275" y="3423250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6"/>
          <p:cNvSpPr/>
          <p:nvPr/>
        </p:nvSpPr>
        <p:spPr>
          <a:xfrm>
            <a:off x="1416275" y="1113125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1995" name="Google Shape;1995;p46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6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6"/>
          <p:cNvSpPr txBox="1"/>
          <p:nvPr/>
        </p:nvSpPr>
        <p:spPr>
          <a:xfrm>
            <a:off x="6149663" y="352164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Easy to charge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8" name="Google Shape;1998;p46"/>
          <p:cNvSpPr txBox="1"/>
          <p:nvPr/>
        </p:nvSpPr>
        <p:spPr>
          <a:xfrm>
            <a:off x="6149674" y="3868499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9" name="Google Shape;1999;p46"/>
          <p:cNvSpPr txBox="1"/>
          <p:nvPr/>
        </p:nvSpPr>
        <p:spPr>
          <a:xfrm>
            <a:off x="6149663" y="116555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Reduced emissions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0" name="Google Shape;2000;p46"/>
          <p:cNvSpPr txBox="1"/>
          <p:nvPr/>
        </p:nvSpPr>
        <p:spPr>
          <a:xfrm>
            <a:off x="6149674" y="1512400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1" name="Google Shape;2001;p46"/>
          <p:cNvSpPr txBox="1"/>
          <p:nvPr/>
        </p:nvSpPr>
        <p:spPr>
          <a:xfrm>
            <a:off x="6149663" y="23435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Great autonomy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2" name="Google Shape;2002;p46"/>
          <p:cNvSpPr txBox="1"/>
          <p:nvPr/>
        </p:nvSpPr>
        <p:spPr>
          <a:xfrm>
            <a:off x="6149674" y="2690443"/>
            <a:ext cx="18198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3" name="Google Shape;2003;p46"/>
          <p:cNvSpPr/>
          <p:nvPr/>
        </p:nvSpPr>
        <p:spPr>
          <a:xfrm>
            <a:off x="5627900" y="3692500"/>
            <a:ext cx="471300" cy="47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46"/>
          <p:cNvSpPr/>
          <p:nvPr/>
        </p:nvSpPr>
        <p:spPr>
          <a:xfrm>
            <a:off x="5627900" y="2518150"/>
            <a:ext cx="471300" cy="47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6"/>
          <p:cNvSpPr/>
          <p:nvPr/>
        </p:nvSpPr>
        <p:spPr>
          <a:xfrm>
            <a:off x="5627900" y="1330775"/>
            <a:ext cx="471300" cy="47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6"/>
          <p:cNvSpPr/>
          <p:nvPr/>
        </p:nvSpPr>
        <p:spPr>
          <a:xfrm>
            <a:off x="5659388" y="3724000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7" name="Google Shape;2007;p46"/>
          <p:cNvSpPr/>
          <p:nvPr/>
        </p:nvSpPr>
        <p:spPr>
          <a:xfrm>
            <a:off x="5659388" y="1362263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8" name="Google Shape;2008;p46"/>
          <p:cNvSpPr/>
          <p:nvPr/>
        </p:nvSpPr>
        <p:spPr>
          <a:xfrm>
            <a:off x="5659388" y="2545950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9" name="Google Shape;2009;p46"/>
          <p:cNvSpPr/>
          <p:nvPr/>
        </p:nvSpPr>
        <p:spPr>
          <a:xfrm>
            <a:off x="1759039" y="3637125"/>
            <a:ext cx="324254" cy="582056"/>
          </a:xfrm>
          <a:custGeom>
            <a:avLst/>
            <a:gdLst/>
            <a:ahLst/>
            <a:cxnLst/>
            <a:rect l="l" t="t" r="r" b="b"/>
            <a:pathLst>
              <a:path w="2752" h="4940" extrusionOk="0">
                <a:moveTo>
                  <a:pt x="1814" y="1189"/>
                </a:moveTo>
                <a:lnTo>
                  <a:pt x="1939" y="1220"/>
                </a:lnTo>
                <a:lnTo>
                  <a:pt x="2001" y="1251"/>
                </a:lnTo>
                <a:lnTo>
                  <a:pt x="2032" y="1314"/>
                </a:lnTo>
                <a:lnTo>
                  <a:pt x="2001" y="1376"/>
                </a:lnTo>
                <a:lnTo>
                  <a:pt x="1939" y="1408"/>
                </a:lnTo>
                <a:lnTo>
                  <a:pt x="1814" y="1439"/>
                </a:lnTo>
                <a:lnTo>
                  <a:pt x="845" y="1439"/>
                </a:lnTo>
                <a:lnTo>
                  <a:pt x="720" y="1408"/>
                </a:lnTo>
                <a:lnTo>
                  <a:pt x="657" y="1376"/>
                </a:lnTo>
                <a:lnTo>
                  <a:pt x="626" y="1314"/>
                </a:lnTo>
                <a:lnTo>
                  <a:pt x="657" y="1251"/>
                </a:lnTo>
                <a:lnTo>
                  <a:pt x="720" y="1220"/>
                </a:lnTo>
                <a:lnTo>
                  <a:pt x="845" y="1189"/>
                </a:lnTo>
                <a:close/>
                <a:moveTo>
                  <a:pt x="1689" y="2001"/>
                </a:moveTo>
                <a:lnTo>
                  <a:pt x="1814" y="2033"/>
                </a:lnTo>
                <a:lnTo>
                  <a:pt x="1939" y="2064"/>
                </a:lnTo>
                <a:lnTo>
                  <a:pt x="2001" y="2095"/>
                </a:lnTo>
                <a:lnTo>
                  <a:pt x="2032" y="2158"/>
                </a:lnTo>
                <a:lnTo>
                  <a:pt x="2001" y="2189"/>
                </a:lnTo>
                <a:lnTo>
                  <a:pt x="1939" y="2252"/>
                </a:lnTo>
                <a:lnTo>
                  <a:pt x="1814" y="2252"/>
                </a:lnTo>
                <a:lnTo>
                  <a:pt x="1689" y="2283"/>
                </a:lnTo>
                <a:lnTo>
                  <a:pt x="970" y="2283"/>
                </a:lnTo>
                <a:lnTo>
                  <a:pt x="845" y="2252"/>
                </a:lnTo>
                <a:lnTo>
                  <a:pt x="720" y="2252"/>
                </a:lnTo>
                <a:lnTo>
                  <a:pt x="657" y="2189"/>
                </a:lnTo>
                <a:lnTo>
                  <a:pt x="626" y="2158"/>
                </a:lnTo>
                <a:lnTo>
                  <a:pt x="657" y="2095"/>
                </a:lnTo>
                <a:lnTo>
                  <a:pt x="720" y="2064"/>
                </a:lnTo>
                <a:lnTo>
                  <a:pt x="845" y="2033"/>
                </a:lnTo>
                <a:lnTo>
                  <a:pt x="970" y="2001"/>
                </a:lnTo>
                <a:close/>
                <a:moveTo>
                  <a:pt x="1814" y="2845"/>
                </a:moveTo>
                <a:lnTo>
                  <a:pt x="1939" y="2877"/>
                </a:lnTo>
                <a:lnTo>
                  <a:pt x="2001" y="2908"/>
                </a:lnTo>
                <a:lnTo>
                  <a:pt x="2032" y="2970"/>
                </a:lnTo>
                <a:lnTo>
                  <a:pt x="2001" y="3033"/>
                </a:lnTo>
                <a:lnTo>
                  <a:pt x="1939" y="3064"/>
                </a:lnTo>
                <a:lnTo>
                  <a:pt x="1814" y="3095"/>
                </a:lnTo>
                <a:lnTo>
                  <a:pt x="845" y="3095"/>
                </a:lnTo>
                <a:lnTo>
                  <a:pt x="720" y="3064"/>
                </a:lnTo>
                <a:lnTo>
                  <a:pt x="657" y="3033"/>
                </a:lnTo>
                <a:lnTo>
                  <a:pt x="626" y="2970"/>
                </a:lnTo>
                <a:lnTo>
                  <a:pt x="657" y="2908"/>
                </a:lnTo>
                <a:lnTo>
                  <a:pt x="720" y="2877"/>
                </a:lnTo>
                <a:lnTo>
                  <a:pt x="845" y="2845"/>
                </a:lnTo>
                <a:close/>
                <a:moveTo>
                  <a:pt x="1689" y="3658"/>
                </a:moveTo>
                <a:lnTo>
                  <a:pt x="1814" y="3689"/>
                </a:lnTo>
                <a:lnTo>
                  <a:pt x="1939" y="3721"/>
                </a:lnTo>
                <a:lnTo>
                  <a:pt x="2001" y="3752"/>
                </a:lnTo>
                <a:lnTo>
                  <a:pt x="2032" y="3814"/>
                </a:lnTo>
                <a:lnTo>
                  <a:pt x="2001" y="3846"/>
                </a:lnTo>
                <a:lnTo>
                  <a:pt x="1939" y="3908"/>
                </a:lnTo>
                <a:lnTo>
                  <a:pt x="1814" y="3939"/>
                </a:lnTo>
                <a:lnTo>
                  <a:pt x="845" y="3939"/>
                </a:lnTo>
                <a:lnTo>
                  <a:pt x="720" y="3908"/>
                </a:lnTo>
                <a:lnTo>
                  <a:pt x="657" y="3846"/>
                </a:lnTo>
                <a:lnTo>
                  <a:pt x="626" y="3814"/>
                </a:lnTo>
                <a:lnTo>
                  <a:pt x="657" y="3752"/>
                </a:lnTo>
                <a:lnTo>
                  <a:pt x="720" y="3721"/>
                </a:lnTo>
                <a:lnTo>
                  <a:pt x="845" y="3689"/>
                </a:lnTo>
                <a:lnTo>
                  <a:pt x="970" y="3658"/>
                </a:lnTo>
                <a:close/>
                <a:moveTo>
                  <a:pt x="1001" y="1"/>
                </a:moveTo>
                <a:lnTo>
                  <a:pt x="876" y="63"/>
                </a:lnTo>
                <a:lnTo>
                  <a:pt x="813" y="126"/>
                </a:lnTo>
                <a:lnTo>
                  <a:pt x="782" y="220"/>
                </a:lnTo>
                <a:lnTo>
                  <a:pt x="751" y="314"/>
                </a:lnTo>
                <a:lnTo>
                  <a:pt x="657" y="376"/>
                </a:lnTo>
                <a:lnTo>
                  <a:pt x="563" y="439"/>
                </a:lnTo>
                <a:lnTo>
                  <a:pt x="345" y="439"/>
                </a:lnTo>
                <a:lnTo>
                  <a:pt x="220" y="470"/>
                </a:lnTo>
                <a:lnTo>
                  <a:pt x="126" y="564"/>
                </a:lnTo>
                <a:lnTo>
                  <a:pt x="32" y="657"/>
                </a:lnTo>
                <a:lnTo>
                  <a:pt x="1" y="782"/>
                </a:lnTo>
                <a:lnTo>
                  <a:pt x="1" y="4596"/>
                </a:lnTo>
                <a:lnTo>
                  <a:pt x="32" y="4752"/>
                </a:lnTo>
                <a:lnTo>
                  <a:pt x="126" y="4846"/>
                </a:lnTo>
                <a:lnTo>
                  <a:pt x="220" y="4940"/>
                </a:lnTo>
                <a:lnTo>
                  <a:pt x="2564" y="4940"/>
                </a:lnTo>
                <a:lnTo>
                  <a:pt x="2658" y="4846"/>
                </a:lnTo>
                <a:lnTo>
                  <a:pt x="2751" y="4752"/>
                </a:lnTo>
                <a:lnTo>
                  <a:pt x="2751" y="4596"/>
                </a:lnTo>
                <a:lnTo>
                  <a:pt x="2751" y="782"/>
                </a:lnTo>
                <a:lnTo>
                  <a:pt x="2751" y="657"/>
                </a:lnTo>
                <a:lnTo>
                  <a:pt x="2658" y="564"/>
                </a:lnTo>
                <a:lnTo>
                  <a:pt x="2564" y="470"/>
                </a:lnTo>
                <a:lnTo>
                  <a:pt x="2408" y="439"/>
                </a:lnTo>
                <a:lnTo>
                  <a:pt x="2220" y="439"/>
                </a:lnTo>
                <a:lnTo>
                  <a:pt x="2095" y="376"/>
                </a:lnTo>
                <a:lnTo>
                  <a:pt x="2032" y="314"/>
                </a:lnTo>
                <a:lnTo>
                  <a:pt x="2001" y="220"/>
                </a:lnTo>
                <a:lnTo>
                  <a:pt x="1970" y="126"/>
                </a:lnTo>
                <a:lnTo>
                  <a:pt x="1907" y="63"/>
                </a:lnTo>
                <a:lnTo>
                  <a:pt x="1782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0" name="Google Shape;2010;p46"/>
          <p:cNvGrpSpPr/>
          <p:nvPr/>
        </p:nvGrpSpPr>
        <p:grpSpPr>
          <a:xfrm>
            <a:off x="1577150" y="1373066"/>
            <a:ext cx="688802" cy="489916"/>
            <a:chOff x="7750375" y="1321466"/>
            <a:chExt cx="688802" cy="489916"/>
          </a:xfrm>
        </p:grpSpPr>
        <p:sp>
          <p:nvSpPr>
            <p:cNvPr id="2011" name="Google Shape;2011;p46"/>
            <p:cNvSpPr/>
            <p:nvPr/>
          </p:nvSpPr>
          <p:spPr>
            <a:xfrm>
              <a:off x="8162760" y="1505507"/>
              <a:ext cx="276417" cy="202777"/>
            </a:xfrm>
            <a:custGeom>
              <a:avLst/>
              <a:gdLst/>
              <a:ahLst/>
              <a:cxnLst/>
              <a:rect l="l" t="t" r="r" b="b"/>
              <a:pathLst>
                <a:path w="2346" h="1721" extrusionOk="0">
                  <a:moveTo>
                    <a:pt x="2158" y="1"/>
                  </a:moveTo>
                  <a:lnTo>
                    <a:pt x="1720" y="63"/>
                  </a:lnTo>
                  <a:lnTo>
                    <a:pt x="1439" y="157"/>
                  </a:lnTo>
                  <a:lnTo>
                    <a:pt x="1189" y="251"/>
                  </a:lnTo>
                  <a:lnTo>
                    <a:pt x="907" y="407"/>
                  </a:lnTo>
                  <a:lnTo>
                    <a:pt x="689" y="595"/>
                  </a:lnTo>
                  <a:lnTo>
                    <a:pt x="564" y="720"/>
                  </a:lnTo>
                  <a:lnTo>
                    <a:pt x="407" y="939"/>
                  </a:lnTo>
                  <a:lnTo>
                    <a:pt x="220" y="1220"/>
                  </a:lnTo>
                  <a:lnTo>
                    <a:pt x="1" y="1595"/>
                  </a:lnTo>
                  <a:lnTo>
                    <a:pt x="188" y="1658"/>
                  </a:lnTo>
                  <a:lnTo>
                    <a:pt x="470" y="1720"/>
                  </a:lnTo>
                  <a:lnTo>
                    <a:pt x="814" y="1720"/>
                  </a:lnTo>
                  <a:lnTo>
                    <a:pt x="1001" y="1658"/>
                  </a:lnTo>
                  <a:lnTo>
                    <a:pt x="1189" y="1564"/>
                  </a:lnTo>
                  <a:lnTo>
                    <a:pt x="1095" y="1533"/>
                  </a:lnTo>
                  <a:lnTo>
                    <a:pt x="1189" y="1501"/>
                  </a:lnTo>
                  <a:lnTo>
                    <a:pt x="1439" y="1345"/>
                  </a:lnTo>
                  <a:lnTo>
                    <a:pt x="1564" y="1251"/>
                  </a:lnTo>
                  <a:lnTo>
                    <a:pt x="1689" y="1095"/>
                  </a:lnTo>
                  <a:lnTo>
                    <a:pt x="1783" y="939"/>
                  </a:lnTo>
                  <a:lnTo>
                    <a:pt x="1876" y="782"/>
                  </a:lnTo>
                  <a:lnTo>
                    <a:pt x="1783" y="814"/>
                  </a:lnTo>
                  <a:lnTo>
                    <a:pt x="1814" y="720"/>
                  </a:lnTo>
                  <a:lnTo>
                    <a:pt x="1908" y="470"/>
                  </a:lnTo>
                  <a:lnTo>
                    <a:pt x="1970" y="345"/>
                  </a:lnTo>
                  <a:lnTo>
                    <a:pt x="2095" y="189"/>
                  </a:lnTo>
                  <a:lnTo>
                    <a:pt x="2189" y="95"/>
                  </a:lnTo>
                  <a:lnTo>
                    <a:pt x="23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6"/>
            <p:cNvSpPr/>
            <p:nvPr/>
          </p:nvSpPr>
          <p:spPr>
            <a:xfrm>
              <a:off x="8137074" y="1479821"/>
              <a:ext cx="302103" cy="195236"/>
            </a:xfrm>
            <a:custGeom>
              <a:avLst/>
              <a:gdLst/>
              <a:ahLst/>
              <a:cxnLst/>
              <a:rect l="l" t="t" r="r" b="b"/>
              <a:pathLst>
                <a:path w="2564" h="1657" extrusionOk="0">
                  <a:moveTo>
                    <a:pt x="1438" y="0"/>
                  </a:moveTo>
                  <a:lnTo>
                    <a:pt x="1250" y="31"/>
                  </a:lnTo>
                  <a:lnTo>
                    <a:pt x="1094" y="94"/>
                  </a:lnTo>
                  <a:lnTo>
                    <a:pt x="907" y="188"/>
                  </a:lnTo>
                  <a:lnTo>
                    <a:pt x="1032" y="31"/>
                  </a:lnTo>
                  <a:lnTo>
                    <a:pt x="813" y="94"/>
                  </a:lnTo>
                  <a:lnTo>
                    <a:pt x="594" y="156"/>
                  </a:lnTo>
                  <a:lnTo>
                    <a:pt x="375" y="281"/>
                  </a:lnTo>
                  <a:lnTo>
                    <a:pt x="250" y="375"/>
                  </a:lnTo>
                  <a:lnTo>
                    <a:pt x="156" y="500"/>
                  </a:lnTo>
                  <a:lnTo>
                    <a:pt x="94" y="625"/>
                  </a:lnTo>
                  <a:lnTo>
                    <a:pt x="31" y="782"/>
                  </a:lnTo>
                  <a:lnTo>
                    <a:pt x="0" y="938"/>
                  </a:lnTo>
                  <a:lnTo>
                    <a:pt x="0" y="1157"/>
                  </a:lnTo>
                  <a:lnTo>
                    <a:pt x="31" y="1376"/>
                  </a:lnTo>
                  <a:lnTo>
                    <a:pt x="125" y="1657"/>
                  </a:lnTo>
                  <a:lnTo>
                    <a:pt x="281" y="1407"/>
                  </a:lnTo>
                  <a:lnTo>
                    <a:pt x="438" y="1125"/>
                  </a:lnTo>
                  <a:lnTo>
                    <a:pt x="657" y="907"/>
                  </a:lnTo>
                  <a:lnTo>
                    <a:pt x="875" y="688"/>
                  </a:lnTo>
                  <a:lnTo>
                    <a:pt x="1157" y="500"/>
                  </a:lnTo>
                  <a:lnTo>
                    <a:pt x="1438" y="375"/>
                  </a:lnTo>
                  <a:lnTo>
                    <a:pt x="1719" y="281"/>
                  </a:lnTo>
                  <a:lnTo>
                    <a:pt x="1969" y="250"/>
                  </a:lnTo>
                  <a:lnTo>
                    <a:pt x="2407" y="219"/>
                  </a:lnTo>
                  <a:lnTo>
                    <a:pt x="2563" y="219"/>
                  </a:lnTo>
                  <a:lnTo>
                    <a:pt x="2438" y="156"/>
                  </a:lnTo>
                  <a:lnTo>
                    <a:pt x="2157" y="63"/>
                  </a:lnTo>
                  <a:lnTo>
                    <a:pt x="1969" y="31"/>
                  </a:lnTo>
                  <a:lnTo>
                    <a:pt x="1563" y="31"/>
                  </a:lnTo>
                  <a:lnTo>
                    <a:pt x="1375" y="94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6"/>
            <p:cNvSpPr/>
            <p:nvPr/>
          </p:nvSpPr>
          <p:spPr>
            <a:xfrm>
              <a:off x="7750375" y="1321466"/>
              <a:ext cx="453037" cy="489916"/>
            </a:xfrm>
            <a:custGeom>
              <a:avLst/>
              <a:gdLst/>
              <a:ahLst/>
              <a:cxnLst/>
              <a:rect l="l" t="t" r="r" b="b"/>
              <a:pathLst>
                <a:path w="3845" h="4158" extrusionOk="0">
                  <a:moveTo>
                    <a:pt x="594" y="375"/>
                  </a:moveTo>
                  <a:lnTo>
                    <a:pt x="907" y="531"/>
                  </a:lnTo>
                  <a:lnTo>
                    <a:pt x="1219" y="750"/>
                  </a:lnTo>
                  <a:lnTo>
                    <a:pt x="1594" y="1032"/>
                  </a:lnTo>
                  <a:lnTo>
                    <a:pt x="1782" y="1188"/>
                  </a:lnTo>
                  <a:lnTo>
                    <a:pt x="1938" y="1375"/>
                  </a:lnTo>
                  <a:lnTo>
                    <a:pt x="2094" y="1594"/>
                  </a:lnTo>
                  <a:lnTo>
                    <a:pt x="2219" y="1813"/>
                  </a:lnTo>
                  <a:lnTo>
                    <a:pt x="2313" y="2063"/>
                  </a:lnTo>
                  <a:lnTo>
                    <a:pt x="2376" y="2313"/>
                  </a:lnTo>
                  <a:lnTo>
                    <a:pt x="2407" y="2594"/>
                  </a:lnTo>
                  <a:lnTo>
                    <a:pt x="2376" y="2876"/>
                  </a:lnTo>
                  <a:lnTo>
                    <a:pt x="2313" y="2626"/>
                  </a:lnTo>
                  <a:lnTo>
                    <a:pt x="2219" y="2344"/>
                  </a:lnTo>
                  <a:lnTo>
                    <a:pt x="2063" y="2001"/>
                  </a:lnTo>
                  <a:lnTo>
                    <a:pt x="1813" y="1594"/>
                  </a:lnTo>
                  <a:lnTo>
                    <a:pt x="1500" y="1157"/>
                  </a:lnTo>
                  <a:lnTo>
                    <a:pt x="1313" y="969"/>
                  </a:lnTo>
                  <a:lnTo>
                    <a:pt x="1094" y="750"/>
                  </a:lnTo>
                  <a:lnTo>
                    <a:pt x="844" y="563"/>
                  </a:lnTo>
                  <a:lnTo>
                    <a:pt x="594" y="375"/>
                  </a:lnTo>
                  <a:close/>
                  <a:moveTo>
                    <a:pt x="0" y="0"/>
                  </a:moveTo>
                  <a:lnTo>
                    <a:pt x="94" y="156"/>
                  </a:lnTo>
                  <a:lnTo>
                    <a:pt x="313" y="563"/>
                  </a:lnTo>
                  <a:lnTo>
                    <a:pt x="406" y="844"/>
                  </a:lnTo>
                  <a:lnTo>
                    <a:pt x="500" y="1125"/>
                  </a:lnTo>
                  <a:lnTo>
                    <a:pt x="563" y="1407"/>
                  </a:lnTo>
                  <a:lnTo>
                    <a:pt x="594" y="1657"/>
                  </a:lnTo>
                  <a:lnTo>
                    <a:pt x="594" y="1938"/>
                  </a:lnTo>
                  <a:lnTo>
                    <a:pt x="625" y="2251"/>
                  </a:lnTo>
                  <a:lnTo>
                    <a:pt x="719" y="2563"/>
                  </a:lnTo>
                  <a:lnTo>
                    <a:pt x="813" y="2688"/>
                  </a:lnTo>
                  <a:lnTo>
                    <a:pt x="907" y="2845"/>
                  </a:lnTo>
                  <a:lnTo>
                    <a:pt x="1000" y="2970"/>
                  </a:lnTo>
                  <a:lnTo>
                    <a:pt x="1157" y="3095"/>
                  </a:lnTo>
                  <a:lnTo>
                    <a:pt x="1313" y="3220"/>
                  </a:lnTo>
                  <a:lnTo>
                    <a:pt x="1500" y="3313"/>
                  </a:lnTo>
                  <a:lnTo>
                    <a:pt x="1719" y="3407"/>
                  </a:lnTo>
                  <a:lnTo>
                    <a:pt x="1969" y="3470"/>
                  </a:lnTo>
                  <a:lnTo>
                    <a:pt x="2219" y="3501"/>
                  </a:lnTo>
                  <a:lnTo>
                    <a:pt x="2532" y="3532"/>
                  </a:lnTo>
                  <a:lnTo>
                    <a:pt x="2751" y="3688"/>
                  </a:lnTo>
                  <a:lnTo>
                    <a:pt x="2970" y="3845"/>
                  </a:lnTo>
                  <a:lnTo>
                    <a:pt x="3220" y="4001"/>
                  </a:lnTo>
                  <a:lnTo>
                    <a:pt x="3470" y="4126"/>
                  </a:lnTo>
                  <a:lnTo>
                    <a:pt x="3563" y="4157"/>
                  </a:lnTo>
                  <a:lnTo>
                    <a:pt x="3751" y="4157"/>
                  </a:lnTo>
                  <a:lnTo>
                    <a:pt x="3782" y="4095"/>
                  </a:lnTo>
                  <a:lnTo>
                    <a:pt x="3813" y="4001"/>
                  </a:lnTo>
                  <a:lnTo>
                    <a:pt x="3845" y="3876"/>
                  </a:lnTo>
                  <a:lnTo>
                    <a:pt x="3407" y="3720"/>
                  </a:lnTo>
                  <a:lnTo>
                    <a:pt x="3095" y="3532"/>
                  </a:lnTo>
                  <a:lnTo>
                    <a:pt x="2938" y="3438"/>
                  </a:lnTo>
                  <a:lnTo>
                    <a:pt x="2845" y="3313"/>
                  </a:lnTo>
                  <a:lnTo>
                    <a:pt x="2876" y="3188"/>
                  </a:lnTo>
                  <a:lnTo>
                    <a:pt x="2938" y="2845"/>
                  </a:lnTo>
                  <a:lnTo>
                    <a:pt x="2938" y="2626"/>
                  </a:lnTo>
                  <a:lnTo>
                    <a:pt x="2938" y="2344"/>
                  </a:lnTo>
                  <a:lnTo>
                    <a:pt x="2907" y="2063"/>
                  </a:lnTo>
                  <a:lnTo>
                    <a:pt x="2845" y="1782"/>
                  </a:lnTo>
                  <a:lnTo>
                    <a:pt x="2719" y="1500"/>
                  </a:lnTo>
                  <a:lnTo>
                    <a:pt x="2563" y="1188"/>
                  </a:lnTo>
                  <a:lnTo>
                    <a:pt x="2313" y="907"/>
                  </a:lnTo>
                  <a:lnTo>
                    <a:pt x="2032" y="657"/>
                  </a:lnTo>
                  <a:lnTo>
                    <a:pt x="1657" y="438"/>
                  </a:lnTo>
                  <a:lnTo>
                    <a:pt x="1188" y="250"/>
                  </a:lnTo>
                  <a:lnTo>
                    <a:pt x="656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4" name="Google Shape;2014;p46"/>
          <p:cNvSpPr/>
          <p:nvPr/>
        </p:nvSpPr>
        <p:spPr>
          <a:xfrm>
            <a:off x="1416275" y="2292638"/>
            <a:ext cx="1009800" cy="1009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46"/>
          <p:cNvSpPr/>
          <p:nvPr/>
        </p:nvSpPr>
        <p:spPr>
          <a:xfrm>
            <a:off x="1635687" y="2444388"/>
            <a:ext cx="570980" cy="618817"/>
          </a:xfrm>
          <a:custGeom>
            <a:avLst/>
            <a:gdLst/>
            <a:ahLst/>
            <a:cxnLst/>
            <a:rect l="l" t="t" r="r" b="b"/>
            <a:pathLst>
              <a:path w="4846" h="5252" extrusionOk="0">
                <a:moveTo>
                  <a:pt x="2438" y="344"/>
                </a:moveTo>
                <a:lnTo>
                  <a:pt x="2438" y="532"/>
                </a:lnTo>
                <a:lnTo>
                  <a:pt x="2313" y="532"/>
                </a:lnTo>
                <a:lnTo>
                  <a:pt x="2313" y="344"/>
                </a:lnTo>
                <a:close/>
                <a:moveTo>
                  <a:pt x="2438" y="625"/>
                </a:moveTo>
                <a:lnTo>
                  <a:pt x="2438" y="875"/>
                </a:lnTo>
                <a:lnTo>
                  <a:pt x="2282" y="875"/>
                </a:lnTo>
                <a:lnTo>
                  <a:pt x="2313" y="625"/>
                </a:lnTo>
                <a:close/>
                <a:moveTo>
                  <a:pt x="2438" y="1032"/>
                </a:moveTo>
                <a:lnTo>
                  <a:pt x="2438" y="1344"/>
                </a:lnTo>
                <a:lnTo>
                  <a:pt x="2282" y="1344"/>
                </a:lnTo>
                <a:lnTo>
                  <a:pt x="2282" y="1032"/>
                </a:lnTo>
                <a:close/>
                <a:moveTo>
                  <a:pt x="2438" y="1563"/>
                </a:moveTo>
                <a:lnTo>
                  <a:pt x="2438" y="2032"/>
                </a:lnTo>
                <a:lnTo>
                  <a:pt x="2251" y="2032"/>
                </a:lnTo>
                <a:lnTo>
                  <a:pt x="2251" y="1563"/>
                </a:lnTo>
                <a:close/>
                <a:moveTo>
                  <a:pt x="2438" y="2376"/>
                </a:moveTo>
                <a:lnTo>
                  <a:pt x="2470" y="3157"/>
                </a:lnTo>
                <a:lnTo>
                  <a:pt x="2188" y="3157"/>
                </a:lnTo>
                <a:lnTo>
                  <a:pt x="2219" y="2376"/>
                </a:lnTo>
                <a:close/>
                <a:moveTo>
                  <a:pt x="2407" y="0"/>
                </a:moveTo>
                <a:lnTo>
                  <a:pt x="1344" y="469"/>
                </a:lnTo>
                <a:lnTo>
                  <a:pt x="1688" y="469"/>
                </a:lnTo>
                <a:lnTo>
                  <a:pt x="0" y="5251"/>
                </a:lnTo>
                <a:lnTo>
                  <a:pt x="2063" y="5251"/>
                </a:lnTo>
                <a:lnTo>
                  <a:pt x="2157" y="3720"/>
                </a:lnTo>
                <a:lnTo>
                  <a:pt x="2470" y="3720"/>
                </a:lnTo>
                <a:lnTo>
                  <a:pt x="2470" y="5251"/>
                </a:lnTo>
                <a:lnTo>
                  <a:pt x="4845" y="5251"/>
                </a:lnTo>
                <a:lnTo>
                  <a:pt x="3157" y="469"/>
                </a:lnTo>
                <a:lnTo>
                  <a:pt x="3470" y="469"/>
                </a:lnTo>
                <a:lnTo>
                  <a:pt x="24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46"/>
          <p:cNvSpPr/>
          <p:nvPr/>
        </p:nvSpPr>
        <p:spPr>
          <a:xfrm>
            <a:off x="950100" y="1595150"/>
            <a:ext cx="2404800" cy="2404800"/>
          </a:xfrm>
          <a:prstGeom prst="arc">
            <a:avLst>
              <a:gd name="adj1" fmla="val 17851616"/>
              <a:gd name="adj2" fmla="val 356590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7" name="Google Shape;2017;p46"/>
          <p:cNvGrpSpPr/>
          <p:nvPr/>
        </p:nvGrpSpPr>
        <p:grpSpPr>
          <a:xfrm>
            <a:off x="3354900" y="1518944"/>
            <a:ext cx="2188789" cy="2557193"/>
            <a:chOff x="2864825" y="1518944"/>
            <a:chExt cx="2188789" cy="2557193"/>
          </a:xfrm>
        </p:grpSpPr>
        <p:sp>
          <p:nvSpPr>
            <p:cNvPr id="2018" name="Google Shape;2018;p46"/>
            <p:cNvSpPr/>
            <p:nvPr/>
          </p:nvSpPr>
          <p:spPr>
            <a:xfrm>
              <a:off x="4805188" y="1518944"/>
              <a:ext cx="248427" cy="2557193"/>
            </a:xfrm>
            <a:custGeom>
              <a:avLst/>
              <a:gdLst/>
              <a:ahLst/>
              <a:cxnLst/>
              <a:rect l="l" t="t" r="r" b="b"/>
              <a:pathLst>
                <a:path w="1646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1646" y="9028"/>
                  </a:lnTo>
                  <a:lnTo>
                    <a:pt x="1646" y="8966"/>
                  </a:lnTo>
                  <a:lnTo>
                    <a:pt x="56" y="8966"/>
                  </a:lnTo>
                  <a:lnTo>
                    <a:pt x="56" y="56"/>
                  </a:lnTo>
                  <a:lnTo>
                    <a:pt x="1646" y="56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6"/>
            <p:cNvSpPr/>
            <p:nvPr/>
          </p:nvSpPr>
          <p:spPr>
            <a:xfrm>
              <a:off x="2864825" y="2793250"/>
              <a:ext cx="2188761" cy="8600"/>
            </a:xfrm>
            <a:custGeom>
              <a:avLst/>
              <a:gdLst/>
              <a:ahLst/>
              <a:cxnLst/>
              <a:rect l="l" t="t" r="r" b="b"/>
              <a:pathLst>
                <a:path w="11576" h="57" extrusionOk="0">
                  <a:moveTo>
                    <a:pt x="0" y="1"/>
                  </a:moveTo>
                  <a:lnTo>
                    <a:pt x="0" y="56"/>
                  </a:lnTo>
                  <a:lnTo>
                    <a:pt x="11576" y="56"/>
                  </a:lnTo>
                  <a:lnTo>
                    <a:pt x="11576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4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360" name="Google Shape;2360;p48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48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48"/>
          <p:cNvSpPr/>
          <p:nvPr/>
        </p:nvSpPr>
        <p:spPr>
          <a:xfrm>
            <a:off x="6409310" y="1447154"/>
            <a:ext cx="2277600" cy="2877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8"/>
          <p:cNvSpPr/>
          <p:nvPr/>
        </p:nvSpPr>
        <p:spPr>
          <a:xfrm>
            <a:off x="7915124" y="1447175"/>
            <a:ext cx="776400" cy="287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364" name="Google Shape;2364;p48"/>
          <p:cNvSpPr txBox="1"/>
          <p:nvPr/>
        </p:nvSpPr>
        <p:spPr>
          <a:xfrm>
            <a:off x="7847100" y="137624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5" name="Google Shape;2365;p48"/>
          <p:cNvSpPr/>
          <p:nvPr/>
        </p:nvSpPr>
        <p:spPr>
          <a:xfrm>
            <a:off x="411750" y="17305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66" name="Google Shape;2366;p48"/>
          <p:cNvGrpSpPr/>
          <p:nvPr/>
        </p:nvGrpSpPr>
        <p:grpSpPr>
          <a:xfrm>
            <a:off x="411747" y="3496654"/>
            <a:ext cx="2277479" cy="287805"/>
            <a:chOff x="476525" y="2255713"/>
            <a:chExt cx="1588200" cy="200715"/>
          </a:xfrm>
        </p:grpSpPr>
        <p:sp>
          <p:nvSpPr>
            <p:cNvPr id="2367" name="Google Shape;2367;p48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476527" y="2255727"/>
              <a:ext cx="8250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369" name="Google Shape;2369;p48"/>
          <p:cNvSpPr/>
          <p:nvPr/>
        </p:nvSpPr>
        <p:spPr>
          <a:xfrm>
            <a:off x="6409310" y="3496654"/>
            <a:ext cx="2277600" cy="2877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48"/>
          <p:cNvSpPr/>
          <p:nvPr/>
        </p:nvSpPr>
        <p:spPr>
          <a:xfrm>
            <a:off x="6945537" y="3496675"/>
            <a:ext cx="1745700" cy="28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48"/>
          <p:cNvSpPr txBox="1"/>
          <p:nvPr/>
        </p:nvSpPr>
        <p:spPr>
          <a:xfrm>
            <a:off x="411749" y="3192075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Eco</a:t>
            </a:r>
            <a:endParaRPr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72" name="Google Shape;2372;p48"/>
          <p:cNvGrpSpPr/>
          <p:nvPr/>
        </p:nvGrpSpPr>
        <p:grpSpPr>
          <a:xfrm>
            <a:off x="411747" y="1447154"/>
            <a:ext cx="2277479" cy="287805"/>
            <a:chOff x="476525" y="2255713"/>
            <a:chExt cx="1588200" cy="200715"/>
          </a:xfrm>
        </p:grpSpPr>
        <p:sp>
          <p:nvSpPr>
            <p:cNvPr id="2373" name="Google Shape;2373;p48"/>
            <p:cNvSpPr/>
            <p:nvPr/>
          </p:nvSpPr>
          <p:spPr>
            <a:xfrm>
              <a:off x="476525" y="2255713"/>
              <a:ext cx="1588200" cy="2007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476535" y="2255727"/>
              <a:ext cx="1058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48"/>
          <p:cNvSpPr txBox="1"/>
          <p:nvPr/>
        </p:nvSpPr>
        <p:spPr>
          <a:xfrm>
            <a:off x="411749" y="137624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76" name="Google Shape;2376;p48"/>
          <p:cNvSpPr/>
          <p:nvPr/>
        </p:nvSpPr>
        <p:spPr>
          <a:xfrm>
            <a:off x="6948000" y="3784475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7" name="Google Shape;2377;p48"/>
          <p:cNvSpPr/>
          <p:nvPr/>
        </p:nvSpPr>
        <p:spPr>
          <a:xfrm>
            <a:off x="411750" y="37844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8" name="Google Shape;2378;p48"/>
          <p:cNvSpPr txBox="1"/>
          <p:nvPr/>
        </p:nvSpPr>
        <p:spPr>
          <a:xfrm>
            <a:off x="411749" y="1153112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Savings</a:t>
            </a:r>
            <a:endParaRPr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79" name="Google Shape;2379;p48"/>
          <p:cNvSpPr txBox="1"/>
          <p:nvPr/>
        </p:nvSpPr>
        <p:spPr>
          <a:xfrm>
            <a:off x="6768000" y="3192084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Speed</a:t>
            </a:r>
            <a:endParaRPr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0" name="Google Shape;2380;p48"/>
          <p:cNvSpPr txBox="1"/>
          <p:nvPr/>
        </p:nvSpPr>
        <p:spPr>
          <a:xfrm>
            <a:off x="411749" y="342575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1" name="Google Shape;2381;p48"/>
          <p:cNvSpPr txBox="1"/>
          <p:nvPr/>
        </p:nvSpPr>
        <p:spPr>
          <a:xfrm>
            <a:off x="7847100" y="3425750"/>
            <a:ext cx="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2" name="Google Shape;2382;p48"/>
          <p:cNvSpPr/>
          <p:nvPr/>
        </p:nvSpPr>
        <p:spPr>
          <a:xfrm>
            <a:off x="6948000" y="1730550"/>
            <a:ext cx="17409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3" name="Google Shape;2383;p48"/>
          <p:cNvSpPr txBox="1"/>
          <p:nvPr/>
        </p:nvSpPr>
        <p:spPr>
          <a:xfrm>
            <a:off x="6768000" y="1153112"/>
            <a:ext cx="19209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Safety</a:t>
            </a:r>
            <a:endParaRPr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4" name="Google Shape;2384;p48"/>
          <p:cNvSpPr/>
          <p:nvPr/>
        </p:nvSpPr>
        <p:spPr>
          <a:xfrm>
            <a:off x="3193905" y="2299172"/>
            <a:ext cx="2681960" cy="961283"/>
          </a:xfrm>
          <a:custGeom>
            <a:avLst/>
            <a:gdLst/>
            <a:ahLst/>
            <a:cxnLst/>
            <a:rect l="l" t="t" r="r" b="b"/>
            <a:pathLst>
              <a:path w="61344" h="21986" extrusionOk="0">
                <a:moveTo>
                  <a:pt x="22447" y="1"/>
                </a:moveTo>
                <a:lnTo>
                  <a:pt x="20787" y="93"/>
                </a:lnTo>
                <a:lnTo>
                  <a:pt x="19065" y="216"/>
                </a:lnTo>
                <a:lnTo>
                  <a:pt x="18173" y="339"/>
                </a:lnTo>
                <a:lnTo>
                  <a:pt x="17281" y="431"/>
                </a:lnTo>
                <a:lnTo>
                  <a:pt x="16390" y="585"/>
                </a:lnTo>
                <a:lnTo>
                  <a:pt x="15498" y="739"/>
                </a:lnTo>
                <a:lnTo>
                  <a:pt x="14576" y="923"/>
                </a:lnTo>
                <a:lnTo>
                  <a:pt x="13622" y="1138"/>
                </a:lnTo>
                <a:lnTo>
                  <a:pt x="12700" y="1354"/>
                </a:lnTo>
                <a:lnTo>
                  <a:pt x="11747" y="1630"/>
                </a:lnTo>
                <a:lnTo>
                  <a:pt x="10824" y="1907"/>
                </a:lnTo>
                <a:lnTo>
                  <a:pt x="9871" y="2215"/>
                </a:lnTo>
                <a:lnTo>
                  <a:pt x="9441" y="2368"/>
                </a:lnTo>
                <a:lnTo>
                  <a:pt x="9010" y="2522"/>
                </a:lnTo>
                <a:lnTo>
                  <a:pt x="8610" y="2737"/>
                </a:lnTo>
                <a:lnTo>
                  <a:pt x="8211" y="2922"/>
                </a:lnTo>
                <a:lnTo>
                  <a:pt x="7811" y="3137"/>
                </a:lnTo>
                <a:lnTo>
                  <a:pt x="7442" y="3383"/>
                </a:lnTo>
                <a:lnTo>
                  <a:pt x="7073" y="3629"/>
                </a:lnTo>
                <a:lnTo>
                  <a:pt x="6704" y="3906"/>
                </a:lnTo>
                <a:lnTo>
                  <a:pt x="6366" y="4182"/>
                </a:lnTo>
                <a:lnTo>
                  <a:pt x="6028" y="4490"/>
                </a:lnTo>
                <a:lnTo>
                  <a:pt x="5720" y="4797"/>
                </a:lnTo>
                <a:lnTo>
                  <a:pt x="5413" y="5105"/>
                </a:lnTo>
                <a:lnTo>
                  <a:pt x="5105" y="5443"/>
                </a:lnTo>
                <a:lnTo>
                  <a:pt x="4828" y="5812"/>
                </a:lnTo>
                <a:lnTo>
                  <a:pt x="4552" y="6181"/>
                </a:lnTo>
                <a:lnTo>
                  <a:pt x="4306" y="6550"/>
                </a:lnTo>
                <a:lnTo>
                  <a:pt x="1077" y="11562"/>
                </a:lnTo>
                <a:lnTo>
                  <a:pt x="770" y="12054"/>
                </a:lnTo>
                <a:lnTo>
                  <a:pt x="524" y="12607"/>
                </a:lnTo>
                <a:lnTo>
                  <a:pt x="1" y="16697"/>
                </a:lnTo>
                <a:lnTo>
                  <a:pt x="1" y="18296"/>
                </a:lnTo>
                <a:lnTo>
                  <a:pt x="32" y="18757"/>
                </a:lnTo>
                <a:lnTo>
                  <a:pt x="62" y="19188"/>
                </a:lnTo>
                <a:lnTo>
                  <a:pt x="155" y="19618"/>
                </a:lnTo>
                <a:lnTo>
                  <a:pt x="247" y="20049"/>
                </a:lnTo>
                <a:lnTo>
                  <a:pt x="677" y="21986"/>
                </a:lnTo>
                <a:lnTo>
                  <a:pt x="61344" y="21986"/>
                </a:lnTo>
                <a:lnTo>
                  <a:pt x="61344" y="17927"/>
                </a:lnTo>
                <a:lnTo>
                  <a:pt x="61313" y="17650"/>
                </a:lnTo>
                <a:lnTo>
                  <a:pt x="58699" y="17650"/>
                </a:lnTo>
                <a:lnTo>
                  <a:pt x="58361" y="17619"/>
                </a:lnTo>
                <a:lnTo>
                  <a:pt x="58023" y="17527"/>
                </a:lnTo>
                <a:lnTo>
                  <a:pt x="57746" y="17373"/>
                </a:lnTo>
                <a:lnTo>
                  <a:pt x="57500" y="17158"/>
                </a:lnTo>
                <a:lnTo>
                  <a:pt x="57285" y="16912"/>
                </a:lnTo>
                <a:lnTo>
                  <a:pt x="57131" y="16636"/>
                </a:lnTo>
                <a:lnTo>
                  <a:pt x="57039" y="16328"/>
                </a:lnTo>
                <a:lnTo>
                  <a:pt x="57008" y="15990"/>
                </a:lnTo>
                <a:lnTo>
                  <a:pt x="57008" y="13161"/>
                </a:lnTo>
                <a:lnTo>
                  <a:pt x="57039" y="12884"/>
                </a:lnTo>
                <a:lnTo>
                  <a:pt x="57100" y="12607"/>
                </a:lnTo>
                <a:lnTo>
                  <a:pt x="56977" y="12577"/>
                </a:lnTo>
                <a:lnTo>
                  <a:pt x="47568" y="10670"/>
                </a:lnTo>
                <a:lnTo>
                  <a:pt x="47076" y="10547"/>
                </a:lnTo>
                <a:lnTo>
                  <a:pt x="46646" y="10363"/>
                </a:lnTo>
                <a:lnTo>
                  <a:pt x="46646" y="11716"/>
                </a:lnTo>
                <a:lnTo>
                  <a:pt x="46615" y="12054"/>
                </a:lnTo>
                <a:lnTo>
                  <a:pt x="46523" y="12361"/>
                </a:lnTo>
                <a:lnTo>
                  <a:pt x="46369" y="12638"/>
                </a:lnTo>
                <a:lnTo>
                  <a:pt x="46185" y="12884"/>
                </a:lnTo>
                <a:lnTo>
                  <a:pt x="45939" y="13069"/>
                </a:lnTo>
                <a:lnTo>
                  <a:pt x="45662" y="13222"/>
                </a:lnTo>
                <a:lnTo>
                  <a:pt x="45355" y="13345"/>
                </a:lnTo>
                <a:lnTo>
                  <a:pt x="45016" y="13376"/>
                </a:lnTo>
                <a:lnTo>
                  <a:pt x="43602" y="13376"/>
                </a:lnTo>
                <a:lnTo>
                  <a:pt x="43264" y="13345"/>
                </a:lnTo>
                <a:lnTo>
                  <a:pt x="42956" y="13222"/>
                </a:lnTo>
                <a:lnTo>
                  <a:pt x="42679" y="13069"/>
                </a:lnTo>
                <a:lnTo>
                  <a:pt x="42434" y="12884"/>
                </a:lnTo>
                <a:lnTo>
                  <a:pt x="42249" y="12638"/>
                </a:lnTo>
                <a:lnTo>
                  <a:pt x="42095" y="12361"/>
                </a:lnTo>
                <a:lnTo>
                  <a:pt x="42003" y="12054"/>
                </a:lnTo>
                <a:lnTo>
                  <a:pt x="41942" y="11716"/>
                </a:lnTo>
                <a:lnTo>
                  <a:pt x="41942" y="10301"/>
                </a:lnTo>
                <a:lnTo>
                  <a:pt x="42003" y="9963"/>
                </a:lnTo>
                <a:lnTo>
                  <a:pt x="42095" y="9656"/>
                </a:lnTo>
                <a:lnTo>
                  <a:pt x="42249" y="9379"/>
                </a:lnTo>
                <a:lnTo>
                  <a:pt x="42434" y="9164"/>
                </a:lnTo>
                <a:lnTo>
                  <a:pt x="42679" y="8948"/>
                </a:lnTo>
                <a:lnTo>
                  <a:pt x="42956" y="8795"/>
                </a:lnTo>
                <a:lnTo>
                  <a:pt x="43264" y="8702"/>
                </a:lnTo>
                <a:lnTo>
                  <a:pt x="43602" y="8672"/>
                </a:lnTo>
                <a:lnTo>
                  <a:pt x="44555" y="8672"/>
                </a:lnTo>
                <a:lnTo>
                  <a:pt x="38498" y="3444"/>
                </a:lnTo>
                <a:lnTo>
                  <a:pt x="37975" y="3045"/>
                </a:lnTo>
                <a:lnTo>
                  <a:pt x="37452" y="2676"/>
                </a:lnTo>
                <a:lnTo>
                  <a:pt x="36930" y="2338"/>
                </a:lnTo>
                <a:lnTo>
                  <a:pt x="36345" y="2030"/>
                </a:lnTo>
                <a:lnTo>
                  <a:pt x="35792" y="1753"/>
                </a:lnTo>
                <a:lnTo>
                  <a:pt x="35177" y="1507"/>
                </a:lnTo>
                <a:lnTo>
                  <a:pt x="34562" y="1323"/>
                </a:lnTo>
                <a:lnTo>
                  <a:pt x="33947" y="1138"/>
                </a:lnTo>
                <a:lnTo>
                  <a:pt x="33055" y="954"/>
                </a:lnTo>
                <a:lnTo>
                  <a:pt x="32041" y="769"/>
                </a:lnTo>
                <a:lnTo>
                  <a:pt x="30934" y="585"/>
                </a:lnTo>
                <a:lnTo>
                  <a:pt x="29734" y="400"/>
                </a:lnTo>
                <a:lnTo>
                  <a:pt x="28412" y="247"/>
                </a:lnTo>
                <a:lnTo>
                  <a:pt x="27029" y="124"/>
                </a:lnTo>
                <a:lnTo>
                  <a:pt x="25583" y="31"/>
                </a:lnTo>
                <a:lnTo>
                  <a:pt x="24046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48"/>
          <p:cNvSpPr/>
          <p:nvPr/>
        </p:nvSpPr>
        <p:spPr>
          <a:xfrm>
            <a:off x="3193905" y="2328771"/>
            <a:ext cx="695061" cy="931683"/>
          </a:xfrm>
          <a:custGeom>
            <a:avLst/>
            <a:gdLst/>
            <a:ahLst/>
            <a:cxnLst/>
            <a:rect l="l" t="t" r="r" b="b"/>
            <a:pathLst>
              <a:path w="15898" h="21309" extrusionOk="0">
                <a:moveTo>
                  <a:pt x="15898" y="0"/>
                </a:moveTo>
                <a:lnTo>
                  <a:pt x="14422" y="277"/>
                </a:lnTo>
                <a:lnTo>
                  <a:pt x="12915" y="615"/>
                </a:lnTo>
                <a:lnTo>
                  <a:pt x="11409" y="1046"/>
                </a:lnTo>
                <a:lnTo>
                  <a:pt x="9871" y="1538"/>
                </a:lnTo>
                <a:lnTo>
                  <a:pt x="9441" y="1691"/>
                </a:lnTo>
                <a:lnTo>
                  <a:pt x="9010" y="1845"/>
                </a:lnTo>
                <a:lnTo>
                  <a:pt x="8610" y="2060"/>
                </a:lnTo>
                <a:lnTo>
                  <a:pt x="8211" y="2245"/>
                </a:lnTo>
                <a:lnTo>
                  <a:pt x="7811" y="2460"/>
                </a:lnTo>
                <a:lnTo>
                  <a:pt x="7442" y="2706"/>
                </a:lnTo>
                <a:lnTo>
                  <a:pt x="7073" y="2952"/>
                </a:lnTo>
                <a:lnTo>
                  <a:pt x="6704" y="3229"/>
                </a:lnTo>
                <a:lnTo>
                  <a:pt x="6366" y="3505"/>
                </a:lnTo>
                <a:lnTo>
                  <a:pt x="6028" y="3813"/>
                </a:lnTo>
                <a:lnTo>
                  <a:pt x="5720" y="4120"/>
                </a:lnTo>
                <a:lnTo>
                  <a:pt x="5413" y="4428"/>
                </a:lnTo>
                <a:lnTo>
                  <a:pt x="5105" y="4766"/>
                </a:lnTo>
                <a:lnTo>
                  <a:pt x="4828" y="5135"/>
                </a:lnTo>
                <a:lnTo>
                  <a:pt x="4552" y="5504"/>
                </a:lnTo>
                <a:lnTo>
                  <a:pt x="4306" y="5873"/>
                </a:lnTo>
                <a:lnTo>
                  <a:pt x="1077" y="10885"/>
                </a:lnTo>
                <a:lnTo>
                  <a:pt x="770" y="11377"/>
                </a:lnTo>
                <a:lnTo>
                  <a:pt x="524" y="11930"/>
                </a:lnTo>
                <a:lnTo>
                  <a:pt x="1" y="16020"/>
                </a:lnTo>
                <a:lnTo>
                  <a:pt x="1" y="17619"/>
                </a:lnTo>
                <a:lnTo>
                  <a:pt x="32" y="18080"/>
                </a:lnTo>
                <a:lnTo>
                  <a:pt x="62" y="18511"/>
                </a:lnTo>
                <a:lnTo>
                  <a:pt x="155" y="18941"/>
                </a:lnTo>
                <a:lnTo>
                  <a:pt x="247" y="19372"/>
                </a:lnTo>
                <a:lnTo>
                  <a:pt x="677" y="21309"/>
                </a:lnTo>
                <a:lnTo>
                  <a:pt x="5105" y="21309"/>
                </a:lnTo>
                <a:lnTo>
                  <a:pt x="4675" y="19279"/>
                </a:lnTo>
                <a:lnTo>
                  <a:pt x="4582" y="18818"/>
                </a:lnTo>
                <a:lnTo>
                  <a:pt x="4521" y="18357"/>
                </a:lnTo>
                <a:lnTo>
                  <a:pt x="4459" y="17896"/>
                </a:lnTo>
                <a:lnTo>
                  <a:pt x="4459" y="17434"/>
                </a:lnTo>
                <a:lnTo>
                  <a:pt x="4459" y="16051"/>
                </a:lnTo>
                <a:lnTo>
                  <a:pt x="4490" y="15467"/>
                </a:lnTo>
                <a:lnTo>
                  <a:pt x="4859" y="12269"/>
                </a:lnTo>
                <a:lnTo>
                  <a:pt x="4951" y="11746"/>
                </a:lnTo>
                <a:lnTo>
                  <a:pt x="5074" y="11285"/>
                </a:lnTo>
                <a:lnTo>
                  <a:pt x="5259" y="10793"/>
                </a:lnTo>
                <a:lnTo>
                  <a:pt x="5505" y="10362"/>
                </a:lnTo>
                <a:lnTo>
                  <a:pt x="8733" y="5074"/>
                </a:lnTo>
                <a:lnTo>
                  <a:pt x="8979" y="4674"/>
                </a:lnTo>
                <a:lnTo>
                  <a:pt x="9256" y="4305"/>
                </a:lnTo>
                <a:lnTo>
                  <a:pt x="9533" y="3936"/>
                </a:lnTo>
                <a:lnTo>
                  <a:pt x="9840" y="3567"/>
                </a:lnTo>
                <a:lnTo>
                  <a:pt x="10148" y="3229"/>
                </a:lnTo>
                <a:lnTo>
                  <a:pt x="10455" y="2921"/>
                </a:lnTo>
                <a:lnTo>
                  <a:pt x="10794" y="2614"/>
                </a:lnTo>
                <a:lnTo>
                  <a:pt x="11163" y="2306"/>
                </a:lnTo>
                <a:lnTo>
                  <a:pt x="11501" y="2030"/>
                </a:lnTo>
                <a:lnTo>
                  <a:pt x="11870" y="1753"/>
                </a:lnTo>
                <a:lnTo>
                  <a:pt x="12269" y="1507"/>
                </a:lnTo>
                <a:lnTo>
                  <a:pt x="12638" y="1292"/>
                </a:lnTo>
                <a:lnTo>
                  <a:pt x="13038" y="1076"/>
                </a:lnTo>
                <a:lnTo>
                  <a:pt x="13438" y="861"/>
                </a:lnTo>
                <a:lnTo>
                  <a:pt x="13868" y="677"/>
                </a:lnTo>
                <a:lnTo>
                  <a:pt x="14299" y="523"/>
                </a:lnTo>
                <a:lnTo>
                  <a:pt x="15098" y="246"/>
                </a:lnTo>
                <a:lnTo>
                  <a:pt x="1589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48"/>
          <p:cNvSpPr/>
          <p:nvPr/>
        </p:nvSpPr>
        <p:spPr>
          <a:xfrm>
            <a:off x="3173750" y="3242918"/>
            <a:ext cx="2753223" cy="145202"/>
          </a:xfrm>
          <a:custGeom>
            <a:avLst/>
            <a:gdLst/>
            <a:ahLst/>
            <a:cxnLst/>
            <a:rect l="l" t="t" r="r" b="b"/>
            <a:pathLst>
              <a:path w="62974" h="3321" extrusionOk="0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61835" y="3321"/>
                </a:lnTo>
                <a:lnTo>
                  <a:pt x="62081" y="3290"/>
                </a:lnTo>
                <a:lnTo>
                  <a:pt x="62266" y="3229"/>
                </a:lnTo>
                <a:lnTo>
                  <a:pt x="62481" y="3106"/>
                </a:lnTo>
                <a:lnTo>
                  <a:pt x="62635" y="2983"/>
                </a:lnTo>
                <a:lnTo>
                  <a:pt x="62789" y="2798"/>
                </a:lnTo>
                <a:lnTo>
                  <a:pt x="62881" y="2614"/>
                </a:lnTo>
                <a:lnTo>
                  <a:pt x="62942" y="2398"/>
                </a:lnTo>
                <a:lnTo>
                  <a:pt x="62973" y="2183"/>
                </a:lnTo>
                <a:lnTo>
                  <a:pt x="62973" y="1138"/>
                </a:lnTo>
                <a:lnTo>
                  <a:pt x="62942" y="922"/>
                </a:lnTo>
                <a:lnTo>
                  <a:pt x="62881" y="707"/>
                </a:lnTo>
                <a:lnTo>
                  <a:pt x="62789" y="523"/>
                </a:lnTo>
                <a:lnTo>
                  <a:pt x="62635" y="338"/>
                </a:lnTo>
                <a:lnTo>
                  <a:pt x="62481" y="215"/>
                </a:lnTo>
                <a:lnTo>
                  <a:pt x="62266" y="92"/>
                </a:lnTo>
                <a:lnTo>
                  <a:pt x="62081" y="31"/>
                </a:lnTo>
                <a:lnTo>
                  <a:pt x="61835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8"/>
          <p:cNvSpPr/>
          <p:nvPr/>
        </p:nvSpPr>
        <p:spPr>
          <a:xfrm>
            <a:off x="3173750" y="3242918"/>
            <a:ext cx="881920" cy="145202"/>
          </a:xfrm>
          <a:custGeom>
            <a:avLst/>
            <a:gdLst/>
            <a:ahLst/>
            <a:cxnLst/>
            <a:rect l="l" t="t" r="r" b="b"/>
            <a:pathLst>
              <a:path w="20172" h="3321" extrusionOk="0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20172" y="3321"/>
                </a:lnTo>
                <a:lnTo>
                  <a:pt x="19956" y="3290"/>
                </a:lnTo>
                <a:lnTo>
                  <a:pt x="19741" y="3229"/>
                </a:lnTo>
                <a:lnTo>
                  <a:pt x="19557" y="3106"/>
                </a:lnTo>
                <a:lnTo>
                  <a:pt x="19372" y="2983"/>
                </a:lnTo>
                <a:lnTo>
                  <a:pt x="19249" y="2798"/>
                </a:lnTo>
                <a:lnTo>
                  <a:pt x="19126" y="2614"/>
                </a:lnTo>
                <a:lnTo>
                  <a:pt x="19065" y="2398"/>
                </a:lnTo>
                <a:lnTo>
                  <a:pt x="19034" y="2183"/>
                </a:lnTo>
                <a:lnTo>
                  <a:pt x="19034" y="1138"/>
                </a:lnTo>
                <a:lnTo>
                  <a:pt x="19065" y="922"/>
                </a:lnTo>
                <a:lnTo>
                  <a:pt x="19126" y="707"/>
                </a:lnTo>
                <a:lnTo>
                  <a:pt x="19249" y="523"/>
                </a:lnTo>
                <a:lnTo>
                  <a:pt x="19372" y="338"/>
                </a:lnTo>
                <a:lnTo>
                  <a:pt x="19557" y="215"/>
                </a:lnTo>
                <a:lnTo>
                  <a:pt x="19741" y="92"/>
                </a:lnTo>
                <a:lnTo>
                  <a:pt x="19956" y="31"/>
                </a:lnTo>
                <a:lnTo>
                  <a:pt x="20172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8"/>
          <p:cNvSpPr/>
          <p:nvPr/>
        </p:nvSpPr>
        <p:spPr>
          <a:xfrm>
            <a:off x="5680845" y="2850354"/>
            <a:ext cx="193592" cy="227226"/>
          </a:xfrm>
          <a:custGeom>
            <a:avLst/>
            <a:gdLst/>
            <a:ahLst/>
            <a:cxnLst/>
            <a:rect l="l" t="t" r="r" b="b"/>
            <a:pathLst>
              <a:path w="4428" h="5197" extrusionOk="0">
                <a:moveTo>
                  <a:pt x="154" y="0"/>
                </a:moveTo>
                <a:lnTo>
                  <a:pt x="92" y="154"/>
                </a:lnTo>
                <a:lnTo>
                  <a:pt x="31" y="339"/>
                </a:lnTo>
                <a:lnTo>
                  <a:pt x="0" y="523"/>
                </a:lnTo>
                <a:lnTo>
                  <a:pt x="0" y="708"/>
                </a:lnTo>
                <a:lnTo>
                  <a:pt x="0" y="3506"/>
                </a:lnTo>
                <a:lnTo>
                  <a:pt x="31" y="3844"/>
                </a:lnTo>
                <a:lnTo>
                  <a:pt x="123" y="4152"/>
                </a:lnTo>
                <a:lnTo>
                  <a:pt x="277" y="4428"/>
                </a:lnTo>
                <a:lnTo>
                  <a:pt x="492" y="4674"/>
                </a:lnTo>
                <a:lnTo>
                  <a:pt x="738" y="4889"/>
                </a:lnTo>
                <a:lnTo>
                  <a:pt x="1015" y="5043"/>
                </a:lnTo>
                <a:lnTo>
                  <a:pt x="1322" y="5135"/>
                </a:lnTo>
                <a:lnTo>
                  <a:pt x="1661" y="5197"/>
                </a:lnTo>
                <a:lnTo>
                  <a:pt x="4428" y="5197"/>
                </a:lnTo>
                <a:lnTo>
                  <a:pt x="4397" y="4705"/>
                </a:lnTo>
                <a:lnTo>
                  <a:pt x="4336" y="4275"/>
                </a:lnTo>
                <a:lnTo>
                  <a:pt x="4243" y="3813"/>
                </a:lnTo>
                <a:lnTo>
                  <a:pt x="4090" y="3383"/>
                </a:lnTo>
                <a:lnTo>
                  <a:pt x="3905" y="2983"/>
                </a:lnTo>
                <a:lnTo>
                  <a:pt x="3721" y="2583"/>
                </a:lnTo>
                <a:lnTo>
                  <a:pt x="3475" y="2214"/>
                </a:lnTo>
                <a:lnTo>
                  <a:pt x="3198" y="1845"/>
                </a:lnTo>
                <a:lnTo>
                  <a:pt x="2891" y="1507"/>
                </a:lnTo>
                <a:lnTo>
                  <a:pt x="2583" y="1200"/>
                </a:lnTo>
                <a:lnTo>
                  <a:pt x="2214" y="923"/>
                </a:lnTo>
                <a:lnTo>
                  <a:pt x="1845" y="677"/>
                </a:lnTo>
                <a:lnTo>
                  <a:pt x="1445" y="462"/>
                </a:lnTo>
                <a:lnTo>
                  <a:pt x="1046" y="277"/>
                </a:lnTo>
                <a:lnTo>
                  <a:pt x="584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8"/>
          <p:cNvSpPr/>
          <p:nvPr/>
        </p:nvSpPr>
        <p:spPr>
          <a:xfrm>
            <a:off x="4493837" y="2965950"/>
            <a:ext cx="134483" cy="83423"/>
          </a:xfrm>
          <a:custGeom>
            <a:avLst/>
            <a:gdLst/>
            <a:ahLst/>
            <a:cxnLst/>
            <a:rect l="l" t="t" r="r" b="b"/>
            <a:pathLst>
              <a:path w="3076" h="1908" extrusionOk="0">
                <a:moveTo>
                  <a:pt x="923" y="1"/>
                </a:moveTo>
                <a:lnTo>
                  <a:pt x="738" y="32"/>
                </a:lnTo>
                <a:lnTo>
                  <a:pt x="554" y="62"/>
                </a:lnTo>
                <a:lnTo>
                  <a:pt x="400" y="155"/>
                </a:lnTo>
                <a:lnTo>
                  <a:pt x="277" y="278"/>
                </a:lnTo>
                <a:lnTo>
                  <a:pt x="154" y="431"/>
                </a:lnTo>
                <a:lnTo>
                  <a:pt x="62" y="585"/>
                </a:lnTo>
                <a:lnTo>
                  <a:pt x="0" y="770"/>
                </a:lnTo>
                <a:lnTo>
                  <a:pt x="0" y="954"/>
                </a:lnTo>
                <a:lnTo>
                  <a:pt x="0" y="1139"/>
                </a:lnTo>
                <a:lnTo>
                  <a:pt x="62" y="1323"/>
                </a:lnTo>
                <a:lnTo>
                  <a:pt x="154" y="1477"/>
                </a:lnTo>
                <a:lnTo>
                  <a:pt x="277" y="1631"/>
                </a:lnTo>
                <a:lnTo>
                  <a:pt x="400" y="1723"/>
                </a:lnTo>
                <a:lnTo>
                  <a:pt x="554" y="1815"/>
                </a:lnTo>
                <a:lnTo>
                  <a:pt x="738" y="1876"/>
                </a:lnTo>
                <a:lnTo>
                  <a:pt x="923" y="1907"/>
                </a:lnTo>
                <a:lnTo>
                  <a:pt x="2122" y="1907"/>
                </a:lnTo>
                <a:lnTo>
                  <a:pt x="2307" y="1876"/>
                </a:lnTo>
                <a:lnTo>
                  <a:pt x="2491" y="1815"/>
                </a:lnTo>
                <a:lnTo>
                  <a:pt x="2645" y="1723"/>
                </a:lnTo>
                <a:lnTo>
                  <a:pt x="2799" y="1631"/>
                </a:lnTo>
                <a:lnTo>
                  <a:pt x="2922" y="1477"/>
                </a:lnTo>
                <a:lnTo>
                  <a:pt x="3014" y="1323"/>
                </a:lnTo>
                <a:lnTo>
                  <a:pt x="3045" y="1139"/>
                </a:lnTo>
                <a:lnTo>
                  <a:pt x="3075" y="954"/>
                </a:lnTo>
                <a:lnTo>
                  <a:pt x="3045" y="770"/>
                </a:lnTo>
                <a:lnTo>
                  <a:pt x="3014" y="585"/>
                </a:lnTo>
                <a:lnTo>
                  <a:pt x="2922" y="431"/>
                </a:lnTo>
                <a:lnTo>
                  <a:pt x="2799" y="278"/>
                </a:lnTo>
                <a:lnTo>
                  <a:pt x="2645" y="155"/>
                </a:lnTo>
                <a:lnTo>
                  <a:pt x="2491" y="62"/>
                </a:lnTo>
                <a:lnTo>
                  <a:pt x="2307" y="32"/>
                </a:lnTo>
                <a:lnTo>
                  <a:pt x="2122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8"/>
          <p:cNvSpPr/>
          <p:nvPr/>
        </p:nvSpPr>
        <p:spPr>
          <a:xfrm>
            <a:off x="3972273" y="2965950"/>
            <a:ext cx="135794" cy="83423"/>
          </a:xfrm>
          <a:custGeom>
            <a:avLst/>
            <a:gdLst/>
            <a:ahLst/>
            <a:cxnLst/>
            <a:rect l="l" t="t" r="r" b="b"/>
            <a:pathLst>
              <a:path w="3106" h="1908" extrusionOk="0">
                <a:moveTo>
                  <a:pt x="953" y="1"/>
                </a:moveTo>
                <a:lnTo>
                  <a:pt x="769" y="32"/>
                </a:lnTo>
                <a:lnTo>
                  <a:pt x="584" y="62"/>
                </a:lnTo>
                <a:lnTo>
                  <a:pt x="431" y="155"/>
                </a:lnTo>
                <a:lnTo>
                  <a:pt x="277" y="278"/>
                </a:lnTo>
                <a:lnTo>
                  <a:pt x="185" y="431"/>
                </a:lnTo>
                <a:lnTo>
                  <a:pt x="92" y="585"/>
                </a:lnTo>
                <a:lnTo>
                  <a:pt x="31" y="770"/>
                </a:lnTo>
                <a:lnTo>
                  <a:pt x="0" y="954"/>
                </a:lnTo>
                <a:lnTo>
                  <a:pt x="31" y="1139"/>
                </a:lnTo>
                <a:lnTo>
                  <a:pt x="92" y="1323"/>
                </a:lnTo>
                <a:lnTo>
                  <a:pt x="185" y="1477"/>
                </a:lnTo>
                <a:lnTo>
                  <a:pt x="277" y="1631"/>
                </a:lnTo>
                <a:lnTo>
                  <a:pt x="431" y="1723"/>
                </a:lnTo>
                <a:lnTo>
                  <a:pt x="584" y="1815"/>
                </a:lnTo>
                <a:lnTo>
                  <a:pt x="769" y="1876"/>
                </a:lnTo>
                <a:lnTo>
                  <a:pt x="953" y="1907"/>
                </a:lnTo>
                <a:lnTo>
                  <a:pt x="2153" y="1907"/>
                </a:lnTo>
                <a:lnTo>
                  <a:pt x="2337" y="1876"/>
                </a:lnTo>
                <a:lnTo>
                  <a:pt x="2522" y="1815"/>
                </a:lnTo>
                <a:lnTo>
                  <a:pt x="2675" y="1723"/>
                </a:lnTo>
                <a:lnTo>
                  <a:pt x="2829" y="1631"/>
                </a:lnTo>
                <a:lnTo>
                  <a:pt x="2952" y="1477"/>
                </a:lnTo>
                <a:lnTo>
                  <a:pt x="3013" y="1323"/>
                </a:lnTo>
                <a:lnTo>
                  <a:pt x="3075" y="1139"/>
                </a:lnTo>
                <a:lnTo>
                  <a:pt x="3106" y="954"/>
                </a:lnTo>
                <a:lnTo>
                  <a:pt x="3075" y="770"/>
                </a:lnTo>
                <a:lnTo>
                  <a:pt x="3013" y="585"/>
                </a:lnTo>
                <a:lnTo>
                  <a:pt x="2952" y="431"/>
                </a:lnTo>
                <a:lnTo>
                  <a:pt x="2829" y="278"/>
                </a:lnTo>
                <a:lnTo>
                  <a:pt x="2675" y="155"/>
                </a:lnTo>
                <a:lnTo>
                  <a:pt x="2522" y="62"/>
                </a:lnTo>
                <a:lnTo>
                  <a:pt x="2337" y="32"/>
                </a:lnTo>
                <a:lnTo>
                  <a:pt x="2153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8"/>
          <p:cNvSpPr/>
          <p:nvPr/>
        </p:nvSpPr>
        <p:spPr>
          <a:xfrm>
            <a:off x="3193905" y="2850354"/>
            <a:ext cx="154638" cy="178869"/>
          </a:xfrm>
          <a:custGeom>
            <a:avLst/>
            <a:gdLst/>
            <a:ahLst/>
            <a:cxnLst/>
            <a:rect l="l" t="t" r="r" b="b"/>
            <a:pathLst>
              <a:path w="3537" h="4091" extrusionOk="0">
                <a:moveTo>
                  <a:pt x="524" y="0"/>
                </a:moveTo>
                <a:lnTo>
                  <a:pt x="308" y="615"/>
                </a:lnTo>
                <a:lnTo>
                  <a:pt x="155" y="1261"/>
                </a:lnTo>
                <a:lnTo>
                  <a:pt x="32" y="1907"/>
                </a:lnTo>
                <a:lnTo>
                  <a:pt x="1" y="2553"/>
                </a:lnTo>
                <a:lnTo>
                  <a:pt x="1" y="4090"/>
                </a:lnTo>
                <a:lnTo>
                  <a:pt x="1907" y="4090"/>
                </a:lnTo>
                <a:lnTo>
                  <a:pt x="2246" y="4059"/>
                </a:lnTo>
                <a:lnTo>
                  <a:pt x="2553" y="3967"/>
                </a:lnTo>
                <a:lnTo>
                  <a:pt x="2830" y="3813"/>
                </a:lnTo>
                <a:lnTo>
                  <a:pt x="3076" y="3629"/>
                </a:lnTo>
                <a:lnTo>
                  <a:pt x="3260" y="3383"/>
                </a:lnTo>
                <a:lnTo>
                  <a:pt x="3414" y="3106"/>
                </a:lnTo>
                <a:lnTo>
                  <a:pt x="3506" y="2799"/>
                </a:lnTo>
                <a:lnTo>
                  <a:pt x="3537" y="2460"/>
                </a:lnTo>
                <a:lnTo>
                  <a:pt x="3537" y="1630"/>
                </a:lnTo>
                <a:lnTo>
                  <a:pt x="3506" y="1292"/>
                </a:lnTo>
                <a:lnTo>
                  <a:pt x="3414" y="984"/>
                </a:lnTo>
                <a:lnTo>
                  <a:pt x="3260" y="708"/>
                </a:lnTo>
                <a:lnTo>
                  <a:pt x="3076" y="462"/>
                </a:lnTo>
                <a:lnTo>
                  <a:pt x="2830" y="277"/>
                </a:lnTo>
                <a:lnTo>
                  <a:pt x="2553" y="123"/>
                </a:lnTo>
                <a:lnTo>
                  <a:pt x="2246" y="31"/>
                </a:lnTo>
                <a:lnTo>
                  <a:pt x="1907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8"/>
          <p:cNvSpPr/>
          <p:nvPr/>
        </p:nvSpPr>
        <p:spPr>
          <a:xfrm>
            <a:off x="3503127" y="2447034"/>
            <a:ext cx="1536583" cy="403384"/>
          </a:xfrm>
          <a:custGeom>
            <a:avLst/>
            <a:gdLst/>
            <a:ahLst/>
            <a:cxnLst/>
            <a:rect l="l" t="t" r="r" b="b"/>
            <a:pathLst>
              <a:path w="35146" h="9226" extrusionOk="0">
                <a:moveTo>
                  <a:pt x="16881" y="1"/>
                </a:moveTo>
                <a:lnTo>
                  <a:pt x="15405" y="32"/>
                </a:lnTo>
                <a:lnTo>
                  <a:pt x="13867" y="93"/>
                </a:lnTo>
                <a:lnTo>
                  <a:pt x="12299" y="216"/>
                </a:lnTo>
                <a:lnTo>
                  <a:pt x="10670" y="431"/>
                </a:lnTo>
                <a:lnTo>
                  <a:pt x="9009" y="708"/>
                </a:lnTo>
                <a:lnTo>
                  <a:pt x="8179" y="862"/>
                </a:lnTo>
                <a:lnTo>
                  <a:pt x="7318" y="1077"/>
                </a:lnTo>
                <a:lnTo>
                  <a:pt x="6488" y="1262"/>
                </a:lnTo>
                <a:lnTo>
                  <a:pt x="5627" y="1508"/>
                </a:lnTo>
                <a:lnTo>
                  <a:pt x="4735" y="1754"/>
                </a:lnTo>
                <a:lnTo>
                  <a:pt x="3874" y="2061"/>
                </a:lnTo>
                <a:lnTo>
                  <a:pt x="3290" y="2276"/>
                </a:lnTo>
                <a:lnTo>
                  <a:pt x="2767" y="2553"/>
                </a:lnTo>
                <a:lnTo>
                  <a:pt x="2214" y="2861"/>
                </a:lnTo>
                <a:lnTo>
                  <a:pt x="1722" y="3199"/>
                </a:lnTo>
                <a:lnTo>
                  <a:pt x="1261" y="3599"/>
                </a:lnTo>
                <a:lnTo>
                  <a:pt x="830" y="4029"/>
                </a:lnTo>
                <a:lnTo>
                  <a:pt x="431" y="4521"/>
                </a:lnTo>
                <a:lnTo>
                  <a:pt x="92" y="5013"/>
                </a:lnTo>
                <a:lnTo>
                  <a:pt x="0" y="5197"/>
                </a:lnTo>
                <a:lnTo>
                  <a:pt x="0" y="5382"/>
                </a:lnTo>
                <a:lnTo>
                  <a:pt x="62" y="5536"/>
                </a:lnTo>
                <a:lnTo>
                  <a:pt x="185" y="5689"/>
                </a:lnTo>
                <a:lnTo>
                  <a:pt x="4090" y="9102"/>
                </a:lnTo>
                <a:lnTo>
                  <a:pt x="4243" y="9195"/>
                </a:lnTo>
                <a:lnTo>
                  <a:pt x="4428" y="9225"/>
                </a:lnTo>
                <a:lnTo>
                  <a:pt x="35145" y="9225"/>
                </a:lnTo>
                <a:lnTo>
                  <a:pt x="35022" y="9010"/>
                </a:lnTo>
                <a:lnTo>
                  <a:pt x="34961" y="8795"/>
                </a:lnTo>
                <a:lnTo>
                  <a:pt x="34899" y="8580"/>
                </a:lnTo>
                <a:lnTo>
                  <a:pt x="34899" y="8334"/>
                </a:lnTo>
                <a:lnTo>
                  <a:pt x="34899" y="7565"/>
                </a:lnTo>
                <a:lnTo>
                  <a:pt x="29211" y="2645"/>
                </a:lnTo>
                <a:lnTo>
                  <a:pt x="28873" y="2369"/>
                </a:lnTo>
                <a:lnTo>
                  <a:pt x="28504" y="2123"/>
                </a:lnTo>
                <a:lnTo>
                  <a:pt x="28135" y="1877"/>
                </a:lnTo>
                <a:lnTo>
                  <a:pt x="27735" y="1692"/>
                </a:lnTo>
                <a:lnTo>
                  <a:pt x="27335" y="1508"/>
                </a:lnTo>
                <a:lnTo>
                  <a:pt x="26935" y="1323"/>
                </a:lnTo>
                <a:lnTo>
                  <a:pt x="26536" y="1200"/>
                </a:lnTo>
                <a:lnTo>
                  <a:pt x="26105" y="1077"/>
                </a:lnTo>
                <a:lnTo>
                  <a:pt x="25244" y="893"/>
                </a:lnTo>
                <a:lnTo>
                  <a:pt x="24291" y="708"/>
                </a:lnTo>
                <a:lnTo>
                  <a:pt x="23246" y="524"/>
                </a:lnTo>
                <a:lnTo>
                  <a:pt x="22139" y="370"/>
                </a:lnTo>
                <a:lnTo>
                  <a:pt x="20909" y="247"/>
                </a:lnTo>
                <a:lnTo>
                  <a:pt x="19648" y="124"/>
                </a:lnTo>
                <a:lnTo>
                  <a:pt x="18295" y="62"/>
                </a:lnTo>
                <a:lnTo>
                  <a:pt x="1688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48"/>
          <p:cNvSpPr/>
          <p:nvPr/>
        </p:nvSpPr>
        <p:spPr>
          <a:xfrm>
            <a:off x="5022135" y="2672893"/>
            <a:ext cx="216458" cy="216514"/>
          </a:xfrm>
          <a:custGeom>
            <a:avLst/>
            <a:gdLst/>
            <a:ahLst/>
            <a:cxnLst/>
            <a:rect l="l" t="t" r="r" b="b"/>
            <a:pathLst>
              <a:path w="4951" h="4952" extrusionOk="0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567" y="4920"/>
                </a:lnTo>
                <a:lnTo>
                  <a:pt x="3875" y="4797"/>
                </a:lnTo>
                <a:lnTo>
                  <a:pt x="4182" y="4644"/>
                </a:lnTo>
                <a:lnTo>
                  <a:pt x="4459" y="4428"/>
                </a:lnTo>
                <a:lnTo>
                  <a:pt x="4674" y="4152"/>
                </a:lnTo>
                <a:lnTo>
                  <a:pt x="4828" y="3875"/>
                </a:lnTo>
                <a:lnTo>
                  <a:pt x="4920" y="3537"/>
                </a:lnTo>
                <a:lnTo>
                  <a:pt x="4951" y="3168"/>
                </a:lnTo>
                <a:lnTo>
                  <a:pt x="4951" y="1753"/>
                </a:lnTo>
                <a:lnTo>
                  <a:pt x="4920" y="1415"/>
                </a:lnTo>
                <a:lnTo>
                  <a:pt x="4828" y="1077"/>
                </a:lnTo>
                <a:lnTo>
                  <a:pt x="4674" y="769"/>
                </a:lnTo>
                <a:lnTo>
                  <a:pt x="4459" y="523"/>
                </a:lnTo>
                <a:lnTo>
                  <a:pt x="4182" y="308"/>
                </a:lnTo>
                <a:lnTo>
                  <a:pt x="3875" y="124"/>
                </a:lnTo>
                <a:lnTo>
                  <a:pt x="3567" y="31"/>
                </a:lnTo>
                <a:lnTo>
                  <a:pt x="3198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48"/>
          <p:cNvSpPr/>
          <p:nvPr/>
        </p:nvSpPr>
        <p:spPr>
          <a:xfrm>
            <a:off x="5022135" y="2672893"/>
            <a:ext cx="162726" cy="216514"/>
          </a:xfrm>
          <a:custGeom>
            <a:avLst/>
            <a:gdLst/>
            <a:ahLst/>
            <a:cxnLst/>
            <a:rect l="l" t="t" r="r" b="b"/>
            <a:pathLst>
              <a:path w="3722" h="4952" extrusionOk="0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475" y="4920"/>
                </a:lnTo>
                <a:lnTo>
                  <a:pt x="3721" y="4859"/>
                </a:lnTo>
                <a:lnTo>
                  <a:pt x="3475" y="4767"/>
                </a:lnTo>
                <a:lnTo>
                  <a:pt x="3229" y="4613"/>
                </a:lnTo>
                <a:lnTo>
                  <a:pt x="3014" y="4428"/>
                </a:lnTo>
                <a:lnTo>
                  <a:pt x="2829" y="4244"/>
                </a:lnTo>
                <a:lnTo>
                  <a:pt x="2676" y="3998"/>
                </a:lnTo>
                <a:lnTo>
                  <a:pt x="2583" y="3752"/>
                </a:lnTo>
                <a:lnTo>
                  <a:pt x="2522" y="3475"/>
                </a:lnTo>
                <a:lnTo>
                  <a:pt x="2491" y="3168"/>
                </a:lnTo>
                <a:lnTo>
                  <a:pt x="2491" y="1753"/>
                </a:lnTo>
                <a:lnTo>
                  <a:pt x="2522" y="1477"/>
                </a:lnTo>
                <a:lnTo>
                  <a:pt x="2583" y="1200"/>
                </a:lnTo>
                <a:lnTo>
                  <a:pt x="2676" y="923"/>
                </a:lnTo>
                <a:lnTo>
                  <a:pt x="2829" y="708"/>
                </a:lnTo>
                <a:lnTo>
                  <a:pt x="3014" y="493"/>
                </a:lnTo>
                <a:lnTo>
                  <a:pt x="3229" y="308"/>
                </a:lnTo>
                <a:lnTo>
                  <a:pt x="3475" y="185"/>
                </a:lnTo>
                <a:lnTo>
                  <a:pt x="3721" y="62"/>
                </a:lnTo>
                <a:lnTo>
                  <a:pt x="3475" y="1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48"/>
          <p:cNvSpPr/>
          <p:nvPr/>
        </p:nvSpPr>
        <p:spPr>
          <a:xfrm>
            <a:off x="3320296" y="3029169"/>
            <a:ext cx="568666" cy="568699"/>
          </a:xfrm>
          <a:custGeom>
            <a:avLst/>
            <a:gdLst/>
            <a:ahLst/>
            <a:cxnLst/>
            <a:rect l="l" t="t" r="r" b="b"/>
            <a:pathLst>
              <a:path w="13007" h="13007" extrusionOk="0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7165" y="12976"/>
                </a:lnTo>
                <a:lnTo>
                  <a:pt x="7810" y="12884"/>
                </a:lnTo>
                <a:lnTo>
                  <a:pt x="8425" y="12730"/>
                </a:lnTo>
                <a:lnTo>
                  <a:pt x="9040" y="12484"/>
                </a:lnTo>
                <a:lnTo>
                  <a:pt x="9594" y="12238"/>
                </a:lnTo>
                <a:lnTo>
                  <a:pt x="10147" y="11900"/>
                </a:lnTo>
                <a:lnTo>
                  <a:pt x="10639" y="11531"/>
                </a:lnTo>
                <a:lnTo>
                  <a:pt x="11100" y="11100"/>
                </a:lnTo>
                <a:lnTo>
                  <a:pt x="11531" y="10639"/>
                </a:lnTo>
                <a:lnTo>
                  <a:pt x="11900" y="10147"/>
                </a:lnTo>
                <a:lnTo>
                  <a:pt x="12207" y="9593"/>
                </a:lnTo>
                <a:lnTo>
                  <a:pt x="12484" y="9040"/>
                </a:lnTo>
                <a:lnTo>
                  <a:pt x="12699" y="8456"/>
                </a:lnTo>
                <a:lnTo>
                  <a:pt x="12884" y="7810"/>
                </a:lnTo>
                <a:lnTo>
                  <a:pt x="12976" y="7164"/>
                </a:lnTo>
                <a:lnTo>
                  <a:pt x="13007" y="6519"/>
                </a:lnTo>
                <a:lnTo>
                  <a:pt x="12976" y="5842"/>
                </a:lnTo>
                <a:lnTo>
                  <a:pt x="12884" y="5196"/>
                </a:lnTo>
                <a:lnTo>
                  <a:pt x="12699" y="4582"/>
                </a:lnTo>
                <a:lnTo>
                  <a:pt x="12484" y="3967"/>
                </a:lnTo>
                <a:lnTo>
                  <a:pt x="12207" y="3413"/>
                </a:lnTo>
                <a:lnTo>
                  <a:pt x="11900" y="2890"/>
                </a:lnTo>
                <a:lnTo>
                  <a:pt x="11531" y="2368"/>
                </a:lnTo>
                <a:lnTo>
                  <a:pt x="11100" y="1906"/>
                </a:lnTo>
                <a:lnTo>
                  <a:pt x="10639" y="1507"/>
                </a:lnTo>
                <a:lnTo>
                  <a:pt x="10147" y="1107"/>
                </a:lnTo>
                <a:lnTo>
                  <a:pt x="9594" y="799"/>
                </a:lnTo>
                <a:lnTo>
                  <a:pt x="9040" y="523"/>
                </a:lnTo>
                <a:lnTo>
                  <a:pt x="8425" y="307"/>
                </a:lnTo>
                <a:lnTo>
                  <a:pt x="7810" y="154"/>
                </a:lnTo>
                <a:lnTo>
                  <a:pt x="7165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48"/>
          <p:cNvSpPr/>
          <p:nvPr/>
        </p:nvSpPr>
        <p:spPr>
          <a:xfrm>
            <a:off x="3320296" y="3029169"/>
            <a:ext cx="360297" cy="568699"/>
          </a:xfrm>
          <a:custGeom>
            <a:avLst/>
            <a:gdLst/>
            <a:ahLst/>
            <a:cxnLst/>
            <a:rect l="l" t="t" r="r" b="b"/>
            <a:pathLst>
              <a:path w="8241" h="13007" extrusionOk="0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6949" y="13007"/>
                </a:lnTo>
                <a:lnTo>
                  <a:pt x="7411" y="12945"/>
                </a:lnTo>
                <a:lnTo>
                  <a:pt x="784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6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97" y="10854"/>
                </a:lnTo>
                <a:lnTo>
                  <a:pt x="4858" y="10485"/>
                </a:lnTo>
                <a:lnTo>
                  <a:pt x="4551" y="10055"/>
                </a:lnTo>
                <a:lnTo>
                  <a:pt x="4274" y="9593"/>
                </a:lnTo>
                <a:lnTo>
                  <a:pt x="4059" y="9132"/>
                </a:lnTo>
                <a:lnTo>
                  <a:pt x="3875" y="8640"/>
                </a:lnTo>
                <a:lnTo>
                  <a:pt x="3721" y="8118"/>
                </a:lnTo>
                <a:lnTo>
                  <a:pt x="3598" y="7595"/>
                </a:lnTo>
                <a:lnTo>
                  <a:pt x="3536" y="7072"/>
                </a:lnTo>
                <a:lnTo>
                  <a:pt x="3506" y="6519"/>
                </a:lnTo>
                <a:lnTo>
                  <a:pt x="3536" y="5965"/>
                </a:lnTo>
                <a:lnTo>
                  <a:pt x="3598" y="5412"/>
                </a:lnTo>
                <a:lnTo>
                  <a:pt x="3721" y="4889"/>
                </a:lnTo>
                <a:lnTo>
                  <a:pt x="3875" y="4366"/>
                </a:lnTo>
                <a:lnTo>
                  <a:pt x="4059" y="3905"/>
                </a:lnTo>
                <a:lnTo>
                  <a:pt x="4274" y="3413"/>
                </a:lnTo>
                <a:lnTo>
                  <a:pt x="4551" y="2983"/>
                </a:lnTo>
                <a:lnTo>
                  <a:pt x="4858" y="2552"/>
                </a:lnTo>
                <a:lnTo>
                  <a:pt x="5197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6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41" y="154"/>
                </a:lnTo>
                <a:lnTo>
                  <a:pt x="7411" y="62"/>
                </a:lnTo>
                <a:lnTo>
                  <a:pt x="6949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48"/>
          <p:cNvSpPr/>
          <p:nvPr/>
        </p:nvSpPr>
        <p:spPr>
          <a:xfrm>
            <a:off x="3462775" y="3171654"/>
            <a:ext cx="283699" cy="283715"/>
          </a:xfrm>
          <a:custGeom>
            <a:avLst/>
            <a:gdLst/>
            <a:ahLst/>
            <a:cxnLst/>
            <a:rect l="l" t="t" r="r" b="b"/>
            <a:pathLst>
              <a:path w="6489" h="6489" extrusionOk="0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567" y="6488"/>
                </a:lnTo>
                <a:lnTo>
                  <a:pt x="3906" y="6427"/>
                </a:lnTo>
                <a:lnTo>
                  <a:pt x="4213" y="6365"/>
                </a:lnTo>
                <a:lnTo>
                  <a:pt x="4521" y="6242"/>
                </a:lnTo>
                <a:lnTo>
                  <a:pt x="4797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35" y="5535"/>
                </a:lnTo>
                <a:lnTo>
                  <a:pt x="5751" y="5320"/>
                </a:lnTo>
                <a:lnTo>
                  <a:pt x="5935" y="5074"/>
                </a:lnTo>
                <a:lnTo>
                  <a:pt x="6089" y="4797"/>
                </a:lnTo>
                <a:lnTo>
                  <a:pt x="6242" y="4520"/>
                </a:lnTo>
                <a:lnTo>
                  <a:pt x="6335" y="4213"/>
                </a:lnTo>
                <a:lnTo>
                  <a:pt x="6427" y="3905"/>
                </a:lnTo>
                <a:lnTo>
                  <a:pt x="6488" y="3598"/>
                </a:lnTo>
                <a:lnTo>
                  <a:pt x="6488" y="3260"/>
                </a:lnTo>
                <a:lnTo>
                  <a:pt x="6488" y="2921"/>
                </a:lnTo>
                <a:lnTo>
                  <a:pt x="6427" y="2583"/>
                </a:lnTo>
                <a:lnTo>
                  <a:pt x="6335" y="2276"/>
                </a:lnTo>
                <a:lnTo>
                  <a:pt x="6242" y="1999"/>
                </a:lnTo>
                <a:lnTo>
                  <a:pt x="6089" y="1691"/>
                </a:lnTo>
                <a:lnTo>
                  <a:pt x="5935" y="1446"/>
                </a:lnTo>
                <a:lnTo>
                  <a:pt x="5751" y="1169"/>
                </a:lnTo>
                <a:lnTo>
                  <a:pt x="5535" y="954"/>
                </a:lnTo>
                <a:lnTo>
                  <a:pt x="5320" y="738"/>
                </a:lnTo>
                <a:lnTo>
                  <a:pt x="5074" y="554"/>
                </a:lnTo>
                <a:lnTo>
                  <a:pt x="4797" y="400"/>
                </a:lnTo>
                <a:lnTo>
                  <a:pt x="4521" y="246"/>
                </a:lnTo>
                <a:lnTo>
                  <a:pt x="4213" y="154"/>
                </a:lnTo>
                <a:lnTo>
                  <a:pt x="3906" y="62"/>
                </a:lnTo>
                <a:lnTo>
                  <a:pt x="3567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48"/>
          <p:cNvSpPr/>
          <p:nvPr/>
        </p:nvSpPr>
        <p:spPr>
          <a:xfrm>
            <a:off x="3462775" y="3171654"/>
            <a:ext cx="217813" cy="283715"/>
          </a:xfrm>
          <a:custGeom>
            <a:avLst/>
            <a:gdLst/>
            <a:ahLst/>
            <a:cxnLst/>
            <a:rect l="l" t="t" r="r" b="b"/>
            <a:pathLst>
              <a:path w="4982" h="6489" extrusionOk="0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229" y="6488"/>
                </a:lnTo>
                <a:lnTo>
                  <a:pt x="3721" y="6457"/>
                </a:lnTo>
                <a:lnTo>
                  <a:pt x="4182" y="6365"/>
                </a:lnTo>
                <a:lnTo>
                  <a:pt x="4613" y="6212"/>
                </a:lnTo>
                <a:lnTo>
                  <a:pt x="4982" y="5996"/>
                </a:lnTo>
                <a:lnTo>
                  <a:pt x="4674" y="5750"/>
                </a:lnTo>
                <a:lnTo>
                  <a:pt x="4367" y="5474"/>
                </a:lnTo>
                <a:lnTo>
                  <a:pt x="4121" y="5166"/>
                </a:lnTo>
                <a:lnTo>
                  <a:pt x="3906" y="4828"/>
                </a:lnTo>
                <a:lnTo>
                  <a:pt x="3721" y="4459"/>
                </a:lnTo>
                <a:lnTo>
                  <a:pt x="3598" y="4090"/>
                </a:lnTo>
                <a:lnTo>
                  <a:pt x="3537" y="3659"/>
                </a:lnTo>
                <a:lnTo>
                  <a:pt x="3506" y="3260"/>
                </a:lnTo>
                <a:lnTo>
                  <a:pt x="3537" y="2829"/>
                </a:lnTo>
                <a:lnTo>
                  <a:pt x="3598" y="2429"/>
                </a:lnTo>
                <a:lnTo>
                  <a:pt x="3721" y="2030"/>
                </a:lnTo>
                <a:lnTo>
                  <a:pt x="3906" y="1661"/>
                </a:lnTo>
                <a:lnTo>
                  <a:pt x="4121" y="1323"/>
                </a:lnTo>
                <a:lnTo>
                  <a:pt x="4367" y="1015"/>
                </a:lnTo>
                <a:lnTo>
                  <a:pt x="4674" y="738"/>
                </a:lnTo>
                <a:lnTo>
                  <a:pt x="4982" y="523"/>
                </a:lnTo>
                <a:lnTo>
                  <a:pt x="4613" y="308"/>
                </a:lnTo>
                <a:lnTo>
                  <a:pt x="4182" y="123"/>
                </a:lnTo>
                <a:lnTo>
                  <a:pt x="3721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48"/>
          <p:cNvSpPr/>
          <p:nvPr/>
        </p:nvSpPr>
        <p:spPr>
          <a:xfrm>
            <a:off x="5096063" y="3029169"/>
            <a:ext cx="568710" cy="568699"/>
          </a:xfrm>
          <a:custGeom>
            <a:avLst/>
            <a:gdLst/>
            <a:ahLst/>
            <a:cxnLst/>
            <a:rect l="l" t="t" r="r" b="b"/>
            <a:pathLst>
              <a:path w="13008" h="13007" extrusionOk="0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7165" y="12976"/>
                </a:lnTo>
                <a:lnTo>
                  <a:pt x="7811" y="12884"/>
                </a:lnTo>
                <a:lnTo>
                  <a:pt x="8426" y="12730"/>
                </a:lnTo>
                <a:lnTo>
                  <a:pt x="9010" y="12484"/>
                </a:lnTo>
                <a:lnTo>
                  <a:pt x="9594" y="12238"/>
                </a:lnTo>
                <a:lnTo>
                  <a:pt x="10117" y="11900"/>
                </a:lnTo>
                <a:lnTo>
                  <a:pt x="10640" y="11531"/>
                </a:lnTo>
                <a:lnTo>
                  <a:pt x="11101" y="11100"/>
                </a:lnTo>
                <a:lnTo>
                  <a:pt x="11501" y="10639"/>
                </a:lnTo>
                <a:lnTo>
                  <a:pt x="11870" y="10147"/>
                </a:lnTo>
                <a:lnTo>
                  <a:pt x="12208" y="9593"/>
                </a:lnTo>
                <a:lnTo>
                  <a:pt x="12484" y="9040"/>
                </a:lnTo>
                <a:lnTo>
                  <a:pt x="12700" y="8456"/>
                </a:lnTo>
                <a:lnTo>
                  <a:pt x="12853" y="7810"/>
                </a:lnTo>
                <a:lnTo>
                  <a:pt x="12946" y="7164"/>
                </a:lnTo>
                <a:lnTo>
                  <a:pt x="13007" y="6519"/>
                </a:lnTo>
                <a:lnTo>
                  <a:pt x="12946" y="5842"/>
                </a:lnTo>
                <a:lnTo>
                  <a:pt x="12853" y="5196"/>
                </a:lnTo>
                <a:lnTo>
                  <a:pt x="12700" y="4582"/>
                </a:lnTo>
                <a:lnTo>
                  <a:pt x="12484" y="3967"/>
                </a:lnTo>
                <a:lnTo>
                  <a:pt x="12208" y="3413"/>
                </a:lnTo>
                <a:lnTo>
                  <a:pt x="11870" y="2890"/>
                </a:lnTo>
                <a:lnTo>
                  <a:pt x="11501" y="2368"/>
                </a:lnTo>
                <a:lnTo>
                  <a:pt x="11101" y="1906"/>
                </a:lnTo>
                <a:lnTo>
                  <a:pt x="10640" y="1507"/>
                </a:lnTo>
                <a:lnTo>
                  <a:pt x="10117" y="1107"/>
                </a:lnTo>
                <a:lnTo>
                  <a:pt x="9594" y="799"/>
                </a:lnTo>
                <a:lnTo>
                  <a:pt x="9010" y="523"/>
                </a:lnTo>
                <a:lnTo>
                  <a:pt x="8426" y="307"/>
                </a:lnTo>
                <a:lnTo>
                  <a:pt x="7811" y="154"/>
                </a:lnTo>
                <a:lnTo>
                  <a:pt x="7165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48"/>
          <p:cNvSpPr/>
          <p:nvPr/>
        </p:nvSpPr>
        <p:spPr>
          <a:xfrm>
            <a:off x="5096063" y="3029169"/>
            <a:ext cx="360340" cy="568699"/>
          </a:xfrm>
          <a:custGeom>
            <a:avLst/>
            <a:gdLst/>
            <a:ahLst/>
            <a:cxnLst/>
            <a:rect l="l" t="t" r="r" b="b"/>
            <a:pathLst>
              <a:path w="8242" h="13007" extrusionOk="0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6950" y="13007"/>
                </a:lnTo>
                <a:lnTo>
                  <a:pt x="7380" y="12945"/>
                </a:lnTo>
                <a:lnTo>
                  <a:pt x="781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3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66" y="10854"/>
                </a:lnTo>
                <a:lnTo>
                  <a:pt x="4859" y="10485"/>
                </a:lnTo>
                <a:lnTo>
                  <a:pt x="4551" y="10055"/>
                </a:lnTo>
                <a:lnTo>
                  <a:pt x="4275" y="9593"/>
                </a:lnTo>
                <a:lnTo>
                  <a:pt x="4059" y="9132"/>
                </a:lnTo>
                <a:lnTo>
                  <a:pt x="3844" y="8640"/>
                </a:lnTo>
                <a:lnTo>
                  <a:pt x="3690" y="8118"/>
                </a:lnTo>
                <a:lnTo>
                  <a:pt x="3598" y="7595"/>
                </a:lnTo>
                <a:lnTo>
                  <a:pt x="3506" y="7072"/>
                </a:lnTo>
                <a:lnTo>
                  <a:pt x="3506" y="6519"/>
                </a:lnTo>
                <a:lnTo>
                  <a:pt x="3506" y="5965"/>
                </a:lnTo>
                <a:lnTo>
                  <a:pt x="3598" y="5412"/>
                </a:lnTo>
                <a:lnTo>
                  <a:pt x="3690" y="4889"/>
                </a:lnTo>
                <a:lnTo>
                  <a:pt x="3844" y="4366"/>
                </a:lnTo>
                <a:lnTo>
                  <a:pt x="4059" y="3905"/>
                </a:lnTo>
                <a:lnTo>
                  <a:pt x="4275" y="3413"/>
                </a:lnTo>
                <a:lnTo>
                  <a:pt x="4551" y="2983"/>
                </a:lnTo>
                <a:lnTo>
                  <a:pt x="4859" y="2552"/>
                </a:lnTo>
                <a:lnTo>
                  <a:pt x="5166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3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11" y="154"/>
                </a:lnTo>
                <a:lnTo>
                  <a:pt x="7380" y="62"/>
                </a:lnTo>
                <a:lnTo>
                  <a:pt x="6950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48"/>
          <p:cNvSpPr/>
          <p:nvPr/>
        </p:nvSpPr>
        <p:spPr>
          <a:xfrm>
            <a:off x="5237231" y="3171654"/>
            <a:ext cx="285011" cy="283715"/>
          </a:xfrm>
          <a:custGeom>
            <a:avLst/>
            <a:gdLst/>
            <a:ahLst/>
            <a:cxnLst/>
            <a:rect l="l" t="t" r="r" b="b"/>
            <a:pathLst>
              <a:path w="6519" h="6489" extrusionOk="0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598" y="6488"/>
                </a:lnTo>
                <a:lnTo>
                  <a:pt x="3905" y="6427"/>
                </a:lnTo>
                <a:lnTo>
                  <a:pt x="4244" y="6365"/>
                </a:lnTo>
                <a:lnTo>
                  <a:pt x="4520" y="6242"/>
                </a:lnTo>
                <a:lnTo>
                  <a:pt x="4828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66" y="5535"/>
                </a:lnTo>
                <a:lnTo>
                  <a:pt x="5781" y="5320"/>
                </a:lnTo>
                <a:lnTo>
                  <a:pt x="5965" y="5074"/>
                </a:lnTo>
                <a:lnTo>
                  <a:pt x="6119" y="4797"/>
                </a:lnTo>
                <a:lnTo>
                  <a:pt x="6273" y="4520"/>
                </a:lnTo>
                <a:lnTo>
                  <a:pt x="6365" y="4213"/>
                </a:lnTo>
                <a:lnTo>
                  <a:pt x="6457" y="3905"/>
                </a:lnTo>
                <a:lnTo>
                  <a:pt x="6488" y="3598"/>
                </a:lnTo>
                <a:lnTo>
                  <a:pt x="6519" y="3260"/>
                </a:lnTo>
                <a:lnTo>
                  <a:pt x="6488" y="2921"/>
                </a:lnTo>
                <a:lnTo>
                  <a:pt x="6457" y="2583"/>
                </a:lnTo>
                <a:lnTo>
                  <a:pt x="6365" y="2276"/>
                </a:lnTo>
                <a:lnTo>
                  <a:pt x="6273" y="1999"/>
                </a:lnTo>
                <a:lnTo>
                  <a:pt x="6119" y="1691"/>
                </a:lnTo>
                <a:lnTo>
                  <a:pt x="5965" y="1446"/>
                </a:lnTo>
                <a:lnTo>
                  <a:pt x="5781" y="1169"/>
                </a:lnTo>
                <a:lnTo>
                  <a:pt x="5566" y="954"/>
                </a:lnTo>
                <a:lnTo>
                  <a:pt x="5320" y="738"/>
                </a:lnTo>
                <a:lnTo>
                  <a:pt x="5074" y="554"/>
                </a:lnTo>
                <a:lnTo>
                  <a:pt x="4828" y="400"/>
                </a:lnTo>
                <a:lnTo>
                  <a:pt x="4520" y="246"/>
                </a:lnTo>
                <a:lnTo>
                  <a:pt x="4244" y="154"/>
                </a:lnTo>
                <a:lnTo>
                  <a:pt x="3905" y="62"/>
                </a:lnTo>
                <a:lnTo>
                  <a:pt x="3598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48"/>
          <p:cNvSpPr/>
          <p:nvPr/>
        </p:nvSpPr>
        <p:spPr>
          <a:xfrm>
            <a:off x="5237231" y="3171654"/>
            <a:ext cx="219168" cy="283715"/>
          </a:xfrm>
          <a:custGeom>
            <a:avLst/>
            <a:gdLst/>
            <a:ahLst/>
            <a:cxnLst/>
            <a:rect l="l" t="t" r="r" b="b"/>
            <a:pathLst>
              <a:path w="5013" h="6489" extrusionOk="0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260" y="6488"/>
                </a:lnTo>
                <a:lnTo>
                  <a:pt x="3752" y="6457"/>
                </a:lnTo>
                <a:lnTo>
                  <a:pt x="4182" y="6365"/>
                </a:lnTo>
                <a:lnTo>
                  <a:pt x="4612" y="6212"/>
                </a:lnTo>
                <a:lnTo>
                  <a:pt x="5012" y="5996"/>
                </a:lnTo>
                <a:lnTo>
                  <a:pt x="4705" y="5750"/>
                </a:lnTo>
                <a:lnTo>
                  <a:pt x="4397" y="5474"/>
                </a:lnTo>
                <a:lnTo>
                  <a:pt x="4151" y="5166"/>
                </a:lnTo>
                <a:lnTo>
                  <a:pt x="3936" y="4828"/>
                </a:lnTo>
                <a:lnTo>
                  <a:pt x="3752" y="4459"/>
                </a:lnTo>
                <a:lnTo>
                  <a:pt x="3629" y="4090"/>
                </a:lnTo>
                <a:lnTo>
                  <a:pt x="3536" y="3659"/>
                </a:lnTo>
                <a:lnTo>
                  <a:pt x="3506" y="3260"/>
                </a:lnTo>
                <a:lnTo>
                  <a:pt x="3536" y="2829"/>
                </a:lnTo>
                <a:lnTo>
                  <a:pt x="3629" y="2429"/>
                </a:lnTo>
                <a:lnTo>
                  <a:pt x="3752" y="2030"/>
                </a:lnTo>
                <a:lnTo>
                  <a:pt x="3936" y="1661"/>
                </a:lnTo>
                <a:lnTo>
                  <a:pt x="4151" y="1323"/>
                </a:lnTo>
                <a:lnTo>
                  <a:pt x="4397" y="1015"/>
                </a:lnTo>
                <a:lnTo>
                  <a:pt x="4705" y="738"/>
                </a:lnTo>
                <a:lnTo>
                  <a:pt x="5012" y="523"/>
                </a:lnTo>
                <a:lnTo>
                  <a:pt x="4612" y="308"/>
                </a:lnTo>
                <a:lnTo>
                  <a:pt x="4182" y="123"/>
                </a:lnTo>
                <a:lnTo>
                  <a:pt x="3752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8"/>
          <p:cNvSpPr/>
          <p:nvPr/>
        </p:nvSpPr>
        <p:spPr>
          <a:xfrm>
            <a:off x="3201993" y="1730547"/>
            <a:ext cx="947762" cy="947816"/>
          </a:xfrm>
          <a:custGeom>
            <a:avLst/>
            <a:gdLst/>
            <a:ahLst/>
            <a:cxnLst/>
            <a:rect l="l" t="t" r="r" b="b"/>
            <a:pathLst>
              <a:path w="21678" h="21678" extrusionOk="0">
                <a:moveTo>
                  <a:pt x="10855" y="0"/>
                </a:moveTo>
                <a:lnTo>
                  <a:pt x="10301" y="31"/>
                </a:lnTo>
                <a:lnTo>
                  <a:pt x="9748" y="62"/>
                </a:lnTo>
                <a:lnTo>
                  <a:pt x="9194" y="123"/>
                </a:lnTo>
                <a:lnTo>
                  <a:pt x="8671" y="215"/>
                </a:lnTo>
                <a:lnTo>
                  <a:pt x="8149" y="338"/>
                </a:lnTo>
                <a:lnTo>
                  <a:pt x="7626" y="492"/>
                </a:lnTo>
                <a:lnTo>
                  <a:pt x="7103" y="646"/>
                </a:lnTo>
                <a:lnTo>
                  <a:pt x="6611" y="861"/>
                </a:lnTo>
                <a:lnTo>
                  <a:pt x="6150" y="1076"/>
                </a:lnTo>
                <a:lnTo>
                  <a:pt x="5689" y="1322"/>
                </a:lnTo>
                <a:lnTo>
                  <a:pt x="5228" y="1568"/>
                </a:lnTo>
                <a:lnTo>
                  <a:pt x="4797" y="1845"/>
                </a:lnTo>
                <a:lnTo>
                  <a:pt x="4367" y="2152"/>
                </a:lnTo>
                <a:lnTo>
                  <a:pt x="3936" y="2491"/>
                </a:lnTo>
                <a:lnTo>
                  <a:pt x="3567" y="2829"/>
                </a:lnTo>
                <a:lnTo>
                  <a:pt x="3168" y="3167"/>
                </a:lnTo>
                <a:lnTo>
                  <a:pt x="2829" y="3567"/>
                </a:lnTo>
                <a:lnTo>
                  <a:pt x="2491" y="3936"/>
                </a:lnTo>
                <a:lnTo>
                  <a:pt x="2153" y="4366"/>
                </a:lnTo>
                <a:lnTo>
                  <a:pt x="1845" y="4766"/>
                </a:lnTo>
                <a:lnTo>
                  <a:pt x="1569" y="5227"/>
                </a:lnTo>
                <a:lnTo>
                  <a:pt x="1323" y="5689"/>
                </a:lnTo>
                <a:lnTo>
                  <a:pt x="1077" y="6150"/>
                </a:lnTo>
                <a:lnTo>
                  <a:pt x="861" y="6611"/>
                </a:lnTo>
                <a:lnTo>
                  <a:pt x="677" y="7103"/>
                </a:lnTo>
                <a:lnTo>
                  <a:pt x="492" y="7626"/>
                </a:lnTo>
                <a:lnTo>
                  <a:pt x="339" y="8118"/>
                </a:lnTo>
                <a:lnTo>
                  <a:pt x="216" y="8640"/>
                </a:lnTo>
                <a:lnTo>
                  <a:pt x="123" y="9194"/>
                </a:lnTo>
                <a:lnTo>
                  <a:pt x="62" y="9717"/>
                </a:lnTo>
                <a:lnTo>
                  <a:pt x="31" y="10270"/>
                </a:lnTo>
                <a:lnTo>
                  <a:pt x="0" y="10854"/>
                </a:lnTo>
                <a:lnTo>
                  <a:pt x="31" y="11408"/>
                </a:lnTo>
                <a:lnTo>
                  <a:pt x="62" y="11961"/>
                </a:lnTo>
                <a:lnTo>
                  <a:pt x="123" y="12484"/>
                </a:lnTo>
                <a:lnTo>
                  <a:pt x="216" y="13037"/>
                </a:lnTo>
                <a:lnTo>
                  <a:pt x="339" y="13560"/>
                </a:lnTo>
                <a:lnTo>
                  <a:pt x="492" y="14052"/>
                </a:lnTo>
                <a:lnTo>
                  <a:pt x="677" y="14575"/>
                </a:lnTo>
                <a:lnTo>
                  <a:pt x="861" y="15067"/>
                </a:lnTo>
                <a:lnTo>
                  <a:pt x="1077" y="15528"/>
                </a:lnTo>
                <a:lnTo>
                  <a:pt x="1323" y="15989"/>
                </a:lnTo>
                <a:lnTo>
                  <a:pt x="1569" y="16450"/>
                </a:lnTo>
                <a:lnTo>
                  <a:pt x="1845" y="16912"/>
                </a:lnTo>
                <a:lnTo>
                  <a:pt x="2153" y="17311"/>
                </a:lnTo>
                <a:lnTo>
                  <a:pt x="2491" y="17742"/>
                </a:lnTo>
                <a:lnTo>
                  <a:pt x="2829" y="18111"/>
                </a:lnTo>
                <a:lnTo>
                  <a:pt x="3168" y="18511"/>
                </a:lnTo>
                <a:lnTo>
                  <a:pt x="3567" y="18849"/>
                </a:lnTo>
                <a:lnTo>
                  <a:pt x="3936" y="19187"/>
                </a:lnTo>
                <a:lnTo>
                  <a:pt x="4367" y="19525"/>
                </a:lnTo>
                <a:lnTo>
                  <a:pt x="4797" y="19833"/>
                </a:lnTo>
                <a:lnTo>
                  <a:pt x="5228" y="20110"/>
                </a:lnTo>
                <a:lnTo>
                  <a:pt x="5689" y="20356"/>
                </a:lnTo>
                <a:lnTo>
                  <a:pt x="6150" y="20602"/>
                </a:lnTo>
                <a:lnTo>
                  <a:pt x="6611" y="20817"/>
                </a:lnTo>
                <a:lnTo>
                  <a:pt x="7103" y="21032"/>
                </a:lnTo>
                <a:lnTo>
                  <a:pt x="7626" y="21186"/>
                </a:lnTo>
                <a:lnTo>
                  <a:pt x="8149" y="21339"/>
                </a:lnTo>
                <a:lnTo>
                  <a:pt x="8671" y="21462"/>
                </a:lnTo>
                <a:lnTo>
                  <a:pt x="9194" y="21555"/>
                </a:lnTo>
                <a:lnTo>
                  <a:pt x="9748" y="21616"/>
                </a:lnTo>
                <a:lnTo>
                  <a:pt x="10301" y="21647"/>
                </a:lnTo>
                <a:lnTo>
                  <a:pt x="10855" y="21678"/>
                </a:lnTo>
                <a:lnTo>
                  <a:pt x="11408" y="21647"/>
                </a:lnTo>
                <a:lnTo>
                  <a:pt x="11961" y="21616"/>
                </a:lnTo>
                <a:lnTo>
                  <a:pt x="12484" y="21555"/>
                </a:lnTo>
                <a:lnTo>
                  <a:pt x="13038" y="21462"/>
                </a:lnTo>
                <a:lnTo>
                  <a:pt x="13560" y="21339"/>
                </a:lnTo>
                <a:lnTo>
                  <a:pt x="14052" y="21186"/>
                </a:lnTo>
                <a:lnTo>
                  <a:pt x="14575" y="21032"/>
                </a:lnTo>
                <a:lnTo>
                  <a:pt x="15067" y="20817"/>
                </a:lnTo>
                <a:lnTo>
                  <a:pt x="15528" y="20602"/>
                </a:lnTo>
                <a:lnTo>
                  <a:pt x="16020" y="20356"/>
                </a:lnTo>
                <a:lnTo>
                  <a:pt x="16451" y="20110"/>
                </a:lnTo>
                <a:lnTo>
                  <a:pt x="16912" y="19833"/>
                </a:lnTo>
                <a:lnTo>
                  <a:pt x="17342" y="19525"/>
                </a:lnTo>
                <a:lnTo>
                  <a:pt x="17742" y="19187"/>
                </a:lnTo>
                <a:lnTo>
                  <a:pt x="18142" y="18849"/>
                </a:lnTo>
                <a:lnTo>
                  <a:pt x="18511" y="18511"/>
                </a:lnTo>
                <a:lnTo>
                  <a:pt x="18880" y="18111"/>
                </a:lnTo>
                <a:lnTo>
                  <a:pt x="19218" y="17742"/>
                </a:lnTo>
                <a:lnTo>
                  <a:pt x="19526" y="17311"/>
                </a:lnTo>
                <a:lnTo>
                  <a:pt x="19833" y="16912"/>
                </a:lnTo>
                <a:lnTo>
                  <a:pt x="20110" y="16450"/>
                </a:lnTo>
                <a:lnTo>
                  <a:pt x="20387" y="15989"/>
                </a:lnTo>
                <a:lnTo>
                  <a:pt x="20602" y="15528"/>
                </a:lnTo>
                <a:lnTo>
                  <a:pt x="20817" y="15067"/>
                </a:lnTo>
                <a:lnTo>
                  <a:pt x="21032" y="14575"/>
                </a:lnTo>
                <a:lnTo>
                  <a:pt x="21186" y="14052"/>
                </a:lnTo>
                <a:lnTo>
                  <a:pt x="21340" y="13560"/>
                </a:lnTo>
                <a:lnTo>
                  <a:pt x="21463" y="13037"/>
                </a:lnTo>
                <a:lnTo>
                  <a:pt x="21555" y="12484"/>
                </a:lnTo>
                <a:lnTo>
                  <a:pt x="21616" y="11961"/>
                </a:lnTo>
                <a:lnTo>
                  <a:pt x="21678" y="11408"/>
                </a:lnTo>
                <a:lnTo>
                  <a:pt x="21678" y="10854"/>
                </a:lnTo>
                <a:lnTo>
                  <a:pt x="21678" y="10270"/>
                </a:lnTo>
                <a:lnTo>
                  <a:pt x="21616" y="9717"/>
                </a:lnTo>
                <a:lnTo>
                  <a:pt x="21555" y="9194"/>
                </a:lnTo>
                <a:lnTo>
                  <a:pt x="21463" y="8640"/>
                </a:lnTo>
                <a:lnTo>
                  <a:pt x="21340" y="8118"/>
                </a:lnTo>
                <a:lnTo>
                  <a:pt x="21186" y="7626"/>
                </a:lnTo>
                <a:lnTo>
                  <a:pt x="21032" y="7103"/>
                </a:lnTo>
                <a:lnTo>
                  <a:pt x="20817" y="6611"/>
                </a:lnTo>
                <a:lnTo>
                  <a:pt x="20602" y="6150"/>
                </a:lnTo>
                <a:lnTo>
                  <a:pt x="20387" y="5689"/>
                </a:lnTo>
                <a:lnTo>
                  <a:pt x="20110" y="5227"/>
                </a:lnTo>
                <a:lnTo>
                  <a:pt x="19833" y="4766"/>
                </a:lnTo>
                <a:lnTo>
                  <a:pt x="19526" y="4366"/>
                </a:lnTo>
                <a:lnTo>
                  <a:pt x="19218" y="3936"/>
                </a:lnTo>
                <a:lnTo>
                  <a:pt x="18880" y="3567"/>
                </a:lnTo>
                <a:lnTo>
                  <a:pt x="18511" y="3167"/>
                </a:lnTo>
                <a:lnTo>
                  <a:pt x="18142" y="2829"/>
                </a:lnTo>
                <a:lnTo>
                  <a:pt x="17742" y="2491"/>
                </a:lnTo>
                <a:lnTo>
                  <a:pt x="17342" y="2152"/>
                </a:lnTo>
                <a:lnTo>
                  <a:pt x="16912" y="1845"/>
                </a:lnTo>
                <a:lnTo>
                  <a:pt x="16451" y="1568"/>
                </a:lnTo>
                <a:lnTo>
                  <a:pt x="16020" y="1322"/>
                </a:lnTo>
                <a:lnTo>
                  <a:pt x="15528" y="1076"/>
                </a:lnTo>
                <a:lnTo>
                  <a:pt x="15067" y="861"/>
                </a:lnTo>
                <a:lnTo>
                  <a:pt x="14575" y="646"/>
                </a:lnTo>
                <a:lnTo>
                  <a:pt x="14052" y="492"/>
                </a:lnTo>
                <a:lnTo>
                  <a:pt x="13560" y="338"/>
                </a:lnTo>
                <a:lnTo>
                  <a:pt x="13038" y="215"/>
                </a:lnTo>
                <a:lnTo>
                  <a:pt x="12484" y="123"/>
                </a:lnTo>
                <a:lnTo>
                  <a:pt x="11961" y="62"/>
                </a:lnTo>
                <a:lnTo>
                  <a:pt x="11408" y="31"/>
                </a:lnTo>
                <a:lnTo>
                  <a:pt x="10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8"/>
          <p:cNvSpPr/>
          <p:nvPr/>
        </p:nvSpPr>
        <p:spPr>
          <a:xfrm>
            <a:off x="3634852" y="2354304"/>
            <a:ext cx="83374" cy="324027"/>
          </a:xfrm>
          <a:custGeom>
            <a:avLst/>
            <a:gdLst/>
            <a:ahLst/>
            <a:cxnLst/>
            <a:rect l="l" t="t" r="r" b="b"/>
            <a:pathLst>
              <a:path w="1907" h="7411" extrusionOk="0">
                <a:moveTo>
                  <a:pt x="954" y="0"/>
                </a:moveTo>
                <a:lnTo>
                  <a:pt x="738" y="31"/>
                </a:lnTo>
                <a:lnTo>
                  <a:pt x="585" y="93"/>
                </a:lnTo>
                <a:lnTo>
                  <a:pt x="400" y="154"/>
                </a:lnTo>
                <a:lnTo>
                  <a:pt x="277" y="277"/>
                </a:lnTo>
                <a:lnTo>
                  <a:pt x="154" y="431"/>
                </a:lnTo>
                <a:lnTo>
                  <a:pt x="62" y="585"/>
                </a:lnTo>
                <a:lnTo>
                  <a:pt x="0" y="769"/>
                </a:lnTo>
                <a:lnTo>
                  <a:pt x="0" y="954"/>
                </a:lnTo>
                <a:lnTo>
                  <a:pt x="0" y="7380"/>
                </a:lnTo>
                <a:lnTo>
                  <a:pt x="462" y="7411"/>
                </a:lnTo>
                <a:lnTo>
                  <a:pt x="1415" y="7411"/>
                </a:lnTo>
                <a:lnTo>
                  <a:pt x="1907" y="7380"/>
                </a:lnTo>
                <a:lnTo>
                  <a:pt x="1907" y="954"/>
                </a:lnTo>
                <a:lnTo>
                  <a:pt x="1876" y="769"/>
                </a:lnTo>
                <a:lnTo>
                  <a:pt x="1815" y="585"/>
                </a:lnTo>
                <a:lnTo>
                  <a:pt x="1722" y="431"/>
                </a:lnTo>
                <a:lnTo>
                  <a:pt x="1630" y="277"/>
                </a:lnTo>
                <a:lnTo>
                  <a:pt x="1476" y="154"/>
                </a:lnTo>
                <a:lnTo>
                  <a:pt x="1323" y="93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8"/>
          <p:cNvSpPr/>
          <p:nvPr/>
        </p:nvSpPr>
        <p:spPr>
          <a:xfrm>
            <a:off x="3743711" y="1938918"/>
            <a:ext cx="83418" cy="242004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8"/>
          <p:cNvSpPr/>
          <p:nvPr/>
        </p:nvSpPr>
        <p:spPr>
          <a:xfrm>
            <a:off x="3525948" y="1938918"/>
            <a:ext cx="82062" cy="242004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8"/>
          <p:cNvSpPr/>
          <p:nvPr/>
        </p:nvSpPr>
        <p:spPr>
          <a:xfrm>
            <a:off x="3482929" y="2127090"/>
            <a:ext cx="385873" cy="320005"/>
          </a:xfrm>
          <a:custGeom>
            <a:avLst/>
            <a:gdLst/>
            <a:ahLst/>
            <a:cxnLst/>
            <a:rect l="l" t="t" r="r" b="b"/>
            <a:pathLst>
              <a:path w="8826" h="7319" extrusionOk="0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89" y="7319"/>
                </a:lnTo>
                <a:lnTo>
                  <a:pt x="6027" y="7257"/>
                </a:lnTo>
                <a:lnTo>
                  <a:pt x="6366" y="7165"/>
                </a:lnTo>
                <a:lnTo>
                  <a:pt x="6673" y="7042"/>
                </a:lnTo>
                <a:lnTo>
                  <a:pt x="6981" y="6919"/>
                </a:lnTo>
                <a:lnTo>
                  <a:pt x="7288" y="6735"/>
                </a:lnTo>
                <a:lnTo>
                  <a:pt x="7565" y="6520"/>
                </a:lnTo>
                <a:lnTo>
                  <a:pt x="7811" y="6304"/>
                </a:lnTo>
                <a:lnTo>
                  <a:pt x="8026" y="6058"/>
                </a:lnTo>
                <a:lnTo>
                  <a:pt x="8241" y="5782"/>
                </a:lnTo>
                <a:lnTo>
                  <a:pt x="8395" y="5505"/>
                </a:lnTo>
                <a:lnTo>
                  <a:pt x="8549" y="5197"/>
                </a:lnTo>
                <a:lnTo>
                  <a:pt x="8672" y="4859"/>
                </a:lnTo>
                <a:lnTo>
                  <a:pt x="8764" y="4521"/>
                </a:lnTo>
                <a:lnTo>
                  <a:pt x="8826" y="4183"/>
                </a:lnTo>
                <a:lnTo>
                  <a:pt x="8826" y="3814"/>
                </a:lnTo>
                <a:lnTo>
                  <a:pt x="8826" y="1139"/>
                </a:lnTo>
                <a:lnTo>
                  <a:pt x="8826" y="893"/>
                </a:lnTo>
                <a:lnTo>
                  <a:pt x="8733" y="677"/>
                </a:lnTo>
                <a:lnTo>
                  <a:pt x="8641" y="493"/>
                </a:lnTo>
                <a:lnTo>
                  <a:pt x="8487" y="339"/>
                </a:lnTo>
                <a:lnTo>
                  <a:pt x="8334" y="185"/>
                </a:lnTo>
                <a:lnTo>
                  <a:pt x="8149" y="93"/>
                </a:lnTo>
                <a:lnTo>
                  <a:pt x="7934" y="32"/>
                </a:lnTo>
                <a:lnTo>
                  <a:pt x="7719" y="1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8"/>
          <p:cNvSpPr/>
          <p:nvPr/>
        </p:nvSpPr>
        <p:spPr>
          <a:xfrm>
            <a:off x="3482929" y="2127090"/>
            <a:ext cx="259522" cy="320005"/>
          </a:xfrm>
          <a:custGeom>
            <a:avLst/>
            <a:gdLst/>
            <a:ahLst/>
            <a:cxnLst/>
            <a:rect l="l" t="t" r="r" b="b"/>
            <a:pathLst>
              <a:path w="5936" h="7319" extrusionOk="0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28" y="7319"/>
                </a:lnTo>
                <a:lnTo>
                  <a:pt x="5935" y="7288"/>
                </a:lnTo>
                <a:lnTo>
                  <a:pt x="5628" y="7227"/>
                </a:lnTo>
                <a:lnTo>
                  <a:pt x="5320" y="7134"/>
                </a:lnTo>
                <a:lnTo>
                  <a:pt x="5044" y="7011"/>
                </a:lnTo>
                <a:lnTo>
                  <a:pt x="4767" y="6858"/>
                </a:lnTo>
                <a:lnTo>
                  <a:pt x="4521" y="6704"/>
                </a:lnTo>
                <a:lnTo>
                  <a:pt x="4275" y="6520"/>
                </a:lnTo>
                <a:lnTo>
                  <a:pt x="4060" y="6304"/>
                </a:lnTo>
                <a:lnTo>
                  <a:pt x="3844" y="6089"/>
                </a:lnTo>
                <a:lnTo>
                  <a:pt x="3660" y="5843"/>
                </a:lnTo>
                <a:lnTo>
                  <a:pt x="3506" y="5597"/>
                </a:lnTo>
                <a:lnTo>
                  <a:pt x="3352" y="5320"/>
                </a:lnTo>
                <a:lnTo>
                  <a:pt x="3229" y="5044"/>
                </a:lnTo>
                <a:lnTo>
                  <a:pt x="3137" y="4767"/>
                </a:lnTo>
                <a:lnTo>
                  <a:pt x="3076" y="4459"/>
                </a:lnTo>
                <a:lnTo>
                  <a:pt x="3045" y="4152"/>
                </a:lnTo>
                <a:lnTo>
                  <a:pt x="3014" y="3814"/>
                </a:lnTo>
                <a:lnTo>
                  <a:pt x="3014" y="1139"/>
                </a:lnTo>
                <a:lnTo>
                  <a:pt x="3045" y="893"/>
                </a:lnTo>
                <a:lnTo>
                  <a:pt x="3106" y="677"/>
                </a:lnTo>
                <a:lnTo>
                  <a:pt x="3199" y="493"/>
                </a:lnTo>
                <a:lnTo>
                  <a:pt x="3352" y="339"/>
                </a:lnTo>
                <a:lnTo>
                  <a:pt x="3506" y="185"/>
                </a:lnTo>
                <a:lnTo>
                  <a:pt x="3721" y="93"/>
                </a:lnTo>
                <a:lnTo>
                  <a:pt x="3906" y="32"/>
                </a:lnTo>
                <a:lnTo>
                  <a:pt x="4152" y="1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48"/>
          <p:cNvSpPr/>
          <p:nvPr/>
        </p:nvSpPr>
        <p:spPr>
          <a:xfrm>
            <a:off x="3626764" y="2227908"/>
            <a:ext cx="99550" cy="82067"/>
          </a:xfrm>
          <a:custGeom>
            <a:avLst/>
            <a:gdLst/>
            <a:ahLst/>
            <a:cxnLst/>
            <a:rect l="l" t="t" r="r" b="b"/>
            <a:pathLst>
              <a:path w="2277" h="1877" extrusionOk="0">
                <a:moveTo>
                  <a:pt x="739" y="1"/>
                </a:moveTo>
                <a:lnTo>
                  <a:pt x="585" y="62"/>
                </a:lnTo>
                <a:lnTo>
                  <a:pt x="401" y="155"/>
                </a:lnTo>
                <a:lnTo>
                  <a:pt x="278" y="278"/>
                </a:lnTo>
                <a:lnTo>
                  <a:pt x="155" y="401"/>
                </a:lnTo>
                <a:lnTo>
                  <a:pt x="62" y="554"/>
                </a:lnTo>
                <a:lnTo>
                  <a:pt x="1" y="739"/>
                </a:lnTo>
                <a:lnTo>
                  <a:pt x="1" y="923"/>
                </a:lnTo>
                <a:lnTo>
                  <a:pt x="1" y="1139"/>
                </a:lnTo>
                <a:lnTo>
                  <a:pt x="62" y="1292"/>
                </a:lnTo>
                <a:lnTo>
                  <a:pt x="155" y="1477"/>
                </a:lnTo>
                <a:lnTo>
                  <a:pt x="278" y="1600"/>
                </a:lnTo>
                <a:lnTo>
                  <a:pt x="401" y="1723"/>
                </a:lnTo>
                <a:lnTo>
                  <a:pt x="585" y="1815"/>
                </a:lnTo>
                <a:lnTo>
                  <a:pt x="739" y="1877"/>
                </a:lnTo>
                <a:lnTo>
                  <a:pt x="1508" y="1877"/>
                </a:lnTo>
                <a:lnTo>
                  <a:pt x="1692" y="1815"/>
                </a:lnTo>
                <a:lnTo>
                  <a:pt x="1846" y="1723"/>
                </a:lnTo>
                <a:lnTo>
                  <a:pt x="2000" y="1600"/>
                </a:lnTo>
                <a:lnTo>
                  <a:pt x="2092" y="1477"/>
                </a:lnTo>
                <a:lnTo>
                  <a:pt x="2184" y="1292"/>
                </a:lnTo>
                <a:lnTo>
                  <a:pt x="2245" y="1139"/>
                </a:lnTo>
                <a:lnTo>
                  <a:pt x="2276" y="923"/>
                </a:lnTo>
                <a:lnTo>
                  <a:pt x="2245" y="739"/>
                </a:lnTo>
                <a:lnTo>
                  <a:pt x="2184" y="554"/>
                </a:lnTo>
                <a:lnTo>
                  <a:pt x="2092" y="401"/>
                </a:lnTo>
                <a:lnTo>
                  <a:pt x="2000" y="278"/>
                </a:lnTo>
                <a:lnTo>
                  <a:pt x="1846" y="155"/>
                </a:lnTo>
                <a:lnTo>
                  <a:pt x="1692" y="62"/>
                </a:lnTo>
                <a:lnTo>
                  <a:pt x="1508" y="1"/>
                </a:lnTo>
                <a:close/>
              </a:path>
            </a:pathLst>
          </a:custGeom>
          <a:solidFill>
            <a:srgbClr val="7B6C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4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415" name="Google Shape;2415;p49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49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7" name="Google Shape;2417;p49"/>
          <p:cNvGrpSpPr/>
          <p:nvPr/>
        </p:nvGrpSpPr>
        <p:grpSpPr>
          <a:xfrm>
            <a:off x="1530952" y="1478925"/>
            <a:ext cx="6072864" cy="2836840"/>
            <a:chOff x="1530952" y="1478925"/>
            <a:chExt cx="6072864" cy="2836840"/>
          </a:xfrm>
        </p:grpSpPr>
        <p:sp>
          <p:nvSpPr>
            <p:cNvPr id="2418" name="Google Shape;2418;p49"/>
            <p:cNvSpPr/>
            <p:nvPr/>
          </p:nvSpPr>
          <p:spPr>
            <a:xfrm>
              <a:off x="1530952" y="1478925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9"/>
            <p:cNvSpPr/>
            <p:nvPr/>
          </p:nvSpPr>
          <p:spPr>
            <a:xfrm>
              <a:off x="1530952" y="2968574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4621091" y="1478925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4621091" y="2968574"/>
              <a:ext cx="2982725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2" name="Google Shape;2422;p49"/>
          <p:cNvSpPr txBox="1"/>
          <p:nvPr/>
        </p:nvSpPr>
        <p:spPr>
          <a:xfrm>
            <a:off x="1592575" y="3419475"/>
            <a:ext cx="2008800" cy="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Jupiter is the biggest object in the entire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3" name="Google Shape;2423;p49"/>
          <p:cNvSpPr txBox="1"/>
          <p:nvPr/>
        </p:nvSpPr>
        <p:spPr>
          <a:xfrm>
            <a:off x="1592575" y="19209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the closest to the Sun. It was named after a Roman deity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4" name="Google Shape;2424;p49"/>
          <p:cNvSpPr txBox="1"/>
          <p:nvPr/>
        </p:nvSpPr>
        <p:spPr>
          <a:xfrm>
            <a:off x="1592575" y="3226175"/>
            <a:ext cx="216030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 distilled water only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5" name="Google Shape;2425;p49"/>
          <p:cNvSpPr txBox="1"/>
          <p:nvPr/>
        </p:nvSpPr>
        <p:spPr>
          <a:xfrm>
            <a:off x="1592575" y="1733375"/>
            <a:ext cx="21603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Use right sized battery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6" name="Google Shape;2426;p49"/>
          <p:cNvSpPr txBox="1"/>
          <p:nvPr/>
        </p:nvSpPr>
        <p:spPr>
          <a:xfrm>
            <a:off x="5484474" y="19209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an incredibly beautiful name and is the second planet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7" name="Google Shape;2427;p49"/>
          <p:cNvSpPr txBox="1"/>
          <p:nvPr/>
        </p:nvSpPr>
        <p:spPr>
          <a:xfrm>
            <a:off x="5335975" y="1733375"/>
            <a:ext cx="21603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Avoid draining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8" name="Google Shape;2428;p49"/>
          <p:cNvSpPr txBox="1"/>
          <p:nvPr/>
        </p:nvSpPr>
        <p:spPr>
          <a:xfrm>
            <a:off x="5484475" y="3419475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9" name="Google Shape;2429;p49"/>
          <p:cNvSpPr txBox="1"/>
          <p:nvPr/>
        </p:nvSpPr>
        <p:spPr>
          <a:xfrm>
            <a:off x="5335975" y="3226175"/>
            <a:ext cx="2160300" cy="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Drive  your car regularly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430" name="Google Shape;2430;p49"/>
          <p:cNvGrpSpPr/>
          <p:nvPr/>
        </p:nvGrpSpPr>
        <p:grpSpPr>
          <a:xfrm>
            <a:off x="3871750" y="2240200"/>
            <a:ext cx="1342291" cy="1195501"/>
            <a:chOff x="3871750" y="2240200"/>
            <a:chExt cx="1342291" cy="1195501"/>
          </a:xfrm>
        </p:grpSpPr>
        <p:sp>
          <p:nvSpPr>
            <p:cNvPr id="2431" name="Google Shape;2431;p49"/>
            <p:cNvSpPr/>
            <p:nvPr/>
          </p:nvSpPr>
          <p:spPr>
            <a:xfrm>
              <a:off x="4060524" y="3227916"/>
              <a:ext cx="118000" cy="123904"/>
            </a:xfrm>
            <a:custGeom>
              <a:avLst/>
              <a:gdLst/>
              <a:ahLst/>
              <a:cxnLst/>
              <a:rect l="l" t="t" r="r" b="b"/>
              <a:pathLst>
                <a:path w="5536" h="5813" extrusionOk="0">
                  <a:moveTo>
                    <a:pt x="2922" y="1"/>
                  </a:moveTo>
                  <a:lnTo>
                    <a:pt x="2614" y="32"/>
                  </a:lnTo>
                  <a:lnTo>
                    <a:pt x="2337" y="62"/>
                  </a:lnTo>
                  <a:lnTo>
                    <a:pt x="2061" y="155"/>
                  </a:lnTo>
                  <a:lnTo>
                    <a:pt x="1784" y="247"/>
                  </a:lnTo>
                  <a:lnTo>
                    <a:pt x="1538" y="370"/>
                  </a:lnTo>
                  <a:lnTo>
                    <a:pt x="1292" y="524"/>
                  </a:lnTo>
                  <a:lnTo>
                    <a:pt x="1077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69" y="1538"/>
                  </a:lnTo>
                  <a:lnTo>
                    <a:pt x="246" y="1784"/>
                  </a:lnTo>
                  <a:lnTo>
                    <a:pt x="154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54" y="3783"/>
                  </a:lnTo>
                  <a:lnTo>
                    <a:pt x="246" y="4029"/>
                  </a:lnTo>
                  <a:lnTo>
                    <a:pt x="36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77" y="5136"/>
                  </a:lnTo>
                  <a:lnTo>
                    <a:pt x="1292" y="5320"/>
                  </a:lnTo>
                  <a:lnTo>
                    <a:pt x="1538" y="5443"/>
                  </a:lnTo>
                  <a:lnTo>
                    <a:pt x="1784" y="5566"/>
                  </a:lnTo>
                  <a:lnTo>
                    <a:pt x="2061" y="5689"/>
                  </a:lnTo>
                  <a:lnTo>
                    <a:pt x="2337" y="5751"/>
                  </a:lnTo>
                  <a:lnTo>
                    <a:pt x="2614" y="5782"/>
                  </a:lnTo>
                  <a:lnTo>
                    <a:pt x="2922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4028" y="5597"/>
                  </a:lnTo>
                  <a:lnTo>
                    <a:pt x="4367" y="5413"/>
                  </a:lnTo>
                  <a:lnTo>
                    <a:pt x="4674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504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1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920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36" y="3291"/>
                  </a:lnTo>
                  <a:lnTo>
                    <a:pt x="3813" y="3445"/>
                  </a:lnTo>
                  <a:lnTo>
                    <a:pt x="3752" y="3537"/>
                  </a:lnTo>
                  <a:lnTo>
                    <a:pt x="3659" y="3660"/>
                  </a:lnTo>
                  <a:lnTo>
                    <a:pt x="3444" y="3814"/>
                  </a:lnTo>
                  <a:lnTo>
                    <a:pt x="3167" y="3937"/>
                  </a:lnTo>
                  <a:lnTo>
                    <a:pt x="3045" y="3937"/>
                  </a:lnTo>
                  <a:lnTo>
                    <a:pt x="2922" y="3967"/>
                  </a:lnTo>
                  <a:lnTo>
                    <a:pt x="2706" y="3937"/>
                  </a:lnTo>
                  <a:lnTo>
                    <a:pt x="2491" y="3875"/>
                  </a:lnTo>
                  <a:lnTo>
                    <a:pt x="2307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8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8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7" y="2030"/>
                  </a:lnTo>
                  <a:lnTo>
                    <a:pt x="2491" y="1938"/>
                  </a:lnTo>
                  <a:lnTo>
                    <a:pt x="2706" y="1877"/>
                  </a:lnTo>
                  <a:lnTo>
                    <a:pt x="2922" y="1846"/>
                  </a:lnTo>
                  <a:lnTo>
                    <a:pt x="3106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67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44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67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106" y="32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9"/>
            <p:cNvSpPr/>
            <p:nvPr/>
          </p:nvSpPr>
          <p:spPr>
            <a:xfrm>
              <a:off x="3871750" y="2891700"/>
              <a:ext cx="1342291" cy="544001"/>
            </a:xfrm>
            <a:custGeom>
              <a:avLst/>
              <a:gdLst/>
              <a:ahLst/>
              <a:cxnLst/>
              <a:rect l="l" t="t" r="r" b="b"/>
              <a:pathLst>
                <a:path w="62974" h="25522" extrusionOk="0">
                  <a:moveTo>
                    <a:pt x="24569" y="13683"/>
                  </a:moveTo>
                  <a:lnTo>
                    <a:pt x="24815" y="13714"/>
                  </a:lnTo>
                  <a:lnTo>
                    <a:pt x="25061" y="13806"/>
                  </a:lnTo>
                  <a:lnTo>
                    <a:pt x="25245" y="13929"/>
                  </a:lnTo>
                  <a:lnTo>
                    <a:pt x="25430" y="14114"/>
                  </a:lnTo>
                  <a:lnTo>
                    <a:pt x="26690" y="15774"/>
                  </a:lnTo>
                  <a:lnTo>
                    <a:pt x="24323" y="15774"/>
                  </a:lnTo>
                  <a:lnTo>
                    <a:pt x="24108" y="15682"/>
                  </a:lnTo>
                  <a:lnTo>
                    <a:pt x="23923" y="15559"/>
                  </a:lnTo>
                  <a:lnTo>
                    <a:pt x="23739" y="15374"/>
                  </a:lnTo>
                  <a:lnTo>
                    <a:pt x="22478" y="13683"/>
                  </a:lnTo>
                  <a:close/>
                  <a:moveTo>
                    <a:pt x="31057" y="1845"/>
                  </a:moveTo>
                  <a:lnTo>
                    <a:pt x="31579" y="1876"/>
                  </a:lnTo>
                  <a:lnTo>
                    <a:pt x="32102" y="1937"/>
                  </a:lnTo>
                  <a:lnTo>
                    <a:pt x="32594" y="2029"/>
                  </a:lnTo>
                  <a:lnTo>
                    <a:pt x="33086" y="2152"/>
                  </a:lnTo>
                  <a:lnTo>
                    <a:pt x="33578" y="2337"/>
                  </a:lnTo>
                  <a:lnTo>
                    <a:pt x="34039" y="2521"/>
                  </a:lnTo>
                  <a:lnTo>
                    <a:pt x="34500" y="2767"/>
                  </a:lnTo>
                  <a:lnTo>
                    <a:pt x="34931" y="3013"/>
                  </a:lnTo>
                  <a:lnTo>
                    <a:pt x="42249" y="7902"/>
                  </a:lnTo>
                  <a:lnTo>
                    <a:pt x="26537" y="7902"/>
                  </a:lnTo>
                  <a:lnTo>
                    <a:pt x="26352" y="7933"/>
                  </a:lnTo>
                  <a:lnTo>
                    <a:pt x="26198" y="7964"/>
                  </a:lnTo>
                  <a:lnTo>
                    <a:pt x="26045" y="8056"/>
                  </a:lnTo>
                  <a:lnTo>
                    <a:pt x="25891" y="8179"/>
                  </a:lnTo>
                  <a:lnTo>
                    <a:pt x="25799" y="8302"/>
                  </a:lnTo>
                  <a:lnTo>
                    <a:pt x="25706" y="8456"/>
                  </a:lnTo>
                  <a:lnTo>
                    <a:pt x="25645" y="8640"/>
                  </a:lnTo>
                  <a:lnTo>
                    <a:pt x="25614" y="8825"/>
                  </a:lnTo>
                  <a:lnTo>
                    <a:pt x="25645" y="9009"/>
                  </a:lnTo>
                  <a:lnTo>
                    <a:pt x="25706" y="9194"/>
                  </a:lnTo>
                  <a:lnTo>
                    <a:pt x="25799" y="9348"/>
                  </a:lnTo>
                  <a:lnTo>
                    <a:pt x="25891" y="9471"/>
                  </a:lnTo>
                  <a:lnTo>
                    <a:pt x="26045" y="9594"/>
                  </a:lnTo>
                  <a:lnTo>
                    <a:pt x="26198" y="9686"/>
                  </a:lnTo>
                  <a:lnTo>
                    <a:pt x="26352" y="9717"/>
                  </a:lnTo>
                  <a:lnTo>
                    <a:pt x="26537" y="9747"/>
                  </a:lnTo>
                  <a:lnTo>
                    <a:pt x="47507" y="9747"/>
                  </a:lnTo>
                  <a:lnTo>
                    <a:pt x="48675" y="9778"/>
                  </a:lnTo>
                  <a:lnTo>
                    <a:pt x="49782" y="9840"/>
                  </a:lnTo>
                  <a:lnTo>
                    <a:pt x="50859" y="9901"/>
                  </a:lnTo>
                  <a:lnTo>
                    <a:pt x="52765" y="10055"/>
                  </a:lnTo>
                  <a:lnTo>
                    <a:pt x="54425" y="10270"/>
                  </a:lnTo>
                  <a:lnTo>
                    <a:pt x="55901" y="10485"/>
                  </a:lnTo>
                  <a:lnTo>
                    <a:pt x="57131" y="10762"/>
                  </a:lnTo>
                  <a:lnTo>
                    <a:pt x="58177" y="11039"/>
                  </a:lnTo>
                  <a:lnTo>
                    <a:pt x="59068" y="11315"/>
                  </a:lnTo>
                  <a:lnTo>
                    <a:pt x="59284" y="11377"/>
                  </a:lnTo>
                  <a:lnTo>
                    <a:pt x="59499" y="11500"/>
                  </a:lnTo>
                  <a:lnTo>
                    <a:pt x="59714" y="11623"/>
                  </a:lnTo>
                  <a:lnTo>
                    <a:pt x="59898" y="11746"/>
                  </a:lnTo>
                  <a:lnTo>
                    <a:pt x="60267" y="12053"/>
                  </a:lnTo>
                  <a:lnTo>
                    <a:pt x="60544" y="12422"/>
                  </a:lnTo>
                  <a:lnTo>
                    <a:pt x="60790" y="12822"/>
                  </a:lnTo>
                  <a:lnTo>
                    <a:pt x="60975" y="13253"/>
                  </a:lnTo>
                  <a:lnTo>
                    <a:pt x="61036" y="13468"/>
                  </a:lnTo>
                  <a:lnTo>
                    <a:pt x="61098" y="13683"/>
                  </a:lnTo>
                  <a:lnTo>
                    <a:pt x="61098" y="13929"/>
                  </a:lnTo>
                  <a:lnTo>
                    <a:pt x="61128" y="14175"/>
                  </a:lnTo>
                  <a:lnTo>
                    <a:pt x="61128" y="17096"/>
                  </a:lnTo>
                  <a:lnTo>
                    <a:pt x="61098" y="17281"/>
                  </a:lnTo>
                  <a:lnTo>
                    <a:pt x="61067" y="17465"/>
                  </a:lnTo>
                  <a:lnTo>
                    <a:pt x="61005" y="17619"/>
                  </a:lnTo>
                  <a:lnTo>
                    <a:pt x="60882" y="17773"/>
                  </a:lnTo>
                  <a:lnTo>
                    <a:pt x="60759" y="17896"/>
                  </a:lnTo>
                  <a:lnTo>
                    <a:pt x="60636" y="17988"/>
                  </a:lnTo>
                  <a:lnTo>
                    <a:pt x="60483" y="18080"/>
                  </a:lnTo>
                  <a:lnTo>
                    <a:pt x="60298" y="18111"/>
                  </a:lnTo>
                  <a:lnTo>
                    <a:pt x="59991" y="18203"/>
                  </a:lnTo>
                  <a:lnTo>
                    <a:pt x="59898" y="17527"/>
                  </a:lnTo>
                  <a:lnTo>
                    <a:pt x="59776" y="16912"/>
                  </a:lnTo>
                  <a:lnTo>
                    <a:pt x="59591" y="16297"/>
                  </a:lnTo>
                  <a:lnTo>
                    <a:pt x="59314" y="15712"/>
                  </a:lnTo>
                  <a:lnTo>
                    <a:pt x="59038" y="15159"/>
                  </a:lnTo>
                  <a:lnTo>
                    <a:pt x="58669" y="14636"/>
                  </a:lnTo>
                  <a:lnTo>
                    <a:pt x="58269" y="14144"/>
                  </a:lnTo>
                  <a:lnTo>
                    <a:pt x="57838" y="13683"/>
                  </a:lnTo>
                  <a:lnTo>
                    <a:pt x="57346" y="13283"/>
                  </a:lnTo>
                  <a:lnTo>
                    <a:pt x="56854" y="12914"/>
                  </a:lnTo>
                  <a:lnTo>
                    <a:pt x="56301" y="12607"/>
                  </a:lnTo>
                  <a:lnTo>
                    <a:pt x="55717" y="12330"/>
                  </a:lnTo>
                  <a:lnTo>
                    <a:pt x="55133" y="12115"/>
                  </a:lnTo>
                  <a:lnTo>
                    <a:pt x="54487" y="11961"/>
                  </a:lnTo>
                  <a:lnTo>
                    <a:pt x="53841" y="11869"/>
                  </a:lnTo>
                  <a:lnTo>
                    <a:pt x="53165" y="11838"/>
                  </a:lnTo>
                  <a:lnTo>
                    <a:pt x="52673" y="11869"/>
                  </a:lnTo>
                  <a:lnTo>
                    <a:pt x="52150" y="11930"/>
                  </a:lnTo>
                  <a:lnTo>
                    <a:pt x="51689" y="12023"/>
                  </a:lnTo>
                  <a:lnTo>
                    <a:pt x="51197" y="12146"/>
                  </a:lnTo>
                  <a:lnTo>
                    <a:pt x="50736" y="12299"/>
                  </a:lnTo>
                  <a:lnTo>
                    <a:pt x="50305" y="12484"/>
                  </a:lnTo>
                  <a:lnTo>
                    <a:pt x="49875" y="12699"/>
                  </a:lnTo>
                  <a:lnTo>
                    <a:pt x="49444" y="12945"/>
                  </a:lnTo>
                  <a:lnTo>
                    <a:pt x="49075" y="13222"/>
                  </a:lnTo>
                  <a:lnTo>
                    <a:pt x="48706" y="13529"/>
                  </a:lnTo>
                  <a:lnTo>
                    <a:pt x="48337" y="13837"/>
                  </a:lnTo>
                  <a:lnTo>
                    <a:pt x="48030" y="14206"/>
                  </a:lnTo>
                  <a:lnTo>
                    <a:pt x="47722" y="14575"/>
                  </a:lnTo>
                  <a:lnTo>
                    <a:pt x="47445" y="14944"/>
                  </a:lnTo>
                  <a:lnTo>
                    <a:pt x="47199" y="15374"/>
                  </a:lnTo>
                  <a:lnTo>
                    <a:pt x="46984" y="15774"/>
                  </a:lnTo>
                  <a:lnTo>
                    <a:pt x="28997" y="15774"/>
                  </a:lnTo>
                  <a:lnTo>
                    <a:pt x="26906" y="13007"/>
                  </a:lnTo>
                  <a:lnTo>
                    <a:pt x="26690" y="12730"/>
                  </a:lnTo>
                  <a:lnTo>
                    <a:pt x="26444" y="12515"/>
                  </a:lnTo>
                  <a:lnTo>
                    <a:pt x="26168" y="12330"/>
                  </a:lnTo>
                  <a:lnTo>
                    <a:pt x="25860" y="12146"/>
                  </a:lnTo>
                  <a:lnTo>
                    <a:pt x="25553" y="12023"/>
                  </a:lnTo>
                  <a:lnTo>
                    <a:pt x="25245" y="11930"/>
                  </a:lnTo>
                  <a:lnTo>
                    <a:pt x="24907" y="11869"/>
                  </a:lnTo>
                  <a:lnTo>
                    <a:pt x="24569" y="11838"/>
                  </a:lnTo>
                  <a:lnTo>
                    <a:pt x="20633" y="11838"/>
                  </a:lnTo>
                  <a:lnTo>
                    <a:pt x="20387" y="11869"/>
                  </a:lnTo>
                  <a:lnTo>
                    <a:pt x="20141" y="11992"/>
                  </a:lnTo>
                  <a:lnTo>
                    <a:pt x="19957" y="12146"/>
                  </a:lnTo>
                  <a:lnTo>
                    <a:pt x="19803" y="12361"/>
                  </a:lnTo>
                  <a:lnTo>
                    <a:pt x="19741" y="12607"/>
                  </a:lnTo>
                  <a:lnTo>
                    <a:pt x="19711" y="12853"/>
                  </a:lnTo>
                  <a:lnTo>
                    <a:pt x="19772" y="13099"/>
                  </a:lnTo>
                  <a:lnTo>
                    <a:pt x="19895" y="13314"/>
                  </a:lnTo>
                  <a:lnTo>
                    <a:pt x="22263" y="16481"/>
                  </a:lnTo>
                  <a:lnTo>
                    <a:pt x="22478" y="16727"/>
                  </a:lnTo>
                  <a:lnTo>
                    <a:pt x="22724" y="16973"/>
                  </a:lnTo>
                  <a:lnTo>
                    <a:pt x="23001" y="17158"/>
                  </a:lnTo>
                  <a:lnTo>
                    <a:pt x="23277" y="17311"/>
                  </a:lnTo>
                  <a:lnTo>
                    <a:pt x="23585" y="17465"/>
                  </a:lnTo>
                  <a:lnTo>
                    <a:pt x="23923" y="17557"/>
                  </a:lnTo>
                  <a:lnTo>
                    <a:pt x="24231" y="17619"/>
                  </a:lnTo>
                  <a:lnTo>
                    <a:pt x="46400" y="17619"/>
                  </a:lnTo>
                  <a:lnTo>
                    <a:pt x="46369" y="18142"/>
                  </a:lnTo>
                  <a:lnTo>
                    <a:pt x="46339" y="18695"/>
                  </a:lnTo>
                  <a:lnTo>
                    <a:pt x="46369" y="19218"/>
                  </a:lnTo>
                  <a:lnTo>
                    <a:pt x="46400" y="19740"/>
                  </a:lnTo>
                  <a:lnTo>
                    <a:pt x="18511" y="19740"/>
                  </a:lnTo>
                  <a:lnTo>
                    <a:pt x="18573" y="19218"/>
                  </a:lnTo>
                  <a:lnTo>
                    <a:pt x="18604" y="18695"/>
                  </a:lnTo>
                  <a:lnTo>
                    <a:pt x="18573" y="17988"/>
                  </a:lnTo>
                  <a:lnTo>
                    <a:pt x="18450" y="17311"/>
                  </a:lnTo>
                  <a:lnTo>
                    <a:pt x="18296" y="16666"/>
                  </a:lnTo>
                  <a:lnTo>
                    <a:pt x="18050" y="16020"/>
                  </a:lnTo>
                  <a:lnTo>
                    <a:pt x="17773" y="15436"/>
                  </a:lnTo>
                  <a:lnTo>
                    <a:pt x="17435" y="14851"/>
                  </a:lnTo>
                  <a:lnTo>
                    <a:pt x="17035" y="14329"/>
                  </a:lnTo>
                  <a:lnTo>
                    <a:pt x="16605" y="13837"/>
                  </a:lnTo>
                  <a:lnTo>
                    <a:pt x="16113" y="13406"/>
                  </a:lnTo>
                  <a:lnTo>
                    <a:pt x="15590" y="13007"/>
                  </a:lnTo>
                  <a:lnTo>
                    <a:pt x="15006" y="12668"/>
                  </a:lnTo>
                  <a:lnTo>
                    <a:pt x="14422" y="12392"/>
                  </a:lnTo>
                  <a:lnTo>
                    <a:pt x="13807" y="12146"/>
                  </a:lnTo>
                  <a:lnTo>
                    <a:pt x="13130" y="11992"/>
                  </a:lnTo>
                  <a:lnTo>
                    <a:pt x="12454" y="11869"/>
                  </a:lnTo>
                  <a:lnTo>
                    <a:pt x="11778" y="11838"/>
                  </a:lnTo>
                  <a:lnTo>
                    <a:pt x="11193" y="11869"/>
                  </a:lnTo>
                  <a:lnTo>
                    <a:pt x="10640" y="11930"/>
                  </a:lnTo>
                  <a:lnTo>
                    <a:pt x="10117" y="12053"/>
                  </a:lnTo>
                  <a:lnTo>
                    <a:pt x="9594" y="12207"/>
                  </a:lnTo>
                  <a:lnTo>
                    <a:pt x="9072" y="12392"/>
                  </a:lnTo>
                  <a:lnTo>
                    <a:pt x="8610" y="12607"/>
                  </a:lnTo>
                  <a:lnTo>
                    <a:pt x="8149" y="12884"/>
                  </a:lnTo>
                  <a:lnTo>
                    <a:pt x="7719" y="13191"/>
                  </a:lnTo>
                  <a:lnTo>
                    <a:pt x="7288" y="13529"/>
                  </a:lnTo>
                  <a:lnTo>
                    <a:pt x="6919" y="13868"/>
                  </a:lnTo>
                  <a:lnTo>
                    <a:pt x="6550" y="14267"/>
                  </a:lnTo>
                  <a:lnTo>
                    <a:pt x="6212" y="14698"/>
                  </a:lnTo>
                  <a:lnTo>
                    <a:pt x="5935" y="15128"/>
                  </a:lnTo>
                  <a:lnTo>
                    <a:pt x="5659" y="15589"/>
                  </a:lnTo>
                  <a:lnTo>
                    <a:pt x="5443" y="16081"/>
                  </a:lnTo>
                  <a:lnTo>
                    <a:pt x="5259" y="16573"/>
                  </a:lnTo>
                  <a:lnTo>
                    <a:pt x="3076" y="15651"/>
                  </a:lnTo>
                  <a:lnTo>
                    <a:pt x="2799" y="15497"/>
                  </a:lnTo>
                  <a:lnTo>
                    <a:pt x="2553" y="15343"/>
                  </a:lnTo>
                  <a:lnTo>
                    <a:pt x="2369" y="15128"/>
                  </a:lnTo>
                  <a:lnTo>
                    <a:pt x="2184" y="14882"/>
                  </a:lnTo>
                  <a:lnTo>
                    <a:pt x="2030" y="14636"/>
                  </a:lnTo>
                  <a:lnTo>
                    <a:pt x="1938" y="14360"/>
                  </a:lnTo>
                  <a:lnTo>
                    <a:pt x="1877" y="14083"/>
                  </a:lnTo>
                  <a:lnTo>
                    <a:pt x="1846" y="13775"/>
                  </a:lnTo>
                  <a:lnTo>
                    <a:pt x="1846" y="8517"/>
                  </a:lnTo>
                  <a:lnTo>
                    <a:pt x="1846" y="8333"/>
                  </a:lnTo>
                  <a:lnTo>
                    <a:pt x="1907" y="8148"/>
                  </a:lnTo>
                  <a:lnTo>
                    <a:pt x="1969" y="7995"/>
                  </a:lnTo>
                  <a:lnTo>
                    <a:pt x="2092" y="7841"/>
                  </a:lnTo>
                  <a:lnTo>
                    <a:pt x="2215" y="7718"/>
                  </a:lnTo>
                  <a:lnTo>
                    <a:pt x="2369" y="7626"/>
                  </a:lnTo>
                  <a:lnTo>
                    <a:pt x="2522" y="7533"/>
                  </a:lnTo>
                  <a:lnTo>
                    <a:pt x="2707" y="7472"/>
                  </a:lnTo>
                  <a:lnTo>
                    <a:pt x="6089" y="6918"/>
                  </a:lnTo>
                  <a:lnTo>
                    <a:pt x="6581" y="6826"/>
                  </a:lnTo>
                  <a:lnTo>
                    <a:pt x="7073" y="6703"/>
                  </a:lnTo>
                  <a:lnTo>
                    <a:pt x="7565" y="6519"/>
                  </a:lnTo>
                  <a:lnTo>
                    <a:pt x="8026" y="6334"/>
                  </a:lnTo>
                  <a:lnTo>
                    <a:pt x="15713" y="2829"/>
                  </a:lnTo>
                  <a:lnTo>
                    <a:pt x="16267" y="2614"/>
                  </a:lnTo>
                  <a:lnTo>
                    <a:pt x="16820" y="2398"/>
                  </a:lnTo>
                  <a:lnTo>
                    <a:pt x="17374" y="2245"/>
                  </a:lnTo>
                  <a:lnTo>
                    <a:pt x="17927" y="2091"/>
                  </a:lnTo>
                  <a:lnTo>
                    <a:pt x="18511" y="1999"/>
                  </a:lnTo>
                  <a:lnTo>
                    <a:pt x="19065" y="1906"/>
                  </a:lnTo>
                  <a:lnTo>
                    <a:pt x="19649" y="1876"/>
                  </a:lnTo>
                  <a:lnTo>
                    <a:pt x="20233" y="1845"/>
                  </a:lnTo>
                  <a:lnTo>
                    <a:pt x="20787" y="1845"/>
                  </a:lnTo>
                  <a:lnTo>
                    <a:pt x="18604" y="4059"/>
                  </a:lnTo>
                  <a:lnTo>
                    <a:pt x="18419" y="4274"/>
                  </a:lnTo>
                  <a:lnTo>
                    <a:pt x="18265" y="4459"/>
                  </a:lnTo>
                  <a:lnTo>
                    <a:pt x="18142" y="4674"/>
                  </a:lnTo>
                  <a:lnTo>
                    <a:pt x="18019" y="4889"/>
                  </a:lnTo>
                  <a:lnTo>
                    <a:pt x="17927" y="5104"/>
                  </a:lnTo>
                  <a:lnTo>
                    <a:pt x="17835" y="5350"/>
                  </a:lnTo>
                  <a:lnTo>
                    <a:pt x="17804" y="5596"/>
                  </a:lnTo>
                  <a:lnTo>
                    <a:pt x="17743" y="5842"/>
                  </a:lnTo>
                  <a:lnTo>
                    <a:pt x="17743" y="6088"/>
                  </a:lnTo>
                  <a:lnTo>
                    <a:pt x="17743" y="6334"/>
                  </a:lnTo>
                  <a:lnTo>
                    <a:pt x="17773" y="6549"/>
                  </a:lnTo>
                  <a:lnTo>
                    <a:pt x="17835" y="6795"/>
                  </a:lnTo>
                  <a:lnTo>
                    <a:pt x="17896" y="7041"/>
                  </a:lnTo>
                  <a:lnTo>
                    <a:pt x="17989" y="7287"/>
                  </a:lnTo>
                  <a:lnTo>
                    <a:pt x="18081" y="7503"/>
                  </a:lnTo>
                  <a:lnTo>
                    <a:pt x="18235" y="7718"/>
                  </a:lnTo>
                  <a:lnTo>
                    <a:pt x="18727" y="8456"/>
                  </a:lnTo>
                  <a:lnTo>
                    <a:pt x="18942" y="8733"/>
                  </a:lnTo>
                  <a:lnTo>
                    <a:pt x="19188" y="9009"/>
                  </a:lnTo>
                  <a:lnTo>
                    <a:pt x="19465" y="9225"/>
                  </a:lnTo>
                  <a:lnTo>
                    <a:pt x="19772" y="9409"/>
                  </a:lnTo>
                  <a:lnTo>
                    <a:pt x="20080" y="9563"/>
                  </a:lnTo>
                  <a:lnTo>
                    <a:pt x="20418" y="9655"/>
                  </a:lnTo>
                  <a:lnTo>
                    <a:pt x="20756" y="9717"/>
                  </a:lnTo>
                  <a:lnTo>
                    <a:pt x="21125" y="9747"/>
                  </a:lnTo>
                  <a:lnTo>
                    <a:pt x="22601" y="9747"/>
                  </a:lnTo>
                  <a:lnTo>
                    <a:pt x="22785" y="9717"/>
                  </a:lnTo>
                  <a:lnTo>
                    <a:pt x="22970" y="9686"/>
                  </a:lnTo>
                  <a:lnTo>
                    <a:pt x="23124" y="9594"/>
                  </a:lnTo>
                  <a:lnTo>
                    <a:pt x="23247" y="9471"/>
                  </a:lnTo>
                  <a:lnTo>
                    <a:pt x="23370" y="9348"/>
                  </a:lnTo>
                  <a:lnTo>
                    <a:pt x="23462" y="9194"/>
                  </a:lnTo>
                  <a:lnTo>
                    <a:pt x="23523" y="9009"/>
                  </a:lnTo>
                  <a:lnTo>
                    <a:pt x="23523" y="8825"/>
                  </a:lnTo>
                  <a:lnTo>
                    <a:pt x="23523" y="8640"/>
                  </a:lnTo>
                  <a:lnTo>
                    <a:pt x="23462" y="8456"/>
                  </a:lnTo>
                  <a:lnTo>
                    <a:pt x="23370" y="8302"/>
                  </a:lnTo>
                  <a:lnTo>
                    <a:pt x="23247" y="8179"/>
                  </a:lnTo>
                  <a:lnTo>
                    <a:pt x="23124" y="8056"/>
                  </a:lnTo>
                  <a:lnTo>
                    <a:pt x="22970" y="7964"/>
                  </a:lnTo>
                  <a:lnTo>
                    <a:pt x="22785" y="7933"/>
                  </a:lnTo>
                  <a:lnTo>
                    <a:pt x="22601" y="7902"/>
                  </a:lnTo>
                  <a:lnTo>
                    <a:pt x="21125" y="7902"/>
                  </a:lnTo>
                  <a:lnTo>
                    <a:pt x="20879" y="7872"/>
                  </a:lnTo>
                  <a:lnTo>
                    <a:pt x="20633" y="7779"/>
                  </a:lnTo>
                  <a:lnTo>
                    <a:pt x="20418" y="7626"/>
                  </a:lnTo>
                  <a:lnTo>
                    <a:pt x="20264" y="7441"/>
                  </a:lnTo>
                  <a:lnTo>
                    <a:pt x="19772" y="6703"/>
                  </a:lnTo>
                  <a:lnTo>
                    <a:pt x="19680" y="6549"/>
                  </a:lnTo>
                  <a:lnTo>
                    <a:pt x="19618" y="6365"/>
                  </a:lnTo>
                  <a:lnTo>
                    <a:pt x="19588" y="6180"/>
                  </a:lnTo>
                  <a:lnTo>
                    <a:pt x="19588" y="6027"/>
                  </a:lnTo>
                  <a:lnTo>
                    <a:pt x="19618" y="5842"/>
                  </a:lnTo>
                  <a:lnTo>
                    <a:pt x="19680" y="5658"/>
                  </a:lnTo>
                  <a:lnTo>
                    <a:pt x="19772" y="5504"/>
                  </a:lnTo>
                  <a:lnTo>
                    <a:pt x="19895" y="5381"/>
                  </a:lnTo>
                  <a:lnTo>
                    <a:pt x="22539" y="2737"/>
                  </a:lnTo>
                  <a:lnTo>
                    <a:pt x="22755" y="2552"/>
                  </a:lnTo>
                  <a:lnTo>
                    <a:pt x="23001" y="2368"/>
                  </a:lnTo>
                  <a:lnTo>
                    <a:pt x="23247" y="2214"/>
                  </a:lnTo>
                  <a:lnTo>
                    <a:pt x="23493" y="2091"/>
                  </a:lnTo>
                  <a:lnTo>
                    <a:pt x="23769" y="1999"/>
                  </a:lnTo>
                  <a:lnTo>
                    <a:pt x="24077" y="1906"/>
                  </a:lnTo>
                  <a:lnTo>
                    <a:pt x="24354" y="1876"/>
                  </a:lnTo>
                  <a:lnTo>
                    <a:pt x="24661" y="1845"/>
                  </a:lnTo>
                  <a:close/>
                  <a:moveTo>
                    <a:pt x="11778" y="13683"/>
                  </a:moveTo>
                  <a:lnTo>
                    <a:pt x="12269" y="13714"/>
                  </a:lnTo>
                  <a:lnTo>
                    <a:pt x="12761" y="13806"/>
                  </a:lnTo>
                  <a:lnTo>
                    <a:pt x="13253" y="13929"/>
                  </a:lnTo>
                  <a:lnTo>
                    <a:pt x="13715" y="14083"/>
                  </a:lnTo>
                  <a:lnTo>
                    <a:pt x="14145" y="14298"/>
                  </a:lnTo>
                  <a:lnTo>
                    <a:pt x="14545" y="14544"/>
                  </a:lnTo>
                  <a:lnTo>
                    <a:pt x="14945" y="14821"/>
                  </a:lnTo>
                  <a:lnTo>
                    <a:pt x="15283" y="15159"/>
                  </a:lnTo>
                  <a:lnTo>
                    <a:pt x="15621" y="15497"/>
                  </a:lnTo>
                  <a:lnTo>
                    <a:pt x="15898" y="15897"/>
                  </a:lnTo>
                  <a:lnTo>
                    <a:pt x="16144" y="16297"/>
                  </a:lnTo>
                  <a:lnTo>
                    <a:pt x="16359" y="16727"/>
                  </a:lnTo>
                  <a:lnTo>
                    <a:pt x="16543" y="17188"/>
                  </a:lnTo>
                  <a:lnTo>
                    <a:pt x="16666" y="17680"/>
                  </a:lnTo>
                  <a:lnTo>
                    <a:pt x="16728" y="18172"/>
                  </a:lnTo>
                  <a:lnTo>
                    <a:pt x="16759" y="18695"/>
                  </a:lnTo>
                  <a:lnTo>
                    <a:pt x="16728" y="19187"/>
                  </a:lnTo>
                  <a:lnTo>
                    <a:pt x="16666" y="19679"/>
                  </a:lnTo>
                  <a:lnTo>
                    <a:pt x="16543" y="20171"/>
                  </a:lnTo>
                  <a:lnTo>
                    <a:pt x="16359" y="20632"/>
                  </a:lnTo>
                  <a:lnTo>
                    <a:pt x="16144" y="21063"/>
                  </a:lnTo>
                  <a:lnTo>
                    <a:pt x="15898" y="21462"/>
                  </a:lnTo>
                  <a:lnTo>
                    <a:pt x="15621" y="21862"/>
                  </a:lnTo>
                  <a:lnTo>
                    <a:pt x="15283" y="22200"/>
                  </a:lnTo>
                  <a:lnTo>
                    <a:pt x="14945" y="22539"/>
                  </a:lnTo>
                  <a:lnTo>
                    <a:pt x="14545" y="22815"/>
                  </a:lnTo>
                  <a:lnTo>
                    <a:pt x="14145" y="23061"/>
                  </a:lnTo>
                  <a:lnTo>
                    <a:pt x="13715" y="23277"/>
                  </a:lnTo>
                  <a:lnTo>
                    <a:pt x="13253" y="23461"/>
                  </a:lnTo>
                  <a:lnTo>
                    <a:pt x="12761" y="23584"/>
                  </a:lnTo>
                  <a:lnTo>
                    <a:pt x="12269" y="23646"/>
                  </a:lnTo>
                  <a:lnTo>
                    <a:pt x="11778" y="23676"/>
                  </a:lnTo>
                  <a:lnTo>
                    <a:pt x="11255" y="23646"/>
                  </a:lnTo>
                  <a:lnTo>
                    <a:pt x="10763" y="23584"/>
                  </a:lnTo>
                  <a:lnTo>
                    <a:pt x="10271" y="23461"/>
                  </a:lnTo>
                  <a:lnTo>
                    <a:pt x="9810" y="23277"/>
                  </a:lnTo>
                  <a:lnTo>
                    <a:pt x="9379" y="23061"/>
                  </a:lnTo>
                  <a:lnTo>
                    <a:pt x="8979" y="22815"/>
                  </a:lnTo>
                  <a:lnTo>
                    <a:pt x="8580" y="22539"/>
                  </a:lnTo>
                  <a:lnTo>
                    <a:pt x="8241" y="22200"/>
                  </a:lnTo>
                  <a:lnTo>
                    <a:pt x="7903" y="21862"/>
                  </a:lnTo>
                  <a:lnTo>
                    <a:pt x="7627" y="21462"/>
                  </a:lnTo>
                  <a:lnTo>
                    <a:pt x="7381" y="21063"/>
                  </a:lnTo>
                  <a:lnTo>
                    <a:pt x="7165" y="20632"/>
                  </a:lnTo>
                  <a:lnTo>
                    <a:pt x="6981" y="20171"/>
                  </a:lnTo>
                  <a:lnTo>
                    <a:pt x="6858" y="19679"/>
                  </a:lnTo>
                  <a:lnTo>
                    <a:pt x="6796" y="19187"/>
                  </a:lnTo>
                  <a:lnTo>
                    <a:pt x="6766" y="18695"/>
                  </a:lnTo>
                  <a:lnTo>
                    <a:pt x="6796" y="18172"/>
                  </a:lnTo>
                  <a:lnTo>
                    <a:pt x="6858" y="17680"/>
                  </a:lnTo>
                  <a:lnTo>
                    <a:pt x="6981" y="17188"/>
                  </a:lnTo>
                  <a:lnTo>
                    <a:pt x="7165" y="16727"/>
                  </a:lnTo>
                  <a:lnTo>
                    <a:pt x="7381" y="16297"/>
                  </a:lnTo>
                  <a:lnTo>
                    <a:pt x="7627" y="15897"/>
                  </a:lnTo>
                  <a:lnTo>
                    <a:pt x="7903" y="15497"/>
                  </a:lnTo>
                  <a:lnTo>
                    <a:pt x="8241" y="15159"/>
                  </a:lnTo>
                  <a:lnTo>
                    <a:pt x="8580" y="14821"/>
                  </a:lnTo>
                  <a:lnTo>
                    <a:pt x="8979" y="14544"/>
                  </a:lnTo>
                  <a:lnTo>
                    <a:pt x="9379" y="14298"/>
                  </a:lnTo>
                  <a:lnTo>
                    <a:pt x="9810" y="14083"/>
                  </a:lnTo>
                  <a:lnTo>
                    <a:pt x="10271" y="13929"/>
                  </a:lnTo>
                  <a:lnTo>
                    <a:pt x="10763" y="13806"/>
                  </a:lnTo>
                  <a:lnTo>
                    <a:pt x="11255" y="13714"/>
                  </a:lnTo>
                  <a:lnTo>
                    <a:pt x="11778" y="13683"/>
                  </a:lnTo>
                  <a:close/>
                  <a:moveTo>
                    <a:pt x="53165" y="13683"/>
                  </a:moveTo>
                  <a:lnTo>
                    <a:pt x="53687" y="13714"/>
                  </a:lnTo>
                  <a:lnTo>
                    <a:pt x="54179" y="13806"/>
                  </a:lnTo>
                  <a:lnTo>
                    <a:pt x="54641" y="13929"/>
                  </a:lnTo>
                  <a:lnTo>
                    <a:pt x="55102" y="14083"/>
                  </a:lnTo>
                  <a:lnTo>
                    <a:pt x="55563" y="14298"/>
                  </a:lnTo>
                  <a:lnTo>
                    <a:pt x="55963" y="14544"/>
                  </a:lnTo>
                  <a:lnTo>
                    <a:pt x="56332" y="14821"/>
                  </a:lnTo>
                  <a:lnTo>
                    <a:pt x="56701" y="15159"/>
                  </a:lnTo>
                  <a:lnTo>
                    <a:pt x="57008" y="15497"/>
                  </a:lnTo>
                  <a:lnTo>
                    <a:pt x="57316" y="15897"/>
                  </a:lnTo>
                  <a:lnTo>
                    <a:pt x="57562" y="16297"/>
                  </a:lnTo>
                  <a:lnTo>
                    <a:pt x="57777" y="16727"/>
                  </a:lnTo>
                  <a:lnTo>
                    <a:pt x="57931" y="17188"/>
                  </a:lnTo>
                  <a:lnTo>
                    <a:pt x="58054" y="17680"/>
                  </a:lnTo>
                  <a:lnTo>
                    <a:pt x="58146" y="18172"/>
                  </a:lnTo>
                  <a:lnTo>
                    <a:pt x="58177" y="18695"/>
                  </a:lnTo>
                  <a:lnTo>
                    <a:pt x="58146" y="19187"/>
                  </a:lnTo>
                  <a:lnTo>
                    <a:pt x="58054" y="19679"/>
                  </a:lnTo>
                  <a:lnTo>
                    <a:pt x="57931" y="20171"/>
                  </a:lnTo>
                  <a:lnTo>
                    <a:pt x="57777" y="20632"/>
                  </a:lnTo>
                  <a:lnTo>
                    <a:pt x="57562" y="21063"/>
                  </a:lnTo>
                  <a:lnTo>
                    <a:pt x="57316" y="21462"/>
                  </a:lnTo>
                  <a:lnTo>
                    <a:pt x="57008" y="21862"/>
                  </a:lnTo>
                  <a:lnTo>
                    <a:pt x="56701" y="22200"/>
                  </a:lnTo>
                  <a:lnTo>
                    <a:pt x="56332" y="22539"/>
                  </a:lnTo>
                  <a:lnTo>
                    <a:pt x="55963" y="22815"/>
                  </a:lnTo>
                  <a:lnTo>
                    <a:pt x="55563" y="23061"/>
                  </a:lnTo>
                  <a:lnTo>
                    <a:pt x="55102" y="23277"/>
                  </a:lnTo>
                  <a:lnTo>
                    <a:pt x="54641" y="23461"/>
                  </a:lnTo>
                  <a:lnTo>
                    <a:pt x="54179" y="23584"/>
                  </a:lnTo>
                  <a:lnTo>
                    <a:pt x="53687" y="23646"/>
                  </a:lnTo>
                  <a:lnTo>
                    <a:pt x="53165" y="23676"/>
                  </a:lnTo>
                  <a:lnTo>
                    <a:pt x="52673" y="23646"/>
                  </a:lnTo>
                  <a:lnTo>
                    <a:pt x="52181" y="23584"/>
                  </a:lnTo>
                  <a:lnTo>
                    <a:pt x="51689" y="23461"/>
                  </a:lnTo>
                  <a:lnTo>
                    <a:pt x="51227" y="23277"/>
                  </a:lnTo>
                  <a:lnTo>
                    <a:pt x="50797" y="23061"/>
                  </a:lnTo>
                  <a:lnTo>
                    <a:pt x="50367" y="22815"/>
                  </a:lnTo>
                  <a:lnTo>
                    <a:pt x="49998" y="22539"/>
                  </a:lnTo>
                  <a:lnTo>
                    <a:pt x="49629" y="22200"/>
                  </a:lnTo>
                  <a:lnTo>
                    <a:pt x="49321" y="21862"/>
                  </a:lnTo>
                  <a:lnTo>
                    <a:pt x="49044" y="21462"/>
                  </a:lnTo>
                  <a:lnTo>
                    <a:pt x="48768" y="21063"/>
                  </a:lnTo>
                  <a:lnTo>
                    <a:pt x="48583" y="20632"/>
                  </a:lnTo>
                  <a:lnTo>
                    <a:pt x="48399" y="20171"/>
                  </a:lnTo>
                  <a:lnTo>
                    <a:pt x="48276" y="19679"/>
                  </a:lnTo>
                  <a:lnTo>
                    <a:pt x="48214" y="19187"/>
                  </a:lnTo>
                  <a:lnTo>
                    <a:pt x="48183" y="18695"/>
                  </a:lnTo>
                  <a:lnTo>
                    <a:pt x="48214" y="18172"/>
                  </a:lnTo>
                  <a:lnTo>
                    <a:pt x="48276" y="17680"/>
                  </a:lnTo>
                  <a:lnTo>
                    <a:pt x="48399" y="17188"/>
                  </a:lnTo>
                  <a:lnTo>
                    <a:pt x="48583" y="16727"/>
                  </a:lnTo>
                  <a:lnTo>
                    <a:pt x="48768" y="16297"/>
                  </a:lnTo>
                  <a:lnTo>
                    <a:pt x="49044" y="15897"/>
                  </a:lnTo>
                  <a:lnTo>
                    <a:pt x="49321" y="15497"/>
                  </a:lnTo>
                  <a:lnTo>
                    <a:pt x="49629" y="15159"/>
                  </a:lnTo>
                  <a:lnTo>
                    <a:pt x="49998" y="14821"/>
                  </a:lnTo>
                  <a:lnTo>
                    <a:pt x="50367" y="14544"/>
                  </a:lnTo>
                  <a:lnTo>
                    <a:pt x="50797" y="14298"/>
                  </a:lnTo>
                  <a:lnTo>
                    <a:pt x="51227" y="14083"/>
                  </a:lnTo>
                  <a:lnTo>
                    <a:pt x="51689" y="13929"/>
                  </a:lnTo>
                  <a:lnTo>
                    <a:pt x="52181" y="13806"/>
                  </a:lnTo>
                  <a:lnTo>
                    <a:pt x="52673" y="13714"/>
                  </a:lnTo>
                  <a:lnTo>
                    <a:pt x="53165" y="13683"/>
                  </a:lnTo>
                  <a:close/>
                  <a:moveTo>
                    <a:pt x="20233" y="0"/>
                  </a:moveTo>
                  <a:lnTo>
                    <a:pt x="19557" y="31"/>
                  </a:lnTo>
                  <a:lnTo>
                    <a:pt x="18880" y="92"/>
                  </a:lnTo>
                  <a:lnTo>
                    <a:pt x="18204" y="185"/>
                  </a:lnTo>
                  <a:lnTo>
                    <a:pt x="17527" y="308"/>
                  </a:lnTo>
                  <a:lnTo>
                    <a:pt x="16882" y="461"/>
                  </a:lnTo>
                  <a:lnTo>
                    <a:pt x="16236" y="646"/>
                  </a:lnTo>
                  <a:lnTo>
                    <a:pt x="15590" y="892"/>
                  </a:lnTo>
                  <a:lnTo>
                    <a:pt x="14975" y="1168"/>
                  </a:lnTo>
                  <a:lnTo>
                    <a:pt x="7288" y="4643"/>
                  </a:lnTo>
                  <a:lnTo>
                    <a:pt x="6919" y="4797"/>
                  </a:lnTo>
                  <a:lnTo>
                    <a:pt x="6550" y="4920"/>
                  </a:lnTo>
                  <a:lnTo>
                    <a:pt x="6181" y="5043"/>
                  </a:lnTo>
                  <a:lnTo>
                    <a:pt x="5782" y="5104"/>
                  </a:lnTo>
                  <a:lnTo>
                    <a:pt x="2399" y="5658"/>
                  </a:lnTo>
                  <a:lnTo>
                    <a:pt x="2153" y="5719"/>
                  </a:lnTo>
                  <a:lnTo>
                    <a:pt x="1907" y="5811"/>
                  </a:lnTo>
                  <a:lnTo>
                    <a:pt x="1661" y="5904"/>
                  </a:lnTo>
                  <a:lnTo>
                    <a:pt x="1446" y="6027"/>
                  </a:lnTo>
                  <a:lnTo>
                    <a:pt x="1231" y="6150"/>
                  </a:lnTo>
                  <a:lnTo>
                    <a:pt x="1046" y="6303"/>
                  </a:lnTo>
                  <a:lnTo>
                    <a:pt x="862" y="6457"/>
                  </a:lnTo>
                  <a:lnTo>
                    <a:pt x="677" y="6642"/>
                  </a:lnTo>
                  <a:lnTo>
                    <a:pt x="524" y="6857"/>
                  </a:lnTo>
                  <a:lnTo>
                    <a:pt x="401" y="7041"/>
                  </a:lnTo>
                  <a:lnTo>
                    <a:pt x="278" y="7287"/>
                  </a:lnTo>
                  <a:lnTo>
                    <a:pt x="185" y="7503"/>
                  </a:lnTo>
                  <a:lnTo>
                    <a:pt x="93" y="7749"/>
                  </a:lnTo>
                  <a:lnTo>
                    <a:pt x="32" y="7995"/>
                  </a:lnTo>
                  <a:lnTo>
                    <a:pt x="1" y="8271"/>
                  </a:lnTo>
                  <a:lnTo>
                    <a:pt x="1" y="8517"/>
                  </a:lnTo>
                  <a:lnTo>
                    <a:pt x="1" y="13775"/>
                  </a:lnTo>
                  <a:lnTo>
                    <a:pt x="1" y="14052"/>
                  </a:lnTo>
                  <a:lnTo>
                    <a:pt x="32" y="14360"/>
                  </a:lnTo>
                  <a:lnTo>
                    <a:pt x="93" y="14636"/>
                  </a:lnTo>
                  <a:lnTo>
                    <a:pt x="155" y="14913"/>
                  </a:lnTo>
                  <a:lnTo>
                    <a:pt x="247" y="15159"/>
                  </a:lnTo>
                  <a:lnTo>
                    <a:pt x="370" y="15436"/>
                  </a:lnTo>
                  <a:lnTo>
                    <a:pt x="493" y="15682"/>
                  </a:lnTo>
                  <a:lnTo>
                    <a:pt x="647" y="15897"/>
                  </a:lnTo>
                  <a:lnTo>
                    <a:pt x="800" y="16143"/>
                  </a:lnTo>
                  <a:lnTo>
                    <a:pt x="985" y="16358"/>
                  </a:lnTo>
                  <a:lnTo>
                    <a:pt x="1169" y="16543"/>
                  </a:lnTo>
                  <a:lnTo>
                    <a:pt x="1385" y="16758"/>
                  </a:lnTo>
                  <a:lnTo>
                    <a:pt x="1600" y="16912"/>
                  </a:lnTo>
                  <a:lnTo>
                    <a:pt x="1846" y="17065"/>
                  </a:lnTo>
                  <a:lnTo>
                    <a:pt x="2092" y="17219"/>
                  </a:lnTo>
                  <a:lnTo>
                    <a:pt x="2338" y="17342"/>
                  </a:lnTo>
                  <a:lnTo>
                    <a:pt x="4921" y="18449"/>
                  </a:lnTo>
                  <a:lnTo>
                    <a:pt x="4921" y="18695"/>
                  </a:lnTo>
                  <a:lnTo>
                    <a:pt x="4951" y="19372"/>
                  </a:lnTo>
                  <a:lnTo>
                    <a:pt x="5074" y="20048"/>
                  </a:lnTo>
                  <a:lnTo>
                    <a:pt x="5228" y="20724"/>
                  </a:lnTo>
                  <a:lnTo>
                    <a:pt x="5474" y="21339"/>
                  </a:lnTo>
                  <a:lnTo>
                    <a:pt x="5751" y="21954"/>
                  </a:lnTo>
                  <a:lnTo>
                    <a:pt x="6089" y="22508"/>
                  </a:lnTo>
                  <a:lnTo>
                    <a:pt x="6489" y="23031"/>
                  </a:lnTo>
                  <a:lnTo>
                    <a:pt x="6919" y="23523"/>
                  </a:lnTo>
                  <a:lnTo>
                    <a:pt x="7411" y="23953"/>
                  </a:lnTo>
                  <a:lnTo>
                    <a:pt x="7934" y="24353"/>
                  </a:lnTo>
                  <a:lnTo>
                    <a:pt x="8518" y="24691"/>
                  </a:lnTo>
                  <a:lnTo>
                    <a:pt x="9102" y="24968"/>
                  </a:lnTo>
                  <a:lnTo>
                    <a:pt x="9717" y="25214"/>
                  </a:lnTo>
                  <a:lnTo>
                    <a:pt x="10394" y="25367"/>
                  </a:lnTo>
                  <a:lnTo>
                    <a:pt x="11070" y="25490"/>
                  </a:lnTo>
                  <a:lnTo>
                    <a:pt x="11778" y="25521"/>
                  </a:lnTo>
                  <a:lnTo>
                    <a:pt x="12269" y="25490"/>
                  </a:lnTo>
                  <a:lnTo>
                    <a:pt x="12761" y="25460"/>
                  </a:lnTo>
                  <a:lnTo>
                    <a:pt x="13253" y="25367"/>
                  </a:lnTo>
                  <a:lnTo>
                    <a:pt x="13745" y="25244"/>
                  </a:lnTo>
                  <a:lnTo>
                    <a:pt x="14207" y="25060"/>
                  </a:lnTo>
                  <a:lnTo>
                    <a:pt x="14637" y="24875"/>
                  </a:lnTo>
                  <a:lnTo>
                    <a:pt x="15068" y="24660"/>
                  </a:lnTo>
                  <a:lnTo>
                    <a:pt x="15467" y="24414"/>
                  </a:lnTo>
                  <a:lnTo>
                    <a:pt x="15867" y="24137"/>
                  </a:lnTo>
                  <a:lnTo>
                    <a:pt x="16236" y="23861"/>
                  </a:lnTo>
                  <a:lnTo>
                    <a:pt x="16574" y="23523"/>
                  </a:lnTo>
                  <a:lnTo>
                    <a:pt x="16912" y="23184"/>
                  </a:lnTo>
                  <a:lnTo>
                    <a:pt x="17220" y="22815"/>
                  </a:lnTo>
                  <a:lnTo>
                    <a:pt x="17497" y="22416"/>
                  </a:lnTo>
                  <a:lnTo>
                    <a:pt x="17743" y="22016"/>
                  </a:lnTo>
                  <a:lnTo>
                    <a:pt x="17958" y="21585"/>
                  </a:lnTo>
                  <a:lnTo>
                    <a:pt x="46984" y="21585"/>
                  </a:lnTo>
                  <a:lnTo>
                    <a:pt x="47199" y="22016"/>
                  </a:lnTo>
                  <a:lnTo>
                    <a:pt x="47445" y="22416"/>
                  </a:lnTo>
                  <a:lnTo>
                    <a:pt x="47722" y="22815"/>
                  </a:lnTo>
                  <a:lnTo>
                    <a:pt x="48030" y="23184"/>
                  </a:lnTo>
                  <a:lnTo>
                    <a:pt x="48337" y="23523"/>
                  </a:lnTo>
                  <a:lnTo>
                    <a:pt x="48706" y="23861"/>
                  </a:lnTo>
                  <a:lnTo>
                    <a:pt x="49075" y="24137"/>
                  </a:lnTo>
                  <a:lnTo>
                    <a:pt x="49444" y="24414"/>
                  </a:lnTo>
                  <a:lnTo>
                    <a:pt x="49875" y="24660"/>
                  </a:lnTo>
                  <a:lnTo>
                    <a:pt x="50305" y="24875"/>
                  </a:lnTo>
                  <a:lnTo>
                    <a:pt x="50736" y="25060"/>
                  </a:lnTo>
                  <a:lnTo>
                    <a:pt x="51197" y="25244"/>
                  </a:lnTo>
                  <a:lnTo>
                    <a:pt x="51689" y="25367"/>
                  </a:lnTo>
                  <a:lnTo>
                    <a:pt x="52150" y="25460"/>
                  </a:lnTo>
                  <a:lnTo>
                    <a:pt x="52673" y="25490"/>
                  </a:lnTo>
                  <a:lnTo>
                    <a:pt x="53165" y="25521"/>
                  </a:lnTo>
                  <a:lnTo>
                    <a:pt x="53780" y="25490"/>
                  </a:lnTo>
                  <a:lnTo>
                    <a:pt x="54364" y="25429"/>
                  </a:lnTo>
                  <a:lnTo>
                    <a:pt x="54948" y="25275"/>
                  </a:lnTo>
                  <a:lnTo>
                    <a:pt x="55502" y="25121"/>
                  </a:lnTo>
                  <a:lnTo>
                    <a:pt x="56055" y="24875"/>
                  </a:lnTo>
                  <a:lnTo>
                    <a:pt x="56547" y="24629"/>
                  </a:lnTo>
                  <a:lnTo>
                    <a:pt x="57039" y="24322"/>
                  </a:lnTo>
                  <a:lnTo>
                    <a:pt x="57500" y="23984"/>
                  </a:lnTo>
                  <a:lnTo>
                    <a:pt x="57931" y="23584"/>
                  </a:lnTo>
                  <a:lnTo>
                    <a:pt x="58330" y="23184"/>
                  </a:lnTo>
                  <a:lnTo>
                    <a:pt x="58669" y="22723"/>
                  </a:lnTo>
                  <a:lnTo>
                    <a:pt x="59007" y="22262"/>
                  </a:lnTo>
                  <a:lnTo>
                    <a:pt x="59284" y="21770"/>
                  </a:lnTo>
                  <a:lnTo>
                    <a:pt x="59530" y="21247"/>
                  </a:lnTo>
                  <a:lnTo>
                    <a:pt x="59714" y="20694"/>
                  </a:lnTo>
                  <a:lnTo>
                    <a:pt x="59868" y="20109"/>
                  </a:lnTo>
                  <a:lnTo>
                    <a:pt x="60698" y="19925"/>
                  </a:lnTo>
                  <a:lnTo>
                    <a:pt x="60944" y="19863"/>
                  </a:lnTo>
                  <a:lnTo>
                    <a:pt x="61190" y="19771"/>
                  </a:lnTo>
                  <a:lnTo>
                    <a:pt x="61405" y="19679"/>
                  </a:lnTo>
                  <a:lnTo>
                    <a:pt x="61620" y="19556"/>
                  </a:lnTo>
                  <a:lnTo>
                    <a:pt x="61805" y="19402"/>
                  </a:lnTo>
                  <a:lnTo>
                    <a:pt x="61989" y="19249"/>
                  </a:lnTo>
                  <a:lnTo>
                    <a:pt x="62174" y="19095"/>
                  </a:lnTo>
                  <a:lnTo>
                    <a:pt x="62328" y="18910"/>
                  </a:lnTo>
                  <a:lnTo>
                    <a:pt x="62481" y="18726"/>
                  </a:lnTo>
                  <a:lnTo>
                    <a:pt x="62604" y="18511"/>
                  </a:lnTo>
                  <a:lnTo>
                    <a:pt x="62697" y="18295"/>
                  </a:lnTo>
                  <a:lnTo>
                    <a:pt x="62789" y="18080"/>
                  </a:lnTo>
                  <a:lnTo>
                    <a:pt x="62881" y="17834"/>
                  </a:lnTo>
                  <a:lnTo>
                    <a:pt x="62912" y="17588"/>
                  </a:lnTo>
                  <a:lnTo>
                    <a:pt x="62943" y="17342"/>
                  </a:lnTo>
                  <a:lnTo>
                    <a:pt x="62973" y="17096"/>
                  </a:lnTo>
                  <a:lnTo>
                    <a:pt x="62973" y="14175"/>
                  </a:lnTo>
                  <a:lnTo>
                    <a:pt x="62943" y="13775"/>
                  </a:lnTo>
                  <a:lnTo>
                    <a:pt x="62912" y="13406"/>
                  </a:lnTo>
                  <a:lnTo>
                    <a:pt x="62820" y="13037"/>
                  </a:lnTo>
                  <a:lnTo>
                    <a:pt x="62727" y="12668"/>
                  </a:lnTo>
                  <a:lnTo>
                    <a:pt x="62604" y="12330"/>
                  </a:lnTo>
                  <a:lnTo>
                    <a:pt x="62451" y="11961"/>
                  </a:lnTo>
                  <a:lnTo>
                    <a:pt x="62266" y="11654"/>
                  </a:lnTo>
                  <a:lnTo>
                    <a:pt x="62051" y="11346"/>
                  </a:lnTo>
                  <a:lnTo>
                    <a:pt x="61836" y="11039"/>
                  </a:lnTo>
                  <a:lnTo>
                    <a:pt x="61559" y="10762"/>
                  </a:lnTo>
                  <a:lnTo>
                    <a:pt x="61313" y="10516"/>
                  </a:lnTo>
                  <a:lnTo>
                    <a:pt x="61005" y="10270"/>
                  </a:lnTo>
                  <a:lnTo>
                    <a:pt x="60698" y="10055"/>
                  </a:lnTo>
                  <a:lnTo>
                    <a:pt x="60360" y="9870"/>
                  </a:lnTo>
                  <a:lnTo>
                    <a:pt x="60021" y="9686"/>
                  </a:lnTo>
                  <a:lnTo>
                    <a:pt x="59653" y="9563"/>
                  </a:lnTo>
                  <a:lnTo>
                    <a:pt x="58884" y="9317"/>
                  </a:lnTo>
                  <a:lnTo>
                    <a:pt x="58084" y="9102"/>
                  </a:lnTo>
                  <a:lnTo>
                    <a:pt x="57254" y="8886"/>
                  </a:lnTo>
                  <a:lnTo>
                    <a:pt x="56424" y="8733"/>
                  </a:lnTo>
                  <a:lnTo>
                    <a:pt x="55563" y="8579"/>
                  </a:lnTo>
                  <a:lnTo>
                    <a:pt x="54671" y="8425"/>
                  </a:lnTo>
                  <a:lnTo>
                    <a:pt x="52919" y="8210"/>
                  </a:lnTo>
                  <a:lnTo>
                    <a:pt x="51166" y="8056"/>
                  </a:lnTo>
                  <a:lnTo>
                    <a:pt x="49444" y="7964"/>
                  </a:lnTo>
                  <a:lnTo>
                    <a:pt x="47784" y="7902"/>
                  </a:lnTo>
                  <a:lnTo>
                    <a:pt x="45570" y="7902"/>
                  </a:lnTo>
                  <a:lnTo>
                    <a:pt x="35946" y="1507"/>
                  </a:lnTo>
                  <a:lnTo>
                    <a:pt x="35392" y="1138"/>
                  </a:lnTo>
                  <a:lnTo>
                    <a:pt x="34808" y="861"/>
                  </a:lnTo>
                  <a:lnTo>
                    <a:pt x="34224" y="615"/>
                  </a:lnTo>
                  <a:lnTo>
                    <a:pt x="33609" y="400"/>
                  </a:lnTo>
                  <a:lnTo>
                    <a:pt x="32994" y="215"/>
                  </a:lnTo>
                  <a:lnTo>
                    <a:pt x="32348" y="123"/>
                  </a:lnTo>
                  <a:lnTo>
                    <a:pt x="31702" y="31"/>
                  </a:lnTo>
                  <a:lnTo>
                    <a:pt x="310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9"/>
            <p:cNvSpPr/>
            <p:nvPr/>
          </p:nvSpPr>
          <p:spPr>
            <a:xfrm>
              <a:off x="4943387" y="3227916"/>
              <a:ext cx="117979" cy="123904"/>
            </a:xfrm>
            <a:custGeom>
              <a:avLst/>
              <a:gdLst/>
              <a:ahLst/>
              <a:cxnLst/>
              <a:rect l="l" t="t" r="r" b="b"/>
              <a:pathLst>
                <a:path w="5535" h="5813" extrusionOk="0">
                  <a:moveTo>
                    <a:pt x="2891" y="1"/>
                  </a:moveTo>
                  <a:lnTo>
                    <a:pt x="2614" y="32"/>
                  </a:lnTo>
                  <a:lnTo>
                    <a:pt x="2306" y="62"/>
                  </a:lnTo>
                  <a:lnTo>
                    <a:pt x="2030" y="155"/>
                  </a:lnTo>
                  <a:lnTo>
                    <a:pt x="1784" y="247"/>
                  </a:lnTo>
                  <a:lnTo>
                    <a:pt x="1507" y="370"/>
                  </a:lnTo>
                  <a:lnTo>
                    <a:pt x="1292" y="524"/>
                  </a:lnTo>
                  <a:lnTo>
                    <a:pt x="1046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39" y="1538"/>
                  </a:lnTo>
                  <a:lnTo>
                    <a:pt x="246" y="1784"/>
                  </a:lnTo>
                  <a:lnTo>
                    <a:pt x="123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23" y="3783"/>
                  </a:lnTo>
                  <a:lnTo>
                    <a:pt x="246" y="4029"/>
                  </a:lnTo>
                  <a:lnTo>
                    <a:pt x="33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46" y="5136"/>
                  </a:lnTo>
                  <a:lnTo>
                    <a:pt x="1292" y="5320"/>
                  </a:lnTo>
                  <a:lnTo>
                    <a:pt x="1507" y="5443"/>
                  </a:lnTo>
                  <a:lnTo>
                    <a:pt x="1784" y="5566"/>
                  </a:lnTo>
                  <a:lnTo>
                    <a:pt x="2030" y="5689"/>
                  </a:lnTo>
                  <a:lnTo>
                    <a:pt x="2306" y="5751"/>
                  </a:lnTo>
                  <a:lnTo>
                    <a:pt x="2614" y="5782"/>
                  </a:lnTo>
                  <a:lnTo>
                    <a:pt x="2891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3998" y="5597"/>
                  </a:lnTo>
                  <a:lnTo>
                    <a:pt x="4336" y="5413"/>
                  </a:lnTo>
                  <a:lnTo>
                    <a:pt x="4643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473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0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889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05" y="3291"/>
                  </a:lnTo>
                  <a:lnTo>
                    <a:pt x="3813" y="3445"/>
                  </a:lnTo>
                  <a:lnTo>
                    <a:pt x="3721" y="3537"/>
                  </a:lnTo>
                  <a:lnTo>
                    <a:pt x="3629" y="3660"/>
                  </a:lnTo>
                  <a:lnTo>
                    <a:pt x="3413" y="3814"/>
                  </a:lnTo>
                  <a:lnTo>
                    <a:pt x="3167" y="3937"/>
                  </a:lnTo>
                  <a:lnTo>
                    <a:pt x="3044" y="3937"/>
                  </a:lnTo>
                  <a:lnTo>
                    <a:pt x="2891" y="3967"/>
                  </a:lnTo>
                  <a:lnTo>
                    <a:pt x="2675" y="3937"/>
                  </a:lnTo>
                  <a:lnTo>
                    <a:pt x="2491" y="3875"/>
                  </a:lnTo>
                  <a:lnTo>
                    <a:pt x="2306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7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7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6" y="2030"/>
                  </a:lnTo>
                  <a:lnTo>
                    <a:pt x="2491" y="1938"/>
                  </a:lnTo>
                  <a:lnTo>
                    <a:pt x="2675" y="1877"/>
                  </a:lnTo>
                  <a:lnTo>
                    <a:pt x="2891" y="1846"/>
                  </a:lnTo>
                  <a:lnTo>
                    <a:pt x="3075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36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13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36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075" y="32"/>
                  </a:lnTo>
                  <a:lnTo>
                    <a:pt x="28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9"/>
            <p:cNvSpPr/>
            <p:nvPr/>
          </p:nvSpPr>
          <p:spPr>
            <a:xfrm>
              <a:off x="4354812" y="2429613"/>
              <a:ext cx="165831" cy="291674"/>
            </a:xfrm>
            <a:custGeom>
              <a:avLst/>
              <a:gdLst/>
              <a:ahLst/>
              <a:cxnLst/>
              <a:rect l="l" t="t" r="r" b="b"/>
              <a:pathLst>
                <a:path w="7780" h="13684" extrusionOk="0">
                  <a:moveTo>
                    <a:pt x="3782" y="0"/>
                  </a:moveTo>
                  <a:lnTo>
                    <a:pt x="3598" y="62"/>
                  </a:lnTo>
                  <a:lnTo>
                    <a:pt x="3444" y="123"/>
                  </a:lnTo>
                  <a:lnTo>
                    <a:pt x="3290" y="216"/>
                  </a:lnTo>
                  <a:lnTo>
                    <a:pt x="3167" y="339"/>
                  </a:lnTo>
                  <a:lnTo>
                    <a:pt x="3075" y="523"/>
                  </a:lnTo>
                  <a:lnTo>
                    <a:pt x="93" y="6427"/>
                  </a:lnTo>
                  <a:lnTo>
                    <a:pt x="31" y="6642"/>
                  </a:lnTo>
                  <a:lnTo>
                    <a:pt x="0" y="6888"/>
                  </a:lnTo>
                  <a:lnTo>
                    <a:pt x="62" y="7103"/>
                  </a:lnTo>
                  <a:lnTo>
                    <a:pt x="154" y="7319"/>
                  </a:lnTo>
                  <a:lnTo>
                    <a:pt x="308" y="7503"/>
                  </a:lnTo>
                  <a:lnTo>
                    <a:pt x="492" y="7657"/>
                  </a:lnTo>
                  <a:lnTo>
                    <a:pt x="708" y="7718"/>
                  </a:lnTo>
                  <a:lnTo>
                    <a:pt x="923" y="7749"/>
                  </a:lnTo>
                  <a:lnTo>
                    <a:pt x="5351" y="7749"/>
                  </a:lnTo>
                  <a:lnTo>
                    <a:pt x="3075" y="12331"/>
                  </a:lnTo>
                  <a:lnTo>
                    <a:pt x="2983" y="12515"/>
                  </a:lnTo>
                  <a:lnTo>
                    <a:pt x="2983" y="12700"/>
                  </a:lnTo>
                  <a:lnTo>
                    <a:pt x="2983" y="12884"/>
                  </a:lnTo>
                  <a:lnTo>
                    <a:pt x="3014" y="13038"/>
                  </a:lnTo>
                  <a:lnTo>
                    <a:pt x="3075" y="13222"/>
                  </a:lnTo>
                  <a:lnTo>
                    <a:pt x="3198" y="13345"/>
                  </a:lnTo>
                  <a:lnTo>
                    <a:pt x="3321" y="13468"/>
                  </a:lnTo>
                  <a:lnTo>
                    <a:pt x="3475" y="13591"/>
                  </a:lnTo>
                  <a:lnTo>
                    <a:pt x="3690" y="13653"/>
                  </a:lnTo>
                  <a:lnTo>
                    <a:pt x="3875" y="13683"/>
                  </a:lnTo>
                  <a:lnTo>
                    <a:pt x="4151" y="13653"/>
                  </a:lnTo>
                  <a:lnTo>
                    <a:pt x="4367" y="13530"/>
                  </a:lnTo>
                  <a:lnTo>
                    <a:pt x="4551" y="13376"/>
                  </a:lnTo>
                  <a:lnTo>
                    <a:pt x="4643" y="13284"/>
                  </a:lnTo>
                  <a:lnTo>
                    <a:pt x="4705" y="13161"/>
                  </a:lnTo>
                  <a:lnTo>
                    <a:pt x="7687" y="7257"/>
                  </a:lnTo>
                  <a:lnTo>
                    <a:pt x="7749" y="7042"/>
                  </a:lnTo>
                  <a:lnTo>
                    <a:pt x="7780" y="6796"/>
                  </a:lnTo>
                  <a:lnTo>
                    <a:pt x="7718" y="6581"/>
                  </a:lnTo>
                  <a:lnTo>
                    <a:pt x="7626" y="6365"/>
                  </a:lnTo>
                  <a:lnTo>
                    <a:pt x="7472" y="6181"/>
                  </a:lnTo>
                  <a:lnTo>
                    <a:pt x="7288" y="6027"/>
                  </a:lnTo>
                  <a:lnTo>
                    <a:pt x="7072" y="5935"/>
                  </a:lnTo>
                  <a:lnTo>
                    <a:pt x="6857" y="5904"/>
                  </a:lnTo>
                  <a:lnTo>
                    <a:pt x="2430" y="5904"/>
                  </a:lnTo>
                  <a:lnTo>
                    <a:pt x="4705" y="1323"/>
                  </a:lnTo>
                  <a:lnTo>
                    <a:pt x="4766" y="1169"/>
                  </a:lnTo>
                  <a:lnTo>
                    <a:pt x="4797" y="984"/>
                  </a:lnTo>
                  <a:lnTo>
                    <a:pt x="4797" y="800"/>
                  </a:lnTo>
                  <a:lnTo>
                    <a:pt x="4766" y="646"/>
                  </a:lnTo>
                  <a:lnTo>
                    <a:pt x="4705" y="462"/>
                  </a:lnTo>
                  <a:lnTo>
                    <a:pt x="4582" y="339"/>
                  </a:lnTo>
                  <a:lnTo>
                    <a:pt x="4459" y="185"/>
                  </a:lnTo>
                  <a:lnTo>
                    <a:pt x="4305" y="93"/>
                  </a:lnTo>
                  <a:lnTo>
                    <a:pt x="4121" y="31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9"/>
            <p:cNvSpPr/>
            <p:nvPr/>
          </p:nvSpPr>
          <p:spPr>
            <a:xfrm>
              <a:off x="4249938" y="2240200"/>
              <a:ext cx="375570" cy="585949"/>
            </a:xfrm>
            <a:custGeom>
              <a:avLst/>
              <a:gdLst/>
              <a:ahLst/>
              <a:cxnLst/>
              <a:rect l="l" t="t" r="r" b="b"/>
              <a:pathLst>
                <a:path w="17620" h="27490" extrusionOk="0">
                  <a:moveTo>
                    <a:pt x="9809" y="1845"/>
                  </a:moveTo>
                  <a:lnTo>
                    <a:pt x="9994" y="1876"/>
                  </a:lnTo>
                  <a:lnTo>
                    <a:pt x="10209" y="1937"/>
                  </a:lnTo>
                  <a:lnTo>
                    <a:pt x="10394" y="2030"/>
                  </a:lnTo>
                  <a:lnTo>
                    <a:pt x="10547" y="2153"/>
                  </a:lnTo>
                  <a:lnTo>
                    <a:pt x="10670" y="2337"/>
                  </a:lnTo>
                  <a:lnTo>
                    <a:pt x="10763" y="2491"/>
                  </a:lnTo>
                  <a:lnTo>
                    <a:pt x="10824" y="2706"/>
                  </a:lnTo>
                  <a:lnTo>
                    <a:pt x="10855" y="2921"/>
                  </a:lnTo>
                  <a:lnTo>
                    <a:pt x="10855" y="3967"/>
                  </a:lnTo>
                  <a:lnTo>
                    <a:pt x="6765" y="3967"/>
                  </a:lnTo>
                  <a:lnTo>
                    <a:pt x="6765" y="2921"/>
                  </a:lnTo>
                  <a:lnTo>
                    <a:pt x="6796" y="2706"/>
                  </a:lnTo>
                  <a:lnTo>
                    <a:pt x="6858" y="2491"/>
                  </a:lnTo>
                  <a:lnTo>
                    <a:pt x="6950" y="2337"/>
                  </a:lnTo>
                  <a:lnTo>
                    <a:pt x="7073" y="2153"/>
                  </a:lnTo>
                  <a:lnTo>
                    <a:pt x="7227" y="2030"/>
                  </a:lnTo>
                  <a:lnTo>
                    <a:pt x="7411" y="1937"/>
                  </a:lnTo>
                  <a:lnTo>
                    <a:pt x="7626" y="1876"/>
                  </a:lnTo>
                  <a:lnTo>
                    <a:pt x="7811" y="1845"/>
                  </a:lnTo>
                  <a:close/>
                  <a:moveTo>
                    <a:pt x="14944" y="5812"/>
                  </a:moveTo>
                  <a:lnTo>
                    <a:pt x="15129" y="5873"/>
                  </a:lnTo>
                  <a:lnTo>
                    <a:pt x="15313" y="5996"/>
                  </a:lnTo>
                  <a:lnTo>
                    <a:pt x="15467" y="6119"/>
                  </a:lnTo>
                  <a:lnTo>
                    <a:pt x="15590" y="6273"/>
                  </a:lnTo>
                  <a:lnTo>
                    <a:pt x="15682" y="6457"/>
                  </a:lnTo>
                  <a:lnTo>
                    <a:pt x="15744" y="6642"/>
                  </a:lnTo>
                  <a:lnTo>
                    <a:pt x="15775" y="6857"/>
                  </a:lnTo>
                  <a:lnTo>
                    <a:pt x="15775" y="24599"/>
                  </a:lnTo>
                  <a:lnTo>
                    <a:pt x="15744" y="24814"/>
                  </a:lnTo>
                  <a:lnTo>
                    <a:pt x="15682" y="24999"/>
                  </a:lnTo>
                  <a:lnTo>
                    <a:pt x="15590" y="25183"/>
                  </a:lnTo>
                  <a:lnTo>
                    <a:pt x="15467" y="25337"/>
                  </a:lnTo>
                  <a:lnTo>
                    <a:pt x="15313" y="25460"/>
                  </a:lnTo>
                  <a:lnTo>
                    <a:pt x="15129" y="25552"/>
                  </a:lnTo>
                  <a:lnTo>
                    <a:pt x="14944" y="25614"/>
                  </a:lnTo>
                  <a:lnTo>
                    <a:pt x="14729" y="25644"/>
                  </a:lnTo>
                  <a:lnTo>
                    <a:pt x="2891" y="25644"/>
                  </a:lnTo>
                  <a:lnTo>
                    <a:pt x="2676" y="25614"/>
                  </a:lnTo>
                  <a:lnTo>
                    <a:pt x="2491" y="25552"/>
                  </a:lnTo>
                  <a:lnTo>
                    <a:pt x="2307" y="25460"/>
                  </a:lnTo>
                  <a:lnTo>
                    <a:pt x="2153" y="25337"/>
                  </a:lnTo>
                  <a:lnTo>
                    <a:pt x="2030" y="25183"/>
                  </a:lnTo>
                  <a:lnTo>
                    <a:pt x="1938" y="24999"/>
                  </a:lnTo>
                  <a:lnTo>
                    <a:pt x="1876" y="24814"/>
                  </a:lnTo>
                  <a:lnTo>
                    <a:pt x="1846" y="24599"/>
                  </a:lnTo>
                  <a:lnTo>
                    <a:pt x="1846" y="6857"/>
                  </a:lnTo>
                  <a:lnTo>
                    <a:pt x="1876" y="6642"/>
                  </a:lnTo>
                  <a:lnTo>
                    <a:pt x="1938" y="6457"/>
                  </a:lnTo>
                  <a:lnTo>
                    <a:pt x="2030" y="6273"/>
                  </a:lnTo>
                  <a:lnTo>
                    <a:pt x="2153" y="6119"/>
                  </a:lnTo>
                  <a:lnTo>
                    <a:pt x="2307" y="5996"/>
                  </a:lnTo>
                  <a:lnTo>
                    <a:pt x="2491" y="5873"/>
                  </a:lnTo>
                  <a:lnTo>
                    <a:pt x="2676" y="5812"/>
                  </a:lnTo>
                  <a:close/>
                  <a:moveTo>
                    <a:pt x="7811" y="0"/>
                  </a:moveTo>
                  <a:lnTo>
                    <a:pt x="7534" y="31"/>
                  </a:lnTo>
                  <a:lnTo>
                    <a:pt x="7227" y="62"/>
                  </a:lnTo>
                  <a:lnTo>
                    <a:pt x="6950" y="154"/>
                  </a:lnTo>
                  <a:lnTo>
                    <a:pt x="6704" y="246"/>
                  </a:lnTo>
                  <a:lnTo>
                    <a:pt x="6458" y="369"/>
                  </a:lnTo>
                  <a:lnTo>
                    <a:pt x="6212" y="523"/>
                  </a:lnTo>
                  <a:lnTo>
                    <a:pt x="5997" y="677"/>
                  </a:lnTo>
                  <a:lnTo>
                    <a:pt x="5781" y="861"/>
                  </a:lnTo>
                  <a:lnTo>
                    <a:pt x="5597" y="1076"/>
                  </a:lnTo>
                  <a:lnTo>
                    <a:pt x="5412" y="1292"/>
                  </a:lnTo>
                  <a:lnTo>
                    <a:pt x="5289" y="1538"/>
                  </a:lnTo>
                  <a:lnTo>
                    <a:pt x="5166" y="1784"/>
                  </a:lnTo>
                  <a:lnTo>
                    <a:pt x="5074" y="2060"/>
                  </a:lnTo>
                  <a:lnTo>
                    <a:pt x="4982" y="2337"/>
                  </a:lnTo>
                  <a:lnTo>
                    <a:pt x="4951" y="2614"/>
                  </a:lnTo>
                  <a:lnTo>
                    <a:pt x="4920" y="2921"/>
                  </a:lnTo>
                  <a:lnTo>
                    <a:pt x="4920" y="3967"/>
                  </a:lnTo>
                  <a:lnTo>
                    <a:pt x="2584" y="3967"/>
                  </a:lnTo>
                  <a:lnTo>
                    <a:pt x="2307" y="4028"/>
                  </a:lnTo>
                  <a:lnTo>
                    <a:pt x="2030" y="4090"/>
                  </a:lnTo>
                  <a:lnTo>
                    <a:pt x="1753" y="4182"/>
                  </a:lnTo>
                  <a:lnTo>
                    <a:pt x="1507" y="4305"/>
                  </a:lnTo>
                  <a:lnTo>
                    <a:pt x="1292" y="4459"/>
                  </a:lnTo>
                  <a:lnTo>
                    <a:pt x="1046" y="4612"/>
                  </a:lnTo>
                  <a:lnTo>
                    <a:pt x="862" y="4797"/>
                  </a:lnTo>
                  <a:lnTo>
                    <a:pt x="646" y="5012"/>
                  </a:lnTo>
                  <a:lnTo>
                    <a:pt x="493" y="5227"/>
                  </a:lnTo>
                  <a:lnTo>
                    <a:pt x="339" y="5473"/>
                  </a:lnTo>
                  <a:lnTo>
                    <a:pt x="216" y="5719"/>
                  </a:lnTo>
                  <a:lnTo>
                    <a:pt x="124" y="5996"/>
                  </a:lnTo>
                  <a:lnTo>
                    <a:pt x="62" y="6273"/>
                  </a:lnTo>
                  <a:lnTo>
                    <a:pt x="1" y="6550"/>
                  </a:lnTo>
                  <a:lnTo>
                    <a:pt x="1" y="6857"/>
                  </a:lnTo>
                  <a:lnTo>
                    <a:pt x="1" y="24599"/>
                  </a:lnTo>
                  <a:lnTo>
                    <a:pt x="1" y="24906"/>
                  </a:lnTo>
                  <a:lnTo>
                    <a:pt x="62" y="25183"/>
                  </a:lnTo>
                  <a:lnTo>
                    <a:pt x="124" y="25460"/>
                  </a:lnTo>
                  <a:lnTo>
                    <a:pt x="216" y="25737"/>
                  </a:lnTo>
                  <a:lnTo>
                    <a:pt x="339" y="25983"/>
                  </a:lnTo>
                  <a:lnTo>
                    <a:pt x="493" y="26229"/>
                  </a:lnTo>
                  <a:lnTo>
                    <a:pt x="646" y="26444"/>
                  </a:lnTo>
                  <a:lnTo>
                    <a:pt x="862" y="26659"/>
                  </a:lnTo>
                  <a:lnTo>
                    <a:pt x="1046" y="26843"/>
                  </a:lnTo>
                  <a:lnTo>
                    <a:pt x="1292" y="26997"/>
                  </a:lnTo>
                  <a:lnTo>
                    <a:pt x="1507" y="27151"/>
                  </a:lnTo>
                  <a:lnTo>
                    <a:pt x="1753" y="27274"/>
                  </a:lnTo>
                  <a:lnTo>
                    <a:pt x="2030" y="27366"/>
                  </a:lnTo>
                  <a:lnTo>
                    <a:pt x="2307" y="27428"/>
                  </a:lnTo>
                  <a:lnTo>
                    <a:pt x="2584" y="27489"/>
                  </a:lnTo>
                  <a:lnTo>
                    <a:pt x="15006" y="27489"/>
                  </a:lnTo>
                  <a:lnTo>
                    <a:pt x="15313" y="27428"/>
                  </a:lnTo>
                  <a:lnTo>
                    <a:pt x="15590" y="27366"/>
                  </a:lnTo>
                  <a:lnTo>
                    <a:pt x="15836" y="27274"/>
                  </a:lnTo>
                  <a:lnTo>
                    <a:pt x="16113" y="27151"/>
                  </a:lnTo>
                  <a:lnTo>
                    <a:pt x="16328" y="26997"/>
                  </a:lnTo>
                  <a:lnTo>
                    <a:pt x="16574" y="26843"/>
                  </a:lnTo>
                  <a:lnTo>
                    <a:pt x="16758" y="26659"/>
                  </a:lnTo>
                  <a:lnTo>
                    <a:pt x="16943" y="26444"/>
                  </a:lnTo>
                  <a:lnTo>
                    <a:pt x="17127" y="26229"/>
                  </a:lnTo>
                  <a:lnTo>
                    <a:pt x="17281" y="25983"/>
                  </a:lnTo>
                  <a:lnTo>
                    <a:pt x="17404" y="25737"/>
                  </a:lnTo>
                  <a:lnTo>
                    <a:pt x="17496" y="25460"/>
                  </a:lnTo>
                  <a:lnTo>
                    <a:pt x="17558" y="25183"/>
                  </a:lnTo>
                  <a:lnTo>
                    <a:pt x="17619" y="24906"/>
                  </a:lnTo>
                  <a:lnTo>
                    <a:pt x="17619" y="24599"/>
                  </a:lnTo>
                  <a:lnTo>
                    <a:pt x="17619" y="6857"/>
                  </a:lnTo>
                  <a:lnTo>
                    <a:pt x="17619" y="6550"/>
                  </a:lnTo>
                  <a:lnTo>
                    <a:pt x="17558" y="6273"/>
                  </a:lnTo>
                  <a:lnTo>
                    <a:pt x="17496" y="5996"/>
                  </a:lnTo>
                  <a:lnTo>
                    <a:pt x="17404" y="5719"/>
                  </a:lnTo>
                  <a:lnTo>
                    <a:pt x="17281" y="5473"/>
                  </a:lnTo>
                  <a:lnTo>
                    <a:pt x="17127" y="5227"/>
                  </a:lnTo>
                  <a:lnTo>
                    <a:pt x="16943" y="5012"/>
                  </a:lnTo>
                  <a:lnTo>
                    <a:pt x="16758" y="4797"/>
                  </a:lnTo>
                  <a:lnTo>
                    <a:pt x="16574" y="4612"/>
                  </a:lnTo>
                  <a:lnTo>
                    <a:pt x="16328" y="4459"/>
                  </a:lnTo>
                  <a:lnTo>
                    <a:pt x="16113" y="4305"/>
                  </a:lnTo>
                  <a:lnTo>
                    <a:pt x="15836" y="4182"/>
                  </a:lnTo>
                  <a:lnTo>
                    <a:pt x="15590" y="4090"/>
                  </a:lnTo>
                  <a:lnTo>
                    <a:pt x="15313" y="4028"/>
                  </a:lnTo>
                  <a:lnTo>
                    <a:pt x="15006" y="3967"/>
                  </a:lnTo>
                  <a:lnTo>
                    <a:pt x="12700" y="3967"/>
                  </a:lnTo>
                  <a:lnTo>
                    <a:pt x="12700" y="2921"/>
                  </a:lnTo>
                  <a:lnTo>
                    <a:pt x="12669" y="2614"/>
                  </a:lnTo>
                  <a:lnTo>
                    <a:pt x="12638" y="2337"/>
                  </a:lnTo>
                  <a:lnTo>
                    <a:pt x="12546" y="2060"/>
                  </a:lnTo>
                  <a:lnTo>
                    <a:pt x="12454" y="1784"/>
                  </a:lnTo>
                  <a:lnTo>
                    <a:pt x="12331" y="1538"/>
                  </a:lnTo>
                  <a:lnTo>
                    <a:pt x="12208" y="1292"/>
                  </a:lnTo>
                  <a:lnTo>
                    <a:pt x="12023" y="1076"/>
                  </a:lnTo>
                  <a:lnTo>
                    <a:pt x="11839" y="861"/>
                  </a:lnTo>
                  <a:lnTo>
                    <a:pt x="11624" y="677"/>
                  </a:lnTo>
                  <a:lnTo>
                    <a:pt x="11408" y="523"/>
                  </a:lnTo>
                  <a:lnTo>
                    <a:pt x="11162" y="369"/>
                  </a:lnTo>
                  <a:lnTo>
                    <a:pt x="10916" y="246"/>
                  </a:lnTo>
                  <a:lnTo>
                    <a:pt x="10670" y="154"/>
                  </a:lnTo>
                  <a:lnTo>
                    <a:pt x="10363" y="62"/>
                  </a:lnTo>
                  <a:lnTo>
                    <a:pt x="10086" y="31"/>
                  </a:lnTo>
                  <a:lnTo>
                    <a:pt x="980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5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441" name="Google Shape;2441;p50"/>
          <p:cNvSpPr/>
          <p:nvPr/>
        </p:nvSpPr>
        <p:spPr>
          <a:xfrm>
            <a:off x="461975" y="3836200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50"/>
          <p:cNvSpPr/>
          <p:nvPr/>
        </p:nvSpPr>
        <p:spPr>
          <a:xfrm>
            <a:off x="5377888" y="403022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50"/>
          <p:cNvSpPr/>
          <p:nvPr/>
        </p:nvSpPr>
        <p:spPr>
          <a:xfrm>
            <a:off x="5377888" y="306012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50"/>
          <p:cNvSpPr/>
          <p:nvPr/>
        </p:nvSpPr>
        <p:spPr>
          <a:xfrm>
            <a:off x="5377888" y="2145375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50"/>
          <p:cNvSpPr/>
          <p:nvPr/>
        </p:nvSpPr>
        <p:spPr>
          <a:xfrm>
            <a:off x="5377888" y="1226550"/>
            <a:ext cx="714300" cy="714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6" name="Google Shape;2446;p50"/>
          <p:cNvGrpSpPr/>
          <p:nvPr/>
        </p:nvGrpSpPr>
        <p:grpSpPr>
          <a:xfrm>
            <a:off x="6210596" y="1272346"/>
            <a:ext cx="2476683" cy="622701"/>
            <a:chOff x="5990700" y="1272350"/>
            <a:chExt cx="2696150" cy="622701"/>
          </a:xfrm>
        </p:grpSpPr>
        <p:sp>
          <p:nvSpPr>
            <p:cNvPr id="2447" name="Google Shape;2447;p50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48" name="Google Shape;2448;p50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9" name="Google Shape;2449;p50"/>
          <p:cNvGrpSpPr/>
          <p:nvPr/>
        </p:nvGrpSpPr>
        <p:grpSpPr>
          <a:xfrm>
            <a:off x="6210596" y="2191169"/>
            <a:ext cx="2476683" cy="622691"/>
            <a:chOff x="5990700" y="2191173"/>
            <a:chExt cx="2696150" cy="622691"/>
          </a:xfrm>
        </p:grpSpPr>
        <p:sp>
          <p:nvSpPr>
            <p:cNvPr id="2450" name="Google Shape;2450;p50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1" name="Google Shape;2451;p50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2" name="Google Shape;2452;p50"/>
          <p:cNvGrpSpPr/>
          <p:nvPr/>
        </p:nvGrpSpPr>
        <p:grpSpPr>
          <a:xfrm>
            <a:off x="6210596" y="3109997"/>
            <a:ext cx="2476683" cy="685885"/>
            <a:chOff x="5990700" y="3110002"/>
            <a:chExt cx="2696150" cy="685885"/>
          </a:xfrm>
        </p:grpSpPr>
        <p:sp>
          <p:nvSpPr>
            <p:cNvPr id="2453" name="Google Shape;2453;p50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4" name="Google Shape;2454;p50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5" name="Google Shape;2455;p50"/>
          <p:cNvGrpSpPr/>
          <p:nvPr/>
        </p:nvGrpSpPr>
        <p:grpSpPr>
          <a:xfrm>
            <a:off x="6210596" y="4042670"/>
            <a:ext cx="2476637" cy="689389"/>
            <a:chOff x="5990700" y="4042674"/>
            <a:chExt cx="2696100" cy="689389"/>
          </a:xfrm>
        </p:grpSpPr>
        <p:sp>
          <p:nvSpPr>
            <p:cNvPr id="2456" name="Google Shape;2456;p50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7" name="Google Shape;2457;p50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58" name="Google Shape;2458;p50"/>
          <p:cNvSpPr txBox="1"/>
          <p:nvPr/>
        </p:nvSpPr>
        <p:spPr>
          <a:xfrm>
            <a:off x="457250" y="353125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59" name="Google Shape;2459;p50"/>
          <p:cNvSpPr txBox="1"/>
          <p:nvPr/>
        </p:nvSpPr>
        <p:spPr>
          <a:xfrm>
            <a:off x="2606925" y="3531250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0" name="Google Shape;2460;p50"/>
          <p:cNvSpPr/>
          <p:nvPr/>
        </p:nvSpPr>
        <p:spPr>
          <a:xfrm>
            <a:off x="495650" y="3869525"/>
            <a:ext cx="9927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50"/>
          <p:cNvSpPr/>
          <p:nvPr/>
        </p:nvSpPr>
        <p:spPr>
          <a:xfrm>
            <a:off x="2606925" y="3836200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50"/>
          <p:cNvSpPr/>
          <p:nvPr/>
        </p:nvSpPr>
        <p:spPr>
          <a:xfrm>
            <a:off x="2640600" y="3869525"/>
            <a:ext cx="14265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50"/>
          <p:cNvSpPr/>
          <p:nvPr/>
        </p:nvSpPr>
        <p:spPr>
          <a:xfrm>
            <a:off x="461975" y="4469688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50"/>
          <p:cNvSpPr txBox="1"/>
          <p:nvPr/>
        </p:nvSpPr>
        <p:spPr>
          <a:xfrm>
            <a:off x="457250" y="41647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5" name="Google Shape;2465;p50"/>
          <p:cNvSpPr txBox="1"/>
          <p:nvPr/>
        </p:nvSpPr>
        <p:spPr>
          <a:xfrm>
            <a:off x="2606925" y="4164738"/>
            <a:ext cx="1692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6" name="Google Shape;2466;p50"/>
          <p:cNvSpPr/>
          <p:nvPr/>
        </p:nvSpPr>
        <p:spPr>
          <a:xfrm>
            <a:off x="495650" y="4503025"/>
            <a:ext cx="14265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50"/>
          <p:cNvSpPr/>
          <p:nvPr/>
        </p:nvSpPr>
        <p:spPr>
          <a:xfrm>
            <a:off x="2606925" y="4469688"/>
            <a:ext cx="1969800" cy="214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468" name="Google Shape;2468;p50"/>
          <p:cNvSpPr/>
          <p:nvPr/>
        </p:nvSpPr>
        <p:spPr>
          <a:xfrm>
            <a:off x="2640600" y="4503025"/>
            <a:ext cx="992700" cy="147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50"/>
          <p:cNvSpPr/>
          <p:nvPr/>
        </p:nvSpPr>
        <p:spPr>
          <a:xfrm>
            <a:off x="465681" y="2725666"/>
            <a:ext cx="4058290" cy="279715"/>
          </a:xfrm>
          <a:custGeom>
            <a:avLst/>
            <a:gdLst/>
            <a:ahLst/>
            <a:cxnLst/>
            <a:rect l="l" t="t" r="r" b="b"/>
            <a:pathLst>
              <a:path w="230847" h="15911" extrusionOk="0">
                <a:moveTo>
                  <a:pt x="115424" y="1"/>
                </a:moveTo>
                <a:lnTo>
                  <a:pt x="103673" y="105"/>
                </a:lnTo>
                <a:lnTo>
                  <a:pt x="92131" y="209"/>
                </a:lnTo>
                <a:lnTo>
                  <a:pt x="81109" y="417"/>
                </a:lnTo>
                <a:lnTo>
                  <a:pt x="70502" y="625"/>
                </a:lnTo>
                <a:lnTo>
                  <a:pt x="60416" y="937"/>
                </a:lnTo>
                <a:lnTo>
                  <a:pt x="50953" y="1352"/>
                </a:lnTo>
                <a:lnTo>
                  <a:pt x="42011" y="1872"/>
                </a:lnTo>
                <a:lnTo>
                  <a:pt x="33796" y="2392"/>
                </a:lnTo>
                <a:lnTo>
                  <a:pt x="26413" y="2912"/>
                </a:lnTo>
                <a:lnTo>
                  <a:pt x="19758" y="3536"/>
                </a:lnTo>
                <a:lnTo>
                  <a:pt x="13935" y="4160"/>
                </a:lnTo>
                <a:lnTo>
                  <a:pt x="9151" y="4888"/>
                </a:lnTo>
                <a:lnTo>
                  <a:pt x="5200" y="5616"/>
                </a:lnTo>
                <a:lnTo>
                  <a:pt x="3640" y="6032"/>
                </a:lnTo>
                <a:lnTo>
                  <a:pt x="2392" y="6344"/>
                </a:lnTo>
                <a:lnTo>
                  <a:pt x="1353" y="6760"/>
                </a:lnTo>
                <a:lnTo>
                  <a:pt x="625" y="7176"/>
                </a:lnTo>
                <a:lnTo>
                  <a:pt x="209" y="7592"/>
                </a:lnTo>
                <a:lnTo>
                  <a:pt x="105" y="7799"/>
                </a:lnTo>
                <a:lnTo>
                  <a:pt x="1" y="8007"/>
                </a:lnTo>
                <a:lnTo>
                  <a:pt x="105" y="8215"/>
                </a:lnTo>
                <a:lnTo>
                  <a:pt x="209" y="8423"/>
                </a:lnTo>
                <a:lnTo>
                  <a:pt x="625" y="8839"/>
                </a:lnTo>
                <a:lnTo>
                  <a:pt x="1353" y="9151"/>
                </a:lnTo>
                <a:lnTo>
                  <a:pt x="2392" y="9567"/>
                </a:lnTo>
                <a:lnTo>
                  <a:pt x="3640" y="9983"/>
                </a:lnTo>
                <a:lnTo>
                  <a:pt x="5200" y="10399"/>
                </a:lnTo>
                <a:lnTo>
                  <a:pt x="9151" y="11127"/>
                </a:lnTo>
                <a:lnTo>
                  <a:pt x="13935" y="11751"/>
                </a:lnTo>
                <a:lnTo>
                  <a:pt x="19758" y="12479"/>
                </a:lnTo>
                <a:lnTo>
                  <a:pt x="26413" y="12999"/>
                </a:lnTo>
                <a:lnTo>
                  <a:pt x="33796" y="13623"/>
                </a:lnTo>
                <a:lnTo>
                  <a:pt x="42011" y="14143"/>
                </a:lnTo>
                <a:lnTo>
                  <a:pt x="50953" y="14558"/>
                </a:lnTo>
                <a:lnTo>
                  <a:pt x="60416" y="14974"/>
                </a:lnTo>
                <a:lnTo>
                  <a:pt x="70502" y="15286"/>
                </a:lnTo>
                <a:lnTo>
                  <a:pt x="81109" y="15598"/>
                </a:lnTo>
                <a:lnTo>
                  <a:pt x="92131" y="15806"/>
                </a:lnTo>
                <a:lnTo>
                  <a:pt x="103673" y="15910"/>
                </a:lnTo>
                <a:lnTo>
                  <a:pt x="127174" y="15910"/>
                </a:lnTo>
                <a:lnTo>
                  <a:pt x="138716" y="15806"/>
                </a:lnTo>
                <a:lnTo>
                  <a:pt x="149739" y="15598"/>
                </a:lnTo>
                <a:lnTo>
                  <a:pt x="160345" y="15286"/>
                </a:lnTo>
                <a:lnTo>
                  <a:pt x="170432" y="14974"/>
                </a:lnTo>
                <a:lnTo>
                  <a:pt x="179894" y="14558"/>
                </a:lnTo>
                <a:lnTo>
                  <a:pt x="188837" y="14143"/>
                </a:lnTo>
                <a:lnTo>
                  <a:pt x="197052" y="13623"/>
                </a:lnTo>
                <a:lnTo>
                  <a:pt x="204435" y="12999"/>
                </a:lnTo>
                <a:lnTo>
                  <a:pt x="211090" y="12479"/>
                </a:lnTo>
                <a:lnTo>
                  <a:pt x="216913" y="11751"/>
                </a:lnTo>
                <a:lnTo>
                  <a:pt x="221696" y="11127"/>
                </a:lnTo>
                <a:lnTo>
                  <a:pt x="225648" y="10399"/>
                </a:lnTo>
                <a:lnTo>
                  <a:pt x="227207" y="9983"/>
                </a:lnTo>
                <a:lnTo>
                  <a:pt x="228455" y="9567"/>
                </a:lnTo>
                <a:lnTo>
                  <a:pt x="229495" y="9151"/>
                </a:lnTo>
                <a:lnTo>
                  <a:pt x="230223" y="8839"/>
                </a:lnTo>
                <a:lnTo>
                  <a:pt x="230639" y="8423"/>
                </a:lnTo>
                <a:lnTo>
                  <a:pt x="230743" y="8215"/>
                </a:lnTo>
                <a:lnTo>
                  <a:pt x="230847" y="8007"/>
                </a:lnTo>
                <a:lnTo>
                  <a:pt x="230743" y="7799"/>
                </a:lnTo>
                <a:lnTo>
                  <a:pt x="230639" y="7592"/>
                </a:lnTo>
                <a:lnTo>
                  <a:pt x="230223" y="7176"/>
                </a:lnTo>
                <a:lnTo>
                  <a:pt x="229495" y="6760"/>
                </a:lnTo>
                <a:lnTo>
                  <a:pt x="228455" y="6344"/>
                </a:lnTo>
                <a:lnTo>
                  <a:pt x="227207" y="6032"/>
                </a:lnTo>
                <a:lnTo>
                  <a:pt x="225648" y="5616"/>
                </a:lnTo>
                <a:lnTo>
                  <a:pt x="221696" y="4888"/>
                </a:lnTo>
                <a:lnTo>
                  <a:pt x="216913" y="4160"/>
                </a:lnTo>
                <a:lnTo>
                  <a:pt x="211090" y="3536"/>
                </a:lnTo>
                <a:lnTo>
                  <a:pt x="204435" y="2912"/>
                </a:lnTo>
                <a:lnTo>
                  <a:pt x="197052" y="2392"/>
                </a:lnTo>
                <a:lnTo>
                  <a:pt x="188837" y="1872"/>
                </a:lnTo>
                <a:lnTo>
                  <a:pt x="179894" y="1352"/>
                </a:lnTo>
                <a:lnTo>
                  <a:pt x="170432" y="937"/>
                </a:lnTo>
                <a:lnTo>
                  <a:pt x="160345" y="625"/>
                </a:lnTo>
                <a:lnTo>
                  <a:pt x="149739" y="417"/>
                </a:lnTo>
                <a:lnTo>
                  <a:pt x="138716" y="209"/>
                </a:lnTo>
                <a:lnTo>
                  <a:pt x="127174" y="105"/>
                </a:lnTo>
                <a:lnTo>
                  <a:pt x="11542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50"/>
          <p:cNvSpPr/>
          <p:nvPr/>
        </p:nvSpPr>
        <p:spPr>
          <a:xfrm>
            <a:off x="3651755" y="1448684"/>
            <a:ext cx="563292" cy="1408107"/>
          </a:xfrm>
          <a:custGeom>
            <a:avLst/>
            <a:gdLst/>
            <a:ahLst/>
            <a:cxnLst/>
            <a:rect l="l" t="t" r="r" b="b"/>
            <a:pathLst>
              <a:path w="6945" h="17361" extrusionOk="0">
                <a:moveTo>
                  <a:pt x="1" y="1"/>
                </a:moveTo>
                <a:lnTo>
                  <a:pt x="1" y="17361"/>
                </a:lnTo>
                <a:lnTo>
                  <a:pt x="6945" y="17361"/>
                </a:lnTo>
                <a:lnTo>
                  <a:pt x="6945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50"/>
          <p:cNvSpPr/>
          <p:nvPr/>
        </p:nvSpPr>
        <p:spPr>
          <a:xfrm>
            <a:off x="3651755" y="1448684"/>
            <a:ext cx="563292" cy="1408107"/>
          </a:xfrm>
          <a:custGeom>
            <a:avLst/>
            <a:gdLst/>
            <a:ahLst/>
            <a:cxnLst/>
            <a:rect l="l" t="t" r="r" b="b"/>
            <a:pathLst>
              <a:path w="6945" h="17361" fill="none" extrusionOk="0">
                <a:moveTo>
                  <a:pt x="6945" y="17361"/>
                </a:moveTo>
                <a:lnTo>
                  <a:pt x="1" y="17361"/>
                </a:lnTo>
                <a:lnTo>
                  <a:pt x="1" y="1"/>
                </a:lnTo>
                <a:lnTo>
                  <a:pt x="6945" y="1"/>
                </a:lnTo>
                <a:lnTo>
                  <a:pt x="6945" y="1736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50"/>
          <p:cNvSpPr/>
          <p:nvPr/>
        </p:nvSpPr>
        <p:spPr>
          <a:xfrm>
            <a:off x="3651755" y="2248628"/>
            <a:ext cx="563292" cy="608144"/>
          </a:xfrm>
          <a:custGeom>
            <a:avLst/>
            <a:gdLst/>
            <a:ahLst/>
            <a:cxnLst/>
            <a:rect l="l" t="t" r="r" b="b"/>
            <a:pathLst>
              <a:path w="6945" h="7498" extrusionOk="0">
                <a:moveTo>
                  <a:pt x="1" y="1"/>
                </a:moveTo>
                <a:lnTo>
                  <a:pt x="1" y="7498"/>
                </a:lnTo>
                <a:lnTo>
                  <a:pt x="6945" y="7498"/>
                </a:lnTo>
                <a:lnTo>
                  <a:pt x="6945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50"/>
          <p:cNvSpPr/>
          <p:nvPr/>
        </p:nvSpPr>
        <p:spPr>
          <a:xfrm>
            <a:off x="3788823" y="2191368"/>
            <a:ext cx="289148" cy="139586"/>
          </a:xfrm>
          <a:custGeom>
            <a:avLst/>
            <a:gdLst/>
            <a:ahLst/>
            <a:cxnLst/>
            <a:rect l="l" t="t" r="r" b="b"/>
            <a:pathLst>
              <a:path w="3565" h="1721" extrusionOk="0">
                <a:moveTo>
                  <a:pt x="123" y="0"/>
                </a:moveTo>
                <a:lnTo>
                  <a:pt x="62" y="61"/>
                </a:lnTo>
                <a:lnTo>
                  <a:pt x="1" y="123"/>
                </a:lnTo>
                <a:lnTo>
                  <a:pt x="1" y="215"/>
                </a:lnTo>
                <a:lnTo>
                  <a:pt x="1" y="1506"/>
                </a:lnTo>
                <a:lnTo>
                  <a:pt x="1" y="1598"/>
                </a:lnTo>
                <a:lnTo>
                  <a:pt x="62" y="1659"/>
                </a:lnTo>
                <a:lnTo>
                  <a:pt x="123" y="1690"/>
                </a:lnTo>
                <a:lnTo>
                  <a:pt x="216" y="1721"/>
                </a:lnTo>
                <a:lnTo>
                  <a:pt x="3350" y="1721"/>
                </a:lnTo>
                <a:lnTo>
                  <a:pt x="3442" y="1690"/>
                </a:lnTo>
                <a:lnTo>
                  <a:pt x="3503" y="1659"/>
                </a:lnTo>
                <a:lnTo>
                  <a:pt x="3534" y="1598"/>
                </a:lnTo>
                <a:lnTo>
                  <a:pt x="3565" y="1506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1"/>
                </a:lnTo>
                <a:lnTo>
                  <a:pt x="344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50"/>
          <p:cNvSpPr/>
          <p:nvPr/>
        </p:nvSpPr>
        <p:spPr>
          <a:xfrm>
            <a:off x="3651755" y="1448684"/>
            <a:ext cx="563292" cy="52395"/>
          </a:xfrm>
          <a:custGeom>
            <a:avLst/>
            <a:gdLst/>
            <a:ahLst/>
            <a:cxnLst/>
            <a:rect l="l" t="t" r="r" b="b"/>
            <a:pathLst>
              <a:path w="6945" h="646" extrusionOk="0">
                <a:moveTo>
                  <a:pt x="1" y="1"/>
                </a:move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  <a:close/>
              </a:path>
            </a:pathLst>
          </a:custGeom>
          <a:solidFill>
            <a:srgbClr val="39A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50"/>
          <p:cNvSpPr/>
          <p:nvPr/>
        </p:nvSpPr>
        <p:spPr>
          <a:xfrm>
            <a:off x="3651755" y="1448684"/>
            <a:ext cx="563292" cy="52395"/>
          </a:xfrm>
          <a:custGeom>
            <a:avLst/>
            <a:gdLst/>
            <a:ahLst/>
            <a:cxnLst/>
            <a:rect l="l" t="t" r="r" b="b"/>
            <a:pathLst>
              <a:path w="6945" h="646" fill="none" extrusionOk="0">
                <a:moveTo>
                  <a:pt x="6945" y="1"/>
                </a:moveTo>
                <a:lnTo>
                  <a:pt x="1" y="1"/>
                </a:ln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50"/>
          <p:cNvSpPr/>
          <p:nvPr/>
        </p:nvSpPr>
        <p:spPr>
          <a:xfrm>
            <a:off x="3853627" y="1745287"/>
            <a:ext cx="157105" cy="251758"/>
          </a:xfrm>
          <a:custGeom>
            <a:avLst/>
            <a:gdLst/>
            <a:ahLst/>
            <a:cxnLst/>
            <a:rect l="l" t="t" r="r" b="b"/>
            <a:pathLst>
              <a:path w="1937" h="3104" extrusionOk="0">
                <a:moveTo>
                  <a:pt x="185" y="0"/>
                </a:moveTo>
                <a:lnTo>
                  <a:pt x="123" y="31"/>
                </a:lnTo>
                <a:lnTo>
                  <a:pt x="62" y="62"/>
                </a:lnTo>
                <a:lnTo>
                  <a:pt x="31" y="92"/>
                </a:lnTo>
                <a:lnTo>
                  <a:pt x="0" y="154"/>
                </a:lnTo>
                <a:lnTo>
                  <a:pt x="0" y="2950"/>
                </a:lnTo>
                <a:lnTo>
                  <a:pt x="31" y="3011"/>
                </a:lnTo>
                <a:lnTo>
                  <a:pt x="62" y="3042"/>
                </a:lnTo>
                <a:lnTo>
                  <a:pt x="123" y="3073"/>
                </a:lnTo>
                <a:lnTo>
                  <a:pt x="185" y="3103"/>
                </a:lnTo>
                <a:lnTo>
                  <a:pt x="1752" y="3103"/>
                </a:lnTo>
                <a:lnTo>
                  <a:pt x="1844" y="3073"/>
                </a:lnTo>
                <a:lnTo>
                  <a:pt x="1905" y="3042"/>
                </a:lnTo>
                <a:lnTo>
                  <a:pt x="1936" y="3011"/>
                </a:lnTo>
                <a:lnTo>
                  <a:pt x="1936" y="2950"/>
                </a:lnTo>
                <a:lnTo>
                  <a:pt x="1936" y="154"/>
                </a:lnTo>
                <a:lnTo>
                  <a:pt x="1936" y="92"/>
                </a:lnTo>
                <a:lnTo>
                  <a:pt x="1905" y="62"/>
                </a:lnTo>
                <a:lnTo>
                  <a:pt x="1844" y="31"/>
                </a:lnTo>
                <a:lnTo>
                  <a:pt x="175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50"/>
          <p:cNvSpPr/>
          <p:nvPr/>
        </p:nvSpPr>
        <p:spPr>
          <a:xfrm>
            <a:off x="3853627" y="1745287"/>
            <a:ext cx="157105" cy="251758"/>
          </a:xfrm>
          <a:custGeom>
            <a:avLst/>
            <a:gdLst/>
            <a:ahLst/>
            <a:cxnLst/>
            <a:rect l="l" t="t" r="r" b="b"/>
            <a:pathLst>
              <a:path w="1937" h="3104" fill="none" extrusionOk="0">
                <a:moveTo>
                  <a:pt x="1936" y="154"/>
                </a:moveTo>
                <a:lnTo>
                  <a:pt x="1936" y="2950"/>
                </a:lnTo>
                <a:lnTo>
                  <a:pt x="1936" y="2950"/>
                </a:lnTo>
                <a:lnTo>
                  <a:pt x="1936" y="3011"/>
                </a:lnTo>
                <a:lnTo>
                  <a:pt x="1905" y="3042"/>
                </a:lnTo>
                <a:lnTo>
                  <a:pt x="1844" y="3073"/>
                </a:lnTo>
                <a:lnTo>
                  <a:pt x="1752" y="3103"/>
                </a:lnTo>
                <a:lnTo>
                  <a:pt x="185" y="3103"/>
                </a:lnTo>
                <a:lnTo>
                  <a:pt x="185" y="3103"/>
                </a:lnTo>
                <a:lnTo>
                  <a:pt x="123" y="3073"/>
                </a:lnTo>
                <a:lnTo>
                  <a:pt x="62" y="3042"/>
                </a:lnTo>
                <a:lnTo>
                  <a:pt x="31" y="3011"/>
                </a:lnTo>
                <a:lnTo>
                  <a:pt x="0" y="2950"/>
                </a:lnTo>
                <a:lnTo>
                  <a:pt x="0" y="154"/>
                </a:lnTo>
                <a:lnTo>
                  <a:pt x="0" y="154"/>
                </a:lnTo>
                <a:lnTo>
                  <a:pt x="31" y="92"/>
                </a:lnTo>
                <a:lnTo>
                  <a:pt x="62" y="62"/>
                </a:lnTo>
                <a:lnTo>
                  <a:pt x="123" y="31"/>
                </a:lnTo>
                <a:lnTo>
                  <a:pt x="185" y="0"/>
                </a:lnTo>
                <a:lnTo>
                  <a:pt x="1752" y="0"/>
                </a:lnTo>
                <a:lnTo>
                  <a:pt x="1752" y="0"/>
                </a:lnTo>
                <a:lnTo>
                  <a:pt x="1844" y="31"/>
                </a:lnTo>
                <a:lnTo>
                  <a:pt x="1905" y="62"/>
                </a:lnTo>
                <a:lnTo>
                  <a:pt x="1936" y="92"/>
                </a:lnTo>
                <a:lnTo>
                  <a:pt x="1936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50"/>
          <p:cNvSpPr/>
          <p:nvPr/>
        </p:nvSpPr>
        <p:spPr>
          <a:xfrm>
            <a:off x="3853627" y="1700435"/>
            <a:ext cx="159538" cy="281686"/>
          </a:xfrm>
          <a:custGeom>
            <a:avLst/>
            <a:gdLst/>
            <a:ahLst/>
            <a:cxnLst/>
            <a:rect l="l" t="t" r="r" b="b"/>
            <a:pathLst>
              <a:path w="1967" h="3473" extrusionOk="0">
                <a:moveTo>
                  <a:pt x="123" y="0"/>
                </a:moveTo>
                <a:lnTo>
                  <a:pt x="62" y="31"/>
                </a:lnTo>
                <a:lnTo>
                  <a:pt x="31" y="92"/>
                </a:lnTo>
                <a:lnTo>
                  <a:pt x="31" y="154"/>
                </a:lnTo>
                <a:lnTo>
                  <a:pt x="0" y="3288"/>
                </a:lnTo>
                <a:lnTo>
                  <a:pt x="0" y="3349"/>
                </a:lnTo>
                <a:lnTo>
                  <a:pt x="62" y="3411"/>
                </a:lnTo>
                <a:lnTo>
                  <a:pt x="123" y="3441"/>
                </a:lnTo>
                <a:lnTo>
                  <a:pt x="185" y="3441"/>
                </a:lnTo>
                <a:lnTo>
                  <a:pt x="1752" y="3472"/>
                </a:lnTo>
                <a:lnTo>
                  <a:pt x="1813" y="3441"/>
                </a:lnTo>
                <a:lnTo>
                  <a:pt x="1875" y="3411"/>
                </a:lnTo>
                <a:lnTo>
                  <a:pt x="1936" y="3349"/>
                </a:lnTo>
                <a:lnTo>
                  <a:pt x="1936" y="3288"/>
                </a:lnTo>
                <a:lnTo>
                  <a:pt x="1967" y="154"/>
                </a:lnTo>
                <a:lnTo>
                  <a:pt x="1936" y="92"/>
                </a:lnTo>
                <a:lnTo>
                  <a:pt x="1905" y="31"/>
                </a:lnTo>
                <a:lnTo>
                  <a:pt x="1844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50"/>
          <p:cNvSpPr/>
          <p:nvPr/>
        </p:nvSpPr>
        <p:spPr>
          <a:xfrm>
            <a:off x="3853627" y="1700435"/>
            <a:ext cx="159538" cy="281686"/>
          </a:xfrm>
          <a:custGeom>
            <a:avLst/>
            <a:gdLst/>
            <a:ahLst/>
            <a:cxnLst/>
            <a:rect l="l" t="t" r="r" b="b"/>
            <a:pathLst>
              <a:path w="1967" h="3473" fill="none" extrusionOk="0">
                <a:moveTo>
                  <a:pt x="1967" y="154"/>
                </a:moveTo>
                <a:lnTo>
                  <a:pt x="1936" y="3288"/>
                </a:lnTo>
                <a:lnTo>
                  <a:pt x="1936" y="3288"/>
                </a:lnTo>
                <a:lnTo>
                  <a:pt x="1936" y="3349"/>
                </a:lnTo>
                <a:lnTo>
                  <a:pt x="1875" y="3411"/>
                </a:lnTo>
                <a:lnTo>
                  <a:pt x="1813" y="3441"/>
                </a:lnTo>
                <a:lnTo>
                  <a:pt x="1752" y="3472"/>
                </a:lnTo>
                <a:lnTo>
                  <a:pt x="185" y="3441"/>
                </a:lnTo>
                <a:lnTo>
                  <a:pt x="185" y="3441"/>
                </a:lnTo>
                <a:lnTo>
                  <a:pt x="123" y="3441"/>
                </a:lnTo>
                <a:lnTo>
                  <a:pt x="62" y="3411"/>
                </a:lnTo>
                <a:lnTo>
                  <a:pt x="0" y="3349"/>
                </a:lnTo>
                <a:lnTo>
                  <a:pt x="0" y="3288"/>
                </a:lnTo>
                <a:lnTo>
                  <a:pt x="31" y="154"/>
                </a:lnTo>
                <a:lnTo>
                  <a:pt x="31" y="154"/>
                </a:lnTo>
                <a:lnTo>
                  <a:pt x="31" y="92"/>
                </a:lnTo>
                <a:lnTo>
                  <a:pt x="62" y="31"/>
                </a:lnTo>
                <a:lnTo>
                  <a:pt x="123" y="0"/>
                </a:lnTo>
                <a:lnTo>
                  <a:pt x="215" y="0"/>
                </a:lnTo>
                <a:lnTo>
                  <a:pt x="1782" y="0"/>
                </a:lnTo>
                <a:lnTo>
                  <a:pt x="1782" y="0"/>
                </a:lnTo>
                <a:lnTo>
                  <a:pt x="1844" y="0"/>
                </a:lnTo>
                <a:lnTo>
                  <a:pt x="1905" y="31"/>
                </a:lnTo>
                <a:lnTo>
                  <a:pt x="1936" y="92"/>
                </a:lnTo>
                <a:lnTo>
                  <a:pt x="1967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50"/>
          <p:cNvSpPr/>
          <p:nvPr/>
        </p:nvSpPr>
        <p:spPr>
          <a:xfrm>
            <a:off x="3853627" y="1705383"/>
            <a:ext cx="2595" cy="49962"/>
          </a:xfrm>
          <a:custGeom>
            <a:avLst/>
            <a:gdLst/>
            <a:ahLst/>
            <a:cxnLst/>
            <a:rect l="l" t="t" r="r" b="b"/>
            <a:pathLst>
              <a:path w="32" h="616" extrusionOk="0">
                <a:moveTo>
                  <a:pt x="31" y="1"/>
                </a:moveTo>
                <a:lnTo>
                  <a:pt x="0" y="93"/>
                </a:lnTo>
                <a:lnTo>
                  <a:pt x="0" y="615"/>
                </a:lnTo>
                <a:lnTo>
                  <a:pt x="31" y="93"/>
                </a:lnTo>
                <a:lnTo>
                  <a:pt x="31" y="1"/>
                </a:lnTo>
                <a:close/>
              </a:path>
            </a:pathLst>
          </a:custGeom>
          <a:solidFill>
            <a:srgbClr val="2CA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50"/>
          <p:cNvSpPr/>
          <p:nvPr/>
        </p:nvSpPr>
        <p:spPr>
          <a:xfrm>
            <a:off x="3853627" y="1700435"/>
            <a:ext cx="7543" cy="57343"/>
          </a:xfrm>
          <a:custGeom>
            <a:avLst/>
            <a:gdLst/>
            <a:ahLst/>
            <a:cxnLst/>
            <a:rect l="l" t="t" r="r" b="b"/>
            <a:pathLst>
              <a:path w="93" h="707" fill="none" extrusionOk="0">
                <a:moveTo>
                  <a:pt x="93" y="0"/>
                </a:moveTo>
                <a:lnTo>
                  <a:pt x="93" y="0"/>
                </a:lnTo>
                <a:lnTo>
                  <a:pt x="31" y="62"/>
                </a:lnTo>
                <a:lnTo>
                  <a:pt x="0" y="154"/>
                </a:lnTo>
                <a:lnTo>
                  <a:pt x="0" y="707"/>
                </a:lnTo>
                <a:lnTo>
                  <a:pt x="0" y="707"/>
                </a:lnTo>
                <a:lnTo>
                  <a:pt x="0" y="676"/>
                </a:lnTo>
                <a:lnTo>
                  <a:pt x="31" y="154"/>
                </a:lnTo>
                <a:lnTo>
                  <a:pt x="31" y="154"/>
                </a:lnTo>
                <a:lnTo>
                  <a:pt x="31" y="62"/>
                </a:lnTo>
                <a:lnTo>
                  <a:pt x="9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50"/>
          <p:cNvSpPr/>
          <p:nvPr/>
        </p:nvSpPr>
        <p:spPr>
          <a:xfrm>
            <a:off x="3933353" y="1700435"/>
            <a:ext cx="72348" cy="81"/>
          </a:xfrm>
          <a:custGeom>
            <a:avLst/>
            <a:gdLst/>
            <a:ahLst/>
            <a:cxnLst/>
            <a:rect l="l" t="t" r="r" b="b"/>
            <a:pathLst>
              <a:path w="892" h="1" fill="none" extrusionOk="0">
                <a:moveTo>
                  <a:pt x="769" y="0"/>
                </a:moveTo>
                <a:lnTo>
                  <a:pt x="1" y="0"/>
                </a:lnTo>
                <a:lnTo>
                  <a:pt x="799" y="0"/>
                </a:lnTo>
                <a:lnTo>
                  <a:pt x="799" y="0"/>
                </a:lnTo>
                <a:lnTo>
                  <a:pt x="892" y="0"/>
                </a:lnTo>
                <a:lnTo>
                  <a:pt x="892" y="0"/>
                </a:lnTo>
                <a:lnTo>
                  <a:pt x="7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50"/>
          <p:cNvSpPr/>
          <p:nvPr/>
        </p:nvSpPr>
        <p:spPr>
          <a:xfrm>
            <a:off x="3853627" y="1755263"/>
            <a:ext cx="81" cy="17519"/>
          </a:xfrm>
          <a:custGeom>
            <a:avLst/>
            <a:gdLst/>
            <a:ahLst/>
            <a:cxnLst/>
            <a:rect l="l" t="t" r="r" b="b"/>
            <a:pathLst>
              <a:path w="1" h="216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  <a:close/>
              </a:path>
            </a:pathLst>
          </a:custGeom>
          <a:solidFill>
            <a:srgbClr val="1A29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50"/>
          <p:cNvSpPr/>
          <p:nvPr/>
        </p:nvSpPr>
        <p:spPr>
          <a:xfrm>
            <a:off x="3853627" y="1755263"/>
            <a:ext cx="81" cy="17519"/>
          </a:xfrm>
          <a:custGeom>
            <a:avLst/>
            <a:gdLst/>
            <a:ahLst/>
            <a:cxnLst/>
            <a:rect l="l" t="t" r="r" b="b"/>
            <a:pathLst>
              <a:path w="1" h="216" fill="none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50"/>
          <p:cNvSpPr/>
          <p:nvPr/>
        </p:nvSpPr>
        <p:spPr>
          <a:xfrm>
            <a:off x="3853627" y="1700435"/>
            <a:ext cx="157105" cy="72348"/>
          </a:xfrm>
          <a:custGeom>
            <a:avLst/>
            <a:gdLst/>
            <a:ahLst/>
            <a:cxnLst/>
            <a:rect l="l" t="t" r="r" b="b"/>
            <a:pathLst>
              <a:path w="1937" h="892" extrusionOk="0">
                <a:moveTo>
                  <a:pt x="93" y="0"/>
                </a:move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close/>
              </a:path>
            </a:pathLst>
          </a:custGeom>
          <a:solidFill>
            <a:srgbClr val="2798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50"/>
          <p:cNvSpPr/>
          <p:nvPr/>
        </p:nvSpPr>
        <p:spPr>
          <a:xfrm>
            <a:off x="3853627" y="1700435"/>
            <a:ext cx="157105" cy="72348"/>
          </a:xfrm>
          <a:custGeom>
            <a:avLst/>
            <a:gdLst/>
            <a:ahLst/>
            <a:cxnLst/>
            <a:rect l="l" t="t" r="r" b="b"/>
            <a:pathLst>
              <a:path w="1937" h="892" fill="none" extrusionOk="0">
                <a:moveTo>
                  <a:pt x="984" y="0"/>
                </a:moveTo>
                <a:lnTo>
                  <a:pt x="185" y="0"/>
                </a:lnTo>
                <a:lnTo>
                  <a:pt x="185" y="0"/>
                </a:lnTo>
                <a:lnTo>
                  <a:pt x="93" y="0"/>
                </a:lnTo>
                <a:lnTo>
                  <a:pt x="93" y="0"/>
                </a:ln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lnTo>
                  <a:pt x="1875" y="0"/>
                </a:lnTo>
                <a:lnTo>
                  <a:pt x="1782" y="0"/>
                </a:lnTo>
                <a:lnTo>
                  <a:pt x="98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50"/>
          <p:cNvSpPr/>
          <p:nvPr/>
        </p:nvSpPr>
        <p:spPr>
          <a:xfrm>
            <a:off x="3848598" y="1697921"/>
            <a:ext cx="169596" cy="69834"/>
          </a:xfrm>
          <a:custGeom>
            <a:avLst/>
            <a:gdLst/>
            <a:ahLst/>
            <a:cxnLst/>
            <a:rect l="l" t="t" r="r" b="b"/>
            <a:pathLst>
              <a:path w="2091" h="861" extrusionOk="0">
                <a:moveTo>
                  <a:pt x="124" y="0"/>
                </a:moveTo>
                <a:lnTo>
                  <a:pt x="62" y="31"/>
                </a:lnTo>
                <a:lnTo>
                  <a:pt x="1" y="93"/>
                </a:lnTo>
                <a:lnTo>
                  <a:pt x="1" y="154"/>
                </a:lnTo>
                <a:lnTo>
                  <a:pt x="1" y="861"/>
                </a:lnTo>
                <a:lnTo>
                  <a:pt x="2090" y="861"/>
                </a:lnTo>
                <a:lnTo>
                  <a:pt x="2090" y="154"/>
                </a:lnTo>
                <a:lnTo>
                  <a:pt x="2090" y="93"/>
                </a:lnTo>
                <a:lnTo>
                  <a:pt x="2029" y="31"/>
                </a:lnTo>
                <a:lnTo>
                  <a:pt x="1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50"/>
          <p:cNvSpPr/>
          <p:nvPr/>
        </p:nvSpPr>
        <p:spPr>
          <a:xfrm>
            <a:off x="3858574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3" y="0"/>
                </a:moveTo>
                <a:lnTo>
                  <a:pt x="32" y="31"/>
                </a:lnTo>
                <a:lnTo>
                  <a:pt x="1" y="92"/>
                </a:lnTo>
                <a:lnTo>
                  <a:pt x="1" y="523"/>
                </a:lnTo>
                <a:lnTo>
                  <a:pt x="32" y="615"/>
                </a:lnTo>
                <a:lnTo>
                  <a:pt x="93" y="645"/>
                </a:lnTo>
                <a:lnTo>
                  <a:pt x="185" y="615"/>
                </a:lnTo>
                <a:lnTo>
                  <a:pt x="216" y="523"/>
                </a:lnTo>
                <a:lnTo>
                  <a:pt x="216" y="92"/>
                </a:lnTo>
                <a:lnTo>
                  <a:pt x="185" y="31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50"/>
          <p:cNvSpPr/>
          <p:nvPr/>
        </p:nvSpPr>
        <p:spPr>
          <a:xfrm>
            <a:off x="3883555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50"/>
          <p:cNvSpPr/>
          <p:nvPr/>
        </p:nvSpPr>
        <p:spPr>
          <a:xfrm>
            <a:off x="3910968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50"/>
          <p:cNvSpPr/>
          <p:nvPr/>
        </p:nvSpPr>
        <p:spPr>
          <a:xfrm>
            <a:off x="3938382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50"/>
          <p:cNvSpPr/>
          <p:nvPr/>
        </p:nvSpPr>
        <p:spPr>
          <a:xfrm>
            <a:off x="3963281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50"/>
          <p:cNvSpPr/>
          <p:nvPr/>
        </p:nvSpPr>
        <p:spPr>
          <a:xfrm>
            <a:off x="3990695" y="1707897"/>
            <a:ext cx="17519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50"/>
          <p:cNvSpPr/>
          <p:nvPr/>
        </p:nvSpPr>
        <p:spPr>
          <a:xfrm>
            <a:off x="3898478" y="1849913"/>
            <a:ext cx="69834" cy="69834"/>
          </a:xfrm>
          <a:custGeom>
            <a:avLst/>
            <a:gdLst/>
            <a:ahLst/>
            <a:cxnLst/>
            <a:rect l="l" t="t" r="r" b="b"/>
            <a:pathLst>
              <a:path w="861" h="861" extrusionOk="0">
                <a:moveTo>
                  <a:pt x="431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77"/>
                </a:lnTo>
                <a:lnTo>
                  <a:pt x="0" y="431"/>
                </a:lnTo>
                <a:lnTo>
                  <a:pt x="31" y="615"/>
                </a:lnTo>
                <a:lnTo>
                  <a:pt x="123" y="738"/>
                </a:lnTo>
                <a:lnTo>
                  <a:pt x="246" y="830"/>
                </a:lnTo>
                <a:lnTo>
                  <a:pt x="431" y="861"/>
                </a:lnTo>
                <a:lnTo>
                  <a:pt x="584" y="830"/>
                </a:lnTo>
                <a:lnTo>
                  <a:pt x="738" y="738"/>
                </a:lnTo>
                <a:lnTo>
                  <a:pt x="830" y="615"/>
                </a:lnTo>
                <a:lnTo>
                  <a:pt x="861" y="431"/>
                </a:lnTo>
                <a:lnTo>
                  <a:pt x="830" y="277"/>
                </a:lnTo>
                <a:lnTo>
                  <a:pt x="738" y="124"/>
                </a:lnTo>
                <a:lnTo>
                  <a:pt x="584" y="31"/>
                </a:lnTo>
                <a:lnTo>
                  <a:pt x="4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50"/>
          <p:cNvSpPr/>
          <p:nvPr/>
        </p:nvSpPr>
        <p:spPr>
          <a:xfrm>
            <a:off x="3910968" y="1862403"/>
            <a:ext cx="44934" cy="47448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0"/>
                </a:moveTo>
                <a:lnTo>
                  <a:pt x="154" y="31"/>
                </a:lnTo>
                <a:lnTo>
                  <a:pt x="62" y="92"/>
                </a:lnTo>
                <a:lnTo>
                  <a:pt x="0" y="185"/>
                </a:lnTo>
                <a:lnTo>
                  <a:pt x="0" y="277"/>
                </a:lnTo>
                <a:lnTo>
                  <a:pt x="0" y="400"/>
                </a:lnTo>
                <a:lnTo>
                  <a:pt x="62" y="492"/>
                </a:lnTo>
                <a:lnTo>
                  <a:pt x="154" y="553"/>
                </a:lnTo>
                <a:lnTo>
                  <a:pt x="277" y="584"/>
                </a:lnTo>
                <a:lnTo>
                  <a:pt x="369" y="553"/>
                </a:lnTo>
                <a:lnTo>
                  <a:pt x="461" y="492"/>
                </a:lnTo>
                <a:lnTo>
                  <a:pt x="522" y="400"/>
                </a:lnTo>
                <a:lnTo>
                  <a:pt x="553" y="277"/>
                </a:lnTo>
                <a:lnTo>
                  <a:pt x="522" y="185"/>
                </a:lnTo>
                <a:lnTo>
                  <a:pt x="461" y="92"/>
                </a:lnTo>
                <a:lnTo>
                  <a:pt x="369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50"/>
          <p:cNvSpPr/>
          <p:nvPr/>
        </p:nvSpPr>
        <p:spPr>
          <a:xfrm>
            <a:off x="3604389" y="2796902"/>
            <a:ext cx="658025" cy="59857"/>
          </a:xfrm>
          <a:custGeom>
            <a:avLst/>
            <a:gdLst/>
            <a:ahLst/>
            <a:cxnLst/>
            <a:rect l="l" t="t" r="r" b="b"/>
            <a:pathLst>
              <a:path w="8113" h="738" extrusionOk="0">
                <a:moveTo>
                  <a:pt x="1" y="0"/>
                </a:moveTo>
                <a:lnTo>
                  <a:pt x="1" y="738"/>
                </a:lnTo>
                <a:lnTo>
                  <a:pt x="8112" y="738"/>
                </a:lnTo>
                <a:lnTo>
                  <a:pt x="8112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50"/>
          <p:cNvSpPr/>
          <p:nvPr/>
        </p:nvSpPr>
        <p:spPr>
          <a:xfrm>
            <a:off x="3634317" y="1418837"/>
            <a:ext cx="598168" cy="59857"/>
          </a:xfrm>
          <a:custGeom>
            <a:avLst/>
            <a:gdLst/>
            <a:ahLst/>
            <a:cxnLst/>
            <a:rect l="l" t="t" r="r" b="b"/>
            <a:pathLst>
              <a:path w="7375" h="738" extrusionOk="0">
                <a:moveTo>
                  <a:pt x="1" y="0"/>
                </a:moveTo>
                <a:lnTo>
                  <a:pt x="1" y="737"/>
                </a:lnTo>
                <a:lnTo>
                  <a:pt x="7375" y="737"/>
                </a:lnTo>
                <a:lnTo>
                  <a:pt x="7375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50"/>
          <p:cNvSpPr/>
          <p:nvPr/>
        </p:nvSpPr>
        <p:spPr>
          <a:xfrm>
            <a:off x="3788823" y="2181392"/>
            <a:ext cx="289148" cy="129610"/>
          </a:xfrm>
          <a:custGeom>
            <a:avLst/>
            <a:gdLst/>
            <a:ahLst/>
            <a:cxnLst/>
            <a:rect l="l" t="t" r="r" b="b"/>
            <a:pathLst>
              <a:path w="3565" h="1598" extrusionOk="0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5"/>
                </a:lnTo>
                <a:lnTo>
                  <a:pt x="1" y="1383"/>
                </a:lnTo>
                <a:lnTo>
                  <a:pt x="1" y="1475"/>
                </a:lnTo>
                <a:lnTo>
                  <a:pt x="62" y="1536"/>
                </a:lnTo>
                <a:lnTo>
                  <a:pt x="123" y="1598"/>
                </a:lnTo>
                <a:lnTo>
                  <a:pt x="3442" y="1598"/>
                </a:lnTo>
                <a:lnTo>
                  <a:pt x="3503" y="1536"/>
                </a:lnTo>
                <a:lnTo>
                  <a:pt x="3534" y="1475"/>
                </a:lnTo>
                <a:lnTo>
                  <a:pt x="3565" y="1383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2"/>
                </a:lnTo>
                <a:lnTo>
                  <a:pt x="344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50"/>
          <p:cNvSpPr/>
          <p:nvPr/>
        </p:nvSpPr>
        <p:spPr>
          <a:xfrm>
            <a:off x="3108510" y="1867351"/>
            <a:ext cx="842382" cy="538392"/>
          </a:xfrm>
          <a:custGeom>
            <a:avLst/>
            <a:gdLst/>
            <a:ahLst/>
            <a:cxnLst/>
            <a:rect l="l" t="t" r="r" b="b"/>
            <a:pathLst>
              <a:path w="10386" h="6638" extrusionOk="0">
                <a:moveTo>
                  <a:pt x="7190" y="1"/>
                </a:moveTo>
                <a:lnTo>
                  <a:pt x="6944" y="31"/>
                </a:lnTo>
                <a:lnTo>
                  <a:pt x="6668" y="62"/>
                </a:lnTo>
                <a:lnTo>
                  <a:pt x="6422" y="124"/>
                </a:lnTo>
                <a:lnTo>
                  <a:pt x="6207" y="246"/>
                </a:lnTo>
                <a:lnTo>
                  <a:pt x="5961" y="339"/>
                </a:lnTo>
                <a:lnTo>
                  <a:pt x="5746" y="492"/>
                </a:lnTo>
                <a:lnTo>
                  <a:pt x="5562" y="646"/>
                </a:lnTo>
                <a:lnTo>
                  <a:pt x="5377" y="830"/>
                </a:lnTo>
                <a:lnTo>
                  <a:pt x="5224" y="1045"/>
                </a:lnTo>
                <a:lnTo>
                  <a:pt x="5070" y="1260"/>
                </a:lnTo>
                <a:lnTo>
                  <a:pt x="4947" y="1506"/>
                </a:lnTo>
                <a:lnTo>
                  <a:pt x="4824" y="1752"/>
                </a:lnTo>
                <a:lnTo>
                  <a:pt x="4732" y="1998"/>
                </a:lnTo>
                <a:lnTo>
                  <a:pt x="4671" y="2274"/>
                </a:lnTo>
                <a:lnTo>
                  <a:pt x="4640" y="2551"/>
                </a:lnTo>
                <a:lnTo>
                  <a:pt x="4609" y="2827"/>
                </a:lnTo>
                <a:lnTo>
                  <a:pt x="4609" y="4610"/>
                </a:lnTo>
                <a:lnTo>
                  <a:pt x="4609" y="4948"/>
                </a:lnTo>
                <a:lnTo>
                  <a:pt x="4517" y="5224"/>
                </a:lnTo>
                <a:lnTo>
                  <a:pt x="4363" y="5501"/>
                </a:lnTo>
                <a:lnTo>
                  <a:pt x="4210" y="5746"/>
                </a:lnTo>
                <a:lnTo>
                  <a:pt x="3995" y="5931"/>
                </a:lnTo>
                <a:lnTo>
                  <a:pt x="3749" y="6084"/>
                </a:lnTo>
                <a:lnTo>
                  <a:pt x="3472" y="6177"/>
                </a:lnTo>
                <a:lnTo>
                  <a:pt x="3196" y="6207"/>
                </a:lnTo>
                <a:lnTo>
                  <a:pt x="215" y="6207"/>
                </a:lnTo>
                <a:lnTo>
                  <a:pt x="123" y="6238"/>
                </a:lnTo>
                <a:lnTo>
                  <a:pt x="62" y="6269"/>
                </a:lnTo>
                <a:lnTo>
                  <a:pt x="0" y="6361"/>
                </a:lnTo>
                <a:lnTo>
                  <a:pt x="0" y="6422"/>
                </a:lnTo>
                <a:lnTo>
                  <a:pt x="0" y="6515"/>
                </a:lnTo>
                <a:lnTo>
                  <a:pt x="62" y="6576"/>
                </a:lnTo>
                <a:lnTo>
                  <a:pt x="123" y="6637"/>
                </a:lnTo>
                <a:lnTo>
                  <a:pt x="3380" y="6637"/>
                </a:lnTo>
                <a:lnTo>
                  <a:pt x="3565" y="6607"/>
                </a:lnTo>
                <a:lnTo>
                  <a:pt x="3749" y="6545"/>
                </a:lnTo>
                <a:lnTo>
                  <a:pt x="3903" y="6484"/>
                </a:lnTo>
                <a:lnTo>
                  <a:pt x="4087" y="6392"/>
                </a:lnTo>
                <a:lnTo>
                  <a:pt x="4241" y="6299"/>
                </a:lnTo>
                <a:lnTo>
                  <a:pt x="4517" y="6054"/>
                </a:lnTo>
                <a:lnTo>
                  <a:pt x="4732" y="5746"/>
                </a:lnTo>
                <a:lnTo>
                  <a:pt x="4917" y="5408"/>
                </a:lnTo>
                <a:lnTo>
                  <a:pt x="4978" y="5224"/>
                </a:lnTo>
                <a:lnTo>
                  <a:pt x="5009" y="5009"/>
                </a:lnTo>
                <a:lnTo>
                  <a:pt x="5039" y="4825"/>
                </a:lnTo>
                <a:lnTo>
                  <a:pt x="5039" y="4610"/>
                </a:lnTo>
                <a:lnTo>
                  <a:pt x="5039" y="2827"/>
                </a:lnTo>
                <a:lnTo>
                  <a:pt x="5070" y="2582"/>
                </a:lnTo>
                <a:lnTo>
                  <a:pt x="5101" y="2367"/>
                </a:lnTo>
                <a:lnTo>
                  <a:pt x="5162" y="2121"/>
                </a:lnTo>
                <a:lnTo>
                  <a:pt x="5224" y="1906"/>
                </a:lnTo>
                <a:lnTo>
                  <a:pt x="5316" y="1691"/>
                </a:lnTo>
                <a:lnTo>
                  <a:pt x="5408" y="1506"/>
                </a:lnTo>
                <a:lnTo>
                  <a:pt x="5531" y="1322"/>
                </a:lnTo>
                <a:lnTo>
                  <a:pt x="5685" y="1138"/>
                </a:lnTo>
                <a:lnTo>
                  <a:pt x="5838" y="984"/>
                </a:lnTo>
                <a:lnTo>
                  <a:pt x="5992" y="861"/>
                </a:lnTo>
                <a:lnTo>
                  <a:pt x="6176" y="738"/>
                </a:lnTo>
                <a:lnTo>
                  <a:pt x="6361" y="615"/>
                </a:lnTo>
                <a:lnTo>
                  <a:pt x="6576" y="554"/>
                </a:lnTo>
                <a:lnTo>
                  <a:pt x="6760" y="492"/>
                </a:lnTo>
                <a:lnTo>
                  <a:pt x="6975" y="462"/>
                </a:lnTo>
                <a:lnTo>
                  <a:pt x="7190" y="431"/>
                </a:lnTo>
                <a:lnTo>
                  <a:pt x="10263" y="431"/>
                </a:lnTo>
                <a:lnTo>
                  <a:pt x="10324" y="369"/>
                </a:lnTo>
                <a:lnTo>
                  <a:pt x="10355" y="308"/>
                </a:lnTo>
                <a:lnTo>
                  <a:pt x="10386" y="216"/>
                </a:lnTo>
                <a:lnTo>
                  <a:pt x="10355" y="154"/>
                </a:lnTo>
                <a:lnTo>
                  <a:pt x="10324" y="62"/>
                </a:lnTo>
                <a:lnTo>
                  <a:pt x="10263" y="31"/>
                </a:lnTo>
                <a:lnTo>
                  <a:pt x="1017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50"/>
          <p:cNvSpPr/>
          <p:nvPr/>
        </p:nvSpPr>
        <p:spPr>
          <a:xfrm>
            <a:off x="651338" y="1523463"/>
            <a:ext cx="2649214" cy="1111578"/>
          </a:xfrm>
          <a:custGeom>
            <a:avLst/>
            <a:gdLst/>
            <a:ahLst/>
            <a:cxnLst/>
            <a:rect l="l" t="t" r="r" b="b"/>
            <a:pathLst>
              <a:path w="32663" h="13705" extrusionOk="0">
                <a:moveTo>
                  <a:pt x="14903" y="1"/>
                </a:moveTo>
                <a:lnTo>
                  <a:pt x="4302" y="707"/>
                </a:lnTo>
                <a:lnTo>
                  <a:pt x="4118" y="738"/>
                </a:lnTo>
                <a:lnTo>
                  <a:pt x="3964" y="799"/>
                </a:lnTo>
                <a:lnTo>
                  <a:pt x="3842" y="892"/>
                </a:lnTo>
                <a:lnTo>
                  <a:pt x="3719" y="1045"/>
                </a:lnTo>
                <a:lnTo>
                  <a:pt x="892" y="5193"/>
                </a:lnTo>
                <a:lnTo>
                  <a:pt x="646" y="5593"/>
                </a:lnTo>
                <a:lnTo>
                  <a:pt x="492" y="6054"/>
                </a:lnTo>
                <a:lnTo>
                  <a:pt x="400" y="6514"/>
                </a:lnTo>
                <a:lnTo>
                  <a:pt x="339" y="7006"/>
                </a:lnTo>
                <a:lnTo>
                  <a:pt x="339" y="10816"/>
                </a:lnTo>
                <a:lnTo>
                  <a:pt x="339" y="10939"/>
                </a:lnTo>
                <a:lnTo>
                  <a:pt x="308" y="11031"/>
                </a:lnTo>
                <a:lnTo>
                  <a:pt x="247" y="11123"/>
                </a:lnTo>
                <a:lnTo>
                  <a:pt x="154" y="11185"/>
                </a:lnTo>
                <a:lnTo>
                  <a:pt x="93" y="11246"/>
                </a:lnTo>
                <a:lnTo>
                  <a:pt x="62" y="11308"/>
                </a:lnTo>
                <a:lnTo>
                  <a:pt x="32" y="11400"/>
                </a:lnTo>
                <a:lnTo>
                  <a:pt x="1" y="11492"/>
                </a:lnTo>
                <a:lnTo>
                  <a:pt x="1" y="13243"/>
                </a:lnTo>
                <a:lnTo>
                  <a:pt x="1" y="13336"/>
                </a:lnTo>
                <a:lnTo>
                  <a:pt x="32" y="13428"/>
                </a:lnTo>
                <a:lnTo>
                  <a:pt x="154" y="13581"/>
                </a:lnTo>
                <a:lnTo>
                  <a:pt x="277" y="13674"/>
                </a:lnTo>
                <a:lnTo>
                  <a:pt x="370" y="13704"/>
                </a:lnTo>
                <a:lnTo>
                  <a:pt x="1752" y="13704"/>
                </a:lnTo>
                <a:lnTo>
                  <a:pt x="1691" y="13366"/>
                </a:lnTo>
                <a:lnTo>
                  <a:pt x="1691" y="13028"/>
                </a:lnTo>
                <a:lnTo>
                  <a:pt x="1721" y="12629"/>
                </a:lnTo>
                <a:lnTo>
                  <a:pt x="1752" y="12229"/>
                </a:lnTo>
                <a:lnTo>
                  <a:pt x="1875" y="11861"/>
                </a:lnTo>
                <a:lnTo>
                  <a:pt x="1998" y="11492"/>
                </a:lnTo>
                <a:lnTo>
                  <a:pt x="2152" y="11154"/>
                </a:lnTo>
                <a:lnTo>
                  <a:pt x="2367" y="10847"/>
                </a:lnTo>
                <a:lnTo>
                  <a:pt x="2582" y="10539"/>
                </a:lnTo>
                <a:lnTo>
                  <a:pt x="2828" y="10263"/>
                </a:lnTo>
                <a:lnTo>
                  <a:pt x="3104" y="10017"/>
                </a:lnTo>
                <a:lnTo>
                  <a:pt x="3411" y="9771"/>
                </a:lnTo>
                <a:lnTo>
                  <a:pt x="3719" y="9587"/>
                </a:lnTo>
                <a:lnTo>
                  <a:pt x="4057" y="9433"/>
                </a:lnTo>
                <a:lnTo>
                  <a:pt x="4425" y="9280"/>
                </a:lnTo>
                <a:lnTo>
                  <a:pt x="4794" y="9188"/>
                </a:lnTo>
                <a:lnTo>
                  <a:pt x="5193" y="9126"/>
                </a:lnTo>
                <a:lnTo>
                  <a:pt x="5992" y="9126"/>
                </a:lnTo>
                <a:lnTo>
                  <a:pt x="6361" y="9188"/>
                </a:lnTo>
                <a:lnTo>
                  <a:pt x="6730" y="9280"/>
                </a:lnTo>
                <a:lnTo>
                  <a:pt x="7098" y="9433"/>
                </a:lnTo>
                <a:lnTo>
                  <a:pt x="7436" y="9587"/>
                </a:lnTo>
                <a:lnTo>
                  <a:pt x="7774" y="9771"/>
                </a:lnTo>
                <a:lnTo>
                  <a:pt x="8051" y="10017"/>
                </a:lnTo>
                <a:lnTo>
                  <a:pt x="8327" y="10263"/>
                </a:lnTo>
                <a:lnTo>
                  <a:pt x="8604" y="10539"/>
                </a:lnTo>
                <a:lnTo>
                  <a:pt x="8819" y="10847"/>
                </a:lnTo>
                <a:lnTo>
                  <a:pt x="9003" y="11154"/>
                </a:lnTo>
                <a:lnTo>
                  <a:pt x="9188" y="11492"/>
                </a:lnTo>
                <a:lnTo>
                  <a:pt x="9311" y="11861"/>
                </a:lnTo>
                <a:lnTo>
                  <a:pt x="9403" y="12229"/>
                </a:lnTo>
                <a:lnTo>
                  <a:pt x="9464" y="12629"/>
                </a:lnTo>
                <a:lnTo>
                  <a:pt x="9464" y="13028"/>
                </a:lnTo>
                <a:lnTo>
                  <a:pt x="9464" y="13366"/>
                </a:lnTo>
                <a:lnTo>
                  <a:pt x="9403" y="13704"/>
                </a:lnTo>
                <a:lnTo>
                  <a:pt x="21785" y="13704"/>
                </a:lnTo>
                <a:lnTo>
                  <a:pt x="21724" y="13366"/>
                </a:lnTo>
                <a:lnTo>
                  <a:pt x="21724" y="13028"/>
                </a:lnTo>
                <a:lnTo>
                  <a:pt x="21755" y="12629"/>
                </a:lnTo>
                <a:lnTo>
                  <a:pt x="21785" y="12229"/>
                </a:lnTo>
                <a:lnTo>
                  <a:pt x="21908" y="11861"/>
                </a:lnTo>
                <a:lnTo>
                  <a:pt x="22031" y="11492"/>
                </a:lnTo>
                <a:lnTo>
                  <a:pt x="22185" y="11154"/>
                </a:lnTo>
                <a:lnTo>
                  <a:pt x="22400" y="10847"/>
                </a:lnTo>
                <a:lnTo>
                  <a:pt x="22615" y="10539"/>
                </a:lnTo>
                <a:lnTo>
                  <a:pt x="22861" y="10263"/>
                </a:lnTo>
                <a:lnTo>
                  <a:pt x="23137" y="10017"/>
                </a:lnTo>
                <a:lnTo>
                  <a:pt x="23445" y="9771"/>
                </a:lnTo>
                <a:lnTo>
                  <a:pt x="23752" y="9587"/>
                </a:lnTo>
                <a:lnTo>
                  <a:pt x="24090" y="9433"/>
                </a:lnTo>
                <a:lnTo>
                  <a:pt x="24459" y="9280"/>
                </a:lnTo>
                <a:lnTo>
                  <a:pt x="24827" y="9188"/>
                </a:lnTo>
                <a:lnTo>
                  <a:pt x="25227" y="9126"/>
                </a:lnTo>
                <a:lnTo>
                  <a:pt x="26026" y="9126"/>
                </a:lnTo>
                <a:lnTo>
                  <a:pt x="26394" y="9188"/>
                </a:lnTo>
                <a:lnTo>
                  <a:pt x="26763" y="9280"/>
                </a:lnTo>
                <a:lnTo>
                  <a:pt x="27132" y="9433"/>
                </a:lnTo>
                <a:lnTo>
                  <a:pt x="27470" y="9587"/>
                </a:lnTo>
                <a:lnTo>
                  <a:pt x="27808" y="9771"/>
                </a:lnTo>
                <a:lnTo>
                  <a:pt x="28084" y="10017"/>
                </a:lnTo>
                <a:lnTo>
                  <a:pt x="28361" y="10263"/>
                </a:lnTo>
                <a:lnTo>
                  <a:pt x="28637" y="10539"/>
                </a:lnTo>
                <a:lnTo>
                  <a:pt x="28852" y="10847"/>
                </a:lnTo>
                <a:lnTo>
                  <a:pt x="29037" y="11154"/>
                </a:lnTo>
                <a:lnTo>
                  <a:pt x="29221" y="11492"/>
                </a:lnTo>
                <a:lnTo>
                  <a:pt x="29344" y="11861"/>
                </a:lnTo>
                <a:lnTo>
                  <a:pt x="29436" y="12229"/>
                </a:lnTo>
                <a:lnTo>
                  <a:pt x="29498" y="12629"/>
                </a:lnTo>
                <a:lnTo>
                  <a:pt x="29498" y="13028"/>
                </a:lnTo>
                <a:lnTo>
                  <a:pt x="29498" y="13366"/>
                </a:lnTo>
                <a:lnTo>
                  <a:pt x="29436" y="13704"/>
                </a:lnTo>
                <a:lnTo>
                  <a:pt x="32263" y="13704"/>
                </a:lnTo>
                <a:lnTo>
                  <a:pt x="32355" y="13674"/>
                </a:lnTo>
                <a:lnTo>
                  <a:pt x="32509" y="13581"/>
                </a:lnTo>
                <a:lnTo>
                  <a:pt x="32601" y="13428"/>
                </a:lnTo>
                <a:lnTo>
                  <a:pt x="32632" y="13336"/>
                </a:lnTo>
                <a:lnTo>
                  <a:pt x="32662" y="13243"/>
                </a:lnTo>
                <a:lnTo>
                  <a:pt x="32662" y="11769"/>
                </a:lnTo>
                <a:lnTo>
                  <a:pt x="32632" y="11553"/>
                </a:lnTo>
                <a:lnTo>
                  <a:pt x="32539" y="11400"/>
                </a:lnTo>
                <a:lnTo>
                  <a:pt x="32386" y="11246"/>
                </a:lnTo>
                <a:lnTo>
                  <a:pt x="32232" y="11154"/>
                </a:lnTo>
                <a:lnTo>
                  <a:pt x="32140" y="11123"/>
                </a:lnTo>
                <a:lnTo>
                  <a:pt x="32078" y="11062"/>
                </a:lnTo>
                <a:lnTo>
                  <a:pt x="32048" y="10970"/>
                </a:lnTo>
                <a:lnTo>
                  <a:pt x="32017" y="10877"/>
                </a:lnTo>
                <a:lnTo>
                  <a:pt x="32017" y="9864"/>
                </a:lnTo>
                <a:lnTo>
                  <a:pt x="31986" y="9648"/>
                </a:lnTo>
                <a:lnTo>
                  <a:pt x="31925" y="9433"/>
                </a:lnTo>
                <a:lnTo>
                  <a:pt x="31833" y="9249"/>
                </a:lnTo>
                <a:lnTo>
                  <a:pt x="31741" y="9065"/>
                </a:lnTo>
                <a:lnTo>
                  <a:pt x="31618" y="8880"/>
                </a:lnTo>
                <a:lnTo>
                  <a:pt x="31464" y="8696"/>
                </a:lnTo>
                <a:lnTo>
                  <a:pt x="31126" y="8358"/>
                </a:lnTo>
                <a:lnTo>
                  <a:pt x="30665" y="7989"/>
                </a:lnTo>
                <a:lnTo>
                  <a:pt x="30266" y="7743"/>
                </a:lnTo>
                <a:lnTo>
                  <a:pt x="29805" y="7498"/>
                </a:lnTo>
                <a:lnTo>
                  <a:pt x="29344" y="7283"/>
                </a:lnTo>
                <a:lnTo>
                  <a:pt x="28852" y="7067"/>
                </a:lnTo>
                <a:lnTo>
                  <a:pt x="27900" y="6729"/>
                </a:lnTo>
                <a:lnTo>
                  <a:pt x="26947" y="6422"/>
                </a:lnTo>
                <a:lnTo>
                  <a:pt x="26118" y="6207"/>
                </a:lnTo>
                <a:lnTo>
                  <a:pt x="25411" y="6054"/>
                </a:lnTo>
                <a:lnTo>
                  <a:pt x="24796" y="5961"/>
                </a:lnTo>
                <a:lnTo>
                  <a:pt x="16224" y="369"/>
                </a:lnTo>
                <a:lnTo>
                  <a:pt x="15917" y="185"/>
                </a:lnTo>
                <a:lnTo>
                  <a:pt x="15579" y="62"/>
                </a:lnTo>
                <a:lnTo>
                  <a:pt x="15241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50"/>
          <p:cNvSpPr/>
          <p:nvPr/>
        </p:nvSpPr>
        <p:spPr>
          <a:xfrm>
            <a:off x="651338" y="1523463"/>
            <a:ext cx="2649214" cy="1111578"/>
          </a:xfrm>
          <a:custGeom>
            <a:avLst/>
            <a:gdLst/>
            <a:ahLst/>
            <a:cxnLst/>
            <a:rect l="l" t="t" r="r" b="b"/>
            <a:pathLst>
              <a:path w="32663" h="13705" fill="none" extrusionOk="0">
                <a:moveTo>
                  <a:pt x="32662" y="11769"/>
                </a:moveTo>
                <a:lnTo>
                  <a:pt x="32662" y="13243"/>
                </a:lnTo>
                <a:lnTo>
                  <a:pt x="32662" y="13243"/>
                </a:lnTo>
                <a:lnTo>
                  <a:pt x="32632" y="13336"/>
                </a:lnTo>
                <a:lnTo>
                  <a:pt x="32601" y="13428"/>
                </a:lnTo>
                <a:lnTo>
                  <a:pt x="32509" y="13581"/>
                </a:lnTo>
                <a:lnTo>
                  <a:pt x="32355" y="13674"/>
                </a:lnTo>
                <a:lnTo>
                  <a:pt x="32263" y="13704"/>
                </a:lnTo>
                <a:lnTo>
                  <a:pt x="32171" y="13704"/>
                </a:lnTo>
                <a:lnTo>
                  <a:pt x="29436" y="13704"/>
                </a:lnTo>
                <a:lnTo>
                  <a:pt x="29436" y="13704"/>
                </a:lnTo>
                <a:lnTo>
                  <a:pt x="29498" y="13366"/>
                </a:lnTo>
                <a:lnTo>
                  <a:pt x="29498" y="13028"/>
                </a:lnTo>
                <a:lnTo>
                  <a:pt x="29498" y="13028"/>
                </a:lnTo>
                <a:lnTo>
                  <a:pt x="29498" y="12629"/>
                </a:lnTo>
                <a:lnTo>
                  <a:pt x="29436" y="12229"/>
                </a:lnTo>
                <a:lnTo>
                  <a:pt x="29344" y="11861"/>
                </a:lnTo>
                <a:lnTo>
                  <a:pt x="29221" y="11492"/>
                </a:lnTo>
                <a:lnTo>
                  <a:pt x="29037" y="11154"/>
                </a:lnTo>
                <a:lnTo>
                  <a:pt x="28852" y="10847"/>
                </a:lnTo>
                <a:lnTo>
                  <a:pt x="28637" y="10539"/>
                </a:lnTo>
                <a:lnTo>
                  <a:pt x="28361" y="10263"/>
                </a:lnTo>
                <a:lnTo>
                  <a:pt x="28084" y="10017"/>
                </a:lnTo>
                <a:lnTo>
                  <a:pt x="27808" y="9771"/>
                </a:lnTo>
                <a:lnTo>
                  <a:pt x="27470" y="9587"/>
                </a:lnTo>
                <a:lnTo>
                  <a:pt x="27132" y="9433"/>
                </a:lnTo>
                <a:lnTo>
                  <a:pt x="26763" y="9280"/>
                </a:lnTo>
                <a:lnTo>
                  <a:pt x="26394" y="9188"/>
                </a:lnTo>
                <a:lnTo>
                  <a:pt x="26026" y="9126"/>
                </a:lnTo>
                <a:lnTo>
                  <a:pt x="25626" y="9126"/>
                </a:lnTo>
                <a:lnTo>
                  <a:pt x="25626" y="9126"/>
                </a:lnTo>
                <a:lnTo>
                  <a:pt x="25227" y="9126"/>
                </a:lnTo>
                <a:lnTo>
                  <a:pt x="24827" y="9188"/>
                </a:lnTo>
                <a:lnTo>
                  <a:pt x="24459" y="9280"/>
                </a:lnTo>
                <a:lnTo>
                  <a:pt x="24090" y="9433"/>
                </a:lnTo>
                <a:lnTo>
                  <a:pt x="23752" y="9587"/>
                </a:lnTo>
                <a:lnTo>
                  <a:pt x="23445" y="9771"/>
                </a:lnTo>
                <a:lnTo>
                  <a:pt x="23137" y="10017"/>
                </a:lnTo>
                <a:lnTo>
                  <a:pt x="22861" y="10263"/>
                </a:lnTo>
                <a:lnTo>
                  <a:pt x="22615" y="10539"/>
                </a:lnTo>
                <a:lnTo>
                  <a:pt x="22400" y="10847"/>
                </a:lnTo>
                <a:lnTo>
                  <a:pt x="22185" y="11154"/>
                </a:lnTo>
                <a:lnTo>
                  <a:pt x="22031" y="11492"/>
                </a:lnTo>
                <a:lnTo>
                  <a:pt x="21908" y="11861"/>
                </a:lnTo>
                <a:lnTo>
                  <a:pt x="21785" y="12229"/>
                </a:lnTo>
                <a:lnTo>
                  <a:pt x="21755" y="12629"/>
                </a:lnTo>
                <a:lnTo>
                  <a:pt x="21724" y="13028"/>
                </a:lnTo>
                <a:lnTo>
                  <a:pt x="21724" y="13028"/>
                </a:lnTo>
                <a:lnTo>
                  <a:pt x="21724" y="13366"/>
                </a:lnTo>
                <a:lnTo>
                  <a:pt x="21785" y="13704"/>
                </a:lnTo>
                <a:lnTo>
                  <a:pt x="9403" y="13704"/>
                </a:lnTo>
                <a:lnTo>
                  <a:pt x="9403" y="13704"/>
                </a:lnTo>
                <a:lnTo>
                  <a:pt x="9464" y="13366"/>
                </a:lnTo>
                <a:lnTo>
                  <a:pt x="9464" y="13028"/>
                </a:lnTo>
                <a:lnTo>
                  <a:pt x="9464" y="13028"/>
                </a:lnTo>
                <a:lnTo>
                  <a:pt x="9464" y="12629"/>
                </a:lnTo>
                <a:lnTo>
                  <a:pt x="9403" y="12229"/>
                </a:lnTo>
                <a:lnTo>
                  <a:pt x="9311" y="11861"/>
                </a:lnTo>
                <a:lnTo>
                  <a:pt x="9188" y="11492"/>
                </a:lnTo>
                <a:lnTo>
                  <a:pt x="9003" y="11154"/>
                </a:lnTo>
                <a:lnTo>
                  <a:pt x="8819" y="10847"/>
                </a:lnTo>
                <a:lnTo>
                  <a:pt x="8604" y="10539"/>
                </a:lnTo>
                <a:lnTo>
                  <a:pt x="8327" y="10263"/>
                </a:lnTo>
                <a:lnTo>
                  <a:pt x="8051" y="10017"/>
                </a:lnTo>
                <a:lnTo>
                  <a:pt x="7774" y="9771"/>
                </a:lnTo>
                <a:lnTo>
                  <a:pt x="7436" y="9587"/>
                </a:lnTo>
                <a:lnTo>
                  <a:pt x="7098" y="9433"/>
                </a:lnTo>
                <a:lnTo>
                  <a:pt x="6730" y="9280"/>
                </a:lnTo>
                <a:lnTo>
                  <a:pt x="6361" y="9188"/>
                </a:lnTo>
                <a:lnTo>
                  <a:pt x="5992" y="9126"/>
                </a:lnTo>
                <a:lnTo>
                  <a:pt x="5593" y="9126"/>
                </a:lnTo>
                <a:lnTo>
                  <a:pt x="5593" y="9126"/>
                </a:lnTo>
                <a:lnTo>
                  <a:pt x="5193" y="9126"/>
                </a:lnTo>
                <a:lnTo>
                  <a:pt x="4794" y="9188"/>
                </a:lnTo>
                <a:lnTo>
                  <a:pt x="4425" y="9280"/>
                </a:lnTo>
                <a:lnTo>
                  <a:pt x="4057" y="9433"/>
                </a:lnTo>
                <a:lnTo>
                  <a:pt x="3719" y="9587"/>
                </a:lnTo>
                <a:lnTo>
                  <a:pt x="3411" y="9771"/>
                </a:lnTo>
                <a:lnTo>
                  <a:pt x="3104" y="10017"/>
                </a:lnTo>
                <a:lnTo>
                  <a:pt x="2828" y="10263"/>
                </a:lnTo>
                <a:lnTo>
                  <a:pt x="2582" y="10539"/>
                </a:lnTo>
                <a:lnTo>
                  <a:pt x="2367" y="10847"/>
                </a:lnTo>
                <a:lnTo>
                  <a:pt x="2152" y="11154"/>
                </a:lnTo>
                <a:lnTo>
                  <a:pt x="1998" y="11492"/>
                </a:lnTo>
                <a:lnTo>
                  <a:pt x="1875" y="11861"/>
                </a:lnTo>
                <a:lnTo>
                  <a:pt x="1752" y="12229"/>
                </a:lnTo>
                <a:lnTo>
                  <a:pt x="1721" y="12629"/>
                </a:lnTo>
                <a:lnTo>
                  <a:pt x="1691" y="13028"/>
                </a:lnTo>
                <a:lnTo>
                  <a:pt x="1691" y="13028"/>
                </a:lnTo>
                <a:lnTo>
                  <a:pt x="1691" y="13366"/>
                </a:lnTo>
                <a:lnTo>
                  <a:pt x="1752" y="13704"/>
                </a:lnTo>
                <a:lnTo>
                  <a:pt x="462" y="13704"/>
                </a:lnTo>
                <a:lnTo>
                  <a:pt x="462" y="13704"/>
                </a:lnTo>
                <a:lnTo>
                  <a:pt x="370" y="13704"/>
                </a:lnTo>
                <a:lnTo>
                  <a:pt x="277" y="13674"/>
                </a:lnTo>
                <a:lnTo>
                  <a:pt x="154" y="13581"/>
                </a:lnTo>
                <a:lnTo>
                  <a:pt x="32" y="13428"/>
                </a:lnTo>
                <a:lnTo>
                  <a:pt x="1" y="13336"/>
                </a:lnTo>
                <a:lnTo>
                  <a:pt x="1" y="13243"/>
                </a:lnTo>
                <a:lnTo>
                  <a:pt x="1" y="11492"/>
                </a:lnTo>
                <a:lnTo>
                  <a:pt x="1" y="11492"/>
                </a:lnTo>
                <a:lnTo>
                  <a:pt x="32" y="11400"/>
                </a:lnTo>
                <a:lnTo>
                  <a:pt x="62" y="11308"/>
                </a:lnTo>
                <a:lnTo>
                  <a:pt x="93" y="11246"/>
                </a:lnTo>
                <a:lnTo>
                  <a:pt x="154" y="11185"/>
                </a:lnTo>
                <a:lnTo>
                  <a:pt x="154" y="11185"/>
                </a:lnTo>
                <a:lnTo>
                  <a:pt x="247" y="11123"/>
                </a:lnTo>
                <a:lnTo>
                  <a:pt x="308" y="11031"/>
                </a:lnTo>
                <a:lnTo>
                  <a:pt x="339" y="10939"/>
                </a:lnTo>
                <a:lnTo>
                  <a:pt x="339" y="10816"/>
                </a:lnTo>
                <a:lnTo>
                  <a:pt x="339" y="7006"/>
                </a:lnTo>
                <a:lnTo>
                  <a:pt x="339" y="7006"/>
                </a:lnTo>
                <a:lnTo>
                  <a:pt x="400" y="6514"/>
                </a:lnTo>
                <a:lnTo>
                  <a:pt x="492" y="6054"/>
                </a:lnTo>
                <a:lnTo>
                  <a:pt x="646" y="5593"/>
                </a:lnTo>
                <a:lnTo>
                  <a:pt x="892" y="5193"/>
                </a:lnTo>
                <a:lnTo>
                  <a:pt x="3719" y="1045"/>
                </a:lnTo>
                <a:lnTo>
                  <a:pt x="3719" y="1045"/>
                </a:lnTo>
                <a:lnTo>
                  <a:pt x="3842" y="892"/>
                </a:lnTo>
                <a:lnTo>
                  <a:pt x="3964" y="799"/>
                </a:lnTo>
                <a:lnTo>
                  <a:pt x="4118" y="738"/>
                </a:lnTo>
                <a:lnTo>
                  <a:pt x="4302" y="707"/>
                </a:lnTo>
                <a:lnTo>
                  <a:pt x="14903" y="1"/>
                </a:lnTo>
                <a:lnTo>
                  <a:pt x="14903" y="1"/>
                </a:lnTo>
                <a:lnTo>
                  <a:pt x="15241" y="1"/>
                </a:lnTo>
                <a:lnTo>
                  <a:pt x="15579" y="62"/>
                </a:lnTo>
                <a:lnTo>
                  <a:pt x="15917" y="185"/>
                </a:lnTo>
                <a:lnTo>
                  <a:pt x="16224" y="369"/>
                </a:lnTo>
                <a:lnTo>
                  <a:pt x="24796" y="5961"/>
                </a:lnTo>
                <a:lnTo>
                  <a:pt x="24796" y="5961"/>
                </a:lnTo>
                <a:lnTo>
                  <a:pt x="25411" y="6054"/>
                </a:lnTo>
                <a:lnTo>
                  <a:pt x="26118" y="6207"/>
                </a:lnTo>
                <a:lnTo>
                  <a:pt x="26947" y="6422"/>
                </a:lnTo>
                <a:lnTo>
                  <a:pt x="27900" y="6729"/>
                </a:lnTo>
                <a:lnTo>
                  <a:pt x="28852" y="7067"/>
                </a:lnTo>
                <a:lnTo>
                  <a:pt x="29344" y="7283"/>
                </a:lnTo>
                <a:lnTo>
                  <a:pt x="29805" y="7498"/>
                </a:lnTo>
                <a:lnTo>
                  <a:pt x="30266" y="7743"/>
                </a:lnTo>
                <a:lnTo>
                  <a:pt x="30665" y="7989"/>
                </a:lnTo>
                <a:lnTo>
                  <a:pt x="30665" y="7989"/>
                </a:lnTo>
                <a:lnTo>
                  <a:pt x="31126" y="8358"/>
                </a:lnTo>
                <a:lnTo>
                  <a:pt x="31126" y="8358"/>
                </a:lnTo>
                <a:lnTo>
                  <a:pt x="31464" y="8696"/>
                </a:lnTo>
                <a:lnTo>
                  <a:pt x="31618" y="8880"/>
                </a:lnTo>
                <a:lnTo>
                  <a:pt x="31741" y="9065"/>
                </a:lnTo>
                <a:lnTo>
                  <a:pt x="31833" y="9249"/>
                </a:lnTo>
                <a:lnTo>
                  <a:pt x="31925" y="9433"/>
                </a:lnTo>
                <a:lnTo>
                  <a:pt x="31986" y="9648"/>
                </a:lnTo>
                <a:lnTo>
                  <a:pt x="32017" y="9864"/>
                </a:lnTo>
                <a:lnTo>
                  <a:pt x="32017" y="10877"/>
                </a:lnTo>
                <a:lnTo>
                  <a:pt x="32017" y="10877"/>
                </a:lnTo>
                <a:lnTo>
                  <a:pt x="32048" y="10970"/>
                </a:lnTo>
                <a:lnTo>
                  <a:pt x="32078" y="11062"/>
                </a:lnTo>
                <a:lnTo>
                  <a:pt x="32140" y="11123"/>
                </a:lnTo>
                <a:lnTo>
                  <a:pt x="32232" y="11154"/>
                </a:lnTo>
                <a:lnTo>
                  <a:pt x="32232" y="11154"/>
                </a:lnTo>
                <a:lnTo>
                  <a:pt x="32386" y="11246"/>
                </a:lnTo>
                <a:lnTo>
                  <a:pt x="32539" y="11400"/>
                </a:lnTo>
                <a:lnTo>
                  <a:pt x="32632" y="11553"/>
                </a:lnTo>
                <a:lnTo>
                  <a:pt x="32662" y="1176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50"/>
          <p:cNvSpPr/>
          <p:nvPr/>
        </p:nvSpPr>
        <p:spPr>
          <a:xfrm>
            <a:off x="1336679" y="2021857"/>
            <a:ext cx="1146455" cy="613173"/>
          </a:xfrm>
          <a:custGeom>
            <a:avLst/>
            <a:gdLst/>
            <a:ahLst/>
            <a:cxnLst/>
            <a:rect l="l" t="t" r="r" b="b"/>
            <a:pathLst>
              <a:path w="14135" h="7560" extrusionOk="0">
                <a:moveTo>
                  <a:pt x="0" y="1"/>
                </a:moveTo>
                <a:lnTo>
                  <a:pt x="0" y="2981"/>
                </a:lnTo>
                <a:lnTo>
                  <a:pt x="31" y="3196"/>
                </a:lnTo>
                <a:lnTo>
                  <a:pt x="93" y="3350"/>
                </a:lnTo>
                <a:lnTo>
                  <a:pt x="185" y="3503"/>
                </a:lnTo>
                <a:lnTo>
                  <a:pt x="338" y="3657"/>
                </a:lnTo>
                <a:lnTo>
                  <a:pt x="553" y="3841"/>
                </a:lnTo>
                <a:lnTo>
                  <a:pt x="830" y="4087"/>
                </a:lnTo>
                <a:lnTo>
                  <a:pt x="1076" y="4425"/>
                </a:lnTo>
                <a:lnTo>
                  <a:pt x="1352" y="4855"/>
                </a:lnTo>
                <a:lnTo>
                  <a:pt x="1475" y="5101"/>
                </a:lnTo>
                <a:lnTo>
                  <a:pt x="1567" y="5378"/>
                </a:lnTo>
                <a:lnTo>
                  <a:pt x="1660" y="5685"/>
                </a:lnTo>
                <a:lnTo>
                  <a:pt x="1752" y="5992"/>
                </a:lnTo>
                <a:lnTo>
                  <a:pt x="1813" y="6330"/>
                </a:lnTo>
                <a:lnTo>
                  <a:pt x="1844" y="6730"/>
                </a:lnTo>
                <a:lnTo>
                  <a:pt x="1875" y="7129"/>
                </a:lnTo>
                <a:lnTo>
                  <a:pt x="1875" y="7559"/>
                </a:lnTo>
                <a:lnTo>
                  <a:pt x="13335" y="7559"/>
                </a:lnTo>
                <a:lnTo>
                  <a:pt x="13274" y="7221"/>
                </a:lnTo>
                <a:lnTo>
                  <a:pt x="13274" y="6883"/>
                </a:lnTo>
                <a:lnTo>
                  <a:pt x="13274" y="6515"/>
                </a:lnTo>
                <a:lnTo>
                  <a:pt x="13335" y="6177"/>
                </a:lnTo>
                <a:lnTo>
                  <a:pt x="13397" y="5869"/>
                </a:lnTo>
                <a:lnTo>
                  <a:pt x="13489" y="5562"/>
                </a:lnTo>
                <a:lnTo>
                  <a:pt x="13612" y="5255"/>
                </a:lnTo>
                <a:lnTo>
                  <a:pt x="13766" y="4948"/>
                </a:lnTo>
                <a:lnTo>
                  <a:pt x="13950" y="4702"/>
                </a:lnTo>
                <a:lnTo>
                  <a:pt x="14134" y="4425"/>
                </a:lnTo>
                <a:lnTo>
                  <a:pt x="14134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50"/>
          <p:cNvSpPr/>
          <p:nvPr/>
        </p:nvSpPr>
        <p:spPr>
          <a:xfrm>
            <a:off x="1336679" y="2021857"/>
            <a:ext cx="1146455" cy="613173"/>
          </a:xfrm>
          <a:custGeom>
            <a:avLst/>
            <a:gdLst/>
            <a:ahLst/>
            <a:cxnLst/>
            <a:rect l="l" t="t" r="r" b="b"/>
            <a:pathLst>
              <a:path w="14135" h="7560" fill="none" extrusionOk="0">
                <a:moveTo>
                  <a:pt x="14134" y="1"/>
                </a:moveTo>
                <a:lnTo>
                  <a:pt x="14134" y="4425"/>
                </a:lnTo>
                <a:lnTo>
                  <a:pt x="14134" y="4425"/>
                </a:lnTo>
                <a:lnTo>
                  <a:pt x="13950" y="4702"/>
                </a:lnTo>
                <a:lnTo>
                  <a:pt x="13766" y="4948"/>
                </a:lnTo>
                <a:lnTo>
                  <a:pt x="13612" y="5255"/>
                </a:lnTo>
                <a:lnTo>
                  <a:pt x="13489" y="5562"/>
                </a:lnTo>
                <a:lnTo>
                  <a:pt x="13397" y="5869"/>
                </a:lnTo>
                <a:lnTo>
                  <a:pt x="13335" y="6177"/>
                </a:lnTo>
                <a:lnTo>
                  <a:pt x="13274" y="6515"/>
                </a:lnTo>
                <a:lnTo>
                  <a:pt x="13274" y="6883"/>
                </a:lnTo>
                <a:lnTo>
                  <a:pt x="13274" y="6883"/>
                </a:lnTo>
                <a:lnTo>
                  <a:pt x="13274" y="7221"/>
                </a:lnTo>
                <a:lnTo>
                  <a:pt x="13335" y="7559"/>
                </a:lnTo>
                <a:lnTo>
                  <a:pt x="1875" y="7559"/>
                </a:lnTo>
                <a:lnTo>
                  <a:pt x="1875" y="7559"/>
                </a:lnTo>
                <a:lnTo>
                  <a:pt x="1875" y="7129"/>
                </a:lnTo>
                <a:lnTo>
                  <a:pt x="1844" y="6730"/>
                </a:lnTo>
                <a:lnTo>
                  <a:pt x="1813" y="6330"/>
                </a:lnTo>
                <a:lnTo>
                  <a:pt x="1752" y="5992"/>
                </a:lnTo>
                <a:lnTo>
                  <a:pt x="1660" y="5685"/>
                </a:lnTo>
                <a:lnTo>
                  <a:pt x="1567" y="5378"/>
                </a:lnTo>
                <a:lnTo>
                  <a:pt x="1475" y="5101"/>
                </a:lnTo>
                <a:lnTo>
                  <a:pt x="1352" y="4855"/>
                </a:lnTo>
                <a:lnTo>
                  <a:pt x="1076" y="4425"/>
                </a:lnTo>
                <a:lnTo>
                  <a:pt x="830" y="4087"/>
                </a:lnTo>
                <a:lnTo>
                  <a:pt x="553" y="3841"/>
                </a:lnTo>
                <a:lnTo>
                  <a:pt x="338" y="3657"/>
                </a:lnTo>
                <a:lnTo>
                  <a:pt x="338" y="3657"/>
                </a:lnTo>
                <a:lnTo>
                  <a:pt x="185" y="3503"/>
                </a:lnTo>
                <a:lnTo>
                  <a:pt x="93" y="3350"/>
                </a:lnTo>
                <a:lnTo>
                  <a:pt x="31" y="3196"/>
                </a:lnTo>
                <a:lnTo>
                  <a:pt x="0" y="2981"/>
                </a:lnTo>
                <a:lnTo>
                  <a:pt x="0" y="1"/>
                </a:lnTo>
                <a:lnTo>
                  <a:pt x="14134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50"/>
          <p:cNvSpPr/>
          <p:nvPr/>
        </p:nvSpPr>
        <p:spPr>
          <a:xfrm>
            <a:off x="1336679" y="2021857"/>
            <a:ext cx="1146455" cy="74862"/>
          </a:xfrm>
          <a:custGeom>
            <a:avLst/>
            <a:gdLst/>
            <a:ahLst/>
            <a:cxnLst/>
            <a:rect l="l" t="t" r="r" b="b"/>
            <a:pathLst>
              <a:path w="14135" h="923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close/>
              </a:path>
            </a:pathLst>
          </a:custGeom>
          <a:solidFill>
            <a:srgbClr val="75D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50"/>
          <p:cNvSpPr/>
          <p:nvPr/>
        </p:nvSpPr>
        <p:spPr>
          <a:xfrm>
            <a:off x="1336679" y="2021857"/>
            <a:ext cx="1146455" cy="74862"/>
          </a:xfrm>
          <a:custGeom>
            <a:avLst/>
            <a:gdLst/>
            <a:ahLst/>
            <a:cxnLst/>
            <a:rect l="l" t="t" r="r" b="b"/>
            <a:pathLst>
              <a:path w="14135" h="923" fill="none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50"/>
          <p:cNvSpPr/>
          <p:nvPr/>
        </p:nvSpPr>
        <p:spPr>
          <a:xfrm>
            <a:off x="875676" y="1600757"/>
            <a:ext cx="1689713" cy="463610"/>
          </a:xfrm>
          <a:custGeom>
            <a:avLst/>
            <a:gdLst/>
            <a:ahLst/>
            <a:cxnLst/>
            <a:rect l="l" t="t" r="r" b="b"/>
            <a:pathLst>
              <a:path w="20833" h="5716" extrusionOk="0">
                <a:moveTo>
                  <a:pt x="12536" y="0"/>
                </a:moveTo>
                <a:lnTo>
                  <a:pt x="3042" y="522"/>
                </a:lnTo>
                <a:lnTo>
                  <a:pt x="2919" y="522"/>
                </a:lnTo>
                <a:lnTo>
                  <a:pt x="2796" y="584"/>
                </a:lnTo>
                <a:lnTo>
                  <a:pt x="2704" y="676"/>
                </a:lnTo>
                <a:lnTo>
                  <a:pt x="2643" y="768"/>
                </a:lnTo>
                <a:lnTo>
                  <a:pt x="92" y="4793"/>
                </a:lnTo>
                <a:lnTo>
                  <a:pt x="31" y="4947"/>
                </a:lnTo>
                <a:lnTo>
                  <a:pt x="0" y="5101"/>
                </a:lnTo>
                <a:lnTo>
                  <a:pt x="31" y="5254"/>
                </a:lnTo>
                <a:lnTo>
                  <a:pt x="92" y="5408"/>
                </a:lnTo>
                <a:lnTo>
                  <a:pt x="184" y="5531"/>
                </a:lnTo>
                <a:lnTo>
                  <a:pt x="307" y="5623"/>
                </a:lnTo>
                <a:lnTo>
                  <a:pt x="461" y="5684"/>
                </a:lnTo>
                <a:lnTo>
                  <a:pt x="645" y="5715"/>
                </a:lnTo>
                <a:lnTo>
                  <a:pt x="20586" y="5715"/>
                </a:lnTo>
                <a:lnTo>
                  <a:pt x="20679" y="5684"/>
                </a:lnTo>
                <a:lnTo>
                  <a:pt x="20740" y="5654"/>
                </a:lnTo>
                <a:lnTo>
                  <a:pt x="20801" y="5561"/>
                </a:lnTo>
                <a:lnTo>
                  <a:pt x="20832" y="5469"/>
                </a:lnTo>
                <a:lnTo>
                  <a:pt x="20801" y="5346"/>
                </a:lnTo>
                <a:lnTo>
                  <a:pt x="20771" y="5254"/>
                </a:lnTo>
                <a:lnTo>
                  <a:pt x="20709" y="5131"/>
                </a:lnTo>
                <a:lnTo>
                  <a:pt x="20617" y="5070"/>
                </a:lnTo>
                <a:lnTo>
                  <a:pt x="13120" y="184"/>
                </a:lnTo>
                <a:lnTo>
                  <a:pt x="12997" y="92"/>
                </a:lnTo>
                <a:lnTo>
                  <a:pt x="12874" y="31"/>
                </a:lnTo>
                <a:lnTo>
                  <a:pt x="1272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50"/>
          <p:cNvSpPr/>
          <p:nvPr/>
        </p:nvSpPr>
        <p:spPr>
          <a:xfrm>
            <a:off x="1336679" y="1638065"/>
            <a:ext cx="1161378" cy="383882"/>
          </a:xfrm>
          <a:custGeom>
            <a:avLst/>
            <a:gdLst/>
            <a:ahLst/>
            <a:cxnLst/>
            <a:rect l="l" t="t" r="r" b="b"/>
            <a:pathLst>
              <a:path w="14319" h="4733" extrusionOk="0">
                <a:moveTo>
                  <a:pt x="6975" y="1"/>
                </a:moveTo>
                <a:lnTo>
                  <a:pt x="6330" y="32"/>
                </a:lnTo>
                <a:lnTo>
                  <a:pt x="4978" y="124"/>
                </a:lnTo>
                <a:lnTo>
                  <a:pt x="431" y="370"/>
                </a:lnTo>
                <a:lnTo>
                  <a:pt x="0" y="4733"/>
                </a:lnTo>
                <a:lnTo>
                  <a:pt x="14319" y="4733"/>
                </a:lnTo>
                <a:lnTo>
                  <a:pt x="9280" y="1445"/>
                </a:lnTo>
                <a:lnTo>
                  <a:pt x="8511" y="953"/>
                </a:lnTo>
                <a:lnTo>
                  <a:pt x="7866" y="523"/>
                </a:lnTo>
                <a:lnTo>
                  <a:pt x="7221" y="93"/>
                </a:lnTo>
                <a:lnTo>
                  <a:pt x="7067" y="32"/>
                </a:lnTo>
                <a:lnTo>
                  <a:pt x="697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50"/>
          <p:cNvSpPr/>
          <p:nvPr/>
        </p:nvSpPr>
        <p:spPr>
          <a:xfrm>
            <a:off x="1364093" y="1640579"/>
            <a:ext cx="485996" cy="381367"/>
          </a:xfrm>
          <a:custGeom>
            <a:avLst/>
            <a:gdLst/>
            <a:ahLst/>
            <a:cxnLst/>
            <a:rect l="l" t="t" r="r" b="b"/>
            <a:pathLst>
              <a:path w="5992" h="4702" extrusionOk="0">
                <a:moveTo>
                  <a:pt x="5992" y="1"/>
                </a:moveTo>
                <a:lnTo>
                  <a:pt x="4640" y="93"/>
                </a:lnTo>
                <a:lnTo>
                  <a:pt x="0" y="4702"/>
                </a:lnTo>
                <a:lnTo>
                  <a:pt x="1291" y="4702"/>
                </a:lnTo>
                <a:lnTo>
                  <a:pt x="5992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50"/>
          <p:cNvSpPr/>
          <p:nvPr/>
        </p:nvSpPr>
        <p:spPr>
          <a:xfrm>
            <a:off x="1528575" y="1640579"/>
            <a:ext cx="446172" cy="381367"/>
          </a:xfrm>
          <a:custGeom>
            <a:avLst/>
            <a:gdLst/>
            <a:ahLst/>
            <a:cxnLst/>
            <a:rect l="l" t="t" r="r" b="b"/>
            <a:pathLst>
              <a:path w="5501" h="4702" extrusionOk="0">
                <a:moveTo>
                  <a:pt x="4701" y="1"/>
                </a:moveTo>
                <a:lnTo>
                  <a:pt x="0" y="4702"/>
                </a:lnTo>
                <a:lnTo>
                  <a:pt x="1291" y="4702"/>
                </a:lnTo>
                <a:lnTo>
                  <a:pt x="5500" y="492"/>
                </a:lnTo>
                <a:lnTo>
                  <a:pt x="4855" y="62"/>
                </a:lnTo>
                <a:lnTo>
                  <a:pt x="4701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2510;p50"/>
          <p:cNvSpPr/>
          <p:nvPr/>
        </p:nvSpPr>
        <p:spPr>
          <a:xfrm>
            <a:off x="1720471" y="1715359"/>
            <a:ext cx="368877" cy="306586"/>
          </a:xfrm>
          <a:custGeom>
            <a:avLst/>
            <a:gdLst/>
            <a:ahLst/>
            <a:cxnLst/>
            <a:rect l="l" t="t" r="r" b="b"/>
            <a:pathLst>
              <a:path w="4548" h="3780" extrusionOk="0">
                <a:moveTo>
                  <a:pt x="3779" y="0"/>
                </a:moveTo>
                <a:lnTo>
                  <a:pt x="0" y="3780"/>
                </a:lnTo>
                <a:lnTo>
                  <a:pt x="1260" y="3780"/>
                </a:lnTo>
                <a:lnTo>
                  <a:pt x="4548" y="492"/>
                </a:lnTo>
                <a:lnTo>
                  <a:pt x="3779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2511;p50"/>
          <p:cNvSpPr/>
          <p:nvPr/>
        </p:nvSpPr>
        <p:spPr>
          <a:xfrm>
            <a:off x="920527" y="1670507"/>
            <a:ext cx="38882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2550" y="154"/>
                </a:lnTo>
                <a:lnTo>
                  <a:pt x="2520" y="185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4333" y="4333"/>
                </a:lnTo>
                <a:lnTo>
                  <a:pt x="4609" y="1752"/>
                </a:lnTo>
                <a:lnTo>
                  <a:pt x="4670" y="1076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50"/>
          <p:cNvSpPr/>
          <p:nvPr/>
        </p:nvSpPr>
        <p:spPr>
          <a:xfrm>
            <a:off x="920527" y="1670507"/>
            <a:ext cx="38882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799" y="4333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50"/>
          <p:cNvSpPr/>
          <p:nvPr/>
        </p:nvSpPr>
        <p:spPr>
          <a:xfrm>
            <a:off x="1037643" y="1757696"/>
            <a:ext cx="261734" cy="264248"/>
          </a:xfrm>
          <a:custGeom>
            <a:avLst/>
            <a:gdLst/>
            <a:ahLst/>
            <a:cxnLst/>
            <a:rect l="l" t="t" r="r" b="b"/>
            <a:pathLst>
              <a:path w="3227" h="3258" extrusionOk="0">
                <a:moveTo>
                  <a:pt x="3226" y="1"/>
                </a:moveTo>
                <a:lnTo>
                  <a:pt x="0" y="3258"/>
                </a:lnTo>
                <a:lnTo>
                  <a:pt x="584" y="3258"/>
                </a:lnTo>
                <a:lnTo>
                  <a:pt x="3165" y="677"/>
                </a:lnTo>
                <a:lnTo>
                  <a:pt x="3226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50"/>
          <p:cNvSpPr/>
          <p:nvPr/>
        </p:nvSpPr>
        <p:spPr>
          <a:xfrm>
            <a:off x="2450582" y="2300941"/>
            <a:ext cx="555830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4" y="431"/>
                </a:lnTo>
                <a:lnTo>
                  <a:pt x="1506" y="585"/>
                </a:lnTo>
                <a:lnTo>
                  <a:pt x="1261" y="800"/>
                </a:lnTo>
                <a:lnTo>
                  <a:pt x="1015" y="1015"/>
                </a:lnTo>
                <a:lnTo>
                  <a:pt x="800" y="1261"/>
                </a:lnTo>
                <a:lnTo>
                  <a:pt x="585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2" y="3074"/>
                </a:lnTo>
                <a:lnTo>
                  <a:pt x="1" y="3442"/>
                </a:lnTo>
                <a:lnTo>
                  <a:pt x="32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5" y="5347"/>
                </a:lnTo>
                <a:lnTo>
                  <a:pt x="800" y="5593"/>
                </a:lnTo>
                <a:lnTo>
                  <a:pt x="1015" y="5839"/>
                </a:lnTo>
                <a:lnTo>
                  <a:pt x="1261" y="6054"/>
                </a:lnTo>
                <a:lnTo>
                  <a:pt x="1506" y="6269"/>
                </a:lnTo>
                <a:lnTo>
                  <a:pt x="1814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1" y="6423"/>
                </a:lnTo>
                <a:lnTo>
                  <a:pt x="5347" y="6269"/>
                </a:lnTo>
                <a:lnTo>
                  <a:pt x="5624" y="6054"/>
                </a:lnTo>
                <a:lnTo>
                  <a:pt x="5839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3" y="3780"/>
                </a:lnTo>
                <a:lnTo>
                  <a:pt x="6853" y="3442"/>
                </a:lnTo>
                <a:lnTo>
                  <a:pt x="6853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9" y="1015"/>
                </a:lnTo>
                <a:lnTo>
                  <a:pt x="5624" y="800"/>
                </a:lnTo>
                <a:lnTo>
                  <a:pt x="5347" y="585"/>
                </a:lnTo>
                <a:lnTo>
                  <a:pt x="5071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2515;p50"/>
          <p:cNvSpPr/>
          <p:nvPr/>
        </p:nvSpPr>
        <p:spPr>
          <a:xfrm>
            <a:off x="2565266" y="2413110"/>
            <a:ext cx="328972" cy="331567"/>
          </a:xfrm>
          <a:custGeom>
            <a:avLst/>
            <a:gdLst/>
            <a:ahLst/>
            <a:cxnLst/>
            <a:rect l="l" t="t" r="r" b="b"/>
            <a:pathLst>
              <a:path w="4056" h="4088" extrusionOk="0">
                <a:moveTo>
                  <a:pt x="2028" y="1"/>
                </a:moveTo>
                <a:lnTo>
                  <a:pt x="1813" y="31"/>
                </a:lnTo>
                <a:lnTo>
                  <a:pt x="1598" y="62"/>
                </a:lnTo>
                <a:lnTo>
                  <a:pt x="1414" y="93"/>
                </a:lnTo>
                <a:lnTo>
                  <a:pt x="1229" y="185"/>
                </a:lnTo>
                <a:lnTo>
                  <a:pt x="1045" y="246"/>
                </a:lnTo>
                <a:lnTo>
                  <a:pt x="891" y="369"/>
                </a:lnTo>
                <a:lnTo>
                  <a:pt x="738" y="462"/>
                </a:lnTo>
                <a:lnTo>
                  <a:pt x="584" y="615"/>
                </a:lnTo>
                <a:lnTo>
                  <a:pt x="461" y="738"/>
                </a:lnTo>
                <a:lnTo>
                  <a:pt x="338" y="922"/>
                </a:lnTo>
                <a:lnTo>
                  <a:pt x="246" y="1076"/>
                </a:lnTo>
                <a:lnTo>
                  <a:pt x="154" y="1260"/>
                </a:lnTo>
                <a:lnTo>
                  <a:pt x="92" y="1445"/>
                </a:lnTo>
                <a:lnTo>
                  <a:pt x="31" y="1629"/>
                </a:lnTo>
                <a:lnTo>
                  <a:pt x="0" y="1844"/>
                </a:lnTo>
                <a:lnTo>
                  <a:pt x="0" y="2059"/>
                </a:lnTo>
                <a:lnTo>
                  <a:pt x="0" y="2244"/>
                </a:lnTo>
                <a:lnTo>
                  <a:pt x="31" y="2459"/>
                </a:lnTo>
                <a:lnTo>
                  <a:pt x="92" y="2643"/>
                </a:lnTo>
                <a:lnTo>
                  <a:pt x="154" y="2827"/>
                </a:lnTo>
                <a:lnTo>
                  <a:pt x="246" y="3012"/>
                </a:lnTo>
                <a:lnTo>
                  <a:pt x="338" y="3196"/>
                </a:lnTo>
                <a:lnTo>
                  <a:pt x="461" y="3350"/>
                </a:lnTo>
                <a:lnTo>
                  <a:pt x="584" y="3473"/>
                </a:lnTo>
                <a:lnTo>
                  <a:pt x="738" y="3626"/>
                </a:lnTo>
                <a:lnTo>
                  <a:pt x="891" y="3718"/>
                </a:lnTo>
                <a:lnTo>
                  <a:pt x="1045" y="3841"/>
                </a:lnTo>
                <a:lnTo>
                  <a:pt x="1229" y="3903"/>
                </a:lnTo>
                <a:lnTo>
                  <a:pt x="1414" y="3995"/>
                </a:lnTo>
                <a:lnTo>
                  <a:pt x="1598" y="4026"/>
                </a:lnTo>
                <a:lnTo>
                  <a:pt x="1813" y="4056"/>
                </a:lnTo>
                <a:lnTo>
                  <a:pt x="2028" y="4087"/>
                </a:lnTo>
                <a:lnTo>
                  <a:pt x="2212" y="4056"/>
                </a:lnTo>
                <a:lnTo>
                  <a:pt x="2428" y="4026"/>
                </a:lnTo>
                <a:lnTo>
                  <a:pt x="2612" y="3995"/>
                </a:lnTo>
                <a:lnTo>
                  <a:pt x="2796" y="3903"/>
                </a:lnTo>
                <a:lnTo>
                  <a:pt x="2981" y="3841"/>
                </a:lnTo>
                <a:lnTo>
                  <a:pt x="3165" y="3718"/>
                </a:lnTo>
                <a:lnTo>
                  <a:pt x="3319" y="3626"/>
                </a:lnTo>
                <a:lnTo>
                  <a:pt x="3441" y="3473"/>
                </a:lnTo>
                <a:lnTo>
                  <a:pt x="3595" y="3350"/>
                </a:lnTo>
                <a:lnTo>
                  <a:pt x="3718" y="3196"/>
                </a:lnTo>
                <a:lnTo>
                  <a:pt x="3810" y="3012"/>
                </a:lnTo>
                <a:lnTo>
                  <a:pt x="3902" y="2827"/>
                </a:lnTo>
                <a:lnTo>
                  <a:pt x="3964" y="2643"/>
                </a:lnTo>
                <a:lnTo>
                  <a:pt x="4025" y="2459"/>
                </a:lnTo>
                <a:lnTo>
                  <a:pt x="4056" y="2244"/>
                </a:lnTo>
                <a:lnTo>
                  <a:pt x="4056" y="2059"/>
                </a:lnTo>
                <a:lnTo>
                  <a:pt x="4056" y="1844"/>
                </a:lnTo>
                <a:lnTo>
                  <a:pt x="4025" y="1629"/>
                </a:lnTo>
                <a:lnTo>
                  <a:pt x="3964" y="1445"/>
                </a:lnTo>
                <a:lnTo>
                  <a:pt x="3902" y="1260"/>
                </a:lnTo>
                <a:lnTo>
                  <a:pt x="3810" y="1076"/>
                </a:lnTo>
                <a:lnTo>
                  <a:pt x="3718" y="922"/>
                </a:lnTo>
                <a:lnTo>
                  <a:pt x="3595" y="738"/>
                </a:lnTo>
                <a:lnTo>
                  <a:pt x="3441" y="615"/>
                </a:lnTo>
                <a:lnTo>
                  <a:pt x="3319" y="462"/>
                </a:lnTo>
                <a:lnTo>
                  <a:pt x="3165" y="369"/>
                </a:lnTo>
                <a:lnTo>
                  <a:pt x="2981" y="246"/>
                </a:lnTo>
                <a:lnTo>
                  <a:pt x="2796" y="185"/>
                </a:lnTo>
                <a:lnTo>
                  <a:pt x="2612" y="93"/>
                </a:lnTo>
                <a:lnTo>
                  <a:pt x="2428" y="62"/>
                </a:lnTo>
                <a:lnTo>
                  <a:pt x="2212" y="31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50"/>
          <p:cNvSpPr/>
          <p:nvPr/>
        </p:nvSpPr>
        <p:spPr>
          <a:xfrm>
            <a:off x="2582703" y="2433062"/>
            <a:ext cx="291663" cy="291663"/>
          </a:xfrm>
          <a:custGeom>
            <a:avLst/>
            <a:gdLst/>
            <a:ahLst/>
            <a:cxnLst/>
            <a:rect l="l" t="t" r="r" b="b"/>
            <a:pathLst>
              <a:path w="3596" h="3596" extrusionOk="0">
                <a:moveTo>
                  <a:pt x="1598" y="0"/>
                </a:moveTo>
                <a:lnTo>
                  <a:pt x="1414" y="31"/>
                </a:lnTo>
                <a:lnTo>
                  <a:pt x="1199" y="93"/>
                </a:lnTo>
                <a:lnTo>
                  <a:pt x="1014" y="185"/>
                </a:lnTo>
                <a:lnTo>
                  <a:pt x="768" y="338"/>
                </a:lnTo>
                <a:lnTo>
                  <a:pt x="523" y="523"/>
                </a:lnTo>
                <a:lnTo>
                  <a:pt x="338" y="769"/>
                </a:lnTo>
                <a:lnTo>
                  <a:pt x="185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5" y="2581"/>
                </a:lnTo>
                <a:lnTo>
                  <a:pt x="338" y="2827"/>
                </a:lnTo>
                <a:lnTo>
                  <a:pt x="523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9" y="3503"/>
                </a:lnTo>
                <a:lnTo>
                  <a:pt x="1414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3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2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2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3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50"/>
          <p:cNvSpPr/>
          <p:nvPr/>
        </p:nvSpPr>
        <p:spPr>
          <a:xfrm>
            <a:off x="2597627" y="2447986"/>
            <a:ext cx="26424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9" y="339"/>
                </a:lnTo>
                <a:lnTo>
                  <a:pt x="154" y="585"/>
                </a:lnTo>
                <a:lnTo>
                  <a:pt x="1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5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1" y="2397"/>
                </a:lnTo>
                <a:lnTo>
                  <a:pt x="154" y="2643"/>
                </a:lnTo>
                <a:lnTo>
                  <a:pt x="339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8" y="2397"/>
                </a:lnTo>
                <a:lnTo>
                  <a:pt x="2920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20" y="953"/>
                </a:lnTo>
                <a:lnTo>
                  <a:pt x="3258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50"/>
          <p:cNvSpPr/>
          <p:nvPr/>
        </p:nvSpPr>
        <p:spPr>
          <a:xfrm>
            <a:off x="2697305" y="2547664"/>
            <a:ext cx="62372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4" y="124"/>
                </a:lnTo>
                <a:lnTo>
                  <a:pt x="31" y="247"/>
                </a:lnTo>
                <a:lnTo>
                  <a:pt x="1" y="400"/>
                </a:lnTo>
                <a:lnTo>
                  <a:pt x="31" y="523"/>
                </a:lnTo>
                <a:lnTo>
                  <a:pt x="124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50"/>
          <p:cNvSpPr/>
          <p:nvPr/>
        </p:nvSpPr>
        <p:spPr>
          <a:xfrm>
            <a:off x="2717257" y="2567616"/>
            <a:ext cx="22467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3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3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50"/>
          <p:cNvSpPr/>
          <p:nvPr/>
        </p:nvSpPr>
        <p:spPr>
          <a:xfrm>
            <a:off x="825796" y="2300941"/>
            <a:ext cx="555830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3" y="431"/>
                </a:lnTo>
                <a:lnTo>
                  <a:pt x="1506" y="585"/>
                </a:lnTo>
                <a:lnTo>
                  <a:pt x="1260" y="800"/>
                </a:lnTo>
                <a:lnTo>
                  <a:pt x="1015" y="1015"/>
                </a:lnTo>
                <a:lnTo>
                  <a:pt x="799" y="1261"/>
                </a:lnTo>
                <a:lnTo>
                  <a:pt x="584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1" y="3074"/>
                </a:lnTo>
                <a:lnTo>
                  <a:pt x="1" y="3442"/>
                </a:lnTo>
                <a:lnTo>
                  <a:pt x="31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4" y="5347"/>
                </a:lnTo>
                <a:lnTo>
                  <a:pt x="799" y="5593"/>
                </a:lnTo>
                <a:lnTo>
                  <a:pt x="1015" y="5839"/>
                </a:lnTo>
                <a:lnTo>
                  <a:pt x="1260" y="6054"/>
                </a:lnTo>
                <a:lnTo>
                  <a:pt x="1506" y="6269"/>
                </a:lnTo>
                <a:lnTo>
                  <a:pt x="1813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0" y="6423"/>
                </a:lnTo>
                <a:lnTo>
                  <a:pt x="5347" y="6269"/>
                </a:lnTo>
                <a:lnTo>
                  <a:pt x="5623" y="6054"/>
                </a:lnTo>
                <a:lnTo>
                  <a:pt x="5838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2" y="3780"/>
                </a:lnTo>
                <a:lnTo>
                  <a:pt x="6852" y="3442"/>
                </a:lnTo>
                <a:lnTo>
                  <a:pt x="6852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8" y="1015"/>
                </a:lnTo>
                <a:lnTo>
                  <a:pt x="5623" y="800"/>
                </a:lnTo>
                <a:lnTo>
                  <a:pt x="5347" y="585"/>
                </a:lnTo>
                <a:lnTo>
                  <a:pt x="5070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50"/>
          <p:cNvSpPr/>
          <p:nvPr/>
        </p:nvSpPr>
        <p:spPr>
          <a:xfrm>
            <a:off x="940398" y="2413110"/>
            <a:ext cx="329053" cy="331567"/>
          </a:xfrm>
          <a:custGeom>
            <a:avLst/>
            <a:gdLst/>
            <a:ahLst/>
            <a:cxnLst/>
            <a:rect l="l" t="t" r="r" b="b"/>
            <a:pathLst>
              <a:path w="4057" h="4088" extrusionOk="0">
                <a:moveTo>
                  <a:pt x="2029" y="1"/>
                </a:moveTo>
                <a:lnTo>
                  <a:pt x="1814" y="31"/>
                </a:lnTo>
                <a:lnTo>
                  <a:pt x="1599" y="62"/>
                </a:lnTo>
                <a:lnTo>
                  <a:pt x="1414" y="93"/>
                </a:lnTo>
                <a:lnTo>
                  <a:pt x="1230" y="185"/>
                </a:lnTo>
                <a:lnTo>
                  <a:pt x="1046" y="246"/>
                </a:lnTo>
                <a:lnTo>
                  <a:pt x="892" y="369"/>
                </a:lnTo>
                <a:lnTo>
                  <a:pt x="738" y="462"/>
                </a:lnTo>
                <a:lnTo>
                  <a:pt x="585" y="615"/>
                </a:lnTo>
                <a:lnTo>
                  <a:pt x="462" y="738"/>
                </a:lnTo>
                <a:lnTo>
                  <a:pt x="339" y="922"/>
                </a:lnTo>
                <a:lnTo>
                  <a:pt x="247" y="1076"/>
                </a:lnTo>
                <a:lnTo>
                  <a:pt x="155" y="1260"/>
                </a:lnTo>
                <a:lnTo>
                  <a:pt x="93" y="1445"/>
                </a:lnTo>
                <a:lnTo>
                  <a:pt x="32" y="1629"/>
                </a:lnTo>
                <a:lnTo>
                  <a:pt x="1" y="1844"/>
                </a:lnTo>
                <a:lnTo>
                  <a:pt x="1" y="2059"/>
                </a:lnTo>
                <a:lnTo>
                  <a:pt x="1" y="2244"/>
                </a:lnTo>
                <a:lnTo>
                  <a:pt x="32" y="2459"/>
                </a:lnTo>
                <a:lnTo>
                  <a:pt x="93" y="2643"/>
                </a:lnTo>
                <a:lnTo>
                  <a:pt x="155" y="2827"/>
                </a:lnTo>
                <a:lnTo>
                  <a:pt x="247" y="3012"/>
                </a:lnTo>
                <a:lnTo>
                  <a:pt x="339" y="3196"/>
                </a:lnTo>
                <a:lnTo>
                  <a:pt x="462" y="3350"/>
                </a:lnTo>
                <a:lnTo>
                  <a:pt x="585" y="3473"/>
                </a:lnTo>
                <a:lnTo>
                  <a:pt x="738" y="3626"/>
                </a:lnTo>
                <a:lnTo>
                  <a:pt x="892" y="3718"/>
                </a:lnTo>
                <a:lnTo>
                  <a:pt x="1046" y="3841"/>
                </a:lnTo>
                <a:lnTo>
                  <a:pt x="1230" y="3903"/>
                </a:lnTo>
                <a:lnTo>
                  <a:pt x="1414" y="3995"/>
                </a:lnTo>
                <a:lnTo>
                  <a:pt x="1599" y="4026"/>
                </a:lnTo>
                <a:lnTo>
                  <a:pt x="1814" y="4056"/>
                </a:lnTo>
                <a:lnTo>
                  <a:pt x="2029" y="4087"/>
                </a:lnTo>
                <a:lnTo>
                  <a:pt x="2213" y="4056"/>
                </a:lnTo>
                <a:lnTo>
                  <a:pt x="2428" y="4026"/>
                </a:lnTo>
                <a:lnTo>
                  <a:pt x="2613" y="3995"/>
                </a:lnTo>
                <a:lnTo>
                  <a:pt x="2797" y="3903"/>
                </a:lnTo>
                <a:lnTo>
                  <a:pt x="2981" y="3841"/>
                </a:lnTo>
                <a:lnTo>
                  <a:pt x="3166" y="3718"/>
                </a:lnTo>
                <a:lnTo>
                  <a:pt x="3319" y="3626"/>
                </a:lnTo>
                <a:lnTo>
                  <a:pt x="3442" y="3473"/>
                </a:lnTo>
                <a:lnTo>
                  <a:pt x="3596" y="3350"/>
                </a:lnTo>
                <a:lnTo>
                  <a:pt x="3719" y="3196"/>
                </a:lnTo>
                <a:lnTo>
                  <a:pt x="3811" y="3012"/>
                </a:lnTo>
                <a:lnTo>
                  <a:pt x="3903" y="2827"/>
                </a:lnTo>
                <a:lnTo>
                  <a:pt x="3965" y="2643"/>
                </a:lnTo>
                <a:lnTo>
                  <a:pt x="4026" y="2459"/>
                </a:lnTo>
                <a:lnTo>
                  <a:pt x="4057" y="2244"/>
                </a:lnTo>
                <a:lnTo>
                  <a:pt x="4057" y="2059"/>
                </a:lnTo>
                <a:lnTo>
                  <a:pt x="4057" y="1844"/>
                </a:lnTo>
                <a:lnTo>
                  <a:pt x="4026" y="1629"/>
                </a:lnTo>
                <a:lnTo>
                  <a:pt x="3965" y="1445"/>
                </a:lnTo>
                <a:lnTo>
                  <a:pt x="3903" y="1260"/>
                </a:lnTo>
                <a:lnTo>
                  <a:pt x="3811" y="1076"/>
                </a:lnTo>
                <a:lnTo>
                  <a:pt x="3719" y="922"/>
                </a:lnTo>
                <a:lnTo>
                  <a:pt x="3596" y="738"/>
                </a:lnTo>
                <a:lnTo>
                  <a:pt x="3442" y="615"/>
                </a:lnTo>
                <a:lnTo>
                  <a:pt x="3319" y="462"/>
                </a:lnTo>
                <a:lnTo>
                  <a:pt x="3166" y="369"/>
                </a:lnTo>
                <a:lnTo>
                  <a:pt x="2981" y="246"/>
                </a:lnTo>
                <a:lnTo>
                  <a:pt x="2797" y="185"/>
                </a:lnTo>
                <a:lnTo>
                  <a:pt x="2613" y="93"/>
                </a:lnTo>
                <a:lnTo>
                  <a:pt x="2428" y="62"/>
                </a:lnTo>
                <a:lnTo>
                  <a:pt x="2213" y="31"/>
                </a:lnTo>
                <a:lnTo>
                  <a:pt x="20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50"/>
          <p:cNvSpPr/>
          <p:nvPr/>
        </p:nvSpPr>
        <p:spPr>
          <a:xfrm>
            <a:off x="957917" y="2433062"/>
            <a:ext cx="291581" cy="291663"/>
          </a:xfrm>
          <a:custGeom>
            <a:avLst/>
            <a:gdLst/>
            <a:ahLst/>
            <a:cxnLst/>
            <a:rect l="l" t="t" r="r" b="b"/>
            <a:pathLst>
              <a:path w="3595" h="3596" extrusionOk="0">
                <a:moveTo>
                  <a:pt x="1598" y="0"/>
                </a:moveTo>
                <a:lnTo>
                  <a:pt x="1413" y="31"/>
                </a:lnTo>
                <a:lnTo>
                  <a:pt x="1198" y="93"/>
                </a:lnTo>
                <a:lnTo>
                  <a:pt x="1014" y="185"/>
                </a:lnTo>
                <a:lnTo>
                  <a:pt x="768" y="338"/>
                </a:lnTo>
                <a:lnTo>
                  <a:pt x="522" y="523"/>
                </a:lnTo>
                <a:lnTo>
                  <a:pt x="338" y="769"/>
                </a:lnTo>
                <a:lnTo>
                  <a:pt x="184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4" y="2581"/>
                </a:lnTo>
                <a:lnTo>
                  <a:pt x="338" y="2827"/>
                </a:lnTo>
                <a:lnTo>
                  <a:pt x="522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8" y="3503"/>
                </a:lnTo>
                <a:lnTo>
                  <a:pt x="1413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2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1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1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2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50"/>
          <p:cNvSpPr/>
          <p:nvPr/>
        </p:nvSpPr>
        <p:spPr>
          <a:xfrm>
            <a:off x="972840" y="2447986"/>
            <a:ext cx="26424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8" y="339"/>
                </a:lnTo>
                <a:lnTo>
                  <a:pt x="154" y="585"/>
                </a:lnTo>
                <a:lnTo>
                  <a:pt x="0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4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0" y="2397"/>
                </a:lnTo>
                <a:lnTo>
                  <a:pt x="154" y="2643"/>
                </a:lnTo>
                <a:lnTo>
                  <a:pt x="338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7" y="2397"/>
                </a:lnTo>
                <a:lnTo>
                  <a:pt x="2919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19" y="953"/>
                </a:lnTo>
                <a:lnTo>
                  <a:pt x="3257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50"/>
          <p:cNvSpPr/>
          <p:nvPr/>
        </p:nvSpPr>
        <p:spPr>
          <a:xfrm>
            <a:off x="1072519" y="2547664"/>
            <a:ext cx="62372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31" y="523"/>
                </a:lnTo>
                <a:lnTo>
                  <a:pt x="123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50"/>
          <p:cNvSpPr/>
          <p:nvPr/>
        </p:nvSpPr>
        <p:spPr>
          <a:xfrm>
            <a:off x="1092471" y="2567616"/>
            <a:ext cx="22467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2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2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0"/>
          <p:cNvSpPr/>
          <p:nvPr/>
        </p:nvSpPr>
        <p:spPr>
          <a:xfrm>
            <a:off x="651338" y="2540203"/>
            <a:ext cx="142181" cy="94815"/>
          </a:xfrm>
          <a:custGeom>
            <a:avLst/>
            <a:gdLst/>
            <a:ahLst/>
            <a:cxnLst/>
            <a:rect l="l" t="t" r="r" b="b"/>
            <a:pathLst>
              <a:path w="1753" h="1169" extrusionOk="0">
                <a:moveTo>
                  <a:pt x="1" y="1"/>
                </a:moveTo>
                <a:lnTo>
                  <a:pt x="1" y="707"/>
                </a:lnTo>
                <a:lnTo>
                  <a:pt x="1" y="800"/>
                </a:lnTo>
                <a:lnTo>
                  <a:pt x="32" y="892"/>
                </a:lnTo>
                <a:lnTo>
                  <a:pt x="154" y="1045"/>
                </a:lnTo>
                <a:lnTo>
                  <a:pt x="277" y="1138"/>
                </a:lnTo>
                <a:lnTo>
                  <a:pt x="370" y="1168"/>
                </a:lnTo>
                <a:lnTo>
                  <a:pt x="1752" y="1168"/>
                </a:lnTo>
                <a:lnTo>
                  <a:pt x="1691" y="830"/>
                </a:lnTo>
                <a:lnTo>
                  <a:pt x="1691" y="492"/>
                </a:lnTo>
                <a:lnTo>
                  <a:pt x="172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50"/>
          <p:cNvSpPr/>
          <p:nvPr/>
        </p:nvSpPr>
        <p:spPr>
          <a:xfrm>
            <a:off x="1413892" y="2540203"/>
            <a:ext cx="1004435" cy="94815"/>
          </a:xfrm>
          <a:custGeom>
            <a:avLst/>
            <a:gdLst/>
            <a:ahLst/>
            <a:cxnLst/>
            <a:rect l="l" t="t" r="r" b="b"/>
            <a:pathLst>
              <a:path w="12384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1" y="1168"/>
                </a:lnTo>
                <a:lnTo>
                  <a:pt x="12383" y="1168"/>
                </a:lnTo>
                <a:lnTo>
                  <a:pt x="12322" y="830"/>
                </a:lnTo>
                <a:lnTo>
                  <a:pt x="12322" y="492"/>
                </a:lnTo>
                <a:lnTo>
                  <a:pt x="12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50"/>
          <p:cNvSpPr/>
          <p:nvPr/>
        </p:nvSpPr>
        <p:spPr>
          <a:xfrm>
            <a:off x="3038760" y="2540203"/>
            <a:ext cx="261734" cy="94815"/>
          </a:xfrm>
          <a:custGeom>
            <a:avLst/>
            <a:gdLst/>
            <a:ahLst/>
            <a:cxnLst/>
            <a:rect l="l" t="t" r="r" b="b"/>
            <a:pathLst>
              <a:path w="3227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0" y="1168"/>
                </a:lnTo>
                <a:lnTo>
                  <a:pt x="2827" y="1168"/>
                </a:lnTo>
                <a:lnTo>
                  <a:pt x="2919" y="1138"/>
                </a:lnTo>
                <a:lnTo>
                  <a:pt x="3073" y="1045"/>
                </a:lnTo>
                <a:lnTo>
                  <a:pt x="3165" y="892"/>
                </a:lnTo>
                <a:lnTo>
                  <a:pt x="3196" y="800"/>
                </a:lnTo>
                <a:lnTo>
                  <a:pt x="3226" y="707"/>
                </a:lnTo>
                <a:lnTo>
                  <a:pt x="322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50"/>
          <p:cNvSpPr/>
          <p:nvPr/>
        </p:nvSpPr>
        <p:spPr>
          <a:xfrm>
            <a:off x="2278639" y="1937183"/>
            <a:ext cx="159620" cy="142100"/>
          </a:xfrm>
          <a:custGeom>
            <a:avLst/>
            <a:gdLst/>
            <a:ahLst/>
            <a:cxnLst/>
            <a:rect l="l" t="t" r="r" b="b"/>
            <a:pathLst>
              <a:path w="1968" h="1752" extrusionOk="0">
                <a:moveTo>
                  <a:pt x="93" y="0"/>
                </a:moveTo>
                <a:lnTo>
                  <a:pt x="1" y="1014"/>
                </a:lnTo>
                <a:lnTo>
                  <a:pt x="1353" y="1721"/>
                </a:lnTo>
                <a:lnTo>
                  <a:pt x="1476" y="1751"/>
                </a:lnTo>
                <a:lnTo>
                  <a:pt x="1691" y="1751"/>
                </a:lnTo>
                <a:lnTo>
                  <a:pt x="1783" y="1721"/>
                </a:lnTo>
                <a:lnTo>
                  <a:pt x="1875" y="1690"/>
                </a:lnTo>
                <a:lnTo>
                  <a:pt x="1936" y="1598"/>
                </a:lnTo>
                <a:lnTo>
                  <a:pt x="1967" y="1475"/>
                </a:lnTo>
                <a:lnTo>
                  <a:pt x="1967" y="1383"/>
                </a:lnTo>
                <a:lnTo>
                  <a:pt x="1936" y="1260"/>
                </a:lnTo>
                <a:lnTo>
                  <a:pt x="1844" y="1168"/>
                </a:lnTo>
                <a:lnTo>
                  <a:pt x="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50"/>
          <p:cNvSpPr/>
          <p:nvPr/>
        </p:nvSpPr>
        <p:spPr>
          <a:xfrm>
            <a:off x="2101748" y="1899793"/>
            <a:ext cx="244296" cy="152077"/>
          </a:xfrm>
          <a:custGeom>
            <a:avLst/>
            <a:gdLst/>
            <a:ahLst/>
            <a:cxnLst/>
            <a:rect l="l" t="t" r="r" b="b"/>
            <a:pathLst>
              <a:path w="3012" h="1875" extrusionOk="0">
                <a:moveTo>
                  <a:pt x="369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0" y="1475"/>
                </a:lnTo>
                <a:lnTo>
                  <a:pt x="31" y="1629"/>
                </a:lnTo>
                <a:lnTo>
                  <a:pt x="123" y="1751"/>
                </a:lnTo>
                <a:lnTo>
                  <a:pt x="246" y="1844"/>
                </a:lnTo>
                <a:lnTo>
                  <a:pt x="369" y="1874"/>
                </a:lnTo>
                <a:lnTo>
                  <a:pt x="2458" y="1874"/>
                </a:lnTo>
                <a:lnTo>
                  <a:pt x="2581" y="1844"/>
                </a:lnTo>
                <a:lnTo>
                  <a:pt x="2673" y="1813"/>
                </a:lnTo>
                <a:lnTo>
                  <a:pt x="2766" y="1782"/>
                </a:lnTo>
                <a:lnTo>
                  <a:pt x="2858" y="1690"/>
                </a:lnTo>
                <a:lnTo>
                  <a:pt x="2919" y="1629"/>
                </a:lnTo>
                <a:lnTo>
                  <a:pt x="2981" y="1536"/>
                </a:lnTo>
                <a:lnTo>
                  <a:pt x="3011" y="1414"/>
                </a:lnTo>
                <a:lnTo>
                  <a:pt x="3011" y="1321"/>
                </a:lnTo>
                <a:lnTo>
                  <a:pt x="3011" y="1260"/>
                </a:lnTo>
                <a:lnTo>
                  <a:pt x="3011" y="1106"/>
                </a:lnTo>
                <a:lnTo>
                  <a:pt x="2950" y="983"/>
                </a:lnTo>
                <a:lnTo>
                  <a:pt x="2858" y="860"/>
                </a:lnTo>
                <a:lnTo>
                  <a:pt x="2766" y="768"/>
                </a:lnTo>
                <a:lnTo>
                  <a:pt x="1782" y="154"/>
                </a:lnTo>
                <a:lnTo>
                  <a:pt x="1629" y="92"/>
                </a:lnTo>
                <a:lnTo>
                  <a:pt x="1506" y="62"/>
                </a:lnTo>
                <a:lnTo>
                  <a:pt x="135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50"/>
          <p:cNvSpPr/>
          <p:nvPr/>
        </p:nvSpPr>
        <p:spPr>
          <a:xfrm>
            <a:off x="2944028" y="2171416"/>
            <a:ext cx="304153" cy="169515"/>
          </a:xfrm>
          <a:custGeom>
            <a:avLst/>
            <a:gdLst/>
            <a:ahLst/>
            <a:cxnLst/>
            <a:rect l="l" t="t" r="r" b="b"/>
            <a:pathLst>
              <a:path w="3750" h="2090" extrusionOk="0">
                <a:moveTo>
                  <a:pt x="216" y="0"/>
                </a:moveTo>
                <a:lnTo>
                  <a:pt x="123" y="31"/>
                </a:lnTo>
                <a:lnTo>
                  <a:pt x="31" y="123"/>
                </a:lnTo>
                <a:lnTo>
                  <a:pt x="0" y="215"/>
                </a:lnTo>
                <a:lnTo>
                  <a:pt x="31" y="338"/>
                </a:lnTo>
                <a:lnTo>
                  <a:pt x="62" y="369"/>
                </a:lnTo>
                <a:lnTo>
                  <a:pt x="216" y="615"/>
                </a:lnTo>
                <a:lnTo>
                  <a:pt x="400" y="891"/>
                </a:lnTo>
                <a:lnTo>
                  <a:pt x="646" y="1168"/>
                </a:lnTo>
                <a:lnTo>
                  <a:pt x="892" y="1444"/>
                </a:lnTo>
                <a:lnTo>
                  <a:pt x="1199" y="1690"/>
                </a:lnTo>
                <a:lnTo>
                  <a:pt x="1568" y="1905"/>
                </a:lnTo>
                <a:lnTo>
                  <a:pt x="1752" y="1967"/>
                </a:lnTo>
                <a:lnTo>
                  <a:pt x="1936" y="2028"/>
                </a:lnTo>
                <a:lnTo>
                  <a:pt x="2151" y="2090"/>
                </a:lnTo>
                <a:lnTo>
                  <a:pt x="3749" y="2090"/>
                </a:lnTo>
                <a:lnTo>
                  <a:pt x="3749" y="1875"/>
                </a:lnTo>
                <a:lnTo>
                  <a:pt x="3718" y="1659"/>
                </a:lnTo>
                <a:lnTo>
                  <a:pt x="3657" y="1444"/>
                </a:lnTo>
                <a:lnTo>
                  <a:pt x="3565" y="1260"/>
                </a:lnTo>
                <a:lnTo>
                  <a:pt x="3473" y="1076"/>
                </a:lnTo>
                <a:lnTo>
                  <a:pt x="3350" y="891"/>
                </a:lnTo>
                <a:lnTo>
                  <a:pt x="3196" y="707"/>
                </a:lnTo>
                <a:lnTo>
                  <a:pt x="2858" y="369"/>
                </a:lnTo>
                <a:lnTo>
                  <a:pt x="2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50"/>
          <p:cNvSpPr/>
          <p:nvPr/>
        </p:nvSpPr>
        <p:spPr>
          <a:xfrm>
            <a:off x="678752" y="2171416"/>
            <a:ext cx="124743" cy="159538"/>
          </a:xfrm>
          <a:custGeom>
            <a:avLst/>
            <a:gdLst/>
            <a:ahLst/>
            <a:cxnLst/>
            <a:rect l="l" t="t" r="r" b="b"/>
            <a:pathLst>
              <a:path w="1538" h="1967" extrusionOk="0">
                <a:moveTo>
                  <a:pt x="1" y="0"/>
                </a:moveTo>
                <a:lnTo>
                  <a:pt x="1" y="1967"/>
                </a:lnTo>
                <a:lnTo>
                  <a:pt x="1168" y="1598"/>
                </a:lnTo>
                <a:lnTo>
                  <a:pt x="1291" y="1537"/>
                </a:lnTo>
                <a:lnTo>
                  <a:pt x="1383" y="1444"/>
                </a:lnTo>
                <a:lnTo>
                  <a:pt x="1445" y="1352"/>
                </a:lnTo>
                <a:lnTo>
                  <a:pt x="1506" y="1229"/>
                </a:lnTo>
                <a:lnTo>
                  <a:pt x="1537" y="1106"/>
                </a:lnTo>
                <a:lnTo>
                  <a:pt x="1537" y="523"/>
                </a:lnTo>
                <a:lnTo>
                  <a:pt x="1506" y="430"/>
                </a:lnTo>
                <a:lnTo>
                  <a:pt x="1476" y="338"/>
                </a:lnTo>
                <a:lnTo>
                  <a:pt x="1445" y="246"/>
                </a:lnTo>
                <a:lnTo>
                  <a:pt x="1383" y="154"/>
                </a:lnTo>
                <a:lnTo>
                  <a:pt x="1291" y="92"/>
                </a:lnTo>
                <a:lnTo>
                  <a:pt x="1199" y="62"/>
                </a:lnTo>
                <a:lnTo>
                  <a:pt x="1107" y="31"/>
                </a:lnTo>
                <a:lnTo>
                  <a:pt x="1015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50"/>
          <p:cNvSpPr/>
          <p:nvPr/>
        </p:nvSpPr>
        <p:spPr>
          <a:xfrm>
            <a:off x="2948976" y="2201262"/>
            <a:ext cx="221910" cy="139667"/>
          </a:xfrm>
          <a:custGeom>
            <a:avLst/>
            <a:gdLst/>
            <a:ahLst/>
            <a:cxnLst/>
            <a:rect l="l" t="t" r="r" b="b"/>
            <a:pathLst>
              <a:path w="2736" h="1722" extrusionOk="0">
                <a:moveTo>
                  <a:pt x="1" y="1"/>
                </a:moveTo>
                <a:lnTo>
                  <a:pt x="155" y="247"/>
                </a:lnTo>
                <a:lnTo>
                  <a:pt x="339" y="523"/>
                </a:lnTo>
                <a:lnTo>
                  <a:pt x="585" y="800"/>
                </a:lnTo>
                <a:lnTo>
                  <a:pt x="831" y="1076"/>
                </a:lnTo>
                <a:lnTo>
                  <a:pt x="1138" y="1322"/>
                </a:lnTo>
                <a:lnTo>
                  <a:pt x="1507" y="1537"/>
                </a:lnTo>
                <a:lnTo>
                  <a:pt x="1691" y="1599"/>
                </a:lnTo>
                <a:lnTo>
                  <a:pt x="1875" y="1660"/>
                </a:lnTo>
                <a:lnTo>
                  <a:pt x="2090" y="1722"/>
                </a:lnTo>
                <a:lnTo>
                  <a:pt x="2736" y="1722"/>
                </a:lnTo>
                <a:lnTo>
                  <a:pt x="2490" y="1353"/>
                </a:lnTo>
                <a:lnTo>
                  <a:pt x="2152" y="953"/>
                </a:lnTo>
                <a:lnTo>
                  <a:pt x="1906" y="708"/>
                </a:lnTo>
                <a:lnTo>
                  <a:pt x="1660" y="523"/>
                </a:lnTo>
                <a:lnTo>
                  <a:pt x="1384" y="370"/>
                </a:lnTo>
                <a:lnTo>
                  <a:pt x="1076" y="247"/>
                </a:lnTo>
                <a:lnTo>
                  <a:pt x="800" y="155"/>
                </a:lnTo>
                <a:lnTo>
                  <a:pt x="523" y="93"/>
                </a:lnTo>
                <a:lnTo>
                  <a:pt x="1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50"/>
          <p:cNvSpPr/>
          <p:nvPr/>
        </p:nvSpPr>
        <p:spPr>
          <a:xfrm>
            <a:off x="678752" y="2271094"/>
            <a:ext cx="122229" cy="59857"/>
          </a:xfrm>
          <a:custGeom>
            <a:avLst/>
            <a:gdLst/>
            <a:ahLst/>
            <a:cxnLst/>
            <a:rect l="l" t="t" r="r" b="b"/>
            <a:pathLst>
              <a:path w="1507" h="738" extrusionOk="0">
                <a:moveTo>
                  <a:pt x="1" y="0"/>
                </a:moveTo>
                <a:lnTo>
                  <a:pt x="1" y="738"/>
                </a:lnTo>
                <a:lnTo>
                  <a:pt x="1168" y="369"/>
                </a:lnTo>
                <a:lnTo>
                  <a:pt x="1291" y="308"/>
                </a:lnTo>
                <a:lnTo>
                  <a:pt x="1383" y="215"/>
                </a:lnTo>
                <a:lnTo>
                  <a:pt x="1445" y="123"/>
                </a:lnTo>
                <a:lnTo>
                  <a:pt x="1506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50"/>
          <p:cNvSpPr/>
          <p:nvPr/>
        </p:nvSpPr>
        <p:spPr>
          <a:xfrm>
            <a:off x="1219563" y="2188853"/>
            <a:ext cx="1345817" cy="30010"/>
          </a:xfrm>
          <a:custGeom>
            <a:avLst/>
            <a:gdLst/>
            <a:ahLst/>
            <a:cxnLst/>
            <a:rect l="l" t="t" r="r" b="b"/>
            <a:pathLst>
              <a:path w="16593" h="370" extrusionOk="0">
                <a:moveTo>
                  <a:pt x="154" y="0"/>
                </a:move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  <a:close/>
                <a:moveTo>
                  <a:pt x="15578" y="0"/>
                </a:moveTo>
                <a:lnTo>
                  <a:pt x="15578" y="369"/>
                </a:lnTo>
                <a:lnTo>
                  <a:pt x="16408" y="369"/>
                </a:lnTo>
                <a:lnTo>
                  <a:pt x="16469" y="338"/>
                </a:lnTo>
                <a:lnTo>
                  <a:pt x="16531" y="308"/>
                </a:lnTo>
                <a:lnTo>
                  <a:pt x="16561" y="246"/>
                </a:lnTo>
                <a:lnTo>
                  <a:pt x="16592" y="185"/>
                </a:lnTo>
                <a:lnTo>
                  <a:pt x="16561" y="123"/>
                </a:lnTo>
                <a:lnTo>
                  <a:pt x="16531" y="62"/>
                </a:lnTo>
                <a:lnTo>
                  <a:pt x="16469" y="31"/>
                </a:lnTo>
                <a:lnTo>
                  <a:pt x="16408" y="0"/>
                </a:lnTo>
                <a:close/>
              </a:path>
            </a:pathLst>
          </a:custGeom>
          <a:solidFill>
            <a:srgbClr val="DBF1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50"/>
          <p:cNvSpPr/>
          <p:nvPr/>
        </p:nvSpPr>
        <p:spPr>
          <a:xfrm>
            <a:off x="1219563" y="2188853"/>
            <a:ext cx="117200" cy="30010"/>
          </a:xfrm>
          <a:custGeom>
            <a:avLst/>
            <a:gdLst/>
            <a:ahLst/>
            <a:cxnLst/>
            <a:rect l="l" t="t" r="r" b="b"/>
            <a:pathLst>
              <a:path w="1445" h="370" fill="none" extrusionOk="0">
                <a:moveTo>
                  <a:pt x="1444" y="0"/>
                </a:moveTo>
                <a:lnTo>
                  <a:pt x="154" y="0"/>
                </a:lnTo>
                <a:lnTo>
                  <a:pt x="154" y="0"/>
                </a:ln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50"/>
          <p:cNvSpPr/>
          <p:nvPr/>
        </p:nvSpPr>
        <p:spPr>
          <a:xfrm>
            <a:off x="2483025" y="2188853"/>
            <a:ext cx="82324" cy="30010"/>
          </a:xfrm>
          <a:custGeom>
            <a:avLst/>
            <a:gdLst/>
            <a:ahLst/>
            <a:cxnLst/>
            <a:rect l="l" t="t" r="r" b="b"/>
            <a:pathLst>
              <a:path w="1015" h="370" fill="none" extrusionOk="0">
                <a:moveTo>
                  <a:pt x="830" y="0"/>
                </a:moveTo>
                <a:lnTo>
                  <a:pt x="0" y="0"/>
                </a:lnTo>
                <a:lnTo>
                  <a:pt x="0" y="369"/>
                </a:lnTo>
                <a:lnTo>
                  <a:pt x="830" y="369"/>
                </a:lnTo>
                <a:lnTo>
                  <a:pt x="830" y="369"/>
                </a:lnTo>
                <a:lnTo>
                  <a:pt x="891" y="338"/>
                </a:lnTo>
                <a:lnTo>
                  <a:pt x="953" y="308"/>
                </a:lnTo>
                <a:lnTo>
                  <a:pt x="983" y="246"/>
                </a:lnTo>
                <a:lnTo>
                  <a:pt x="1014" y="185"/>
                </a:lnTo>
                <a:lnTo>
                  <a:pt x="1014" y="185"/>
                </a:lnTo>
                <a:lnTo>
                  <a:pt x="983" y="123"/>
                </a:lnTo>
                <a:lnTo>
                  <a:pt x="953" y="62"/>
                </a:lnTo>
                <a:lnTo>
                  <a:pt x="891" y="31"/>
                </a:lnTo>
                <a:lnTo>
                  <a:pt x="8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50"/>
          <p:cNvSpPr/>
          <p:nvPr/>
        </p:nvSpPr>
        <p:spPr>
          <a:xfrm>
            <a:off x="1336679" y="2188853"/>
            <a:ext cx="1146455" cy="30010"/>
          </a:xfrm>
          <a:custGeom>
            <a:avLst/>
            <a:gdLst/>
            <a:ahLst/>
            <a:cxnLst/>
            <a:rect l="l" t="t" r="r" b="b"/>
            <a:pathLst>
              <a:path w="14135" h="370" extrusionOk="0">
                <a:moveTo>
                  <a:pt x="0" y="0"/>
                </a:move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  <a:close/>
              </a:path>
            </a:pathLst>
          </a:custGeom>
          <a:solidFill>
            <a:srgbClr val="DEF4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50"/>
          <p:cNvSpPr/>
          <p:nvPr/>
        </p:nvSpPr>
        <p:spPr>
          <a:xfrm>
            <a:off x="1336679" y="2188853"/>
            <a:ext cx="1146455" cy="30010"/>
          </a:xfrm>
          <a:custGeom>
            <a:avLst/>
            <a:gdLst/>
            <a:ahLst/>
            <a:cxnLst/>
            <a:rect l="l" t="t" r="r" b="b"/>
            <a:pathLst>
              <a:path w="14135" h="370" fill="none" extrusionOk="0">
                <a:moveTo>
                  <a:pt x="14134" y="0"/>
                </a:moveTo>
                <a:lnTo>
                  <a:pt x="0" y="0"/>
                </a:ln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50"/>
          <p:cNvSpPr/>
          <p:nvPr/>
        </p:nvSpPr>
        <p:spPr>
          <a:xfrm>
            <a:off x="1336679" y="2141488"/>
            <a:ext cx="199443" cy="62372"/>
          </a:xfrm>
          <a:custGeom>
            <a:avLst/>
            <a:gdLst/>
            <a:ahLst/>
            <a:cxnLst/>
            <a:rect l="l" t="t" r="r" b="b"/>
            <a:pathLst>
              <a:path w="2459" h="769" extrusionOk="0">
                <a:moveTo>
                  <a:pt x="154" y="1"/>
                </a:moveTo>
                <a:lnTo>
                  <a:pt x="93" y="62"/>
                </a:lnTo>
                <a:lnTo>
                  <a:pt x="31" y="123"/>
                </a:lnTo>
                <a:lnTo>
                  <a:pt x="0" y="216"/>
                </a:lnTo>
                <a:lnTo>
                  <a:pt x="0" y="523"/>
                </a:lnTo>
                <a:lnTo>
                  <a:pt x="31" y="615"/>
                </a:lnTo>
                <a:lnTo>
                  <a:pt x="93" y="707"/>
                </a:lnTo>
                <a:lnTo>
                  <a:pt x="154" y="738"/>
                </a:lnTo>
                <a:lnTo>
                  <a:pt x="246" y="769"/>
                </a:lnTo>
                <a:lnTo>
                  <a:pt x="2213" y="769"/>
                </a:lnTo>
                <a:lnTo>
                  <a:pt x="2305" y="738"/>
                </a:lnTo>
                <a:lnTo>
                  <a:pt x="2366" y="707"/>
                </a:lnTo>
                <a:lnTo>
                  <a:pt x="2428" y="615"/>
                </a:lnTo>
                <a:lnTo>
                  <a:pt x="2458" y="523"/>
                </a:lnTo>
                <a:lnTo>
                  <a:pt x="2458" y="216"/>
                </a:lnTo>
                <a:lnTo>
                  <a:pt x="2428" y="123"/>
                </a:lnTo>
                <a:lnTo>
                  <a:pt x="2366" y="62"/>
                </a:lnTo>
                <a:lnTo>
                  <a:pt x="230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50"/>
          <p:cNvSpPr/>
          <p:nvPr/>
        </p:nvSpPr>
        <p:spPr>
          <a:xfrm>
            <a:off x="5672942" y="1336687"/>
            <a:ext cx="269080" cy="485273"/>
          </a:xfrm>
          <a:custGeom>
            <a:avLst/>
            <a:gdLst/>
            <a:ahLst/>
            <a:cxnLst/>
            <a:rect l="l" t="t" r="r" b="b"/>
            <a:pathLst>
              <a:path w="8451" h="15241" extrusionOk="0">
                <a:moveTo>
                  <a:pt x="3872" y="0"/>
                </a:moveTo>
                <a:lnTo>
                  <a:pt x="3749" y="31"/>
                </a:lnTo>
                <a:lnTo>
                  <a:pt x="3626" y="62"/>
                </a:lnTo>
                <a:lnTo>
                  <a:pt x="3534" y="92"/>
                </a:lnTo>
                <a:lnTo>
                  <a:pt x="3411" y="184"/>
                </a:lnTo>
                <a:lnTo>
                  <a:pt x="3319" y="246"/>
                </a:lnTo>
                <a:lnTo>
                  <a:pt x="3073" y="277"/>
                </a:lnTo>
                <a:lnTo>
                  <a:pt x="2981" y="338"/>
                </a:lnTo>
                <a:lnTo>
                  <a:pt x="2889" y="369"/>
                </a:lnTo>
                <a:lnTo>
                  <a:pt x="2797" y="461"/>
                </a:lnTo>
                <a:lnTo>
                  <a:pt x="2705" y="553"/>
                </a:lnTo>
                <a:lnTo>
                  <a:pt x="2613" y="738"/>
                </a:lnTo>
                <a:lnTo>
                  <a:pt x="2397" y="860"/>
                </a:lnTo>
                <a:lnTo>
                  <a:pt x="2305" y="953"/>
                </a:lnTo>
                <a:lnTo>
                  <a:pt x="2213" y="1045"/>
                </a:lnTo>
                <a:lnTo>
                  <a:pt x="2182" y="1137"/>
                </a:lnTo>
                <a:lnTo>
                  <a:pt x="2121" y="1229"/>
                </a:lnTo>
                <a:lnTo>
                  <a:pt x="2090" y="1475"/>
                </a:lnTo>
                <a:lnTo>
                  <a:pt x="1937" y="1690"/>
                </a:lnTo>
                <a:lnTo>
                  <a:pt x="1906" y="1782"/>
                </a:lnTo>
                <a:lnTo>
                  <a:pt x="1875" y="1874"/>
                </a:lnTo>
                <a:lnTo>
                  <a:pt x="1844" y="2120"/>
                </a:lnTo>
                <a:lnTo>
                  <a:pt x="1906" y="2366"/>
                </a:lnTo>
                <a:lnTo>
                  <a:pt x="1875" y="2427"/>
                </a:lnTo>
                <a:lnTo>
                  <a:pt x="1721" y="2489"/>
                </a:lnTo>
                <a:lnTo>
                  <a:pt x="1568" y="2581"/>
                </a:lnTo>
                <a:lnTo>
                  <a:pt x="1445" y="2704"/>
                </a:lnTo>
                <a:lnTo>
                  <a:pt x="1353" y="2827"/>
                </a:lnTo>
                <a:lnTo>
                  <a:pt x="1291" y="2981"/>
                </a:lnTo>
                <a:lnTo>
                  <a:pt x="1230" y="3134"/>
                </a:lnTo>
                <a:lnTo>
                  <a:pt x="1199" y="3288"/>
                </a:lnTo>
                <a:lnTo>
                  <a:pt x="1168" y="3472"/>
                </a:lnTo>
                <a:lnTo>
                  <a:pt x="1045" y="3626"/>
                </a:lnTo>
                <a:lnTo>
                  <a:pt x="953" y="3749"/>
                </a:lnTo>
                <a:lnTo>
                  <a:pt x="892" y="3902"/>
                </a:lnTo>
                <a:lnTo>
                  <a:pt x="830" y="4056"/>
                </a:lnTo>
                <a:lnTo>
                  <a:pt x="830" y="4240"/>
                </a:lnTo>
                <a:lnTo>
                  <a:pt x="830" y="4425"/>
                </a:lnTo>
                <a:lnTo>
                  <a:pt x="861" y="4578"/>
                </a:lnTo>
                <a:lnTo>
                  <a:pt x="923" y="4763"/>
                </a:lnTo>
                <a:lnTo>
                  <a:pt x="830" y="5008"/>
                </a:lnTo>
                <a:lnTo>
                  <a:pt x="830" y="5254"/>
                </a:lnTo>
                <a:lnTo>
                  <a:pt x="646" y="5469"/>
                </a:lnTo>
                <a:lnTo>
                  <a:pt x="554" y="5684"/>
                </a:lnTo>
                <a:lnTo>
                  <a:pt x="492" y="5930"/>
                </a:lnTo>
                <a:lnTo>
                  <a:pt x="462" y="6207"/>
                </a:lnTo>
                <a:lnTo>
                  <a:pt x="308" y="6391"/>
                </a:lnTo>
                <a:lnTo>
                  <a:pt x="185" y="6575"/>
                </a:lnTo>
                <a:lnTo>
                  <a:pt x="93" y="6760"/>
                </a:lnTo>
                <a:lnTo>
                  <a:pt x="32" y="6944"/>
                </a:lnTo>
                <a:lnTo>
                  <a:pt x="1" y="7159"/>
                </a:lnTo>
                <a:lnTo>
                  <a:pt x="32" y="7374"/>
                </a:lnTo>
                <a:lnTo>
                  <a:pt x="62" y="7589"/>
                </a:lnTo>
                <a:lnTo>
                  <a:pt x="154" y="7804"/>
                </a:lnTo>
                <a:lnTo>
                  <a:pt x="62" y="8020"/>
                </a:lnTo>
                <a:lnTo>
                  <a:pt x="32" y="8265"/>
                </a:lnTo>
                <a:lnTo>
                  <a:pt x="1" y="8480"/>
                </a:lnTo>
                <a:lnTo>
                  <a:pt x="32" y="8665"/>
                </a:lnTo>
                <a:lnTo>
                  <a:pt x="93" y="8880"/>
                </a:lnTo>
                <a:lnTo>
                  <a:pt x="185" y="9064"/>
                </a:lnTo>
                <a:lnTo>
                  <a:pt x="308" y="9249"/>
                </a:lnTo>
                <a:lnTo>
                  <a:pt x="462" y="9402"/>
                </a:lnTo>
                <a:lnTo>
                  <a:pt x="462" y="9617"/>
                </a:lnTo>
                <a:lnTo>
                  <a:pt x="523" y="9832"/>
                </a:lnTo>
                <a:lnTo>
                  <a:pt x="585" y="10017"/>
                </a:lnTo>
                <a:lnTo>
                  <a:pt x="677" y="10201"/>
                </a:lnTo>
                <a:lnTo>
                  <a:pt x="800" y="10355"/>
                </a:lnTo>
                <a:lnTo>
                  <a:pt x="953" y="10508"/>
                </a:lnTo>
                <a:lnTo>
                  <a:pt x="1138" y="10601"/>
                </a:lnTo>
                <a:lnTo>
                  <a:pt x="1353" y="10693"/>
                </a:lnTo>
                <a:lnTo>
                  <a:pt x="1445" y="10908"/>
                </a:lnTo>
                <a:lnTo>
                  <a:pt x="1537" y="11092"/>
                </a:lnTo>
                <a:lnTo>
                  <a:pt x="1691" y="11246"/>
                </a:lnTo>
                <a:lnTo>
                  <a:pt x="1844" y="11369"/>
                </a:lnTo>
                <a:lnTo>
                  <a:pt x="2029" y="11461"/>
                </a:lnTo>
                <a:lnTo>
                  <a:pt x="2213" y="11522"/>
                </a:lnTo>
                <a:lnTo>
                  <a:pt x="2428" y="11553"/>
                </a:lnTo>
                <a:lnTo>
                  <a:pt x="2643" y="11584"/>
                </a:lnTo>
                <a:lnTo>
                  <a:pt x="2766" y="11707"/>
                </a:lnTo>
                <a:lnTo>
                  <a:pt x="2920" y="11830"/>
                </a:lnTo>
                <a:lnTo>
                  <a:pt x="3073" y="11922"/>
                </a:lnTo>
                <a:lnTo>
                  <a:pt x="3258" y="11983"/>
                </a:lnTo>
                <a:lnTo>
                  <a:pt x="3411" y="12014"/>
                </a:lnTo>
                <a:lnTo>
                  <a:pt x="3780" y="12014"/>
                </a:lnTo>
                <a:lnTo>
                  <a:pt x="3964" y="11983"/>
                </a:lnTo>
                <a:lnTo>
                  <a:pt x="3964" y="15240"/>
                </a:lnTo>
                <a:lnTo>
                  <a:pt x="4487" y="15240"/>
                </a:lnTo>
                <a:lnTo>
                  <a:pt x="4487" y="11983"/>
                </a:lnTo>
                <a:lnTo>
                  <a:pt x="4671" y="12014"/>
                </a:lnTo>
                <a:lnTo>
                  <a:pt x="5040" y="12014"/>
                </a:lnTo>
                <a:lnTo>
                  <a:pt x="5224" y="11983"/>
                </a:lnTo>
                <a:lnTo>
                  <a:pt x="5378" y="11922"/>
                </a:lnTo>
                <a:lnTo>
                  <a:pt x="5531" y="11830"/>
                </a:lnTo>
                <a:lnTo>
                  <a:pt x="5685" y="11707"/>
                </a:lnTo>
                <a:lnTo>
                  <a:pt x="5808" y="11584"/>
                </a:lnTo>
                <a:lnTo>
                  <a:pt x="6054" y="11553"/>
                </a:lnTo>
                <a:lnTo>
                  <a:pt x="6269" y="11522"/>
                </a:lnTo>
                <a:lnTo>
                  <a:pt x="6453" y="11461"/>
                </a:lnTo>
                <a:lnTo>
                  <a:pt x="6638" y="11369"/>
                </a:lnTo>
                <a:lnTo>
                  <a:pt x="6791" y="11246"/>
                </a:lnTo>
                <a:lnTo>
                  <a:pt x="6914" y="11092"/>
                </a:lnTo>
                <a:lnTo>
                  <a:pt x="7037" y="10908"/>
                </a:lnTo>
                <a:lnTo>
                  <a:pt x="7129" y="10693"/>
                </a:lnTo>
                <a:lnTo>
                  <a:pt x="7314" y="10601"/>
                </a:lnTo>
                <a:lnTo>
                  <a:pt x="7498" y="10508"/>
                </a:lnTo>
                <a:lnTo>
                  <a:pt x="7652" y="10355"/>
                </a:lnTo>
                <a:lnTo>
                  <a:pt x="7774" y="10201"/>
                </a:lnTo>
                <a:lnTo>
                  <a:pt x="7867" y="10017"/>
                </a:lnTo>
                <a:lnTo>
                  <a:pt x="7959" y="9832"/>
                </a:lnTo>
                <a:lnTo>
                  <a:pt x="7990" y="9617"/>
                </a:lnTo>
                <a:lnTo>
                  <a:pt x="7990" y="9402"/>
                </a:lnTo>
                <a:lnTo>
                  <a:pt x="8143" y="9249"/>
                </a:lnTo>
                <a:lnTo>
                  <a:pt x="8266" y="9064"/>
                </a:lnTo>
                <a:lnTo>
                  <a:pt x="8358" y="8880"/>
                </a:lnTo>
                <a:lnTo>
                  <a:pt x="8420" y="8665"/>
                </a:lnTo>
                <a:lnTo>
                  <a:pt x="8450" y="8480"/>
                </a:lnTo>
                <a:lnTo>
                  <a:pt x="8450" y="8265"/>
                </a:lnTo>
                <a:lnTo>
                  <a:pt x="8389" y="8020"/>
                </a:lnTo>
                <a:lnTo>
                  <a:pt x="8328" y="7804"/>
                </a:lnTo>
                <a:lnTo>
                  <a:pt x="8389" y="7589"/>
                </a:lnTo>
                <a:lnTo>
                  <a:pt x="8450" y="7374"/>
                </a:lnTo>
                <a:lnTo>
                  <a:pt x="8450" y="7159"/>
                </a:lnTo>
                <a:lnTo>
                  <a:pt x="8420" y="6944"/>
                </a:lnTo>
                <a:lnTo>
                  <a:pt x="8358" y="6760"/>
                </a:lnTo>
                <a:lnTo>
                  <a:pt x="8266" y="6575"/>
                </a:lnTo>
                <a:lnTo>
                  <a:pt x="8143" y="6391"/>
                </a:lnTo>
                <a:lnTo>
                  <a:pt x="7990" y="6207"/>
                </a:lnTo>
                <a:lnTo>
                  <a:pt x="7990" y="5930"/>
                </a:lnTo>
                <a:lnTo>
                  <a:pt x="7928" y="5684"/>
                </a:lnTo>
                <a:lnTo>
                  <a:pt x="7805" y="5469"/>
                </a:lnTo>
                <a:lnTo>
                  <a:pt x="7652" y="5254"/>
                </a:lnTo>
                <a:lnTo>
                  <a:pt x="7621" y="5008"/>
                </a:lnTo>
                <a:lnTo>
                  <a:pt x="7529" y="4763"/>
                </a:lnTo>
                <a:lnTo>
                  <a:pt x="7621" y="4578"/>
                </a:lnTo>
                <a:lnTo>
                  <a:pt x="7652" y="4425"/>
                </a:lnTo>
                <a:lnTo>
                  <a:pt x="7652" y="4240"/>
                </a:lnTo>
                <a:lnTo>
                  <a:pt x="7621" y="4056"/>
                </a:lnTo>
                <a:lnTo>
                  <a:pt x="7590" y="3902"/>
                </a:lnTo>
                <a:lnTo>
                  <a:pt x="7498" y="3749"/>
                </a:lnTo>
                <a:lnTo>
                  <a:pt x="7406" y="3626"/>
                </a:lnTo>
                <a:lnTo>
                  <a:pt x="7283" y="3472"/>
                </a:lnTo>
                <a:lnTo>
                  <a:pt x="7283" y="3288"/>
                </a:lnTo>
                <a:lnTo>
                  <a:pt x="7252" y="3134"/>
                </a:lnTo>
                <a:lnTo>
                  <a:pt x="7191" y="2981"/>
                </a:lnTo>
                <a:lnTo>
                  <a:pt x="7098" y="2827"/>
                </a:lnTo>
                <a:lnTo>
                  <a:pt x="7006" y="2704"/>
                </a:lnTo>
                <a:lnTo>
                  <a:pt x="6883" y="2581"/>
                </a:lnTo>
                <a:lnTo>
                  <a:pt x="6730" y="2489"/>
                </a:lnTo>
                <a:lnTo>
                  <a:pt x="6576" y="2427"/>
                </a:lnTo>
                <a:lnTo>
                  <a:pt x="6545" y="2366"/>
                </a:lnTo>
                <a:lnTo>
                  <a:pt x="6607" y="2120"/>
                </a:lnTo>
                <a:lnTo>
                  <a:pt x="6607" y="1874"/>
                </a:lnTo>
                <a:lnTo>
                  <a:pt x="6576" y="1782"/>
                </a:lnTo>
                <a:lnTo>
                  <a:pt x="6515" y="1690"/>
                </a:lnTo>
                <a:lnTo>
                  <a:pt x="6361" y="1475"/>
                </a:lnTo>
                <a:lnTo>
                  <a:pt x="6330" y="1229"/>
                </a:lnTo>
                <a:lnTo>
                  <a:pt x="6300" y="1137"/>
                </a:lnTo>
                <a:lnTo>
                  <a:pt x="6238" y="1045"/>
                </a:lnTo>
                <a:lnTo>
                  <a:pt x="6177" y="953"/>
                </a:lnTo>
                <a:lnTo>
                  <a:pt x="6085" y="860"/>
                </a:lnTo>
                <a:lnTo>
                  <a:pt x="5869" y="738"/>
                </a:lnTo>
                <a:lnTo>
                  <a:pt x="5747" y="553"/>
                </a:lnTo>
                <a:lnTo>
                  <a:pt x="5685" y="461"/>
                </a:lnTo>
                <a:lnTo>
                  <a:pt x="5593" y="369"/>
                </a:lnTo>
                <a:lnTo>
                  <a:pt x="5470" y="338"/>
                </a:lnTo>
                <a:lnTo>
                  <a:pt x="5378" y="277"/>
                </a:lnTo>
                <a:lnTo>
                  <a:pt x="5132" y="246"/>
                </a:lnTo>
                <a:lnTo>
                  <a:pt x="5040" y="184"/>
                </a:lnTo>
                <a:lnTo>
                  <a:pt x="4948" y="92"/>
                </a:lnTo>
                <a:lnTo>
                  <a:pt x="4825" y="62"/>
                </a:lnTo>
                <a:lnTo>
                  <a:pt x="4733" y="31"/>
                </a:lnTo>
                <a:lnTo>
                  <a:pt x="4610" y="0"/>
                </a:lnTo>
                <a:lnTo>
                  <a:pt x="4487" y="0"/>
                </a:lnTo>
                <a:lnTo>
                  <a:pt x="4241" y="62"/>
                </a:lnTo>
                <a:lnTo>
                  <a:pt x="39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50"/>
          <p:cNvSpPr/>
          <p:nvPr/>
        </p:nvSpPr>
        <p:spPr>
          <a:xfrm>
            <a:off x="5528088" y="1568490"/>
            <a:ext cx="144840" cy="262234"/>
          </a:xfrm>
          <a:custGeom>
            <a:avLst/>
            <a:gdLst/>
            <a:ahLst/>
            <a:cxnLst/>
            <a:rect l="l" t="t" r="r" b="b"/>
            <a:pathLst>
              <a:path w="4549" h="8236" extrusionOk="0">
                <a:moveTo>
                  <a:pt x="2029" y="1"/>
                </a:moveTo>
                <a:lnTo>
                  <a:pt x="1906" y="62"/>
                </a:lnTo>
                <a:lnTo>
                  <a:pt x="1783" y="124"/>
                </a:lnTo>
                <a:lnTo>
                  <a:pt x="1660" y="154"/>
                </a:lnTo>
                <a:lnTo>
                  <a:pt x="1537" y="216"/>
                </a:lnTo>
                <a:lnTo>
                  <a:pt x="1476" y="277"/>
                </a:lnTo>
                <a:lnTo>
                  <a:pt x="1414" y="400"/>
                </a:lnTo>
                <a:lnTo>
                  <a:pt x="1291" y="462"/>
                </a:lnTo>
                <a:lnTo>
                  <a:pt x="1199" y="554"/>
                </a:lnTo>
                <a:lnTo>
                  <a:pt x="1138" y="677"/>
                </a:lnTo>
                <a:lnTo>
                  <a:pt x="1138" y="799"/>
                </a:lnTo>
                <a:lnTo>
                  <a:pt x="1045" y="892"/>
                </a:lnTo>
                <a:lnTo>
                  <a:pt x="1015" y="1015"/>
                </a:lnTo>
                <a:lnTo>
                  <a:pt x="984" y="1137"/>
                </a:lnTo>
                <a:lnTo>
                  <a:pt x="1045" y="1291"/>
                </a:lnTo>
                <a:lnTo>
                  <a:pt x="1015" y="1322"/>
                </a:lnTo>
                <a:lnTo>
                  <a:pt x="861" y="1414"/>
                </a:lnTo>
                <a:lnTo>
                  <a:pt x="738" y="1537"/>
                </a:lnTo>
                <a:lnTo>
                  <a:pt x="646" y="1691"/>
                </a:lnTo>
                <a:lnTo>
                  <a:pt x="646" y="1875"/>
                </a:lnTo>
                <a:lnTo>
                  <a:pt x="523" y="2029"/>
                </a:lnTo>
                <a:lnTo>
                  <a:pt x="462" y="2213"/>
                </a:lnTo>
                <a:lnTo>
                  <a:pt x="431" y="2397"/>
                </a:lnTo>
                <a:lnTo>
                  <a:pt x="492" y="2582"/>
                </a:lnTo>
                <a:lnTo>
                  <a:pt x="462" y="2704"/>
                </a:lnTo>
                <a:lnTo>
                  <a:pt x="431" y="2827"/>
                </a:lnTo>
                <a:lnTo>
                  <a:pt x="339" y="2950"/>
                </a:lnTo>
                <a:lnTo>
                  <a:pt x="277" y="3073"/>
                </a:lnTo>
                <a:lnTo>
                  <a:pt x="246" y="3196"/>
                </a:lnTo>
                <a:lnTo>
                  <a:pt x="246" y="3350"/>
                </a:lnTo>
                <a:lnTo>
                  <a:pt x="93" y="3534"/>
                </a:lnTo>
                <a:lnTo>
                  <a:pt x="31" y="3749"/>
                </a:lnTo>
                <a:lnTo>
                  <a:pt x="1" y="3995"/>
                </a:lnTo>
                <a:lnTo>
                  <a:pt x="62" y="4210"/>
                </a:lnTo>
                <a:lnTo>
                  <a:pt x="1" y="4456"/>
                </a:lnTo>
                <a:lnTo>
                  <a:pt x="31" y="4702"/>
                </a:lnTo>
                <a:lnTo>
                  <a:pt x="93" y="4886"/>
                </a:lnTo>
                <a:lnTo>
                  <a:pt x="246" y="5070"/>
                </a:lnTo>
                <a:lnTo>
                  <a:pt x="277" y="5316"/>
                </a:lnTo>
                <a:lnTo>
                  <a:pt x="369" y="5501"/>
                </a:lnTo>
                <a:lnTo>
                  <a:pt x="523" y="5685"/>
                </a:lnTo>
                <a:lnTo>
                  <a:pt x="707" y="5777"/>
                </a:lnTo>
                <a:lnTo>
                  <a:pt x="830" y="5992"/>
                </a:lnTo>
                <a:lnTo>
                  <a:pt x="984" y="6146"/>
                </a:lnTo>
                <a:lnTo>
                  <a:pt x="1199" y="6238"/>
                </a:lnTo>
                <a:lnTo>
                  <a:pt x="1414" y="6269"/>
                </a:lnTo>
                <a:lnTo>
                  <a:pt x="1568" y="6392"/>
                </a:lnTo>
                <a:lnTo>
                  <a:pt x="1752" y="6484"/>
                </a:lnTo>
                <a:lnTo>
                  <a:pt x="1936" y="6514"/>
                </a:lnTo>
                <a:lnTo>
                  <a:pt x="2151" y="6484"/>
                </a:lnTo>
                <a:lnTo>
                  <a:pt x="2151" y="8235"/>
                </a:lnTo>
                <a:lnTo>
                  <a:pt x="2428" y="8235"/>
                </a:lnTo>
                <a:lnTo>
                  <a:pt x="2428" y="6484"/>
                </a:lnTo>
                <a:lnTo>
                  <a:pt x="2612" y="6514"/>
                </a:lnTo>
                <a:lnTo>
                  <a:pt x="2827" y="6484"/>
                </a:lnTo>
                <a:lnTo>
                  <a:pt x="2981" y="6392"/>
                </a:lnTo>
                <a:lnTo>
                  <a:pt x="3135" y="6269"/>
                </a:lnTo>
                <a:lnTo>
                  <a:pt x="3381" y="6238"/>
                </a:lnTo>
                <a:lnTo>
                  <a:pt x="3565" y="6146"/>
                </a:lnTo>
                <a:lnTo>
                  <a:pt x="3749" y="5992"/>
                </a:lnTo>
                <a:lnTo>
                  <a:pt x="3841" y="5777"/>
                </a:lnTo>
                <a:lnTo>
                  <a:pt x="4056" y="5685"/>
                </a:lnTo>
                <a:lnTo>
                  <a:pt x="4210" y="5501"/>
                </a:lnTo>
                <a:lnTo>
                  <a:pt x="4302" y="5316"/>
                </a:lnTo>
                <a:lnTo>
                  <a:pt x="4333" y="5070"/>
                </a:lnTo>
                <a:lnTo>
                  <a:pt x="4456" y="4886"/>
                </a:lnTo>
                <a:lnTo>
                  <a:pt x="4548" y="4702"/>
                </a:lnTo>
                <a:lnTo>
                  <a:pt x="4548" y="4456"/>
                </a:lnTo>
                <a:lnTo>
                  <a:pt x="4487" y="4210"/>
                </a:lnTo>
                <a:lnTo>
                  <a:pt x="4548" y="3995"/>
                </a:lnTo>
                <a:lnTo>
                  <a:pt x="4548" y="3749"/>
                </a:lnTo>
                <a:lnTo>
                  <a:pt x="4456" y="3534"/>
                </a:lnTo>
                <a:lnTo>
                  <a:pt x="4333" y="3350"/>
                </a:lnTo>
                <a:lnTo>
                  <a:pt x="4302" y="3196"/>
                </a:lnTo>
                <a:lnTo>
                  <a:pt x="4272" y="3073"/>
                </a:lnTo>
                <a:lnTo>
                  <a:pt x="4210" y="2950"/>
                </a:lnTo>
                <a:lnTo>
                  <a:pt x="4118" y="2827"/>
                </a:lnTo>
                <a:lnTo>
                  <a:pt x="4118" y="2704"/>
                </a:lnTo>
                <a:lnTo>
                  <a:pt x="4087" y="2582"/>
                </a:lnTo>
                <a:lnTo>
                  <a:pt x="4118" y="2397"/>
                </a:lnTo>
                <a:lnTo>
                  <a:pt x="4118" y="2213"/>
                </a:lnTo>
                <a:lnTo>
                  <a:pt x="4056" y="2029"/>
                </a:lnTo>
                <a:lnTo>
                  <a:pt x="3934" y="1875"/>
                </a:lnTo>
                <a:lnTo>
                  <a:pt x="3903" y="1691"/>
                </a:lnTo>
                <a:lnTo>
                  <a:pt x="3841" y="1537"/>
                </a:lnTo>
                <a:lnTo>
                  <a:pt x="3719" y="1414"/>
                </a:lnTo>
                <a:lnTo>
                  <a:pt x="3534" y="1322"/>
                </a:lnTo>
                <a:lnTo>
                  <a:pt x="3534" y="1291"/>
                </a:lnTo>
                <a:lnTo>
                  <a:pt x="3565" y="1137"/>
                </a:lnTo>
                <a:lnTo>
                  <a:pt x="3565" y="1015"/>
                </a:lnTo>
                <a:lnTo>
                  <a:pt x="3503" y="892"/>
                </a:lnTo>
                <a:lnTo>
                  <a:pt x="3442" y="799"/>
                </a:lnTo>
                <a:lnTo>
                  <a:pt x="3411" y="677"/>
                </a:lnTo>
                <a:lnTo>
                  <a:pt x="3381" y="554"/>
                </a:lnTo>
                <a:lnTo>
                  <a:pt x="3288" y="462"/>
                </a:lnTo>
                <a:lnTo>
                  <a:pt x="3165" y="400"/>
                </a:lnTo>
                <a:lnTo>
                  <a:pt x="3104" y="277"/>
                </a:lnTo>
                <a:lnTo>
                  <a:pt x="3012" y="216"/>
                </a:lnTo>
                <a:lnTo>
                  <a:pt x="2889" y="154"/>
                </a:lnTo>
                <a:lnTo>
                  <a:pt x="2766" y="124"/>
                </a:lnTo>
                <a:lnTo>
                  <a:pt x="2674" y="62"/>
                </a:lnTo>
                <a:lnTo>
                  <a:pt x="2551" y="1"/>
                </a:lnTo>
                <a:lnTo>
                  <a:pt x="2428" y="1"/>
                </a:lnTo>
                <a:lnTo>
                  <a:pt x="2274" y="31"/>
                </a:lnTo>
                <a:lnTo>
                  <a:pt x="2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3" name="Google Shape;2543;p50"/>
          <p:cNvGrpSpPr/>
          <p:nvPr/>
        </p:nvGrpSpPr>
        <p:grpSpPr>
          <a:xfrm>
            <a:off x="5470693" y="2211053"/>
            <a:ext cx="486403" cy="569465"/>
            <a:chOff x="5470413" y="2181330"/>
            <a:chExt cx="643731" cy="753660"/>
          </a:xfrm>
        </p:grpSpPr>
        <p:sp>
          <p:nvSpPr>
            <p:cNvPr id="2544" name="Google Shape;2544;p50"/>
            <p:cNvSpPr/>
            <p:nvPr/>
          </p:nvSpPr>
          <p:spPr>
            <a:xfrm>
              <a:off x="5836651" y="2472110"/>
              <a:ext cx="277493" cy="462874"/>
            </a:xfrm>
            <a:custGeom>
              <a:avLst/>
              <a:gdLst/>
              <a:ahLst/>
              <a:cxnLst/>
              <a:rect l="l" t="t" r="r" b="b"/>
              <a:pathLst>
                <a:path w="7682" h="12814" extrusionOk="0">
                  <a:moveTo>
                    <a:pt x="3718" y="0"/>
                  </a:moveTo>
                  <a:lnTo>
                    <a:pt x="3104" y="3288"/>
                  </a:lnTo>
                  <a:lnTo>
                    <a:pt x="3718" y="3780"/>
                  </a:lnTo>
                  <a:lnTo>
                    <a:pt x="3718" y="4056"/>
                  </a:lnTo>
                  <a:lnTo>
                    <a:pt x="3595" y="4087"/>
                  </a:lnTo>
                  <a:lnTo>
                    <a:pt x="3503" y="4179"/>
                  </a:lnTo>
                  <a:lnTo>
                    <a:pt x="3442" y="4302"/>
                  </a:lnTo>
                  <a:lnTo>
                    <a:pt x="3411" y="4425"/>
                  </a:lnTo>
                  <a:lnTo>
                    <a:pt x="3442" y="4548"/>
                  </a:lnTo>
                  <a:lnTo>
                    <a:pt x="1" y="6545"/>
                  </a:lnTo>
                  <a:lnTo>
                    <a:pt x="62" y="6668"/>
                  </a:lnTo>
                  <a:lnTo>
                    <a:pt x="3227" y="5562"/>
                  </a:lnTo>
                  <a:lnTo>
                    <a:pt x="3350" y="4794"/>
                  </a:lnTo>
                  <a:lnTo>
                    <a:pt x="3534" y="4671"/>
                  </a:lnTo>
                  <a:lnTo>
                    <a:pt x="3657" y="4763"/>
                  </a:lnTo>
                  <a:lnTo>
                    <a:pt x="3380" y="12813"/>
                  </a:lnTo>
                  <a:lnTo>
                    <a:pt x="4210" y="12813"/>
                  </a:lnTo>
                  <a:lnTo>
                    <a:pt x="3903" y="4763"/>
                  </a:lnTo>
                  <a:lnTo>
                    <a:pt x="4026" y="4702"/>
                  </a:lnTo>
                  <a:lnTo>
                    <a:pt x="4087" y="4609"/>
                  </a:lnTo>
                  <a:lnTo>
                    <a:pt x="7590" y="6637"/>
                  </a:lnTo>
                  <a:lnTo>
                    <a:pt x="7682" y="6514"/>
                  </a:lnTo>
                  <a:lnTo>
                    <a:pt x="5132" y="4302"/>
                  </a:lnTo>
                  <a:lnTo>
                    <a:pt x="4394" y="4609"/>
                  </a:lnTo>
                  <a:lnTo>
                    <a:pt x="4149" y="4456"/>
                  </a:lnTo>
                  <a:lnTo>
                    <a:pt x="4149" y="4425"/>
                  </a:lnTo>
                  <a:lnTo>
                    <a:pt x="4149" y="4302"/>
                  </a:lnTo>
                  <a:lnTo>
                    <a:pt x="4087" y="4179"/>
                  </a:lnTo>
                  <a:lnTo>
                    <a:pt x="3995" y="4087"/>
                  </a:lnTo>
                  <a:lnTo>
                    <a:pt x="3872" y="4056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0"/>
            <p:cNvSpPr/>
            <p:nvPr/>
          </p:nvSpPr>
          <p:spPr>
            <a:xfrm>
              <a:off x="5470413" y="2181330"/>
              <a:ext cx="451748" cy="753660"/>
            </a:xfrm>
            <a:custGeom>
              <a:avLst/>
              <a:gdLst/>
              <a:ahLst/>
              <a:cxnLst/>
              <a:rect l="l" t="t" r="r" b="b"/>
              <a:pathLst>
                <a:path w="12506" h="20864" extrusionOk="0">
                  <a:moveTo>
                    <a:pt x="6084" y="0"/>
                  </a:moveTo>
                  <a:lnTo>
                    <a:pt x="5070" y="5377"/>
                  </a:lnTo>
                  <a:lnTo>
                    <a:pt x="6084" y="6145"/>
                  </a:lnTo>
                  <a:lnTo>
                    <a:pt x="6084" y="6606"/>
                  </a:lnTo>
                  <a:lnTo>
                    <a:pt x="5899" y="6668"/>
                  </a:lnTo>
                  <a:lnTo>
                    <a:pt x="5746" y="6821"/>
                  </a:lnTo>
                  <a:lnTo>
                    <a:pt x="5623" y="6975"/>
                  </a:lnTo>
                  <a:lnTo>
                    <a:pt x="5623" y="7098"/>
                  </a:lnTo>
                  <a:lnTo>
                    <a:pt x="5592" y="7190"/>
                  </a:lnTo>
                  <a:lnTo>
                    <a:pt x="5623" y="7282"/>
                  </a:lnTo>
                  <a:lnTo>
                    <a:pt x="5654" y="7405"/>
                  </a:lnTo>
                  <a:lnTo>
                    <a:pt x="0" y="10631"/>
                  </a:lnTo>
                  <a:lnTo>
                    <a:pt x="123" y="10847"/>
                  </a:lnTo>
                  <a:lnTo>
                    <a:pt x="5316" y="9064"/>
                  </a:lnTo>
                  <a:lnTo>
                    <a:pt x="5469" y="7805"/>
                  </a:lnTo>
                  <a:lnTo>
                    <a:pt x="5777" y="7620"/>
                  </a:lnTo>
                  <a:lnTo>
                    <a:pt x="5869" y="7682"/>
                  </a:lnTo>
                  <a:lnTo>
                    <a:pt x="5992" y="7743"/>
                  </a:lnTo>
                  <a:lnTo>
                    <a:pt x="5531" y="20863"/>
                  </a:lnTo>
                  <a:lnTo>
                    <a:pt x="6883" y="20863"/>
                  </a:lnTo>
                  <a:lnTo>
                    <a:pt x="6391" y="7743"/>
                  </a:lnTo>
                  <a:lnTo>
                    <a:pt x="6575" y="7651"/>
                  </a:lnTo>
                  <a:lnTo>
                    <a:pt x="6698" y="7497"/>
                  </a:lnTo>
                  <a:lnTo>
                    <a:pt x="12383" y="10785"/>
                  </a:lnTo>
                  <a:lnTo>
                    <a:pt x="12505" y="10601"/>
                  </a:lnTo>
                  <a:lnTo>
                    <a:pt x="8357" y="7006"/>
                  </a:lnTo>
                  <a:lnTo>
                    <a:pt x="7190" y="7497"/>
                  </a:lnTo>
                  <a:lnTo>
                    <a:pt x="6790" y="7282"/>
                  </a:lnTo>
                  <a:lnTo>
                    <a:pt x="6790" y="7190"/>
                  </a:lnTo>
                  <a:lnTo>
                    <a:pt x="6790" y="7098"/>
                  </a:lnTo>
                  <a:lnTo>
                    <a:pt x="6760" y="6975"/>
                  </a:lnTo>
                  <a:lnTo>
                    <a:pt x="6668" y="6821"/>
                  </a:lnTo>
                  <a:lnTo>
                    <a:pt x="6514" y="6668"/>
                  </a:lnTo>
                  <a:lnTo>
                    <a:pt x="6330" y="6606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6" name="Google Shape;2546;p50"/>
          <p:cNvGrpSpPr/>
          <p:nvPr/>
        </p:nvGrpSpPr>
        <p:grpSpPr>
          <a:xfrm>
            <a:off x="5497352" y="4275937"/>
            <a:ext cx="475382" cy="253009"/>
            <a:chOff x="5497352" y="4275937"/>
            <a:chExt cx="475382" cy="253009"/>
          </a:xfrm>
        </p:grpSpPr>
        <p:sp>
          <p:nvSpPr>
            <p:cNvPr id="2547" name="Google Shape;2547;p50"/>
            <p:cNvSpPr/>
            <p:nvPr/>
          </p:nvSpPr>
          <p:spPr>
            <a:xfrm rot="5400000">
              <a:off x="5608539" y="4164750"/>
              <a:ext cx="253009" cy="475382"/>
            </a:xfrm>
            <a:custGeom>
              <a:avLst/>
              <a:gdLst/>
              <a:ahLst/>
              <a:cxnLst/>
              <a:rect l="l" t="t" r="r" b="b"/>
              <a:pathLst>
                <a:path w="3320" h="6238" extrusionOk="0">
                  <a:moveTo>
                    <a:pt x="984" y="891"/>
                  </a:moveTo>
                  <a:lnTo>
                    <a:pt x="1414" y="922"/>
                  </a:lnTo>
                  <a:lnTo>
                    <a:pt x="2459" y="922"/>
                  </a:lnTo>
                  <a:lnTo>
                    <a:pt x="2612" y="953"/>
                  </a:lnTo>
                  <a:lnTo>
                    <a:pt x="2766" y="1045"/>
                  </a:lnTo>
                  <a:lnTo>
                    <a:pt x="2858" y="1137"/>
                  </a:lnTo>
                  <a:lnTo>
                    <a:pt x="2920" y="1322"/>
                  </a:lnTo>
                  <a:lnTo>
                    <a:pt x="2981" y="1598"/>
                  </a:lnTo>
                  <a:lnTo>
                    <a:pt x="2981" y="1936"/>
                  </a:lnTo>
                  <a:lnTo>
                    <a:pt x="2920" y="2581"/>
                  </a:lnTo>
                  <a:lnTo>
                    <a:pt x="2920" y="4517"/>
                  </a:lnTo>
                  <a:lnTo>
                    <a:pt x="2950" y="4855"/>
                  </a:lnTo>
                  <a:lnTo>
                    <a:pt x="2950" y="5285"/>
                  </a:lnTo>
                  <a:lnTo>
                    <a:pt x="2950" y="5470"/>
                  </a:lnTo>
                  <a:lnTo>
                    <a:pt x="2889" y="5654"/>
                  </a:lnTo>
                  <a:lnTo>
                    <a:pt x="2766" y="5777"/>
                  </a:lnTo>
                  <a:lnTo>
                    <a:pt x="2705" y="5838"/>
                  </a:lnTo>
                  <a:lnTo>
                    <a:pt x="2643" y="5869"/>
                  </a:lnTo>
                  <a:lnTo>
                    <a:pt x="830" y="5869"/>
                  </a:lnTo>
                  <a:lnTo>
                    <a:pt x="707" y="5838"/>
                  </a:lnTo>
                  <a:lnTo>
                    <a:pt x="585" y="5777"/>
                  </a:lnTo>
                  <a:lnTo>
                    <a:pt x="462" y="5715"/>
                  </a:lnTo>
                  <a:lnTo>
                    <a:pt x="400" y="5592"/>
                  </a:lnTo>
                  <a:lnTo>
                    <a:pt x="339" y="5408"/>
                  </a:lnTo>
                  <a:lnTo>
                    <a:pt x="308" y="5070"/>
                  </a:lnTo>
                  <a:lnTo>
                    <a:pt x="308" y="4732"/>
                  </a:lnTo>
                  <a:lnTo>
                    <a:pt x="339" y="4056"/>
                  </a:lnTo>
                  <a:lnTo>
                    <a:pt x="339" y="2336"/>
                  </a:lnTo>
                  <a:lnTo>
                    <a:pt x="308" y="1782"/>
                  </a:lnTo>
                  <a:lnTo>
                    <a:pt x="308" y="1506"/>
                  </a:lnTo>
                  <a:lnTo>
                    <a:pt x="339" y="1260"/>
                  </a:lnTo>
                  <a:lnTo>
                    <a:pt x="370" y="1168"/>
                  </a:lnTo>
                  <a:lnTo>
                    <a:pt x="431" y="1076"/>
                  </a:lnTo>
                  <a:lnTo>
                    <a:pt x="585" y="984"/>
                  </a:lnTo>
                  <a:lnTo>
                    <a:pt x="769" y="922"/>
                  </a:lnTo>
                  <a:lnTo>
                    <a:pt x="984" y="891"/>
                  </a:lnTo>
                  <a:close/>
                  <a:moveTo>
                    <a:pt x="953" y="0"/>
                  </a:moveTo>
                  <a:lnTo>
                    <a:pt x="892" y="31"/>
                  </a:lnTo>
                  <a:lnTo>
                    <a:pt x="830" y="62"/>
                  </a:lnTo>
                  <a:lnTo>
                    <a:pt x="769" y="123"/>
                  </a:lnTo>
                  <a:lnTo>
                    <a:pt x="769" y="185"/>
                  </a:lnTo>
                  <a:lnTo>
                    <a:pt x="769" y="584"/>
                  </a:lnTo>
                  <a:lnTo>
                    <a:pt x="677" y="584"/>
                  </a:lnTo>
                  <a:lnTo>
                    <a:pt x="492" y="615"/>
                  </a:lnTo>
                  <a:lnTo>
                    <a:pt x="370" y="676"/>
                  </a:lnTo>
                  <a:lnTo>
                    <a:pt x="247" y="738"/>
                  </a:lnTo>
                  <a:lnTo>
                    <a:pt x="154" y="830"/>
                  </a:lnTo>
                  <a:lnTo>
                    <a:pt x="93" y="953"/>
                  </a:lnTo>
                  <a:lnTo>
                    <a:pt x="62" y="1076"/>
                  </a:lnTo>
                  <a:lnTo>
                    <a:pt x="1" y="1383"/>
                  </a:lnTo>
                  <a:lnTo>
                    <a:pt x="1" y="2366"/>
                  </a:lnTo>
                  <a:lnTo>
                    <a:pt x="1" y="3349"/>
                  </a:lnTo>
                  <a:lnTo>
                    <a:pt x="1" y="5285"/>
                  </a:lnTo>
                  <a:lnTo>
                    <a:pt x="32" y="5623"/>
                  </a:lnTo>
                  <a:lnTo>
                    <a:pt x="62" y="5777"/>
                  </a:lnTo>
                  <a:lnTo>
                    <a:pt x="124" y="5900"/>
                  </a:lnTo>
                  <a:lnTo>
                    <a:pt x="216" y="6023"/>
                  </a:lnTo>
                  <a:lnTo>
                    <a:pt x="339" y="6115"/>
                  </a:lnTo>
                  <a:lnTo>
                    <a:pt x="492" y="6176"/>
                  </a:lnTo>
                  <a:lnTo>
                    <a:pt x="677" y="6207"/>
                  </a:lnTo>
                  <a:lnTo>
                    <a:pt x="1168" y="6238"/>
                  </a:lnTo>
                  <a:lnTo>
                    <a:pt x="1660" y="6207"/>
                  </a:lnTo>
                  <a:lnTo>
                    <a:pt x="2705" y="6207"/>
                  </a:lnTo>
                  <a:lnTo>
                    <a:pt x="2889" y="6146"/>
                  </a:lnTo>
                  <a:lnTo>
                    <a:pt x="3012" y="6053"/>
                  </a:lnTo>
                  <a:lnTo>
                    <a:pt x="3104" y="5961"/>
                  </a:lnTo>
                  <a:lnTo>
                    <a:pt x="3196" y="5838"/>
                  </a:lnTo>
                  <a:lnTo>
                    <a:pt x="3227" y="5685"/>
                  </a:lnTo>
                  <a:lnTo>
                    <a:pt x="3258" y="5531"/>
                  </a:lnTo>
                  <a:lnTo>
                    <a:pt x="3258" y="5224"/>
                  </a:lnTo>
                  <a:lnTo>
                    <a:pt x="3258" y="3134"/>
                  </a:lnTo>
                  <a:lnTo>
                    <a:pt x="3319" y="2428"/>
                  </a:lnTo>
                  <a:lnTo>
                    <a:pt x="3319" y="2028"/>
                  </a:lnTo>
                  <a:lnTo>
                    <a:pt x="3319" y="1629"/>
                  </a:lnTo>
                  <a:lnTo>
                    <a:pt x="3258" y="1229"/>
                  </a:lnTo>
                  <a:lnTo>
                    <a:pt x="3196" y="1076"/>
                  </a:lnTo>
                  <a:lnTo>
                    <a:pt x="3135" y="922"/>
                  </a:lnTo>
                  <a:lnTo>
                    <a:pt x="3012" y="799"/>
                  </a:lnTo>
                  <a:lnTo>
                    <a:pt x="2889" y="707"/>
                  </a:lnTo>
                  <a:lnTo>
                    <a:pt x="2735" y="615"/>
                  </a:lnTo>
                  <a:lnTo>
                    <a:pt x="2551" y="584"/>
                  </a:lnTo>
                  <a:lnTo>
                    <a:pt x="2520" y="584"/>
                  </a:lnTo>
                  <a:lnTo>
                    <a:pt x="2520" y="185"/>
                  </a:lnTo>
                  <a:lnTo>
                    <a:pt x="2520" y="123"/>
                  </a:lnTo>
                  <a:lnTo>
                    <a:pt x="2459" y="62"/>
                  </a:lnTo>
                  <a:lnTo>
                    <a:pt x="2397" y="31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0"/>
            <p:cNvSpPr/>
            <p:nvPr/>
          </p:nvSpPr>
          <p:spPr>
            <a:xfrm rot="5400000">
              <a:off x="5519601" y="4347344"/>
              <a:ext cx="156911" cy="107834"/>
            </a:xfrm>
            <a:custGeom>
              <a:avLst/>
              <a:gdLst/>
              <a:ahLst/>
              <a:cxnLst/>
              <a:rect l="l" t="t" r="r" b="b"/>
              <a:pathLst>
                <a:path w="2059" h="1415" extrusionOk="0">
                  <a:moveTo>
                    <a:pt x="2059" y="1"/>
                  </a:moveTo>
                  <a:lnTo>
                    <a:pt x="0" y="462"/>
                  </a:lnTo>
                  <a:lnTo>
                    <a:pt x="0" y="677"/>
                  </a:lnTo>
                  <a:lnTo>
                    <a:pt x="0" y="953"/>
                  </a:lnTo>
                  <a:lnTo>
                    <a:pt x="62" y="1168"/>
                  </a:lnTo>
                  <a:lnTo>
                    <a:pt x="123" y="1261"/>
                  </a:lnTo>
                  <a:lnTo>
                    <a:pt x="215" y="1322"/>
                  </a:lnTo>
                  <a:lnTo>
                    <a:pt x="308" y="1383"/>
                  </a:lnTo>
                  <a:lnTo>
                    <a:pt x="430" y="1414"/>
                  </a:lnTo>
                  <a:lnTo>
                    <a:pt x="1690" y="1414"/>
                  </a:lnTo>
                  <a:lnTo>
                    <a:pt x="1690" y="1383"/>
                  </a:lnTo>
                  <a:lnTo>
                    <a:pt x="1721" y="1383"/>
                  </a:lnTo>
                  <a:lnTo>
                    <a:pt x="1844" y="1353"/>
                  </a:lnTo>
                  <a:lnTo>
                    <a:pt x="1905" y="1291"/>
                  </a:lnTo>
                  <a:lnTo>
                    <a:pt x="1967" y="1199"/>
                  </a:lnTo>
                  <a:lnTo>
                    <a:pt x="2028" y="1107"/>
                  </a:lnTo>
                  <a:lnTo>
                    <a:pt x="2059" y="892"/>
                  </a:lnTo>
                  <a:lnTo>
                    <a:pt x="2059" y="615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0"/>
            <p:cNvSpPr/>
            <p:nvPr/>
          </p:nvSpPr>
          <p:spPr>
            <a:xfrm rot="5400000">
              <a:off x="5633114" y="4341514"/>
              <a:ext cx="161636" cy="119493"/>
            </a:xfrm>
            <a:custGeom>
              <a:avLst/>
              <a:gdLst/>
              <a:ahLst/>
              <a:cxnLst/>
              <a:rect l="l" t="t" r="r" b="b"/>
              <a:pathLst>
                <a:path w="2121" h="1568" extrusionOk="0">
                  <a:moveTo>
                    <a:pt x="2121" y="0"/>
                  </a:moveTo>
                  <a:lnTo>
                    <a:pt x="1" y="461"/>
                  </a:lnTo>
                  <a:lnTo>
                    <a:pt x="31" y="1567"/>
                  </a:lnTo>
                  <a:lnTo>
                    <a:pt x="2090" y="1075"/>
                  </a:lnTo>
                  <a:lnTo>
                    <a:pt x="2090" y="615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0"/>
            <p:cNvSpPr/>
            <p:nvPr/>
          </p:nvSpPr>
          <p:spPr>
            <a:xfrm rot="5400000">
              <a:off x="5746702" y="4349706"/>
              <a:ext cx="163999" cy="105471"/>
            </a:xfrm>
            <a:custGeom>
              <a:avLst/>
              <a:gdLst/>
              <a:ahLst/>
              <a:cxnLst/>
              <a:rect l="l" t="t" r="r" b="b"/>
              <a:pathLst>
                <a:path w="2152" h="1384" extrusionOk="0">
                  <a:moveTo>
                    <a:pt x="1045" y="1"/>
                  </a:moveTo>
                  <a:lnTo>
                    <a:pt x="461" y="31"/>
                  </a:lnTo>
                  <a:lnTo>
                    <a:pt x="339" y="31"/>
                  </a:lnTo>
                  <a:lnTo>
                    <a:pt x="246" y="93"/>
                  </a:lnTo>
                  <a:lnTo>
                    <a:pt x="185" y="154"/>
                  </a:lnTo>
                  <a:lnTo>
                    <a:pt x="123" y="216"/>
                  </a:lnTo>
                  <a:lnTo>
                    <a:pt x="62" y="400"/>
                  </a:lnTo>
                  <a:lnTo>
                    <a:pt x="31" y="646"/>
                  </a:lnTo>
                  <a:lnTo>
                    <a:pt x="1" y="1383"/>
                  </a:lnTo>
                  <a:lnTo>
                    <a:pt x="1" y="1383"/>
                  </a:lnTo>
                  <a:lnTo>
                    <a:pt x="2151" y="892"/>
                  </a:lnTo>
                  <a:lnTo>
                    <a:pt x="2090" y="584"/>
                  </a:lnTo>
                  <a:lnTo>
                    <a:pt x="2059" y="431"/>
                  </a:lnTo>
                  <a:lnTo>
                    <a:pt x="2028" y="308"/>
                  </a:lnTo>
                  <a:lnTo>
                    <a:pt x="1967" y="185"/>
                  </a:lnTo>
                  <a:lnTo>
                    <a:pt x="1875" y="124"/>
                  </a:lnTo>
                  <a:lnTo>
                    <a:pt x="1783" y="62"/>
                  </a:lnTo>
                  <a:lnTo>
                    <a:pt x="1660" y="31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1" name="Google Shape;2551;p50"/>
          <p:cNvSpPr/>
          <p:nvPr/>
        </p:nvSpPr>
        <p:spPr>
          <a:xfrm>
            <a:off x="5598025" y="3207263"/>
            <a:ext cx="274042" cy="475382"/>
          </a:xfrm>
          <a:custGeom>
            <a:avLst/>
            <a:gdLst/>
            <a:ahLst/>
            <a:cxnLst/>
            <a:rect l="l" t="t" r="r" b="b"/>
            <a:pathLst>
              <a:path w="3596" h="6238" extrusionOk="0">
                <a:moveTo>
                  <a:pt x="2643" y="308"/>
                </a:moveTo>
                <a:lnTo>
                  <a:pt x="1967" y="2151"/>
                </a:lnTo>
                <a:lnTo>
                  <a:pt x="1967" y="2243"/>
                </a:lnTo>
                <a:lnTo>
                  <a:pt x="1998" y="2336"/>
                </a:lnTo>
                <a:lnTo>
                  <a:pt x="2090" y="2428"/>
                </a:lnTo>
                <a:lnTo>
                  <a:pt x="3196" y="2428"/>
                </a:lnTo>
                <a:lnTo>
                  <a:pt x="1629" y="5254"/>
                </a:lnTo>
                <a:lnTo>
                  <a:pt x="2121" y="3503"/>
                </a:lnTo>
                <a:lnTo>
                  <a:pt x="2121" y="3411"/>
                </a:lnTo>
                <a:lnTo>
                  <a:pt x="2090" y="3319"/>
                </a:lnTo>
                <a:lnTo>
                  <a:pt x="1998" y="3257"/>
                </a:lnTo>
                <a:lnTo>
                  <a:pt x="1906" y="3227"/>
                </a:lnTo>
                <a:lnTo>
                  <a:pt x="339" y="3227"/>
                </a:lnTo>
                <a:lnTo>
                  <a:pt x="1076" y="308"/>
                </a:lnTo>
                <a:close/>
                <a:moveTo>
                  <a:pt x="923" y="0"/>
                </a:moveTo>
                <a:lnTo>
                  <a:pt x="861" y="31"/>
                </a:lnTo>
                <a:lnTo>
                  <a:pt x="830" y="93"/>
                </a:lnTo>
                <a:lnTo>
                  <a:pt x="800" y="154"/>
                </a:lnTo>
                <a:lnTo>
                  <a:pt x="1" y="3288"/>
                </a:lnTo>
                <a:lnTo>
                  <a:pt x="1" y="3380"/>
                </a:lnTo>
                <a:lnTo>
                  <a:pt x="32" y="3472"/>
                </a:lnTo>
                <a:lnTo>
                  <a:pt x="124" y="3534"/>
                </a:lnTo>
                <a:lnTo>
                  <a:pt x="216" y="3565"/>
                </a:lnTo>
                <a:lnTo>
                  <a:pt x="1783" y="3565"/>
                </a:lnTo>
                <a:lnTo>
                  <a:pt x="1076" y="5961"/>
                </a:lnTo>
                <a:lnTo>
                  <a:pt x="1076" y="6053"/>
                </a:lnTo>
                <a:lnTo>
                  <a:pt x="1107" y="6115"/>
                </a:lnTo>
                <a:lnTo>
                  <a:pt x="1138" y="6176"/>
                </a:lnTo>
                <a:lnTo>
                  <a:pt x="1230" y="6207"/>
                </a:lnTo>
                <a:lnTo>
                  <a:pt x="1291" y="6238"/>
                </a:lnTo>
                <a:lnTo>
                  <a:pt x="1414" y="6207"/>
                </a:lnTo>
                <a:lnTo>
                  <a:pt x="1476" y="6115"/>
                </a:lnTo>
                <a:lnTo>
                  <a:pt x="3565" y="2458"/>
                </a:lnTo>
                <a:lnTo>
                  <a:pt x="3596" y="2336"/>
                </a:lnTo>
                <a:lnTo>
                  <a:pt x="3565" y="2243"/>
                </a:lnTo>
                <a:lnTo>
                  <a:pt x="3473" y="2151"/>
                </a:lnTo>
                <a:lnTo>
                  <a:pt x="3381" y="2120"/>
                </a:lnTo>
                <a:lnTo>
                  <a:pt x="2336" y="2120"/>
                </a:lnTo>
                <a:lnTo>
                  <a:pt x="2981" y="277"/>
                </a:lnTo>
                <a:lnTo>
                  <a:pt x="2981" y="185"/>
                </a:lnTo>
                <a:lnTo>
                  <a:pt x="2950" y="93"/>
                </a:lnTo>
                <a:lnTo>
                  <a:pt x="2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6" name="Google Shape;2556;p51"/>
          <p:cNvGrpSpPr/>
          <p:nvPr/>
        </p:nvGrpSpPr>
        <p:grpSpPr>
          <a:xfrm>
            <a:off x="2091782" y="1395153"/>
            <a:ext cx="4960424" cy="2642599"/>
            <a:chOff x="233350" y="949250"/>
            <a:chExt cx="7137300" cy="3802300"/>
          </a:xfrm>
        </p:grpSpPr>
        <p:sp>
          <p:nvSpPr>
            <p:cNvPr id="2557" name="Google Shape;2557;p51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1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1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1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1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1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1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1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1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1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1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1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1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1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1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1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1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1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1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1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1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1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1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1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1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1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1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1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1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1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1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1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1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1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1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1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1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1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1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1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1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1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1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1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1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1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1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1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8" name="Google Shape;2608;p51"/>
          <p:cNvSpPr/>
          <p:nvPr/>
        </p:nvSpPr>
        <p:spPr>
          <a:xfrm>
            <a:off x="2494075" y="1082125"/>
            <a:ext cx="599700" cy="549600"/>
          </a:xfrm>
          <a:prstGeom prst="wedgeRoundRectCallout">
            <a:avLst>
              <a:gd name="adj1" fmla="val -1334"/>
              <a:gd name="adj2" fmla="val 97498"/>
              <a:gd name="adj3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5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610" name="Google Shape;2610;p51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51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51"/>
          <p:cNvSpPr/>
          <p:nvPr/>
        </p:nvSpPr>
        <p:spPr>
          <a:xfrm>
            <a:off x="411750" y="2061300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3" name="Google Shape;2613;p51"/>
          <p:cNvSpPr/>
          <p:nvPr/>
        </p:nvSpPr>
        <p:spPr>
          <a:xfrm>
            <a:off x="411750" y="3773103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4" name="Google Shape;2614;p51"/>
          <p:cNvSpPr/>
          <p:nvPr/>
        </p:nvSpPr>
        <p:spPr>
          <a:xfrm>
            <a:off x="6922800" y="2061300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5" name="Google Shape;2615;p51"/>
          <p:cNvSpPr/>
          <p:nvPr/>
        </p:nvSpPr>
        <p:spPr>
          <a:xfrm>
            <a:off x="6922800" y="3773122"/>
            <a:ext cx="17661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6" name="Google Shape;2616;p51"/>
          <p:cNvSpPr txBox="1"/>
          <p:nvPr/>
        </p:nvSpPr>
        <p:spPr>
          <a:xfrm>
            <a:off x="6768000" y="1631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7" name="Google Shape;2617;p51"/>
          <p:cNvSpPr txBox="1"/>
          <p:nvPr/>
        </p:nvSpPr>
        <p:spPr>
          <a:xfrm>
            <a:off x="411750" y="1631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8" name="Google Shape;2618;p51"/>
          <p:cNvSpPr txBox="1"/>
          <p:nvPr/>
        </p:nvSpPr>
        <p:spPr>
          <a:xfrm>
            <a:off x="6768000" y="33435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19" name="Google Shape;2619;p51"/>
          <p:cNvSpPr txBox="1"/>
          <p:nvPr/>
        </p:nvSpPr>
        <p:spPr>
          <a:xfrm>
            <a:off x="411750" y="33435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0" name="Google Shape;2620;p51"/>
          <p:cNvSpPr txBox="1"/>
          <p:nvPr/>
        </p:nvSpPr>
        <p:spPr>
          <a:xfrm>
            <a:off x="411750" y="12948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45%</a:t>
            </a:r>
            <a:endParaRPr sz="30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1" name="Google Shape;2621;p51"/>
          <p:cNvSpPr txBox="1"/>
          <p:nvPr/>
        </p:nvSpPr>
        <p:spPr>
          <a:xfrm>
            <a:off x="7084500" y="129486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87%</a:t>
            </a:r>
            <a:endParaRPr sz="30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2" name="Google Shape;2622;p51"/>
          <p:cNvSpPr txBox="1"/>
          <p:nvPr/>
        </p:nvSpPr>
        <p:spPr>
          <a:xfrm>
            <a:off x="411750" y="3006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24%</a:t>
            </a:r>
            <a:endParaRPr sz="3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3" name="Google Shape;2623;p51"/>
          <p:cNvSpPr txBox="1"/>
          <p:nvPr/>
        </p:nvSpPr>
        <p:spPr>
          <a:xfrm>
            <a:off x="7084500" y="3006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48%</a:t>
            </a:r>
            <a:endParaRPr sz="30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24" name="Google Shape;2624;p51"/>
          <p:cNvGrpSpPr/>
          <p:nvPr/>
        </p:nvGrpSpPr>
        <p:grpSpPr>
          <a:xfrm>
            <a:off x="2588984" y="1174489"/>
            <a:ext cx="409889" cy="364182"/>
            <a:chOff x="2332650" y="1395150"/>
            <a:chExt cx="540466" cy="471068"/>
          </a:xfrm>
        </p:grpSpPr>
        <p:sp>
          <p:nvSpPr>
            <p:cNvPr id="2625" name="Google Shape;2625;p51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1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1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1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51"/>
          <p:cNvSpPr/>
          <p:nvPr/>
        </p:nvSpPr>
        <p:spPr>
          <a:xfrm>
            <a:off x="5932438" y="1395150"/>
            <a:ext cx="599700" cy="549600"/>
          </a:xfrm>
          <a:prstGeom prst="wedgeRoundRectCallout">
            <a:avLst>
              <a:gd name="adj1" fmla="val -80738"/>
              <a:gd name="adj2" fmla="val 103862"/>
              <a:gd name="adj3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0" name="Google Shape;2630;p51"/>
          <p:cNvGrpSpPr/>
          <p:nvPr/>
        </p:nvGrpSpPr>
        <p:grpSpPr>
          <a:xfrm>
            <a:off x="6027347" y="1487514"/>
            <a:ext cx="409889" cy="364182"/>
            <a:chOff x="2332650" y="1395150"/>
            <a:chExt cx="540466" cy="471068"/>
          </a:xfrm>
        </p:grpSpPr>
        <p:sp>
          <p:nvSpPr>
            <p:cNvPr id="2631" name="Google Shape;2631;p51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1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1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1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5" name="Google Shape;2635;p51"/>
          <p:cNvSpPr/>
          <p:nvPr/>
        </p:nvSpPr>
        <p:spPr>
          <a:xfrm>
            <a:off x="2494075" y="3635838"/>
            <a:ext cx="599700" cy="549600"/>
          </a:xfrm>
          <a:prstGeom prst="wedgeRoundRectCallout">
            <a:avLst>
              <a:gd name="adj1" fmla="val 103831"/>
              <a:gd name="adj2" fmla="val -117929"/>
              <a:gd name="adj3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p51"/>
          <p:cNvGrpSpPr/>
          <p:nvPr/>
        </p:nvGrpSpPr>
        <p:grpSpPr>
          <a:xfrm>
            <a:off x="2588984" y="3728202"/>
            <a:ext cx="409889" cy="364182"/>
            <a:chOff x="2332650" y="1395150"/>
            <a:chExt cx="540466" cy="471068"/>
          </a:xfrm>
        </p:grpSpPr>
        <p:sp>
          <p:nvSpPr>
            <p:cNvPr id="2637" name="Google Shape;2637;p51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1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1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1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1" name="Google Shape;2641;p51"/>
          <p:cNvSpPr/>
          <p:nvPr/>
        </p:nvSpPr>
        <p:spPr>
          <a:xfrm>
            <a:off x="5565075" y="3635838"/>
            <a:ext cx="599700" cy="549600"/>
          </a:xfrm>
          <a:prstGeom prst="wedgeRoundRectCallout">
            <a:avLst>
              <a:gd name="adj1" fmla="val 39061"/>
              <a:gd name="adj2" fmla="val -139049"/>
              <a:gd name="adj3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2" name="Google Shape;2642;p51"/>
          <p:cNvGrpSpPr/>
          <p:nvPr/>
        </p:nvGrpSpPr>
        <p:grpSpPr>
          <a:xfrm>
            <a:off x="5659984" y="3728202"/>
            <a:ext cx="409889" cy="364182"/>
            <a:chOff x="2332650" y="1395150"/>
            <a:chExt cx="540466" cy="471068"/>
          </a:xfrm>
        </p:grpSpPr>
        <p:sp>
          <p:nvSpPr>
            <p:cNvPr id="2643" name="Google Shape;2643;p51"/>
            <p:cNvSpPr/>
            <p:nvPr/>
          </p:nvSpPr>
          <p:spPr>
            <a:xfrm>
              <a:off x="2716864" y="1755091"/>
              <a:ext cx="80761" cy="80761"/>
            </a:xfrm>
            <a:custGeom>
              <a:avLst/>
              <a:gdLst/>
              <a:ahLst/>
              <a:cxnLst/>
              <a:rect l="l" t="t" r="r" b="b"/>
              <a:pathLst>
                <a:path w="9410" h="9410" extrusionOk="0">
                  <a:moveTo>
                    <a:pt x="4951" y="2306"/>
                  </a:moveTo>
                  <a:lnTo>
                    <a:pt x="5197" y="2368"/>
                  </a:lnTo>
                  <a:lnTo>
                    <a:pt x="5443" y="2429"/>
                  </a:lnTo>
                  <a:lnTo>
                    <a:pt x="5658" y="2491"/>
                  </a:lnTo>
                  <a:lnTo>
                    <a:pt x="5874" y="2583"/>
                  </a:lnTo>
                  <a:lnTo>
                    <a:pt x="6058" y="2706"/>
                  </a:lnTo>
                  <a:lnTo>
                    <a:pt x="6243" y="2860"/>
                  </a:lnTo>
                  <a:lnTo>
                    <a:pt x="6427" y="3013"/>
                  </a:lnTo>
                  <a:lnTo>
                    <a:pt x="6581" y="3198"/>
                  </a:lnTo>
                  <a:lnTo>
                    <a:pt x="6704" y="3382"/>
                  </a:lnTo>
                  <a:lnTo>
                    <a:pt x="6827" y="3567"/>
                  </a:lnTo>
                  <a:lnTo>
                    <a:pt x="6919" y="3782"/>
                  </a:lnTo>
                  <a:lnTo>
                    <a:pt x="7011" y="3997"/>
                  </a:lnTo>
                  <a:lnTo>
                    <a:pt x="7073" y="4213"/>
                  </a:lnTo>
                  <a:lnTo>
                    <a:pt x="7103" y="4459"/>
                  </a:lnTo>
                  <a:lnTo>
                    <a:pt x="7134" y="4705"/>
                  </a:lnTo>
                  <a:lnTo>
                    <a:pt x="7103" y="4951"/>
                  </a:lnTo>
                  <a:lnTo>
                    <a:pt x="7073" y="5197"/>
                  </a:lnTo>
                  <a:lnTo>
                    <a:pt x="7011" y="5412"/>
                  </a:lnTo>
                  <a:lnTo>
                    <a:pt x="6919" y="5658"/>
                  </a:lnTo>
                  <a:lnTo>
                    <a:pt x="6827" y="5842"/>
                  </a:lnTo>
                  <a:lnTo>
                    <a:pt x="6704" y="6058"/>
                  </a:lnTo>
                  <a:lnTo>
                    <a:pt x="6581" y="6242"/>
                  </a:lnTo>
                  <a:lnTo>
                    <a:pt x="6427" y="6427"/>
                  </a:lnTo>
                  <a:lnTo>
                    <a:pt x="6243" y="6580"/>
                  </a:lnTo>
                  <a:lnTo>
                    <a:pt x="6058" y="6703"/>
                  </a:lnTo>
                  <a:lnTo>
                    <a:pt x="5874" y="6826"/>
                  </a:lnTo>
                  <a:lnTo>
                    <a:pt x="5658" y="6919"/>
                  </a:lnTo>
                  <a:lnTo>
                    <a:pt x="5443" y="7011"/>
                  </a:lnTo>
                  <a:lnTo>
                    <a:pt x="5197" y="7072"/>
                  </a:lnTo>
                  <a:lnTo>
                    <a:pt x="4951" y="7103"/>
                  </a:lnTo>
                  <a:lnTo>
                    <a:pt x="4459" y="7103"/>
                  </a:lnTo>
                  <a:lnTo>
                    <a:pt x="4244" y="7072"/>
                  </a:lnTo>
                  <a:lnTo>
                    <a:pt x="3998" y="7011"/>
                  </a:lnTo>
                  <a:lnTo>
                    <a:pt x="3783" y="6919"/>
                  </a:lnTo>
                  <a:lnTo>
                    <a:pt x="3567" y="6826"/>
                  </a:lnTo>
                  <a:lnTo>
                    <a:pt x="3383" y="6703"/>
                  </a:lnTo>
                  <a:lnTo>
                    <a:pt x="3198" y="6580"/>
                  </a:lnTo>
                  <a:lnTo>
                    <a:pt x="3014" y="6427"/>
                  </a:lnTo>
                  <a:lnTo>
                    <a:pt x="2860" y="6242"/>
                  </a:lnTo>
                  <a:lnTo>
                    <a:pt x="2706" y="6058"/>
                  </a:lnTo>
                  <a:lnTo>
                    <a:pt x="2614" y="5842"/>
                  </a:lnTo>
                  <a:lnTo>
                    <a:pt x="2491" y="5658"/>
                  </a:lnTo>
                  <a:lnTo>
                    <a:pt x="2430" y="5412"/>
                  </a:lnTo>
                  <a:lnTo>
                    <a:pt x="2368" y="5197"/>
                  </a:lnTo>
                  <a:lnTo>
                    <a:pt x="2307" y="4951"/>
                  </a:lnTo>
                  <a:lnTo>
                    <a:pt x="2307" y="4705"/>
                  </a:lnTo>
                  <a:lnTo>
                    <a:pt x="2307" y="4459"/>
                  </a:lnTo>
                  <a:lnTo>
                    <a:pt x="2368" y="4213"/>
                  </a:lnTo>
                  <a:lnTo>
                    <a:pt x="2430" y="3997"/>
                  </a:lnTo>
                  <a:lnTo>
                    <a:pt x="2491" y="3782"/>
                  </a:lnTo>
                  <a:lnTo>
                    <a:pt x="2614" y="3567"/>
                  </a:lnTo>
                  <a:lnTo>
                    <a:pt x="2706" y="3382"/>
                  </a:lnTo>
                  <a:lnTo>
                    <a:pt x="2860" y="3198"/>
                  </a:lnTo>
                  <a:lnTo>
                    <a:pt x="3014" y="3013"/>
                  </a:lnTo>
                  <a:lnTo>
                    <a:pt x="3198" y="2860"/>
                  </a:lnTo>
                  <a:lnTo>
                    <a:pt x="3383" y="2706"/>
                  </a:lnTo>
                  <a:lnTo>
                    <a:pt x="3567" y="2583"/>
                  </a:lnTo>
                  <a:lnTo>
                    <a:pt x="3783" y="2491"/>
                  </a:lnTo>
                  <a:lnTo>
                    <a:pt x="3998" y="2429"/>
                  </a:lnTo>
                  <a:lnTo>
                    <a:pt x="4244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44" y="31"/>
                  </a:lnTo>
                  <a:lnTo>
                    <a:pt x="3752" y="92"/>
                  </a:lnTo>
                  <a:lnTo>
                    <a:pt x="3321" y="215"/>
                  </a:lnTo>
                  <a:lnTo>
                    <a:pt x="2891" y="369"/>
                  </a:lnTo>
                  <a:lnTo>
                    <a:pt x="2461" y="584"/>
                  </a:lnTo>
                  <a:lnTo>
                    <a:pt x="2092" y="800"/>
                  </a:lnTo>
                  <a:lnTo>
                    <a:pt x="1723" y="1076"/>
                  </a:lnTo>
                  <a:lnTo>
                    <a:pt x="1384" y="1384"/>
                  </a:lnTo>
                  <a:lnTo>
                    <a:pt x="1077" y="1722"/>
                  </a:lnTo>
                  <a:lnTo>
                    <a:pt x="800" y="2091"/>
                  </a:lnTo>
                  <a:lnTo>
                    <a:pt x="585" y="2460"/>
                  </a:lnTo>
                  <a:lnTo>
                    <a:pt x="370" y="2890"/>
                  </a:lnTo>
                  <a:lnTo>
                    <a:pt x="216" y="3321"/>
                  </a:lnTo>
                  <a:lnTo>
                    <a:pt x="93" y="3751"/>
                  </a:lnTo>
                  <a:lnTo>
                    <a:pt x="31" y="4243"/>
                  </a:lnTo>
                  <a:lnTo>
                    <a:pt x="1" y="4705"/>
                  </a:lnTo>
                  <a:lnTo>
                    <a:pt x="31" y="5197"/>
                  </a:lnTo>
                  <a:lnTo>
                    <a:pt x="93" y="5658"/>
                  </a:lnTo>
                  <a:lnTo>
                    <a:pt x="216" y="6119"/>
                  </a:lnTo>
                  <a:lnTo>
                    <a:pt x="370" y="6550"/>
                  </a:lnTo>
                  <a:lnTo>
                    <a:pt x="585" y="6949"/>
                  </a:lnTo>
                  <a:lnTo>
                    <a:pt x="800" y="7349"/>
                  </a:lnTo>
                  <a:lnTo>
                    <a:pt x="1077" y="7687"/>
                  </a:lnTo>
                  <a:lnTo>
                    <a:pt x="1384" y="8025"/>
                  </a:lnTo>
                  <a:lnTo>
                    <a:pt x="1723" y="8333"/>
                  </a:lnTo>
                  <a:lnTo>
                    <a:pt x="2092" y="8610"/>
                  </a:lnTo>
                  <a:lnTo>
                    <a:pt x="2461" y="8856"/>
                  </a:lnTo>
                  <a:lnTo>
                    <a:pt x="2891" y="9040"/>
                  </a:lnTo>
                  <a:lnTo>
                    <a:pt x="3321" y="9194"/>
                  </a:lnTo>
                  <a:lnTo>
                    <a:pt x="3752" y="9317"/>
                  </a:lnTo>
                  <a:lnTo>
                    <a:pt x="4244" y="9378"/>
                  </a:lnTo>
                  <a:lnTo>
                    <a:pt x="4705" y="9409"/>
                  </a:lnTo>
                  <a:lnTo>
                    <a:pt x="5197" y="9378"/>
                  </a:lnTo>
                  <a:lnTo>
                    <a:pt x="5658" y="9317"/>
                  </a:lnTo>
                  <a:lnTo>
                    <a:pt x="6120" y="9194"/>
                  </a:lnTo>
                  <a:lnTo>
                    <a:pt x="6550" y="9040"/>
                  </a:lnTo>
                  <a:lnTo>
                    <a:pt x="6950" y="8856"/>
                  </a:lnTo>
                  <a:lnTo>
                    <a:pt x="7349" y="8610"/>
                  </a:lnTo>
                  <a:lnTo>
                    <a:pt x="7718" y="8333"/>
                  </a:lnTo>
                  <a:lnTo>
                    <a:pt x="8026" y="8025"/>
                  </a:lnTo>
                  <a:lnTo>
                    <a:pt x="8333" y="7687"/>
                  </a:lnTo>
                  <a:lnTo>
                    <a:pt x="8610" y="7349"/>
                  </a:lnTo>
                  <a:lnTo>
                    <a:pt x="8856" y="6949"/>
                  </a:lnTo>
                  <a:lnTo>
                    <a:pt x="9041" y="6550"/>
                  </a:lnTo>
                  <a:lnTo>
                    <a:pt x="9194" y="6119"/>
                  </a:lnTo>
                  <a:lnTo>
                    <a:pt x="9317" y="5658"/>
                  </a:lnTo>
                  <a:lnTo>
                    <a:pt x="9379" y="5197"/>
                  </a:lnTo>
                  <a:lnTo>
                    <a:pt x="9410" y="4705"/>
                  </a:lnTo>
                  <a:lnTo>
                    <a:pt x="9379" y="4243"/>
                  </a:lnTo>
                  <a:lnTo>
                    <a:pt x="9317" y="3751"/>
                  </a:lnTo>
                  <a:lnTo>
                    <a:pt x="9194" y="3321"/>
                  </a:lnTo>
                  <a:lnTo>
                    <a:pt x="9041" y="2890"/>
                  </a:lnTo>
                  <a:lnTo>
                    <a:pt x="8856" y="2460"/>
                  </a:lnTo>
                  <a:lnTo>
                    <a:pt x="8610" y="2091"/>
                  </a:lnTo>
                  <a:lnTo>
                    <a:pt x="8333" y="1722"/>
                  </a:lnTo>
                  <a:lnTo>
                    <a:pt x="8026" y="1384"/>
                  </a:lnTo>
                  <a:lnTo>
                    <a:pt x="7718" y="1076"/>
                  </a:lnTo>
                  <a:lnTo>
                    <a:pt x="7349" y="800"/>
                  </a:lnTo>
                  <a:lnTo>
                    <a:pt x="6950" y="584"/>
                  </a:lnTo>
                  <a:lnTo>
                    <a:pt x="6550" y="369"/>
                  </a:lnTo>
                  <a:lnTo>
                    <a:pt x="6120" y="215"/>
                  </a:lnTo>
                  <a:lnTo>
                    <a:pt x="5658" y="92"/>
                  </a:lnTo>
                  <a:lnTo>
                    <a:pt x="5197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1"/>
            <p:cNvSpPr/>
            <p:nvPr/>
          </p:nvSpPr>
          <p:spPr>
            <a:xfrm>
              <a:off x="2404955" y="1755091"/>
              <a:ext cx="80495" cy="80761"/>
            </a:xfrm>
            <a:custGeom>
              <a:avLst/>
              <a:gdLst/>
              <a:ahLst/>
              <a:cxnLst/>
              <a:rect l="l" t="t" r="r" b="b"/>
              <a:pathLst>
                <a:path w="9379" h="9410" extrusionOk="0">
                  <a:moveTo>
                    <a:pt x="4920" y="2306"/>
                  </a:moveTo>
                  <a:lnTo>
                    <a:pt x="5166" y="2368"/>
                  </a:lnTo>
                  <a:lnTo>
                    <a:pt x="5412" y="2429"/>
                  </a:lnTo>
                  <a:lnTo>
                    <a:pt x="5627" y="2491"/>
                  </a:lnTo>
                  <a:lnTo>
                    <a:pt x="5842" y="2583"/>
                  </a:lnTo>
                  <a:lnTo>
                    <a:pt x="6027" y="2706"/>
                  </a:lnTo>
                  <a:lnTo>
                    <a:pt x="6211" y="2860"/>
                  </a:lnTo>
                  <a:lnTo>
                    <a:pt x="6396" y="3013"/>
                  </a:lnTo>
                  <a:lnTo>
                    <a:pt x="6550" y="3198"/>
                  </a:lnTo>
                  <a:lnTo>
                    <a:pt x="6673" y="3382"/>
                  </a:lnTo>
                  <a:lnTo>
                    <a:pt x="6796" y="3567"/>
                  </a:lnTo>
                  <a:lnTo>
                    <a:pt x="6919" y="3782"/>
                  </a:lnTo>
                  <a:lnTo>
                    <a:pt x="6980" y="3997"/>
                  </a:lnTo>
                  <a:lnTo>
                    <a:pt x="7042" y="4213"/>
                  </a:lnTo>
                  <a:lnTo>
                    <a:pt x="7072" y="4459"/>
                  </a:lnTo>
                  <a:lnTo>
                    <a:pt x="7103" y="4705"/>
                  </a:lnTo>
                  <a:lnTo>
                    <a:pt x="7072" y="4951"/>
                  </a:lnTo>
                  <a:lnTo>
                    <a:pt x="7042" y="5197"/>
                  </a:lnTo>
                  <a:lnTo>
                    <a:pt x="6980" y="5412"/>
                  </a:lnTo>
                  <a:lnTo>
                    <a:pt x="6919" y="5658"/>
                  </a:lnTo>
                  <a:lnTo>
                    <a:pt x="6796" y="5842"/>
                  </a:lnTo>
                  <a:lnTo>
                    <a:pt x="6673" y="6058"/>
                  </a:lnTo>
                  <a:lnTo>
                    <a:pt x="6550" y="6242"/>
                  </a:lnTo>
                  <a:lnTo>
                    <a:pt x="6396" y="6427"/>
                  </a:lnTo>
                  <a:lnTo>
                    <a:pt x="6211" y="6580"/>
                  </a:lnTo>
                  <a:lnTo>
                    <a:pt x="6027" y="6703"/>
                  </a:lnTo>
                  <a:lnTo>
                    <a:pt x="5842" y="6826"/>
                  </a:lnTo>
                  <a:lnTo>
                    <a:pt x="5627" y="6919"/>
                  </a:lnTo>
                  <a:lnTo>
                    <a:pt x="5412" y="7011"/>
                  </a:lnTo>
                  <a:lnTo>
                    <a:pt x="5166" y="7072"/>
                  </a:lnTo>
                  <a:lnTo>
                    <a:pt x="4920" y="7103"/>
                  </a:lnTo>
                  <a:lnTo>
                    <a:pt x="4459" y="7103"/>
                  </a:lnTo>
                  <a:lnTo>
                    <a:pt x="4213" y="7072"/>
                  </a:lnTo>
                  <a:lnTo>
                    <a:pt x="3967" y="7011"/>
                  </a:lnTo>
                  <a:lnTo>
                    <a:pt x="3752" y="6919"/>
                  </a:lnTo>
                  <a:lnTo>
                    <a:pt x="3536" y="6826"/>
                  </a:lnTo>
                  <a:lnTo>
                    <a:pt x="3352" y="6703"/>
                  </a:lnTo>
                  <a:lnTo>
                    <a:pt x="3167" y="6580"/>
                  </a:lnTo>
                  <a:lnTo>
                    <a:pt x="2983" y="6427"/>
                  </a:lnTo>
                  <a:lnTo>
                    <a:pt x="2829" y="6242"/>
                  </a:lnTo>
                  <a:lnTo>
                    <a:pt x="2706" y="6058"/>
                  </a:lnTo>
                  <a:lnTo>
                    <a:pt x="2583" y="5842"/>
                  </a:lnTo>
                  <a:lnTo>
                    <a:pt x="2460" y="5658"/>
                  </a:lnTo>
                  <a:lnTo>
                    <a:pt x="2399" y="5412"/>
                  </a:lnTo>
                  <a:lnTo>
                    <a:pt x="2337" y="5197"/>
                  </a:lnTo>
                  <a:lnTo>
                    <a:pt x="2306" y="4951"/>
                  </a:lnTo>
                  <a:lnTo>
                    <a:pt x="2276" y="4705"/>
                  </a:lnTo>
                  <a:lnTo>
                    <a:pt x="2306" y="4459"/>
                  </a:lnTo>
                  <a:lnTo>
                    <a:pt x="2337" y="4213"/>
                  </a:lnTo>
                  <a:lnTo>
                    <a:pt x="2399" y="3997"/>
                  </a:lnTo>
                  <a:lnTo>
                    <a:pt x="2460" y="3782"/>
                  </a:lnTo>
                  <a:lnTo>
                    <a:pt x="2583" y="3567"/>
                  </a:lnTo>
                  <a:lnTo>
                    <a:pt x="2706" y="3382"/>
                  </a:lnTo>
                  <a:lnTo>
                    <a:pt x="2829" y="3198"/>
                  </a:lnTo>
                  <a:lnTo>
                    <a:pt x="2983" y="3013"/>
                  </a:lnTo>
                  <a:lnTo>
                    <a:pt x="3167" y="2860"/>
                  </a:lnTo>
                  <a:lnTo>
                    <a:pt x="3352" y="2706"/>
                  </a:lnTo>
                  <a:lnTo>
                    <a:pt x="3536" y="2583"/>
                  </a:lnTo>
                  <a:lnTo>
                    <a:pt x="3752" y="2491"/>
                  </a:lnTo>
                  <a:lnTo>
                    <a:pt x="3967" y="2429"/>
                  </a:lnTo>
                  <a:lnTo>
                    <a:pt x="4213" y="2368"/>
                  </a:lnTo>
                  <a:lnTo>
                    <a:pt x="4459" y="2306"/>
                  </a:lnTo>
                  <a:close/>
                  <a:moveTo>
                    <a:pt x="4705" y="0"/>
                  </a:moveTo>
                  <a:lnTo>
                    <a:pt x="4213" y="31"/>
                  </a:lnTo>
                  <a:lnTo>
                    <a:pt x="3752" y="92"/>
                  </a:lnTo>
                  <a:lnTo>
                    <a:pt x="3290" y="215"/>
                  </a:lnTo>
                  <a:lnTo>
                    <a:pt x="2860" y="369"/>
                  </a:lnTo>
                  <a:lnTo>
                    <a:pt x="2460" y="584"/>
                  </a:lnTo>
                  <a:lnTo>
                    <a:pt x="2060" y="800"/>
                  </a:lnTo>
                  <a:lnTo>
                    <a:pt x="1691" y="1076"/>
                  </a:lnTo>
                  <a:lnTo>
                    <a:pt x="1353" y="1384"/>
                  </a:lnTo>
                  <a:lnTo>
                    <a:pt x="1076" y="1722"/>
                  </a:lnTo>
                  <a:lnTo>
                    <a:pt x="800" y="2091"/>
                  </a:lnTo>
                  <a:lnTo>
                    <a:pt x="554" y="2460"/>
                  </a:lnTo>
                  <a:lnTo>
                    <a:pt x="369" y="2890"/>
                  </a:lnTo>
                  <a:lnTo>
                    <a:pt x="185" y="3321"/>
                  </a:lnTo>
                  <a:lnTo>
                    <a:pt x="92" y="3751"/>
                  </a:lnTo>
                  <a:lnTo>
                    <a:pt x="0" y="4243"/>
                  </a:lnTo>
                  <a:lnTo>
                    <a:pt x="0" y="4705"/>
                  </a:lnTo>
                  <a:lnTo>
                    <a:pt x="0" y="5197"/>
                  </a:lnTo>
                  <a:lnTo>
                    <a:pt x="92" y="5658"/>
                  </a:lnTo>
                  <a:lnTo>
                    <a:pt x="185" y="6119"/>
                  </a:lnTo>
                  <a:lnTo>
                    <a:pt x="369" y="6550"/>
                  </a:lnTo>
                  <a:lnTo>
                    <a:pt x="554" y="6949"/>
                  </a:lnTo>
                  <a:lnTo>
                    <a:pt x="800" y="7349"/>
                  </a:lnTo>
                  <a:lnTo>
                    <a:pt x="1076" y="7687"/>
                  </a:lnTo>
                  <a:lnTo>
                    <a:pt x="1353" y="8025"/>
                  </a:lnTo>
                  <a:lnTo>
                    <a:pt x="1691" y="8333"/>
                  </a:lnTo>
                  <a:lnTo>
                    <a:pt x="2060" y="8610"/>
                  </a:lnTo>
                  <a:lnTo>
                    <a:pt x="2460" y="8856"/>
                  </a:lnTo>
                  <a:lnTo>
                    <a:pt x="2860" y="9040"/>
                  </a:lnTo>
                  <a:lnTo>
                    <a:pt x="3290" y="9194"/>
                  </a:lnTo>
                  <a:lnTo>
                    <a:pt x="3752" y="9317"/>
                  </a:lnTo>
                  <a:lnTo>
                    <a:pt x="4213" y="9378"/>
                  </a:lnTo>
                  <a:lnTo>
                    <a:pt x="4705" y="9409"/>
                  </a:lnTo>
                  <a:lnTo>
                    <a:pt x="5166" y="9378"/>
                  </a:lnTo>
                  <a:lnTo>
                    <a:pt x="5627" y="9317"/>
                  </a:lnTo>
                  <a:lnTo>
                    <a:pt x="6088" y="9194"/>
                  </a:lnTo>
                  <a:lnTo>
                    <a:pt x="6519" y="9040"/>
                  </a:lnTo>
                  <a:lnTo>
                    <a:pt x="6919" y="8856"/>
                  </a:lnTo>
                  <a:lnTo>
                    <a:pt x="7318" y="8610"/>
                  </a:lnTo>
                  <a:lnTo>
                    <a:pt x="7687" y="8333"/>
                  </a:lnTo>
                  <a:lnTo>
                    <a:pt x="8026" y="8025"/>
                  </a:lnTo>
                  <a:lnTo>
                    <a:pt x="8302" y="7687"/>
                  </a:lnTo>
                  <a:lnTo>
                    <a:pt x="8579" y="7349"/>
                  </a:lnTo>
                  <a:lnTo>
                    <a:pt x="8825" y="6949"/>
                  </a:lnTo>
                  <a:lnTo>
                    <a:pt x="9009" y="6550"/>
                  </a:lnTo>
                  <a:lnTo>
                    <a:pt x="9194" y="6119"/>
                  </a:lnTo>
                  <a:lnTo>
                    <a:pt x="9286" y="5658"/>
                  </a:lnTo>
                  <a:lnTo>
                    <a:pt x="9378" y="5197"/>
                  </a:lnTo>
                  <a:lnTo>
                    <a:pt x="9378" y="4705"/>
                  </a:lnTo>
                  <a:lnTo>
                    <a:pt x="9378" y="4243"/>
                  </a:lnTo>
                  <a:lnTo>
                    <a:pt x="9286" y="3751"/>
                  </a:lnTo>
                  <a:lnTo>
                    <a:pt x="9194" y="3321"/>
                  </a:lnTo>
                  <a:lnTo>
                    <a:pt x="9009" y="2890"/>
                  </a:lnTo>
                  <a:lnTo>
                    <a:pt x="8825" y="2460"/>
                  </a:lnTo>
                  <a:lnTo>
                    <a:pt x="8579" y="2091"/>
                  </a:lnTo>
                  <a:lnTo>
                    <a:pt x="8302" y="1722"/>
                  </a:lnTo>
                  <a:lnTo>
                    <a:pt x="8026" y="1384"/>
                  </a:lnTo>
                  <a:lnTo>
                    <a:pt x="7687" y="1076"/>
                  </a:lnTo>
                  <a:lnTo>
                    <a:pt x="7318" y="800"/>
                  </a:lnTo>
                  <a:lnTo>
                    <a:pt x="6919" y="584"/>
                  </a:lnTo>
                  <a:lnTo>
                    <a:pt x="6519" y="369"/>
                  </a:lnTo>
                  <a:lnTo>
                    <a:pt x="6088" y="215"/>
                  </a:lnTo>
                  <a:lnTo>
                    <a:pt x="5627" y="92"/>
                  </a:lnTo>
                  <a:lnTo>
                    <a:pt x="5166" y="3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1"/>
            <p:cNvSpPr/>
            <p:nvPr/>
          </p:nvSpPr>
          <p:spPr>
            <a:xfrm>
              <a:off x="2332650" y="1395150"/>
              <a:ext cx="540466" cy="471068"/>
            </a:xfrm>
            <a:custGeom>
              <a:avLst/>
              <a:gdLst/>
              <a:ahLst/>
              <a:cxnLst/>
              <a:rect l="l" t="t" r="r" b="b"/>
              <a:pathLst>
                <a:path w="62973" h="54887" extrusionOk="0">
                  <a:moveTo>
                    <a:pt x="43847" y="3905"/>
                  </a:moveTo>
                  <a:lnTo>
                    <a:pt x="43847" y="10024"/>
                  </a:lnTo>
                  <a:lnTo>
                    <a:pt x="40096" y="10024"/>
                  </a:lnTo>
                  <a:lnTo>
                    <a:pt x="39788" y="9963"/>
                  </a:lnTo>
                  <a:lnTo>
                    <a:pt x="39481" y="9901"/>
                  </a:lnTo>
                  <a:lnTo>
                    <a:pt x="39204" y="9809"/>
                  </a:lnTo>
                  <a:lnTo>
                    <a:pt x="38927" y="9655"/>
                  </a:lnTo>
                  <a:lnTo>
                    <a:pt x="38682" y="9502"/>
                  </a:lnTo>
                  <a:lnTo>
                    <a:pt x="38436" y="9348"/>
                  </a:lnTo>
                  <a:lnTo>
                    <a:pt x="38220" y="9133"/>
                  </a:lnTo>
                  <a:lnTo>
                    <a:pt x="38036" y="8917"/>
                  </a:lnTo>
                  <a:lnTo>
                    <a:pt x="37851" y="8671"/>
                  </a:lnTo>
                  <a:lnTo>
                    <a:pt x="37698" y="8425"/>
                  </a:lnTo>
                  <a:lnTo>
                    <a:pt x="37575" y="8149"/>
                  </a:lnTo>
                  <a:lnTo>
                    <a:pt x="37482" y="7872"/>
                  </a:lnTo>
                  <a:lnTo>
                    <a:pt x="37390" y="7595"/>
                  </a:lnTo>
                  <a:lnTo>
                    <a:pt x="37359" y="7288"/>
                  </a:lnTo>
                  <a:lnTo>
                    <a:pt x="37329" y="6950"/>
                  </a:lnTo>
                  <a:lnTo>
                    <a:pt x="37359" y="6642"/>
                  </a:lnTo>
                  <a:lnTo>
                    <a:pt x="37390" y="6335"/>
                  </a:lnTo>
                  <a:lnTo>
                    <a:pt x="37482" y="6058"/>
                  </a:lnTo>
                  <a:lnTo>
                    <a:pt x="37575" y="5781"/>
                  </a:lnTo>
                  <a:lnTo>
                    <a:pt x="37698" y="5504"/>
                  </a:lnTo>
                  <a:lnTo>
                    <a:pt x="37851" y="5258"/>
                  </a:lnTo>
                  <a:lnTo>
                    <a:pt x="38036" y="5012"/>
                  </a:lnTo>
                  <a:lnTo>
                    <a:pt x="38220" y="4797"/>
                  </a:lnTo>
                  <a:lnTo>
                    <a:pt x="38436" y="4582"/>
                  </a:lnTo>
                  <a:lnTo>
                    <a:pt x="38682" y="4428"/>
                  </a:lnTo>
                  <a:lnTo>
                    <a:pt x="38927" y="4274"/>
                  </a:lnTo>
                  <a:lnTo>
                    <a:pt x="39204" y="4121"/>
                  </a:lnTo>
                  <a:lnTo>
                    <a:pt x="39481" y="4028"/>
                  </a:lnTo>
                  <a:lnTo>
                    <a:pt x="39788" y="3967"/>
                  </a:lnTo>
                  <a:lnTo>
                    <a:pt x="40096" y="3905"/>
                  </a:lnTo>
                  <a:close/>
                  <a:moveTo>
                    <a:pt x="25829" y="17711"/>
                  </a:moveTo>
                  <a:lnTo>
                    <a:pt x="25829" y="27520"/>
                  </a:lnTo>
                  <a:lnTo>
                    <a:pt x="11531" y="27520"/>
                  </a:lnTo>
                  <a:lnTo>
                    <a:pt x="12638" y="21063"/>
                  </a:lnTo>
                  <a:lnTo>
                    <a:pt x="12699" y="20725"/>
                  </a:lnTo>
                  <a:lnTo>
                    <a:pt x="12822" y="20356"/>
                  </a:lnTo>
                  <a:lnTo>
                    <a:pt x="12945" y="20048"/>
                  </a:lnTo>
                  <a:lnTo>
                    <a:pt x="13099" y="19741"/>
                  </a:lnTo>
                  <a:lnTo>
                    <a:pt x="13283" y="19433"/>
                  </a:lnTo>
                  <a:lnTo>
                    <a:pt x="13499" y="19157"/>
                  </a:lnTo>
                  <a:lnTo>
                    <a:pt x="13745" y="18911"/>
                  </a:lnTo>
                  <a:lnTo>
                    <a:pt x="13991" y="18665"/>
                  </a:lnTo>
                  <a:lnTo>
                    <a:pt x="14267" y="18449"/>
                  </a:lnTo>
                  <a:lnTo>
                    <a:pt x="14544" y="18265"/>
                  </a:lnTo>
                  <a:lnTo>
                    <a:pt x="14852" y="18111"/>
                  </a:lnTo>
                  <a:lnTo>
                    <a:pt x="15190" y="17957"/>
                  </a:lnTo>
                  <a:lnTo>
                    <a:pt x="15528" y="17865"/>
                  </a:lnTo>
                  <a:lnTo>
                    <a:pt x="15866" y="17773"/>
                  </a:lnTo>
                  <a:lnTo>
                    <a:pt x="16235" y="17742"/>
                  </a:lnTo>
                  <a:lnTo>
                    <a:pt x="16604" y="17711"/>
                  </a:lnTo>
                  <a:close/>
                  <a:moveTo>
                    <a:pt x="33885" y="17711"/>
                  </a:moveTo>
                  <a:lnTo>
                    <a:pt x="34684" y="17742"/>
                  </a:lnTo>
                  <a:lnTo>
                    <a:pt x="35453" y="17834"/>
                  </a:lnTo>
                  <a:lnTo>
                    <a:pt x="36191" y="17957"/>
                  </a:lnTo>
                  <a:lnTo>
                    <a:pt x="36960" y="18173"/>
                  </a:lnTo>
                  <a:lnTo>
                    <a:pt x="37667" y="18388"/>
                  </a:lnTo>
                  <a:lnTo>
                    <a:pt x="38374" y="18695"/>
                  </a:lnTo>
                  <a:lnTo>
                    <a:pt x="39081" y="19034"/>
                  </a:lnTo>
                  <a:lnTo>
                    <a:pt x="39727" y="19403"/>
                  </a:lnTo>
                  <a:lnTo>
                    <a:pt x="40373" y="19833"/>
                  </a:lnTo>
                  <a:lnTo>
                    <a:pt x="40988" y="20294"/>
                  </a:lnTo>
                  <a:lnTo>
                    <a:pt x="41541" y="20817"/>
                  </a:lnTo>
                  <a:lnTo>
                    <a:pt x="42095" y="21370"/>
                  </a:lnTo>
                  <a:lnTo>
                    <a:pt x="42587" y="21955"/>
                  </a:lnTo>
                  <a:lnTo>
                    <a:pt x="43048" y="22570"/>
                  </a:lnTo>
                  <a:lnTo>
                    <a:pt x="43447" y="23215"/>
                  </a:lnTo>
                  <a:lnTo>
                    <a:pt x="43816" y="23923"/>
                  </a:lnTo>
                  <a:lnTo>
                    <a:pt x="45569" y="27520"/>
                  </a:lnTo>
                  <a:lnTo>
                    <a:pt x="28135" y="27520"/>
                  </a:lnTo>
                  <a:lnTo>
                    <a:pt x="28135" y="17711"/>
                  </a:lnTo>
                  <a:close/>
                  <a:moveTo>
                    <a:pt x="60697" y="35822"/>
                  </a:moveTo>
                  <a:lnTo>
                    <a:pt x="60697" y="38005"/>
                  </a:lnTo>
                  <a:lnTo>
                    <a:pt x="58299" y="38005"/>
                  </a:lnTo>
                  <a:lnTo>
                    <a:pt x="58114" y="37975"/>
                  </a:lnTo>
                  <a:lnTo>
                    <a:pt x="57961" y="37882"/>
                  </a:lnTo>
                  <a:lnTo>
                    <a:pt x="57807" y="37790"/>
                  </a:lnTo>
                  <a:lnTo>
                    <a:pt x="57684" y="37698"/>
                  </a:lnTo>
                  <a:lnTo>
                    <a:pt x="57592" y="37575"/>
                  </a:lnTo>
                  <a:lnTo>
                    <a:pt x="57499" y="37421"/>
                  </a:lnTo>
                  <a:lnTo>
                    <a:pt x="57438" y="37237"/>
                  </a:lnTo>
                  <a:lnTo>
                    <a:pt x="57376" y="36991"/>
                  </a:lnTo>
                  <a:lnTo>
                    <a:pt x="57407" y="36745"/>
                  </a:lnTo>
                  <a:lnTo>
                    <a:pt x="57469" y="36499"/>
                  </a:lnTo>
                  <a:lnTo>
                    <a:pt x="57592" y="36283"/>
                  </a:lnTo>
                  <a:lnTo>
                    <a:pt x="57776" y="36099"/>
                  </a:lnTo>
                  <a:lnTo>
                    <a:pt x="57991" y="35945"/>
                  </a:lnTo>
                  <a:lnTo>
                    <a:pt x="58207" y="35853"/>
                  </a:lnTo>
                  <a:lnTo>
                    <a:pt x="58483" y="35822"/>
                  </a:lnTo>
                  <a:close/>
                  <a:moveTo>
                    <a:pt x="47322" y="29826"/>
                  </a:moveTo>
                  <a:lnTo>
                    <a:pt x="58360" y="31886"/>
                  </a:lnTo>
                  <a:lnTo>
                    <a:pt x="58699" y="31948"/>
                  </a:lnTo>
                  <a:lnTo>
                    <a:pt x="59037" y="32102"/>
                  </a:lnTo>
                  <a:lnTo>
                    <a:pt x="59344" y="32255"/>
                  </a:lnTo>
                  <a:lnTo>
                    <a:pt x="59621" y="32440"/>
                  </a:lnTo>
                  <a:lnTo>
                    <a:pt x="59867" y="32686"/>
                  </a:lnTo>
                  <a:lnTo>
                    <a:pt x="60082" y="32932"/>
                  </a:lnTo>
                  <a:lnTo>
                    <a:pt x="60298" y="33239"/>
                  </a:lnTo>
                  <a:lnTo>
                    <a:pt x="60451" y="33547"/>
                  </a:lnTo>
                  <a:lnTo>
                    <a:pt x="58053" y="33547"/>
                  </a:lnTo>
                  <a:lnTo>
                    <a:pt x="57684" y="33639"/>
                  </a:lnTo>
                  <a:lnTo>
                    <a:pt x="57315" y="33731"/>
                  </a:lnTo>
                  <a:lnTo>
                    <a:pt x="56946" y="33885"/>
                  </a:lnTo>
                  <a:lnTo>
                    <a:pt x="56608" y="34100"/>
                  </a:lnTo>
                  <a:lnTo>
                    <a:pt x="56300" y="34316"/>
                  </a:lnTo>
                  <a:lnTo>
                    <a:pt x="55993" y="34592"/>
                  </a:lnTo>
                  <a:lnTo>
                    <a:pt x="55747" y="34900"/>
                  </a:lnTo>
                  <a:lnTo>
                    <a:pt x="55532" y="35238"/>
                  </a:lnTo>
                  <a:lnTo>
                    <a:pt x="55347" y="35607"/>
                  </a:lnTo>
                  <a:lnTo>
                    <a:pt x="55224" y="35976"/>
                  </a:lnTo>
                  <a:lnTo>
                    <a:pt x="55132" y="36345"/>
                  </a:lnTo>
                  <a:lnTo>
                    <a:pt x="55070" y="36745"/>
                  </a:lnTo>
                  <a:lnTo>
                    <a:pt x="55101" y="37144"/>
                  </a:lnTo>
                  <a:lnTo>
                    <a:pt x="55132" y="37544"/>
                  </a:lnTo>
                  <a:lnTo>
                    <a:pt x="55224" y="37913"/>
                  </a:lnTo>
                  <a:lnTo>
                    <a:pt x="55316" y="38190"/>
                  </a:lnTo>
                  <a:lnTo>
                    <a:pt x="55439" y="38436"/>
                  </a:lnTo>
                  <a:lnTo>
                    <a:pt x="55562" y="38682"/>
                  </a:lnTo>
                  <a:lnTo>
                    <a:pt x="55716" y="38897"/>
                  </a:lnTo>
                  <a:lnTo>
                    <a:pt x="55870" y="39112"/>
                  </a:lnTo>
                  <a:lnTo>
                    <a:pt x="56054" y="39297"/>
                  </a:lnTo>
                  <a:lnTo>
                    <a:pt x="56239" y="39481"/>
                  </a:lnTo>
                  <a:lnTo>
                    <a:pt x="56454" y="39666"/>
                  </a:lnTo>
                  <a:lnTo>
                    <a:pt x="56669" y="39789"/>
                  </a:lnTo>
                  <a:lnTo>
                    <a:pt x="56915" y="39942"/>
                  </a:lnTo>
                  <a:lnTo>
                    <a:pt x="57130" y="40035"/>
                  </a:lnTo>
                  <a:lnTo>
                    <a:pt x="57407" y="40127"/>
                  </a:lnTo>
                  <a:lnTo>
                    <a:pt x="57653" y="40219"/>
                  </a:lnTo>
                  <a:lnTo>
                    <a:pt x="57930" y="40281"/>
                  </a:lnTo>
                  <a:lnTo>
                    <a:pt x="58207" y="40311"/>
                  </a:lnTo>
                  <a:lnTo>
                    <a:pt x="60697" y="40311"/>
                  </a:lnTo>
                  <a:lnTo>
                    <a:pt x="60697" y="45293"/>
                  </a:lnTo>
                  <a:lnTo>
                    <a:pt x="57592" y="45293"/>
                  </a:lnTo>
                  <a:lnTo>
                    <a:pt x="57438" y="44585"/>
                  </a:lnTo>
                  <a:lnTo>
                    <a:pt x="57223" y="43878"/>
                  </a:lnTo>
                  <a:lnTo>
                    <a:pt x="56946" y="43202"/>
                  </a:lnTo>
                  <a:lnTo>
                    <a:pt x="56638" y="42587"/>
                  </a:lnTo>
                  <a:lnTo>
                    <a:pt x="56239" y="41972"/>
                  </a:lnTo>
                  <a:lnTo>
                    <a:pt x="55808" y="41418"/>
                  </a:lnTo>
                  <a:lnTo>
                    <a:pt x="55347" y="40896"/>
                  </a:lnTo>
                  <a:lnTo>
                    <a:pt x="54824" y="40404"/>
                  </a:lnTo>
                  <a:lnTo>
                    <a:pt x="54271" y="39973"/>
                  </a:lnTo>
                  <a:lnTo>
                    <a:pt x="53656" y="39574"/>
                  </a:lnTo>
                  <a:lnTo>
                    <a:pt x="53041" y="39235"/>
                  </a:lnTo>
                  <a:lnTo>
                    <a:pt x="52364" y="38959"/>
                  </a:lnTo>
                  <a:lnTo>
                    <a:pt x="51688" y="38743"/>
                  </a:lnTo>
                  <a:lnTo>
                    <a:pt x="50981" y="38559"/>
                  </a:lnTo>
                  <a:lnTo>
                    <a:pt x="50243" y="38467"/>
                  </a:lnTo>
                  <a:lnTo>
                    <a:pt x="49474" y="38436"/>
                  </a:lnTo>
                  <a:lnTo>
                    <a:pt x="48736" y="38467"/>
                  </a:lnTo>
                  <a:lnTo>
                    <a:pt x="47998" y="38559"/>
                  </a:lnTo>
                  <a:lnTo>
                    <a:pt x="47291" y="38743"/>
                  </a:lnTo>
                  <a:lnTo>
                    <a:pt x="46584" y="38959"/>
                  </a:lnTo>
                  <a:lnTo>
                    <a:pt x="45938" y="39235"/>
                  </a:lnTo>
                  <a:lnTo>
                    <a:pt x="45292" y="39574"/>
                  </a:lnTo>
                  <a:lnTo>
                    <a:pt x="44708" y="39973"/>
                  </a:lnTo>
                  <a:lnTo>
                    <a:pt x="44155" y="40404"/>
                  </a:lnTo>
                  <a:lnTo>
                    <a:pt x="43632" y="40896"/>
                  </a:lnTo>
                  <a:lnTo>
                    <a:pt x="43140" y="41418"/>
                  </a:lnTo>
                  <a:lnTo>
                    <a:pt x="42710" y="41972"/>
                  </a:lnTo>
                  <a:lnTo>
                    <a:pt x="42341" y="42587"/>
                  </a:lnTo>
                  <a:lnTo>
                    <a:pt x="42002" y="43202"/>
                  </a:lnTo>
                  <a:lnTo>
                    <a:pt x="41726" y="43878"/>
                  </a:lnTo>
                  <a:lnTo>
                    <a:pt x="41510" y="44585"/>
                  </a:lnTo>
                  <a:lnTo>
                    <a:pt x="41387" y="45293"/>
                  </a:lnTo>
                  <a:lnTo>
                    <a:pt x="21217" y="45293"/>
                  </a:lnTo>
                  <a:lnTo>
                    <a:pt x="21063" y="44585"/>
                  </a:lnTo>
                  <a:lnTo>
                    <a:pt x="20848" y="43878"/>
                  </a:lnTo>
                  <a:lnTo>
                    <a:pt x="20571" y="43202"/>
                  </a:lnTo>
                  <a:lnTo>
                    <a:pt x="20263" y="42587"/>
                  </a:lnTo>
                  <a:lnTo>
                    <a:pt x="19864" y="41972"/>
                  </a:lnTo>
                  <a:lnTo>
                    <a:pt x="19433" y="41418"/>
                  </a:lnTo>
                  <a:lnTo>
                    <a:pt x="18972" y="40896"/>
                  </a:lnTo>
                  <a:lnTo>
                    <a:pt x="18449" y="40404"/>
                  </a:lnTo>
                  <a:lnTo>
                    <a:pt x="17896" y="39973"/>
                  </a:lnTo>
                  <a:lnTo>
                    <a:pt x="17311" y="39574"/>
                  </a:lnTo>
                  <a:lnTo>
                    <a:pt x="16666" y="39235"/>
                  </a:lnTo>
                  <a:lnTo>
                    <a:pt x="16020" y="38959"/>
                  </a:lnTo>
                  <a:lnTo>
                    <a:pt x="15313" y="38743"/>
                  </a:lnTo>
                  <a:lnTo>
                    <a:pt x="14606" y="38559"/>
                  </a:lnTo>
                  <a:lnTo>
                    <a:pt x="13868" y="38467"/>
                  </a:lnTo>
                  <a:lnTo>
                    <a:pt x="13130" y="38436"/>
                  </a:lnTo>
                  <a:lnTo>
                    <a:pt x="12361" y="38467"/>
                  </a:lnTo>
                  <a:lnTo>
                    <a:pt x="11623" y="38559"/>
                  </a:lnTo>
                  <a:lnTo>
                    <a:pt x="10916" y="38743"/>
                  </a:lnTo>
                  <a:lnTo>
                    <a:pt x="10209" y="38959"/>
                  </a:lnTo>
                  <a:lnTo>
                    <a:pt x="9563" y="39235"/>
                  </a:lnTo>
                  <a:lnTo>
                    <a:pt x="8917" y="39574"/>
                  </a:lnTo>
                  <a:lnTo>
                    <a:pt x="8333" y="39973"/>
                  </a:lnTo>
                  <a:lnTo>
                    <a:pt x="7780" y="40404"/>
                  </a:lnTo>
                  <a:lnTo>
                    <a:pt x="7257" y="40896"/>
                  </a:lnTo>
                  <a:lnTo>
                    <a:pt x="6796" y="41418"/>
                  </a:lnTo>
                  <a:lnTo>
                    <a:pt x="6365" y="41972"/>
                  </a:lnTo>
                  <a:lnTo>
                    <a:pt x="5965" y="42587"/>
                  </a:lnTo>
                  <a:lnTo>
                    <a:pt x="5658" y="43202"/>
                  </a:lnTo>
                  <a:lnTo>
                    <a:pt x="5381" y="43878"/>
                  </a:lnTo>
                  <a:lnTo>
                    <a:pt x="5166" y="44585"/>
                  </a:lnTo>
                  <a:lnTo>
                    <a:pt x="5012" y="45293"/>
                  </a:lnTo>
                  <a:lnTo>
                    <a:pt x="2306" y="45293"/>
                  </a:lnTo>
                  <a:lnTo>
                    <a:pt x="2306" y="32163"/>
                  </a:lnTo>
                  <a:lnTo>
                    <a:pt x="2306" y="31917"/>
                  </a:lnTo>
                  <a:lnTo>
                    <a:pt x="2368" y="31671"/>
                  </a:lnTo>
                  <a:lnTo>
                    <a:pt x="2399" y="31456"/>
                  </a:lnTo>
                  <a:lnTo>
                    <a:pt x="2491" y="31241"/>
                  </a:lnTo>
                  <a:lnTo>
                    <a:pt x="2583" y="31025"/>
                  </a:lnTo>
                  <a:lnTo>
                    <a:pt x="2706" y="30841"/>
                  </a:lnTo>
                  <a:lnTo>
                    <a:pt x="2829" y="30656"/>
                  </a:lnTo>
                  <a:lnTo>
                    <a:pt x="2983" y="30503"/>
                  </a:lnTo>
                  <a:lnTo>
                    <a:pt x="3167" y="30349"/>
                  </a:lnTo>
                  <a:lnTo>
                    <a:pt x="3352" y="30226"/>
                  </a:lnTo>
                  <a:lnTo>
                    <a:pt x="3536" y="30103"/>
                  </a:lnTo>
                  <a:lnTo>
                    <a:pt x="3752" y="30011"/>
                  </a:lnTo>
                  <a:lnTo>
                    <a:pt x="3936" y="29919"/>
                  </a:lnTo>
                  <a:lnTo>
                    <a:pt x="4182" y="29857"/>
                  </a:lnTo>
                  <a:lnTo>
                    <a:pt x="4397" y="29826"/>
                  </a:lnTo>
                  <a:lnTo>
                    <a:pt x="5012" y="29826"/>
                  </a:lnTo>
                  <a:lnTo>
                    <a:pt x="5012" y="35146"/>
                  </a:lnTo>
                  <a:lnTo>
                    <a:pt x="5043" y="35361"/>
                  </a:lnTo>
                  <a:lnTo>
                    <a:pt x="5104" y="35576"/>
                  </a:lnTo>
                  <a:lnTo>
                    <a:pt x="5197" y="35791"/>
                  </a:lnTo>
                  <a:lnTo>
                    <a:pt x="5350" y="35945"/>
                  </a:lnTo>
                  <a:lnTo>
                    <a:pt x="5535" y="36099"/>
                  </a:lnTo>
                  <a:lnTo>
                    <a:pt x="5719" y="36191"/>
                  </a:lnTo>
                  <a:lnTo>
                    <a:pt x="5935" y="36283"/>
                  </a:lnTo>
                  <a:lnTo>
                    <a:pt x="6396" y="36283"/>
                  </a:lnTo>
                  <a:lnTo>
                    <a:pt x="6611" y="36191"/>
                  </a:lnTo>
                  <a:lnTo>
                    <a:pt x="6796" y="36099"/>
                  </a:lnTo>
                  <a:lnTo>
                    <a:pt x="6980" y="35945"/>
                  </a:lnTo>
                  <a:lnTo>
                    <a:pt x="7103" y="35791"/>
                  </a:lnTo>
                  <a:lnTo>
                    <a:pt x="7226" y="35576"/>
                  </a:lnTo>
                  <a:lnTo>
                    <a:pt x="7288" y="35361"/>
                  </a:lnTo>
                  <a:lnTo>
                    <a:pt x="7318" y="35146"/>
                  </a:lnTo>
                  <a:lnTo>
                    <a:pt x="7318" y="29826"/>
                  </a:lnTo>
                  <a:close/>
                  <a:moveTo>
                    <a:pt x="13130" y="40711"/>
                  </a:moveTo>
                  <a:lnTo>
                    <a:pt x="13714" y="40742"/>
                  </a:lnTo>
                  <a:lnTo>
                    <a:pt x="14298" y="40834"/>
                  </a:lnTo>
                  <a:lnTo>
                    <a:pt x="14882" y="40988"/>
                  </a:lnTo>
                  <a:lnTo>
                    <a:pt x="15405" y="41203"/>
                  </a:lnTo>
                  <a:lnTo>
                    <a:pt x="15928" y="41449"/>
                  </a:lnTo>
                  <a:lnTo>
                    <a:pt x="16420" y="41726"/>
                  </a:lnTo>
                  <a:lnTo>
                    <a:pt x="16881" y="42095"/>
                  </a:lnTo>
                  <a:lnTo>
                    <a:pt x="17311" y="42464"/>
                  </a:lnTo>
                  <a:lnTo>
                    <a:pt x="17680" y="42894"/>
                  </a:lnTo>
                  <a:lnTo>
                    <a:pt x="18019" y="43356"/>
                  </a:lnTo>
                  <a:lnTo>
                    <a:pt x="18326" y="43817"/>
                  </a:lnTo>
                  <a:lnTo>
                    <a:pt x="18572" y="44340"/>
                  </a:lnTo>
                  <a:lnTo>
                    <a:pt x="18787" y="44893"/>
                  </a:lnTo>
                  <a:lnTo>
                    <a:pt x="18910" y="45446"/>
                  </a:lnTo>
                  <a:lnTo>
                    <a:pt x="19003" y="46061"/>
                  </a:lnTo>
                  <a:lnTo>
                    <a:pt x="19033" y="46646"/>
                  </a:lnTo>
                  <a:lnTo>
                    <a:pt x="19003" y="47261"/>
                  </a:lnTo>
                  <a:lnTo>
                    <a:pt x="18910" y="47845"/>
                  </a:lnTo>
                  <a:lnTo>
                    <a:pt x="18787" y="48398"/>
                  </a:lnTo>
                  <a:lnTo>
                    <a:pt x="18572" y="48952"/>
                  </a:lnTo>
                  <a:lnTo>
                    <a:pt x="18326" y="49474"/>
                  </a:lnTo>
                  <a:lnTo>
                    <a:pt x="18019" y="49966"/>
                  </a:lnTo>
                  <a:lnTo>
                    <a:pt x="17680" y="50428"/>
                  </a:lnTo>
                  <a:lnTo>
                    <a:pt x="17311" y="50827"/>
                  </a:lnTo>
                  <a:lnTo>
                    <a:pt x="16881" y="51227"/>
                  </a:lnTo>
                  <a:lnTo>
                    <a:pt x="16420" y="51565"/>
                  </a:lnTo>
                  <a:lnTo>
                    <a:pt x="15928" y="51873"/>
                  </a:lnTo>
                  <a:lnTo>
                    <a:pt x="15405" y="52119"/>
                  </a:lnTo>
                  <a:lnTo>
                    <a:pt x="14882" y="52303"/>
                  </a:lnTo>
                  <a:lnTo>
                    <a:pt x="14298" y="52457"/>
                  </a:lnTo>
                  <a:lnTo>
                    <a:pt x="13714" y="52549"/>
                  </a:lnTo>
                  <a:lnTo>
                    <a:pt x="13130" y="52580"/>
                  </a:lnTo>
                  <a:lnTo>
                    <a:pt x="12515" y="52549"/>
                  </a:lnTo>
                  <a:lnTo>
                    <a:pt x="11931" y="52457"/>
                  </a:lnTo>
                  <a:lnTo>
                    <a:pt x="11346" y="52303"/>
                  </a:lnTo>
                  <a:lnTo>
                    <a:pt x="10824" y="52119"/>
                  </a:lnTo>
                  <a:lnTo>
                    <a:pt x="10301" y="51873"/>
                  </a:lnTo>
                  <a:lnTo>
                    <a:pt x="9809" y="51565"/>
                  </a:lnTo>
                  <a:lnTo>
                    <a:pt x="9348" y="51227"/>
                  </a:lnTo>
                  <a:lnTo>
                    <a:pt x="8917" y="50827"/>
                  </a:lnTo>
                  <a:lnTo>
                    <a:pt x="8548" y="50428"/>
                  </a:lnTo>
                  <a:lnTo>
                    <a:pt x="8210" y="49966"/>
                  </a:lnTo>
                  <a:lnTo>
                    <a:pt x="7903" y="49474"/>
                  </a:lnTo>
                  <a:lnTo>
                    <a:pt x="7657" y="48952"/>
                  </a:lnTo>
                  <a:lnTo>
                    <a:pt x="7441" y="48398"/>
                  </a:lnTo>
                  <a:lnTo>
                    <a:pt x="7318" y="47845"/>
                  </a:lnTo>
                  <a:lnTo>
                    <a:pt x="7226" y="47261"/>
                  </a:lnTo>
                  <a:lnTo>
                    <a:pt x="7195" y="46646"/>
                  </a:lnTo>
                  <a:lnTo>
                    <a:pt x="7226" y="46061"/>
                  </a:lnTo>
                  <a:lnTo>
                    <a:pt x="7318" y="45446"/>
                  </a:lnTo>
                  <a:lnTo>
                    <a:pt x="7441" y="44893"/>
                  </a:lnTo>
                  <a:lnTo>
                    <a:pt x="7657" y="44340"/>
                  </a:lnTo>
                  <a:lnTo>
                    <a:pt x="7903" y="43817"/>
                  </a:lnTo>
                  <a:lnTo>
                    <a:pt x="8210" y="43356"/>
                  </a:lnTo>
                  <a:lnTo>
                    <a:pt x="8548" y="42894"/>
                  </a:lnTo>
                  <a:lnTo>
                    <a:pt x="8917" y="42464"/>
                  </a:lnTo>
                  <a:lnTo>
                    <a:pt x="9348" y="42095"/>
                  </a:lnTo>
                  <a:lnTo>
                    <a:pt x="9809" y="41726"/>
                  </a:lnTo>
                  <a:lnTo>
                    <a:pt x="10301" y="41449"/>
                  </a:lnTo>
                  <a:lnTo>
                    <a:pt x="10824" y="41203"/>
                  </a:lnTo>
                  <a:lnTo>
                    <a:pt x="11346" y="40988"/>
                  </a:lnTo>
                  <a:lnTo>
                    <a:pt x="11931" y="40834"/>
                  </a:lnTo>
                  <a:lnTo>
                    <a:pt x="12515" y="40742"/>
                  </a:lnTo>
                  <a:lnTo>
                    <a:pt x="13130" y="40711"/>
                  </a:lnTo>
                  <a:close/>
                  <a:moveTo>
                    <a:pt x="49474" y="40711"/>
                  </a:moveTo>
                  <a:lnTo>
                    <a:pt x="50089" y="40742"/>
                  </a:lnTo>
                  <a:lnTo>
                    <a:pt x="50673" y="40834"/>
                  </a:lnTo>
                  <a:lnTo>
                    <a:pt x="51258" y="40988"/>
                  </a:lnTo>
                  <a:lnTo>
                    <a:pt x="51780" y="41203"/>
                  </a:lnTo>
                  <a:lnTo>
                    <a:pt x="52303" y="41449"/>
                  </a:lnTo>
                  <a:lnTo>
                    <a:pt x="52795" y="41726"/>
                  </a:lnTo>
                  <a:lnTo>
                    <a:pt x="53256" y="42095"/>
                  </a:lnTo>
                  <a:lnTo>
                    <a:pt x="53687" y="42464"/>
                  </a:lnTo>
                  <a:lnTo>
                    <a:pt x="54056" y="42894"/>
                  </a:lnTo>
                  <a:lnTo>
                    <a:pt x="54394" y="43356"/>
                  </a:lnTo>
                  <a:lnTo>
                    <a:pt x="54701" y="43817"/>
                  </a:lnTo>
                  <a:lnTo>
                    <a:pt x="54947" y="44340"/>
                  </a:lnTo>
                  <a:lnTo>
                    <a:pt x="55132" y="44893"/>
                  </a:lnTo>
                  <a:lnTo>
                    <a:pt x="55286" y="45446"/>
                  </a:lnTo>
                  <a:lnTo>
                    <a:pt x="55378" y="46061"/>
                  </a:lnTo>
                  <a:lnTo>
                    <a:pt x="55409" y="46646"/>
                  </a:lnTo>
                  <a:lnTo>
                    <a:pt x="55378" y="47261"/>
                  </a:lnTo>
                  <a:lnTo>
                    <a:pt x="55286" y="47845"/>
                  </a:lnTo>
                  <a:lnTo>
                    <a:pt x="55132" y="48398"/>
                  </a:lnTo>
                  <a:lnTo>
                    <a:pt x="54947" y="48952"/>
                  </a:lnTo>
                  <a:lnTo>
                    <a:pt x="54701" y="49474"/>
                  </a:lnTo>
                  <a:lnTo>
                    <a:pt x="54394" y="49966"/>
                  </a:lnTo>
                  <a:lnTo>
                    <a:pt x="54056" y="50428"/>
                  </a:lnTo>
                  <a:lnTo>
                    <a:pt x="53687" y="50827"/>
                  </a:lnTo>
                  <a:lnTo>
                    <a:pt x="53256" y="51227"/>
                  </a:lnTo>
                  <a:lnTo>
                    <a:pt x="52795" y="51565"/>
                  </a:lnTo>
                  <a:lnTo>
                    <a:pt x="52303" y="51873"/>
                  </a:lnTo>
                  <a:lnTo>
                    <a:pt x="51780" y="52119"/>
                  </a:lnTo>
                  <a:lnTo>
                    <a:pt x="51258" y="52303"/>
                  </a:lnTo>
                  <a:lnTo>
                    <a:pt x="50673" y="52457"/>
                  </a:lnTo>
                  <a:lnTo>
                    <a:pt x="50089" y="52549"/>
                  </a:lnTo>
                  <a:lnTo>
                    <a:pt x="49474" y="52580"/>
                  </a:lnTo>
                  <a:lnTo>
                    <a:pt x="48890" y="52549"/>
                  </a:lnTo>
                  <a:lnTo>
                    <a:pt x="48275" y="52457"/>
                  </a:lnTo>
                  <a:lnTo>
                    <a:pt x="47721" y="52303"/>
                  </a:lnTo>
                  <a:lnTo>
                    <a:pt x="47168" y="52119"/>
                  </a:lnTo>
                  <a:lnTo>
                    <a:pt x="46645" y="51873"/>
                  </a:lnTo>
                  <a:lnTo>
                    <a:pt x="46184" y="51565"/>
                  </a:lnTo>
                  <a:lnTo>
                    <a:pt x="45723" y="51227"/>
                  </a:lnTo>
                  <a:lnTo>
                    <a:pt x="45292" y="50827"/>
                  </a:lnTo>
                  <a:lnTo>
                    <a:pt x="44923" y="50428"/>
                  </a:lnTo>
                  <a:lnTo>
                    <a:pt x="44554" y="49966"/>
                  </a:lnTo>
                  <a:lnTo>
                    <a:pt x="44278" y="49474"/>
                  </a:lnTo>
                  <a:lnTo>
                    <a:pt x="44032" y="48952"/>
                  </a:lnTo>
                  <a:lnTo>
                    <a:pt x="43816" y="48398"/>
                  </a:lnTo>
                  <a:lnTo>
                    <a:pt x="43663" y="47845"/>
                  </a:lnTo>
                  <a:lnTo>
                    <a:pt x="43570" y="47261"/>
                  </a:lnTo>
                  <a:lnTo>
                    <a:pt x="43540" y="46646"/>
                  </a:lnTo>
                  <a:lnTo>
                    <a:pt x="43570" y="46061"/>
                  </a:lnTo>
                  <a:lnTo>
                    <a:pt x="43663" y="45446"/>
                  </a:lnTo>
                  <a:lnTo>
                    <a:pt x="43816" y="44893"/>
                  </a:lnTo>
                  <a:lnTo>
                    <a:pt x="44032" y="44340"/>
                  </a:lnTo>
                  <a:lnTo>
                    <a:pt x="44278" y="43817"/>
                  </a:lnTo>
                  <a:lnTo>
                    <a:pt x="44554" y="43356"/>
                  </a:lnTo>
                  <a:lnTo>
                    <a:pt x="44923" y="42894"/>
                  </a:lnTo>
                  <a:lnTo>
                    <a:pt x="45292" y="42464"/>
                  </a:lnTo>
                  <a:lnTo>
                    <a:pt x="45723" y="42095"/>
                  </a:lnTo>
                  <a:lnTo>
                    <a:pt x="46184" y="41726"/>
                  </a:lnTo>
                  <a:lnTo>
                    <a:pt x="46645" y="41449"/>
                  </a:lnTo>
                  <a:lnTo>
                    <a:pt x="47168" y="41203"/>
                  </a:lnTo>
                  <a:lnTo>
                    <a:pt x="47721" y="40988"/>
                  </a:lnTo>
                  <a:lnTo>
                    <a:pt x="48275" y="40834"/>
                  </a:lnTo>
                  <a:lnTo>
                    <a:pt x="48890" y="40742"/>
                  </a:lnTo>
                  <a:lnTo>
                    <a:pt x="49474" y="40711"/>
                  </a:lnTo>
                  <a:close/>
                  <a:moveTo>
                    <a:pt x="45016" y="0"/>
                  </a:moveTo>
                  <a:lnTo>
                    <a:pt x="44770" y="31"/>
                  </a:lnTo>
                  <a:lnTo>
                    <a:pt x="44554" y="93"/>
                  </a:lnTo>
                  <a:lnTo>
                    <a:pt x="44370" y="216"/>
                  </a:lnTo>
                  <a:lnTo>
                    <a:pt x="44185" y="339"/>
                  </a:lnTo>
                  <a:lnTo>
                    <a:pt x="44062" y="523"/>
                  </a:lnTo>
                  <a:lnTo>
                    <a:pt x="43939" y="708"/>
                  </a:lnTo>
                  <a:lnTo>
                    <a:pt x="43878" y="923"/>
                  </a:lnTo>
                  <a:lnTo>
                    <a:pt x="43847" y="1169"/>
                  </a:lnTo>
                  <a:lnTo>
                    <a:pt x="43847" y="1599"/>
                  </a:lnTo>
                  <a:lnTo>
                    <a:pt x="40403" y="1599"/>
                  </a:lnTo>
                  <a:lnTo>
                    <a:pt x="39911" y="1630"/>
                  </a:lnTo>
                  <a:lnTo>
                    <a:pt x="39450" y="1692"/>
                  </a:lnTo>
                  <a:lnTo>
                    <a:pt x="39020" y="1784"/>
                  </a:lnTo>
                  <a:lnTo>
                    <a:pt x="38589" y="1907"/>
                  </a:lnTo>
                  <a:lnTo>
                    <a:pt x="38159" y="2091"/>
                  </a:lnTo>
                  <a:lnTo>
                    <a:pt x="37759" y="2307"/>
                  </a:lnTo>
                  <a:lnTo>
                    <a:pt x="37359" y="2522"/>
                  </a:lnTo>
                  <a:lnTo>
                    <a:pt x="37021" y="2798"/>
                  </a:lnTo>
                  <a:lnTo>
                    <a:pt x="36683" y="3106"/>
                  </a:lnTo>
                  <a:lnTo>
                    <a:pt x="36375" y="3413"/>
                  </a:lnTo>
                  <a:lnTo>
                    <a:pt x="36099" y="3782"/>
                  </a:lnTo>
                  <a:lnTo>
                    <a:pt x="35853" y="4151"/>
                  </a:lnTo>
                  <a:lnTo>
                    <a:pt x="35607" y="4520"/>
                  </a:lnTo>
                  <a:lnTo>
                    <a:pt x="35422" y="4951"/>
                  </a:lnTo>
                  <a:lnTo>
                    <a:pt x="35268" y="5381"/>
                  </a:lnTo>
                  <a:lnTo>
                    <a:pt x="35145" y="5812"/>
                  </a:lnTo>
                  <a:lnTo>
                    <a:pt x="17957" y="5812"/>
                  </a:lnTo>
                  <a:lnTo>
                    <a:pt x="17281" y="5843"/>
                  </a:lnTo>
                  <a:lnTo>
                    <a:pt x="16635" y="5873"/>
                  </a:lnTo>
                  <a:lnTo>
                    <a:pt x="15989" y="5966"/>
                  </a:lnTo>
                  <a:lnTo>
                    <a:pt x="15344" y="6089"/>
                  </a:lnTo>
                  <a:lnTo>
                    <a:pt x="14729" y="6212"/>
                  </a:lnTo>
                  <a:lnTo>
                    <a:pt x="14114" y="6396"/>
                  </a:lnTo>
                  <a:lnTo>
                    <a:pt x="13499" y="6611"/>
                  </a:lnTo>
                  <a:lnTo>
                    <a:pt x="12914" y="6827"/>
                  </a:lnTo>
                  <a:lnTo>
                    <a:pt x="12361" y="7103"/>
                  </a:lnTo>
                  <a:lnTo>
                    <a:pt x="11808" y="7380"/>
                  </a:lnTo>
                  <a:lnTo>
                    <a:pt x="11254" y="7687"/>
                  </a:lnTo>
                  <a:lnTo>
                    <a:pt x="10731" y="8026"/>
                  </a:lnTo>
                  <a:lnTo>
                    <a:pt x="10209" y="8395"/>
                  </a:lnTo>
                  <a:lnTo>
                    <a:pt x="9717" y="8764"/>
                  </a:lnTo>
                  <a:lnTo>
                    <a:pt x="9255" y="9194"/>
                  </a:lnTo>
                  <a:lnTo>
                    <a:pt x="8825" y="9625"/>
                  </a:lnTo>
                  <a:lnTo>
                    <a:pt x="8394" y="10055"/>
                  </a:lnTo>
                  <a:lnTo>
                    <a:pt x="7964" y="10516"/>
                  </a:lnTo>
                  <a:lnTo>
                    <a:pt x="7595" y="11008"/>
                  </a:lnTo>
                  <a:lnTo>
                    <a:pt x="7226" y="11531"/>
                  </a:lnTo>
                  <a:lnTo>
                    <a:pt x="6888" y="12054"/>
                  </a:lnTo>
                  <a:lnTo>
                    <a:pt x="6580" y="12607"/>
                  </a:lnTo>
                  <a:lnTo>
                    <a:pt x="6304" y="13161"/>
                  </a:lnTo>
                  <a:lnTo>
                    <a:pt x="6027" y="13714"/>
                  </a:lnTo>
                  <a:lnTo>
                    <a:pt x="5812" y="14329"/>
                  </a:lnTo>
                  <a:lnTo>
                    <a:pt x="5596" y="14913"/>
                  </a:lnTo>
                  <a:lnTo>
                    <a:pt x="5412" y="15528"/>
                  </a:lnTo>
                  <a:lnTo>
                    <a:pt x="5289" y="16143"/>
                  </a:lnTo>
                  <a:lnTo>
                    <a:pt x="5166" y="16789"/>
                  </a:lnTo>
                  <a:lnTo>
                    <a:pt x="5074" y="17435"/>
                  </a:lnTo>
                  <a:lnTo>
                    <a:pt x="5043" y="18111"/>
                  </a:lnTo>
                  <a:lnTo>
                    <a:pt x="5012" y="18757"/>
                  </a:lnTo>
                  <a:lnTo>
                    <a:pt x="5012" y="27520"/>
                  </a:lnTo>
                  <a:lnTo>
                    <a:pt x="4643" y="27520"/>
                  </a:lnTo>
                  <a:lnTo>
                    <a:pt x="4182" y="27551"/>
                  </a:lnTo>
                  <a:lnTo>
                    <a:pt x="3721" y="27612"/>
                  </a:lnTo>
                  <a:lnTo>
                    <a:pt x="3260" y="27735"/>
                  </a:lnTo>
                  <a:lnTo>
                    <a:pt x="2829" y="27889"/>
                  </a:lnTo>
                  <a:lnTo>
                    <a:pt x="2429" y="28074"/>
                  </a:lnTo>
                  <a:lnTo>
                    <a:pt x="2060" y="28320"/>
                  </a:lnTo>
                  <a:lnTo>
                    <a:pt x="1691" y="28566"/>
                  </a:lnTo>
                  <a:lnTo>
                    <a:pt x="1384" y="28873"/>
                  </a:lnTo>
                  <a:lnTo>
                    <a:pt x="1076" y="29211"/>
                  </a:lnTo>
                  <a:lnTo>
                    <a:pt x="800" y="29550"/>
                  </a:lnTo>
                  <a:lnTo>
                    <a:pt x="584" y="29949"/>
                  </a:lnTo>
                  <a:lnTo>
                    <a:pt x="369" y="30349"/>
                  </a:lnTo>
                  <a:lnTo>
                    <a:pt x="215" y="30779"/>
                  </a:lnTo>
                  <a:lnTo>
                    <a:pt x="92" y="31210"/>
                  </a:lnTo>
                  <a:lnTo>
                    <a:pt x="31" y="31671"/>
                  </a:lnTo>
                  <a:lnTo>
                    <a:pt x="0" y="32163"/>
                  </a:lnTo>
                  <a:lnTo>
                    <a:pt x="0" y="46430"/>
                  </a:lnTo>
                  <a:lnTo>
                    <a:pt x="31" y="46676"/>
                  </a:lnTo>
                  <a:lnTo>
                    <a:pt x="92" y="46892"/>
                  </a:lnTo>
                  <a:lnTo>
                    <a:pt x="215" y="47076"/>
                  </a:lnTo>
                  <a:lnTo>
                    <a:pt x="338" y="47261"/>
                  </a:lnTo>
                  <a:lnTo>
                    <a:pt x="523" y="47384"/>
                  </a:lnTo>
                  <a:lnTo>
                    <a:pt x="707" y="47507"/>
                  </a:lnTo>
                  <a:lnTo>
                    <a:pt x="923" y="47568"/>
                  </a:lnTo>
                  <a:lnTo>
                    <a:pt x="1169" y="47599"/>
                  </a:lnTo>
                  <a:lnTo>
                    <a:pt x="4951" y="47599"/>
                  </a:lnTo>
                  <a:lnTo>
                    <a:pt x="5074" y="48337"/>
                  </a:lnTo>
                  <a:lnTo>
                    <a:pt x="5258" y="49075"/>
                  </a:lnTo>
                  <a:lnTo>
                    <a:pt x="5504" y="49782"/>
                  </a:lnTo>
                  <a:lnTo>
                    <a:pt x="5812" y="50458"/>
                  </a:lnTo>
                  <a:lnTo>
                    <a:pt x="6211" y="51104"/>
                  </a:lnTo>
                  <a:lnTo>
                    <a:pt x="6611" y="51688"/>
                  </a:lnTo>
                  <a:lnTo>
                    <a:pt x="7103" y="52242"/>
                  </a:lnTo>
                  <a:lnTo>
                    <a:pt x="7626" y="52765"/>
                  </a:lnTo>
                  <a:lnTo>
                    <a:pt x="8179" y="53226"/>
                  </a:lnTo>
                  <a:lnTo>
                    <a:pt x="8794" y="53656"/>
                  </a:lnTo>
                  <a:lnTo>
                    <a:pt x="9440" y="54025"/>
                  </a:lnTo>
                  <a:lnTo>
                    <a:pt x="10116" y="54302"/>
                  </a:lnTo>
                  <a:lnTo>
                    <a:pt x="10824" y="54548"/>
                  </a:lnTo>
                  <a:lnTo>
                    <a:pt x="11562" y="54732"/>
                  </a:lnTo>
                  <a:lnTo>
                    <a:pt x="12330" y="54855"/>
                  </a:lnTo>
                  <a:lnTo>
                    <a:pt x="12730" y="54855"/>
                  </a:lnTo>
                  <a:lnTo>
                    <a:pt x="13130" y="54886"/>
                  </a:lnTo>
                  <a:lnTo>
                    <a:pt x="13499" y="54855"/>
                  </a:lnTo>
                  <a:lnTo>
                    <a:pt x="13898" y="54855"/>
                  </a:lnTo>
                  <a:lnTo>
                    <a:pt x="14667" y="54732"/>
                  </a:lnTo>
                  <a:lnTo>
                    <a:pt x="15405" y="54548"/>
                  </a:lnTo>
                  <a:lnTo>
                    <a:pt x="16112" y="54302"/>
                  </a:lnTo>
                  <a:lnTo>
                    <a:pt x="16789" y="54025"/>
                  </a:lnTo>
                  <a:lnTo>
                    <a:pt x="17434" y="53656"/>
                  </a:lnTo>
                  <a:lnTo>
                    <a:pt x="18049" y="53226"/>
                  </a:lnTo>
                  <a:lnTo>
                    <a:pt x="18603" y="52765"/>
                  </a:lnTo>
                  <a:lnTo>
                    <a:pt x="19126" y="52242"/>
                  </a:lnTo>
                  <a:lnTo>
                    <a:pt x="19618" y="51688"/>
                  </a:lnTo>
                  <a:lnTo>
                    <a:pt x="20017" y="51104"/>
                  </a:lnTo>
                  <a:lnTo>
                    <a:pt x="20417" y="50458"/>
                  </a:lnTo>
                  <a:lnTo>
                    <a:pt x="20725" y="49782"/>
                  </a:lnTo>
                  <a:lnTo>
                    <a:pt x="20971" y="49075"/>
                  </a:lnTo>
                  <a:lnTo>
                    <a:pt x="21155" y="48337"/>
                  </a:lnTo>
                  <a:lnTo>
                    <a:pt x="21278" y="47599"/>
                  </a:lnTo>
                  <a:lnTo>
                    <a:pt x="41326" y="47599"/>
                  </a:lnTo>
                  <a:lnTo>
                    <a:pt x="41449" y="48337"/>
                  </a:lnTo>
                  <a:lnTo>
                    <a:pt x="41633" y="49075"/>
                  </a:lnTo>
                  <a:lnTo>
                    <a:pt x="41879" y="49782"/>
                  </a:lnTo>
                  <a:lnTo>
                    <a:pt x="42187" y="50458"/>
                  </a:lnTo>
                  <a:lnTo>
                    <a:pt x="42556" y="51104"/>
                  </a:lnTo>
                  <a:lnTo>
                    <a:pt x="42986" y="51688"/>
                  </a:lnTo>
                  <a:lnTo>
                    <a:pt x="43478" y="52242"/>
                  </a:lnTo>
                  <a:lnTo>
                    <a:pt x="44001" y="52765"/>
                  </a:lnTo>
                  <a:lnTo>
                    <a:pt x="44554" y="53226"/>
                  </a:lnTo>
                  <a:lnTo>
                    <a:pt x="45169" y="53656"/>
                  </a:lnTo>
                  <a:lnTo>
                    <a:pt x="45815" y="54025"/>
                  </a:lnTo>
                  <a:lnTo>
                    <a:pt x="46492" y="54302"/>
                  </a:lnTo>
                  <a:lnTo>
                    <a:pt x="47199" y="54548"/>
                  </a:lnTo>
                  <a:lnTo>
                    <a:pt x="47937" y="54732"/>
                  </a:lnTo>
                  <a:lnTo>
                    <a:pt x="48705" y="54855"/>
                  </a:lnTo>
                  <a:lnTo>
                    <a:pt x="49074" y="54855"/>
                  </a:lnTo>
                  <a:lnTo>
                    <a:pt x="49474" y="54886"/>
                  </a:lnTo>
                  <a:lnTo>
                    <a:pt x="49874" y="54855"/>
                  </a:lnTo>
                  <a:lnTo>
                    <a:pt x="50274" y="54855"/>
                  </a:lnTo>
                  <a:lnTo>
                    <a:pt x="51012" y="54732"/>
                  </a:lnTo>
                  <a:lnTo>
                    <a:pt x="51750" y="54548"/>
                  </a:lnTo>
                  <a:lnTo>
                    <a:pt x="52487" y="54302"/>
                  </a:lnTo>
                  <a:lnTo>
                    <a:pt x="53164" y="54025"/>
                  </a:lnTo>
                  <a:lnTo>
                    <a:pt x="53810" y="53656"/>
                  </a:lnTo>
                  <a:lnTo>
                    <a:pt x="54394" y="53226"/>
                  </a:lnTo>
                  <a:lnTo>
                    <a:pt x="54978" y="52765"/>
                  </a:lnTo>
                  <a:lnTo>
                    <a:pt x="55501" y="52242"/>
                  </a:lnTo>
                  <a:lnTo>
                    <a:pt x="55962" y="51688"/>
                  </a:lnTo>
                  <a:lnTo>
                    <a:pt x="56392" y="51104"/>
                  </a:lnTo>
                  <a:lnTo>
                    <a:pt x="56761" y="50458"/>
                  </a:lnTo>
                  <a:lnTo>
                    <a:pt x="57100" y="49782"/>
                  </a:lnTo>
                  <a:lnTo>
                    <a:pt x="57346" y="49075"/>
                  </a:lnTo>
                  <a:lnTo>
                    <a:pt x="57530" y="48337"/>
                  </a:lnTo>
                  <a:lnTo>
                    <a:pt x="57653" y="47599"/>
                  </a:lnTo>
                  <a:lnTo>
                    <a:pt x="61835" y="47599"/>
                  </a:lnTo>
                  <a:lnTo>
                    <a:pt x="62050" y="47568"/>
                  </a:lnTo>
                  <a:lnTo>
                    <a:pt x="62265" y="47507"/>
                  </a:lnTo>
                  <a:lnTo>
                    <a:pt x="62481" y="47384"/>
                  </a:lnTo>
                  <a:lnTo>
                    <a:pt x="62634" y="47261"/>
                  </a:lnTo>
                  <a:lnTo>
                    <a:pt x="62788" y="47076"/>
                  </a:lnTo>
                  <a:lnTo>
                    <a:pt x="62880" y="46892"/>
                  </a:lnTo>
                  <a:lnTo>
                    <a:pt x="62973" y="46676"/>
                  </a:lnTo>
                  <a:lnTo>
                    <a:pt x="62973" y="46430"/>
                  </a:lnTo>
                  <a:lnTo>
                    <a:pt x="62973" y="34685"/>
                  </a:lnTo>
                  <a:lnTo>
                    <a:pt x="62973" y="34223"/>
                  </a:lnTo>
                  <a:lnTo>
                    <a:pt x="62911" y="33762"/>
                  </a:lnTo>
                  <a:lnTo>
                    <a:pt x="62788" y="33332"/>
                  </a:lnTo>
                  <a:lnTo>
                    <a:pt x="62665" y="32901"/>
                  </a:lnTo>
                  <a:lnTo>
                    <a:pt x="62511" y="32501"/>
                  </a:lnTo>
                  <a:lnTo>
                    <a:pt x="62296" y="32102"/>
                  </a:lnTo>
                  <a:lnTo>
                    <a:pt x="62050" y="31733"/>
                  </a:lnTo>
                  <a:lnTo>
                    <a:pt x="61804" y="31394"/>
                  </a:lnTo>
                  <a:lnTo>
                    <a:pt x="61497" y="31056"/>
                  </a:lnTo>
                  <a:lnTo>
                    <a:pt x="61189" y="30749"/>
                  </a:lnTo>
                  <a:lnTo>
                    <a:pt x="60820" y="30503"/>
                  </a:lnTo>
                  <a:lnTo>
                    <a:pt x="60451" y="30257"/>
                  </a:lnTo>
                  <a:lnTo>
                    <a:pt x="60052" y="30042"/>
                  </a:lnTo>
                  <a:lnTo>
                    <a:pt x="59652" y="29857"/>
                  </a:lnTo>
                  <a:lnTo>
                    <a:pt x="59221" y="29703"/>
                  </a:lnTo>
                  <a:lnTo>
                    <a:pt x="58760" y="29611"/>
                  </a:lnTo>
                  <a:lnTo>
                    <a:pt x="48213" y="27643"/>
                  </a:lnTo>
                  <a:lnTo>
                    <a:pt x="45877" y="22908"/>
                  </a:lnTo>
                  <a:lnTo>
                    <a:pt x="45446" y="22078"/>
                  </a:lnTo>
                  <a:lnTo>
                    <a:pt x="44923" y="21278"/>
                  </a:lnTo>
                  <a:lnTo>
                    <a:pt x="44401" y="20540"/>
                  </a:lnTo>
                  <a:lnTo>
                    <a:pt x="43786" y="19833"/>
                  </a:lnTo>
                  <a:lnTo>
                    <a:pt x="43140" y="19157"/>
                  </a:lnTo>
                  <a:lnTo>
                    <a:pt x="42433" y="18542"/>
                  </a:lnTo>
                  <a:lnTo>
                    <a:pt x="41726" y="17988"/>
                  </a:lnTo>
                  <a:lnTo>
                    <a:pt x="40957" y="17465"/>
                  </a:lnTo>
                  <a:lnTo>
                    <a:pt x="40157" y="17004"/>
                  </a:lnTo>
                  <a:lnTo>
                    <a:pt x="39327" y="16604"/>
                  </a:lnTo>
                  <a:lnTo>
                    <a:pt x="38466" y="16236"/>
                  </a:lnTo>
                  <a:lnTo>
                    <a:pt x="37575" y="15959"/>
                  </a:lnTo>
                  <a:lnTo>
                    <a:pt x="36683" y="15713"/>
                  </a:lnTo>
                  <a:lnTo>
                    <a:pt x="35760" y="15559"/>
                  </a:lnTo>
                  <a:lnTo>
                    <a:pt x="34838" y="15467"/>
                  </a:lnTo>
                  <a:lnTo>
                    <a:pt x="33885" y="15436"/>
                  </a:lnTo>
                  <a:lnTo>
                    <a:pt x="16020" y="15436"/>
                  </a:lnTo>
                  <a:lnTo>
                    <a:pt x="15467" y="15528"/>
                  </a:lnTo>
                  <a:lnTo>
                    <a:pt x="14913" y="15651"/>
                  </a:lnTo>
                  <a:lnTo>
                    <a:pt x="14390" y="15805"/>
                  </a:lnTo>
                  <a:lnTo>
                    <a:pt x="13868" y="16020"/>
                  </a:lnTo>
                  <a:lnTo>
                    <a:pt x="13406" y="16297"/>
                  </a:lnTo>
                  <a:lnTo>
                    <a:pt x="12945" y="16574"/>
                  </a:lnTo>
                  <a:lnTo>
                    <a:pt x="12515" y="16912"/>
                  </a:lnTo>
                  <a:lnTo>
                    <a:pt x="12115" y="17281"/>
                  </a:lnTo>
                  <a:lnTo>
                    <a:pt x="11746" y="17681"/>
                  </a:lnTo>
                  <a:lnTo>
                    <a:pt x="11408" y="18111"/>
                  </a:lnTo>
                  <a:lnTo>
                    <a:pt x="11131" y="18572"/>
                  </a:lnTo>
                  <a:lnTo>
                    <a:pt x="10854" y="19064"/>
                  </a:lnTo>
                  <a:lnTo>
                    <a:pt x="10639" y="19587"/>
                  </a:lnTo>
                  <a:lnTo>
                    <a:pt x="10485" y="20110"/>
                  </a:lnTo>
                  <a:lnTo>
                    <a:pt x="10362" y="20694"/>
                  </a:lnTo>
                  <a:lnTo>
                    <a:pt x="9194" y="27520"/>
                  </a:lnTo>
                  <a:lnTo>
                    <a:pt x="7318" y="27520"/>
                  </a:lnTo>
                  <a:lnTo>
                    <a:pt x="7318" y="18757"/>
                  </a:lnTo>
                  <a:lnTo>
                    <a:pt x="7318" y="18203"/>
                  </a:lnTo>
                  <a:lnTo>
                    <a:pt x="7380" y="17681"/>
                  </a:lnTo>
                  <a:lnTo>
                    <a:pt x="7441" y="17127"/>
                  </a:lnTo>
                  <a:lnTo>
                    <a:pt x="7534" y="16604"/>
                  </a:lnTo>
                  <a:lnTo>
                    <a:pt x="7657" y="16113"/>
                  </a:lnTo>
                  <a:lnTo>
                    <a:pt x="7780" y="15590"/>
                  </a:lnTo>
                  <a:lnTo>
                    <a:pt x="7964" y="15098"/>
                  </a:lnTo>
                  <a:lnTo>
                    <a:pt x="8149" y="14606"/>
                  </a:lnTo>
                  <a:lnTo>
                    <a:pt x="8364" y="14145"/>
                  </a:lnTo>
                  <a:lnTo>
                    <a:pt x="8610" y="13683"/>
                  </a:lnTo>
                  <a:lnTo>
                    <a:pt x="8856" y="13253"/>
                  </a:lnTo>
                  <a:lnTo>
                    <a:pt x="9132" y="12822"/>
                  </a:lnTo>
                  <a:lnTo>
                    <a:pt x="9440" y="12392"/>
                  </a:lnTo>
                  <a:lnTo>
                    <a:pt x="9747" y="11992"/>
                  </a:lnTo>
                  <a:lnTo>
                    <a:pt x="10086" y="11593"/>
                  </a:lnTo>
                  <a:lnTo>
                    <a:pt x="10424" y="11224"/>
                  </a:lnTo>
                  <a:lnTo>
                    <a:pt x="10793" y="10885"/>
                  </a:lnTo>
                  <a:lnTo>
                    <a:pt x="11193" y="10547"/>
                  </a:lnTo>
                  <a:lnTo>
                    <a:pt x="11592" y="10240"/>
                  </a:lnTo>
                  <a:lnTo>
                    <a:pt x="12023" y="9932"/>
                  </a:lnTo>
                  <a:lnTo>
                    <a:pt x="12453" y="9655"/>
                  </a:lnTo>
                  <a:lnTo>
                    <a:pt x="12884" y="9409"/>
                  </a:lnTo>
                  <a:lnTo>
                    <a:pt x="13345" y="9163"/>
                  </a:lnTo>
                  <a:lnTo>
                    <a:pt x="13806" y="8948"/>
                  </a:lnTo>
                  <a:lnTo>
                    <a:pt x="14298" y="8764"/>
                  </a:lnTo>
                  <a:lnTo>
                    <a:pt x="14790" y="8579"/>
                  </a:lnTo>
                  <a:lnTo>
                    <a:pt x="15313" y="8456"/>
                  </a:lnTo>
                  <a:lnTo>
                    <a:pt x="15805" y="8333"/>
                  </a:lnTo>
                  <a:lnTo>
                    <a:pt x="16328" y="8241"/>
                  </a:lnTo>
                  <a:lnTo>
                    <a:pt x="16881" y="8179"/>
                  </a:lnTo>
                  <a:lnTo>
                    <a:pt x="17404" y="8118"/>
                  </a:lnTo>
                  <a:lnTo>
                    <a:pt x="35145" y="8118"/>
                  </a:lnTo>
                  <a:lnTo>
                    <a:pt x="35268" y="8548"/>
                  </a:lnTo>
                  <a:lnTo>
                    <a:pt x="35422" y="8979"/>
                  </a:lnTo>
                  <a:lnTo>
                    <a:pt x="35607" y="9409"/>
                  </a:lnTo>
                  <a:lnTo>
                    <a:pt x="35853" y="9778"/>
                  </a:lnTo>
                  <a:lnTo>
                    <a:pt x="36099" y="10147"/>
                  </a:lnTo>
                  <a:lnTo>
                    <a:pt x="36375" y="10516"/>
                  </a:lnTo>
                  <a:lnTo>
                    <a:pt x="36683" y="10824"/>
                  </a:lnTo>
                  <a:lnTo>
                    <a:pt x="37021" y="11131"/>
                  </a:lnTo>
                  <a:lnTo>
                    <a:pt x="37359" y="11408"/>
                  </a:lnTo>
                  <a:lnTo>
                    <a:pt x="37759" y="11623"/>
                  </a:lnTo>
                  <a:lnTo>
                    <a:pt x="38159" y="11839"/>
                  </a:lnTo>
                  <a:lnTo>
                    <a:pt x="38589" y="12023"/>
                  </a:lnTo>
                  <a:lnTo>
                    <a:pt x="39020" y="12146"/>
                  </a:lnTo>
                  <a:lnTo>
                    <a:pt x="39450" y="12238"/>
                  </a:lnTo>
                  <a:lnTo>
                    <a:pt x="39911" y="12300"/>
                  </a:lnTo>
                  <a:lnTo>
                    <a:pt x="40403" y="12330"/>
                  </a:lnTo>
                  <a:lnTo>
                    <a:pt x="43847" y="12330"/>
                  </a:lnTo>
                  <a:lnTo>
                    <a:pt x="43847" y="12761"/>
                  </a:lnTo>
                  <a:lnTo>
                    <a:pt x="43878" y="13007"/>
                  </a:lnTo>
                  <a:lnTo>
                    <a:pt x="43939" y="13222"/>
                  </a:lnTo>
                  <a:lnTo>
                    <a:pt x="44062" y="13407"/>
                  </a:lnTo>
                  <a:lnTo>
                    <a:pt x="44185" y="13591"/>
                  </a:lnTo>
                  <a:lnTo>
                    <a:pt x="44370" y="13714"/>
                  </a:lnTo>
                  <a:lnTo>
                    <a:pt x="44554" y="13837"/>
                  </a:lnTo>
                  <a:lnTo>
                    <a:pt x="44770" y="13899"/>
                  </a:lnTo>
                  <a:lnTo>
                    <a:pt x="45016" y="13929"/>
                  </a:lnTo>
                  <a:lnTo>
                    <a:pt x="45231" y="13899"/>
                  </a:lnTo>
                  <a:lnTo>
                    <a:pt x="45446" y="13837"/>
                  </a:lnTo>
                  <a:lnTo>
                    <a:pt x="45631" y="13714"/>
                  </a:lnTo>
                  <a:lnTo>
                    <a:pt x="45815" y="13591"/>
                  </a:lnTo>
                  <a:lnTo>
                    <a:pt x="45969" y="13407"/>
                  </a:lnTo>
                  <a:lnTo>
                    <a:pt x="46061" y="13222"/>
                  </a:lnTo>
                  <a:lnTo>
                    <a:pt x="46123" y="13007"/>
                  </a:lnTo>
                  <a:lnTo>
                    <a:pt x="46153" y="12761"/>
                  </a:lnTo>
                  <a:lnTo>
                    <a:pt x="46153" y="11193"/>
                  </a:lnTo>
                  <a:lnTo>
                    <a:pt x="46153" y="10855"/>
                  </a:lnTo>
                  <a:lnTo>
                    <a:pt x="50089" y="10855"/>
                  </a:lnTo>
                  <a:lnTo>
                    <a:pt x="50335" y="10824"/>
                  </a:lnTo>
                  <a:lnTo>
                    <a:pt x="50550" y="10762"/>
                  </a:lnTo>
                  <a:lnTo>
                    <a:pt x="50735" y="10639"/>
                  </a:lnTo>
                  <a:lnTo>
                    <a:pt x="50919" y="10516"/>
                  </a:lnTo>
                  <a:lnTo>
                    <a:pt x="51042" y="10332"/>
                  </a:lnTo>
                  <a:lnTo>
                    <a:pt x="51165" y="10147"/>
                  </a:lnTo>
                  <a:lnTo>
                    <a:pt x="51227" y="9932"/>
                  </a:lnTo>
                  <a:lnTo>
                    <a:pt x="51258" y="9686"/>
                  </a:lnTo>
                  <a:lnTo>
                    <a:pt x="51227" y="9471"/>
                  </a:lnTo>
                  <a:lnTo>
                    <a:pt x="51165" y="9256"/>
                  </a:lnTo>
                  <a:lnTo>
                    <a:pt x="51042" y="9040"/>
                  </a:lnTo>
                  <a:lnTo>
                    <a:pt x="50919" y="8887"/>
                  </a:lnTo>
                  <a:lnTo>
                    <a:pt x="50735" y="8733"/>
                  </a:lnTo>
                  <a:lnTo>
                    <a:pt x="50550" y="8641"/>
                  </a:lnTo>
                  <a:lnTo>
                    <a:pt x="50335" y="8579"/>
                  </a:lnTo>
                  <a:lnTo>
                    <a:pt x="50089" y="8548"/>
                  </a:lnTo>
                  <a:lnTo>
                    <a:pt x="46153" y="8548"/>
                  </a:lnTo>
                  <a:lnTo>
                    <a:pt x="46153" y="5381"/>
                  </a:lnTo>
                  <a:lnTo>
                    <a:pt x="50089" y="5381"/>
                  </a:lnTo>
                  <a:lnTo>
                    <a:pt x="50335" y="5351"/>
                  </a:lnTo>
                  <a:lnTo>
                    <a:pt x="50550" y="5289"/>
                  </a:lnTo>
                  <a:lnTo>
                    <a:pt x="50735" y="5197"/>
                  </a:lnTo>
                  <a:lnTo>
                    <a:pt x="50919" y="5043"/>
                  </a:lnTo>
                  <a:lnTo>
                    <a:pt x="51042" y="4889"/>
                  </a:lnTo>
                  <a:lnTo>
                    <a:pt x="51165" y="4674"/>
                  </a:lnTo>
                  <a:lnTo>
                    <a:pt x="51227" y="4459"/>
                  </a:lnTo>
                  <a:lnTo>
                    <a:pt x="51258" y="4244"/>
                  </a:lnTo>
                  <a:lnTo>
                    <a:pt x="51227" y="3998"/>
                  </a:lnTo>
                  <a:lnTo>
                    <a:pt x="51165" y="3782"/>
                  </a:lnTo>
                  <a:lnTo>
                    <a:pt x="51042" y="3598"/>
                  </a:lnTo>
                  <a:lnTo>
                    <a:pt x="50919" y="3413"/>
                  </a:lnTo>
                  <a:lnTo>
                    <a:pt x="50735" y="3290"/>
                  </a:lnTo>
                  <a:lnTo>
                    <a:pt x="50550" y="3167"/>
                  </a:lnTo>
                  <a:lnTo>
                    <a:pt x="50335" y="3106"/>
                  </a:lnTo>
                  <a:lnTo>
                    <a:pt x="50089" y="3075"/>
                  </a:lnTo>
                  <a:lnTo>
                    <a:pt x="46153" y="3075"/>
                  </a:lnTo>
                  <a:lnTo>
                    <a:pt x="46153" y="2737"/>
                  </a:lnTo>
                  <a:lnTo>
                    <a:pt x="46153" y="1169"/>
                  </a:lnTo>
                  <a:lnTo>
                    <a:pt x="46123" y="923"/>
                  </a:lnTo>
                  <a:lnTo>
                    <a:pt x="46061" y="708"/>
                  </a:lnTo>
                  <a:lnTo>
                    <a:pt x="45969" y="523"/>
                  </a:lnTo>
                  <a:lnTo>
                    <a:pt x="45815" y="339"/>
                  </a:lnTo>
                  <a:lnTo>
                    <a:pt x="45631" y="216"/>
                  </a:lnTo>
                  <a:lnTo>
                    <a:pt x="45446" y="93"/>
                  </a:lnTo>
                  <a:lnTo>
                    <a:pt x="45231" y="31"/>
                  </a:lnTo>
                  <a:lnTo>
                    <a:pt x="45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1"/>
            <p:cNvSpPr/>
            <p:nvPr/>
          </p:nvSpPr>
          <p:spPr>
            <a:xfrm>
              <a:off x="2551143" y="1689644"/>
              <a:ext cx="100295" cy="55692"/>
            </a:xfrm>
            <a:custGeom>
              <a:avLst/>
              <a:gdLst/>
              <a:ahLst/>
              <a:cxnLst/>
              <a:rect l="l" t="t" r="r" b="b"/>
              <a:pathLst>
                <a:path w="11686" h="6489" extrusionOk="0">
                  <a:moveTo>
                    <a:pt x="10547" y="1"/>
                  </a:moveTo>
                  <a:lnTo>
                    <a:pt x="10332" y="31"/>
                  </a:lnTo>
                  <a:lnTo>
                    <a:pt x="10117" y="93"/>
                  </a:lnTo>
                  <a:lnTo>
                    <a:pt x="9902" y="185"/>
                  </a:lnTo>
                  <a:lnTo>
                    <a:pt x="9717" y="339"/>
                  </a:lnTo>
                  <a:lnTo>
                    <a:pt x="6827" y="3229"/>
                  </a:lnTo>
                  <a:lnTo>
                    <a:pt x="5904" y="769"/>
                  </a:lnTo>
                  <a:lnTo>
                    <a:pt x="5843" y="646"/>
                  </a:lnTo>
                  <a:lnTo>
                    <a:pt x="5781" y="523"/>
                  </a:lnTo>
                  <a:lnTo>
                    <a:pt x="5597" y="308"/>
                  </a:lnTo>
                  <a:lnTo>
                    <a:pt x="5351" y="154"/>
                  </a:lnTo>
                  <a:lnTo>
                    <a:pt x="5228" y="93"/>
                  </a:lnTo>
                  <a:lnTo>
                    <a:pt x="5074" y="31"/>
                  </a:lnTo>
                  <a:lnTo>
                    <a:pt x="4797" y="31"/>
                  </a:lnTo>
                  <a:lnTo>
                    <a:pt x="4521" y="62"/>
                  </a:lnTo>
                  <a:lnTo>
                    <a:pt x="4244" y="185"/>
                  </a:lnTo>
                  <a:lnTo>
                    <a:pt x="4121" y="247"/>
                  </a:lnTo>
                  <a:lnTo>
                    <a:pt x="4029" y="370"/>
                  </a:lnTo>
                  <a:lnTo>
                    <a:pt x="339" y="4059"/>
                  </a:lnTo>
                  <a:lnTo>
                    <a:pt x="185" y="4213"/>
                  </a:lnTo>
                  <a:lnTo>
                    <a:pt x="93" y="4428"/>
                  </a:lnTo>
                  <a:lnTo>
                    <a:pt x="1" y="4644"/>
                  </a:lnTo>
                  <a:lnTo>
                    <a:pt x="1" y="4859"/>
                  </a:lnTo>
                  <a:lnTo>
                    <a:pt x="1" y="5074"/>
                  </a:lnTo>
                  <a:lnTo>
                    <a:pt x="93" y="5289"/>
                  </a:lnTo>
                  <a:lnTo>
                    <a:pt x="185" y="5505"/>
                  </a:lnTo>
                  <a:lnTo>
                    <a:pt x="339" y="5658"/>
                  </a:lnTo>
                  <a:lnTo>
                    <a:pt x="523" y="5812"/>
                  </a:lnTo>
                  <a:lnTo>
                    <a:pt x="708" y="5935"/>
                  </a:lnTo>
                  <a:lnTo>
                    <a:pt x="923" y="5996"/>
                  </a:lnTo>
                  <a:lnTo>
                    <a:pt x="1354" y="5996"/>
                  </a:lnTo>
                  <a:lnTo>
                    <a:pt x="1569" y="5935"/>
                  </a:lnTo>
                  <a:lnTo>
                    <a:pt x="1784" y="5812"/>
                  </a:lnTo>
                  <a:lnTo>
                    <a:pt x="1969" y="5658"/>
                  </a:lnTo>
                  <a:lnTo>
                    <a:pt x="4367" y="3260"/>
                  </a:lnTo>
                  <a:lnTo>
                    <a:pt x="5289" y="5720"/>
                  </a:lnTo>
                  <a:lnTo>
                    <a:pt x="5351" y="5843"/>
                  </a:lnTo>
                  <a:lnTo>
                    <a:pt x="5412" y="5966"/>
                  </a:lnTo>
                  <a:lnTo>
                    <a:pt x="5597" y="6181"/>
                  </a:lnTo>
                  <a:lnTo>
                    <a:pt x="5843" y="6365"/>
                  </a:lnTo>
                  <a:lnTo>
                    <a:pt x="5966" y="6396"/>
                  </a:lnTo>
                  <a:lnTo>
                    <a:pt x="6120" y="6458"/>
                  </a:lnTo>
                  <a:lnTo>
                    <a:pt x="6366" y="6488"/>
                  </a:lnTo>
                  <a:lnTo>
                    <a:pt x="6581" y="6458"/>
                  </a:lnTo>
                  <a:lnTo>
                    <a:pt x="6796" y="6396"/>
                  </a:lnTo>
                  <a:lnTo>
                    <a:pt x="6981" y="6273"/>
                  </a:lnTo>
                  <a:lnTo>
                    <a:pt x="7165" y="6150"/>
                  </a:lnTo>
                  <a:lnTo>
                    <a:pt x="11347" y="1968"/>
                  </a:lnTo>
                  <a:lnTo>
                    <a:pt x="11501" y="1784"/>
                  </a:lnTo>
                  <a:lnTo>
                    <a:pt x="11593" y="1569"/>
                  </a:lnTo>
                  <a:lnTo>
                    <a:pt x="11654" y="1353"/>
                  </a:lnTo>
                  <a:lnTo>
                    <a:pt x="11685" y="1138"/>
                  </a:lnTo>
                  <a:lnTo>
                    <a:pt x="11654" y="923"/>
                  </a:lnTo>
                  <a:lnTo>
                    <a:pt x="11593" y="708"/>
                  </a:lnTo>
                  <a:lnTo>
                    <a:pt x="11501" y="523"/>
                  </a:lnTo>
                  <a:lnTo>
                    <a:pt x="11347" y="339"/>
                  </a:lnTo>
                  <a:lnTo>
                    <a:pt x="11162" y="185"/>
                  </a:lnTo>
                  <a:lnTo>
                    <a:pt x="10978" y="93"/>
                  </a:lnTo>
                  <a:lnTo>
                    <a:pt x="10763" y="31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1" name="Google Shape;2651;p52"/>
          <p:cNvCxnSpPr/>
          <p:nvPr/>
        </p:nvCxnSpPr>
        <p:spPr>
          <a:xfrm>
            <a:off x="4674057" y="350216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2" name="Google Shape;2652;p52"/>
          <p:cNvCxnSpPr/>
          <p:nvPr/>
        </p:nvCxnSpPr>
        <p:spPr>
          <a:xfrm rot="10800000">
            <a:off x="2635443" y="350216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3" name="Google Shape;2653;p52"/>
          <p:cNvCxnSpPr/>
          <p:nvPr/>
        </p:nvCxnSpPr>
        <p:spPr>
          <a:xfrm rot="10800000">
            <a:off x="2637682" y="2152912"/>
            <a:ext cx="1660500" cy="9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54" name="Google Shape;2654;p52"/>
          <p:cNvSpPr/>
          <p:nvPr/>
        </p:nvSpPr>
        <p:spPr>
          <a:xfrm>
            <a:off x="3200850" y="1366100"/>
            <a:ext cx="2742000" cy="274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5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656" name="Google Shape;2656;p52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52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52"/>
          <p:cNvSpPr/>
          <p:nvPr/>
        </p:nvSpPr>
        <p:spPr>
          <a:xfrm>
            <a:off x="3671046" y="3479426"/>
            <a:ext cx="1825162" cy="1008851"/>
          </a:xfrm>
          <a:custGeom>
            <a:avLst/>
            <a:gdLst/>
            <a:ahLst/>
            <a:cxnLst/>
            <a:rect l="l" t="t" r="r" b="b"/>
            <a:pathLst>
              <a:path w="5252" h="2903" extrusionOk="0">
                <a:moveTo>
                  <a:pt x="2510" y="1"/>
                </a:moveTo>
                <a:cubicBezTo>
                  <a:pt x="2390" y="1"/>
                  <a:pt x="2266" y="5"/>
                  <a:pt x="2137" y="16"/>
                </a:cubicBezTo>
                <a:cubicBezTo>
                  <a:pt x="611" y="134"/>
                  <a:pt x="14" y="1896"/>
                  <a:pt x="0" y="1951"/>
                </a:cubicBezTo>
                <a:cubicBezTo>
                  <a:pt x="21" y="1944"/>
                  <a:pt x="42" y="1930"/>
                  <a:pt x="63" y="1930"/>
                </a:cubicBezTo>
                <a:cubicBezTo>
                  <a:pt x="84" y="1925"/>
                  <a:pt x="107" y="1923"/>
                  <a:pt x="131" y="1923"/>
                </a:cubicBezTo>
                <a:cubicBezTo>
                  <a:pt x="619" y="1923"/>
                  <a:pt x="1590" y="2903"/>
                  <a:pt x="2725" y="2903"/>
                </a:cubicBezTo>
                <a:cubicBezTo>
                  <a:pt x="2946" y="2903"/>
                  <a:pt x="3174" y="2866"/>
                  <a:pt x="3406" y="2776"/>
                </a:cubicBezTo>
                <a:cubicBezTo>
                  <a:pt x="4960" y="2180"/>
                  <a:pt x="5251" y="127"/>
                  <a:pt x="5251" y="127"/>
                </a:cubicBezTo>
                <a:lnTo>
                  <a:pt x="5251" y="127"/>
                </a:lnTo>
                <a:cubicBezTo>
                  <a:pt x="5067" y="247"/>
                  <a:pt x="4874" y="291"/>
                  <a:pt x="4663" y="291"/>
                </a:cubicBezTo>
                <a:cubicBezTo>
                  <a:pt x="4120" y="291"/>
                  <a:pt x="3457" y="1"/>
                  <a:pt x="25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/>
          </a:p>
        </p:txBody>
      </p:sp>
      <p:sp>
        <p:nvSpPr>
          <p:cNvPr id="2659" name="Google Shape;2659;p52"/>
          <p:cNvSpPr/>
          <p:nvPr/>
        </p:nvSpPr>
        <p:spPr>
          <a:xfrm>
            <a:off x="3669824" y="3479426"/>
            <a:ext cx="1827595" cy="678012"/>
          </a:xfrm>
          <a:custGeom>
            <a:avLst/>
            <a:gdLst/>
            <a:ahLst/>
            <a:cxnLst/>
            <a:rect l="l" t="t" r="r" b="b"/>
            <a:pathLst>
              <a:path w="5259" h="1951" extrusionOk="0">
                <a:moveTo>
                  <a:pt x="2517" y="1"/>
                </a:moveTo>
                <a:cubicBezTo>
                  <a:pt x="2397" y="1"/>
                  <a:pt x="2273" y="5"/>
                  <a:pt x="2144" y="16"/>
                </a:cubicBezTo>
                <a:cubicBezTo>
                  <a:pt x="618" y="134"/>
                  <a:pt x="21" y="1896"/>
                  <a:pt x="1" y="1951"/>
                </a:cubicBezTo>
                <a:lnTo>
                  <a:pt x="70" y="1923"/>
                </a:lnTo>
                <a:cubicBezTo>
                  <a:pt x="403" y="1798"/>
                  <a:pt x="1832" y="1278"/>
                  <a:pt x="2990" y="1278"/>
                </a:cubicBezTo>
                <a:cubicBezTo>
                  <a:pt x="4315" y="1278"/>
                  <a:pt x="5258" y="127"/>
                  <a:pt x="5258" y="127"/>
                </a:cubicBezTo>
                <a:lnTo>
                  <a:pt x="5258" y="127"/>
                </a:lnTo>
                <a:cubicBezTo>
                  <a:pt x="5074" y="247"/>
                  <a:pt x="4881" y="291"/>
                  <a:pt x="4670" y="291"/>
                </a:cubicBezTo>
                <a:cubicBezTo>
                  <a:pt x="4127" y="291"/>
                  <a:pt x="3464" y="1"/>
                  <a:pt x="25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/>
          </a:p>
        </p:txBody>
      </p:sp>
      <p:cxnSp>
        <p:nvCxnSpPr>
          <p:cNvPr id="2660" name="Google Shape;2660;p52"/>
          <p:cNvCxnSpPr/>
          <p:nvPr/>
        </p:nvCxnSpPr>
        <p:spPr>
          <a:xfrm>
            <a:off x="4676320" y="2157712"/>
            <a:ext cx="18345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661" name="Google Shape;2661;p52"/>
          <p:cNvSpPr txBox="1"/>
          <p:nvPr/>
        </p:nvSpPr>
        <p:spPr>
          <a:xfrm>
            <a:off x="457200" y="2828750"/>
            <a:ext cx="200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Autonomy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2" name="Google Shape;2662;p52"/>
          <p:cNvSpPr txBox="1"/>
          <p:nvPr/>
        </p:nvSpPr>
        <p:spPr>
          <a:xfrm>
            <a:off x="457200" y="3234700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3" name="Google Shape;2663;p52"/>
          <p:cNvSpPr txBox="1"/>
          <p:nvPr/>
        </p:nvSpPr>
        <p:spPr>
          <a:xfrm>
            <a:off x="457200" y="1483000"/>
            <a:ext cx="200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Reduced emissions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4" name="Google Shape;2664;p52"/>
          <p:cNvSpPr txBox="1"/>
          <p:nvPr/>
        </p:nvSpPr>
        <p:spPr>
          <a:xfrm>
            <a:off x="457200" y="1895000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Jupiter is a gas giant and the biggest object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5" name="Google Shape;2665;p52"/>
          <p:cNvSpPr txBox="1"/>
          <p:nvPr/>
        </p:nvSpPr>
        <p:spPr>
          <a:xfrm>
            <a:off x="6625200" y="1483000"/>
            <a:ext cx="206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Saving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6" name="Google Shape;2666;p52"/>
          <p:cNvSpPr txBox="1"/>
          <p:nvPr/>
        </p:nvSpPr>
        <p:spPr>
          <a:xfrm>
            <a:off x="6625200" y="1890238"/>
            <a:ext cx="2061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7" name="Google Shape;2667;p52"/>
          <p:cNvSpPr/>
          <p:nvPr/>
        </p:nvSpPr>
        <p:spPr>
          <a:xfrm>
            <a:off x="6625200" y="3258347"/>
            <a:ext cx="20616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8" name="Google Shape;2668;p52"/>
          <p:cNvSpPr txBox="1"/>
          <p:nvPr/>
        </p:nvSpPr>
        <p:spPr>
          <a:xfrm>
            <a:off x="6625200" y="2828750"/>
            <a:ext cx="2061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High-end features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669" name="Google Shape;2669;p52"/>
          <p:cNvGrpSpPr/>
          <p:nvPr/>
        </p:nvGrpSpPr>
        <p:grpSpPr>
          <a:xfrm>
            <a:off x="3517774" y="2016859"/>
            <a:ext cx="2108835" cy="1360774"/>
            <a:chOff x="5728383" y="4221698"/>
            <a:chExt cx="417128" cy="269162"/>
          </a:xfrm>
        </p:grpSpPr>
        <p:sp>
          <p:nvSpPr>
            <p:cNvPr id="2670" name="Google Shape;2670;p52"/>
            <p:cNvSpPr/>
            <p:nvPr/>
          </p:nvSpPr>
          <p:spPr>
            <a:xfrm>
              <a:off x="5728383" y="4221698"/>
              <a:ext cx="417128" cy="225260"/>
            </a:xfrm>
            <a:custGeom>
              <a:avLst/>
              <a:gdLst/>
              <a:ahLst/>
              <a:cxnLst/>
              <a:rect l="l" t="t" r="r" b="b"/>
              <a:pathLst>
                <a:path w="15877" h="8574" extrusionOk="0">
                  <a:moveTo>
                    <a:pt x="5813" y="0"/>
                  </a:moveTo>
                  <a:cubicBezTo>
                    <a:pt x="5133" y="0"/>
                    <a:pt x="4509" y="361"/>
                    <a:pt x="4169" y="943"/>
                  </a:cubicBezTo>
                  <a:lnTo>
                    <a:pt x="2498" y="3815"/>
                  </a:lnTo>
                  <a:lnTo>
                    <a:pt x="1436" y="4079"/>
                  </a:lnTo>
                  <a:cubicBezTo>
                    <a:pt x="597" y="4294"/>
                    <a:pt x="1" y="5057"/>
                    <a:pt x="1" y="5930"/>
                  </a:cubicBezTo>
                  <a:lnTo>
                    <a:pt x="1" y="7623"/>
                  </a:lnTo>
                  <a:cubicBezTo>
                    <a:pt x="1" y="8150"/>
                    <a:pt x="431" y="8573"/>
                    <a:pt x="958" y="8573"/>
                  </a:cubicBezTo>
                  <a:lnTo>
                    <a:pt x="14837" y="8573"/>
                  </a:lnTo>
                  <a:cubicBezTo>
                    <a:pt x="15364" y="8573"/>
                    <a:pt x="15787" y="8150"/>
                    <a:pt x="15787" y="7623"/>
                  </a:cubicBezTo>
                  <a:lnTo>
                    <a:pt x="15787" y="7158"/>
                  </a:lnTo>
                  <a:cubicBezTo>
                    <a:pt x="15787" y="6999"/>
                    <a:pt x="15725" y="6846"/>
                    <a:pt x="15614" y="6728"/>
                  </a:cubicBezTo>
                  <a:cubicBezTo>
                    <a:pt x="15496" y="6617"/>
                    <a:pt x="15434" y="6465"/>
                    <a:pt x="15441" y="6305"/>
                  </a:cubicBezTo>
                  <a:lnTo>
                    <a:pt x="15441" y="5084"/>
                  </a:lnTo>
                  <a:lnTo>
                    <a:pt x="15746" y="4411"/>
                  </a:lnTo>
                  <a:cubicBezTo>
                    <a:pt x="15876" y="4137"/>
                    <a:pt x="15681" y="3815"/>
                    <a:pt x="15374" y="3815"/>
                  </a:cubicBezTo>
                  <a:cubicBezTo>
                    <a:pt x="15371" y="3815"/>
                    <a:pt x="15368" y="3815"/>
                    <a:pt x="15364" y="3815"/>
                  </a:cubicBezTo>
                  <a:lnTo>
                    <a:pt x="14248" y="3815"/>
                  </a:lnTo>
                  <a:lnTo>
                    <a:pt x="11959" y="763"/>
                  </a:lnTo>
                  <a:cubicBezTo>
                    <a:pt x="11598" y="284"/>
                    <a:pt x="11036" y="0"/>
                    <a:pt x="10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2"/>
            <p:cNvSpPr/>
            <p:nvPr/>
          </p:nvSpPr>
          <p:spPr>
            <a:xfrm>
              <a:off x="5728383" y="4226059"/>
              <a:ext cx="417128" cy="220899"/>
            </a:xfrm>
            <a:custGeom>
              <a:avLst/>
              <a:gdLst/>
              <a:ahLst/>
              <a:cxnLst/>
              <a:rect l="l" t="t" r="r" b="b"/>
              <a:pathLst>
                <a:path w="15877" h="8408" extrusionOk="0">
                  <a:moveTo>
                    <a:pt x="5495" y="4363"/>
                  </a:moveTo>
                  <a:cubicBezTo>
                    <a:pt x="5182" y="4363"/>
                    <a:pt x="5182" y="4836"/>
                    <a:pt x="5495" y="4836"/>
                  </a:cubicBezTo>
                  <a:cubicBezTo>
                    <a:pt x="5502" y="4836"/>
                    <a:pt x="5508" y="4835"/>
                    <a:pt x="5515" y="4835"/>
                  </a:cubicBezTo>
                  <a:lnTo>
                    <a:pt x="6465" y="4835"/>
                  </a:lnTo>
                  <a:cubicBezTo>
                    <a:pt x="6472" y="4835"/>
                    <a:pt x="6479" y="4836"/>
                    <a:pt x="6485" y="4836"/>
                  </a:cubicBezTo>
                  <a:cubicBezTo>
                    <a:pt x="6798" y="4836"/>
                    <a:pt x="6798" y="4363"/>
                    <a:pt x="6485" y="4363"/>
                  </a:cubicBezTo>
                  <a:cubicBezTo>
                    <a:pt x="6479" y="4363"/>
                    <a:pt x="6472" y="4363"/>
                    <a:pt x="6465" y="4363"/>
                  </a:cubicBezTo>
                  <a:lnTo>
                    <a:pt x="5515" y="4363"/>
                  </a:lnTo>
                  <a:cubicBezTo>
                    <a:pt x="5508" y="4363"/>
                    <a:pt x="5502" y="4363"/>
                    <a:pt x="5495" y="4363"/>
                  </a:cubicBezTo>
                  <a:close/>
                  <a:moveTo>
                    <a:pt x="9310" y="4363"/>
                  </a:moveTo>
                  <a:cubicBezTo>
                    <a:pt x="8997" y="4363"/>
                    <a:pt x="8997" y="4836"/>
                    <a:pt x="9310" y="4836"/>
                  </a:cubicBezTo>
                  <a:cubicBezTo>
                    <a:pt x="9316" y="4836"/>
                    <a:pt x="9323" y="4835"/>
                    <a:pt x="9330" y="4835"/>
                  </a:cubicBezTo>
                  <a:lnTo>
                    <a:pt x="10280" y="4835"/>
                  </a:lnTo>
                  <a:cubicBezTo>
                    <a:pt x="10287" y="4835"/>
                    <a:pt x="10293" y="4836"/>
                    <a:pt x="10300" y="4836"/>
                  </a:cubicBezTo>
                  <a:cubicBezTo>
                    <a:pt x="10613" y="4836"/>
                    <a:pt x="10613" y="4363"/>
                    <a:pt x="10300" y="4363"/>
                  </a:cubicBezTo>
                  <a:cubicBezTo>
                    <a:pt x="10293" y="4363"/>
                    <a:pt x="10287" y="4363"/>
                    <a:pt x="10280" y="4363"/>
                  </a:cubicBezTo>
                  <a:lnTo>
                    <a:pt x="9330" y="4363"/>
                  </a:lnTo>
                  <a:cubicBezTo>
                    <a:pt x="9323" y="4363"/>
                    <a:pt x="9316" y="4363"/>
                    <a:pt x="9310" y="4363"/>
                  </a:cubicBezTo>
                  <a:close/>
                  <a:moveTo>
                    <a:pt x="13055" y="3642"/>
                  </a:moveTo>
                  <a:lnTo>
                    <a:pt x="13623" y="4405"/>
                  </a:lnTo>
                  <a:cubicBezTo>
                    <a:pt x="13714" y="4523"/>
                    <a:pt x="13859" y="4592"/>
                    <a:pt x="14005" y="4592"/>
                  </a:cubicBezTo>
                  <a:lnTo>
                    <a:pt x="14483" y="4592"/>
                  </a:lnTo>
                  <a:lnTo>
                    <a:pt x="14483" y="6139"/>
                  </a:lnTo>
                  <a:cubicBezTo>
                    <a:pt x="14483" y="6265"/>
                    <a:pt x="14384" y="6351"/>
                    <a:pt x="14277" y="6351"/>
                  </a:cubicBezTo>
                  <a:cubicBezTo>
                    <a:pt x="14237" y="6351"/>
                    <a:pt x="14195" y="6339"/>
                    <a:pt x="14157" y="6312"/>
                  </a:cubicBezTo>
                  <a:lnTo>
                    <a:pt x="14150" y="6312"/>
                  </a:lnTo>
                  <a:cubicBezTo>
                    <a:pt x="13676" y="5955"/>
                    <a:pt x="13128" y="5787"/>
                    <a:pt x="12588" y="5787"/>
                  </a:cubicBezTo>
                  <a:cubicBezTo>
                    <a:pt x="11558" y="5787"/>
                    <a:pt x="10555" y="6397"/>
                    <a:pt x="10141" y="7457"/>
                  </a:cubicBezTo>
                  <a:lnTo>
                    <a:pt x="8373" y="7457"/>
                  </a:lnTo>
                  <a:lnTo>
                    <a:pt x="8373" y="3642"/>
                  </a:lnTo>
                  <a:close/>
                  <a:moveTo>
                    <a:pt x="11216" y="1"/>
                  </a:moveTo>
                  <a:cubicBezTo>
                    <a:pt x="10946" y="340"/>
                    <a:pt x="10939" y="819"/>
                    <a:pt x="11203" y="1166"/>
                  </a:cubicBezTo>
                  <a:lnTo>
                    <a:pt x="12174" y="2470"/>
                  </a:lnTo>
                  <a:lnTo>
                    <a:pt x="10058" y="2470"/>
                  </a:lnTo>
                  <a:lnTo>
                    <a:pt x="8373" y="784"/>
                  </a:lnTo>
                  <a:lnTo>
                    <a:pt x="7415" y="784"/>
                  </a:lnTo>
                  <a:lnTo>
                    <a:pt x="7415" y="7457"/>
                  </a:lnTo>
                  <a:lnTo>
                    <a:pt x="4807" y="7457"/>
                  </a:lnTo>
                  <a:cubicBezTo>
                    <a:pt x="4391" y="6503"/>
                    <a:pt x="3507" y="6026"/>
                    <a:pt x="2623" y="6026"/>
                  </a:cubicBezTo>
                  <a:cubicBezTo>
                    <a:pt x="1740" y="6026"/>
                    <a:pt x="857" y="6503"/>
                    <a:pt x="445" y="7457"/>
                  </a:cubicBezTo>
                  <a:lnTo>
                    <a:pt x="1" y="7457"/>
                  </a:lnTo>
                  <a:cubicBezTo>
                    <a:pt x="1" y="7984"/>
                    <a:pt x="431" y="8407"/>
                    <a:pt x="958" y="8407"/>
                  </a:cubicBezTo>
                  <a:lnTo>
                    <a:pt x="14837" y="8407"/>
                  </a:lnTo>
                  <a:cubicBezTo>
                    <a:pt x="15364" y="8407"/>
                    <a:pt x="15787" y="7984"/>
                    <a:pt x="15787" y="7457"/>
                  </a:cubicBezTo>
                  <a:lnTo>
                    <a:pt x="15787" y="6985"/>
                  </a:lnTo>
                  <a:cubicBezTo>
                    <a:pt x="15787" y="6826"/>
                    <a:pt x="15725" y="6673"/>
                    <a:pt x="15614" y="6562"/>
                  </a:cubicBezTo>
                  <a:cubicBezTo>
                    <a:pt x="15496" y="6451"/>
                    <a:pt x="15434" y="6299"/>
                    <a:pt x="15441" y="6139"/>
                  </a:cubicBezTo>
                  <a:lnTo>
                    <a:pt x="15441" y="4918"/>
                  </a:lnTo>
                  <a:lnTo>
                    <a:pt x="15746" y="4245"/>
                  </a:lnTo>
                  <a:cubicBezTo>
                    <a:pt x="15876" y="3971"/>
                    <a:pt x="15681" y="3649"/>
                    <a:pt x="15374" y="3649"/>
                  </a:cubicBezTo>
                  <a:cubicBezTo>
                    <a:pt x="15371" y="3649"/>
                    <a:pt x="15368" y="3649"/>
                    <a:pt x="15364" y="3649"/>
                  </a:cubicBezTo>
                  <a:lnTo>
                    <a:pt x="14248" y="3649"/>
                  </a:lnTo>
                  <a:lnTo>
                    <a:pt x="11959" y="597"/>
                  </a:lnTo>
                  <a:cubicBezTo>
                    <a:pt x="11764" y="340"/>
                    <a:pt x="11508" y="132"/>
                    <a:pt x="1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2"/>
            <p:cNvSpPr/>
            <p:nvPr/>
          </p:nvSpPr>
          <p:spPr>
            <a:xfrm>
              <a:off x="5822964" y="4246657"/>
              <a:ext cx="100440" cy="75271"/>
            </a:xfrm>
            <a:custGeom>
              <a:avLst/>
              <a:gdLst/>
              <a:ahLst/>
              <a:cxnLst/>
              <a:rect l="l" t="t" r="r" b="b"/>
              <a:pathLst>
                <a:path w="3823" h="2865" extrusionOk="0">
                  <a:moveTo>
                    <a:pt x="2213" y="0"/>
                  </a:moveTo>
                  <a:cubicBezTo>
                    <a:pt x="1880" y="0"/>
                    <a:pt x="1561" y="181"/>
                    <a:pt x="1395" y="479"/>
                  </a:cubicBezTo>
                  <a:lnTo>
                    <a:pt x="1" y="2865"/>
                  </a:lnTo>
                  <a:lnTo>
                    <a:pt x="3822" y="2865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2"/>
            <p:cNvSpPr/>
            <p:nvPr/>
          </p:nvSpPr>
          <p:spPr>
            <a:xfrm>
              <a:off x="5948336" y="4246657"/>
              <a:ext cx="109924" cy="75271"/>
            </a:xfrm>
            <a:custGeom>
              <a:avLst/>
              <a:gdLst/>
              <a:ahLst/>
              <a:cxnLst/>
              <a:rect l="l" t="t" r="r" b="b"/>
              <a:pathLst>
                <a:path w="4184" h="2865" extrusionOk="0">
                  <a:moveTo>
                    <a:pt x="1" y="0"/>
                  </a:moveTo>
                  <a:lnTo>
                    <a:pt x="1" y="2865"/>
                  </a:lnTo>
                  <a:lnTo>
                    <a:pt x="3261" y="2865"/>
                  </a:lnTo>
                  <a:cubicBezTo>
                    <a:pt x="3843" y="2865"/>
                    <a:pt x="4183" y="2192"/>
                    <a:pt x="3829" y="1720"/>
                  </a:cubicBezTo>
                  <a:lnTo>
                    <a:pt x="2831" y="382"/>
                  </a:lnTo>
                  <a:cubicBezTo>
                    <a:pt x="2650" y="146"/>
                    <a:pt x="2366" y="0"/>
                    <a:pt x="206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2"/>
            <p:cNvSpPr/>
            <p:nvPr/>
          </p:nvSpPr>
          <p:spPr>
            <a:xfrm>
              <a:off x="573878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7" y="1"/>
                  </a:moveTo>
                  <a:cubicBezTo>
                    <a:pt x="1806" y="1"/>
                    <a:pt x="1388" y="152"/>
                    <a:pt x="1047" y="491"/>
                  </a:cubicBezTo>
                  <a:cubicBezTo>
                    <a:pt x="0" y="1545"/>
                    <a:pt x="742" y="3342"/>
                    <a:pt x="2227" y="3342"/>
                  </a:cubicBezTo>
                  <a:cubicBezTo>
                    <a:pt x="3149" y="3335"/>
                    <a:pt x="3898" y="2593"/>
                    <a:pt x="3898" y="1670"/>
                  </a:cubicBezTo>
                  <a:cubicBezTo>
                    <a:pt x="3898" y="666"/>
                    <a:pt x="3075" y="1"/>
                    <a:pt x="22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2"/>
            <p:cNvSpPr/>
            <p:nvPr/>
          </p:nvSpPr>
          <p:spPr>
            <a:xfrm>
              <a:off x="5754445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1776" y="368"/>
                    <a:pt x="1839" y="832"/>
                    <a:pt x="2137" y="1131"/>
                  </a:cubicBezTo>
                  <a:lnTo>
                    <a:pt x="1131" y="2136"/>
                  </a:lnTo>
                  <a:cubicBezTo>
                    <a:pt x="949" y="1954"/>
                    <a:pt x="705" y="1860"/>
                    <a:pt x="459" y="1860"/>
                  </a:cubicBezTo>
                  <a:cubicBezTo>
                    <a:pt x="302" y="1860"/>
                    <a:pt x="144" y="1899"/>
                    <a:pt x="1" y="1977"/>
                  </a:cubicBezTo>
                  <a:cubicBezTo>
                    <a:pt x="174" y="2805"/>
                    <a:pt x="896" y="3299"/>
                    <a:pt x="1639" y="3299"/>
                  </a:cubicBezTo>
                  <a:cubicBezTo>
                    <a:pt x="2053" y="3299"/>
                    <a:pt x="2474" y="3145"/>
                    <a:pt x="2810" y="2809"/>
                  </a:cubicBezTo>
                  <a:cubicBezTo>
                    <a:pt x="3746" y="1873"/>
                    <a:pt x="3267" y="271"/>
                    <a:pt x="1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2"/>
            <p:cNvSpPr/>
            <p:nvPr/>
          </p:nvSpPr>
          <p:spPr>
            <a:xfrm>
              <a:off x="5772311" y="4428147"/>
              <a:ext cx="43744" cy="37648"/>
            </a:xfrm>
            <a:custGeom>
              <a:avLst/>
              <a:gdLst/>
              <a:ahLst/>
              <a:cxnLst/>
              <a:rect l="l" t="t" r="r" b="b"/>
              <a:pathLst>
                <a:path w="1665" h="1433" extrusionOk="0">
                  <a:moveTo>
                    <a:pt x="951" y="1"/>
                  </a:moveTo>
                  <a:cubicBezTo>
                    <a:pt x="319" y="1"/>
                    <a:pt x="0" y="771"/>
                    <a:pt x="451" y="1221"/>
                  </a:cubicBezTo>
                  <a:cubicBezTo>
                    <a:pt x="595" y="1367"/>
                    <a:pt x="772" y="1433"/>
                    <a:pt x="947" y="1433"/>
                  </a:cubicBezTo>
                  <a:cubicBezTo>
                    <a:pt x="1313" y="1433"/>
                    <a:pt x="1665" y="1147"/>
                    <a:pt x="1665" y="715"/>
                  </a:cubicBezTo>
                  <a:cubicBezTo>
                    <a:pt x="1665" y="320"/>
                    <a:pt x="1346" y="1"/>
                    <a:pt x="95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2"/>
            <p:cNvSpPr/>
            <p:nvPr/>
          </p:nvSpPr>
          <p:spPr>
            <a:xfrm>
              <a:off x="6000277" y="4403057"/>
              <a:ext cx="102436" cy="87803"/>
            </a:xfrm>
            <a:custGeom>
              <a:avLst/>
              <a:gdLst/>
              <a:ahLst/>
              <a:cxnLst/>
              <a:rect l="l" t="t" r="r" b="b"/>
              <a:pathLst>
                <a:path w="3899" h="3342" extrusionOk="0">
                  <a:moveTo>
                    <a:pt x="2219" y="1"/>
                  </a:moveTo>
                  <a:cubicBezTo>
                    <a:pt x="1810" y="1"/>
                    <a:pt x="1393" y="152"/>
                    <a:pt x="1055" y="491"/>
                  </a:cubicBezTo>
                  <a:cubicBezTo>
                    <a:pt x="0" y="1545"/>
                    <a:pt x="750" y="3342"/>
                    <a:pt x="2234" y="3342"/>
                  </a:cubicBezTo>
                  <a:cubicBezTo>
                    <a:pt x="3156" y="3335"/>
                    <a:pt x="3899" y="2593"/>
                    <a:pt x="3899" y="1670"/>
                  </a:cubicBezTo>
                  <a:cubicBezTo>
                    <a:pt x="3899" y="666"/>
                    <a:pt x="3076" y="1"/>
                    <a:pt x="22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2"/>
            <p:cNvSpPr/>
            <p:nvPr/>
          </p:nvSpPr>
          <p:spPr>
            <a:xfrm>
              <a:off x="6016119" y="4404108"/>
              <a:ext cx="98443" cy="86673"/>
            </a:xfrm>
            <a:custGeom>
              <a:avLst/>
              <a:gdLst/>
              <a:ahLst/>
              <a:cxnLst/>
              <a:rect l="l" t="t" r="r" b="b"/>
              <a:pathLst>
                <a:path w="3747" h="3299" extrusionOk="0">
                  <a:moveTo>
                    <a:pt x="1971" y="0"/>
                  </a:moveTo>
                  <a:lnTo>
                    <a:pt x="1971" y="0"/>
                  </a:lnTo>
                  <a:cubicBezTo>
                    <a:pt x="1770" y="368"/>
                    <a:pt x="1839" y="832"/>
                    <a:pt x="2137" y="1131"/>
                  </a:cubicBezTo>
                  <a:lnTo>
                    <a:pt x="1125" y="2136"/>
                  </a:lnTo>
                  <a:cubicBezTo>
                    <a:pt x="943" y="1954"/>
                    <a:pt x="701" y="1860"/>
                    <a:pt x="457" y="1860"/>
                  </a:cubicBezTo>
                  <a:cubicBezTo>
                    <a:pt x="301" y="1860"/>
                    <a:pt x="144" y="1899"/>
                    <a:pt x="1" y="1977"/>
                  </a:cubicBezTo>
                  <a:cubicBezTo>
                    <a:pt x="175" y="2805"/>
                    <a:pt x="897" y="3299"/>
                    <a:pt x="1639" y="3299"/>
                  </a:cubicBezTo>
                  <a:cubicBezTo>
                    <a:pt x="2054" y="3299"/>
                    <a:pt x="2475" y="3145"/>
                    <a:pt x="2810" y="2809"/>
                  </a:cubicBezTo>
                  <a:cubicBezTo>
                    <a:pt x="3746" y="1873"/>
                    <a:pt x="3268" y="271"/>
                    <a:pt x="1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2"/>
            <p:cNvSpPr/>
            <p:nvPr/>
          </p:nvSpPr>
          <p:spPr>
            <a:xfrm>
              <a:off x="6033801" y="4428147"/>
              <a:ext cx="43954" cy="37648"/>
            </a:xfrm>
            <a:custGeom>
              <a:avLst/>
              <a:gdLst/>
              <a:ahLst/>
              <a:cxnLst/>
              <a:rect l="l" t="t" r="r" b="b"/>
              <a:pathLst>
                <a:path w="1673" h="1433" extrusionOk="0">
                  <a:moveTo>
                    <a:pt x="958" y="1"/>
                  </a:moveTo>
                  <a:cubicBezTo>
                    <a:pt x="320" y="1"/>
                    <a:pt x="1" y="771"/>
                    <a:pt x="452" y="1221"/>
                  </a:cubicBezTo>
                  <a:cubicBezTo>
                    <a:pt x="597" y="1367"/>
                    <a:pt x="777" y="1433"/>
                    <a:pt x="952" y="1433"/>
                  </a:cubicBezTo>
                  <a:cubicBezTo>
                    <a:pt x="1320" y="1433"/>
                    <a:pt x="1672" y="1147"/>
                    <a:pt x="1672" y="715"/>
                  </a:cubicBezTo>
                  <a:cubicBezTo>
                    <a:pt x="1672" y="320"/>
                    <a:pt x="1353" y="1"/>
                    <a:pt x="95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2"/>
            <p:cNvSpPr/>
            <p:nvPr/>
          </p:nvSpPr>
          <p:spPr>
            <a:xfrm>
              <a:off x="5728567" y="4328469"/>
              <a:ext cx="39382" cy="49051"/>
            </a:xfrm>
            <a:custGeom>
              <a:avLst/>
              <a:gdLst/>
              <a:ahLst/>
              <a:cxnLst/>
              <a:rect l="l" t="t" r="r" b="b"/>
              <a:pathLst>
                <a:path w="1499" h="1867" extrusionOk="0">
                  <a:moveTo>
                    <a:pt x="1499" y="1"/>
                  </a:moveTo>
                  <a:lnTo>
                    <a:pt x="1429" y="15"/>
                  </a:lnTo>
                  <a:cubicBezTo>
                    <a:pt x="590" y="230"/>
                    <a:pt x="1" y="993"/>
                    <a:pt x="1" y="1866"/>
                  </a:cubicBezTo>
                  <a:lnTo>
                    <a:pt x="549" y="1866"/>
                  </a:lnTo>
                  <a:cubicBezTo>
                    <a:pt x="1076" y="1866"/>
                    <a:pt x="1499" y="1436"/>
                    <a:pt x="1499" y="909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2"/>
            <p:cNvSpPr/>
            <p:nvPr/>
          </p:nvSpPr>
          <p:spPr>
            <a:xfrm>
              <a:off x="6109071" y="4346886"/>
              <a:ext cx="28821" cy="24985"/>
            </a:xfrm>
            <a:custGeom>
              <a:avLst/>
              <a:gdLst/>
              <a:ahLst/>
              <a:cxnLst/>
              <a:rect l="l" t="t" r="r" b="b"/>
              <a:pathLst>
                <a:path w="1097" h="951" extrusionOk="0">
                  <a:moveTo>
                    <a:pt x="0" y="0"/>
                  </a:moveTo>
                  <a:lnTo>
                    <a:pt x="0" y="950"/>
                  </a:lnTo>
                  <a:lnTo>
                    <a:pt x="951" y="950"/>
                  </a:lnTo>
                  <a:lnTo>
                    <a:pt x="951" y="319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5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2687" name="Google Shape;2687;p53"/>
          <p:cNvSpPr/>
          <p:nvPr/>
        </p:nvSpPr>
        <p:spPr>
          <a:xfrm>
            <a:off x="2417184" y="1928868"/>
            <a:ext cx="816121" cy="559754"/>
          </a:xfrm>
          <a:custGeom>
            <a:avLst/>
            <a:gdLst/>
            <a:ahLst/>
            <a:cxnLst/>
            <a:rect l="l" t="t" r="r" b="b"/>
            <a:pathLst>
              <a:path w="10171" h="6976" extrusionOk="0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10170" y="6975"/>
                </a:lnTo>
                <a:lnTo>
                  <a:pt x="5592" y="247"/>
                </a:lnTo>
                <a:lnTo>
                  <a:pt x="5500" y="154"/>
                </a:lnTo>
                <a:lnTo>
                  <a:pt x="5377" y="62"/>
                </a:lnTo>
                <a:lnTo>
                  <a:pt x="5224" y="1"/>
                </a:lnTo>
                <a:close/>
              </a:path>
            </a:pathLst>
          </a:custGeom>
          <a:solidFill>
            <a:srgbClr val="799B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53"/>
          <p:cNvSpPr/>
          <p:nvPr/>
        </p:nvSpPr>
        <p:spPr>
          <a:xfrm>
            <a:off x="2417184" y="1928868"/>
            <a:ext cx="409304" cy="559754"/>
          </a:xfrm>
          <a:custGeom>
            <a:avLst/>
            <a:gdLst/>
            <a:ahLst/>
            <a:cxnLst/>
            <a:rect l="l" t="t" r="r" b="b"/>
            <a:pathLst>
              <a:path w="5101" h="6976" extrusionOk="0">
                <a:moveTo>
                  <a:pt x="4947" y="1"/>
                </a:moveTo>
                <a:lnTo>
                  <a:pt x="4824" y="62"/>
                </a:lnTo>
                <a:lnTo>
                  <a:pt x="4701" y="154"/>
                </a:lnTo>
                <a:lnTo>
                  <a:pt x="4578" y="247"/>
                </a:lnTo>
                <a:lnTo>
                  <a:pt x="0" y="6975"/>
                </a:lnTo>
                <a:lnTo>
                  <a:pt x="5101" y="6975"/>
                </a:lnTo>
                <a:lnTo>
                  <a:pt x="5101" y="1"/>
                </a:lnTo>
                <a:close/>
              </a:path>
            </a:pathLst>
          </a:custGeom>
          <a:solidFill>
            <a:srgbClr val="5873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53"/>
          <p:cNvSpPr/>
          <p:nvPr/>
        </p:nvSpPr>
        <p:spPr>
          <a:xfrm>
            <a:off x="1354587" y="1568919"/>
            <a:ext cx="1301814" cy="919711"/>
          </a:xfrm>
          <a:custGeom>
            <a:avLst/>
            <a:gdLst/>
            <a:ahLst/>
            <a:cxnLst/>
            <a:rect l="l" t="t" r="r" b="b"/>
            <a:pathLst>
              <a:path w="16224" h="11462" extrusionOk="0">
                <a:moveTo>
                  <a:pt x="8112" y="1"/>
                </a:moveTo>
                <a:lnTo>
                  <a:pt x="7866" y="31"/>
                </a:lnTo>
                <a:lnTo>
                  <a:pt x="7651" y="124"/>
                </a:lnTo>
                <a:lnTo>
                  <a:pt x="7467" y="247"/>
                </a:lnTo>
                <a:lnTo>
                  <a:pt x="7282" y="462"/>
                </a:lnTo>
                <a:lnTo>
                  <a:pt x="0" y="11461"/>
                </a:lnTo>
                <a:lnTo>
                  <a:pt x="16224" y="11461"/>
                </a:lnTo>
                <a:lnTo>
                  <a:pt x="8942" y="462"/>
                </a:lnTo>
                <a:lnTo>
                  <a:pt x="8757" y="247"/>
                </a:lnTo>
                <a:lnTo>
                  <a:pt x="8573" y="124"/>
                </a:lnTo>
                <a:lnTo>
                  <a:pt x="8358" y="31"/>
                </a:lnTo>
                <a:lnTo>
                  <a:pt x="811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53"/>
          <p:cNvSpPr/>
          <p:nvPr/>
        </p:nvSpPr>
        <p:spPr>
          <a:xfrm>
            <a:off x="1354587" y="1568919"/>
            <a:ext cx="1301814" cy="919711"/>
          </a:xfrm>
          <a:custGeom>
            <a:avLst/>
            <a:gdLst/>
            <a:ahLst/>
            <a:cxnLst/>
            <a:rect l="l" t="t" r="r" b="b"/>
            <a:pathLst>
              <a:path w="16224" h="11462" fill="none" extrusionOk="0">
                <a:moveTo>
                  <a:pt x="16224" y="11461"/>
                </a:moveTo>
                <a:lnTo>
                  <a:pt x="0" y="11461"/>
                </a:lnTo>
                <a:lnTo>
                  <a:pt x="7282" y="462"/>
                </a:lnTo>
                <a:lnTo>
                  <a:pt x="7282" y="462"/>
                </a:lnTo>
                <a:lnTo>
                  <a:pt x="7467" y="247"/>
                </a:lnTo>
                <a:lnTo>
                  <a:pt x="7651" y="124"/>
                </a:lnTo>
                <a:lnTo>
                  <a:pt x="7866" y="31"/>
                </a:lnTo>
                <a:lnTo>
                  <a:pt x="8112" y="1"/>
                </a:lnTo>
                <a:lnTo>
                  <a:pt x="8112" y="1"/>
                </a:lnTo>
                <a:lnTo>
                  <a:pt x="8358" y="31"/>
                </a:lnTo>
                <a:lnTo>
                  <a:pt x="8573" y="124"/>
                </a:lnTo>
                <a:lnTo>
                  <a:pt x="8757" y="247"/>
                </a:lnTo>
                <a:lnTo>
                  <a:pt x="8942" y="462"/>
                </a:lnTo>
                <a:lnTo>
                  <a:pt x="16224" y="11461"/>
                </a:lnTo>
                <a:lnTo>
                  <a:pt x="16224" y="1146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53"/>
          <p:cNvSpPr/>
          <p:nvPr/>
        </p:nvSpPr>
        <p:spPr>
          <a:xfrm>
            <a:off x="2005481" y="1568919"/>
            <a:ext cx="650907" cy="919711"/>
          </a:xfrm>
          <a:custGeom>
            <a:avLst/>
            <a:gdLst/>
            <a:ahLst/>
            <a:cxnLst/>
            <a:rect l="l" t="t" r="r" b="b"/>
            <a:pathLst>
              <a:path w="8112" h="11462" extrusionOk="0">
                <a:moveTo>
                  <a:pt x="0" y="1"/>
                </a:moveTo>
                <a:lnTo>
                  <a:pt x="0" y="11461"/>
                </a:lnTo>
                <a:lnTo>
                  <a:pt x="8112" y="11461"/>
                </a:lnTo>
                <a:lnTo>
                  <a:pt x="830" y="462"/>
                </a:lnTo>
                <a:lnTo>
                  <a:pt x="645" y="247"/>
                </a:lnTo>
                <a:lnTo>
                  <a:pt x="461" y="124"/>
                </a:lnTo>
                <a:lnTo>
                  <a:pt x="246" y="31"/>
                </a:lnTo>
                <a:lnTo>
                  <a:pt x="0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53"/>
          <p:cNvSpPr/>
          <p:nvPr/>
        </p:nvSpPr>
        <p:spPr>
          <a:xfrm>
            <a:off x="3245566" y="2025074"/>
            <a:ext cx="342705" cy="340298"/>
          </a:xfrm>
          <a:custGeom>
            <a:avLst/>
            <a:gdLst/>
            <a:ahLst/>
            <a:cxnLst/>
            <a:rect l="l" t="t" r="r" b="b"/>
            <a:pathLst>
              <a:path w="4271" h="4241" extrusionOk="0">
                <a:moveTo>
                  <a:pt x="1905" y="0"/>
                </a:moveTo>
                <a:lnTo>
                  <a:pt x="1721" y="31"/>
                </a:lnTo>
                <a:lnTo>
                  <a:pt x="1506" y="92"/>
                </a:lnTo>
                <a:lnTo>
                  <a:pt x="1321" y="154"/>
                </a:lnTo>
                <a:lnTo>
                  <a:pt x="1137" y="246"/>
                </a:lnTo>
                <a:lnTo>
                  <a:pt x="953" y="369"/>
                </a:lnTo>
                <a:lnTo>
                  <a:pt x="799" y="492"/>
                </a:lnTo>
                <a:lnTo>
                  <a:pt x="645" y="615"/>
                </a:lnTo>
                <a:lnTo>
                  <a:pt x="492" y="768"/>
                </a:lnTo>
                <a:lnTo>
                  <a:pt x="369" y="922"/>
                </a:lnTo>
                <a:lnTo>
                  <a:pt x="277" y="1106"/>
                </a:lnTo>
                <a:lnTo>
                  <a:pt x="184" y="1290"/>
                </a:lnTo>
                <a:lnTo>
                  <a:pt x="123" y="1475"/>
                </a:lnTo>
                <a:lnTo>
                  <a:pt x="62" y="1690"/>
                </a:lnTo>
                <a:lnTo>
                  <a:pt x="31" y="1905"/>
                </a:lnTo>
                <a:lnTo>
                  <a:pt x="0" y="2120"/>
                </a:lnTo>
                <a:lnTo>
                  <a:pt x="31" y="2335"/>
                </a:lnTo>
                <a:lnTo>
                  <a:pt x="62" y="2550"/>
                </a:lnTo>
                <a:lnTo>
                  <a:pt x="123" y="2735"/>
                </a:lnTo>
                <a:lnTo>
                  <a:pt x="184" y="2950"/>
                </a:lnTo>
                <a:lnTo>
                  <a:pt x="277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45" y="3626"/>
                </a:lnTo>
                <a:lnTo>
                  <a:pt x="799" y="3749"/>
                </a:lnTo>
                <a:lnTo>
                  <a:pt x="953" y="3871"/>
                </a:lnTo>
                <a:lnTo>
                  <a:pt x="1137" y="3994"/>
                </a:lnTo>
                <a:lnTo>
                  <a:pt x="1321" y="4087"/>
                </a:lnTo>
                <a:lnTo>
                  <a:pt x="1506" y="4148"/>
                </a:lnTo>
                <a:lnTo>
                  <a:pt x="1721" y="4209"/>
                </a:lnTo>
                <a:lnTo>
                  <a:pt x="1905" y="4240"/>
                </a:lnTo>
                <a:lnTo>
                  <a:pt x="2366" y="4240"/>
                </a:lnTo>
                <a:lnTo>
                  <a:pt x="2550" y="4209"/>
                </a:lnTo>
                <a:lnTo>
                  <a:pt x="2765" y="4148"/>
                </a:lnTo>
                <a:lnTo>
                  <a:pt x="2950" y="4087"/>
                </a:lnTo>
                <a:lnTo>
                  <a:pt x="3134" y="3994"/>
                </a:lnTo>
                <a:lnTo>
                  <a:pt x="3318" y="3871"/>
                </a:lnTo>
                <a:lnTo>
                  <a:pt x="3472" y="3749"/>
                </a:lnTo>
                <a:lnTo>
                  <a:pt x="3626" y="3626"/>
                </a:lnTo>
                <a:lnTo>
                  <a:pt x="3779" y="3472"/>
                </a:lnTo>
                <a:lnTo>
                  <a:pt x="3902" y="3318"/>
                </a:lnTo>
                <a:lnTo>
                  <a:pt x="3994" y="3134"/>
                </a:lnTo>
                <a:lnTo>
                  <a:pt x="4087" y="2950"/>
                </a:lnTo>
                <a:lnTo>
                  <a:pt x="4148" y="2735"/>
                </a:lnTo>
                <a:lnTo>
                  <a:pt x="4209" y="2550"/>
                </a:lnTo>
                <a:lnTo>
                  <a:pt x="4240" y="2335"/>
                </a:lnTo>
                <a:lnTo>
                  <a:pt x="4271" y="2120"/>
                </a:lnTo>
                <a:lnTo>
                  <a:pt x="4240" y="1905"/>
                </a:lnTo>
                <a:lnTo>
                  <a:pt x="4209" y="1690"/>
                </a:lnTo>
                <a:lnTo>
                  <a:pt x="4148" y="1475"/>
                </a:lnTo>
                <a:lnTo>
                  <a:pt x="4087" y="1290"/>
                </a:lnTo>
                <a:lnTo>
                  <a:pt x="3994" y="1106"/>
                </a:lnTo>
                <a:lnTo>
                  <a:pt x="3902" y="922"/>
                </a:lnTo>
                <a:lnTo>
                  <a:pt x="3779" y="768"/>
                </a:lnTo>
                <a:lnTo>
                  <a:pt x="3626" y="615"/>
                </a:lnTo>
                <a:lnTo>
                  <a:pt x="3472" y="492"/>
                </a:lnTo>
                <a:lnTo>
                  <a:pt x="3318" y="369"/>
                </a:lnTo>
                <a:lnTo>
                  <a:pt x="3134" y="246"/>
                </a:lnTo>
                <a:lnTo>
                  <a:pt x="2950" y="154"/>
                </a:lnTo>
                <a:lnTo>
                  <a:pt x="2765" y="92"/>
                </a:lnTo>
                <a:lnTo>
                  <a:pt x="2550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53"/>
          <p:cNvSpPr/>
          <p:nvPr/>
        </p:nvSpPr>
        <p:spPr>
          <a:xfrm>
            <a:off x="3418079" y="2025074"/>
            <a:ext cx="170189" cy="340298"/>
          </a:xfrm>
          <a:custGeom>
            <a:avLst/>
            <a:gdLst/>
            <a:ahLst/>
            <a:cxnLst/>
            <a:rect l="l" t="t" r="r" b="b"/>
            <a:pathLst>
              <a:path w="2121" h="4241" extrusionOk="0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00" y="4209"/>
                </a:lnTo>
                <a:lnTo>
                  <a:pt x="615" y="4148"/>
                </a:lnTo>
                <a:lnTo>
                  <a:pt x="800" y="4087"/>
                </a:lnTo>
                <a:lnTo>
                  <a:pt x="984" y="3994"/>
                </a:lnTo>
                <a:lnTo>
                  <a:pt x="1168" y="3871"/>
                </a:lnTo>
                <a:lnTo>
                  <a:pt x="1322" y="3749"/>
                </a:lnTo>
                <a:lnTo>
                  <a:pt x="147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44" y="3134"/>
                </a:lnTo>
                <a:lnTo>
                  <a:pt x="1937" y="2950"/>
                </a:lnTo>
                <a:lnTo>
                  <a:pt x="1998" y="2735"/>
                </a:lnTo>
                <a:lnTo>
                  <a:pt x="2059" y="2550"/>
                </a:lnTo>
                <a:lnTo>
                  <a:pt x="2090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44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37" y="676"/>
                </a:lnTo>
                <a:lnTo>
                  <a:pt x="202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399"/>
                </a:lnTo>
                <a:lnTo>
                  <a:pt x="1629" y="246"/>
                </a:lnTo>
                <a:lnTo>
                  <a:pt x="1629" y="61"/>
                </a:lnTo>
                <a:lnTo>
                  <a:pt x="1476" y="154"/>
                </a:lnTo>
                <a:lnTo>
                  <a:pt x="1384" y="246"/>
                </a:lnTo>
                <a:lnTo>
                  <a:pt x="1322" y="338"/>
                </a:lnTo>
                <a:lnTo>
                  <a:pt x="1291" y="430"/>
                </a:lnTo>
                <a:lnTo>
                  <a:pt x="984" y="246"/>
                </a:lnTo>
                <a:lnTo>
                  <a:pt x="677" y="123"/>
                </a:lnTo>
                <a:lnTo>
                  <a:pt x="339" y="31"/>
                </a:lnTo>
                <a:lnTo>
                  <a:pt x="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53"/>
          <p:cNvSpPr/>
          <p:nvPr/>
        </p:nvSpPr>
        <p:spPr>
          <a:xfrm>
            <a:off x="3351561" y="2264184"/>
            <a:ext cx="106077" cy="214562"/>
          </a:xfrm>
          <a:custGeom>
            <a:avLst/>
            <a:gdLst/>
            <a:ahLst/>
            <a:cxnLst/>
            <a:rect l="l" t="t" r="r" b="b"/>
            <a:pathLst>
              <a:path w="1322" h="2674" extrusionOk="0">
                <a:moveTo>
                  <a:pt x="768" y="0"/>
                </a:moveTo>
                <a:lnTo>
                  <a:pt x="738" y="31"/>
                </a:lnTo>
                <a:lnTo>
                  <a:pt x="707" y="62"/>
                </a:lnTo>
                <a:lnTo>
                  <a:pt x="676" y="123"/>
                </a:lnTo>
                <a:lnTo>
                  <a:pt x="676" y="707"/>
                </a:lnTo>
                <a:lnTo>
                  <a:pt x="215" y="277"/>
                </a:lnTo>
                <a:lnTo>
                  <a:pt x="185" y="246"/>
                </a:lnTo>
                <a:lnTo>
                  <a:pt x="123" y="246"/>
                </a:lnTo>
                <a:lnTo>
                  <a:pt x="92" y="277"/>
                </a:lnTo>
                <a:lnTo>
                  <a:pt x="31" y="308"/>
                </a:lnTo>
                <a:lnTo>
                  <a:pt x="0" y="369"/>
                </a:lnTo>
                <a:lnTo>
                  <a:pt x="31" y="431"/>
                </a:lnTo>
                <a:lnTo>
                  <a:pt x="62" y="461"/>
                </a:lnTo>
                <a:lnTo>
                  <a:pt x="676" y="1045"/>
                </a:lnTo>
                <a:lnTo>
                  <a:pt x="676" y="2674"/>
                </a:lnTo>
                <a:lnTo>
                  <a:pt x="953" y="2674"/>
                </a:lnTo>
                <a:lnTo>
                  <a:pt x="953" y="646"/>
                </a:lnTo>
                <a:lnTo>
                  <a:pt x="1260" y="369"/>
                </a:lnTo>
                <a:lnTo>
                  <a:pt x="1291" y="308"/>
                </a:lnTo>
                <a:lnTo>
                  <a:pt x="1321" y="277"/>
                </a:lnTo>
                <a:lnTo>
                  <a:pt x="1291" y="185"/>
                </a:lnTo>
                <a:lnTo>
                  <a:pt x="1229" y="154"/>
                </a:lnTo>
                <a:lnTo>
                  <a:pt x="1137" y="154"/>
                </a:lnTo>
                <a:lnTo>
                  <a:pt x="1106" y="185"/>
                </a:lnTo>
                <a:lnTo>
                  <a:pt x="953" y="308"/>
                </a:lnTo>
                <a:lnTo>
                  <a:pt x="953" y="123"/>
                </a:lnTo>
                <a:lnTo>
                  <a:pt x="922" y="62"/>
                </a:lnTo>
                <a:lnTo>
                  <a:pt x="891" y="31"/>
                </a:lnTo>
                <a:lnTo>
                  <a:pt x="861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53"/>
          <p:cNvSpPr/>
          <p:nvPr/>
        </p:nvSpPr>
        <p:spPr>
          <a:xfrm>
            <a:off x="3418079" y="2264184"/>
            <a:ext cx="39558" cy="214562"/>
          </a:xfrm>
          <a:custGeom>
            <a:avLst/>
            <a:gdLst/>
            <a:ahLst/>
            <a:cxnLst/>
            <a:rect l="l" t="t" r="r" b="b"/>
            <a:pathLst>
              <a:path w="493" h="2674" extrusionOk="0">
                <a:moveTo>
                  <a:pt x="1" y="0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31" y="369"/>
                </a:lnTo>
                <a:lnTo>
                  <a:pt x="462" y="308"/>
                </a:lnTo>
                <a:lnTo>
                  <a:pt x="492" y="277"/>
                </a:lnTo>
                <a:lnTo>
                  <a:pt x="462" y="185"/>
                </a:lnTo>
                <a:lnTo>
                  <a:pt x="400" y="154"/>
                </a:lnTo>
                <a:lnTo>
                  <a:pt x="308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93" y="62"/>
                </a:lnTo>
                <a:lnTo>
                  <a:pt x="62" y="31"/>
                </a:lnTo>
                <a:lnTo>
                  <a:pt x="3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53"/>
          <p:cNvSpPr/>
          <p:nvPr/>
        </p:nvSpPr>
        <p:spPr>
          <a:xfrm>
            <a:off x="1159848" y="1867245"/>
            <a:ext cx="263829" cy="498130"/>
          </a:xfrm>
          <a:custGeom>
            <a:avLst/>
            <a:gdLst/>
            <a:ahLst/>
            <a:cxnLst/>
            <a:rect l="l" t="t" r="r" b="b"/>
            <a:pathLst>
              <a:path w="3288" h="6208" extrusionOk="0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61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967" y="6176"/>
                </a:lnTo>
                <a:lnTo>
                  <a:pt x="2274" y="6084"/>
                </a:lnTo>
                <a:lnTo>
                  <a:pt x="2581" y="5931"/>
                </a:lnTo>
                <a:lnTo>
                  <a:pt x="2827" y="5746"/>
                </a:lnTo>
                <a:lnTo>
                  <a:pt x="3011" y="5500"/>
                </a:lnTo>
                <a:lnTo>
                  <a:pt x="3165" y="5193"/>
                </a:lnTo>
                <a:lnTo>
                  <a:pt x="3257" y="4886"/>
                </a:lnTo>
                <a:lnTo>
                  <a:pt x="3288" y="4579"/>
                </a:lnTo>
                <a:lnTo>
                  <a:pt x="3288" y="1660"/>
                </a:lnTo>
                <a:lnTo>
                  <a:pt x="3257" y="1322"/>
                </a:lnTo>
                <a:lnTo>
                  <a:pt x="3165" y="1015"/>
                </a:lnTo>
                <a:lnTo>
                  <a:pt x="3011" y="738"/>
                </a:lnTo>
                <a:lnTo>
                  <a:pt x="2827" y="492"/>
                </a:lnTo>
                <a:lnTo>
                  <a:pt x="2581" y="277"/>
                </a:lnTo>
                <a:lnTo>
                  <a:pt x="2274" y="123"/>
                </a:lnTo>
                <a:lnTo>
                  <a:pt x="1967" y="31"/>
                </a:lnTo>
                <a:lnTo>
                  <a:pt x="1659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53"/>
          <p:cNvSpPr/>
          <p:nvPr/>
        </p:nvSpPr>
        <p:spPr>
          <a:xfrm>
            <a:off x="1159848" y="1867245"/>
            <a:ext cx="263829" cy="498130"/>
          </a:xfrm>
          <a:custGeom>
            <a:avLst/>
            <a:gdLst/>
            <a:ahLst/>
            <a:cxnLst/>
            <a:rect l="l" t="t" r="r" b="b"/>
            <a:pathLst>
              <a:path w="3288" h="6208" fill="none" extrusionOk="0">
                <a:moveTo>
                  <a:pt x="1659" y="6207"/>
                </a:moveTo>
                <a:lnTo>
                  <a:pt x="1659" y="6207"/>
                </a:lnTo>
                <a:lnTo>
                  <a:pt x="1321" y="6176"/>
                </a:lnTo>
                <a:lnTo>
                  <a:pt x="1014" y="6084"/>
                </a:lnTo>
                <a:lnTo>
                  <a:pt x="707" y="5931"/>
                </a:lnTo>
                <a:lnTo>
                  <a:pt x="461" y="5746"/>
                </a:lnTo>
                <a:lnTo>
                  <a:pt x="277" y="5500"/>
                </a:lnTo>
                <a:lnTo>
                  <a:pt x="123" y="5193"/>
                </a:lnTo>
                <a:lnTo>
                  <a:pt x="31" y="4886"/>
                </a:lnTo>
                <a:lnTo>
                  <a:pt x="0" y="4579"/>
                </a:lnTo>
                <a:lnTo>
                  <a:pt x="0" y="1660"/>
                </a:lnTo>
                <a:lnTo>
                  <a:pt x="0" y="1660"/>
                </a:lnTo>
                <a:lnTo>
                  <a:pt x="31" y="1322"/>
                </a:lnTo>
                <a:lnTo>
                  <a:pt x="123" y="1015"/>
                </a:lnTo>
                <a:lnTo>
                  <a:pt x="277" y="738"/>
                </a:lnTo>
                <a:lnTo>
                  <a:pt x="461" y="492"/>
                </a:lnTo>
                <a:lnTo>
                  <a:pt x="707" y="277"/>
                </a:lnTo>
                <a:lnTo>
                  <a:pt x="1014" y="123"/>
                </a:lnTo>
                <a:lnTo>
                  <a:pt x="1321" y="31"/>
                </a:lnTo>
                <a:lnTo>
                  <a:pt x="1659" y="1"/>
                </a:lnTo>
                <a:lnTo>
                  <a:pt x="1659" y="1"/>
                </a:lnTo>
                <a:lnTo>
                  <a:pt x="1967" y="31"/>
                </a:lnTo>
                <a:lnTo>
                  <a:pt x="2274" y="123"/>
                </a:lnTo>
                <a:lnTo>
                  <a:pt x="2581" y="277"/>
                </a:lnTo>
                <a:lnTo>
                  <a:pt x="2827" y="492"/>
                </a:lnTo>
                <a:lnTo>
                  <a:pt x="3011" y="738"/>
                </a:lnTo>
                <a:lnTo>
                  <a:pt x="3165" y="1015"/>
                </a:lnTo>
                <a:lnTo>
                  <a:pt x="3257" y="1322"/>
                </a:lnTo>
                <a:lnTo>
                  <a:pt x="3288" y="1660"/>
                </a:lnTo>
                <a:lnTo>
                  <a:pt x="3288" y="4579"/>
                </a:lnTo>
                <a:lnTo>
                  <a:pt x="3288" y="4579"/>
                </a:lnTo>
                <a:lnTo>
                  <a:pt x="3257" y="4886"/>
                </a:lnTo>
                <a:lnTo>
                  <a:pt x="3165" y="5193"/>
                </a:lnTo>
                <a:lnTo>
                  <a:pt x="3011" y="5500"/>
                </a:lnTo>
                <a:lnTo>
                  <a:pt x="2827" y="5746"/>
                </a:lnTo>
                <a:lnTo>
                  <a:pt x="2581" y="5931"/>
                </a:lnTo>
                <a:lnTo>
                  <a:pt x="2274" y="6084"/>
                </a:lnTo>
                <a:lnTo>
                  <a:pt x="1967" y="6176"/>
                </a:lnTo>
                <a:lnTo>
                  <a:pt x="1659" y="62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53"/>
          <p:cNvSpPr/>
          <p:nvPr/>
        </p:nvSpPr>
        <p:spPr>
          <a:xfrm>
            <a:off x="1159848" y="1867245"/>
            <a:ext cx="133198" cy="498130"/>
          </a:xfrm>
          <a:custGeom>
            <a:avLst/>
            <a:gdLst/>
            <a:ahLst/>
            <a:cxnLst/>
            <a:rect l="l" t="t" r="r" b="b"/>
            <a:pathLst>
              <a:path w="1660" h="6208" extrusionOk="0">
                <a:moveTo>
                  <a:pt x="1659" y="1"/>
                </a:moveTo>
                <a:lnTo>
                  <a:pt x="1321" y="31"/>
                </a:lnTo>
                <a:lnTo>
                  <a:pt x="1014" y="123"/>
                </a:lnTo>
                <a:lnTo>
                  <a:pt x="707" y="277"/>
                </a:lnTo>
                <a:lnTo>
                  <a:pt x="492" y="492"/>
                </a:lnTo>
                <a:lnTo>
                  <a:pt x="277" y="738"/>
                </a:lnTo>
                <a:lnTo>
                  <a:pt x="123" y="1015"/>
                </a:lnTo>
                <a:lnTo>
                  <a:pt x="31" y="1322"/>
                </a:lnTo>
                <a:lnTo>
                  <a:pt x="0" y="1660"/>
                </a:lnTo>
                <a:lnTo>
                  <a:pt x="0" y="4579"/>
                </a:lnTo>
                <a:lnTo>
                  <a:pt x="31" y="4886"/>
                </a:lnTo>
                <a:lnTo>
                  <a:pt x="123" y="5193"/>
                </a:lnTo>
                <a:lnTo>
                  <a:pt x="277" y="5500"/>
                </a:lnTo>
                <a:lnTo>
                  <a:pt x="492" y="5746"/>
                </a:lnTo>
                <a:lnTo>
                  <a:pt x="707" y="5931"/>
                </a:lnTo>
                <a:lnTo>
                  <a:pt x="1014" y="6084"/>
                </a:lnTo>
                <a:lnTo>
                  <a:pt x="1321" y="6176"/>
                </a:lnTo>
                <a:lnTo>
                  <a:pt x="1659" y="6207"/>
                </a:lnTo>
                <a:lnTo>
                  <a:pt x="1659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53"/>
          <p:cNvSpPr/>
          <p:nvPr/>
        </p:nvSpPr>
        <p:spPr>
          <a:xfrm>
            <a:off x="1280607" y="2241958"/>
            <a:ext cx="86418" cy="246658"/>
          </a:xfrm>
          <a:custGeom>
            <a:avLst/>
            <a:gdLst/>
            <a:ahLst/>
            <a:cxnLst/>
            <a:rect l="l" t="t" r="r" b="b"/>
            <a:pathLst>
              <a:path w="1077" h="3074" extrusionOk="0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277" y="3073"/>
                </a:lnTo>
                <a:lnTo>
                  <a:pt x="277" y="1199"/>
                </a:lnTo>
                <a:lnTo>
                  <a:pt x="1015" y="554"/>
                </a:lnTo>
                <a:lnTo>
                  <a:pt x="1045" y="523"/>
                </a:lnTo>
                <a:lnTo>
                  <a:pt x="1076" y="462"/>
                </a:lnTo>
                <a:lnTo>
                  <a:pt x="1015" y="370"/>
                </a:lnTo>
                <a:lnTo>
                  <a:pt x="984" y="308"/>
                </a:lnTo>
                <a:lnTo>
                  <a:pt x="861" y="308"/>
                </a:lnTo>
                <a:lnTo>
                  <a:pt x="830" y="339"/>
                </a:lnTo>
                <a:lnTo>
                  <a:pt x="277" y="800"/>
                </a:lnTo>
                <a:lnTo>
                  <a:pt x="277" y="155"/>
                </a:lnTo>
                <a:lnTo>
                  <a:pt x="277" y="93"/>
                </a:lnTo>
                <a:lnTo>
                  <a:pt x="246" y="62"/>
                </a:lnTo>
                <a:lnTo>
                  <a:pt x="185" y="32"/>
                </a:lnTo>
                <a:lnTo>
                  <a:pt x="154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53"/>
          <p:cNvSpPr/>
          <p:nvPr/>
        </p:nvSpPr>
        <p:spPr>
          <a:xfrm>
            <a:off x="1218984" y="2069446"/>
            <a:ext cx="83931" cy="147963"/>
          </a:xfrm>
          <a:custGeom>
            <a:avLst/>
            <a:gdLst/>
            <a:ahLst/>
            <a:cxnLst/>
            <a:rect l="l" t="t" r="r" b="b"/>
            <a:pathLst>
              <a:path w="1046" h="1844" extrusionOk="0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84" y="1813"/>
                </a:lnTo>
                <a:lnTo>
                  <a:pt x="1014" y="1782"/>
                </a:lnTo>
                <a:lnTo>
                  <a:pt x="1045" y="1751"/>
                </a:lnTo>
                <a:lnTo>
                  <a:pt x="1045" y="1690"/>
                </a:lnTo>
                <a:lnTo>
                  <a:pt x="1045" y="123"/>
                </a:lnTo>
                <a:lnTo>
                  <a:pt x="1045" y="92"/>
                </a:lnTo>
                <a:lnTo>
                  <a:pt x="1014" y="31"/>
                </a:lnTo>
                <a:lnTo>
                  <a:pt x="984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53"/>
          <p:cNvSpPr/>
          <p:nvPr/>
        </p:nvSpPr>
        <p:spPr>
          <a:xfrm>
            <a:off x="1280607" y="2241958"/>
            <a:ext cx="12437" cy="246658"/>
          </a:xfrm>
          <a:custGeom>
            <a:avLst/>
            <a:gdLst/>
            <a:ahLst/>
            <a:cxnLst/>
            <a:rect l="l" t="t" r="r" b="b"/>
            <a:pathLst>
              <a:path w="155" h="3074" extrusionOk="0">
                <a:moveTo>
                  <a:pt x="154" y="1"/>
                </a:moveTo>
                <a:lnTo>
                  <a:pt x="93" y="32"/>
                </a:lnTo>
                <a:lnTo>
                  <a:pt x="31" y="62"/>
                </a:lnTo>
                <a:lnTo>
                  <a:pt x="1" y="93"/>
                </a:lnTo>
                <a:lnTo>
                  <a:pt x="1" y="155"/>
                </a:lnTo>
                <a:lnTo>
                  <a:pt x="1" y="3073"/>
                </a:lnTo>
                <a:lnTo>
                  <a:pt x="154" y="3073"/>
                </a:lnTo>
                <a:lnTo>
                  <a:pt x="154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53"/>
          <p:cNvSpPr/>
          <p:nvPr/>
        </p:nvSpPr>
        <p:spPr>
          <a:xfrm>
            <a:off x="1218984" y="2069446"/>
            <a:ext cx="74062" cy="147963"/>
          </a:xfrm>
          <a:custGeom>
            <a:avLst/>
            <a:gdLst/>
            <a:ahLst/>
            <a:cxnLst/>
            <a:rect l="l" t="t" r="r" b="b"/>
            <a:pathLst>
              <a:path w="923" h="1844" extrusionOk="0">
                <a:moveTo>
                  <a:pt x="861" y="0"/>
                </a:moveTo>
                <a:lnTo>
                  <a:pt x="799" y="31"/>
                </a:lnTo>
                <a:lnTo>
                  <a:pt x="769" y="92"/>
                </a:lnTo>
                <a:lnTo>
                  <a:pt x="769" y="123"/>
                </a:lnTo>
                <a:lnTo>
                  <a:pt x="769" y="799"/>
                </a:lnTo>
                <a:lnTo>
                  <a:pt x="246" y="307"/>
                </a:lnTo>
                <a:lnTo>
                  <a:pt x="185" y="277"/>
                </a:lnTo>
                <a:lnTo>
                  <a:pt x="123" y="277"/>
                </a:lnTo>
                <a:lnTo>
                  <a:pt x="62" y="307"/>
                </a:lnTo>
                <a:lnTo>
                  <a:pt x="31" y="338"/>
                </a:lnTo>
                <a:lnTo>
                  <a:pt x="0" y="430"/>
                </a:lnTo>
                <a:lnTo>
                  <a:pt x="0" y="492"/>
                </a:lnTo>
                <a:lnTo>
                  <a:pt x="31" y="522"/>
                </a:lnTo>
                <a:lnTo>
                  <a:pt x="769" y="1168"/>
                </a:lnTo>
                <a:lnTo>
                  <a:pt x="769" y="1690"/>
                </a:lnTo>
                <a:lnTo>
                  <a:pt x="769" y="1751"/>
                </a:lnTo>
                <a:lnTo>
                  <a:pt x="799" y="1782"/>
                </a:lnTo>
                <a:lnTo>
                  <a:pt x="861" y="1813"/>
                </a:lnTo>
                <a:lnTo>
                  <a:pt x="922" y="1844"/>
                </a:lnTo>
                <a:lnTo>
                  <a:pt x="92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53"/>
          <p:cNvSpPr/>
          <p:nvPr/>
        </p:nvSpPr>
        <p:spPr>
          <a:xfrm>
            <a:off x="2104094" y="1946119"/>
            <a:ext cx="759391" cy="530146"/>
          </a:xfrm>
          <a:custGeom>
            <a:avLst/>
            <a:gdLst/>
            <a:ahLst/>
            <a:cxnLst/>
            <a:rect l="l" t="t" r="r" b="b"/>
            <a:pathLst>
              <a:path w="9464" h="6607" extrusionOk="0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3073" y="1353"/>
                </a:lnTo>
                <a:lnTo>
                  <a:pt x="1997" y="3196"/>
                </a:lnTo>
                <a:lnTo>
                  <a:pt x="0" y="6607"/>
                </a:lnTo>
                <a:lnTo>
                  <a:pt x="9464" y="6607"/>
                </a:lnTo>
                <a:lnTo>
                  <a:pt x="6391" y="1353"/>
                </a:lnTo>
                <a:lnTo>
                  <a:pt x="6084" y="769"/>
                </a:lnTo>
                <a:lnTo>
                  <a:pt x="5961" y="585"/>
                </a:lnTo>
                <a:lnTo>
                  <a:pt x="5807" y="431"/>
                </a:lnTo>
                <a:lnTo>
                  <a:pt x="5654" y="308"/>
                </a:lnTo>
                <a:lnTo>
                  <a:pt x="5500" y="185"/>
                </a:lnTo>
                <a:lnTo>
                  <a:pt x="5316" y="124"/>
                </a:lnTo>
                <a:lnTo>
                  <a:pt x="5131" y="62"/>
                </a:lnTo>
                <a:lnTo>
                  <a:pt x="4916" y="1"/>
                </a:lnTo>
                <a:close/>
              </a:path>
            </a:pathLst>
          </a:custGeom>
          <a:solidFill>
            <a:srgbClr val="628D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53"/>
          <p:cNvSpPr/>
          <p:nvPr/>
        </p:nvSpPr>
        <p:spPr>
          <a:xfrm>
            <a:off x="2104094" y="1946119"/>
            <a:ext cx="379696" cy="530146"/>
          </a:xfrm>
          <a:custGeom>
            <a:avLst/>
            <a:gdLst/>
            <a:ahLst/>
            <a:cxnLst/>
            <a:rect l="l" t="t" r="r" b="b"/>
            <a:pathLst>
              <a:path w="4732" h="6607" extrusionOk="0">
                <a:moveTo>
                  <a:pt x="4547" y="1"/>
                </a:moveTo>
                <a:lnTo>
                  <a:pt x="4332" y="62"/>
                </a:lnTo>
                <a:lnTo>
                  <a:pt x="4148" y="124"/>
                </a:lnTo>
                <a:lnTo>
                  <a:pt x="3964" y="185"/>
                </a:lnTo>
                <a:lnTo>
                  <a:pt x="3810" y="308"/>
                </a:lnTo>
                <a:lnTo>
                  <a:pt x="3656" y="431"/>
                </a:lnTo>
                <a:lnTo>
                  <a:pt x="3503" y="585"/>
                </a:lnTo>
                <a:lnTo>
                  <a:pt x="3380" y="769"/>
                </a:lnTo>
                <a:lnTo>
                  <a:pt x="0" y="6607"/>
                </a:lnTo>
                <a:lnTo>
                  <a:pt x="4732" y="6607"/>
                </a:lnTo>
                <a:lnTo>
                  <a:pt x="4732" y="1"/>
                </a:lnTo>
                <a:close/>
              </a:path>
            </a:pathLst>
          </a:custGeom>
          <a:solidFill>
            <a:srgbClr val="9DC1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53"/>
          <p:cNvSpPr/>
          <p:nvPr/>
        </p:nvSpPr>
        <p:spPr>
          <a:xfrm>
            <a:off x="2350587" y="1946119"/>
            <a:ext cx="266317" cy="123409"/>
          </a:xfrm>
          <a:custGeom>
            <a:avLst/>
            <a:gdLst/>
            <a:ahLst/>
            <a:cxnLst/>
            <a:rect l="l" t="t" r="r" b="b"/>
            <a:pathLst>
              <a:path w="3319" h="1538" extrusionOk="0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813" y="1506"/>
                </a:lnTo>
                <a:lnTo>
                  <a:pt x="1936" y="1506"/>
                </a:lnTo>
                <a:lnTo>
                  <a:pt x="2182" y="1383"/>
                </a:lnTo>
                <a:lnTo>
                  <a:pt x="2459" y="1506"/>
                </a:lnTo>
                <a:lnTo>
                  <a:pt x="2582" y="1506"/>
                </a:lnTo>
                <a:lnTo>
                  <a:pt x="2735" y="1537"/>
                </a:lnTo>
                <a:lnTo>
                  <a:pt x="2889" y="1506"/>
                </a:lnTo>
                <a:lnTo>
                  <a:pt x="3042" y="1476"/>
                </a:lnTo>
                <a:lnTo>
                  <a:pt x="3196" y="1414"/>
                </a:lnTo>
                <a:lnTo>
                  <a:pt x="3319" y="1353"/>
                </a:lnTo>
                <a:lnTo>
                  <a:pt x="3012" y="769"/>
                </a:lnTo>
                <a:lnTo>
                  <a:pt x="2889" y="585"/>
                </a:lnTo>
                <a:lnTo>
                  <a:pt x="2735" y="431"/>
                </a:lnTo>
                <a:lnTo>
                  <a:pt x="2582" y="308"/>
                </a:lnTo>
                <a:lnTo>
                  <a:pt x="2428" y="185"/>
                </a:lnTo>
                <a:lnTo>
                  <a:pt x="2244" y="124"/>
                </a:lnTo>
                <a:lnTo>
                  <a:pt x="2059" y="62"/>
                </a:lnTo>
                <a:lnTo>
                  <a:pt x="184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53"/>
          <p:cNvSpPr/>
          <p:nvPr/>
        </p:nvSpPr>
        <p:spPr>
          <a:xfrm>
            <a:off x="2350587" y="1946119"/>
            <a:ext cx="133198" cy="123409"/>
          </a:xfrm>
          <a:custGeom>
            <a:avLst/>
            <a:gdLst/>
            <a:ahLst/>
            <a:cxnLst/>
            <a:rect l="l" t="t" r="r" b="b"/>
            <a:pathLst>
              <a:path w="1660" h="1538" extrusionOk="0">
                <a:moveTo>
                  <a:pt x="1475" y="1"/>
                </a:moveTo>
                <a:lnTo>
                  <a:pt x="1260" y="62"/>
                </a:lnTo>
                <a:lnTo>
                  <a:pt x="1076" y="124"/>
                </a:lnTo>
                <a:lnTo>
                  <a:pt x="892" y="185"/>
                </a:lnTo>
                <a:lnTo>
                  <a:pt x="738" y="308"/>
                </a:lnTo>
                <a:lnTo>
                  <a:pt x="584" y="431"/>
                </a:lnTo>
                <a:lnTo>
                  <a:pt x="431" y="585"/>
                </a:lnTo>
                <a:lnTo>
                  <a:pt x="308" y="769"/>
                </a:lnTo>
                <a:lnTo>
                  <a:pt x="1" y="1353"/>
                </a:lnTo>
                <a:lnTo>
                  <a:pt x="124" y="1414"/>
                </a:lnTo>
                <a:lnTo>
                  <a:pt x="277" y="1476"/>
                </a:lnTo>
                <a:lnTo>
                  <a:pt x="431" y="1506"/>
                </a:lnTo>
                <a:lnTo>
                  <a:pt x="584" y="1537"/>
                </a:lnTo>
                <a:lnTo>
                  <a:pt x="738" y="1506"/>
                </a:lnTo>
                <a:lnTo>
                  <a:pt x="861" y="1506"/>
                </a:lnTo>
                <a:lnTo>
                  <a:pt x="1137" y="1383"/>
                </a:lnTo>
                <a:lnTo>
                  <a:pt x="1383" y="1506"/>
                </a:lnTo>
                <a:lnTo>
                  <a:pt x="1506" y="1506"/>
                </a:lnTo>
                <a:lnTo>
                  <a:pt x="1660" y="1537"/>
                </a:lnTo>
                <a:lnTo>
                  <a:pt x="16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53"/>
          <p:cNvSpPr/>
          <p:nvPr/>
        </p:nvSpPr>
        <p:spPr>
          <a:xfrm>
            <a:off x="2582315" y="1564024"/>
            <a:ext cx="22307" cy="64192"/>
          </a:xfrm>
          <a:custGeom>
            <a:avLst/>
            <a:gdLst/>
            <a:ahLst/>
            <a:cxnLst/>
            <a:rect l="l" t="t" r="r" b="b"/>
            <a:pathLst>
              <a:path w="278" h="800" extrusionOk="0">
                <a:moveTo>
                  <a:pt x="1" y="0"/>
                </a:moveTo>
                <a:lnTo>
                  <a:pt x="1" y="799"/>
                </a:lnTo>
                <a:lnTo>
                  <a:pt x="277" y="799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53"/>
          <p:cNvSpPr/>
          <p:nvPr/>
        </p:nvSpPr>
        <p:spPr>
          <a:xfrm>
            <a:off x="2592185" y="1564024"/>
            <a:ext cx="12437" cy="64192"/>
          </a:xfrm>
          <a:custGeom>
            <a:avLst/>
            <a:gdLst/>
            <a:ahLst/>
            <a:cxnLst/>
            <a:rect l="l" t="t" r="r" b="b"/>
            <a:pathLst>
              <a:path w="155" h="800" extrusionOk="0">
                <a:moveTo>
                  <a:pt x="1" y="0"/>
                </a:moveTo>
                <a:lnTo>
                  <a:pt x="1" y="799"/>
                </a:lnTo>
                <a:lnTo>
                  <a:pt x="154" y="799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53"/>
          <p:cNvSpPr/>
          <p:nvPr/>
        </p:nvSpPr>
        <p:spPr>
          <a:xfrm>
            <a:off x="2579908" y="1443186"/>
            <a:ext cx="27201" cy="74062"/>
          </a:xfrm>
          <a:custGeom>
            <a:avLst/>
            <a:gdLst/>
            <a:ahLst/>
            <a:cxnLst/>
            <a:rect l="l" t="t" r="r" b="b"/>
            <a:pathLst>
              <a:path w="339" h="923" extrusionOk="0">
                <a:moveTo>
                  <a:pt x="0" y="1"/>
                </a:moveTo>
                <a:lnTo>
                  <a:pt x="0" y="922"/>
                </a:lnTo>
                <a:lnTo>
                  <a:pt x="338" y="92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53"/>
          <p:cNvSpPr/>
          <p:nvPr/>
        </p:nvSpPr>
        <p:spPr>
          <a:xfrm>
            <a:off x="2592185" y="1443186"/>
            <a:ext cx="14925" cy="74062"/>
          </a:xfrm>
          <a:custGeom>
            <a:avLst/>
            <a:gdLst/>
            <a:ahLst/>
            <a:cxnLst/>
            <a:rect l="l" t="t" r="r" b="b"/>
            <a:pathLst>
              <a:path w="186" h="923" extrusionOk="0">
                <a:moveTo>
                  <a:pt x="1" y="1"/>
                </a:moveTo>
                <a:lnTo>
                  <a:pt x="1" y="922"/>
                </a:lnTo>
                <a:lnTo>
                  <a:pt x="185" y="922"/>
                </a:lnTo>
                <a:lnTo>
                  <a:pt x="1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53"/>
          <p:cNvSpPr/>
          <p:nvPr/>
        </p:nvSpPr>
        <p:spPr>
          <a:xfrm>
            <a:off x="2560169" y="1120226"/>
            <a:ext cx="66599" cy="350167"/>
          </a:xfrm>
          <a:custGeom>
            <a:avLst/>
            <a:gdLst/>
            <a:ahLst/>
            <a:cxnLst/>
            <a:rect l="l" t="t" r="r" b="b"/>
            <a:pathLst>
              <a:path w="830" h="4364" extrusionOk="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584" y="4364"/>
                </a:lnTo>
                <a:lnTo>
                  <a:pt x="646" y="4333"/>
                </a:lnTo>
                <a:lnTo>
                  <a:pt x="738" y="4210"/>
                </a:lnTo>
                <a:lnTo>
                  <a:pt x="830" y="4087"/>
                </a:lnTo>
                <a:lnTo>
                  <a:pt x="830" y="3903"/>
                </a:lnTo>
                <a:lnTo>
                  <a:pt x="676" y="246"/>
                </a:lnTo>
                <a:lnTo>
                  <a:pt x="646" y="154"/>
                </a:lnTo>
                <a:lnTo>
                  <a:pt x="584" y="62"/>
                </a:lnTo>
                <a:lnTo>
                  <a:pt x="492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53"/>
          <p:cNvSpPr/>
          <p:nvPr/>
        </p:nvSpPr>
        <p:spPr>
          <a:xfrm>
            <a:off x="2560169" y="1120226"/>
            <a:ext cx="32096" cy="350167"/>
          </a:xfrm>
          <a:custGeom>
            <a:avLst/>
            <a:gdLst/>
            <a:ahLst/>
            <a:cxnLst/>
            <a:rect l="l" t="t" r="r" b="b"/>
            <a:pathLst>
              <a:path w="400" h="4364" extrusionOk="0">
                <a:moveTo>
                  <a:pt x="400" y="1"/>
                </a:moveTo>
                <a:lnTo>
                  <a:pt x="308" y="31"/>
                </a:lnTo>
                <a:lnTo>
                  <a:pt x="215" y="62"/>
                </a:lnTo>
                <a:lnTo>
                  <a:pt x="154" y="154"/>
                </a:lnTo>
                <a:lnTo>
                  <a:pt x="154" y="246"/>
                </a:lnTo>
                <a:lnTo>
                  <a:pt x="0" y="3903"/>
                </a:lnTo>
                <a:lnTo>
                  <a:pt x="0" y="4087"/>
                </a:lnTo>
                <a:lnTo>
                  <a:pt x="92" y="4241"/>
                </a:lnTo>
                <a:lnTo>
                  <a:pt x="185" y="4333"/>
                </a:lnTo>
                <a:lnTo>
                  <a:pt x="246" y="4364"/>
                </a:lnTo>
                <a:lnTo>
                  <a:pt x="400" y="4364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53"/>
          <p:cNvSpPr/>
          <p:nvPr/>
        </p:nvSpPr>
        <p:spPr>
          <a:xfrm>
            <a:off x="2607029" y="1536904"/>
            <a:ext cx="78956" cy="54322"/>
          </a:xfrm>
          <a:custGeom>
            <a:avLst/>
            <a:gdLst/>
            <a:ahLst/>
            <a:cxnLst/>
            <a:rect l="l" t="t" r="r" b="b"/>
            <a:pathLst>
              <a:path w="984" h="677" extrusionOk="0">
                <a:moveTo>
                  <a:pt x="154" y="0"/>
                </a:moveTo>
                <a:lnTo>
                  <a:pt x="0" y="338"/>
                </a:lnTo>
                <a:lnTo>
                  <a:pt x="860" y="676"/>
                </a:lnTo>
                <a:lnTo>
                  <a:pt x="983" y="338"/>
                </a:lnTo>
                <a:lnTo>
                  <a:pt x="1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53"/>
          <p:cNvSpPr/>
          <p:nvPr/>
        </p:nvSpPr>
        <p:spPr>
          <a:xfrm>
            <a:off x="2607029" y="1551668"/>
            <a:ext cx="73981" cy="39558"/>
          </a:xfrm>
          <a:custGeom>
            <a:avLst/>
            <a:gdLst/>
            <a:ahLst/>
            <a:cxnLst/>
            <a:rect l="l" t="t" r="r" b="b"/>
            <a:pathLst>
              <a:path w="922" h="493" extrusionOk="0">
                <a:moveTo>
                  <a:pt x="62" y="1"/>
                </a:moveTo>
                <a:lnTo>
                  <a:pt x="0" y="154"/>
                </a:lnTo>
                <a:lnTo>
                  <a:pt x="860" y="492"/>
                </a:lnTo>
                <a:lnTo>
                  <a:pt x="922" y="339"/>
                </a:lnTo>
                <a:lnTo>
                  <a:pt x="6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53"/>
          <p:cNvSpPr/>
          <p:nvPr/>
        </p:nvSpPr>
        <p:spPr>
          <a:xfrm>
            <a:off x="2653808" y="1546773"/>
            <a:ext cx="330509" cy="165214"/>
          </a:xfrm>
          <a:custGeom>
            <a:avLst/>
            <a:gdLst/>
            <a:ahLst/>
            <a:cxnLst/>
            <a:rect l="l" t="t" r="r" b="b"/>
            <a:pathLst>
              <a:path w="4119" h="2059" extrusionOk="0">
                <a:moveTo>
                  <a:pt x="308" y="0"/>
                </a:moveTo>
                <a:lnTo>
                  <a:pt x="155" y="62"/>
                </a:lnTo>
                <a:lnTo>
                  <a:pt x="124" y="123"/>
                </a:lnTo>
                <a:lnTo>
                  <a:pt x="62" y="185"/>
                </a:lnTo>
                <a:lnTo>
                  <a:pt x="1" y="338"/>
                </a:lnTo>
                <a:lnTo>
                  <a:pt x="1" y="430"/>
                </a:lnTo>
                <a:lnTo>
                  <a:pt x="1" y="492"/>
                </a:lnTo>
                <a:lnTo>
                  <a:pt x="32" y="645"/>
                </a:lnTo>
                <a:lnTo>
                  <a:pt x="155" y="768"/>
                </a:lnTo>
                <a:lnTo>
                  <a:pt x="339" y="830"/>
                </a:lnTo>
                <a:lnTo>
                  <a:pt x="3749" y="2059"/>
                </a:lnTo>
                <a:lnTo>
                  <a:pt x="3872" y="2059"/>
                </a:lnTo>
                <a:lnTo>
                  <a:pt x="3964" y="2028"/>
                </a:lnTo>
                <a:lnTo>
                  <a:pt x="4026" y="1997"/>
                </a:lnTo>
                <a:lnTo>
                  <a:pt x="4087" y="1905"/>
                </a:lnTo>
                <a:lnTo>
                  <a:pt x="4118" y="1813"/>
                </a:lnTo>
                <a:lnTo>
                  <a:pt x="4087" y="1721"/>
                </a:lnTo>
                <a:lnTo>
                  <a:pt x="4026" y="1629"/>
                </a:lnTo>
                <a:lnTo>
                  <a:pt x="3964" y="1567"/>
                </a:lnTo>
                <a:lnTo>
                  <a:pt x="646" y="62"/>
                </a:lnTo>
                <a:lnTo>
                  <a:pt x="46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53"/>
          <p:cNvSpPr/>
          <p:nvPr/>
        </p:nvSpPr>
        <p:spPr>
          <a:xfrm>
            <a:off x="2656295" y="1546773"/>
            <a:ext cx="328021" cy="152937"/>
          </a:xfrm>
          <a:custGeom>
            <a:avLst/>
            <a:gdLst/>
            <a:ahLst/>
            <a:cxnLst/>
            <a:rect l="l" t="t" r="r" b="b"/>
            <a:pathLst>
              <a:path w="4088" h="1906" extrusionOk="0">
                <a:moveTo>
                  <a:pt x="277" y="0"/>
                </a:moveTo>
                <a:lnTo>
                  <a:pt x="124" y="62"/>
                </a:lnTo>
                <a:lnTo>
                  <a:pt x="93" y="123"/>
                </a:lnTo>
                <a:lnTo>
                  <a:pt x="31" y="185"/>
                </a:lnTo>
                <a:lnTo>
                  <a:pt x="1" y="277"/>
                </a:lnTo>
                <a:lnTo>
                  <a:pt x="4056" y="1905"/>
                </a:lnTo>
                <a:lnTo>
                  <a:pt x="4087" y="1813"/>
                </a:lnTo>
                <a:lnTo>
                  <a:pt x="4056" y="1721"/>
                </a:lnTo>
                <a:lnTo>
                  <a:pt x="3995" y="1629"/>
                </a:lnTo>
                <a:lnTo>
                  <a:pt x="3933" y="1567"/>
                </a:lnTo>
                <a:lnTo>
                  <a:pt x="615" y="62"/>
                </a:lnTo>
                <a:lnTo>
                  <a:pt x="4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53"/>
          <p:cNvSpPr/>
          <p:nvPr/>
        </p:nvSpPr>
        <p:spPr>
          <a:xfrm>
            <a:off x="2498546" y="1536904"/>
            <a:ext cx="81444" cy="54322"/>
          </a:xfrm>
          <a:custGeom>
            <a:avLst/>
            <a:gdLst/>
            <a:ahLst/>
            <a:cxnLst/>
            <a:rect l="l" t="t" r="r" b="b"/>
            <a:pathLst>
              <a:path w="1015" h="677" extrusionOk="0">
                <a:moveTo>
                  <a:pt x="860" y="0"/>
                </a:moveTo>
                <a:lnTo>
                  <a:pt x="0" y="338"/>
                </a:lnTo>
                <a:lnTo>
                  <a:pt x="154" y="676"/>
                </a:lnTo>
                <a:lnTo>
                  <a:pt x="1014" y="338"/>
                </a:lnTo>
                <a:lnTo>
                  <a:pt x="8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53"/>
          <p:cNvSpPr/>
          <p:nvPr/>
        </p:nvSpPr>
        <p:spPr>
          <a:xfrm>
            <a:off x="2505928" y="1551668"/>
            <a:ext cx="74062" cy="39558"/>
          </a:xfrm>
          <a:custGeom>
            <a:avLst/>
            <a:gdLst/>
            <a:ahLst/>
            <a:cxnLst/>
            <a:rect l="l" t="t" r="r" b="b"/>
            <a:pathLst>
              <a:path w="923" h="493" extrusionOk="0">
                <a:moveTo>
                  <a:pt x="830" y="1"/>
                </a:moveTo>
                <a:lnTo>
                  <a:pt x="0" y="339"/>
                </a:lnTo>
                <a:lnTo>
                  <a:pt x="62" y="492"/>
                </a:lnTo>
                <a:lnTo>
                  <a:pt x="922" y="154"/>
                </a:lnTo>
                <a:lnTo>
                  <a:pt x="83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53"/>
          <p:cNvSpPr/>
          <p:nvPr/>
        </p:nvSpPr>
        <p:spPr>
          <a:xfrm>
            <a:off x="2202707" y="1546773"/>
            <a:ext cx="330428" cy="165214"/>
          </a:xfrm>
          <a:custGeom>
            <a:avLst/>
            <a:gdLst/>
            <a:ahLst/>
            <a:cxnLst/>
            <a:rect l="l" t="t" r="r" b="b"/>
            <a:pathLst>
              <a:path w="4118" h="2059" extrusionOk="0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62" y="1997"/>
                </a:lnTo>
                <a:lnTo>
                  <a:pt x="154" y="2028"/>
                </a:lnTo>
                <a:lnTo>
                  <a:pt x="246" y="2059"/>
                </a:lnTo>
                <a:lnTo>
                  <a:pt x="338" y="2059"/>
                </a:lnTo>
                <a:lnTo>
                  <a:pt x="3779" y="830"/>
                </a:lnTo>
                <a:lnTo>
                  <a:pt x="3964" y="768"/>
                </a:lnTo>
                <a:lnTo>
                  <a:pt x="4056" y="645"/>
                </a:lnTo>
                <a:lnTo>
                  <a:pt x="4117" y="492"/>
                </a:lnTo>
                <a:lnTo>
                  <a:pt x="4117" y="430"/>
                </a:lnTo>
                <a:lnTo>
                  <a:pt x="4117" y="338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53"/>
          <p:cNvSpPr/>
          <p:nvPr/>
        </p:nvSpPr>
        <p:spPr>
          <a:xfrm>
            <a:off x="2202707" y="1546773"/>
            <a:ext cx="327941" cy="152937"/>
          </a:xfrm>
          <a:custGeom>
            <a:avLst/>
            <a:gdLst/>
            <a:ahLst/>
            <a:cxnLst/>
            <a:rect l="l" t="t" r="r" b="b"/>
            <a:pathLst>
              <a:path w="4087" h="1906" extrusionOk="0">
                <a:moveTo>
                  <a:pt x="3656" y="0"/>
                </a:moveTo>
                <a:lnTo>
                  <a:pt x="3472" y="62"/>
                </a:lnTo>
                <a:lnTo>
                  <a:pt x="154" y="1567"/>
                </a:lnTo>
                <a:lnTo>
                  <a:pt x="62" y="1629"/>
                </a:lnTo>
                <a:lnTo>
                  <a:pt x="31" y="1721"/>
                </a:lnTo>
                <a:lnTo>
                  <a:pt x="0" y="1813"/>
                </a:lnTo>
                <a:lnTo>
                  <a:pt x="31" y="1905"/>
                </a:lnTo>
                <a:lnTo>
                  <a:pt x="4087" y="277"/>
                </a:lnTo>
                <a:lnTo>
                  <a:pt x="4025" y="185"/>
                </a:lnTo>
                <a:lnTo>
                  <a:pt x="3994" y="123"/>
                </a:lnTo>
                <a:lnTo>
                  <a:pt x="3964" y="62"/>
                </a:lnTo>
                <a:lnTo>
                  <a:pt x="3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53"/>
          <p:cNvSpPr/>
          <p:nvPr/>
        </p:nvSpPr>
        <p:spPr>
          <a:xfrm>
            <a:off x="2550300" y="1605909"/>
            <a:ext cx="86338" cy="882720"/>
          </a:xfrm>
          <a:custGeom>
            <a:avLst/>
            <a:gdLst/>
            <a:ahLst/>
            <a:cxnLst/>
            <a:rect l="l" t="t" r="r" b="b"/>
            <a:pathLst>
              <a:path w="1076" h="11001" extrusionOk="0">
                <a:moveTo>
                  <a:pt x="523" y="1"/>
                </a:moveTo>
                <a:lnTo>
                  <a:pt x="431" y="31"/>
                </a:lnTo>
                <a:lnTo>
                  <a:pt x="338" y="93"/>
                </a:lnTo>
                <a:lnTo>
                  <a:pt x="277" y="185"/>
                </a:lnTo>
                <a:lnTo>
                  <a:pt x="246" y="277"/>
                </a:lnTo>
                <a:lnTo>
                  <a:pt x="0" y="11000"/>
                </a:lnTo>
                <a:lnTo>
                  <a:pt x="1076" y="11000"/>
                </a:lnTo>
                <a:lnTo>
                  <a:pt x="799" y="277"/>
                </a:lnTo>
                <a:lnTo>
                  <a:pt x="799" y="185"/>
                </a:lnTo>
                <a:lnTo>
                  <a:pt x="738" y="93"/>
                </a:lnTo>
                <a:lnTo>
                  <a:pt x="646" y="31"/>
                </a:lnTo>
                <a:lnTo>
                  <a:pt x="5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53"/>
          <p:cNvSpPr/>
          <p:nvPr/>
        </p:nvSpPr>
        <p:spPr>
          <a:xfrm>
            <a:off x="2592185" y="1605909"/>
            <a:ext cx="44453" cy="882720"/>
          </a:xfrm>
          <a:custGeom>
            <a:avLst/>
            <a:gdLst/>
            <a:ahLst/>
            <a:cxnLst/>
            <a:rect l="l" t="t" r="r" b="b"/>
            <a:pathLst>
              <a:path w="554" h="11001" extrusionOk="0">
                <a:moveTo>
                  <a:pt x="1" y="1"/>
                </a:moveTo>
                <a:lnTo>
                  <a:pt x="1" y="11000"/>
                </a:lnTo>
                <a:lnTo>
                  <a:pt x="554" y="11000"/>
                </a:lnTo>
                <a:lnTo>
                  <a:pt x="277" y="277"/>
                </a:lnTo>
                <a:lnTo>
                  <a:pt x="277" y="185"/>
                </a:lnTo>
                <a:lnTo>
                  <a:pt x="216" y="93"/>
                </a:lnTo>
                <a:lnTo>
                  <a:pt x="124" y="31"/>
                </a:lnTo>
                <a:lnTo>
                  <a:pt x="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53"/>
          <p:cNvSpPr/>
          <p:nvPr/>
        </p:nvSpPr>
        <p:spPr>
          <a:xfrm>
            <a:off x="2555195" y="1499914"/>
            <a:ext cx="76549" cy="76469"/>
          </a:xfrm>
          <a:custGeom>
            <a:avLst/>
            <a:gdLst/>
            <a:ahLst/>
            <a:cxnLst/>
            <a:rect l="l" t="t" r="r" b="b"/>
            <a:pathLst>
              <a:path w="954" h="953" extrusionOk="0">
                <a:moveTo>
                  <a:pt x="370" y="0"/>
                </a:moveTo>
                <a:lnTo>
                  <a:pt x="277" y="31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584"/>
                </a:lnTo>
                <a:lnTo>
                  <a:pt x="32" y="676"/>
                </a:lnTo>
                <a:lnTo>
                  <a:pt x="124" y="830"/>
                </a:lnTo>
                <a:lnTo>
                  <a:pt x="277" y="922"/>
                </a:lnTo>
                <a:lnTo>
                  <a:pt x="370" y="953"/>
                </a:lnTo>
                <a:lnTo>
                  <a:pt x="585" y="953"/>
                </a:lnTo>
                <a:lnTo>
                  <a:pt x="677" y="922"/>
                </a:lnTo>
                <a:lnTo>
                  <a:pt x="830" y="830"/>
                </a:lnTo>
                <a:lnTo>
                  <a:pt x="923" y="676"/>
                </a:lnTo>
                <a:lnTo>
                  <a:pt x="953" y="584"/>
                </a:lnTo>
                <a:lnTo>
                  <a:pt x="953" y="492"/>
                </a:lnTo>
                <a:lnTo>
                  <a:pt x="953" y="400"/>
                </a:lnTo>
                <a:lnTo>
                  <a:pt x="923" y="308"/>
                </a:lnTo>
                <a:lnTo>
                  <a:pt x="830" y="154"/>
                </a:lnTo>
                <a:lnTo>
                  <a:pt x="677" y="31"/>
                </a:lnTo>
                <a:lnTo>
                  <a:pt x="585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53"/>
          <p:cNvSpPr/>
          <p:nvPr/>
        </p:nvSpPr>
        <p:spPr>
          <a:xfrm>
            <a:off x="2570039" y="1514678"/>
            <a:ext cx="46860" cy="46940"/>
          </a:xfrm>
          <a:custGeom>
            <a:avLst/>
            <a:gdLst/>
            <a:ahLst/>
            <a:cxnLst/>
            <a:rect l="l" t="t" r="r" b="b"/>
            <a:pathLst>
              <a:path w="584" h="585" extrusionOk="0">
                <a:moveTo>
                  <a:pt x="277" y="1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2" y="492"/>
                </a:lnTo>
                <a:lnTo>
                  <a:pt x="185" y="554"/>
                </a:lnTo>
                <a:lnTo>
                  <a:pt x="277" y="585"/>
                </a:lnTo>
                <a:lnTo>
                  <a:pt x="400" y="554"/>
                </a:lnTo>
                <a:lnTo>
                  <a:pt x="492" y="492"/>
                </a:lnTo>
                <a:lnTo>
                  <a:pt x="553" y="400"/>
                </a:lnTo>
                <a:lnTo>
                  <a:pt x="584" y="308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53"/>
          <p:cNvSpPr/>
          <p:nvPr/>
        </p:nvSpPr>
        <p:spPr>
          <a:xfrm>
            <a:off x="2089250" y="1788371"/>
            <a:ext cx="17332" cy="46940"/>
          </a:xfrm>
          <a:custGeom>
            <a:avLst/>
            <a:gdLst/>
            <a:ahLst/>
            <a:cxnLst/>
            <a:rect l="l" t="t" r="r" b="b"/>
            <a:pathLst>
              <a:path w="216" h="585" extrusionOk="0">
                <a:moveTo>
                  <a:pt x="1" y="0"/>
                </a:moveTo>
                <a:lnTo>
                  <a:pt x="1" y="584"/>
                </a:lnTo>
                <a:lnTo>
                  <a:pt x="216" y="584"/>
                </a:lnTo>
                <a:lnTo>
                  <a:pt x="2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53"/>
          <p:cNvSpPr/>
          <p:nvPr/>
        </p:nvSpPr>
        <p:spPr>
          <a:xfrm>
            <a:off x="2099119" y="1788371"/>
            <a:ext cx="7462" cy="46940"/>
          </a:xfrm>
          <a:custGeom>
            <a:avLst/>
            <a:gdLst/>
            <a:ahLst/>
            <a:cxnLst/>
            <a:rect l="l" t="t" r="r" b="b"/>
            <a:pathLst>
              <a:path w="93" h="585" extrusionOk="0">
                <a:moveTo>
                  <a:pt x="1" y="0"/>
                </a:moveTo>
                <a:lnTo>
                  <a:pt x="1" y="584"/>
                </a:lnTo>
                <a:lnTo>
                  <a:pt x="93" y="584"/>
                </a:lnTo>
                <a:lnTo>
                  <a:pt x="9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53"/>
          <p:cNvSpPr/>
          <p:nvPr/>
        </p:nvSpPr>
        <p:spPr>
          <a:xfrm>
            <a:off x="2086763" y="1697140"/>
            <a:ext cx="22307" cy="56810"/>
          </a:xfrm>
          <a:custGeom>
            <a:avLst/>
            <a:gdLst/>
            <a:ahLst/>
            <a:cxnLst/>
            <a:rect l="l" t="t" r="r" b="b"/>
            <a:pathLst>
              <a:path w="278" h="708" extrusionOk="0">
                <a:moveTo>
                  <a:pt x="1" y="0"/>
                </a:moveTo>
                <a:lnTo>
                  <a:pt x="1" y="707"/>
                </a:lnTo>
                <a:lnTo>
                  <a:pt x="277" y="707"/>
                </a:lnTo>
                <a:lnTo>
                  <a:pt x="2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53"/>
          <p:cNvSpPr/>
          <p:nvPr/>
        </p:nvSpPr>
        <p:spPr>
          <a:xfrm>
            <a:off x="2099119" y="1697140"/>
            <a:ext cx="9950" cy="56810"/>
          </a:xfrm>
          <a:custGeom>
            <a:avLst/>
            <a:gdLst/>
            <a:ahLst/>
            <a:cxnLst/>
            <a:rect l="l" t="t" r="r" b="b"/>
            <a:pathLst>
              <a:path w="124" h="708" extrusionOk="0">
                <a:moveTo>
                  <a:pt x="1" y="0"/>
                </a:moveTo>
                <a:lnTo>
                  <a:pt x="1" y="707"/>
                </a:lnTo>
                <a:lnTo>
                  <a:pt x="123" y="707"/>
                </a:lnTo>
                <a:lnTo>
                  <a:pt x="12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53"/>
          <p:cNvSpPr/>
          <p:nvPr/>
        </p:nvSpPr>
        <p:spPr>
          <a:xfrm>
            <a:off x="2071999" y="1450567"/>
            <a:ext cx="51835" cy="266397"/>
          </a:xfrm>
          <a:custGeom>
            <a:avLst/>
            <a:gdLst/>
            <a:ahLst/>
            <a:cxnLst/>
            <a:rect l="l" t="t" r="r" b="b"/>
            <a:pathLst>
              <a:path w="646" h="3320" extrusionOk="0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185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400" y="3319"/>
                </a:lnTo>
                <a:lnTo>
                  <a:pt x="492" y="3289"/>
                </a:lnTo>
                <a:lnTo>
                  <a:pt x="584" y="3196"/>
                </a:lnTo>
                <a:lnTo>
                  <a:pt x="646" y="3104"/>
                </a:lnTo>
                <a:lnTo>
                  <a:pt x="646" y="2951"/>
                </a:lnTo>
                <a:lnTo>
                  <a:pt x="523" y="185"/>
                </a:lnTo>
                <a:lnTo>
                  <a:pt x="492" y="124"/>
                </a:lnTo>
                <a:lnTo>
                  <a:pt x="461" y="62"/>
                </a:lnTo>
                <a:lnTo>
                  <a:pt x="400" y="32"/>
                </a:lnTo>
                <a:lnTo>
                  <a:pt x="308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53"/>
          <p:cNvSpPr/>
          <p:nvPr/>
        </p:nvSpPr>
        <p:spPr>
          <a:xfrm>
            <a:off x="2071999" y="1450567"/>
            <a:ext cx="27201" cy="266397"/>
          </a:xfrm>
          <a:custGeom>
            <a:avLst/>
            <a:gdLst/>
            <a:ahLst/>
            <a:cxnLst/>
            <a:rect l="l" t="t" r="r" b="b"/>
            <a:pathLst>
              <a:path w="339" h="3320" extrusionOk="0">
                <a:moveTo>
                  <a:pt x="308" y="1"/>
                </a:moveTo>
                <a:lnTo>
                  <a:pt x="246" y="32"/>
                </a:lnTo>
                <a:lnTo>
                  <a:pt x="185" y="62"/>
                </a:lnTo>
                <a:lnTo>
                  <a:pt x="154" y="124"/>
                </a:lnTo>
                <a:lnTo>
                  <a:pt x="124" y="216"/>
                </a:lnTo>
                <a:lnTo>
                  <a:pt x="1" y="2951"/>
                </a:lnTo>
                <a:lnTo>
                  <a:pt x="31" y="3104"/>
                </a:lnTo>
                <a:lnTo>
                  <a:pt x="62" y="3227"/>
                </a:lnTo>
                <a:lnTo>
                  <a:pt x="154" y="3289"/>
                </a:lnTo>
                <a:lnTo>
                  <a:pt x="246" y="3319"/>
                </a:lnTo>
                <a:lnTo>
                  <a:pt x="339" y="3319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53"/>
          <p:cNvSpPr/>
          <p:nvPr/>
        </p:nvSpPr>
        <p:spPr>
          <a:xfrm>
            <a:off x="2108989" y="1768632"/>
            <a:ext cx="59217" cy="39558"/>
          </a:xfrm>
          <a:custGeom>
            <a:avLst/>
            <a:gdLst/>
            <a:ahLst/>
            <a:cxnLst/>
            <a:rect l="l" t="t" r="r" b="b"/>
            <a:pathLst>
              <a:path w="738" h="493" extrusionOk="0">
                <a:moveTo>
                  <a:pt x="93" y="1"/>
                </a:moveTo>
                <a:lnTo>
                  <a:pt x="0" y="246"/>
                </a:lnTo>
                <a:lnTo>
                  <a:pt x="646" y="492"/>
                </a:lnTo>
                <a:lnTo>
                  <a:pt x="738" y="246"/>
                </a:lnTo>
                <a:lnTo>
                  <a:pt x="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53"/>
          <p:cNvSpPr/>
          <p:nvPr/>
        </p:nvSpPr>
        <p:spPr>
          <a:xfrm>
            <a:off x="2108989" y="1778502"/>
            <a:ext cx="56810" cy="29689"/>
          </a:xfrm>
          <a:custGeom>
            <a:avLst/>
            <a:gdLst/>
            <a:ahLst/>
            <a:cxnLst/>
            <a:rect l="l" t="t" r="r" b="b"/>
            <a:pathLst>
              <a:path w="708" h="370" extrusionOk="0">
                <a:moveTo>
                  <a:pt x="62" y="0"/>
                </a:moveTo>
                <a:lnTo>
                  <a:pt x="0" y="123"/>
                </a:lnTo>
                <a:lnTo>
                  <a:pt x="646" y="369"/>
                </a:lnTo>
                <a:lnTo>
                  <a:pt x="707" y="246"/>
                </a:lnTo>
                <a:lnTo>
                  <a:pt x="6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53"/>
          <p:cNvSpPr/>
          <p:nvPr/>
        </p:nvSpPr>
        <p:spPr>
          <a:xfrm>
            <a:off x="2143491" y="1773527"/>
            <a:ext cx="251552" cy="125816"/>
          </a:xfrm>
          <a:custGeom>
            <a:avLst/>
            <a:gdLst/>
            <a:ahLst/>
            <a:cxnLst/>
            <a:rect l="l" t="t" r="r" b="b"/>
            <a:pathLst>
              <a:path w="3135" h="1568" extrusionOk="0">
                <a:moveTo>
                  <a:pt x="369" y="1"/>
                </a:moveTo>
                <a:lnTo>
                  <a:pt x="246" y="32"/>
                </a:lnTo>
                <a:lnTo>
                  <a:pt x="124" y="62"/>
                </a:lnTo>
                <a:lnTo>
                  <a:pt x="62" y="155"/>
                </a:lnTo>
                <a:lnTo>
                  <a:pt x="1" y="278"/>
                </a:lnTo>
                <a:lnTo>
                  <a:pt x="1" y="400"/>
                </a:lnTo>
                <a:lnTo>
                  <a:pt x="31" y="493"/>
                </a:lnTo>
                <a:lnTo>
                  <a:pt x="124" y="585"/>
                </a:lnTo>
                <a:lnTo>
                  <a:pt x="246" y="646"/>
                </a:lnTo>
                <a:lnTo>
                  <a:pt x="2858" y="1568"/>
                </a:lnTo>
                <a:lnTo>
                  <a:pt x="3012" y="1568"/>
                </a:lnTo>
                <a:lnTo>
                  <a:pt x="3073" y="1507"/>
                </a:lnTo>
                <a:lnTo>
                  <a:pt x="3104" y="1445"/>
                </a:lnTo>
                <a:lnTo>
                  <a:pt x="3135" y="1384"/>
                </a:lnTo>
                <a:lnTo>
                  <a:pt x="3104" y="1322"/>
                </a:lnTo>
                <a:lnTo>
                  <a:pt x="3073" y="1230"/>
                </a:lnTo>
                <a:lnTo>
                  <a:pt x="3012" y="1199"/>
                </a:lnTo>
                <a:lnTo>
                  <a:pt x="492" y="62"/>
                </a:lnTo>
                <a:lnTo>
                  <a:pt x="369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53"/>
          <p:cNvSpPr/>
          <p:nvPr/>
        </p:nvSpPr>
        <p:spPr>
          <a:xfrm>
            <a:off x="2145979" y="1773527"/>
            <a:ext cx="249065" cy="116027"/>
          </a:xfrm>
          <a:custGeom>
            <a:avLst/>
            <a:gdLst/>
            <a:ahLst/>
            <a:cxnLst/>
            <a:rect l="l" t="t" r="r" b="b"/>
            <a:pathLst>
              <a:path w="3104" h="1446" extrusionOk="0">
                <a:moveTo>
                  <a:pt x="338" y="1"/>
                </a:moveTo>
                <a:lnTo>
                  <a:pt x="215" y="32"/>
                </a:lnTo>
                <a:lnTo>
                  <a:pt x="93" y="62"/>
                </a:lnTo>
                <a:lnTo>
                  <a:pt x="31" y="155"/>
                </a:lnTo>
                <a:lnTo>
                  <a:pt x="0" y="216"/>
                </a:lnTo>
                <a:lnTo>
                  <a:pt x="3073" y="1445"/>
                </a:lnTo>
                <a:lnTo>
                  <a:pt x="3104" y="1384"/>
                </a:lnTo>
                <a:lnTo>
                  <a:pt x="3073" y="1322"/>
                </a:lnTo>
                <a:lnTo>
                  <a:pt x="3042" y="1230"/>
                </a:lnTo>
                <a:lnTo>
                  <a:pt x="2981" y="1199"/>
                </a:lnTo>
                <a:lnTo>
                  <a:pt x="461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53"/>
          <p:cNvSpPr/>
          <p:nvPr/>
        </p:nvSpPr>
        <p:spPr>
          <a:xfrm>
            <a:off x="2027627" y="1768632"/>
            <a:ext cx="59217" cy="39558"/>
          </a:xfrm>
          <a:custGeom>
            <a:avLst/>
            <a:gdLst/>
            <a:ahLst/>
            <a:cxnLst/>
            <a:rect l="l" t="t" r="r" b="b"/>
            <a:pathLst>
              <a:path w="738" h="493" extrusionOk="0">
                <a:moveTo>
                  <a:pt x="646" y="1"/>
                </a:moveTo>
                <a:lnTo>
                  <a:pt x="1" y="246"/>
                </a:lnTo>
                <a:lnTo>
                  <a:pt x="93" y="492"/>
                </a:lnTo>
                <a:lnTo>
                  <a:pt x="738" y="246"/>
                </a:lnTo>
                <a:lnTo>
                  <a:pt x="6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53"/>
          <p:cNvSpPr/>
          <p:nvPr/>
        </p:nvSpPr>
        <p:spPr>
          <a:xfrm>
            <a:off x="2030114" y="1778502"/>
            <a:ext cx="56730" cy="29689"/>
          </a:xfrm>
          <a:custGeom>
            <a:avLst/>
            <a:gdLst/>
            <a:ahLst/>
            <a:cxnLst/>
            <a:rect l="l" t="t" r="r" b="b"/>
            <a:pathLst>
              <a:path w="707" h="370" extrusionOk="0">
                <a:moveTo>
                  <a:pt x="676" y="0"/>
                </a:moveTo>
                <a:lnTo>
                  <a:pt x="0" y="246"/>
                </a:lnTo>
                <a:lnTo>
                  <a:pt x="62" y="369"/>
                </a:lnTo>
                <a:lnTo>
                  <a:pt x="707" y="123"/>
                </a:lnTo>
                <a:lnTo>
                  <a:pt x="67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53"/>
          <p:cNvSpPr/>
          <p:nvPr/>
        </p:nvSpPr>
        <p:spPr>
          <a:xfrm>
            <a:off x="1803280" y="1773527"/>
            <a:ext cx="249065" cy="125816"/>
          </a:xfrm>
          <a:custGeom>
            <a:avLst/>
            <a:gdLst/>
            <a:ahLst/>
            <a:cxnLst/>
            <a:rect l="l" t="t" r="r" b="b"/>
            <a:pathLst>
              <a:path w="3104" h="1568" extrusionOk="0">
                <a:moveTo>
                  <a:pt x="2766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1" y="1507"/>
                </a:lnTo>
                <a:lnTo>
                  <a:pt x="93" y="1568"/>
                </a:lnTo>
                <a:lnTo>
                  <a:pt x="246" y="1568"/>
                </a:lnTo>
                <a:lnTo>
                  <a:pt x="2858" y="646"/>
                </a:lnTo>
                <a:lnTo>
                  <a:pt x="2981" y="585"/>
                </a:lnTo>
                <a:lnTo>
                  <a:pt x="3073" y="493"/>
                </a:lnTo>
                <a:lnTo>
                  <a:pt x="3104" y="400"/>
                </a:lnTo>
                <a:lnTo>
                  <a:pt x="3104" y="278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66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53"/>
          <p:cNvSpPr/>
          <p:nvPr/>
        </p:nvSpPr>
        <p:spPr>
          <a:xfrm>
            <a:off x="1803280" y="1773527"/>
            <a:ext cx="246658" cy="116027"/>
          </a:xfrm>
          <a:custGeom>
            <a:avLst/>
            <a:gdLst/>
            <a:ahLst/>
            <a:cxnLst/>
            <a:rect l="l" t="t" r="r" b="b"/>
            <a:pathLst>
              <a:path w="3074" h="1446" extrusionOk="0">
                <a:moveTo>
                  <a:pt x="2735" y="1"/>
                </a:moveTo>
                <a:lnTo>
                  <a:pt x="2612" y="62"/>
                </a:lnTo>
                <a:lnTo>
                  <a:pt x="93" y="1199"/>
                </a:lnTo>
                <a:lnTo>
                  <a:pt x="31" y="1230"/>
                </a:lnTo>
                <a:lnTo>
                  <a:pt x="0" y="1322"/>
                </a:lnTo>
                <a:lnTo>
                  <a:pt x="0" y="1384"/>
                </a:lnTo>
                <a:lnTo>
                  <a:pt x="0" y="1445"/>
                </a:lnTo>
                <a:lnTo>
                  <a:pt x="3073" y="216"/>
                </a:lnTo>
                <a:lnTo>
                  <a:pt x="3042" y="155"/>
                </a:lnTo>
                <a:lnTo>
                  <a:pt x="2981" y="62"/>
                </a:lnTo>
                <a:lnTo>
                  <a:pt x="2889" y="32"/>
                </a:lnTo>
                <a:lnTo>
                  <a:pt x="273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53"/>
          <p:cNvSpPr/>
          <p:nvPr/>
        </p:nvSpPr>
        <p:spPr>
          <a:xfrm>
            <a:off x="2064617" y="1820386"/>
            <a:ext cx="66599" cy="668239"/>
          </a:xfrm>
          <a:custGeom>
            <a:avLst/>
            <a:gdLst/>
            <a:ahLst/>
            <a:cxnLst/>
            <a:rect l="l" t="t" r="r" b="b"/>
            <a:pathLst>
              <a:path w="830" h="8328" extrusionOk="0">
                <a:moveTo>
                  <a:pt x="338" y="1"/>
                </a:moveTo>
                <a:lnTo>
                  <a:pt x="277" y="62"/>
                </a:lnTo>
                <a:lnTo>
                  <a:pt x="216" y="124"/>
                </a:lnTo>
                <a:lnTo>
                  <a:pt x="216" y="185"/>
                </a:lnTo>
                <a:lnTo>
                  <a:pt x="0" y="8327"/>
                </a:lnTo>
                <a:lnTo>
                  <a:pt x="830" y="8327"/>
                </a:lnTo>
                <a:lnTo>
                  <a:pt x="615" y="185"/>
                </a:lnTo>
                <a:lnTo>
                  <a:pt x="615" y="124"/>
                </a:lnTo>
                <a:lnTo>
                  <a:pt x="553" y="62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53"/>
          <p:cNvSpPr/>
          <p:nvPr/>
        </p:nvSpPr>
        <p:spPr>
          <a:xfrm>
            <a:off x="2099119" y="1820386"/>
            <a:ext cx="32096" cy="668239"/>
          </a:xfrm>
          <a:custGeom>
            <a:avLst/>
            <a:gdLst/>
            <a:ahLst/>
            <a:cxnLst/>
            <a:rect l="l" t="t" r="r" b="b"/>
            <a:pathLst>
              <a:path w="400" h="8328" extrusionOk="0">
                <a:moveTo>
                  <a:pt x="1" y="1"/>
                </a:moveTo>
                <a:lnTo>
                  <a:pt x="1" y="8327"/>
                </a:lnTo>
                <a:lnTo>
                  <a:pt x="400" y="8327"/>
                </a:lnTo>
                <a:lnTo>
                  <a:pt x="185" y="185"/>
                </a:lnTo>
                <a:lnTo>
                  <a:pt x="185" y="124"/>
                </a:lnTo>
                <a:lnTo>
                  <a:pt x="123" y="62"/>
                </a:lnTo>
                <a:lnTo>
                  <a:pt x="6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53"/>
          <p:cNvSpPr/>
          <p:nvPr/>
        </p:nvSpPr>
        <p:spPr>
          <a:xfrm>
            <a:off x="2069511" y="1739024"/>
            <a:ext cx="56810" cy="59297"/>
          </a:xfrm>
          <a:custGeom>
            <a:avLst/>
            <a:gdLst/>
            <a:ahLst/>
            <a:cxnLst/>
            <a:rect l="l" t="t" r="r" b="b"/>
            <a:pathLst>
              <a:path w="708" h="739" extrusionOk="0">
                <a:moveTo>
                  <a:pt x="370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216"/>
                </a:lnTo>
                <a:lnTo>
                  <a:pt x="1" y="370"/>
                </a:lnTo>
                <a:lnTo>
                  <a:pt x="32" y="523"/>
                </a:lnTo>
                <a:lnTo>
                  <a:pt x="93" y="615"/>
                </a:lnTo>
                <a:lnTo>
                  <a:pt x="216" y="708"/>
                </a:lnTo>
                <a:lnTo>
                  <a:pt x="370" y="738"/>
                </a:lnTo>
                <a:lnTo>
                  <a:pt x="492" y="708"/>
                </a:lnTo>
                <a:lnTo>
                  <a:pt x="615" y="615"/>
                </a:lnTo>
                <a:lnTo>
                  <a:pt x="708" y="523"/>
                </a:lnTo>
                <a:lnTo>
                  <a:pt x="708" y="370"/>
                </a:lnTo>
                <a:lnTo>
                  <a:pt x="708" y="216"/>
                </a:lnTo>
                <a:lnTo>
                  <a:pt x="615" y="93"/>
                </a:lnTo>
                <a:lnTo>
                  <a:pt x="492" y="32"/>
                </a:lnTo>
                <a:lnTo>
                  <a:pt x="370" y="1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53"/>
          <p:cNvSpPr/>
          <p:nvPr/>
        </p:nvSpPr>
        <p:spPr>
          <a:xfrm>
            <a:off x="2081868" y="1751381"/>
            <a:ext cx="34583" cy="34583"/>
          </a:xfrm>
          <a:custGeom>
            <a:avLst/>
            <a:gdLst/>
            <a:ahLst/>
            <a:cxnLst/>
            <a:rect l="l" t="t" r="r" b="b"/>
            <a:pathLst>
              <a:path w="431" h="431" extrusionOk="0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6"/>
                </a:lnTo>
                <a:lnTo>
                  <a:pt x="1" y="308"/>
                </a:lnTo>
                <a:lnTo>
                  <a:pt x="62" y="369"/>
                </a:lnTo>
                <a:lnTo>
                  <a:pt x="123" y="400"/>
                </a:lnTo>
                <a:lnTo>
                  <a:pt x="216" y="431"/>
                </a:lnTo>
                <a:lnTo>
                  <a:pt x="277" y="400"/>
                </a:lnTo>
                <a:lnTo>
                  <a:pt x="369" y="369"/>
                </a:lnTo>
                <a:lnTo>
                  <a:pt x="400" y="308"/>
                </a:lnTo>
                <a:lnTo>
                  <a:pt x="431" y="216"/>
                </a:lnTo>
                <a:lnTo>
                  <a:pt x="400" y="123"/>
                </a:lnTo>
                <a:lnTo>
                  <a:pt x="369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53"/>
          <p:cNvSpPr/>
          <p:nvPr/>
        </p:nvSpPr>
        <p:spPr>
          <a:xfrm>
            <a:off x="3043365" y="1936250"/>
            <a:ext cx="12437" cy="37071"/>
          </a:xfrm>
          <a:custGeom>
            <a:avLst/>
            <a:gdLst/>
            <a:ahLst/>
            <a:cxnLst/>
            <a:rect l="l" t="t" r="r" b="b"/>
            <a:pathLst>
              <a:path w="155" h="462" extrusionOk="0">
                <a:moveTo>
                  <a:pt x="1" y="1"/>
                </a:moveTo>
                <a:lnTo>
                  <a:pt x="1" y="462"/>
                </a:lnTo>
                <a:lnTo>
                  <a:pt x="154" y="462"/>
                </a:lnTo>
                <a:lnTo>
                  <a:pt x="1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53"/>
          <p:cNvSpPr/>
          <p:nvPr/>
        </p:nvSpPr>
        <p:spPr>
          <a:xfrm>
            <a:off x="3048260" y="1936250"/>
            <a:ext cx="7543" cy="37071"/>
          </a:xfrm>
          <a:custGeom>
            <a:avLst/>
            <a:gdLst/>
            <a:ahLst/>
            <a:cxnLst/>
            <a:rect l="l" t="t" r="r" b="b"/>
            <a:pathLst>
              <a:path w="94" h="462" extrusionOk="0">
                <a:moveTo>
                  <a:pt x="1" y="1"/>
                </a:moveTo>
                <a:lnTo>
                  <a:pt x="1" y="462"/>
                </a:lnTo>
                <a:lnTo>
                  <a:pt x="93" y="462"/>
                </a:lnTo>
                <a:lnTo>
                  <a:pt x="9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53"/>
          <p:cNvSpPr/>
          <p:nvPr/>
        </p:nvSpPr>
        <p:spPr>
          <a:xfrm>
            <a:off x="3040878" y="1864758"/>
            <a:ext cx="17332" cy="44453"/>
          </a:xfrm>
          <a:custGeom>
            <a:avLst/>
            <a:gdLst/>
            <a:ahLst/>
            <a:cxnLst/>
            <a:rect l="l" t="t" r="r" b="b"/>
            <a:pathLst>
              <a:path w="216" h="554" extrusionOk="0">
                <a:moveTo>
                  <a:pt x="1" y="1"/>
                </a:moveTo>
                <a:lnTo>
                  <a:pt x="1" y="554"/>
                </a:lnTo>
                <a:lnTo>
                  <a:pt x="216" y="554"/>
                </a:lnTo>
                <a:lnTo>
                  <a:pt x="21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53"/>
          <p:cNvSpPr/>
          <p:nvPr/>
        </p:nvSpPr>
        <p:spPr>
          <a:xfrm>
            <a:off x="3048260" y="1864758"/>
            <a:ext cx="9950" cy="44453"/>
          </a:xfrm>
          <a:custGeom>
            <a:avLst/>
            <a:gdLst/>
            <a:ahLst/>
            <a:cxnLst/>
            <a:rect l="l" t="t" r="r" b="b"/>
            <a:pathLst>
              <a:path w="124" h="554" extrusionOk="0">
                <a:moveTo>
                  <a:pt x="1" y="1"/>
                </a:moveTo>
                <a:lnTo>
                  <a:pt x="1" y="554"/>
                </a:lnTo>
                <a:lnTo>
                  <a:pt x="124" y="554"/>
                </a:lnTo>
                <a:lnTo>
                  <a:pt x="124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53"/>
          <p:cNvSpPr/>
          <p:nvPr/>
        </p:nvSpPr>
        <p:spPr>
          <a:xfrm>
            <a:off x="3028601" y="1670019"/>
            <a:ext cx="41966" cy="209667"/>
          </a:xfrm>
          <a:custGeom>
            <a:avLst/>
            <a:gdLst/>
            <a:ahLst/>
            <a:cxnLst/>
            <a:rect l="l" t="t" r="r" b="b"/>
            <a:pathLst>
              <a:path w="523" h="2613" extrusionOk="0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400" y="2612"/>
                </a:lnTo>
                <a:lnTo>
                  <a:pt x="461" y="2551"/>
                </a:lnTo>
                <a:lnTo>
                  <a:pt x="492" y="2459"/>
                </a:lnTo>
                <a:lnTo>
                  <a:pt x="523" y="2336"/>
                </a:lnTo>
                <a:lnTo>
                  <a:pt x="400" y="154"/>
                </a:lnTo>
                <a:lnTo>
                  <a:pt x="400" y="93"/>
                </a:lnTo>
                <a:lnTo>
                  <a:pt x="369" y="62"/>
                </a:lnTo>
                <a:lnTo>
                  <a:pt x="307" y="31"/>
                </a:lnTo>
                <a:lnTo>
                  <a:pt x="246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53"/>
          <p:cNvSpPr/>
          <p:nvPr/>
        </p:nvSpPr>
        <p:spPr>
          <a:xfrm>
            <a:off x="3028601" y="1670019"/>
            <a:ext cx="19739" cy="209667"/>
          </a:xfrm>
          <a:custGeom>
            <a:avLst/>
            <a:gdLst/>
            <a:ahLst/>
            <a:cxnLst/>
            <a:rect l="l" t="t" r="r" b="b"/>
            <a:pathLst>
              <a:path w="246" h="2613" extrusionOk="0">
                <a:moveTo>
                  <a:pt x="246" y="0"/>
                </a:moveTo>
                <a:lnTo>
                  <a:pt x="185" y="31"/>
                </a:lnTo>
                <a:lnTo>
                  <a:pt x="154" y="62"/>
                </a:lnTo>
                <a:lnTo>
                  <a:pt x="123" y="93"/>
                </a:lnTo>
                <a:lnTo>
                  <a:pt x="92" y="154"/>
                </a:lnTo>
                <a:lnTo>
                  <a:pt x="0" y="2336"/>
                </a:lnTo>
                <a:lnTo>
                  <a:pt x="0" y="2459"/>
                </a:lnTo>
                <a:lnTo>
                  <a:pt x="62" y="2551"/>
                </a:lnTo>
                <a:lnTo>
                  <a:pt x="123" y="2612"/>
                </a:lnTo>
                <a:lnTo>
                  <a:pt x="246" y="2612"/>
                </a:lnTo>
                <a:lnTo>
                  <a:pt x="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53"/>
          <p:cNvSpPr/>
          <p:nvPr/>
        </p:nvSpPr>
        <p:spPr>
          <a:xfrm>
            <a:off x="3058129" y="1918999"/>
            <a:ext cx="46940" cy="34583"/>
          </a:xfrm>
          <a:custGeom>
            <a:avLst/>
            <a:gdLst/>
            <a:ahLst/>
            <a:cxnLst/>
            <a:rect l="l" t="t" r="r" b="b"/>
            <a:pathLst>
              <a:path w="585" h="431" extrusionOk="0">
                <a:moveTo>
                  <a:pt x="62" y="1"/>
                </a:moveTo>
                <a:lnTo>
                  <a:pt x="1" y="216"/>
                </a:lnTo>
                <a:lnTo>
                  <a:pt x="493" y="431"/>
                </a:lnTo>
                <a:lnTo>
                  <a:pt x="585" y="216"/>
                </a:lnTo>
                <a:lnTo>
                  <a:pt x="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53"/>
          <p:cNvSpPr/>
          <p:nvPr/>
        </p:nvSpPr>
        <p:spPr>
          <a:xfrm>
            <a:off x="3058129" y="1928868"/>
            <a:ext cx="44453" cy="24714"/>
          </a:xfrm>
          <a:custGeom>
            <a:avLst/>
            <a:gdLst/>
            <a:ahLst/>
            <a:cxnLst/>
            <a:rect l="l" t="t" r="r" b="b"/>
            <a:pathLst>
              <a:path w="554" h="308" extrusionOk="0">
                <a:moveTo>
                  <a:pt x="32" y="1"/>
                </a:moveTo>
                <a:lnTo>
                  <a:pt x="1" y="93"/>
                </a:lnTo>
                <a:lnTo>
                  <a:pt x="493" y="308"/>
                </a:lnTo>
                <a:lnTo>
                  <a:pt x="554" y="185"/>
                </a:lnTo>
                <a:lnTo>
                  <a:pt x="3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53"/>
          <p:cNvSpPr/>
          <p:nvPr/>
        </p:nvSpPr>
        <p:spPr>
          <a:xfrm>
            <a:off x="3085250" y="1926381"/>
            <a:ext cx="197310" cy="98695"/>
          </a:xfrm>
          <a:custGeom>
            <a:avLst/>
            <a:gdLst/>
            <a:ahLst/>
            <a:cxnLst/>
            <a:rect l="l" t="t" r="r" b="b"/>
            <a:pathLst>
              <a:path w="2459" h="1230" extrusionOk="0">
                <a:moveTo>
                  <a:pt x="185" y="1"/>
                </a:moveTo>
                <a:lnTo>
                  <a:pt x="93" y="32"/>
                </a:lnTo>
                <a:lnTo>
                  <a:pt x="32" y="93"/>
                </a:lnTo>
                <a:lnTo>
                  <a:pt x="1" y="216"/>
                </a:lnTo>
                <a:lnTo>
                  <a:pt x="1" y="278"/>
                </a:lnTo>
                <a:lnTo>
                  <a:pt x="32" y="370"/>
                </a:lnTo>
                <a:lnTo>
                  <a:pt x="93" y="431"/>
                </a:lnTo>
                <a:lnTo>
                  <a:pt x="185" y="493"/>
                </a:lnTo>
                <a:lnTo>
                  <a:pt x="2244" y="1230"/>
                </a:lnTo>
                <a:lnTo>
                  <a:pt x="2305" y="1230"/>
                </a:lnTo>
                <a:lnTo>
                  <a:pt x="2367" y="1199"/>
                </a:lnTo>
                <a:lnTo>
                  <a:pt x="2397" y="1169"/>
                </a:lnTo>
                <a:lnTo>
                  <a:pt x="2459" y="1138"/>
                </a:lnTo>
                <a:lnTo>
                  <a:pt x="2459" y="1076"/>
                </a:lnTo>
                <a:lnTo>
                  <a:pt x="2459" y="1015"/>
                </a:lnTo>
                <a:lnTo>
                  <a:pt x="2397" y="953"/>
                </a:lnTo>
                <a:lnTo>
                  <a:pt x="2367" y="923"/>
                </a:lnTo>
                <a:lnTo>
                  <a:pt x="370" y="32"/>
                </a:lnTo>
                <a:lnTo>
                  <a:pt x="27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53"/>
          <p:cNvSpPr/>
          <p:nvPr/>
        </p:nvSpPr>
        <p:spPr>
          <a:xfrm>
            <a:off x="3087737" y="1926381"/>
            <a:ext cx="194823" cy="91313"/>
          </a:xfrm>
          <a:custGeom>
            <a:avLst/>
            <a:gdLst/>
            <a:ahLst/>
            <a:cxnLst/>
            <a:rect l="l" t="t" r="r" b="b"/>
            <a:pathLst>
              <a:path w="2428" h="1138" extrusionOk="0">
                <a:moveTo>
                  <a:pt x="154" y="1"/>
                </a:moveTo>
                <a:lnTo>
                  <a:pt x="62" y="32"/>
                </a:lnTo>
                <a:lnTo>
                  <a:pt x="1" y="93"/>
                </a:lnTo>
                <a:lnTo>
                  <a:pt x="1" y="155"/>
                </a:lnTo>
                <a:lnTo>
                  <a:pt x="2397" y="1138"/>
                </a:lnTo>
                <a:lnTo>
                  <a:pt x="2428" y="1138"/>
                </a:lnTo>
                <a:lnTo>
                  <a:pt x="2428" y="1076"/>
                </a:lnTo>
                <a:lnTo>
                  <a:pt x="2428" y="1015"/>
                </a:lnTo>
                <a:lnTo>
                  <a:pt x="2366" y="953"/>
                </a:lnTo>
                <a:lnTo>
                  <a:pt x="2336" y="923"/>
                </a:lnTo>
                <a:lnTo>
                  <a:pt x="339" y="32"/>
                </a:lnTo>
                <a:lnTo>
                  <a:pt x="2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53"/>
          <p:cNvSpPr/>
          <p:nvPr/>
        </p:nvSpPr>
        <p:spPr>
          <a:xfrm>
            <a:off x="2994099" y="1918999"/>
            <a:ext cx="46860" cy="34583"/>
          </a:xfrm>
          <a:custGeom>
            <a:avLst/>
            <a:gdLst/>
            <a:ahLst/>
            <a:cxnLst/>
            <a:rect l="l" t="t" r="r" b="b"/>
            <a:pathLst>
              <a:path w="584" h="431" extrusionOk="0">
                <a:moveTo>
                  <a:pt x="492" y="1"/>
                </a:moveTo>
                <a:lnTo>
                  <a:pt x="0" y="216"/>
                </a:lnTo>
                <a:lnTo>
                  <a:pt x="61" y="431"/>
                </a:lnTo>
                <a:lnTo>
                  <a:pt x="584" y="216"/>
                </a:lnTo>
                <a:lnTo>
                  <a:pt x="4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53"/>
          <p:cNvSpPr/>
          <p:nvPr/>
        </p:nvSpPr>
        <p:spPr>
          <a:xfrm>
            <a:off x="2996506" y="1928868"/>
            <a:ext cx="44453" cy="24714"/>
          </a:xfrm>
          <a:custGeom>
            <a:avLst/>
            <a:gdLst/>
            <a:ahLst/>
            <a:cxnLst/>
            <a:rect l="l" t="t" r="r" b="b"/>
            <a:pathLst>
              <a:path w="554" h="308" extrusionOk="0">
                <a:moveTo>
                  <a:pt x="523" y="1"/>
                </a:moveTo>
                <a:lnTo>
                  <a:pt x="1" y="185"/>
                </a:lnTo>
                <a:lnTo>
                  <a:pt x="31" y="308"/>
                </a:lnTo>
                <a:lnTo>
                  <a:pt x="554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53"/>
          <p:cNvSpPr/>
          <p:nvPr/>
        </p:nvSpPr>
        <p:spPr>
          <a:xfrm>
            <a:off x="2816531" y="1926381"/>
            <a:ext cx="197310" cy="98695"/>
          </a:xfrm>
          <a:custGeom>
            <a:avLst/>
            <a:gdLst/>
            <a:ahLst/>
            <a:cxnLst/>
            <a:rect l="l" t="t" r="r" b="b"/>
            <a:pathLst>
              <a:path w="2459" h="1230" extrusionOk="0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31" y="1169"/>
                </a:lnTo>
                <a:lnTo>
                  <a:pt x="93" y="1199"/>
                </a:lnTo>
                <a:lnTo>
                  <a:pt x="154" y="1230"/>
                </a:lnTo>
                <a:lnTo>
                  <a:pt x="185" y="1230"/>
                </a:lnTo>
                <a:lnTo>
                  <a:pt x="2244" y="493"/>
                </a:lnTo>
                <a:lnTo>
                  <a:pt x="2336" y="431"/>
                </a:lnTo>
                <a:lnTo>
                  <a:pt x="2428" y="370"/>
                </a:lnTo>
                <a:lnTo>
                  <a:pt x="2459" y="278"/>
                </a:lnTo>
                <a:lnTo>
                  <a:pt x="2428" y="216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53"/>
          <p:cNvSpPr/>
          <p:nvPr/>
        </p:nvSpPr>
        <p:spPr>
          <a:xfrm>
            <a:off x="2816531" y="1926381"/>
            <a:ext cx="194903" cy="91313"/>
          </a:xfrm>
          <a:custGeom>
            <a:avLst/>
            <a:gdLst/>
            <a:ahLst/>
            <a:cxnLst/>
            <a:rect l="l" t="t" r="r" b="b"/>
            <a:pathLst>
              <a:path w="2429" h="1138" extrusionOk="0">
                <a:moveTo>
                  <a:pt x="2182" y="1"/>
                </a:moveTo>
                <a:lnTo>
                  <a:pt x="2059" y="32"/>
                </a:lnTo>
                <a:lnTo>
                  <a:pt x="93" y="923"/>
                </a:lnTo>
                <a:lnTo>
                  <a:pt x="31" y="953"/>
                </a:lnTo>
                <a:lnTo>
                  <a:pt x="1" y="1015"/>
                </a:lnTo>
                <a:lnTo>
                  <a:pt x="1" y="1076"/>
                </a:lnTo>
                <a:lnTo>
                  <a:pt x="1" y="1138"/>
                </a:lnTo>
                <a:lnTo>
                  <a:pt x="2428" y="155"/>
                </a:lnTo>
                <a:lnTo>
                  <a:pt x="2397" y="93"/>
                </a:lnTo>
                <a:lnTo>
                  <a:pt x="2336" y="32"/>
                </a:lnTo>
                <a:lnTo>
                  <a:pt x="2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53"/>
          <p:cNvSpPr/>
          <p:nvPr/>
        </p:nvSpPr>
        <p:spPr>
          <a:xfrm>
            <a:off x="3023627" y="1960964"/>
            <a:ext cx="51835" cy="527658"/>
          </a:xfrm>
          <a:custGeom>
            <a:avLst/>
            <a:gdLst/>
            <a:ahLst/>
            <a:cxnLst/>
            <a:rect l="l" t="t" r="r" b="b"/>
            <a:pathLst>
              <a:path w="646" h="6576" extrusionOk="0">
                <a:moveTo>
                  <a:pt x="308" y="0"/>
                </a:moveTo>
                <a:lnTo>
                  <a:pt x="247" y="31"/>
                </a:lnTo>
                <a:lnTo>
                  <a:pt x="216" y="62"/>
                </a:lnTo>
                <a:lnTo>
                  <a:pt x="154" y="92"/>
                </a:lnTo>
                <a:lnTo>
                  <a:pt x="154" y="184"/>
                </a:lnTo>
                <a:lnTo>
                  <a:pt x="1" y="6575"/>
                </a:lnTo>
                <a:lnTo>
                  <a:pt x="646" y="6575"/>
                </a:lnTo>
                <a:lnTo>
                  <a:pt x="492" y="184"/>
                </a:lnTo>
                <a:lnTo>
                  <a:pt x="462" y="92"/>
                </a:lnTo>
                <a:lnTo>
                  <a:pt x="431" y="62"/>
                </a:lnTo>
                <a:lnTo>
                  <a:pt x="369" y="31"/>
                </a:lnTo>
                <a:lnTo>
                  <a:pt x="3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53"/>
          <p:cNvSpPr/>
          <p:nvPr/>
        </p:nvSpPr>
        <p:spPr>
          <a:xfrm>
            <a:off x="3048260" y="1960964"/>
            <a:ext cx="27201" cy="527658"/>
          </a:xfrm>
          <a:custGeom>
            <a:avLst/>
            <a:gdLst/>
            <a:ahLst/>
            <a:cxnLst/>
            <a:rect l="l" t="t" r="r" b="b"/>
            <a:pathLst>
              <a:path w="339" h="6576" extrusionOk="0">
                <a:moveTo>
                  <a:pt x="1" y="0"/>
                </a:moveTo>
                <a:lnTo>
                  <a:pt x="1" y="6575"/>
                </a:lnTo>
                <a:lnTo>
                  <a:pt x="339" y="6575"/>
                </a:lnTo>
                <a:lnTo>
                  <a:pt x="185" y="184"/>
                </a:lnTo>
                <a:lnTo>
                  <a:pt x="155" y="92"/>
                </a:lnTo>
                <a:lnTo>
                  <a:pt x="124" y="62"/>
                </a:lnTo>
                <a:lnTo>
                  <a:pt x="62" y="31"/>
                </a:lnTo>
                <a:lnTo>
                  <a:pt x="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53"/>
          <p:cNvSpPr/>
          <p:nvPr/>
        </p:nvSpPr>
        <p:spPr>
          <a:xfrm>
            <a:off x="3026114" y="1896853"/>
            <a:ext cx="46940" cy="46940"/>
          </a:xfrm>
          <a:custGeom>
            <a:avLst/>
            <a:gdLst/>
            <a:ahLst/>
            <a:cxnLst/>
            <a:rect l="l" t="t" r="r" b="b"/>
            <a:pathLst>
              <a:path w="585" h="585" extrusionOk="0">
                <a:moveTo>
                  <a:pt x="277" y="0"/>
                </a:moveTo>
                <a:lnTo>
                  <a:pt x="185" y="31"/>
                </a:lnTo>
                <a:lnTo>
                  <a:pt x="93" y="92"/>
                </a:lnTo>
                <a:lnTo>
                  <a:pt x="31" y="185"/>
                </a:lnTo>
                <a:lnTo>
                  <a:pt x="0" y="308"/>
                </a:lnTo>
                <a:lnTo>
                  <a:pt x="31" y="400"/>
                </a:lnTo>
                <a:lnTo>
                  <a:pt x="93" y="492"/>
                </a:lnTo>
                <a:lnTo>
                  <a:pt x="185" y="553"/>
                </a:lnTo>
                <a:lnTo>
                  <a:pt x="277" y="584"/>
                </a:lnTo>
                <a:lnTo>
                  <a:pt x="400" y="553"/>
                </a:lnTo>
                <a:lnTo>
                  <a:pt x="492" y="492"/>
                </a:lnTo>
                <a:lnTo>
                  <a:pt x="554" y="400"/>
                </a:lnTo>
                <a:lnTo>
                  <a:pt x="584" y="308"/>
                </a:lnTo>
                <a:lnTo>
                  <a:pt x="554" y="185"/>
                </a:lnTo>
                <a:lnTo>
                  <a:pt x="492" y="92"/>
                </a:lnTo>
                <a:lnTo>
                  <a:pt x="400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3E7B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53"/>
          <p:cNvSpPr/>
          <p:nvPr/>
        </p:nvSpPr>
        <p:spPr>
          <a:xfrm>
            <a:off x="3035983" y="1906722"/>
            <a:ext cx="27201" cy="27201"/>
          </a:xfrm>
          <a:custGeom>
            <a:avLst/>
            <a:gdLst/>
            <a:ahLst/>
            <a:cxnLst/>
            <a:rect l="l" t="t" r="r" b="b"/>
            <a:pathLst>
              <a:path w="339" h="339" extrusionOk="0">
                <a:moveTo>
                  <a:pt x="154" y="0"/>
                </a:moveTo>
                <a:lnTo>
                  <a:pt x="93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7"/>
                </a:lnTo>
                <a:lnTo>
                  <a:pt x="93" y="338"/>
                </a:lnTo>
                <a:lnTo>
                  <a:pt x="215" y="338"/>
                </a:lnTo>
                <a:lnTo>
                  <a:pt x="277" y="307"/>
                </a:lnTo>
                <a:lnTo>
                  <a:pt x="308" y="246"/>
                </a:lnTo>
                <a:lnTo>
                  <a:pt x="338" y="185"/>
                </a:lnTo>
                <a:lnTo>
                  <a:pt x="308" y="123"/>
                </a:lnTo>
                <a:lnTo>
                  <a:pt x="277" y="62"/>
                </a:lnTo>
                <a:lnTo>
                  <a:pt x="215" y="31"/>
                </a:lnTo>
                <a:lnTo>
                  <a:pt x="154" y="0"/>
                </a:lnTo>
                <a:close/>
              </a:path>
            </a:pathLst>
          </a:custGeom>
          <a:solidFill>
            <a:srgbClr val="5696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53"/>
          <p:cNvSpPr/>
          <p:nvPr/>
        </p:nvSpPr>
        <p:spPr>
          <a:xfrm>
            <a:off x="2828888" y="1339678"/>
            <a:ext cx="468521" cy="180059"/>
          </a:xfrm>
          <a:custGeom>
            <a:avLst/>
            <a:gdLst/>
            <a:ahLst/>
            <a:cxnLst/>
            <a:rect l="l" t="t" r="r" b="b"/>
            <a:pathLst>
              <a:path w="5839" h="2244" extrusionOk="0">
                <a:moveTo>
                  <a:pt x="4056" y="0"/>
                </a:moveTo>
                <a:lnTo>
                  <a:pt x="3841" y="31"/>
                </a:lnTo>
                <a:lnTo>
                  <a:pt x="3657" y="92"/>
                </a:lnTo>
                <a:lnTo>
                  <a:pt x="3472" y="185"/>
                </a:lnTo>
                <a:lnTo>
                  <a:pt x="3319" y="307"/>
                </a:lnTo>
                <a:lnTo>
                  <a:pt x="3165" y="430"/>
                </a:lnTo>
                <a:lnTo>
                  <a:pt x="3042" y="553"/>
                </a:lnTo>
                <a:lnTo>
                  <a:pt x="2919" y="738"/>
                </a:lnTo>
                <a:lnTo>
                  <a:pt x="2674" y="645"/>
                </a:lnTo>
                <a:lnTo>
                  <a:pt x="2366" y="615"/>
                </a:lnTo>
                <a:lnTo>
                  <a:pt x="2182" y="615"/>
                </a:lnTo>
                <a:lnTo>
                  <a:pt x="1998" y="645"/>
                </a:lnTo>
                <a:lnTo>
                  <a:pt x="1844" y="738"/>
                </a:lnTo>
                <a:lnTo>
                  <a:pt x="1660" y="830"/>
                </a:lnTo>
                <a:lnTo>
                  <a:pt x="1537" y="922"/>
                </a:lnTo>
                <a:lnTo>
                  <a:pt x="1414" y="1045"/>
                </a:lnTo>
                <a:lnTo>
                  <a:pt x="1291" y="1199"/>
                </a:lnTo>
                <a:lnTo>
                  <a:pt x="1229" y="1352"/>
                </a:lnTo>
                <a:lnTo>
                  <a:pt x="1199" y="1352"/>
                </a:lnTo>
                <a:lnTo>
                  <a:pt x="1045" y="1321"/>
                </a:lnTo>
                <a:lnTo>
                  <a:pt x="707" y="1321"/>
                </a:lnTo>
                <a:lnTo>
                  <a:pt x="553" y="1383"/>
                </a:lnTo>
                <a:lnTo>
                  <a:pt x="400" y="1475"/>
                </a:lnTo>
                <a:lnTo>
                  <a:pt x="246" y="1598"/>
                </a:lnTo>
                <a:lnTo>
                  <a:pt x="154" y="1721"/>
                </a:lnTo>
                <a:lnTo>
                  <a:pt x="62" y="1875"/>
                </a:lnTo>
                <a:lnTo>
                  <a:pt x="31" y="2059"/>
                </a:lnTo>
                <a:lnTo>
                  <a:pt x="0" y="2243"/>
                </a:lnTo>
                <a:lnTo>
                  <a:pt x="5285" y="2243"/>
                </a:lnTo>
                <a:lnTo>
                  <a:pt x="5408" y="2182"/>
                </a:lnTo>
                <a:lnTo>
                  <a:pt x="5531" y="2120"/>
                </a:lnTo>
                <a:lnTo>
                  <a:pt x="5623" y="2059"/>
                </a:lnTo>
                <a:lnTo>
                  <a:pt x="5715" y="1936"/>
                </a:lnTo>
                <a:lnTo>
                  <a:pt x="5777" y="1813"/>
                </a:lnTo>
                <a:lnTo>
                  <a:pt x="5808" y="1690"/>
                </a:lnTo>
                <a:lnTo>
                  <a:pt x="5838" y="1567"/>
                </a:lnTo>
                <a:lnTo>
                  <a:pt x="5808" y="1229"/>
                </a:lnTo>
                <a:lnTo>
                  <a:pt x="5715" y="953"/>
                </a:lnTo>
                <a:lnTo>
                  <a:pt x="5562" y="676"/>
                </a:lnTo>
                <a:lnTo>
                  <a:pt x="5377" y="461"/>
                </a:lnTo>
                <a:lnTo>
                  <a:pt x="5132" y="246"/>
                </a:lnTo>
                <a:lnTo>
                  <a:pt x="4855" y="123"/>
                </a:lnTo>
                <a:lnTo>
                  <a:pt x="4579" y="31"/>
                </a:lnTo>
                <a:lnTo>
                  <a:pt x="4271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53"/>
          <p:cNvSpPr/>
          <p:nvPr/>
        </p:nvSpPr>
        <p:spPr>
          <a:xfrm>
            <a:off x="1527180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extrusionOk="0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53"/>
          <p:cNvSpPr/>
          <p:nvPr/>
        </p:nvSpPr>
        <p:spPr>
          <a:xfrm>
            <a:off x="1527180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fill="none" extrusionOk="0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53"/>
          <p:cNvSpPr/>
          <p:nvPr/>
        </p:nvSpPr>
        <p:spPr>
          <a:xfrm>
            <a:off x="1541944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extrusionOk="0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53"/>
          <p:cNvSpPr/>
          <p:nvPr/>
        </p:nvSpPr>
        <p:spPr>
          <a:xfrm>
            <a:off x="1541944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fill="none" extrusionOk="0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53"/>
          <p:cNvSpPr/>
          <p:nvPr/>
        </p:nvSpPr>
        <p:spPr>
          <a:xfrm>
            <a:off x="1394064" y="2241958"/>
            <a:ext cx="295925" cy="199798"/>
          </a:xfrm>
          <a:custGeom>
            <a:avLst/>
            <a:gdLst/>
            <a:ahLst/>
            <a:cxnLst/>
            <a:rect l="l" t="t" r="r" b="b"/>
            <a:pathLst>
              <a:path w="3688" h="2490" extrusionOk="0">
                <a:moveTo>
                  <a:pt x="0" y="1"/>
                </a:moveTo>
                <a:lnTo>
                  <a:pt x="0" y="2490"/>
                </a:lnTo>
                <a:lnTo>
                  <a:pt x="3687" y="2490"/>
                </a:lnTo>
                <a:lnTo>
                  <a:pt x="3687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53"/>
          <p:cNvSpPr/>
          <p:nvPr/>
        </p:nvSpPr>
        <p:spPr>
          <a:xfrm>
            <a:off x="1394064" y="2241958"/>
            <a:ext cx="295925" cy="199798"/>
          </a:xfrm>
          <a:custGeom>
            <a:avLst/>
            <a:gdLst/>
            <a:ahLst/>
            <a:cxnLst/>
            <a:rect l="l" t="t" r="r" b="b"/>
            <a:pathLst>
              <a:path w="3688" h="2490" fill="none" extrusionOk="0">
                <a:moveTo>
                  <a:pt x="3687" y="2490"/>
                </a:moveTo>
                <a:lnTo>
                  <a:pt x="0" y="2490"/>
                </a:lnTo>
                <a:lnTo>
                  <a:pt x="0" y="1"/>
                </a:lnTo>
                <a:lnTo>
                  <a:pt x="3687" y="1"/>
                </a:lnTo>
                <a:lnTo>
                  <a:pt x="3687" y="24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53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53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045"/>
                </a:moveTo>
                <a:lnTo>
                  <a:pt x="1" y="1045"/>
                </a:ln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53"/>
          <p:cNvSpPr/>
          <p:nvPr/>
        </p:nvSpPr>
        <p:spPr>
          <a:xfrm>
            <a:off x="150005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53"/>
          <p:cNvSpPr/>
          <p:nvPr/>
        </p:nvSpPr>
        <p:spPr>
          <a:xfrm>
            <a:off x="150005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53"/>
          <p:cNvSpPr/>
          <p:nvPr/>
        </p:nvSpPr>
        <p:spPr>
          <a:xfrm>
            <a:off x="1593697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53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53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045"/>
                </a:moveTo>
                <a:lnTo>
                  <a:pt x="1" y="1045"/>
                </a:ln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53"/>
          <p:cNvSpPr/>
          <p:nvPr/>
        </p:nvSpPr>
        <p:spPr>
          <a:xfrm>
            <a:off x="150005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53"/>
          <p:cNvSpPr/>
          <p:nvPr/>
        </p:nvSpPr>
        <p:spPr>
          <a:xfrm>
            <a:off x="150005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53"/>
          <p:cNvSpPr/>
          <p:nvPr/>
        </p:nvSpPr>
        <p:spPr>
          <a:xfrm>
            <a:off x="1593697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53"/>
          <p:cNvSpPr/>
          <p:nvPr/>
        </p:nvSpPr>
        <p:spPr>
          <a:xfrm>
            <a:off x="1394064" y="2241958"/>
            <a:ext cx="165214" cy="199798"/>
          </a:xfrm>
          <a:custGeom>
            <a:avLst/>
            <a:gdLst/>
            <a:ahLst/>
            <a:cxnLst/>
            <a:rect l="l" t="t" r="r" b="b"/>
            <a:pathLst>
              <a:path w="2059" h="2490" extrusionOk="0">
                <a:moveTo>
                  <a:pt x="1198" y="124"/>
                </a:moveTo>
                <a:lnTo>
                  <a:pt x="1198" y="1168"/>
                </a:lnTo>
                <a:lnTo>
                  <a:pt x="154" y="1168"/>
                </a:lnTo>
                <a:lnTo>
                  <a:pt x="154" y="124"/>
                </a:lnTo>
                <a:close/>
                <a:moveTo>
                  <a:pt x="1198" y="1291"/>
                </a:moveTo>
                <a:lnTo>
                  <a:pt x="1198" y="2336"/>
                </a:lnTo>
                <a:lnTo>
                  <a:pt x="154" y="2336"/>
                </a:lnTo>
                <a:lnTo>
                  <a:pt x="154" y="1291"/>
                </a:lnTo>
                <a:close/>
                <a:moveTo>
                  <a:pt x="0" y="1"/>
                </a:move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53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" y="1045"/>
                </a:moveTo>
                <a:lnTo>
                  <a:pt x="1" y="0"/>
                </a:lnTo>
                <a:lnTo>
                  <a:pt x="1045" y="0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53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" y="1045"/>
                </a:moveTo>
                <a:lnTo>
                  <a:pt x="1" y="1"/>
                </a:lnTo>
                <a:lnTo>
                  <a:pt x="1045" y="1"/>
                </a:lnTo>
                <a:lnTo>
                  <a:pt x="1045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53"/>
          <p:cNvSpPr/>
          <p:nvPr/>
        </p:nvSpPr>
        <p:spPr>
          <a:xfrm>
            <a:off x="1394064" y="2241958"/>
            <a:ext cx="165214" cy="199798"/>
          </a:xfrm>
          <a:custGeom>
            <a:avLst/>
            <a:gdLst/>
            <a:ahLst/>
            <a:cxnLst/>
            <a:rect l="l" t="t" r="r" b="b"/>
            <a:pathLst>
              <a:path w="2059" h="2490" fill="none" extrusionOk="0">
                <a:moveTo>
                  <a:pt x="1598" y="1"/>
                </a:moveTo>
                <a:lnTo>
                  <a:pt x="369" y="1"/>
                </a:lnTo>
                <a:lnTo>
                  <a:pt x="0" y="1"/>
                </a:lnTo>
                <a:lnTo>
                  <a:pt x="0" y="2490"/>
                </a:lnTo>
                <a:lnTo>
                  <a:pt x="2059" y="2490"/>
                </a:lnTo>
                <a:lnTo>
                  <a:pt x="2028" y="2336"/>
                </a:lnTo>
                <a:lnTo>
                  <a:pt x="1321" y="2336"/>
                </a:lnTo>
                <a:lnTo>
                  <a:pt x="1321" y="1291"/>
                </a:lnTo>
                <a:lnTo>
                  <a:pt x="1844" y="1291"/>
                </a:lnTo>
                <a:lnTo>
                  <a:pt x="1813" y="1168"/>
                </a:lnTo>
                <a:lnTo>
                  <a:pt x="1321" y="1168"/>
                </a:lnTo>
                <a:lnTo>
                  <a:pt x="1321" y="124"/>
                </a:lnTo>
                <a:lnTo>
                  <a:pt x="1628" y="124"/>
                </a:lnTo>
                <a:lnTo>
                  <a:pt x="1598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53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53"/>
          <p:cNvSpPr/>
          <p:nvPr/>
        </p:nvSpPr>
        <p:spPr>
          <a:xfrm>
            <a:off x="1406341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1"/>
                </a:moveTo>
                <a:lnTo>
                  <a:pt x="1" y="1"/>
                </a:ln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53"/>
          <p:cNvSpPr/>
          <p:nvPr/>
        </p:nvSpPr>
        <p:spPr>
          <a:xfrm>
            <a:off x="150005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extrusionOk="0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53"/>
          <p:cNvSpPr/>
          <p:nvPr/>
        </p:nvSpPr>
        <p:spPr>
          <a:xfrm>
            <a:off x="150005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fill="none" extrusionOk="0">
                <a:moveTo>
                  <a:pt x="30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30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53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7" name="Google Shape;2787;p53"/>
          <p:cNvSpPr/>
          <p:nvPr/>
        </p:nvSpPr>
        <p:spPr>
          <a:xfrm>
            <a:off x="1406341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fill="none" extrusionOk="0">
                <a:moveTo>
                  <a:pt x="1045" y="0"/>
                </a:moveTo>
                <a:lnTo>
                  <a:pt x="1" y="0"/>
                </a:ln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53"/>
          <p:cNvSpPr/>
          <p:nvPr/>
        </p:nvSpPr>
        <p:spPr>
          <a:xfrm>
            <a:off x="150005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extrusionOk="0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53"/>
          <p:cNvSpPr/>
          <p:nvPr/>
        </p:nvSpPr>
        <p:spPr>
          <a:xfrm>
            <a:off x="150005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fill="none" extrusionOk="0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0" name="Google Shape;2790;p53"/>
          <p:cNvSpPr/>
          <p:nvPr/>
        </p:nvSpPr>
        <p:spPr>
          <a:xfrm>
            <a:off x="1519798" y="2471279"/>
            <a:ext cx="44453" cy="4975"/>
          </a:xfrm>
          <a:custGeom>
            <a:avLst/>
            <a:gdLst/>
            <a:ahLst/>
            <a:cxnLst/>
            <a:rect l="l" t="t" r="r" b="b"/>
            <a:pathLst>
              <a:path w="554" h="62" extrusionOk="0">
                <a:moveTo>
                  <a:pt x="0" y="0"/>
                </a:moveTo>
                <a:lnTo>
                  <a:pt x="0" y="62"/>
                </a:lnTo>
                <a:lnTo>
                  <a:pt x="553" y="62"/>
                </a:lnTo>
                <a:lnTo>
                  <a:pt x="55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p53"/>
          <p:cNvSpPr/>
          <p:nvPr/>
        </p:nvSpPr>
        <p:spPr>
          <a:xfrm>
            <a:off x="1541944" y="2471279"/>
            <a:ext cx="22307" cy="4975"/>
          </a:xfrm>
          <a:custGeom>
            <a:avLst/>
            <a:gdLst/>
            <a:ahLst/>
            <a:cxnLst/>
            <a:rect l="l" t="t" r="r" b="b"/>
            <a:pathLst>
              <a:path w="278" h="62" extrusionOk="0">
                <a:moveTo>
                  <a:pt x="1" y="0"/>
                </a:moveTo>
                <a:lnTo>
                  <a:pt x="1" y="62"/>
                </a:lnTo>
                <a:lnTo>
                  <a:pt x="277" y="62"/>
                </a:lnTo>
                <a:lnTo>
                  <a:pt x="277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2792;p53"/>
          <p:cNvSpPr/>
          <p:nvPr/>
        </p:nvSpPr>
        <p:spPr>
          <a:xfrm>
            <a:off x="1887129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extrusionOk="0">
                <a:moveTo>
                  <a:pt x="0" y="1"/>
                </a:moveTo>
                <a:lnTo>
                  <a:pt x="0" y="707"/>
                </a:lnTo>
                <a:lnTo>
                  <a:pt x="369" y="707"/>
                </a:lnTo>
                <a:lnTo>
                  <a:pt x="3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53"/>
          <p:cNvSpPr/>
          <p:nvPr/>
        </p:nvSpPr>
        <p:spPr>
          <a:xfrm>
            <a:off x="1887129" y="2414551"/>
            <a:ext cx="29609" cy="56810"/>
          </a:xfrm>
          <a:custGeom>
            <a:avLst/>
            <a:gdLst/>
            <a:ahLst/>
            <a:cxnLst/>
            <a:rect l="l" t="t" r="r" b="b"/>
            <a:pathLst>
              <a:path w="369" h="708" fill="none" extrusionOk="0">
                <a:moveTo>
                  <a:pt x="369" y="707"/>
                </a:moveTo>
                <a:lnTo>
                  <a:pt x="0" y="707"/>
                </a:lnTo>
                <a:lnTo>
                  <a:pt x="0" y="1"/>
                </a:lnTo>
                <a:lnTo>
                  <a:pt x="369" y="1"/>
                </a:lnTo>
                <a:lnTo>
                  <a:pt x="369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53"/>
          <p:cNvSpPr/>
          <p:nvPr/>
        </p:nvSpPr>
        <p:spPr>
          <a:xfrm>
            <a:off x="1901893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extrusionOk="0">
                <a:moveTo>
                  <a:pt x="1" y="1"/>
                </a:moveTo>
                <a:lnTo>
                  <a:pt x="1" y="707"/>
                </a:lnTo>
                <a:lnTo>
                  <a:pt x="185" y="707"/>
                </a:lnTo>
                <a:lnTo>
                  <a:pt x="185" y="1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2795;p53"/>
          <p:cNvSpPr/>
          <p:nvPr/>
        </p:nvSpPr>
        <p:spPr>
          <a:xfrm>
            <a:off x="1901893" y="2414551"/>
            <a:ext cx="14844" cy="56810"/>
          </a:xfrm>
          <a:custGeom>
            <a:avLst/>
            <a:gdLst/>
            <a:ahLst/>
            <a:cxnLst/>
            <a:rect l="l" t="t" r="r" b="b"/>
            <a:pathLst>
              <a:path w="185" h="708" fill="none" extrusionOk="0">
                <a:moveTo>
                  <a:pt x="185" y="707"/>
                </a:moveTo>
                <a:lnTo>
                  <a:pt x="1" y="707"/>
                </a:lnTo>
                <a:lnTo>
                  <a:pt x="1" y="1"/>
                </a:lnTo>
                <a:lnTo>
                  <a:pt x="185" y="1"/>
                </a:lnTo>
                <a:lnTo>
                  <a:pt x="185" y="7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6" name="Google Shape;2796;p53"/>
          <p:cNvSpPr/>
          <p:nvPr/>
        </p:nvSpPr>
        <p:spPr>
          <a:xfrm>
            <a:off x="1753934" y="2241958"/>
            <a:ext cx="296005" cy="199798"/>
          </a:xfrm>
          <a:custGeom>
            <a:avLst/>
            <a:gdLst/>
            <a:ahLst/>
            <a:cxnLst/>
            <a:rect l="l" t="t" r="r" b="b"/>
            <a:pathLst>
              <a:path w="3689" h="2490" extrusionOk="0">
                <a:moveTo>
                  <a:pt x="1" y="1"/>
                </a:moveTo>
                <a:lnTo>
                  <a:pt x="1" y="2490"/>
                </a:lnTo>
                <a:lnTo>
                  <a:pt x="3688" y="2490"/>
                </a:lnTo>
                <a:lnTo>
                  <a:pt x="3688" y="1"/>
                </a:lnTo>
                <a:close/>
              </a:path>
            </a:pathLst>
          </a:custGeom>
          <a:solidFill>
            <a:srgbClr val="C9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3"/>
          <p:cNvSpPr/>
          <p:nvPr/>
        </p:nvSpPr>
        <p:spPr>
          <a:xfrm>
            <a:off x="1753934" y="2241958"/>
            <a:ext cx="296005" cy="199798"/>
          </a:xfrm>
          <a:custGeom>
            <a:avLst/>
            <a:gdLst/>
            <a:ahLst/>
            <a:cxnLst/>
            <a:rect l="l" t="t" r="r" b="b"/>
            <a:pathLst>
              <a:path w="3689" h="2490" fill="none" extrusionOk="0">
                <a:moveTo>
                  <a:pt x="3688" y="2490"/>
                </a:moveTo>
                <a:lnTo>
                  <a:pt x="1" y="2490"/>
                </a:lnTo>
                <a:lnTo>
                  <a:pt x="1" y="1"/>
                </a:lnTo>
                <a:lnTo>
                  <a:pt x="3688" y="1"/>
                </a:lnTo>
                <a:lnTo>
                  <a:pt x="3688" y="24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3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3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045"/>
                </a:moveTo>
                <a:lnTo>
                  <a:pt x="1" y="1045"/>
                </a:ln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3"/>
          <p:cNvSpPr/>
          <p:nvPr/>
        </p:nvSpPr>
        <p:spPr>
          <a:xfrm>
            <a:off x="186000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1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3"/>
          <p:cNvSpPr/>
          <p:nvPr/>
        </p:nvSpPr>
        <p:spPr>
          <a:xfrm>
            <a:off x="1860009" y="2251827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1"/>
                </a:lnTo>
                <a:lnTo>
                  <a:pt x="1045" y="1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3"/>
          <p:cNvSpPr/>
          <p:nvPr/>
        </p:nvSpPr>
        <p:spPr>
          <a:xfrm>
            <a:off x="1953647" y="2251827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1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53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53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045"/>
                </a:moveTo>
                <a:lnTo>
                  <a:pt x="1" y="1045"/>
                </a:ln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53"/>
          <p:cNvSpPr/>
          <p:nvPr/>
        </p:nvSpPr>
        <p:spPr>
          <a:xfrm>
            <a:off x="186000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extrusionOk="0">
                <a:moveTo>
                  <a:pt x="0" y="0"/>
                </a:moveTo>
                <a:lnTo>
                  <a:pt x="0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53"/>
          <p:cNvSpPr/>
          <p:nvPr/>
        </p:nvSpPr>
        <p:spPr>
          <a:xfrm>
            <a:off x="1860009" y="2345546"/>
            <a:ext cx="83851" cy="83931"/>
          </a:xfrm>
          <a:custGeom>
            <a:avLst/>
            <a:gdLst/>
            <a:ahLst/>
            <a:cxnLst/>
            <a:rect l="l" t="t" r="r" b="b"/>
            <a:pathLst>
              <a:path w="1045" h="1046" fill="none" extrusionOk="0">
                <a:moveTo>
                  <a:pt x="1045" y="1045"/>
                </a:moveTo>
                <a:lnTo>
                  <a:pt x="0" y="1045"/>
                </a:lnTo>
                <a:lnTo>
                  <a:pt x="0" y="0"/>
                </a:lnTo>
                <a:lnTo>
                  <a:pt x="1045" y="0"/>
                </a:lnTo>
                <a:lnTo>
                  <a:pt x="1045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53"/>
          <p:cNvSpPr/>
          <p:nvPr/>
        </p:nvSpPr>
        <p:spPr>
          <a:xfrm>
            <a:off x="1953647" y="2345546"/>
            <a:ext cx="83931" cy="83931"/>
          </a:xfrm>
          <a:custGeom>
            <a:avLst/>
            <a:gdLst/>
            <a:ahLst/>
            <a:cxnLst/>
            <a:rect l="l" t="t" r="r" b="b"/>
            <a:pathLst>
              <a:path w="1046" h="1046" extrusionOk="0">
                <a:moveTo>
                  <a:pt x="1" y="0"/>
                </a:moveTo>
                <a:lnTo>
                  <a:pt x="1" y="1045"/>
                </a:lnTo>
                <a:lnTo>
                  <a:pt x="1045" y="1045"/>
                </a:lnTo>
                <a:lnTo>
                  <a:pt x="1045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8" name="Google Shape;2808;p53"/>
          <p:cNvSpPr/>
          <p:nvPr/>
        </p:nvSpPr>
        <p:spPr>
          <a:xfrm>
            <a:off x="1753934" y="2241958"/>
            <a:ext cx="165294" cy="199798"/>
          </a:xfrm>
          <a:custGeom>
            <a:avLst/>
            <a:gdLst/>
            <a:ahLst/>
            <a:cxnLst/>
            <a:rect l="l" t="t" r="r" b="b"/>
            <a:pathLst>
              <a:path w="2060" h="2490" extrusionOk="0">
                <a:moveTo>
                  <a:pt x="1199" y="124"/>
                </a:moveTo>
                <a:lnTo>
                  <a:pt x="1199" y="1168"/>
                </a:lnTo>
                <a:lnTo>
                  <a:pt x="124" y="1168"/>
                </a:lnTo>
                <a:lnTo>
                  <a:pt x="124" y="124"/>
                </a:lnTo>
                <a:close/>
                <a:moveTo>
                  <a:pt x="1199" y="1291"/>
                </a:moveTo>
                <a:lnTo>
                  <a:pt x="1199" y="2336"/>
                </a:lnTo>
                <a:lnTo>
                  <a:pt x="124" y="2336"/>
                </a:lnTo>
                <a:lnTo>
                  <a:pt x="124" y="1291"/>
                </a:lnTo>
                <a:close/>
                <a:moveTo>
                  <a:pt x="1" y="1"/>
                </a:move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  <a:close/>
              </a:path>
            </a:pathLst>
          </a:custGeom>
          <a:solidFill>
            <a:srgbClr val="D7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53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" y="1045"/>
                </a:moveTo>
                <a:lnTo>
                  <a:pt x="1" y="0"/>
                </a:lnTo>
                <a:lnTo>
                  <a:pt x="1076" y="0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2810;p53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" y="1045"/>
                </a:moveTo>
                <a:lnTo>
                  <a:pt x="1" y="1"/>
                </a:lnTo>
                <a:lnTo>
                  <a:pt x="1076" y="1"/>
                </a:lnTo>
                <a:lnTo>
                  <a:pt x="1076" y="1045"/>
                </a:lnTo>
                <a:lnTo>
                  <a:pt x="1" y="10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53"/>
          <p:cNvSpPr/>
          <p:nvPr/>
        </p:nvSpPr>
        <p:spPr>
          <a:xfrm>
            <a:off x="1753934" y="2241958"/>
            <a:ext cx="165294" cy="199798"/>
          </a:xfrm>
          <a:custGeom>
            <a:avLst/>
            <a:gdLst/>
            <a:ahLst/>
            <a:cxnLst/>
            <a:rect l="l" t="t" r="r" b="b"/>
            <a:pathLst>
              <a:path w="2060" h="2490" fill="none" extrusionOk="0">
                <a:moveTo>
                  <a:pt x="1599" y="1"/>
                </a:moveTo>
                <a:lnTo>
                  <a:pt x="1" y="1"/>
                </a:lnTo>
                <a:lnTo>
                  <a:pt x="1" y="2490"/>
                </a:lnTo>
                <a:lnTo>
                  <a:pt x="2060" y="2490"/>
                </a:lnTo>
                <a:lnTo>
                  <a:pt x="2029" y="2336"/>
                </a:lnTo>
                <a:lnTo>
                  <a:pt x="1322" y="2336"/>
                </a:lnTo>
                <a:lnTo>
                  <a:pt x="1322" y="1291"/>
                </a:lnTo>
                <a:lnTo>
                  <a:pt x="1845" y="1291"/>
                </a:lnTo>
                <a:lnTo>
                  <a:pt x="1814" y="1168"/>
                </a:lnTo>
                <a:lnTo>
                  <a:pt x="1322" y="1168"/>
                </a:lnTo>
                <a:lnTo>
                  <a:pt x="1322" y="124"/>
                </a:lnTo>
                <a:lnTo>
                  <a:pt x="1599" y="124"/>
                </a:lnTo>
                <a:lnTo>
                  <a:pt x="1599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53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1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3" name="Google Shape;2813;p53"/>
          <p:cNvSpPr/>
          <p:nvPr/>
        </p:nvSpPr>
        <p:spPr>
          <a:xfrm>
            <a:off x="1763803" y="2251827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1"/>
                </a:moveTo>
                <a:lnTo>
                  <a:pt x="1" y="1"/>
                </a:lnTo>
                <a:lnTo>
                  <a:pt x="1" y="1045"/>
                </a:lnTo>
                <a:lnTo>
                  <a:pt x="1076" y="1045"/>
                </a:lnTo>
                <a:lnTo>
                  <a:pt x="1076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4" name="Google Shape;2814;p53"/>
          <p:cNvSpPr/>
          <p:nvPr/>
        </p:nvSpPr>
        <p:spPr>
          <a:xfrm>
            <a:off x="186000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extrusionOk="0">
                <a:moveTo>
                  <a:pt x="0" y="1"/>
                </a:move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53"/>
          <p:cNvSpPr/>
          <p:nvPr/>
        </p:nvSpPr>
        <p:spPr>
          <a:xfrm>
            <a:off x="1860009" y="2251827"/>
            <a:ext cx="39478" cy="83931"/>
          </a:xfrm>
          <a:custGeom>
            <a:avLst/>
            <a:gdLst/>
            <a:ahLst/>
            <a:cxnLst/>
            <a:rect l="l" t="t" r="r" b="b"/>
            <a:pathLst>
              <a:path w="492" h="1046" fill="none" extrusionOk="0">
                <a:moveTo>
                  <a:pt x="277" y="1"/>
                </a:moveTo>
                <a:lnTo>
                  <a:pt x="0" y="1"/>
                </a:lnTo>
                <a:lnTo>
                  <a:pt x="0" y="1045"/>
                </a:lnTo>
                <a:lnTo>
                  <a:pt x="492" y="1045"/>
                </a:lnTo>
                <a:lnTo>
                  <a:pt x="277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Google Shape;2816;p53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extrusionOk="0">
                <a:moveTo>
                  <a:pt x="1" y="0"/>
                </a:move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7" name="Google Shape;2817;p53"/>
          <p:cNvSpPr/>
          <p:nvPr/>
        </p:nvSpPr>
        <p:spPr>
          <a:xfrm>
            <a:off x="1763803" y="2345546"/>
            <a:ext cx="86418" cy="83931"/>
          </a:xfrm>
          <a:custGeom>
            <a:avLst/>
            <a:gdLst/>
            <a:ahLst/>
            <a:cxnLst/>
            <a:rect l="l" t="t" r="r" b="b"/>
            <a:pathLst>
              <a:path w="1077" h="1046" fill="none" extrusionOk="0">
                <a:moveTo>
                  <a:pt x="1076" y="0"/>
                </a:moveTo>
                <a:lnTo>
                  <a:pt x="1" y="0"/>
                </a:lnTo>
                <a:lnTo>
                  <a:pt x="1" y="1045"/>
                </a:lnTo>
                <a:lnTo>
                  <a:pt x="1076" y="1045"/>
                </a:lnTo>
                <a:lnTo>
                  <a:pt x="1076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53"/>
          <p:cNvSpPr/>
          <p:nvPr/>
        </p:nvSpPr>
        <p:spPr>
          <a:xfrm>
            <a:off x="186000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extrusionOk="0">
                <a:moveTo>
                  <a:pt x="0" y="0"/>
                </a:move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9" name="Google Shape;2819;p53"/>
          <p:cNvSpPr/>
          <p:nvPr/>
        </p:nvSpPr>
        <p:spPr>
          <a:xfrm>
            <a:off x="1860009" y="2345546"/>
            <a:ext cx="56730" cy="83931"/>
          </a:xfrm>
          <a:custGeom>
            <a:avLst/>
            <a:gdLst/>
            <a:ahLst/>
            <a:cxnLst/>
            <a:rect l="l" t="t" r="r" b="b"/>
            <a:pathLst>
              <a:path w="707" h="1046" fill="none" extrusionOk="0">
                <a:moveTo>
                  <a:pt x="523" y="0"/>
                </a:moveTo>
                <a:lnTo>
                  <a:pt x="0" y="0"/>
                </a:lnTo>
                <a:lnTo>
                  <a:pt x="0" y="1045"/>
                </a:lnTo>
                <a:lnTo>
                  <a:pt x="707" y="1045"/>
                </a:lnTo>
                <a:lnTo>
                  <a:pt x="5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0" name="Google Shape;2820;p53"/>
          <p:cNvSpPr/>
          <p:nvPr/>
        </p:nvSpPr>
        <p:spPr>
          <a:xfrm>
            <a:off x="1879667" y="2471279"/>
            <a:ext cx="42046" cy="4975"/>
          </a:xfrm>
          <a:custGeom>
            <a:avLst/>
            <a:gdLst/>
            <a:ahLst/>
            <a:cxnLst/>
            <a:rect l="l" t="t" r="r" b="b"/>
            <a:pathLst>
              <a:path w="524" h="62" extrusionOk="0">
                <a:moveTo>
                  <a:pt x="1" y="0"/>
                </a:moveTo>
                <a:lnTo>
                  <a:pt x="1" y="62"/>
                </a:lnTo>
                <a:lnTo>
                  <a:pt x="523" y="62"/>
                </a:lnTo>
                <a:lnTo>
                  <a:pt x="523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1" name="Google Shape;2821;p53"/>
          <p:cNvSpPr/>
          <p:nvPr/>
        </p:nvSpPr>
        <p:spPr>
          <a:xfrm>
            <a:off x="1901893" y="2471279"/>
            <a:ext cx="19819" cy="4975"/>
          </a:xfrm>
          <a:custGeom>
            <a:avLst/>
            <a:gdLst/>
            <a:ahLst/>
            <a:cxnLst/>
            <a:rect l="l" t="t" r="r" b="b"/>
            <a:pathLst>
              <a:path w="247" h="62" extrusionOk="0">
                <a:moveTo>
                  <a:pt x="1" y="0"/>
                </a:moveTo>
                <a:lnTo>
                  <a:pt x="1" y="62"/>
                </a:lnTo>
                <a:lnTo>
                  <a:pt x="246" y="62"/>
                </a:lnTo>
                <a:lnTo>
                  <a:pt x="246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53"/>
          <p:cNvSpPr/>
          <p:nvPr/>
        </p:nvSpPr>
        <p:spPr>
          <a:xfrm>
            <a:off x="1549325" y="2355415"/>
            <a:ext cx="293518" cy="120841"/>
          </a:xfrm>
          <a:custGeom>
            <a:avLst/>
            <a:gdLst/>
            <a:ahLst/>
            <a:cxnLst/>
            <a:rect l="l" t="t" r="r" b="b"/>
            <a:pathLst>
              <a:path w="3658" h="1506" extrusionOk="0">
                <a:moveTo>
                  <a:pt x="1752" y="0"/>
                </a:moveTo>
                <a:lnTo>
                  <a:pt x="1598" y="62"/>
                </a:lnTo>
                <a:lnTo>
                  <a:pt x="1476" y="123"/>
                </a:lnTo>
                <a:lnTo>
                  <a:pt x="1353" y="185"/>
                </a:lnTo>
                <a:lnTo>
                  <a:pt x="1230" y="308"/>
                </a:lnTo>
                <a:lnTo>
                  <a:pt x="1138" y="430"/>
                </a:lnTo>
                <a:lnTo>
                  <a:pt x="1076" y="553"/>
                </a:lnTo>
                <a:lnTo>
                  <a:pt x="1015" y="707"/>
                </a:lnTo>
                <a:lnTo>
                  <a:pt x="861" y="646"/>
                </a:lnTo>
                <a:lnTo>
                  <a:pt x="523" y="646"/>
                </a:lnTo>
                <a:lnTo>
                  <a:pt x="339" y="738"/>
                </a:lnTo>
                <a:lnTo>
                  <a:pt x="216" y="830"/>
                </a:lnTo>
                <a:lnTo>
                  <a:pt x="93" y="983"/>
                </a:lnTo>
                <a:lnTo>
                  <a:pt x="31" y="1168"/>
                </a:lnTo>
                <a:lnTo>
                  <a:pt x="1" y="1352"/>
                </a:lnTo>
                <a:lnTo>
                  <a:pt x="31" y="1506"/>
                </a:lnTo>
                <a:lnTo>
                  <a:pt x="3657" y="1506"/>
                </a:lnTo>
                <a:lnTo>
                  <a:pt x="3657" y="1352"/>
                </a:lnTo>
                <a:lnTo>
                  <a:pt x="3657" y="1199"/>
                </a:lnTo>
                <a:lnTo>
                  <a:pt x="3596" y="1076"/>
                </a:lnTo>
                <a:lnTo>
                  <a:pt x="3534" y="953"/>
                </a:lnTo>
                <a:lnTo>
                  <a:pt x="3473" y="830"/>
                </a:lnTo>
                <a:lnTo>
                  <a:pt x="3350" y="768"/>
                </a:lnTo>
                <a:lnTo>
                  <a:pt x="3227" y="676"/>
                </a:lnTo>
                <a:lnTo>
                  <a:pt x="3104" y="646"/>
                </a:lnTo>
                <a:lnTo>
                  <a:pt x="2797" y="646"/>
                </a:lnTo>
                <a:lnTo>
                  <a:pt x="2705" y="430"/>
                </a:lnTo>
                <a:lnTo>
                  <a:pt x="2582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31"/>
                </a:lnTo>
                <a:lnTo>
                  <a:pt x="1906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53"/>
          <p:cNvSpPr/>
          <p:nvPr/>
        </p:nvSpPr>
        <p:spPr>
          <a:xfrm>
            <a:off x="1697285" y="2380048"/>
            <a:ext cx="231813" cy="96208"/>
          </a:xfrm>
          <a:custGeom>
            <a:avLst/>
            <a:gdLst/>
            <a:ahLst/>
            <a:cxnLst/>
            <a:rect l="l" t="t" r="r" b="b"/>
            <a:pathLst>
              <a:path w="2889" h="1199" extrusionOk="0">
                <a:moveTo>
                  <a:pt x="1383" y="1"/>
                </a:moveTo>
                <a:lnTo>
                  <a:pt x="1260" y="31"/>
                </a:lnTo>
                <a:lnTo>
                  <a:pt x="1168" y="93"/>
                </a:lnTo>
                <a:lnTo>
                  <a:pt x="1045" y="154"/>
                </a:lnTo>
                <a:lnTo>
                  <a:pt x="953" y="246"/>
                </a:lnTo>
                <a:lnTo>
                  <a:pt x="891" y="339"/>
                </a:lnTo>
                <a:lnTo>
                  <a:pt x="830" y="431"/>
                </a:lnTo>
                <a:lnTo>
                  <a:pt x="799" y="554"/>
                </a:lnTo>
                <a:lnTo>
                  <a:pt x="676" y="523"/>
                </a:lnTo>
                <a:lnTo>
                  <a:pt x="553" y="492"/>
                </a:lnTo>
                <a:lnTo>
                  <a:pt x="400" y="523"/>
                </a:lnTo>
                <a:lnTo>
                  <a:pt x="277" y="584"/>
                </a:lnTo>
                <a:lnTo>
                  <a:pt x="154" y="676"/>
                </a:lnTo>
                <a:lnTo>
                  <a:pt x="62" y="799"/>
                </a:lnTo>
                <a:lnTo>
                  <a:pt x="0" y="922"/>
                </a:lnTo>
                <a:lnTo>
                  <a:pt x="0" y="1076"/>
                </a:lnTo>
                <a:lnTo>
                  <a:pt x="0" y="1199"/>
                </a:lnTo>
                <a:lnTo>
                  <a:pt x="2889" y="1199"/>
                </a:lnTo>
                <a:lnTo>
                  <a:pt x="2889" y="1076"/>
                </a:lnTo>
                <a:lnTo>
                  <a:pt x="2889" y="953"/>
                </a:lnTo>
                <a:lnTo>
                  <a:pt x="2858" y="861"/>
                </a:lnTo>
                <a:lnTo>
                  <a:pt x="2796" y="769"/>
                </a:lnTo>
                <a:lnTo>
                  <a:pt x="2735" y="676"/>
                </a:lnTo>
                <a:lnTo>
                  <a:pt x="2643" y="615"/>
                </a:lnTo>
                <a:lnTo>
                  <a:pt x="2551" y="554"/>
                </a:lnTo>
                <a:lnTo>
                  <a:pt x="2458" y="523"/>
                </a:lnTo>
                <a:lnTo>
                  <a:pt x="2335" y="492"/>
                </a:lnTo>
                <a:lnTo>
                  <a:pt x="2213" y="523"/>
                </a:lnTo>
                <a:lnTo>
                  <a:pt x="2151" y="369"/>
                </a:lnTo>
                <a:lnTo>
                  <a:pt x="2028" y="216"/>
                </a:lnTo>
                <a:lnTo>
                  <a:pt x="1936" y="123"/>
                </a:lnTo>
                <a:lnTo>
                  <a:pt x="1813" y="62"/>
                </a:lnTo>
                <a:lnTo>
                  <a:pt x="1659" y="31"/>
                </a:lnTo>
                <a:lnTo>
                  <a:pt x="1506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53"/>
          <p:cNvSpPr/>
          <p:nvPr/>
        </p:nvSpPr>
        <p:spPr>
          <a:xfrm>
            <a:off x="2542918" y="2375154"/>
            <a:ext cx="246578" cy="103590"/>
          </a:xfrm>
          <a:custGeom>
            <a:avLst/>
            <a:gdLst/>
            <a:ahLst/>
            <a:cxnLst/>
            <a:rect l="l" t="t" r="r" b="b"/>
            <a:pathLst>
              <a:path w="3073" h="1291" extrusionOk="0">
                <a:moveTo>
                  <a:pt x="1629" y="0"/>
                </a:moveTo>
                <a:lnTo>
                  <a:pt x="1475" y="31"/>
                </a:lnTo>
                <a:lnTo>
                  <a:pt x="1352" y="62"/>
                </a:lnTo>
                <a:lnTo>
                  <a:pt x="1229" y="123"/>
                </a:lnTo>
                <a:lnTo>
                  <a:pt x="1137" y="184"/>
                </a:lnTo>
                <a:lnTo>
                  <a:pt x="1045" y="277"/>
                </a:lnTo>
                <a:lnTo>
                  <a:pt x="953" y="369"/>
                </a:lnTo>
                <a:lnTo>
                  <a:pt x="891" y="492"/>
                </a:lnTo>
                <a:lnTo>
                  <a:pt x="861" y="615"/>
                </a:lnTo>
                <a:lnTo>
                  <a:pt x="738" y="553"/>
                </a:lnTo>
                <a:lnTo>
                  <a:pt x="461" y="553"/>
                </a:lnTo>
                <a:lnTo>
                  <a:pt x="307" y="615"/>
                </a:lnTo>
                <a:lnTo>
                  <a:pt x="185" y="707"/>
                </a:lnTo>
                <a:lnTo>
                  <a:pt x="92" y="830"/>
                </a:lnTo>
                <a:lnTo>
                  <a:pt x="31" y="983"/>
                </a:lnTo>
                <a:lnTo>
                  <a:pt x="0" y="1137"/>
                </a:lnTo>
                <a:lnTo>
                  <a:pt x="31" y="1291"/>
                </a:lnTo>
                <a:lnTo>
                  <a:pt x="3073" y="1291"/>
                </a:lnTo>
                <a:lnTo>
                  <a:pt x="3073" y="1137"/>
                </a:lnTo>
                <a:lnTo>
                  <a:pt x="3073" y="1014"/>
                </a:lnTo>
                <a:lnTo>
                  <a:pt x="3042" y="922"/>
                </a:lnTo>
                <a:lnTo>
                  <a:pt x="2981" y="799"/>
                </a:lnTo>
                <a:lnTo>
                  <a:pt x="2919" y="707"/>
                </a:lnTo>
                <a:lnTo>
                  <a:pt x="2827" y="645"/>
                </a:lnTo>
                <a:lnTo>
                  <a:pt x="2704" y="584"/>
                </a:lnTo>
                <a:lnTo>
                  <a:pt x="2612" y="553"/>
                </a:lnTo>
                <a:lnTo>
                  <a:pt x="2366" y="553"/>
                </a:lnTo>
                <a:lnTo>
                  <a:pt x="2274" y="400"/>
                </a:lnTo>
                <a:lnTo>
                  <a:pt x="2151" y="246"/>
                </a:lnTo>
                <a:lnTo>
                  <a:pt x="2059" y="154"/>
                </a:lnTo>
                <a:lnTo>
                  <a:pt x="1905" y="62"/>
                </a:lnTo>
                <a:lnTo>
                  <a:pt x="1782" y="31"/>
                </a:lnTo>
                <a:lnTo>
                  <a:pt x="1629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2825;p53"/>
          <p:cNvSpPr/>
          <p:nvPr/>
        </p:nvSpPr>
        <p:spPr>
          <a:xfrm>
            <a:off x="2666164" y="2397300"/>
            <a:ext cx="197310" cy="81444"/>
          </a:xfrm>
          <a:custGeom>
            <a:avLst/>
            <a:gdLst/>
            <a:ahLst/>
            <a:cxnLst/>
            <a:rect l="l" t="t" r="r" b="b"/>
            <a:pathLst>
              <a:path w="2459" h="1015" extrusionOk="0">
                <a:moveTo>
                  <a:pt x="1291" y="1"/>
                </a:moveTo>
                <a:lnTo>
                  <a:pt x="1076" y="31"/>
                </a:lnTo>
                <a:lnTo>
                  <a:pt x="892" y="124"/>
                </a:lnTo>
                <a:lnTo>
                  <a:pt x="769" y="277"/>
                </a:lnTo>
                <a:lnTo>
                  <a:pt x="676" y="461"/>
                </a:lnTo>
                <a:lnTo>
                  <a:pt x="584" y="431"/>
                </a:lnTo>
                <a:lnTo>
                  <a:pt x="369" y="431"/>
                </a:lnTo>
                <a:lnTo>
                  <a:pt x="246" y="492"/>
                </a:lnTo>
                <a:lnTo>
                  <a:pt x="154" y="554"/>
                </a:lnTo>
                <a:lnTo>
                  <a:pt x="62" y="646"/>
                </a:lnTo>
                <a:lnTo>
                  <a:pt x="31" y="769"/>
                </a:lnTo>
                <a:lnTo>
                  <a:pt x="1" y="892"/>
                </a:lnTo>
                <a:lnTo>
                  <a:pt x="31" y="1015"/>
                </a:lnTo>
                <a:lnTo>
                  <a:pt x="2428" y="1015"/>
                </a:lnTo>
                <a:lnTo>
                  <a:pt x="2459" y="892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4"/>
                </a:lnTo>
                <a:lnTo>
                  <a:pt x="2151" y="461"/>
                </a:lnTo>
                <a:lnTo>
                  <a:pt x="2059" y="431"/>
                </a:lnTo>
                <a:lnTo>
                  <a:pt x="1875" y="431"/>
                </a:lnTo>
                <a:lnTo>
                  <a:pt x="1813" y="308"/>
                </a:lnTo>
                <a:lnTo>
                  <a:pt x="1721" y="185"/>
                </a:lnTo>
                <a:lnTo>
                  <a:pt x="1629" y="93"/>
                </a:lnTo>
                <a:lnTo>
                  <a:pt x="1537" y="62"/>
                </a:lnTo>
                <a:lnTo>
                  <a:pt x="1414" y="1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53"/>
          <p:cNvSpPr/>
          <p:nvPr/>
        </p:nvSpPr>
        <p:spPr>
          <a:xfrm>
            <a:off x="3119833" y="2355415"/>
            <a:ext cx="295925" cy="120841"/>
          </a:xfrm>
          <a:custGeom>
            <a:avLst/>
            <a:gdLst/>
            <a:ahLst/>
            <a:cxnLst/>
            <a:rect l="l" t="t" r="r" b="b"/>
            <a:pathLst>
              <a:path w="3688" h="1506" extrusionOk="0">
                <a:moveTo>
                  <a:pt x="1782" y="0"/>
                </a:moveTo>
                <a:lnTo>
                  <a:pt x="1629" y="31"/>
                </a:lnTo>
                <a:lnTo>
                  <a:pt x="1475" y="92"/>
                </a:lnTo>
                <a:lnTo>
                  <a:pt x="1352" y="185"/>
                </a:lnTo>
                <a:lnTo>
                  <a:pt x="1229" y="308"/>
                </a:lnTo>
                <a:lnTo>
                  <a:pt x="1137" y="400"/>
                </a:lnTo>
                <a:lnTo>
                  <a:pt x="1075" y="553"/>
                </a:lnTo>
                <a:lnTo>
                  <a:pt x="1014" y="707"/>
                </a:lnTo>
                <a:lnTo>
                  <a:pt x="860" y="646"/>
                </a:lnTo>
                <a:lnTo>
                  <a:pt x="707" y="615"/>
                </a:lnTo>
                <a:lnTo>
                  <a:pt x="522" y="646"/>
                </a:lnTo>
                <a:lnTo>
                  <a:pt x="369" y="738"/>
                </a:lnTo>
                <a:lnTo>
                  <a:pt x="215" y="830"/>
                </a:lnTo>
                <a:lnTo>
                  <a:pt x="92" y="983"/>
                </a:lnTo>
                <a:lnTo>
                  <a:pt x="31" y="1168"/>
                </a:lnTo>
                <a:lnTo>
                  <a:pt x="0" y="1352"/>
                </a:lnTo>
                <a:lnTo>
                  <a:pt x="31" y="1506"/>
                </a:lnTo>
                <a:lnTo>
                  <a:pt x="3656" y="1506"/>
                </a:lnTo>
                <a:lnTo>
                  <a:pt x="3687" y="1352"/>
                </a:lnTo>
                <a:lnTo>
                  <a:pt x="3687" y="1199"/>
                </a:lnTo>
                <a:lnTo>
                  <a:pt x="3626" y="1076"/>
                </a:lnTo>
                <a:lnTo>
                  <a:pt x="3564" y="953"/>
                </a:lnTo>
                <a:lnTo>
                  <a:pt x="3472" y="830"/>
                </a:lnTo>
                <a:lnTo>
                  <a:pt x="3380" y="738"/>
                </a:lnTo>
                <a:lnTo>
                  <a:pt x="3257" y="676"/>
                </a:lnTo>
                <a:lnTo>
                  <a:pt x="3134" y="646"/>
                </a:lnTo>
                <a:lnTo>
                  <a:pt x="2980" y="615"/>
                </a:lnTo>
                <a:lnTo>
                  <a:pt x="2827" y="646"/>
                </a:lnTo>
                <a:lnTo>
                  <a:pt x="2735" y="430"/>
                </a:lnTo>
                <a:lnTo>
                  <a:pt x="2581" y="277"/>
                </a:lnTo>
                <a:lnTo>
                  <a:pt x="2458" y="154"/>
                </a:lnTo>
                <a:lnTo>
                  <a:pt x="2304" y="62"/>
                </a:lnTo>
                <a:lnTo>
                  <a:pt x="212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7" name="Google Shape;2827;p53"/>
          <p:cNvSpPr/>
          <p:nvPr/>
        </p:nvSpPr>
        <p:spPr>
          <a:xfrm>
            <a:off x="3016245" y="2392405"/>
            <a:ext cx="207180" cy="83851"/>
          </a:xfrm>
          <a:custGeom>
            <a:avLst/>
            <a:gdLst/>
            <a:ahLst/>
            <a:cxnLst/>
            <a:rect l="l" t="t" r="r" b="b"/>
            <a:pathLst>
              <a:path w="2582" h="1045" extrusionOk="0">
                <a:moveTo>
                  <a:pt x="1230" y="0"/>
                </a:moveTo>
                <a:lnTo>
                  <a:pt x="1137" y="31"/>
                </a:lnTo>
                <a:lnTo>
                  <a:pt x="953" y="123"/>
                </a:lnTo>
                <a:lnTo>
                  <a:pt x="799" y="277"/>
                </a:lnTo>
                <a:lnTo>
                  <a:pt x="707" y="492"/>
                </a:lnTo>
                <a:lnTo>
                  <a:pt x="615" y="461"/>
                </a:lnTo>
                <a:lnTo>
                  <a:pt x="492" y="430"/>
                </a:lnTo>
                <a:lnTo>
                  <a:pt x="369" y="461"/>
                </a:lnTo>
                <a:lnTo>
                  <a:pt x="246" y="492"/>
                </a:lnTo>
                <a:lnTo>
                  <a:pt x="154" y="584"/>
                </a:lnTo>
                <a:lnTo>
                  <a:pt x="62" y="676"/>
                </a:lnTo>
                <a:lnTo>
                  <a:pt x="31" y="799"/>
                </a:lnTo>
                <a:lnTo>
                  <a:pt x="1" y="922"/>
                </a:lnTo>
                <a:lnTo>
                  <a:pt x="31" y="1045"/>
                </a:lnTo>
                <a:lnTo>
                  <a:pt x="2551" y="1045"/>
                </a:lnTo>
                <a:lnTo>
                  <a:pt x="2582" y="922"/>
                </a:lnTo>
                <a:lnTo>
                  <a:pt x="2551" y="830"/>
                </a:lnTo>
                <a:lnTo>
                  <a:pt x="2520" y="738"/>
                </a:lnTo>
                <a:lnTo>
                  <a:pt x="2489" y="645"/>
                </a:lnTo>
                <a:lnTo>
                  <a:pt x="2428" y="584"/>
                </a:lnTo>
                <a:lnTo>
                  <a:pt x="2366" y="522"/>
                </a:lnTo>
                <a:lnTo>
                  <a:pt x="2274" y="492"/>
                </a:lnTo>
                <a:lnTo>
                  <a:pt x="2182" y="461"/>
                </a:lnTo>
                <a:lnTo>
                  <a:pt x="2090" y="430"/>
                </a:lnTo>
                <a:lnTo>
                  <a:pt x="1967" y="461"/>
                </a:lnTo>
                <a:lnTo>
                  <a:pt x="1906" y="307"/>
                </a:lnTo>
                <a:lnTo>
                  <a:pt x="1813" y="185"/>
                </a:lnTo>
                <a:lnTo>
                  <a:pt x="1721" y="92"/>
                </a:lnTo>
                <a:lnTo>
                  <a:pt x="1598" y="31"/>
                </a:lnTo>
                <a:lnTo>
                  <a:pt x="1475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Google Shape;2828;p53"/>
          <p:cNvSpPr/>
          <p:nvPr/>
        </p:nvSpPr>
        <p:spPr>
          <a:xfrm>
            <a:off x="464582" y="4707361"/>
            <a:ext cx="4245579" cy="24714"/>
          </a:xfrm>
          <a:custGeom>
            <a:avLst/>
            <a:gdLst/>
            <a:ahLst/>
            <a:cxnLst/>
            <a:rect l="l" t="t" r="r" b="b"/>
            <a:pathLst>
              <a:path w="52911" h="308" extrusionOk="0">
                <a:moveTo>
                  <a:pt x="123" y="1"/>
                </a:moveTo>
                <a:lnTo>
                  <a:pt x="62" y="31"/>
                </a:lnTo>
                <a:lnTo>
                  <a:pt x="31" y="62"/>
                </a:lnTo>
                <a:lnTo>
                  <a:pt x="0" y="93"/>
                </a:lnTo>
                <a:lnTo>
                  <a:pt x="0" y="154"/>
                </a:lnTo>
                <a:lnTo>
                  <a:pt x="0" y="216"/>
                </a:lnTo>
                <a:lnTo>
                  <a:pt x="31" y="246"/>
                </a:lnTo>
                <a:lnTo>
                  <a:pt x="62" y="277"/>
                </a:lnTo>
                <a:lnTo>
                  <a:pt x="123" y="308"/>
                </a:lnTo>
                <a:lnTo>
                  <a:pt x="52787" y="308"/>
                </a:lnTo>
                <a:lnTo>
                  <a:pt x="52849" y="277"/>
                </a:lnTo>
                <a:lnTo>
                  <a:pt x="52879" y="246"/>
                </a:lnTo>
                <a:lnTo>
                  <a:pt x="52910" y="216"/>
                </a:lnTo>
                <a:lnTo>
                  <a:pt x="52910" y="154"/>
                </a:lnTo>
                <a:lnTo>
                  <a:pt x="52910" y="93"/>
                </a:lnTo>
                <a:lnTo>
                  <a:pt x="52879" y="62"/>
                </a:lnTo>
                <a:lnTo>
                  <a:pt x="52849" y="31"/>
                </a:lnTo>
                <a:lnTo>
                  <a:pt x="52787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2829;p53"/>
          <p:cNvSpPr/>
          <p:nvPr/>
        </p:nvSpPr>
        <p:spPr>
          <a:xfrm>
            <a:off x="2799280" y="3696599"/>
            <a:ext cx="340298" cy="340298"/>
          </a:xfrm>
          <a:custGeom>
            <a:avLst/>
            <a:gdLst/>
            <a:ahLst/>
            <a:cxnLst/>
            <a:rect l="l" t="t" r="r" b="b"/>
            <a:pathLst>
              <a:path w="4241" h="4241" extrusionOk="0">
                <a:moveTo>
                  <a:pt x="1906" y="0"/>
                </a:moveTo>
                <a:lnTo>
                  <a:pt x="1691" y="31"/>
                </a:lnTo>
                <a:lnTo>
                  <a:pt x="1476" y="92"/>
                </a:lnTo>
                <a:lnTo>
                  <a:pt x="1291" y="154"/>
                </a:lnTo>
                <a:lnTo>
                  <a:pt x="1107" y="246"/>
                </a:lnTo>
                <a:lnTo>
                  <a:pt x="922" y="369"/>
                </a:lnTo>
                <a:lnTo>
                  <a:pt x="769" y="492"/>
                </a:lnTo>
                <a:lnTo>
                  <a:pt x="615" y="615"/>
                </a:lnTo>
                <a:lnTo>
                  <a:pt x="492" y="768"/>
                </a:lnTo>
                <a:lnTo>
                  <a:pt x="369" y="922"/>
                </a:lnTo>
                <a:lnTo>
                  <a:pt x="246" y="1106"/>
                </a:lnTo>
                <a:lnTo>
                  <a:pt x="154" y="1291"/>
                </a:lnTo>
                <a:lnTo>
                  <a:pt x="93" y="1475"/>
                </a:lnTo>
                <a:lnTo>
                  <a:pt x="31" y="1690"/>
                </a:lnTo>
                <a:lnTo>
                  <a:pt x="1" y="1905"/>
                </a:lnTo>
                <a:lnTo>
                  <a:pt x="1" y="2120"/>
                </a:lnTo>
                <a:lnTo>
                  <a:pt x="1" y="2335"/>
                </a:lnTo>
                <a:lnTo>
                  <a:pt x="31" y="2550"/>
                </a:lnTo>
                <a:lnTo>
                  <a:pt x="93" y="2735"/>
                </a:lnTo>
                <a:lnTo>
                  <a:pt x="154" y="2950"/>
                </a:lnTo>
                <a:lnTo>
                  <a:pt x="246" y="3134"/>
                </a:lnTo>
                <a:lnTo>
                  <a:pt x="369" y="3318"/>
                </a:lnTo>
                <a:lnTo>
                  <a:pt x="492" y="3472"/>
                </a:lnTo>
                <a:lnTo>
                  <a:pt x="615" y="3626"/>
                </a:lnTo>
                <a:lnTo>
                  <a:pt x="769" y="3749"/>
                </a:lnTo>
                <a:lnTo>
                  <a:pt x="922" y="3872"/>
                </a:lnTo>
                <a:lnTo>
                  <a:pt x="1107" y="3994"/>
                </a:lnTo>
                <a:lnTo>
                  <a:pt x="1291" y="4087"/>
                </a:lnTo>
                <a:lnTo>
                  <a:pt x="1476" y="4148"/>
                </a:lnTo>
                <a:lnTo>
                  <a:pt x="1691" y="4210"/>
                </a:lnTo>
                <a:lnTo>
                  <a:pt x="1906" y="4240"/>
                </a:lnTo>
                <a:lnTo>
                  <a:pt x="2336" y="4240"/>
                </a:lnTo>
                <a:lnTo>
                  <a:pt x="2551" y="4210"/>
                </a:lnTo>
                <a:lnTo>
                  <a:pt x="2735" y="4148"/>
                </a:lnTo>
                <a:lnTo>
                  <a:pt x="2950" y="4087"/>
                </a:lnTo>
                <a:lnTo>
                  <a:pt x="3135" y="3994"/>
                </a:lnTo>
                <a:lnTo>
                  <a:pt x="3319" y="3872"/>
                </a:lnTo>
                <a:lnTo>
                  <a:pt x="3473" y="3749"/>
                </a:lnTo>
                <a:lnTo>
                  <a:pt x="3626" y="3626"/>
                </a:lnTo>
                <a:lnTo>
                  <a:pt x="3749" y="3472"/>
                </a:lnTo>
                <a:lnTo>
                  <a:pt x="3872" y="3318"/>
                </a:lnTo>
                <a:lnTo>
                  <a:pt x="3995" y="3134"/>
                </a:lnTo>
                <a:lnTo>
                  <a:pt x="4087" y="2950"/>
                </a:lnTo>
                <a:lnTo>
                  <a:pt x="4149" y="2735"/>
                </a:lnTo>
                <a:lnTo>
                  <a:pt x="4210" y="2550"/>
                </a:lnTo>
                <a:lnTo>
                  <a:pt x="4241" y="2335"/>
                </a:lnTo>
                <a:lnTo>
                  <a:pt x="4241" y="2120"/>
                </a:lnTo>
                <a:lnTo>
                  <a:pt x="4241" y="1905"/>
                </a:lnTo>
                <a:lnTo>
                  <a:pt x="4210" y="1690"/>
                </a:lnTo>
                <a:lnTo>
                  <a:pt x="4149" y="1475"/>
                </a:lnTo>
                <a:lnTo>
                  <a:pt x="4087" y="1291"/>
                </a:lnTo>
                <a:lnTo>
                  <a:pt x="3995" y="1106"/>
                </a:lnTo>
                <a:lnTo>
                  <a:pt x="3872" y="922"/>
                </a:lnTo>
                <a:lnTo>
                  <a:pt x="3749" y="768"/>
                </a:lnTo>
                <a:lnTo>
                  <a:pt x="3626" y="615"/>
                </a:lnTo>
                <a:lnTo>
                  <a:pt x="3473" y="492"/>
                </a:lnTo>
                <a:lnTo>
                  <a:pt x="3319" y="369"/>
                </a:lnTo>
                <a:lnTo>
                  <a:pt x="3135" y="246"/>
                </a:lnTo>
                <a:lnTo>
                  <a:pt x="2950" y="154"/>
                </a:lnTo>
                <a:lnTo>
                  <a:pt x="2735" y="92"/>
                </a:lnTo>
                <a:lnTo>
                  <a:pt x="2551" y="31"/>
                </a:lnTo>
                <a:lnTo>
                  <a:pt x="2336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2830;p53"/>
          <p:cNvSpPr/>
          <p:nvPr/>
        </p:nvSpPr>
        <p:spPr>
          <a:xfrm>
            <a:off x="2969385" y="3696599"/>
            <a:ext cx="170189" cy="340298"/>
          </a:xfrm>
          <a:custGeom>
            <a:avLst/>
            <a:gdLst/>
            <a:ahLst/>
            <a:cxnLst/>
            <a:rect l="l" t="t" r="r" b="b"/>
            <a:pathLst>
              <a:path w="2121" h="4241" extrusionOk="0">
                <a:moveTo>
                  <a:pt x="1" y="0"/>
                </a:moveTo>
                <a:lnTo>
                  <a:pt x="1" y="4240"/>
                </a:lnTo>
                <a:lnTo>
                  <a:pt x="216" y="4240"/>
                </a:lnTo>
                <a:lnTo>
                  <a:pt x="431" y="4210"/>
                </a:lnTo>
                <a:lnTo>
                  <a:pt x="615" y="4148"/>
                </a:lnTo>
                <a:lnTo>
                  <a:pt x="830" y="4087"/>
                </a:lnTo>
                <a:lnTo>
                  <a:pt x="1015" y="3994"/>
                </a:lnTo>
                <a:lnTo>
                  <a:pt x="1199" y="3872"/>
                </a:lnTo>
                <a:lnTo>
                  <a:pt x="1353" y="3749"/>
                </a:lnTo>
                <a:lnTo>
                  <a:pt x="1506" y="3626"/>
                </a:lnTo>
                <a:lnTo>
                  <a:pt x="1629" y="3472"/>
                </a:lnTo>
                <a:lnTo>
                  <a:pt x="1752" y="3318"/>
                </a:lnTo>
                <a:lnTo>
                  <a:pt x="1875" y="3134"/>
                </a:lnTo>
                <a:lnTo>
                  <a:pt x="1967" y="2950"/>
                </a:lnTo>
                <a:lnTo>
                  <a:pt x="2029" y="2735"/>
                </a:lnTo>
                <a:lnTo>
                  <a:pt x="2090" y="2550"/>
                </a:lnTo>
                <a:lnTo>
                  <a:pt x="2121" y="2335"/>
                </a:lnTo>
                <a:lnTo>
                  <a:pt x="2121" y="2120"/>
                </a:lnTo>
                <a:lnTo>
                  <a:pt x="2090" y="1751"/>
                </a:lnTo>
                <a:lnTo>
                  <a:pt x="1998" y="1444"/>
                </a:lnTo>
                <a:lnTo>
                  <a:pt x="1875" y="1137"/>
                </a:lnTo>
                <a:lnTo>
                  <a:pt x="1691" y="830"/>
                </a:lnTo>
                <a:lnTo>
                  <a:pt x="1844" y="768"/>
                </a:lnTo>
                <a:lnTo>
                  <a:pt x="1967" y="676"/>
                </a:lnTo>
                <a:lnTo>
                  <a:pt x="2059" y="584"/>
                </a:lnTo>
                <a:lnTo>
                  <a:pt x="1906" y="522"/>
                </a:lnTo>
                <a:lnTo>
                  <a:pt x="1660" y="522"/>
                </a:lnTo>
                <a:lnTo>
                  <a:pt x="1568" y="553"/>
                </a:lnTo>
                <a:lnTo>
                  <a:pt x="1599" y="461"/>
                </a:lnTo>
                <a:lnTo>
                  <a:pt x="1629" y="400"/>
                </a:lnTo>
                <a:lnTo>
                  <a:pt x="1660" y="246"/>
                </a:lnTo>
                <a:lnTo>
                  <a:pt x="1629" y="62"/>
                </a:lnTo>
                <a:lnTo>
                  <a:pt x="1506" y="154"/>
                </a:lnTo>
                <a:lnTo>
                  <a:pt x="1414" y="246"/>
                </a:lnTo>
                <a:lnTo>
                  <a:pt x="1322" y="338"/>
                </a:lnTo>
                <a:lnTo>
                  <a:pt x="1291" y="430"/>
                </a:lnTo>
                <a:lnTo>
                  <a:pt x="1015" y="246"/>
                </a:lnTo>
                <a:lnTo>
                  <a:pt x="707" y="123"/>
                </a:lnTo>
                <a:lnTo>
                  <a:pt x="369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p53"/>
          <p:cNvSpPr/>
          <p:nvPr/>
        </p:nvSpPr>
        <p:spPr>
          <a:xfrm>
            <a:off x="2905275" y="3935709"/>
            <a:ext cx="103670" cy="214562"/>
          </a:xfrm>
          <a:custGeom>
            <a:avLst/>
            <a:gdLst/>
            <a:ahLst/>
            <a:cxnLst/>
            <a:rect l="l" t="t" r="r" b="b"/>
            <a:pathLst>
              <a:path w="1292" h="2674" extrusionOk="0">
                <a:moveTo>
                  <a:pt x="738" y="1"/>
                </a:moveTo>
                <a:lnTo>
                  <a:pt x="708" y="31"/>
                </a:lnTo>
                <a:lnTo>
                  <a:pt x="677" y="62"/>
                </a:lnTo>
                <a:lnTo>
                  <a:pt x="677" y="123"/>
                </a:lnTo>
                <a:lnTo>
                  <a:pt x="677" y="707"/>
                </a:lnTo>
                <a:lnTo>
                  <a:pt x="216" y="277"/>
                </a:lnTo>
                <a:lnTo>
                  <a:pt x="155" y="246"/>
                </a:lnTo>
                <a:lnTo>
                  <a:pt x="124" y="246"/>
                </a:lnTo>
                <a:lnTo>
                  <a:pt x="62" y="277"/>
                </a:lnTo>
                <a:lnTo>
                  <a:pt x="32" y="308"/>
                </a:lnTo>
                <a:lnTo>
                  <a:pt x="1" y="369"/>
                </a:lnTo>
                <a:lnTo>
                  <a:pt x="1" y="431"/>
                </a:lnTo>
                <a:lnTo>
                  <a:pt x="32" y="461"/>
                </a:lnTo>
                <a:lnTo>
                  <a:pt x="677" y="1045"/>
                </a:lnTo>
                <a:lnTo>
                  <a:pt x="677" y="2674"/>
                </a:lnTo>
                <a:lnTo>
                  <a:pt x="923" y="2674"/>
                </a:lnTo>
                <a:lnTo>
                  <a:pt x="923" y="646"/>
                </a:lnTo>
                <a:lnTo>
                  <a:pt x="1261" y="369"/>
                </a:lnTo>
                <a:lnTo>
                  <a:pt x="1291" y="308"/>
                </a:lnTo>
                <a:lnTo>
                  <a:pt x="1291" y="277"/>
                </a:lnTo>
                <a:lnTo>
                  <a:pt x="1261" y="185"/>
                </a:lnTo>
                <a:lnTo>
                  <a:pt x="1230" y="154"/>
                </a:lnTo>
                <a:lnTo>
                  <a:pt x="1138" y="154"/>
                </a:lnTo>
                <a:lnTo>
                  <a:pt x="1076" y="185"/>
                </a:lnTo>
                <a:lnTo>
                  <a:pt x="923" y="308"/>
                </a:lnTo>
                <a:lnTo>
                  <a:pt x="923" y="123"/>
                </a:lnTo>
                <a:lnTo>
                  <a:pt x="923" y="62"/>
                </a:lnTo>
                <a:lnTo>
                  <a:pt x="892" y="31"/>
                </a:lnTo>
                <a:lnTo>
                  <a:pt x="861" y="1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53"/>
          <p:cNvSpPr/>
          <p:nvPr/>
        </p:nvSpPr>
        <p:spPr>
          <a:xfrm>
            <a:off x="2969385" y="3935709"/>
            <a:ext cx="39558" cy="214562"/>
          </a:xfrm>
          <a:custGeom>
            <a:avLst/>
            <a:gdLst/>
            <a:ahLst/>
            <a:cxnLst/>
            <a:rect l="l" t="t" r="r" b="b"/>
            <a:pathLst>
              <a:path w="493" h="2674" extrusionOk="0">
                <a:moveTo>
                  <a:pt x="1" y="1"/>
                </a:moveTo>
                <a:lnTo>
                  <a:pt x="1" y="2674"/>
                </a:lnTo>
                <a:lnTo>
                  <a:pt x="124" y="2674"/>
                </a:lnTo>
                <a:lnTo>
                  <a:pt x="124" y="646"/>
                </a:lnTo>
                <a:lnTo>
                  <a:pt x="462" y="369"/>
                </a:lnTo>
                <a:lnTo>
                  <a:pt x="492" y="308"/>
                </a:lnTo>
                <a:lnTo>
                  <a:pt x="492" y="277"/>
                </a:lnTo>
                <a:lnTo>
                  <a:pt x="462" y="185"/>
                </a:lnTo>
                <a:lnTo>
                  <a:pt x="431" y="154"/>
                </a:lnTo>
                <a:lnTo>
                  <a:pt x="339" y="154"/>
                </a:lnTo>
                <a:lnTo>
                  <a:pt x="277" y="185"/>
                </a:lnTo>
                <a:lnTo>
                  <a:pt x="124" y="308"/>
                </a:lnTo>
                <a:lnTo>
                  <a:pt x="124" y="123"/>
                </a:lnTo>
                <a:lnTo>
                  <a:pt x="124" y="62"/>
                </a:lnTo>
                <a:lnTo>
                  <a:pt x="93" y="31"/>
                </a:lnTo>
                <a:lnTo>
                  <a:pt x="62" y="1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53"/>
          <p:cNvSpPr/>
          <p:nvPr/>
        </p:nvSpPr>
        <p:spPr>
          <a:xfrm>
            <a:off x="1056260" y="3792724"/>
            <a:ext cx="266317" cy="268804"/>
          </a:xfrm>
          <a:custGeom>
            <a:avLst/>
            <a:gdLst/>
            <a:ahLst/>
            <a:cxnLst/>
            <a:rect l="l" t="t" r="r" b="b"/>
            <a:pathLst>
              <a:path w="3319" h="3350" extrusionOk="0">
                <a:moveTo>
                  <a:pt x="1660" y="0"/>
                </a:moveTo>
                <a:lnTo>
                  <a:pt x="1322" y="31"/>
                </a:lnTo>
                <a:lnTo>
                  <a:pt x="1015" y="123"/>
                </a:lnTo>
                <a:lnTo>
                  <a:pt x="707" y="277"/>
                </a:lnTo>
                <a:lnTo>
                  <a:pt x="461" y="492"/>
                </a:lnTo>
                <a:lnTo>
                  <a:pt x="277" y="738"/>
                </a:lnTo>
                <a:lnTo>
                  <a:pt x="123" y="1014"/>
                </a:lnTo>
                <a:lnTo>
                  <a:pt x="31" y="1352"/>
                </a:lnTo>
                <a:lnTo>
                  <a:pt x="1" y="1690"/>
                </a:lnTo>
                <a:lnTo>
                  <a:pt x="31" y="1998"/>
                </a:lnTo>
                <a:lnTo>
                  <a:pt x="123" y="2336"/>
                </a:lnTo>
                <a:lnTo>
                  <a:pt x="277" y="2612"/>
                </a:lnTo>
                <a:lnTo>
                  <a:pt x="461" y="2858"/>
                </a:lnTo>
                <a:lnTo>
                  <a:pt x="707" y="3073"/>
                </a:lnTo>
                <a:lnTo>
                  <a:pt x="1015" y="3227"/>
                </a:lnTo>
                <a:lnTo>
                  <a:pt x="1322" y="3319"/>
                </a:lnTo>
                <a:lnTo>
                  <a:pt x="1660" y="3350"/>
                </a:lnTo>
                <a:lnTo>
                  <a:pt x="1998" y="3319"/>
                </a:lnTo>
                <a:lnTo>
                  <a:pt x="2305" y="3227"/>
                </a:lnTo>
                <a:lnTo>
                  <a:pt x="2582" y="3073"/>
                </a:lnTo>
                <a:lnTo>
                  <a:pt x="2827" y="2858"/>
                </a:lnTo>
                <a:lnTo>
                  <a:pt x="3042" y="2612"/>
                </a:lnTo>
                <a:lnTo>
                  <a:pt x="3196" y="2336"/>
                </a:lnTo>
                <a:lnTo>
                  <a:pt x="3288" y="1998"/>
                </a:lnTo>
                <a:lnTo>
                  <a:pt x="3319" y="1690"/>
                </a:lnTo>
                <a:lnTo>
                  <a:pt x="3288" y="1352"/>
                </a:lnTo>
                <a:lnTo>
                  <a:pt x="3196" y="1014"/>
                </a:lnTo>
                <a:lnTo>
                  <a:pt x="3042" y="738"/>
                </a:lnTo>
                <a:lnTo>
                  <a:pt x="2827" y="492"/>
                </a:lnTo>
                <a:lnTo>
                  <a:pt x="2582" y="277"/>
                </a:lnTo>
                <a:lnTo>
                  <a:pt x="2305" y="123"/>
                </a:lnTo>
                <a:lnTo>
                  <a:pt x="1998" y="31"/>
                </a:lnTo>
                <a:lnTo>
                  <a:pt x="1660" y="0"/>
                </a:lnTo>
                <a:close/>
              </a:path>
            </a:pathLst>
          </a:custGeom>
          <a:solidFill>
            <a:srgbClr val="8EAD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53"/>
          <p:cNvSpPr/>
          <p:nvPr/>
        </p:nvSpPr>
        <p:spPr>
          <a:xfrm>
            <a:off x="1189376" y="3792724"/>
            <a:ext cx="133198" cy="268804"/>
          </a:xfrm>
          <a:custGeom>
            <a:avLst/>
            <a:gdLst/>
            <a:ahLst/>
            <a:cxnLst/>
            <a:rect l="l" t="t" r="r" b="b"/>
            <a:pathLst>
              <a:path w="1660" h="3350" extrusionOk="0">
                <a:moveTo>
                  <a:pt x="1" y="0"/>
                </a:moveTo>
                <a:lnTo>
                  <a:pt x="1" y="3350"/>
                </a:lnTo>
                <a:lnTo>
                  <a:pt x="339" y="3319"/>
                </a:lnTo>
                <a:lnTo>
                  <a:pt x="646" y="3227"/>
                </a:lnTo>
                <a:lnTo>
                  <a:pt x="923" y="3073"/>
                </a:lnTo>
                <a:lnTo>
                  <a:pt x="1168" y="2858"/>
                </a:lnTo>
                <a:lnTo>
                  <a:pt x="1383" y="2612"/>
                </a:lnTo>
                <a:lnTo>
                  <a:pt x="1537" y="2336"/>
                </a:lnTo>
                <a:lnTo>
                  <a:pt x="1629" y="1998"/>
                </a:lnTo>
                <a:lnTo>
                  <a:pt x="1660" y="1690"/>
                </a:lnTo>
                <a:lnTo>
                  <a:pt x="1629" y="1414"/>
                </a:lnTo>
                <a:lnTo>
                  <a:pt x="1568" y="1137"/>
                </a:lnTo>
                <a:lnTo>
                  <a:pt x="1476" y="891"/>
                </a:lnTo>
                <a:lnTo>
                  <a:pt x="1322" y="676"/>
                </a:lnTo>
                <a:lnTo>
                  <a:pt x="1445" y="615"/>
                </a:lnTo>
                <a:lnTo>
                  <a:pt x="1537" y="553"/>
                </a:lnTo>
                <a:lnTo>
                  <a:pt x="1599" y="461"/>
                </a:lnTo>
                <a:lnTo>
                  <a:pt x="1506" y="431"/>
                </a:lnTo>
                <a:lnTo>
                  <a:pt x="1383" y="400"/>
                </a:lnTo>
                <a:lnTo>
                  <a:pt x="1322" y="431"/>
                </a:lnTo>
                <a:lnTo>
                  <a:pt x="1230" y="461"/>
                </a:lnTo>
                <a:lnTo>
                  <a:pt x="1291" y="308"/>
                </a:lnTo>
                <a:lnTo>
                  <a:pt x="1291" y="185"/>
                </a:lnTo>
                <a:lnTo>
                  <a:pt x="1291" y="62"/>
                </a:lnTo>
                <a:lnTo>
                  <a:pt x="1168" y="123"/>
                </a:lnTo>
                <a:lnTo>
                  <a:pt x="1107" y="185"/>
                </a:lnTo>
                <a:lnTo>
                  <a:pt x="1045" y="277"/>
                </a:lnTo>
                <a:lnTo>
                  <a:pt x="1015" y="369"/>
                </a:lnTo>
                <a:lnTo>
                  <a:pt x="800" y="215"/>
                </a:lnTo>
                <a:lnTo>
                  <a:pt x="554" y="93"/>
                </a:lnTo>
                <a:lnTo>
                  <a:pt x="277" y="31"/>
                </a:lnTo>
                <a:lnTo>
                  <a:pt x="1" y="0"/>
                </a:lnTo>
                <a:close/>
              </a:path>
            </a:pathLst>
          </a:custGeom>
          <a:solidFill>
            <a:srgbClr val="B0CE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53"/>
          <p:cNvSpPr/>
          <p:nvPr/>
        </p:nvSpPr>
        <p:spPr>
          <a:xfrm>
            <a:off x="1137622" y="3982568"/>
            <a:ext cx="83931" cy="167702"/>
          </a:xfrm>
          <a:custGeom>
            <a:avLst/>
            <a:gdLst/>
            <a:ahLst/>
            <a:cxnLst/>
            <a:rect l="l" t="t" r="r" b="b"/>
            <a:pathLst>
              <a:path w="1046" h="2090" extrusionOk="0">
                <a:moveTo>
                  <a:pt x="584" y="0"/>
                </a:moveTo>
                <a:lnTo>
                  <a:pt x="554" y="92"/>
                </a:lnTo>
                <a:lnTo>
                  <a:pt x="554" y="523"/>
                </a:lnTo>
                <a:lnTo>
                  <a:pt x="185" y="215"/>
                </a:lnTo>
                <a:lnTo>
                  <a:pt x="93" y="185"/>
                </a:lnTo>
                <a:lnTo>
                  <a:pt x="31" y="215"/>
                </a:lnTo>
                <a:lnTo>
                  <a:pt x="1" y="277"/>
                </a:lnTo>
                <a:lnTo>
                  <a:pt x="31" y="369"/>
                </a:lnTo>
                <a:lnTo>
                  <a:pt x="554" y="799"/>
                </a:lnTo>
                <a:lnTo>
                  <a:pt x="554" y="2090"/>
                </a:lnTo>
                <a:lnTo>
                  <a:pt x="738" y="2090"/>
                </a:lnTo>
                <a:lnTo>
                  <a:pt x="738" y="492"/>
                </a:lnTo>
                <a:lnTo>
                  <a:pt x="984" y="277"/>
                </a:lnTo>
                <a:lnTo>
                  <a:pt x="1014" y="246"/>
                </a:lnTo>
                <a:lnTo>
                  <a:pt x="1045" y="185"/>
                </a:lnTo>
                <a:lnTo>
                  <a:pt x="1014" y="123"/>
                </a:lnTo>
                <a:lnTo>
                  <a:pt x="953" y="92"/>
                </a:lnTo>
                <a:lnTo>
                  <a:pt x="861" y="123"/>
                </a:lnTo>
                <a:lnTo>
                  <a:pt x="738" y="246"/>
                </a:lnTo>
                <a:lnTo>
                  <a:pt x="738" y="92"/>
                </a:lnTo>
                <a:lnTo>
                  <a:pt x="707" y="0"/>
                </a:lnTo>
                <a:close/>
              </a:path>
            </a:pathLst>
          </a:custGeom>
          <a:solidFill>
            <a:srgbClr val="9E5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6" name="Google Shape;2836;p53"/>
          <p:cNvSpPr/>
          <p:nvPr/>
        </p:nvSpPr>
        <p:spPr>
          <a:xfrm>
            <a:off x="1189376" y="3982568"/>
            <a:ext cx="32176" cy="167702"/>
          </a:xfrm>
          <a:custGeom>
            <a:avLst/>
            <a:gdLst/>
            <a:ahLst/>
            <a:cxnLst/>
            <a:rect l="l" t="t" r="r" b="b"/>
            <a:pathLst>
              <a:path w="401" h="2090" extrusionOk="0">
                <a:moveTo>
                  <a:pt x="1" y="0"/>
                </a:moveTo>
                <a:lnTo>
                  <a:pt x="1" y="2090"/>
                </a:lnTo>
                <a:lnTo>
                  <a:pt x="93" y="2090"/>
                </a:lnTo>
                <a:lnTo>
                  <a:pt x="93" y="492"/>
                </a:lnTo>
                <a:lnTo>
                  <a:pt x="339" y="277"/>
                </a:lnTo>
                <a:lnTo>
                  <a:pt x="369" y="246"/>
                </a:lnTo>
                <a:lnTo>
                  <a:pt x="400" y="185"/>
                </a:lnTo>
                <a:lnTo>
                  <a:pt x="369" y="123"/>
                </a:lnTo>
                <a:lnTo>
                  <a:pt x="308" y="92"/>
                </a:lnTo>
                <a:lnTo>
                  <a:pt x="216" y="123"/>
                </a:lnTo>
                <a:lnTo>
                  <a:pt x="93" y="246"/>
                </a:lnTo>
                <a:lnTo>
                  <a:pt x="93" y="92"/>
                </a:lnTo>
                <a:lnTo>
                  <a:pt x="62" y="0"/>
                </a:lnTo>
                <a:close/>
              </a:path>
            </a:pathLst>
          </a:custGeom>
          <a:solidFill>
            <a:srgbClr val="BF69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7" name="Google Shape;2837;p53"/>
          <p:cNvSpPr/>
          <p:nvPr/>
        </p:nvSpPr>
        <p:spPr>
          <a:xfrm>
            <a:off x="2754908" y="3753247"/>
            <a:ext cx="71574" cy="106077"/>
          </a:xfrm>
          <a:custGeom>
            <a:avLst/>
            <a:gdLst/>
            <a:ahLst/>
            <a:cxnLst/>
            <a:rect l="l" t="t" r="r" b="b"/>
            <a:pathLst>
              <a:path w="892" h="1322" extrusionOk="0">
                <a:moveTo>
                  <a:pt x="1" y="1"/>
                </a:moveTo>
                <a:lnTo>
                  <a:pt x="1" y="1322"/>
                </a:lnTo>
                <a:lnTo>
                  <a:pt x="892" y="1322"/>
                </a:lnTo>
                <a:lnTo>
                  <a:pt x="892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8" name="Google Shape;2838;p53"/>
          <p:cNvSpPr/>
          <p:nvPr/>
        </p:nvSpPr>
        <p:spPr>
          <a:xfrm>
            <a:off x="2752421" y="3753247"/>
            <a:ext cx="79036" cy="14925"/>
          </a:xfrm>
          <a:custGeom>
            <a:avLst/>
            <a:gdLst/>
            <a:ahLst/>
            <a:cxnLst/>
            <a:rect l="l" t="t" r="r" b="b"/>
            <a:pathLst>
              <a:path w="985" h="186" extrusionOk="0">
                <a:moveTo>
                  <a:pt x="1" y="1"/>
                </a:moveTo>
                <a:lnTo>
                  <a:pt x="1" y="185"/>
                </a:lnTo>
                <a:lnTo>
                  <a:pt x="984" y="185"/>
                </a:lnTo>
                <a:lnTo>
                  <a:pt x="984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9" name="Google Shape;2839;p53"/>
          <p:cNvSpPr/>
          <p:nvPr/>
        </p:nvSpPr>
        <p:spPr>
          <a:xfrm>
            <a:off x="2468938" y="3772986"/>
            <a:ext cx="424149" cy="382263"/>
          </a:xfrm>
          <a:custGeom>
            <a:avLst/>
            <a:gdLst/>
            <a:ahLst/>
            <a:cxnLst/>
            <a:rect l="l" t="t" r="r" b="b"/>
            <a:pathLst>
              <a:path w="5286" h="4764" extrusionOk="0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5285" y="4763"/>
                </a:lnTo>
                <a:lnTo>
                  <a:pt x="5285" y="1291"/>
                </a:lnTo>
                <a:lnTo>
                  <a:pt x="264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0" name="Google Shape;2840;p53"/>
          <p:cNvSpPr/>
          <p:nvPr/>
        </p:nvSpPr>
        <p:spPr>
          <a:xfrm>
            <a:off x="2468938" y="3772986"/>
            <a:ext cx="424149" cy="382263"/>
          </a:xfrm>
          <a:custGeom>
            <a:avLst/>
            <a:gdLst/>
            <a:ahLst/>
            <a:cxnLst/>
            <a:rect l="l" t="t" r="r" b="b"/>
            <a:pathLst>
              <a:path w="5286" h="4764" fill="none" extrusionOk="0">
                <a:moveTo>
                  <a:pt x="5285" y="4763"/>
                </a:move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  <a:lnTo>
                  <a:pt x="5285" y="1291"/>
                </a:lnTo>
                <a:lnTo>
                  <a:pt x="5285" y="476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53"/>
          <p:cNvSpPr/>
          <p:nvPr/>
        </p:nvSpPr>
        <p:spPr>
          <a:xfrm>
            <a:off x="2468938" y="3772986"/>
            <a:ext cx="212074" cy="382263"/>
          </a:xfrm>
          <a:custGeom>
            <a:avLst/>
            <a:gdLst/>
            <a:ahLst/>
            <a:cxnLst/>
            <a:rect l="l" t="t" r="r" b="b"/>
            <a:pathLst>
              <a:path w="2643" h="4764" extrusionOk="0">
                <a:moveTo>
                  <a:pt x="2643" y="1"/>
                </a:moveTo>
                <a:lnTo>
                  <a:pt x="0" y="1291"/>
                </a:lnTo>
                <a:lnTo>
                  <a:pt x="0" y="4763"/>
                </a:lnTo>
                <a:lnTo>
                  <a:pt x="2643" y="4763"/>
                </a:lnTo>
                <a:lnTo>
                  <a:pt x="26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53"/>
          <p:cNvSpPr/>
          <p:nvPr/>
        </p:nvSpPr>
        <p:spPr>
          <a:xfrm>
            <a:off x="2468938" y="3772986"/>
            <a:ext cx="212074" cy="382263"/>
          </a:xfrm>
          <a:custGeom>
            <a:avLst/>
            <a:gdLst/>
            <a:ahLst/>
            <a:cxnLst/>
            <a:rect l="l" t="t" r="r" b="b"/>
            <a:pathLst>
              <a:path w="2643" h="4764" fill="none" extrusionOk="0">
                <a:moveTo>
                  <a:pt x="2643" y="1"/>
                </a:moveTo>
                <a:lnTo>
                  <a:pt x="2643" y="4763"/>
                </a:lnTo>
                <a:lnTo>
                  <a:pt x="0" y="4763"/>
                </a:lnTo>
                <a:lnTo>
                  <a:pt x="0" y="1291"/>
                </a:lnTo>
                <a:lnTo>
                  <a:pt x="2643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3" name="Google Shape;2843;p53"/>
          <p:cNvSpPr/>
          <p:nvPr/>
        </p:nvSpPr>
        <p:spPr>
          <a:xfrm>
            <a:off x="2451687" y="3758222"/>
            <a:ext cx="458652" cy="133198"/>
          </a:xfrm>
          <a:custGeom>
            <a:avLst/>
            <a:gdLst/>
            <a:ahLst/>
            <a:cxnLst/>
            <a:rect l="l" t="t" r="r" b="b"/>
            <a:pathLst>
              <a:path w="5716" h="1660" extrusionOk="0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5592" y="1659"/>
                </a:lnTo>
                <a:lnTo>
                  <a:pt x="5715" y="1414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4" name="Google Shape;2844;p53"/>
          <p:cNvSpPr/>
          <p:nvPr/>
        </p:nvSpPr>
        <p:spPr>
          <a:xfrm>
            <a:off x="2525667" y="3913483"/>
            <a:ext cx="96208" cy="125816"/>
          </a:xfrm>
          <a:custGeom>
            <a:avLst/>
            <a:gdLst/>
            <a:ahLst/>
            <a:cxnLst/>
            <a:rect l="l" t="t" r="r" b="b"/>
            <a:pathLst>
              <a:path w="1199" h="1568" extrusionOk="0">
                <a:moveTo>
                  <a:pt x="0" y="1"/>
                </a:moveTo>
                <a:lnTo>
                  <a:pt x="0" y="1568"/>
                </a:lnTo>
                <a:lnTo>
                  <a:pt x="1198" y="1568"/>
                </a:lnTo>
                <a:lnTo>
                  <a:pt x="119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53"/>
          <p:cNvSpPr/>
          <p:nvPr/>
        </p:nvSpPr>
        <p:spPr>
          <a:xfrm>
            <a:off x="2525667" y="3913483"/>
            <a:ext cx="96208" cy="125816"/>
          </a:xfrm>
          <a:custGeom>
            <a:avLst/>
            <a:gdLst/>
            <a:ahLst/>
            <a:cxnLst/>
            <a:rect l="l" t="t" r="r" b="b"/>
            <a:pathLst>
              <a:path w="1199" h="1568" fill="none" extrusionOk="0">
                <a:moveTo>
                  <a:pt x="1198" y="1568"/>
                </a:moveTo>
                <a:lnTo>
                  <a:pt x="0" y="1568"/>
                </a:lnTo>
                <a:lnTo>
                  <a:pt x="0" y="1"/>
                </a:lnTo>
                <a:lnTo>
                  <a:pt x="1198" y="1"/>
                </a:lnTo>
                <a:lnTo>
                  <a:pt x="1198" y="15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53"/>
          <p:cNvSpPr/>
          <p:nvPr/>
        </p:nvSpPr>
        <p:spPr>
          <a:xfrm>
            <a:off x="2533049" y="3920945"/>
            <a:ext cx="81444" cy="110972"/>
          </a:xfrm>
          <a:custGeom>
            <a:avLst/>
            <a:gdLst/>
            <a:ahLst/>
            <a:cxnLst/>
            <a:rect l="l" t="t" r="r" b="b"/>
            <a:pathLst>
              <a:path w="1015" h="1383" extrusionOk="0">
                <a:moveTo>
                  <a:pt x="0" y="0"/>
                </a:moveTo>
                <a:lnTo>
                  <a:pt x="0" y="1383"/>
                </a:lnTo>
                <a:lnTo>
                  <a:pt x="1014" y="1383"/>
                </a:lnTo>
                <a:lnTo>
                  <a:pt x="101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53"/>
          <p:cNvSpPr/>
          <p:nvPr/>
        </p:nvSpPr>
        <p:spPr>
          <a:xfrm>
            <a:off x="2533049" y="3920945"/>
            <a:ext cx="81444" cy="110972"/>
          </a:xfrm>
          <a:custGeom>
            <a:avLst/>
            <a:gdLst/>
            <a:ahLst/>
            <a:cxnLst/>
            <a:rect l="l" t="t" r="r" b="b"/>
            <a:pathLst>
              <a:path w="1015" h="1383" fill="none" extrusionOk="0">
                <a:moveTo>
                  <a:pt x="1014" y="1383"/>
                </a:moveTo>
                <a:lnTo>
                  <a:pt x="0" y="1383"/>
                </a:lnTo>
                <a:lnTo>
                  <a:pt x="0" y="0"/>
                </a:lnTo>
                <a:lnTo>
                  <a:pt x="1014" y="0"/>
                </a:lnTo>
                <a:lnTo>
                  <a:pt x="1014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53"/>
          <p:cNvSpPr/>
          <p:nvPr/>
        </p:nvSpPr>
        <p:spPr>
          <a:xfrm>
            <a:off x="2570039" y="3918458"/>
            <a:ext cx="7462" cy="115947"/>
          </a:xfrm>
          <a:custGeom>
            <a:avLst/>
            <a:gdLst/>
            <a:ahLst/>
            <a:cxnLst/>
            <a:rect l="l" t="t" r="r" b="b"/>
            <a:pathLst>
              <a:path w="93" h="1445" extrusionOk="0">
                <a:moveTo>
                  <a:pt x="0" y="0"/>
                </a:moveTo>
                <a:lnTo>
                  <a:pt x="0" y="1445"/>
                </a:lnTo>
                <a:lnTo>
                  <a:pt x="92" y="1445"/>
                </a:lnTo>
                <a:lnTo>
                  <a:pt x="92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53"/>
          <p:cNvSpPr/>
          <p:nvPr/>
        </p:nvSpPr>
        <p:spPr>
          <a:xfrm>
            <a:off x="2570039" y="3918458"/>
            <a:ext cx="7462" cy="115947"/>
          </a:xfrm>
          <a:custGeom>
            <a:avLst/>
            <a:gdLst/>
            <a:ahLst/>
            <a:cxnLst/>
            <a:rect l="l" t="t" r="r" b="b"/>
            <a:pathLst>
              <a:path w="93" h="1445" fill="none" extrusionOk="0">
                <a:moveTo>
                  <a:pt x="92" y="1445"/>
                </a:moveTo>
                <a:lnTo>
                  <a:pt x="0" y="1445"/>
                </a:lnTo>
                <a:lnTo>
                  <a:pt x="0" y="0"/>
                </a:lnTo>
                <a:lnTo>
                  <a:pt x="92" y="0"/>
                </a:lnTo>
                <a:lnTo>
                  <a:pt x="92" y="1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53"/>
          <p:cNvSpPr/>
          <p:nvPr/>
        </p:nvSpPr>
        <p:spPr>
          <a:xfrm>
            <a:off x="2528074" y="3972699"/>
            <a:ext cx="91313" cy="7462"/>
          </a:xfrm>
          <a:custGeom>
            <a:avLst/>
            <a:gdLst/>
            <a:ahLst/>
            <a:cxnLst/>
            <a:rect l="l" t="t" r="r" b="b"/>
            <a:pathLst>
              <a:path w="1138" h="93" extrusionOk="0">
                <a:moveTo>
                  <a:pt x="1" y="0"/>
                </a:moveTo>
                <a:lnTo>
                  <a:pt x="1" y="93"/>
                </a:lnTo>
                <a:lnTo>
                  <a:pt x="1138" y="93"/>
                </a:lnTo>
                <a:lnTo>
                  <a:pt x="1138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53"/>
          <p:cNvSpPr/>
          <p:nvPr/>
        </p:nvSpPr>
        <p:spPr>
          <a:xfrm>
            <a:off x="2528074" y="3972699"/>
            <a:ext cx="91313" cy="7462"/>
          </a:xfrm>
          <a:custGeom>
            <a:avLst/>
            <a:gdLst/>
            <a:ahLst/>
            <a:cxnLst/>
            <a:rect l="l" t="t" r="r" b="b"/>
            <a:pathLst>
              <a:path w="1138" h="93" fill="none" extrusionOk="0">
                <a:moveTo>
                  <a:pt x="1" y="93"/>
                </a:moveTo>
                <a:lnTo>
                  <a:pt x="1" y="0"/>
                </a:lnTo>
                <a:lnTo>
                  <a:pt x="1138" y="0"/>
                </a:lnTo>
                <a:lnTo>
                  <a:pt x="1138" y="93"/>
                </a:lnTo>
                <a:lnTo>
                  <a:pt x="1" y="9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53"/>
          <p:cNvSpPr/>
          <p:nvPr/>
        </p:nvSpPr>
        <p:spPr>
          <a:xfrm>
            <a:off x="2525667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extrusionOk="0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53"/>
          <p:cNvSpPr/>
          <p:nvPr/>
        </p:nvSpPr>
        <p:spPr>
          <a:xfrm>
            <a:off x="2525667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fill="none" extrusionOk="0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38" y="1476"/>
                </a:lnTo>
                <a:lnTo>
                  <a:pt x="645" y="1476"/>
                </a:lnTo>
                <a:lnTo>
                  <a:pt x="645" y="1507"/>
                </a:lnTo>
                <a:lnTo>
                  <a:pt x="553" y="1507"/>
                </a:lnTo>
                <a:lnTo>
                  <a:pt x="55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61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53"/>
          <p:cNvSpPr/>
          <p:nvPr/>
        </p:nvSpPr>
        <p:spPr>
          <a:xfrm>
            <a:off x="2533049" y="3920945"/>
            <a:ext cx="51835" cy="110972"/>
          </a:xfrm>
          <a:custGeom>
            <a:avLst/>
            <a:gdLst/>
            <a:ahLst/>
            <a:cxnLst/>
            <a:rect l="l" t="t" r="r" b="b"/>
            <a:pathLst>
              <a:path w="646" h="1383" extrusionOk="0">
                <a:moveTo>
                  <a:pt x="0" y="0"/>
                </a:move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61" y="1383"/>
                </a:lnTo>
                <a:lnTo>
                  <a:pt x="461" y="738"/>
                </a:lnTo>
                <a:close/>
                <a:moveTo>
                  <a:pt x="553" y="983"/>
                </a:moveTo>
                <a:lnTo>
                  <a:pt x="553" y="1383"/>
                </a:lnTo>
                <a:lnTo>
                  <a:pt x="646" y="1383"/>
                </a:lnTo>
                <a:lnTo>
                  <a:pt x="553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53"/>
          <p:cNvSpPr/>
          <p:nvPr/>
        </p:nvSpPr>
        <p:spPr>
          <a:xfrm>
            <a:off x="2577421" y="3999820"/>
            <a:ext cx="7462" cy="32096"/>
          </a:xfrm>
          <a:custGeom>
            <a:avLst/>
            <a:gdLst/>
            <a:ahLst/>
            <a:cxnLst/>
            <a:rect l="l" t="t" r="r" b="b"/>
            <a:pathLst>
              <a:path w="93" h="400" fill="none" extrusionOk="0">
                <a:moveTo>
                  <a:pt x="0" y="0"/>
                </a:moveTo>
                <a:lnTo>
                  <a:pt x="0" y="400"/>
                </a:lnTo>
                <a:lnTo>
                  <a:pt x="93" y="4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53"/>
          <p:cNvSpPr/>
          <p:nvPr/>
        </p:nvSpPr>
        <p:spPr>
          <a:xfrm>
            <a:off x="2533049" y="3980081"/>
            <a:ext cx="37071" cy="51835"/>
          </a:xfrm>
          <a:custGeom>
            <a:avLst/>
            <a:gdLst/>
            <a:ahLst/>
            <a:cxnLst/>
            <a:rect l="l" t="t" r="r" b="b"/>
            <a:pathLst>
              <a:path w="462" h="646" fill="none" extrusionOk="0">
                <a:moveTo>
                  <a:pt x="461" y="1"/>
                </a:moveTo>
                <a:lnTo>
                  <a:pt x="0" y="1"/>
                </a:lnTo>
                <a:lnTo>
                  <a:pt x="0" y="646"/>
                </a:lnTo>
                <a:lnTo>
                  <a:pt x="461" y="646"/>
                </a:lnTo>
                <a:lnTo>
                  <a:pt x="46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53"/>
          <p:cNvSpPr/>
          <p:nvPr/>
        </p:nvSpPr>
        <p:spPr>
          <a:xfrm>
            <a:off x="2533049" y="3920945"/>
            <a:ext cx="37071" cy="51835"/>
          </a:xfrm>
          <a:custGeom>
            <a:avLst/>
            <a:gdLst/>
            <a:ahLst/>
            <a:cxnLst/>
            <a:rect l="l" t="t" r="r" b="b"/>
            <a:pathLst>
              <a:path w="462" h="646" fill="none" extrusionOk="0">
                <a:moveTo>
                  <a:pt x="369" y="0"/>
                </a:moveTo>
                <a:lnTo>
                  <a:pt x="0" y="0"/>
                </a:lnTo>
                <a:lnTo>
                  <a:pt x="0" y="645"/>
                </a:lnTo>
                <a:lnTo>
                  <a:pt x="461" y="645"/>
                </a:lnTo>
                <a:lnTo>
                  <a:pt x="461" y="492"/>
                </a:lnTo>
                <a:lnTo>
                  <a:pt x="3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53"/>
          <p:cNvSpPr/>
          <p:nvPr/>
        </p:nvSpPr>
        <p:spPr>
          <a:xfrm>
            <a:off x="2570039" y="3960342"/>
            <a:ext cx="7462" cy="74062"/>
          </a:xfrm>
          <a:custGeom>
            <a:avLst/>
            <a:gdLst/>
            <a:ahLst/>
            <a:cxnLst/>
            <a:rect l="l" t="t" r="r" b="b"/>
            <a:pathLst>
              <a:path w="93" h="923" extrusionOk="0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  <a:close/>
                <a:moveTo>
                  <a:pt x="0" y="247"/>
                </a:moveTo>
                <a:lnTo>
                  <a:pt x="0" y="892"/>
                </a:lnTo>
                <a:lnTo>
                  <a:pt x="0" y="923"/>
                </a:lnTo>
                <a:lnTo>
                  <a:pt x="92" y="923"/>
                </a:lnTo>
                <a:lnTo>
                  <a:pt x="92" y="892"/>
                </a:lnTo>
                <a:lnTo>
                  <a:pt x="92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53"/>
          <p:cNvSpPr/>
          <p:nvPr/>
        </p:nvSpPr>
        <p:spPr>
          <a:xfrm>
            <a:off x="2570039" y="3980081"/>
            <a:ext cx="7462" cy="54322"/>
          </a:xfrm>
          <a:custGeom>
            <a:avLst/>
            <a:gdLst/>
            <a:ahLst/>
            <a:cxnLst/>
            <a:rect l="l" t="t" r="r" b="b"/>
            <a:pathLst>
              <a:path w="93" h="677" fill="none" extrusionOk="0">
                <a:moveTo>
                  <a:pt x="62" y="1"/>
                </a:moveTo>
                <a:lnTo>
                  <a:pt x="0" y="1"/>
                </a:lnTo>
                <a:lnTo>
                  <a:pt x="0" y="646"/>
                </a:lnTo>
                <a:lnTo>
                  <a:pt x="0" y="677"/>
                </a:lnTo>
                <a:lnTo>
                  <a:pt x="92" y="677"/>
                </a:lnTo>
                <a:lnTo>
                  <a:pt x="92" y="646"/>
                </a:lnTo>
                <a:lnTo>
                  <a:pt x="92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3"/>
          <p:cNvSpPr/>
          <p:nvPr/>
        </p:nvSpPr>
        <p:spPr>
          <a:xfrm>
            <a:off x="2570039" y="3960342"/>
            <a:ext cx="2487" cy="12437"/>
          </a:xfrm>
          <a:custGeom>
            <a:avLst/>
            <a:gdLst/>
            <a:ahLst/>
            <a:cxnLst/>
            <a:rect l="l" t="t" r="r" b="b"/>
            <a:pathLst>
              <a:path w="31" h="155" fill="none" extrusionOk="0">
                <a:moveTo>
                  <a:pt x="0" y="1"/>
                </a:moveTo>
                <a:lnTo>
                  <a:pt x="0" y="154"/>
                </a:lnTo>
                <a:lnTo>
                  <a:pt x="31" y="154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53"/>
          <p:cNvSpPr/>
          <p:nvPr/>
        </p:nvSpPr>
        <p:spPr>
          <a:xfrm>
            <a:off x="2528074" y="3972699"/>
            <a:ext cx="46940" cy="7462"/>
          </a:xfrm>
          <a:custGeom>
            <a:avLst/>
            <a:gdLst/>
            <a:ahLst/>
            <a:cxnLst/>
            <a:rect l="l" t="t" r="r" b="b"/>
            <a:pathLst>
              <a:path w="585" h="93" extrusionOk="0">
                <a:moveTo>
                  <a:pt x="1" y="0"/>
                </a:moveTo>
                <a:lnTo>
                  <a:pt x="1" y="93"/>
                </a:lnTo>
                <a:lnTo>
                  <a:pt x="585" y="93"/>
                </a:lnTo>
                <a:lnTo>
                  <a:pt x="554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53"/>
          <p:cNvSpPr/>
          <p:nvPr/>
        </p:nvSpPr>
        <p:spPr>
          <a:xfrm>
            <a:off x="2528074" y="3972699"/>
            <a:ext cx="46940" cy="7462"/>
          </a:xfrm>
          <a:custGeom>
            <a:avLst/>
            <a:gdLst/>
            <a:ahLst/>
            <a:cxnLst/>
            <a:rect l="l" t="t" r="r" b="b"/>
            <a:pathLst>
              <a:path w="585" h="93" fill="none" extrusionOk="0">
                <a:moveTo>
                  <a:pt x="554" y="0"/>
                </a:moveTo>
                <a:lnTo>
                  <a:pt x="523" y="0"/>
                </a:lnTo>
                <a:lnTo>
                  <a:pt x="62" y="0"/>
                </a:lnTo>
                <a:lnTo>
                  <a:pt x="1" y="0"/>
                </a:lnTo>
                <a:lnTo>
                  <a:pt x="1" y="93"/>
                </a:lnTo>
                <a:lnTo>
                  <a:pt x="62" y="93"/>
                </a:lnTo>
                <a:lnTo>
                  <a:pt x="523" y="93"/>
                </a:lnTo>
                <a:lnTo>
                  <a:pt x="585" y="93"/>
                </a:lnTo>
                <a:lnTo>
                  <a:pt x="55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53"/>
          <p:cNvSpPr/>
          <p:nvPr/>
        </p:nvSpPr>
        <p:spPr>
          <a:xfrm>
            <a:off x="2740144" y="3913483"/>
            <a:ext cx="93720" cy="125816"/>
          </a:xfrm>
          <a:custGeom>
            <a:avLst/>
            <a:gdLst/>
            <a:ahLst/>
            <a:cxnLst/>
            <a:rect l="l" t="t" r="r" b="b"/>
            <a:pathLst>
              <a:path w="1168" h="1568" extrusionOk="0">
                <a:moveTo>
                  <a:pt x="0" y="1"/>
                </a:moveTo>
                <a:lnTo>
                  <a:pt x="0" y="1568"/>
                </a:lnTo>
                <a:lnTo>
                  <a:pt x="1168" y="1568"/>
                </a:lnTo>
                <a:lnTo>
                  <a:pt x="1168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53"/>
          <p:cNvSpPr/>
          <p:nvPr/>
        </p:nvSpPr>
        <p:spPr>
          <a:xfrm>
            <a:off x="2740144" y="3913483"/>
            <a:ext cx="93720" cy="125816"/>
          </a:xfrm>
          <a:custGeom>
            <a:avLst/>
            <a:gdLst/>
            <a:ahLst/>
            <a:cxnLst/>
            <a:rect l="l" t="t" r="r" b="b"/>
            <a:pathLst>
              <a:path w="1168" h="1568" fill="none" extrusionOk="0">
                <a:moveTo>
                  <a:pt x="1168" y="1568"/>
                </a:moveTo>
                <a:lnTo>
                  <a:pt x="0" y="1568"/>
                </a:lnTo>
                <a:lnTo>
                  <a:pt x="0" y="1"/>
                </a:lnTo>
                <a:lnTo>
                  <a:pt x="1168" y="1"/>
                </a:lnTo>
                <a:lnTo>
                  <a:pt x="1168" y="15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53"/>
          <p:cNvSpPr/>
          <p:nvPr/>
        </p:nvSpPr>
        <p:spPr>
          <a:xfrm>
            <a:off x="2747526" y="3920945"/>
            <a:ext cx="78956" cy="110972"/>
          </a:xfrm>
          <a:custGeom>
            <a:avLst/>
            <a:gdLst/>
            <a:ahLst/>
            <a:cxnLst/>
            <a:rect l="l" t="t" r="r" b="b"/>
            <a:pathLst>
              <a:path w="984" h="1383" extrusionOk="0">
                <a:moveTo>
                  <a:pt x="0" y="0"/>
                </a:moveTo>
                <a:lnTo>
                  <a:pt x="0" y="1383"/>
                </a:lnTo>
                <a:lnTo>
                  <a:pt x="984" y="1383"/>
                </a:lnTo>
                <a:lnTo>
                  <a:pt x="984" y="0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53"/>
          <p:cNvSpPr/>
          <p:nvPr/>
        </p:nvSpPr>
        <p:spPr>
          <a:xfrm>
            <a:off x="2747526" y="3920945"/>
            <a:ext cx="78956" cy="110972"/>
          </a:xfrm>
          <a:custGeom>
            <a:avLst/>
            <a:gdLst/>
            <a:ahLst/>
            <a:cxnLst/>
            <a:rect l="l" t="t" r="r" b="b"/>
            <a:pathLst>
              <a:path w="984" h="1383" fill="none" extrusionOk="0">
                <a:moveTo>
                  <a:pt x="984" y="1383"/>
                </a:moveTo>
                <a:lnTo>
                  <a:pt x="0" y="1383"/>
                </a:lnTo>
                <a:lnTo>
                  <a:pt x="0" y="0"/>
                </a:lnTo>
                <a:lnTo>
                  <a:pt x="984" y="0"/>
                </a:lnTo>
                <a:lnTo>
                  <a:pt x="984" y="138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53"/>
          <p:cNvSpPr/>
          <p:nvPr/>
        </p:nvSpPr>
        <p:spPr>
          <a:xfrm>
            <a:off x="2782029" y="3918458"/>
            <a:ext cx="9950" cy="115947"/>
          </a:xfrm>
          <a:custGeom>
            <a:avLst/>
            <a:gdLst/>
            <a:ahLst/>
            <a:cxnLst/>
            <a:rect l="l" t="t" r="r" b="b"/>
            <a:pathLst>
              <a:path w="124" h="1445" extrusionOk="0">
                <a:moveTo>
                  <a:pt x="1" y="0"/>
                </a:moveTo>
                <a:lnTo>
                  <a:pt x="1" y="1445"/>
                </a:lnTo>
                <a:lnTo>
                  <a:pt x="124" y="1445"/>
                </a:lnTo>
                <a:lnTo>
                  <a:pt x="124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53"/>
          <p:cNvSpPr/>
          <p:nvPr/>
        </p:nvSpPr>
        <p:spPr>
          <a:xfrm>
            <a:off x="2782029" y="3918458"/>
            <a:ext cx="9950" cy="115947"/>
          </a:xfrm>
          <a:custGeom>
            <a:avLst/>
            <a:gdLst/>
            <a:ahLst/>
            <a:cxnLst/>
            <a:rect l="l" t="t" r="r" b="b"/>
            <a:pathLst>
              <a:path w="124" h="1445" fill="none" extrusionOk="0">
                <a:moveTo>
                  <a:pt x="124" y="1445"/>
                </a:moveTo>
                <a:lnTo>
                  <a:pt x="1" y="1445"/>
                </a:lnTo>
                <a:lnTo>
                  <a:pt x="1" y="0"/>
                </a:lnTo>
                <a:lnTo>
                  <a:pt x="124" y="0"/>
                </a:lnTo>
                <a:lnTo>
                  <a:pt x="124" y="1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53"/>
          <p:cNvSpPr/>
          <p:nvPr/>
        </p:nvSpPr>
        <p:spPr>
          <a:xfrm>
            <a:off x="2742632" y="3972699"/>
            <a:ext cx="88826" cy="7462"/>
          </a:xfrm>
          <a:custGeom>
            <a:avLst/>
            <a:gdLst/>
            <a:ahLst/>
            <a:cxnLst/>
            <a:rect l="l" t="t" r="r" b="b"/>
            <a:pathLst>
              <a:path w="1107" h="93" extrusionOk="0">
                <a:moveTo>
                  <a:pt x="0" y="0"/>
                </a:moveTo>
                <a:lnTo>
                  <a:pt x="0" y="93"/>
                </a:lnTo>
                <a:lnTo>
                  <a:pt x="1106" y="93"/>
                </a:lnTo>
                <a:lnTo>
                  <a:pt x="1106" y="0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53"/>
          <p:cNvSpPr/>
          <p:nvPr/>
        </p:nvSpPr>
        <p:spPr>
          <a:xfrm>
            <a:off x="2742632" y="3972699"/>
            <a:ext cx="88826" cy="7462"/>
          </a:xfrm>
          <a:custGeom>
            <a:avLst/>
            <a:gdLst/>
            <a:ahLst/>
            <a:cxnLst/>
            <a:rect l="l" t="t" r="r" b="b"/>
            <a:pathLst>
              <a:path w="1107" h="93" fill="none" extrusionOk="0">
                <a:moveTo>
                  <a:pt x="0" y="93"/>
                </a:moveTo>
                <a:lnTo>
                  <a:pt x="0" y="0"/>
                </a:lnTo>
                <a:lnTo>
                  <a:pt x="1106" y="0"/>
                </a:lnTo>
                <a:lnTo>
                  <a:pt x="1106" y="93"/>
                </a:lnTo>
                <a:lnTo>
                  <a:pt x="0" y="93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53"/>
          <p:cNvSpPr/>
          <p:nvPr/>
        </p:nvSpPr>
        <p:spPr>
          <a:xfrm>
            <a:off x="2740144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extrusionOk="0">
                <a:moveTo>
                  <a:pt x="0" y="1"/>
                </a:move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53"/>
          <p:cNvSpPr/>
          <p:nvPr/>
        </p:nvSpPr>
        <p:spPr>
          <a:xfrm>
            <a:off x="2740144" y="3913483"/>
            <a:ext cx="59217" cy="125816"/>
          </a:xfrm>
          <a:custGeom>
            <a:avLst/>
            <a:gdLst/>
            <a:ahLst/>
            <a:cxnLst/>
            <a:rect l="l" t="t" r="r" b="b"/>
            <a:pathLst>
              <a:path w="738" h="1568" fill="none" extrusionOk="0">
                <a:moveTo>
                  <a:pt x="430" y="1"/>
                </a:moveTo>
                <a:lnTo>
                  <a:pt x="0" y="1"/>
                </a:lnTo>
                <a:lnTo>
                  <a:pt x="0" y="1568"/>
                </a:lnTo>
                <a:lnTo>
                  <a:pt x="738" y="1568"/>
                </a:lnTo>
                <a:lnTo>
                  <a:pt x="707" y="1476"/>
                </a:lnTo>
                <a:lnTo>
                  <a:pt x="646" y="1476"/>
                </a:lnTo>
                <a:lnTo>
                  <a:pt x="646" y="1507"/>
                </a:lnTo>
                <a:lnTo>
                  <a:pt x="523" y="1507"/>
                </a:lnTo>
                <a:lnTo>
                  <a:pt x="523" y="1476"/>
                </a:lnTo>
                <a:lnTo>
                  <a:pt x="92" y="1476"/>
                </a:lnTo>
                <a:lnTo>
                  <a:pt x="92" y="831"/>
                </a:lnTo>
                <a:lnTo>
                  <a:pt x="31" y="831"/>
                </a:lnTo>
                <a:lnTo>
                  <a:pt x="31" y="738"/>
                </a:lnTo>
                <a:lnTo>
                  <a:pt x="92" y="738"/>
                </a:lnTo>
                <a:lnTo>
                  <a:pt x="92" y="93"/>
                </a:lnTo>
                <a:lnTo>
                  <a:pt x="430" y="93"/>
                </a:lnTo>
                <a:lnTo>
                  <a:pt x="43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53"/>
          <p:cNvSpPr/>
          <p:nvPr/>
        </p:nvSpPr>
        <p:spPr>
          <a:xfrm>
            <a:off x="2747526" y="3920945"/>
            <a:ext cx="49348" cy="110972"/>
          </a:xfrm>
          <a:custGeom>
            <a:avLst/>
            <a:gdLst/>
            <a:ahLst/>
            <a:cxnLst/>
            <a:rect l="l" t="t" r="r" b="b"/>
            <a:pathLst>
              <a:path w="615" h="1383" extrusionOk="0">
                <a:moveTo>
                  <a:pt x="0" y="0"/>
                </a:move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  <a:close/>
                <a:moveTo>
                  <a:pt x="0" y="738"/>
                </a:moveTo>
                <a:lnTo>
                  <a:pt x="0" y="1383"/>
                </a:lnTo>
                <a:lnTo>
                  <a:pt x="431" y="1383"/>
                </a:lnTo>
                <a:lnTo>
                  <a:pt x="431" y="738"/>
                </a:lnTo>
                <a:close/>
                <a:moveTo>
                  <a:pt x="554" y="983"/>
                </a:moveTo>
                <a:lnTo>
                  <a:pt x="554" y="1383"/>
                </a:lnTo>
                <a:lnTo>
                  <a:pt x="615" y="1383"/>
                </a:lnTo>
                <a:lnTo>
                  <a:pt x="554" y="983"/>
                </a:lnTo>
                <a:close/>
              </a:path>
            </a:pathLst>
          </a:custGeom>
          <a:solidFill>
            <a:srgbClr val="66A9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53"/>
          <p:cNvSpPr/>
          <p:nvPr/>
        </p:nvSpPr>
        <p:spPr>
          <a:xfrm>
            <a:off x="2791898" y="3999820"/>
            <a:ext cx="4975" cy="32096"/>
          </a:xfrm>
          <a:custGeom>
            <a:avLst/>
            <a:gdLst/>
            <a:ahLst/>
            <a:cxnLst/>
            <a:rect l="l" t="t" r="r" b="b"/>
            <a:pathLst>
              <a:path w="62" h="400" fill="none" extrusionOk="0">
                <a:moveTo>
                  <a:pt x="1" y="0"/>
                </a:moveTo>
                <a:lnTo>
                  <a:pt x="1" y="400"/>
                </a:lnTo>
                <a:lnTo>
                  <a:pt x="62" y="40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53"/>
          <p:cNvSpPr/>
          <p:nvPr/>
        </p:nvSpPr>
        <p:spPr>
          <a:xfrm>
            <a:off x="2747526" y="3980081"/>
            <a:ext cx="34583" cy="51835"/>
          </a:xfrm>
          <a:custGeom>
            <a:avLst/>
            <a:gdLst/>
            <a:ahLst/>
            <a:cxnLst/>
            <a:rect l="l" t="t" r="r" b="b"/>
            <a:pathLst>
              <a:path w="431" h="646" fill="none" extrusionOk="0">
                <a:moveTo>
                  <a:pt x="431" y="1"/>
                </a:moveTo>
                <a:lnTo>
                  <a:pt x="0" y="1"/>
                </a:lnTo>
                <a:lnTo>
                  <a:pt x="0" y="646"/>
                </a:lnTo>
                <a:lnTo>
                  <a:pt x="431" y="646"/>
                </a:lnTo>
                <a:lnTo>
                  <a:pt x="43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53"/>
          <p:cNvSpPr/>
          <p:nvPr/>
        </p:nvSpPr>
        <p:spPr>
          <a:xfrm>
            <a:off x="2747526" y="3920945"/>
            <a:ext cx="34583" cy="51835"/>
          </a:xfrm>
          <a:custGeom>
            <a:avLst/>
            <a:gdLst/>
            <a:ahLst/>
            <a:cxnLst/>
            <a:rect l="l" t="t" r="r" b="b"/>
            <a:pathLst>
              <a:path w="431" h="646" fill="none" extrusionOk="0">
                <a:moveTo>
                  <a:pt x="338" y="0"/>
                </a:moveTo>
                <a:lnTo>
                  <a:pt x="0" y="0"/>
                </a:lnTo>
                <a:lnTo>
                  <a:pt x="0" y="645"/>
                </a:lnTo>
                <a:lnTo>
                  <a:pt x="431" y="645"/>
                </a:lnTo>
                <a:lnTo>
                  <a:pt x="431" y="492"/>
                </a:lnTo>
                <a:lnTo>
                  <a:pt x="33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53"/>
          <p:cNvSpPr/>
          <p:nvPr/>
        </p:nvSpPr>
        <p:spPr>
          <a:xfrm>
            <a:off x="2782029" y="3960342"/>
            <a:ext cx="9950" cy="74062"/>
          </a:xfrm>
          <a:custGeom>
            <a:avLst/>
            <a:gdLst/>
            <a:ahLst/>
            <a:cxnLst/>
            <a:rect l="l" t="t" r="r" b="b"/>
            <a:pathLst>
              <a:path w="124" h="923" extrusionOk="0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  <a:close/>
                <a:moveTo>
                  <a:pt x="1" y="247"/>
                </a:moveTo>
                <a:lnTo>
                  <a:pt x="1" y="892"/>
                </a:lnTo>
                <a:lnTo>
                  <a:pt x="1" y="923"/>
                </a:lnTo>
                <a:lnTo>
                  <a:pt x="124" y="923"/>
                </a:lnTo>
                <a:lnTo>
                  <a:pt x="124" y="892"/>
                </a:lnTo>
                <a:lnTo>
                  <a:pt x="124" y="492"/>
                </a:lnTo>
                <a:lnTo>
                  <a:pt x="62" y="247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53"/>
          <p:cNvSpPr/>
          <p:nvPr/>
        </p:nvSpPr>
        <p:spPr>
          <a:xfrm>
            <a:off x="2782029" y="3980081"/>
            <a:ext cx="9950" cy="54322"/>
          </a:xfrm>
          <a:custGeom>
            <a:avLst/>
            <a:gdLst/>
            <a:ahLst/>
            <a:cxnLst/>
            <a:rect l="l" t="t" r="r" b="b"/>
            <a:pathLst>
              <a:path w="124" h="677" fill="none" extrusionOk="0">
                <a:moveTo>
                  <a:pt x="62" y="1"/>
                </a:moveTo>
                <a:lnTo>
                  <a:pt x="1" y="1"/>
                </a:lnTo>
                <a:lnTo>
                  <a:pt x="1" y="646"/>
                </a:lnTo>
                <a:lnTo>
                  <a:pt x="1" y="677"/>
                </a:lnTo>
                <a:lnTo>
                  <a:pt x="124" y="677"/>
                </a:lnTo>
                <a:lnTo>
                  <a:pt x="124" y="646"/>
                </a:lnTo>
                <a:lnTo>
                  <a:pt x="124" y="246"/>
                </a:lnTo>
                <a:lnTo>
                  <a:pt x="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53"/>
          <p:cNvSpPr/>
          <p:nvPr/>
        </p:nvSpPr>
        <p:spPr>
          <a:xfrm>
            <a:off x="2782029" y="3960342"/>
            <a:ext cx="2568" cy="12437"/>
          </a:xfrm>
          <a:custGeom>
            <a:avLst/>
            <a:gdLst/>
            <a:ahLst/>
            <a:cxnLst/>
            <a:rect l="l" t="t" r="r" b="b"/>
            <a:pathLst>
              <a:path w="32" h="155" fill="none" extrusionOk="0">
                <a:moveTo>
                  <a:pt x="1" y="1"/>
                </a:moveTo>
                <a:lnTo>
                  <a:pt x="1" y="154"/>
                </a:lnTo>
                <a:lnTo>
                  <a:pt x="31" y="154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53"/>
          <p:cNvSpPr/>
          <p:nvPr/>
        </p:nvSpPr>
        <p:spPr>
          <a:xfrm>
            <a:off x="2742632" y="3972699"/>
            <a:ext cx="44453" cy="7462"/>
          </a:xfrm>
          <a:custGeom>
            <a:avLst/>
            <a:gdLst/>
            <a:ahLst/>
            <a:cxnLst/>
            <a:rect l="l" t="t" r="r" b="b"/>
            <a:pathLst>
              <a:path w="554" h="93" extrusionOk="0">
                <a:moveTo>
                  <a:pt x="0" y="0"/>
                </a:moveTo>
                <a:lnTo>
                  <a:pt x="0" y="93"/>
                </a:lnTo>
                <a:lnTo>
                  <a:pt x="553" y="93"/>
                </a:lnTo>
                <a:lnTo>
                  <a:pt x="522" y="0"/>
                </a:lnTo>
                <a:close/>
              </a:path>
            </a:pathLst>
          </a:custGeom>
          <a:solidFill>
            <a:srgbClr val="569A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53"/>
          <p:cNvSpPr/>
          <p:nvPr/>
        </p:nvSpPr>
        <p:spPr>
          <a:xfrm>
            <a:off x="2742632" y="3972699"/>
            <a:ext cx="44453" cy="7462"/>
          </a:xfrm>
          <a:custGeom>
            <a:avLst/>
            <a:gdLst/>
            <a:ahLst/>
            <a:cxnLst/>
            <a:rect l="l" t="t" r="r" b="b"/>
            <a:pathLst>
              <a:path w="554" h="93" fill="none" extrusionOk="0">
                <a:moveTo>
                  <a:pt x="522" y="0"/>
                </a:moveTo>
                <a:lnTo>
                  <a:pt x="492" y="0"/>
                </a:lnTo>
                <a:lnTo>
                  <a:pt x="61" y="0"/>
                </a:lnTo>
                <a:lnTo>
                  <a:pt x="0" y="0"/>
                </a:lnTo>
                <a:lnTo>
                  <a:pt x="0" y="93"/>
                </a:lnTo>
                <a:lnTo>
                  <a:pt x="61" y="93"/>
                </a:lnTo>
                <a:lnTo>
                  <a:pt x="492" y="93"/>
                </a:lnTo>
                <a:lnTo>
                  <a:pt x="553" y="93"/>
                </a:lnTo>
                <a:lnTo>
                  <a:pt x="52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53"/>
          <p:cNvSpPr/>
          <p:nvPr/>
        </p:nvSpPr>
        <p:spPr>
          <a:xfrm>
            <a:off x="2451687" y="3758222"/>
            <a:ext cx="229326" cy="133198"/>
          </a:xfrm>
          <a:custGeom>
            <a:avLst/>
            <a:gdLst/>
            <a:ahLst/>
            <a:cxnLst/>
            <a:rect l="l" t="t" r="r" b="b"/>
            <a:pathLst>
              <a:path w="2858" h="1660" extrusionOk="0">
                <a:moveTo>
                  <a:pt x="2858" y="0"/>
                </a:moveTo>
                <a:lnTo>
                  <a:pt x="0" y="1414"/>
                </a:lnTo>
                <a:lnTo>
                  <a:pt x="123" y="1659"/>
                </a:lnTo>
                <a:lnTo>
                  <a:pt x="2858" y="338"/>
                </a:lnTo>
                <a:lnTo>
                  <a:pt x="2858" y="31"/>
                </a:lnTo>
                <a:lnTo>
                  <a:pt x="285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53"/>
          <p:cNvSpPr/>
          <p:nvPr/>
        </p:nvSpPr>
        <p:spPr>
          <a:xfrm>
            <a:off x="2138597" y="3129555"/>
            <a:ext cx="271291" cy="1020733"/>
          </a:xfrm>
          <a:custGeom>
            <a:avLst/>
            <a:gdLst/>
            <a:ahLst/>
            <a:cxnLst/>
            <a:rect l="l" t="t" r="r" b="b"/>
            <a:pathLst>
              <a:path w="3381" h="12721" extrusionOk="0">
                <a:moveTo>
                  <a:pt x="861" y="0"/>
                </a:moveTo>
                <a:lnTo>
                  <a:pt x="830" y="430"/>
                </a:lnTo>
                <a:lnTo>
                  <a:pt x="830" y="645"/>
                </a:lnTo>
                <a:lnTo>
                  <a:pt x="799" y="983"/>
                </a:lnTo>
                <a:lnTo>
                  <a:pt x="768" y="1229"/>
                </a:lnTo>
                <a:lnTo>
                  <a:pt x="768" y="1475"/>
                </a:lnTo>
                <a:lnTo>
                  <a:pt x="768" y="1536"/>
                </a:lnTo>
                <a:lnTo>
                  <a:pt x="738" y="2059"/>
                </a:lnTo>
                <a:lnTo>
                  <a:pt x="707" y="2151"/>
                </a:lnTo>
                <a:lnTo>
                  <a:pt x="707" y="2274"/>
                </a:lnTo>
                <a:lnTo>
                  <a:pt x="676" y="2704"/>
                </a:lnTo>
                <a:lnTo>
                  <a:pt x="645" y="3288"/>
                </a:lnTo>
                <a:lnTo>
                  <a:pt x="615" y="3872"/>
                </a:lnTo>
                <a:lnTo>
                  <a:pt x="0" y="12721"/>
                </a:lnTo>
                <a:lnTo>
                  <a:pt x="3380" y="12721"/>
                </a:lnTo>
                <a:lnTo>
                  <a:pt x="2796" y="3872"/>
                </a:lnTo>
                <a:lnTo>
                  <a:pt x="2735" y="3288"/>
                </a:lnTo>
                <a:lnTo>
                  <a:pt x="2704" y="2704"/>
                </a:lnTo>
                <a:lnTo>
                  <a:pt x="2673" y="2274"/>
                </a:lnTo>
                <a:lnTo>
                  <a:pt x="2673" y="2151"/>
                </a:lnTo>
                <a:lnTo>
                  <a:pt x="2673" y="2059"/>
                </a:lnTo>
                <a:lnTo>
                  <a:pt x="2612" y="1536"/>
                </a:lnTo>
                <a:lnTo>
                  <a:pt x="2612" y="1475"/>
                </a:lnTo>
                <a:lnTo>
                  <a:pt x="2612" y="1229"/>
                </a:lnTo>
                <a:lnTo>
                  <a:pt x="2581" y="983"/>
                </a:lnTo>
                <a:lnTo>
                  <a:pt x="2581" y="645"/>
                </a:lnTo>
                <a:lnTo>
                  <a:pt x="2550" y="430"/>
                </a:lnTo>
                <a:lnTo>
                  <a:pt x="252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53"/>
          <p:cNvSpPr/>
          <p:nvPr/>
        </p:nvSpPr>
        <p:spPr>
          <a:xfrm>
            <a:off x="2138597" y="3129555"/>
            <a:ext cx="135686" cy="1020733"/>
          </a:xfrm>
          <a:custGeom>
            <a:avLst/>
            <a:gdLst/>
            <a:ahLst/>
            <a:cxnLst/>
            <a:rect l="l" t="t" r="r" b="b"/>
            <a:pathLst>
              <a:path w="1691" h="12721" extrusionOk="0">
                <a:moveTo>
                  <a:pt x="861" y="0"/>
                </a:moveTo>
                <a:lnTo>
                  <a:pt x="0" y="12721"/>
                </a:lnTo>
                <a:lnTo>
                  <a:pt x="1690" y="12721"/>
                </a:lnTo>
                <a:lnTo>
                  <a:pt x="169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53"/>
          <p:cNvSpPr/>
          <p:nvPr/>
        </p:nvSpPr>
        <p:spPr>
          <a:xfrm>
            <a:off x="2205114" y="3164057"/>
            <a:ext cx="140661" cy="17332"/>
          </a:xfrm>
          <a:custGeom>
            <a:avLst/>
            <a:gdLst/>
            <a:ahLst/>
            <a:cxnLst/>
            <a:rect l="l" t="t" r="r" b="b"/>
            <a:pathLst>
              <a:path w="1753" h="216" extrusionOk="0">
                <a:moveTo>
                  <a:pt x="1" y="0"/>
                </a:moveTo>
                <a:lnTo>
                  <a:pt x="1" y="215"/>
                </a:lnTo>
                <a:lnTo>
                  <a:pt x="1752" y="215"/>
                </a:lnTo>
                <a:lnTo>
                  <a:pt x="1721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53"/>
          <p:cNvSpPr/>
          <p:nvPr/>
        </p:nvSpPr>
        <p:spPr>
          <a:xfrm>
            <a:off x="2200220" y="3228168"/>
            <a:ext cx="147963" cy="19739"/>
          </a:xfrm>
          <a:custGeom>
            <a:avLst/>
            <a:gdLst/>
            <a:ahLst/>
            <a:cxnLst/>
            <a:rect l="l" t="t" r="r" b="b"/>
            <a:pathLst>
              <a:path w="1844" h="246" extrusionOk="0">
                <a:moveTo>
                  <a:pt x="0" y="0"/>
                </a:moveTo>
                <a:lnTo>
                  <a:pt x="0" y="246"/>
                </a:lnTo>
                <a:lnTo>
                  <a:pt x="1844" y="246"/>
                </a:lnTo>
                <a:lnTo>
                  <a:pt x="1844" y="0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53"/>
          <p:cNvSpPr/>
          <p:nvPr/>
        </p:nvSpPr>
        <p:spPr>
          <a:xfrm>
            <a:off x="2195245" y="3294685"/>
            <a:ext cx="157912" cy="17332"/>
          </a:xfrm>
          <a:custGeom>
            <a:avLst/>
            <a:gdLst/>
            <a:ahLst/>
            <a:cxnLst/>
            <a:rect l="l" t="t" r="r" b="b"/>
            <a:pathLst>
              <a:path w="1968" h="216" extrusionOk="0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1967" y="216"/>
                </a:lnTo>
                <a:lnTo>
                  <a:pt x="1967" y="93"/>
                </a:lnTo>
                <a:lnTo>
                  <a:pt x="1967" y="1"/>
                </a:lnTo>
                <a:close/>
              </a:path>
            </a:pathLst>
          </a:custGeom>
          <a:solidFill>
            <a:srgbClr val="FFE5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53"/>
          <p:cNvSpPr/>
          <p:nvPr/>
        </p:nvSpPr>
        <p:spPr>
          <a:xfrm>
            <a:off x="2205114" y="3164057"/>
            <a:ext cx="69167" cy="17332"/>
          </a:xfrm>
          <a:custGeom>
            <a:avLst/>
            <a:gdLst/>
            <a:ahLst/>
            <a:cxnLst/>
            <a:rect l="l" t="t" r="r" b="b"/>
            <a:pathLst>
              <a:path w="862" h="216" extrusionOk="0">
                <a:moveTo>
                  <a:pt x="1" y="0"/>
                </a:moveTo>
                <a:lnTo>
                  <a:pt x="1" y="215"/>
                </a:lnTo>
                <a:lnTo>
                  <a:pt x="861" y="215"/>
                </a:lnTo>
                <a:lnTo>
                  <a:pt x="861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53"/>
          <p:cNvSpPr/>
          <p:nvPr/>
        </p:nvSpPr>
        <p:spPr>
          <a:xfrm>
            <a:off x="2200220" y="3228168"/>
            <a:ext cx="74062" cy="19739"/>
          </a:xfrm>
          <a:custGeom>
            <a:avLst/>
            <a:gdLst/>
            <a:ahLst/>
            <a:cxnLst/>
            <a:rect l="l" t="t" r="r" b="b"/>
            <a:pathLst>
              <a:path w="923" h="246" extrusionOk="0">
                <a:moveTo>
                  <a:pt x="0" y="0"/>
                </a:moveTo>
                <a:lnTo>
                  <a:pt x="0" y="246"/>
                </a:lnTo>
                <a:lnTo>
                  <a:pt x="922" y="246"/>
                </a:lnTo>
                <a:lnTo>
                  <a:pt x="922" y="0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53"/>
          <p:cNvSpPr/>
          <p:nvPr/>
        </p:nvSpPr>
        <p:spPr>
          <a:xfrm>
            <a:off x="2195245" y="3294685"/>
            <a:ext cx="79036" cy="17332"/>
          </a:xfrm>
          <a:custGeom>
            <a:avLst/>
            <a:gdLst/>
            <a:ahLst/>
            <a:cxnLst/>
            <a:rect l="l" t="t" r="r" b="b"/>
            <a:pathLst>
              <a:path w="985" h="216" extrusionOk="0">
                <a:moveTo>
                  <a:pt x="32" y="1"/>
                </a:moveTo>
                <a:lnTo>
                  <a:pt x="1" y="93"/>
                </a:lnTo>
                <a:lnTo>
                  <a:pt x="1" y="216"/>
                </a:lnTo>
                <a:lnTo>
                  <a:pt x="984" y="216"/>
                </a:lnTo>
                <a:lnTo>
                  <a:pt x="984" y="1"/>
                </a:lnTo>
                <a:close/>
              </a:path>
            </a:pathLst>
          </a:custGeom>
          <a:solidFill>
            <a:srgbClr val="F0D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53"/>
          <p:cNvSpPr/>
          <p:nvPr/>
        </p:nvSpPr>
        <p:spPr>
          <a:xfrm>
            <a:off x="2195245" y="3104841"/>
            <a:ext cx="157912" cy="24794"/>
          </a:xfrm>
          <a:custGeom>
            <a:avLst/>
            <a:gdLst/>
            <a:ahLst/>
            <a:cxnLst/>
            <a:rect l="l" t="t" r="r" b="b"/>
            <a:pathLst>
              <a:path w="1968" h="309" extrusionOk="0">
                <a:moveTo>
                  <a:pt x="1" y="1"/>
                </a:moveTo>
                <a:lnTo>
                  <a:pt x="1" y="308"/>
                </a:lnTo>
                <a:lnTo>
                  <a:pt x="1967" y="308"/>
                </a:lnTo>
                <a:lnTo>
                  <a:pt x="1967" y="1"/>
                </a:lnTo>
                <a:close/>
              </a:path>
            </a:pathLst>
          </a:custGeom>
          <a:solidFill>
            <a:srgbClr val="4278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53"/>
          <p:cNvSpPr/>
          <p:nvPr/>
        </p:nvSpPr>
        <p:spPr>
          <a:xfrm>
            <a:off x="2274200" y="3104841"/>
            <a:ext cx="78956" cy="24794"/>
          </a:xfrm>
          <a:custGeom>
            <a:avLst/>
            <a:gdLst/>
            <a:ahLst/>
            <a:cxnLst/>
            <a:rect l="l" t="t" r="r" b="b"/>
            <a:pathLst>
              <a:path w="984" h="309" extrusionOk="0">
                <a:moveTo>
                  <a:pt x="0" y="1"/>
                </a:moveTo>
                <a:lnTo>
                  <a:pt x="0" y="308"/>
                </a:lnTo>
                <a:lnTo>
                  <a:pt x="983" y="308"/>
                </a:lnTo>
                <a:lnTo>
                  <a:pt x="983" y="1"/>
                </a:lnTo>
                <a:close/>
              </a:path>
            </a:pathLst>
          </a:custGeom>
          <a:solidFill>
            <a:srgbClr val="3264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53"/>
          <p:cNvSpPr/>
          <p:nvPr/>
        </p:nvSpPr>
        <p:spPr>
          <a:xfrm>
            <a:off x="2274200" y="3028454"/>
            <a:ext cx="59217" cy="59217"/>
          </a:xfrm>
          <a:custGeom>
            <a:avLst/>
            <a:gdLst/>
            <a:ahLst/>
            <a:cxnLst/>
            <a:rect l="l" t="t" r="r" b="b"/>
            <a:pathLst>
              <a:path w="738" h="738" extrusionOk="0">
                <a:moveTo>
                  <a:pt x="369" y="0"/>
                </a:moveTo>
                <a:lnTo>
                  <a:pt x="215" y="31"/>
                </a:lnTo>
                <a:lnTo>
                  <a:pt x="123" y="123"/>
                </a:lnTo>
                <a:lnTo>
                  <a:pt x="31" y="215"/>
                </a:lnTo>
                <a:lnTo>
                  <a:pt x="0" y="369"/>
                </a:lnTo>
                <a:lnTo>
                  <a:pt x="31" y="523"/>
                </a:lnTo>
                <a:lnTo>
                  <a:pt x="123" y="615"/>
                </a:lnTo>
                <a:lnTo>
                  <a:pt x="215" y="707"/>
                </a:lnTo>
                <a:lnTo>
                  <a:pt x="369" y="738"/>
                </a:lnTo>
                <a:lnTo>
                  <a:pt x="522" y="707"/>
                </a:lnTo>
                <a:lnTo>
                  <a:pt x="615" y="615"/>
                </a:lnTo>
                <a:lnTo>
                  <a:pt x="707" y="523"/>
                </a:lnTo>
                <a:lnTo>
                  <a:pt x="738" y="369"/>
                </a:lnTo>
                <a:lnTo>
                  <a:pt x="707" y="215"/>
                </a:lnTo>
                <a:lnTo>
                  <a:pt x="615" y="123"/>
                </a:lnTo>
                <a:lnTo>
                  <a:pt x="522" y="31"/>
                </a:lnTo>
                <a:lnTo>
                  <a:pt x="369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53"/>
          <p:cNvSpPr/>
          <p:nvPr/>
        </p:nvSpPr>
        <p:spPr>
          <a:xfrm>
            <a:off x="2274200" y="2749867"/>
            <a:ext cx="673133" cy="261422"/>
          </a:xfrm>
          <a:custGeom>
            <a:avLst/>
            <a:gdLst/>
            <a:ahLst/>
            <a:cxnLst/>
            <a:rect l="l" t="t" r="r" b="b"/>
            <a:pathLst>
              <a:path w="8389" h="3258" extrusionOk="0">
                <a:moveTo>
                  <a:pt x="6115" y="0"/>
                </a:moveTo>
                <a:lnTo>
                  <a:pt x="5838" y="31"/>
                </a:lnTo>
                <a:lnTo>
                  <a:pt x="5531" y="93"/>
                </a:lnTo>
                <a:lnTo>
                  <a:pt x="5285" y="185"/>
                </a:lnTo>
                <a:lnTo>
                  <a:pt x="5008" y="308"/>
                </a:lnTo>
                <a:lnTo>
                  <a:pt x="4793" y="461"/>
                </a:lnTo>
                <a:lnTo>
                  <a:pt x="4578" y="646"/>
                </a:lnTo>
                <a:lnTo>
                  <a:pt x="4394" y="830"/>
                </a:lnTo>
                <a:lnTo>
                  <a:pt x="4210" y="1076"/>
                </a:lnTo>
                <a:lnTo>
                  <a:pt x="4025" y="984"/>
                </a:lnTo>
                <a:lnTo>
                  <a:pt x="3841" y="953"/>
                </a:lnTo>
                <a:lnTo>
                  <a:pt x="3626" y="891"/>
                </a:lnTo>
                <a:lnTo>
                  <a:pt x="3411" y="891"/>
                </a:lnTo>
                <a:lnTo>
                  <a:pt x="3134" y="922"/>
                </a:lnTo>
                <a:lnTo>
                  <a:pt x="2888" y="984"/>
                </a:lnTo>
                <a:lnTo>
                  <a:pt x="2643" y="1076"/>
                </a:lnTo>
                <a:lnTo>
                  <a:pt x="2397" y="1199"/>
                </a:lnTo>
                <a:lnTo>
                  <a:pt x="2212" y="1352"/>
                </a:lnTo>
                <a:lnTo>
                  <a:pt x="2028" y="1537"/>
                </a:lnTo>
                <a:lnTo>
                  <a:pt x="1874" y="1752"/>
                </a:lnTo>
                <a:lnTo>
                  <a:pt x="1751" y="1998"/>
                </a:lnTo>
                <a:lnTo>
                  <a:pt x="1536" y="1936"/>
                </a:lnTo>
                <a:lnTo>
                  <a:pt x="1291" y="1905"/>
                </a:lnTo>
                <a:lnTo>
                  <a:pt x="1045" y="1936"/>
                </a:lnTo>
                <a:lnTo>
                  <a:pt x="799" y="2028"/>
                </a:lnTo>
                <a:lnTo>
                  <a:pt x="553" y="2151"/>
                </a:lnTo>
                <a:lnTo>
                  <a:pt x="369" y="2305"/>
                </a:lnTo>
                <a:lnTo>
                  <a:pt x="215" y="2520"/>
                </a:lnTo>
                <a:lnTo>
                  <a:pt x="92" y="2735"/>
                </a:lnTo>
                <a:lnTo>
                  <a:pt x="31" y="2981"/>
                </a:lnTo>
                <a:lnTo>
                  <a:pt x="0" y="3257"/>
                </a:lnTo>
                <a:lnTo>
                  <a:pt x="7405" y="3257"/>
                </a:lnTo>
                <a:lnTo>
                  <a:pt x="7589" y="3227"/>
                </a:lnTo>
                <a:lnTo>
                  <a:pt x="7774" y="3196"/>
                </a:lnTo>
                <a:lnTo>
                  <a:pt x="7958" y="3104"/>
                </a:lnTo>
                <a:lnTo>
                  <a:pt x="8081" y="2981"/>
                </a:lnTo>
                <a:lnTo>
                  <a:pt x="8204" y="2827"/>
                </a:lnTo>
                <a:lnTo>
                  <a:pt x="8296" y="2643"/>
                </a:lnTo>
                <a:lnTo>
                  <a:pt x="8358" y="2458"/>
                </a:lnTo>
                <a:lnTo>
                  <a:pt x="8388" y="2274"/>
                </a:lnTo>
                <a:lnTo>
                  <a:pt x="8388" y="2028"/>
                </a:lnTo>
                <a:lnTo>
                  <a:pt x="8327" y="1813"/>
                </a:lnTo>
                <a:lnTo>
                  <a:pt x="8296" y="1598"/>
                </a:lnTo>
                <a:lnTo>
                  <a:pt x="8204" y="1383"/>
                </a:lnTo>
                <a:lnTo>
                  <a:pt x="8112" y="1199"/>
                </a:lnTo>
                <a:lnTo>
                  <a:pt x="7989" y="1014"/>
                </a:lnTo>
                <a:lnTo>
                  <a:pt x="7866" y="830"/>
                </a:lnTo>
                <a:lnTo>
                  <a:pt x="7712" y="676"/>
                </a:lnTo>
                <a:lnTo>
                  <a:pt x="7559" y="523"/>
                </a:lnTo>
                <a:lnTo>
                  <a:pt x="7405" y="400"/>
                </a:lnTo>
                <a:lnTo>
                  <a:pt x="7190" y="277"/>
                </a:lnTo>
                <a:lnTo>
                  <a:pt x="7006" y="185"/>
                </a:lnTo>
                <a:lnTo>
                  <a:pt x="6790" y="123"/>
                </a:lnTo>
                <a:lnTo>
                  <a:pt x="6575" y="62"/>
                </a:lnTo>
                <a:lnTo>
                  <a:pt x="6360" y="31"/>
                </a:lnTo>
                <a:lnTo>
                  <a:pt x="611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53"/>
          <p:cNvSpPr/>
          <p:nvPr/>
        </p:nvSpPr>
        <p:spPr>
          <a:xfrm>
            <a:off x="2402340" y="3035836"/>
            <a:ext cx="268804" cy="103670"/>
          </a:xfrm>
          <a:custGeom>
            <a:avLst/>
            <a:gdLst/>
            <a:ahLst/>
            <a:cxnLst/>
            <a:rect l="l" t="t" r="r" b="b"/>
            <a:pathLst>
              <a:path w="3350" h="1292" extrusionOk="0">
                <a:moveTo>
                  <a:pt x="2459" y="1"/>
                </a:moveTo>
                <a:lnTo>
                  <a:pt x="2213" y="31"/>
                </a:lnTo>
                <a:lnTo>
                  <a:pt x="1998" y="123"/>
                </a:lnTo>
                <a:lnTo>
                  <a:pt x="1814" y="246"/>
                </a:lnTo>
                <a:lnTo>
                  <a:pt x="1691" y="431"/>
                </a:lnTo>
                <a:lnTo>
                  <a:pt x="1537" y="369"/>
                </a:lnTo>
                <a:lnTo>
                  <a:pt x="1384" y="339"/>
                </a:lnTo>
                <a:lnTo>
                  <a:pt x="1168" y="369"/>
                </a:lnTo>
                <a:lnTo>
                  <a:pt x="953" y="461"/>
                </a:lnTo>
                <a:lnTo>
                  <a:pt x="800" y="615"/>
                </a:lnTo>
                <a:lnTo>
                  <a:pt x="708" y="799"/>
                </a:lnTo>
                <a:lnTo>
                  <a:pt x="523" y="738"/>
                </a:lnTo>
                <a:lnTo>
                  <a:pt x="431" y="769"/>
                </a:lnTo>
                <a:lnTo>
                  <a:pt x="308" y="799"/>
                </a:lnTo>
                <a:lnTo>
                  <a:pt x="247" y="830"/>
                </a:lnTo>
                <a:lnTo>
                  <a:pt x="154" y="922"/>
                </a:lnTo>
                <a:lnTo>
                  <a:pt x="93" y="984"/>
                </a:lnTo>
                <a:lnTo>
                  <a:pt x="62" y="1076"/>
                </a:lnTo>
                <a:lnTo>
                  <a:pt x="32" y="1168"/>
                </a:lnTo>
                <a:lnTo>
                  <a:pt x="1" y="1291"/>
                </a:lnTo>
                <a:lnTo>
                  <a:pt x="2951" y="1291"/>
                </a:lnTo>
                <a:lnTo>
                  <a:pt x="3104" y="1260"/>
                </a:lnTo>
                <a:lnTo>
                  <a:pt x="3227" y="1168"/>
                </a:lnTo>
                <a:lnTo>
                  <a:pt x="3319" y="1045"/>
                </a:lnTo>
                <a:lnTo>
                  <a:pt x="3350" y="892"/>
                </a:lnTo>
                <a:lnTo>
                  <a:pt x="3319" y="707"/>
                </a:lnTo>
                <a:lnTo>
                  <a:pt x="3289" y="554"/>
                </a:lnTo>
                <a:lnTo>
                  <a:pt x="3196" y="400"/>
                </a:lnTo>
                <a:lnTo>
                  <a:pt x="3073" y="246"/>
                </a:lnTo>
                <a:lnTo>
                  <a:pt x="2951" y="154"/>
                </a:lnTo>
                <a:lnTo>
                  <a:pt x="2797" y="62"/>
                </a:lnTo>
                <a:lnTo>
                  <a:pt x="2613" y="1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53"/>
          <p:cNvSpPr/>
          <p:nvPr/>
        </p:nvSpPr>
        <p:spPr>
          <a:xfrm>
            <a:off x="2106501" y="3972699"/>
            <a:ext cx="337891" cy="177571"/>
          </a:xfrm>
          <a:custGeom>
            <a:avLst/>
            <a:gdLst/>
            <a:ahLst/>
            <a:cxnLst/>
            <a:rect l="l" t="t" r="r" b="b"/>
            <a:pathLst>
              <a:path w="4211" h="2213" extrusionOk="0">
                <a:moveTo>
                  <a:pt x="1" y="0"/>
                </a:moveTo>
                <a:lnTo>
                  <a:pt x="1" y="2213"/>
                </a:lnTo>
                <a:lnTo>
                  <a:pt x="4210" y="2213"/>
                </a:lnTo>
                <a:lnTo>
                  <a:pt x="4210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53"/>
          <p:cNvSpPr/>
          <p:nvPr/>
        </p:nvSpPr>
        <p:spPr>
          <a:xfrm>
            <a:off x="2106501" y="3972699"/>
            <a:ext cx="170189" cy="177571"/>
          </a:xfrm>
          <a:custGeom>
            <a:avLst/>
            <a:gdLst/>
            <a:ahLst/>
            <a:cxnLst/>
            <a:rect l="l" t="t" r="r" b="b"/>
            <a:pathLst>
              <a:path w="2121" h="2213" extrusionOk="0">
                <a:moveTo>
                  <a:pt x="1" y="0"/>
                </a:moveTo>
                <a:lnTo>
                  <a:pt x="1" y="2213"/>
                </a:lnTo>
                <a:lnTo>
                  <a:pt x="2121" y="2213"/>
                </a:lnTo>
                <a:lnTo>
                  <a:pt x="2121" y="0"/>
                </a:lnTo>
                <a:close/>
              </a:path>
            </a:pathLst>
          </a:custGeom>
          <a:solidFill>
            <a:srgbClr val="3E54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53"/>
          <p:cNvSpPr/>
          <p:nvPr/>
        </p:nvSpPr>
        <p:spPr>
          <a:xfrm>
            <a:off x="2345692" y="4058955"/>
            <a:ext cx="51835" cy="51915"/>
          </a:xfrm>
          <a:custGeom>
            <a:avLst/>
            <a:gdLst/>
            <a:ahLst/>
            <a:cxnLst/>
            <a:rect l="l" t="t" r="r" b="b"/>
            <a:pathLst>
              <a:path w="646" h="647" extrusionOk="0">
                <a:moveTo>
                  <a:pt x="307" y="1"/>
                </a:moveTo>
                <a:lnTo>
                  <a:pt x="185" y="32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54"/>
                </a:lnTo>
                <a:lnTo>
                  <a:pt x="185" y="615"/>
                </a:lnTo>
                <a:lnTo>
                  <a:pt x="307" y="646"/>
                </a:lnTo>
                <a:lnTo>
                  <a:pt x="430" y="615"/>
                </a:lnTo>
                <a:lnTo>
                  <a:pt x="553" y="554"/>
                </a:lnTo>
                <a:lnTo>
                  <a:pt x="615" y="431"/>
                </a:lnTo>
                <a:lnTo>
                  <a:pt x="645" y="308"/>
                </a:lnTo>
                <a:lnTo>
                  <a:pt x="615" y="185"/>
                </a:lnTo>
                <a:lnTo>
                  <a:pt x="553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53"/>
          <p:cNvSpPr/>
          <p:nvPr/>
        </p:nvSpPr>
        <p:spPr>
          <a:xfrm>
            <a:off x="2348099" y="4061443"/>
            <a:ext cx="46940" cy="101183"/>
          </a:xfrm>
          <a:custGeom>
            <a:avLst/>
            <a:gdLst/>
            <a:ahLst/>
            <a:cxnLst/>
            <a:rect l="l" t="t" r="r" b="b"/>
            <a:pathLst>
              <a:path w="585" h="1261" extrusionOk="0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585" y="1260"/>
                </a:lnTo>
                <a:lnTo>
                  <a:pt x="585" y="308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53"/>
          <p:cNvSpPr/>
          <p:nvPr/>
        </p:nvSpPr>
        <p:spPr>
          <a:xfrm>
            <a:off x="2348099" y="4061443"/>
            <a:ext cx="22307" cy="101183"/>
          </a:xfrm>
          <a:custGeom>
            <a:avLst/>
            <a:gdLst/>
            <a:ahLst/>
            <a:cxnLst/>
            <a:rect l="l" t="t" r="r" b="b"/>
            <a:pathLst>
              <a:path w="278" h="1261" extrusionOk="0">
                <a:moveTo>
                  <a:pt x="277" y="1"/>
                </a:moveTo>
                <a:lnTo>
                  <a:pt x="185" y="31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1" y="1260"/>
                </a:lnTo>
                <a:lnTo>
                  <a:pt x="277" y="126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53"/>
          <p:cNvSpPr/>
          <p:nvPr/>
        </p:nvSpPr>
        <p:spPr>
          <a:xfrm>
            <a:off x="2345692" y="4160056"/>
            <a:ext cx="51835" cy="4975"/>
          </a:xfrm>
          <a:custGeom>
            <a:avLst/>
            <a:gdLst/>
            <a:ahLst/>
            <a:cxnLst/>
            <a:rect l="l" t="t" r="r" b="b"/>
            <a:pathLst>
              <a:path w="646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15" y="62"/>
                </a:lnTo>
                <a:lnTo>
                  <a:pt x="645" y="31"/>
                </a:lnTo>
                <a:lnTo>
                  <a:pt x="615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53"/>
          <p:cNvSpPr/>
          <p:nvPr/>
        </p:nvSpPr>
        <p:spPr>
          <a:xfrm>
            <a:off x="2345692" y="4160056"/>
            <a:ext cx="24714" cy="4975"/>
          </a:xfrm>
          <a:custGeom>
            <a:avLst/>
            <a:gdLst/>
            <a:ahLst/>
            <a:cxnLst/>
            <a:rect l="l" t="t" r="r" b="b"/>
            <a:pathLst>
              <a:path w="308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07" y="62"/>
                </a:lnTo>
                <a:lnTo>
                  <a:pt x="3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53"/>
          <p:cNvSpPr/>
          <p:nvPr/>
        </p:nvSpPr>
        <p:spPr>
          <a:xfrm>
            <a:off x="2138597" y="3994845"/>
            <a:ext cx="276186" cy="22307"/>
          </a:xfrm>
          <a:custGeom>
            <a:avLst/>
            <a:gdLst/>
            <a:ahLst/>
            <a:cxnLst/>
            <a:rect l="l" t="t" r="r" b="b"/>
            <a:pathLst>
              <a:path w="3442" h="278" extrusionOk="0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53"/>
          <p:cNvSpPr/>
          <p:nvPr/>
        </p:nvSpPr>
        <p:spPr>
          <a:xfrm>
            <a:off x="2276607" y="3994845"/>
            <a:ext cx="138173" cy="22307"/>
          </a:xfrm>
          <a:custGeom>
            <a:avLst/>
            <a:gdLst/>
            <a:ahLst/>
            <a:cxnLst/>
            <a:rect l="l" t="t" r="r" b="b"/>
            <a:pathLst>
              <a:path w="1722" h="278" extrusionOk="0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53"/>
          <p:cNvSpPr/>
          <p:nvPr/>
        </p:nvSpPr>
        <p:spPr>
          <a:xfrm>
            <a:off x="2276607" y="4031835"/>
            <a:ext cx="138173" cy="22307"/>
          </a:xfrm>
          <a:custGeom>
            <a:avLst/>
            <a:gdLst/>
            <a:ahLst/>
            <a:cxnLst/>
            <a:rect l="l" t="t" r="r" b="b"/>
            <a:pathLst>
              <a:path w="1722" h="278" extrusionOk="0">
                <a:moveTo>
                  <a:pt x="1" y="1"/>
                </a:moveTo>
                <a:lnTo>
                  <a:pt x="1" y="277"/>
                </a:lnTo>
                <a:lnTo>
                  <a:pt x="1721" y="277"/>
                </a:lnTo>
                <a:lnTo>
                  <a:pt x="172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53"/>
          <p:cNvSpPr/>
          <p:nvPr/>
        </p:nvSpPr>
        <p:spPr>
          <a:xfrm>
            <a:off x="2138597" y="4031835"/>
            <a:ext cx="276186" cy="22307"/>
          </a:xfrm>
          <a:custGeom>
            <a:avLst/>
            <a:gdLst/>
            <a:ahLst/>
            <a:cxnLst/>
            <a:rect l="l" t="t" r="r" b="b"/>
            <a:pathLst>
              <a:path w="3442" h="278" extrusionOk="0">
                <a:moveTo>
                  <a:pt x="0" y="1"/>
                </a:moveTo>
                <a:lnTo>
                  <a:pt x="0" y="277"/>
                </a:lnTo>
                <a:lnTo>
                  <a:pt x="3441" y="277"/>
                </a:lnTo>
                <a:lnTo>
                  <a:pt x="3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53"/>
          <p:cNvSpPr/>
          <p:nvPr/>
        </p:nvSpPr>
        <p:spPr>
          <a:xfrm>
            <a:off x="2244592" y="4068825"/>
            <a:ext cx="64192" cy="81444"/>
          </a:xfrm>
          <a:custGeom>
            <a:avLst/>
            <a:gdLst/>
            <a:ahLst/>
            <a:cxnLst/>
            <a:rect l="l" t="t" r="r" b="b"/>
            <a:pathLst>
              <a:path w="800" h="1015" extrusionOk="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799" y="1015"/>
                </a:lnTo>
                <a:lnTo>
                  <a:pt x="799" y="400"/>
                </a:lnTo>
                <a:lnTo>
                  <a:pt x="769" y="247"/>
                </a:lnTo>
                <a:lnTo>
                  <a:pt x="676" y="124"/>
                </a:lnTo>
                <a:lnTo>
                  <a:pt x="553" y="31"/>
                </a:lnTo>
                <a:lnTo>
                  <a:pt x="400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53"/>
          <p:cNvSpPr/>
          <p:nvPr/>
        </p:nvSpPr>
        <p:spPr>
          <a:xfrm>
            <a:off x="2244592" y="4068825"/>
            <a:ext cx="32096" cy="81444"/>
          </a:xfrm>
          <a:custGeom>
            <a:avLst/>
            <a:gdLst/>
            <a:ahLst/>
            <a:cxnLst/>
            <a:rect l="l" t="t" r="r" b="b"/>
            <a:pathLst>
              <a:path w="400" h="1015" extrusionOk="0">
                <a:moveTo>
                  <a:pt x="400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0" y="1015"/>
                </a:lnTo>
                <a:lnTo>
                  <a:pt x="400" y="1015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53"/>
          <p:cNvSpPr/>
          <p:nvPr/>
        </p:nvSpPr>
        <p:spPr>
          <a:xfrm>
            <a:off x="1675059" y="3454921"/>
            <a:ext cx="453757" cy="695360"/>
          </a:xfrm>
          <a:custGeom>
            <a:avLst/>
            <a:gdLst/>
            <a:ahLst/>
            <a:cxnLst/>
            <a:rect l="l" t="t" r="r" b="b"/>
            <a:pathLst>
              <a:path w="5655" h="8666" extrusionOk="0">
                <a:moveTo>
                  <a:pt x="1445" y="1"/>
                </a:moveTo>
                <a:lnTo>
                  <a:pt x="1322" y="646"/>
                </a:lnTo>
                <a:lnTo>
                  <a:pt x="1261" y="1046"/>
                </a:lnTo>
                <a:lnTo>
                  <a:pt x="1199" y="1445"/>
                </a:lnTo>
                <a:lnTo>
                  <a:pt x="1138" y="1845"/>
                </a:lnTo>
                <a:lnTo>
                  <a:pt x="1076" y="2244"/>
                </a:lnTo>
                <a:lnTo>
                  <a:pt x="1015" y="2613"/>
                </a:lnTo>
                <a:lnTo>
                  <a:pt x="1" y="8666"/>
                </a:lnTo>
                <a:lnTo>
                  <a:pt x="5654" y="8666"/>
                </a:lnTo>
                <a:lnTo>
                  <a:pt x="4671" y="2613"/>
                </a:lnTo>
                <a:lnTo>
                  <a:pt x="4610" y="2244"/>
                </a:lnTo>
                <a:lnTo>
                  <a:pt x="4548" y="1845"/>
                </a:lnTo>
                <a:lnTo>
                  <a:pt x="4456" y="1445"/>
                </a:lnTo>
                <a:lnTo>
                  <a:pt x="4395" y="1046"/>
                </a:lnTo>
                <a:lnTo>
                  <a:pt x="4333" y="646"/>
                </a:lnTo>
                <a:lnTo>
                  <a:pt x="4241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53"/>
          <p:cNvSpPr/>
          <p:nvPr/>
        </p:nvSpPr>
        <p:spPr>
          <a:xfrm>
            <a:off x="1675059" y="3454921"/>
            <a:ext cx="226919" cy="695360"/>
          </a:xfrm>
          <a:custGeom>
            <a:avLst/>
            <a:gdLst/>
            <a:ahLst/>
            <a:cxnLst/>
            <a:rect l="l" t="t" r="r" b="b"/>
            <a:pathLst>
              <a:path w="2828" h="8666" extrusionOk="0">
                <a:moveTo>
                  <a:pt x="1445" y="1"/>
                </a:moveTo>
                <a:lnTo>
                  <a:pt x="1" y="8666"/>
                </a:lnTo>
                <a:lnTo>
                  <a:pt x="2828" y="8666"/>
                </a:lnTo>
                <a:lnTo>
                  <a:pt x="28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53"/>
          <p:cNvSpPr/>
          <p:nvPr/>
        </p:nvSpPr>
        <p:spPr>
          <a:xfrm>
            <a:off x="1776160" y="3506755"/>
            <a:ext cx="251552" cy="32096"/>
          </a:xfrm>
          <a:custGeom>
            <a:avLst/>
            <a:gdLst/>
            <a:ahLst/>
            <a:cxnLst/>
            <a:rect l="l" t="t" r="r" b="b"/>
            <a:pathLst>
              <a:path w="3135" h="400" extrusionOk="0">
                <a:moveTo>
                  <a:pt x="62" y="0"/>
                </a:moveTo>
                <a:lnTo>
                  <a:pt x="1" y="400"/>
                </a:lnTo>
                <a:lnTo>
                  <a:pt x="3135" y="400"/>
                </a:lnTo>
                <a:lnTo>
                  <a:pt x="3073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53"/>
          <p:cNvSpPr/>
          <p:nvPr/>
        </p:nvSpPr>
        <p:spPr>
          <a:xfrm>
            <a:off x="1766290" y="3570865"/>
            <a:ext cx="273779" cy="32096"/>
          </a:xfrm>
          <a:custGeom>
            <a:avLst/>
            <a:gdLst/>
            <a:ahLst/>
            <a:cxnLst/>
            <a:rect l="l" t="t" r="r" b="b"/>
            <a:pathLst>
              <a:path w="3412" h="400" extrusionOk="0">
                <a:moveTo>
                  <a:pt x="62" y="0"/>
                </a:moveTo>
                <a:lnTo>
                  <a:pt x="1" y="400"/>
                </a:lnTo>
                <a:lnTo>
                  <a:pt x="3411" y="400"/>
                </a:lnTo>
                <a:lnTo>
                  <a:pt x="3319" y="0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53"/>
          <p:cNvSpPr/>
          <p:nvPr/>
        </p:nvSpPr>
        <p:spPr>
          <a:xfrm>
            <a:off x="1756421" y="3634896"/>
            <a:ext cx="293518" cy="29689"/>
          </a:xfrm>
          <a:custGeom>
            <a:avLst/>
            <a:gdLst/>
            <a:ahLst/>
            <a:cxnLst/>
            <a:rect l="l" t="t" r="r" b="b"/>
            <a:pathLst>
              <a:path w="3658" h="370" extrusionOk="0">
                <a:moveTo>
                  <a:pt x="62" y="1"/>
                </a:moveTo>
                <a:lnTo>
                  <a:pt x="1" y="370"/>
                </a:lnTo>
                <a:lnTo>
                  <a:pt x="3657" y="370"/>
                </a:lnTo>
                <a:lnTo>
                  <a:pt x="3596" y="1"/>
                </a:lnTo>
                <a:close/>
              </a:path>
            </a:pathLst>
          </a:custGeom>
          <a:solidFill>
            <a:srgbClr val="93AF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53"/>
          <p:cNvSpPr/>
          <p:nvPr/>
        </p:nvSpPr>
        <p:spPr>
          <a:xfrm>
            <a:off x="1776160" y="3506755"/>
            <a:ext cx="125816" cy="32096"/>
          </a:xfrm>
          <a:custGeom>
            <a:avLst/>
            <a:gdLst/>
            <a:ahLst/>
            <a:cxnLst/>
            <a:rect l="l" t="t" r="r" b="b"/>
            <a:pathLst>
              <a:path w="1568" h="400" extrusionOk="0">
                <a:moveTo>
                  <a:pt x="62" y="0"/>
                </a:moveTo>
                <a:lnTo>
                  <a:pt x="1" y="400"/>
                </a:lnTo>
                <a:lnTo>
                  <a:pt x="1568" y="400"/>
                </a:lnTo>
                <a:lnTo>
                  <a:pt x="1568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53"/>
          <p:cNvSpPr/>
          <p:nvPr/>
        </p:nvSpPr>
        <p:spPr>
          <a:xfrm>
            <a:off x="1766290" y="3570865"/>
            <a:ext cx="135686" cy="32096"/>
          </a:xfrm>
          <a:custGeom>
            <a:avLst/>
            <a:gdLst/>
            <a:ahLst/>
            <a:cxnLst/>
            <a:rect l="l" t="t" r="r" b="b"/>
            <a:pathLst>
              <a:path w="1691" h="400" extrusionOk="0">
                <a:moveTo>
                  <a:pt x="62" y="0"/>
                </a:moveTo>
                <a:lnTo>
                  <a:pt x="1" y="400"/>
                </a:lnTo>
                <a:lnTo>
                  <a:pt x="1691" y="400"/>
                </a:lnTo>
                <a:lnTo>
                  <a:pt x="1691" y="0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53"/>
          <p:cNvSpPr/>
          <p:nvPr/>
        </p:nvSpPr>
        <p:spPr>
          <a:xfrm>
            <a:off x="1756421" y="3634896"/>
            <a:ext cx="145555" cy="29689"/>
          </a:xfrm>
          <a:custGeom>
            <a:avLst/>
            <a:gdLst/>
            <a:ahLst/>
            <a:cxnLst/>
            <a:rect l="l" t="t" r="r" b="b"/>
            <a:pathLst>
              <a:path w="1814" h="370" extrusionOk="0">
                <a:moveTo>
                  <a:pt x="62" y="1"/>
                </a:moveTo>
                <a:lnTo>
                  <a:pt x="1" y="370"/>
                </a:lnTo>
                <a:lnTo>
                  <a:pt x="1814" y="370"/>
                </a:lnTo>
                <a:lnTo>
                  <a:pt x="1814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53"/>
          <p:cNvSpPr/>
          <p:nvPr/>
        </p:nvSpPr>
        <p:spPr>
          <a:xfrm>
            <a:off x="1771265" y="3427801"/>
            <a:ext cx="261342" cy="27201"/>
          </a:xfrm>
          <a:custGeom>
            <a:avLst/>
            <a:gdLst/>
            <a:ahLst/>
            <a:cxnLst/>
            <a:rect l="l" t="t" r="r" b="b"/>
            <a:pathLst>
              <a:path w="3257" h="339" extrusionOk="0">
                <a:moveTo>
                  <a:pt x="0" y="1"/>
                </a:moveTo>
                <a:lnTo>
                  <a:pt x="0" y="339"/>
                </a:lnTo>
                <a:lnTo>
                  <a:pt x="3257" y="339"/>
                </a:lnTo>
                <a:lnTo>
                  <a:pt x="3257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53"/>
          <p:cNvSpPr/>
          <p:nvPr/>
        </p:nvSpPr>
        <p:spPr>
          <a:xfrm>
            <a:off x="1901893" y="3427801"/>
            <a:ext cx="130711" cy="27201"/>
          </a:xfrm>
          <a:custGeom>
            <a:avLst/>
            <a:gdLst/>
            <a:ahLst/>
            <a:cxnLst/>
            <a:rect l="l" t="t" r="r" b="b"/>
            <a:pathLst>
              <a:path w="1629" h="339" extrusionOk="0">
                <a:moveTo>
                  <a:pt x="1" y="1"/>
                </a:moveTo>
                <a:lnTo>
                  <a:pt x="1" y="339"/>
                </a:lnTo>
                <a:lnTo>
                  <a:pt x="1629" y="339"/>
                </a:lnTo>
                <a:lnTo>
                  <a:pt x="1629" y="1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53"/>
          <p:cNvSpPr/>
          <p:nvPr/>
        </p:nvSpPr>
        <p:spPr>
          <a:xfrm>
            <a:off x="1717024" y="3028454"/>
            <a:ext cx="369826" cy="369906"/>
          </a:xfrm>
          <a:custGeom>
            <a:avLst/>
            <a:gdLst/>
            <a:ahLst/>
            <a:cxnLst/>
            <a:rect l="l" t="t" r="r" b="b"/>
            <a:pathLst>
              <a:path w="4609" h="4610" extrusionOk="0">
                <a:moveTo>
                  <a:pt x="2305" y="0"/>
                </a:moveTo>
                <a:lnTo>
                  <a:pt x="2059" y="31"/>
                </a:lnTo>
                <a:lnTo>
                  <a:pt x="1844" y="62"/>
                </a:lnTo>
                <a:lnTo>
                  <a:pt x="1629" y="123"/>
                </a:lnTo>
                <a:lnTo>
                  <a:pt x="1413" y="185"/>
                </a:lnTo>
                <a:lnTo>
                  <a:pt x="1198" y="277"/>
                </a:lnTo>
                <a:lnTo>
                  <a:pt x="1014" y="400"/>
                </a:lnTo>
                <a:lnTo>
                  <a:pt x="830" y="523"/>
                </a:lnTo>
                <a:lnTo>
                  <a:pt x="676" y="676"/>
                </a:lnTo>
                <a:lnTo>
                  <a:pt x="522" y="861"/>
                </a:lnTo>
                <a:lnTo>
                  <a:pt x="400" y="1014"/>
                </a:lnTo>
                <a:lnTo>
                  <a:pt x="277" y="1199"/>
                </a:lnTo>
                <a:lnTo>
                  <a:pt x="184" y="1414"/>
                </a:lnTo>
                <a:lnTo>
                  <a:pt x="92" y="1629"/>
                </a:lnTo>
                <a:lnTo>
                  <a:pt x="62" y="1844"/>
                </a:lnTo>
                <a:lnTo>
                  <a:pt x="0" y="2090"/>
                </a:lnTo>
                <a:lnTo>
                  <a:pt x="0" y="2305"/>
                </a:lnTo>
                <a:lnTo>
                  <a:pt x="0" y="2551"/>
                </a:lnTo>
                <a:lnTo>
                  <a:pt x="62" y="2766"/>
                </a:lnTo>
                <a:lnTo>
                  <a:pt x="92" y="3012"/>
                </a:lnTo>
                <a:lnTo>
                  <a:pt x="184" y="3196"/>
                </a:lnTo>
                <a:lnTo>
                  <a:pt x="277" y="3411"/>
                </a:lnTo>
                <a:lnTo>
                  <a:pt x="400" y="3595"/>
                </a:lnTo>
                <a:lnTo>
                  <a:pt x="522" y="3780"/>
                </a:lnTo>
                <a:lnTo>
                  <a:pt x="676" y="3933"/>
                </a:lnTo>
                <a:lnTo>
                  <a:pt x="830" y="4087"/>
                </a:lnTo>
                <a:lnTo>
                  <a:pt x="1014" y="4210"/>
                </a:lnTo>
                <a:lnTo>
                  <a:pt x="1198" y="4333"/>
                </a:lnTo>
                <a:lnTo>
                  <a:pt x="1413" y="4425"/>
                </a:lnTo>
                <a:lnTo>
                  <a:pt x="1629" y="4517"/>
                </a:lnTo>
                <a:lnTo>
                  <a:pt x="1844" y="4579"/>
                </a:lnTo>
                <a:lnTo>
                  <a:pt x="2059" y="4609"/>
                </a:lnTo>
                <a:lnTo>
                  <a:pt x="2550" y="4609"/>
                </a:lnTo>
                <a:lnTo>
                  <a:pt x="2765" y="4579"/>
                </a:lnTo>
                <a:lnTo>
                  <a:pt x="2980" y="4517"/>
                </a:lnTo>
                <a:lnTo>
                  <a:pt x="3196" y="4425"/>
                </a:lnTo>
                <a:lnTo>
                  <a:pt x="3411" y="4333"/>
                </a:lnTo>
                <a:lnTo>
                  <a:pt x="3595" y="4210"/>
                </a:lnTo>
                <a:lnTo>
                  <a:pt x="3779" y="4087"/>
                </a:lnTo>
                <a:lnTo>
                  <a:pt x="3933" y="3933"/>
                </a:lnTo>
                <a:lnTo>
                  <a:pt x="4087" y="3780"/>
                </a:lnTo>
                <a:lnTo>
                  <a:pt x="4210" y="3595"/>
                </a:lnTo>
                <a:lnTo>
                  <a:pt x="4332" y="3411"/>
                </a:lnTo>
                <a:lnTo>
                  <a:pt x="4425" y="3196"/>
                </a:lnTo>
                <a:lnTo>
                  <a:pt x="4517" y="3012"/>
                </a:lnTo>
                <a:lnTo>
                  <a:pt x="4578" y="2766"/>
                </a:lnTo>
                <a:lnTo>
                  <a:pt x="4609" y="2551"/>
                </a:lnTo>
                <a:lnTo>
                  <a:pt x="4609" y="2305"/>
                </a:lnTo>
                <a:lnTo>
                  <a:pt x="4609" y="2090"/>
                </a:lnTo>
                <a:lnTo>
                  <a:pt x="4578" y="1844"/>
                </a:lnTo>
                <a:lnTo>
                  <a:pt x="4517" y="1629"/>
                </a:lnTo>
                <a:lnTo>
                  <a:pt x="4425" y="1414"/>
                </a:lnTo>
                <a:lnTo>
                  <a:pt x="4332" y="1199"/>
                </a:lnTo>
                <a:lnTo>
                  <a:pt x="4210" y="1014"/>
                </a:lnTo>
                <a:lnTo>
                  <a:pt x="4087" y="861"/>
                </a:lnTo>
                <a:lnTo>
                  <a:pt x="3933" y="676"/>
                </a:lnTo>
                <a:lnTo>
                  <a:pt x="3779" y="523"/>
                </a:lnTo>
                <a:lnTo>
                  <a:pt x="3595" y="400"/>
                </a:lnTo>
                <a:lnTo>
                  <a:pt x="3411" y="277"/>
                </a:lnTo>
                <a:lnTo>
                  <a:pt x="3196" y="185"/>
                </a:lnTo>
                <a:lnTo>
                  <a:pt x="2980" y="123"/>
                </a:lnTo>
                <a:lnTo>
                  <a:pt x="2765" y="62"/>
                </a:lnTo>
                <a:lnTo>
                  <a:pt x="2550" y="31"/>
                </a:lnTo>
                <a:lnTo>
                  <a:pt x="2305" y="0"/>
                </a:lnTo>
                <a:close/>
              </a:path>
            </a:pathLst>
          </a:custGeom>
          <a:solidFill>
            <a:srgbClr val="B6E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53"/>
          <p:cNvSpPr/>
          <p:nvPr/>
        </p:nvSpPr>
        <p:spPr>
          <a:xfrm>
            <a:off x="1850139" y="3168952"/>
            <a:ext cx="197310" cy="197310"/>
          </a:xfrm>
          <a:custGeom>
            <a:avLst/>
            <a:gdLst/>
            <a:ahLst/>
            <a:cxnLst/>
            <a:rect l="l" t="t" r="r" b="b"/>
            <a:pathLst>
              <a:path w="2459" h="2459" extrusionOk="0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0" y="1660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15" y="2090"/>
                </a:lnTo>
                <a:lnTo>
                  <a:pt x="246" y="2121"/>
                </a:lnTo>
                <a:lnTo>
                  <a:pt x="62" y="2274"/>
                </a:lnTo>
                <a:lnTo>
                  <a:pt x="185" y="2367"/>
                </a:lnTo>
                <a:lnTo>
                  <a:pt x="338" y="2213"/>
                </a:lnTo>
                <a:lnTo>
                  <a:pt x="553" y="2367"/>
                </a:lnTo>
                <a:lnTo>
                  <a:pt x="676" y="2428"/>
                </a:lnTo>
                <a:lnTo>
                  <a:pt x="799" y="2459"/>
                </a:lnTo>
                <a:lnTo>
                  <a:pt x="1076" y="2459"/>
                </a:lnTo>
                <a:lnTo>
                  <a:pt x="1229" y="2428"/>
                </a:lnTo>
                <a:lnTo>
                  <a:pt x="1383" y="2367"/>
                </a:lnTo>
                <a:lnTo>
                  <a:pt x="1475" y="2336"/>
                </a:lnTo>
                <a:lnTo>
                  <a:pt x="1598" y="2244"/>
                </a:lnTo>
                <a:lnTo>
                  <a:pt x="1752" y="2121"/>
                </a:lnTo>
                <a:lnTo>
                  <a:pt x="1875" y="1967"/>
                </a:lnTo>
                <a:lnTo>
                  <a:pt x="1997" y="1814"/>
                </a:lnTo>
                <a:lnTo>
                  <a:pt x="2151" y="1476"/>
                </a:lnTo>
                <a:lnTo>
                  <a:pt x="2305" y="1076"/>
                </a:lnTo>
                <a:lnTo>
                  <a:pt x="2397" y="585"/>
                </a:lnTo>
                <a:lnTo>
                  <a:pt x="2458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53"/>
          <p:cNvSpPr/>
          <p:nvPr/>
        </p:nvSpPr>
        <p:spPr>
          <a:xfrm>
            <a:off x="1850139" y="3168952"/>
            <a:ext cx="197310" cy="185033"/>
          </a:xfrm>
          <a:custGeom>
            <a:avLst/>
            <a:gdLst/>
            <a:ahLst/>
            <a:cxnLst/>
            <a:rect l="l" t="t" r="r" b="b"/>
            <a:pathLst>
              <a:path w="2459" h="2306" extrusionOk="0">
                <a:moveTo>
                  <a:pt x="2458" y="1"/>
                </a:moveTo>
                <a:lnTo>
                  <a:pt x="2059" y="32"/>
                </a:lnTo>
                <a:lnTo>
                  <a:pt x="1721" y="93"/>
                </a:lnTo>
                <a:lnTo>
                  <a:pt x="1414" y="154"/>
                </a:lnTo>
                <a:lnTo>
                  <a:pt x="1137" y="216"/>
                </a:lnTo>
                <a:lnTo>
                  <a:pt x="861" y="339"/>
                </a:lnTo>
                <a:lnTo>
                  <a:pt x="584" y="492"/>
                </a:lnTo>
                <a:lnTo>
                  <a:pt x="338" y="677"/>
                </a:lnTo>
                <a:lnTo>
                  <a:pt x="185" y="892"/>
                </a:lnTo>
                <a:lnTo>
                  <a:pt x="62" y="1076"/>
                </a:lnTo>
                <a:lnTo>
                  <a:pt x="0" y="1322"/>
                </a:lnTo>
                <a:lnTo>
                  <a:pt x="0" y="1537"/>
                </a:lnTo>
                <a:lnTo>
                  <a:pt x="31" y="1721"/>
                </a:lnTo>
                <a:lnTo>
                  <a:pt x="31" y="1783"/>
                </a:lnTo>
                <a:lnTo>
                  <a:pt x="123" y="1967"/>
                </a:lnTo>
                <a:lnTo>
                  <a:pt x="185" y="2059"/>
                </a:lnTo>
                <a:lnTo>
                  <a:pt x="246" y="2121"/>
                </a:lnTo>
                <a:lnTo>
                  <a:pt x="62" y="2274"/>
                </a:lnTo>
                <a:lnTo>
                  <a:pt x="123" y="2305"/>
                </a:lnTo>
                <a:lnTo>
                  <a:pt x="245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53"/>
          <p:cNvSpPr/>
          <p:nvPr/>
        </p:nvSpPr>
        <p:spPr>
          <a:xfrm>
            <a:off x="1919144" y="3186203"/>
            <a:ext cx="46940" cy="81444"/>
          </a:xfrm>
          <a:custGeom>
            <a:avLst/>
            <a:gdLst/>
            <a:ahLst/>
            <a:cxnLst/>
            <a:rect l="l" t="t" r="r" b="b"/>
            <a:pathLst>
              <a:path w="585" h="1015" extrusionOk="0">
                <a:moveTo>
                  <a:pt x="277" y="1"/>
                </a:moveTo>
                <a:lnTo>
                  <a:pt x="1" y="124"/>
                </a:lnTo>
                <a:lnTo>
                  <a:pt x="369" y="1015"/>
                </a:lnTo>
                <a:lnTo>
                  <a:pt x="584" y="769"/>
                </a:lnTo>
                <a:lnTo>
                  <a:pt x="277" y="1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53"/>
          <p:cNvSpPr/>
          <p:nvPr/>
        </p:nvSpPr>
        <p:spPr>
          <a:xfrm>
            <a:off x="1889536" y="3282409"/>
            <a:ext cx="120922" cy="73981"/>
          </a:xfrm>
          <a:custGeom>
            <a:avLst/>
            <a:gdLst/>
            <a:ahLst/>
            <a:cxnLst/>
            <a:rect l="l" t="t" r="r" b="b"/>
            <a:pathLst>
              <a:path w="1507" h="922" extrusionOk="0">
                <a:moveTo>
                  <a:pt x="554" y="0"/>
                </a:moveTo>
                <a:lnTo>
                  <a:pt x="1" y="523"/>
                </a:lnTo>
                <a:lnTo>
                  <a:pt x="984" y="922"/>
                </a:lnTo>
                <a:lnTo>
                  <a:pt x="1107" y="830"/>
                </a:lnTo>
                <a:lnTo>
                  <a:pt x="1261" y="707"/>
                </a:lnTo>
                <a:lnTo>
                  <a:pt x="1384" y="553"/>
                </a:lnTo>
                <a:lnTo>
                  <a:pt x="1506" y="400"/>
                </a:lnTo>
                <a:lnTo>
                  <a:pt x="554" y="0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53"/>
          <p:cNvSpPr/>
          <p:nvPr/>
        </p:nvSpPr>
        <p:spPr>
          <a:xfrm>
            <a:off x="1766290" y="3107329"/>
            <a:ext cx="111052" cy="111052"/>
          </a:xfrm>
          <a:custGeom>
            <a:avLst/>
            <a:gdLst/>
            <a:ahLst/>
            <a:cxnLst/>
            <a:rect l="l" t="t" r="r" b="b"/>
            <a:pathLst>
              <a:path w="1384" h="1384" extrusionOk="0">
                <a:moveTo>
                  <a:pt x="1" y="1"/>
                </a:moveTo>
                <a:lnTo>
                  <a:pt x="62" y="339"/>
                </a:lnTo>
                <a:lnTo>
                  <a:pt x="93" y="615"/>
                </a:lnTo>
                <a:lnTo>
                  <a:pt x="185" y="830"/>
                </a:lnTo>
                <a:lnTo>
                  <a:pt x="277" y="1015"/>
                </a:lnTo>
                <a:lnTo>
                  <a:pt x="400" y="1199"/>
                </a:lnTo>
                <a:lnTo>
                  <a:pt x="554" y="1291"/>
                </a:lnTo>
                <a:lnTo>
                  <a:pt x="615" y="1322"/>
                </a:lnTo>
                <a:lnTo>
                  <a:pt x="769" y="1383"/>
                </a:lnTo>
                <a:lnTo>
                  <a:pt x="922" y="1353"/>
                </a:lnTo>
                <a:lnTo>
                  <a:pt x="1076" y="1322"/>
                </a:lnTo>
                <a:lnTo>
                  <a:pt x="1199" y="1230"/>
                </a:lnTo>
                <a:lnTo>
                  <a:pt x="1260" y="1322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68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53" y="922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7AB0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53"/>
          <p:cNvSpPr/>
          <p:nvPr/>
        </p:nvSpPr>
        <p:spPr>
          <a:xfrm>
            <a:off x="1766290" y="3107329"/>
            <a:ext cx="111052" cy="103670"/>
          </a:xfrm>
          <a:custGeom>
            <a:avLst/>
            <a:gdLst/>
            <a:ahLst/>
            <a:cxnLst/>
            <a:rect l="l" t="t" r="r" b="b"/>
            <a:pathLst>
              <a:path w="1384" h="1292" extrusionOk="0">
                <a:moveTo>
                  <a:pt x="1" y="1"/>
                </a:moveTo>
                <a:lnTo>
                  <a:pt x="1291" y="1291"/>
                </a:lnTo>
                <a:lnTo>
                  <a:pt x="1322" y="1260"/>
                </a:lnTo>
                <a:lnTo>
                  <a:pt x="1230" y="1199"/>
                </a:lnTo>
                <a:lnTo>
                  <a:pt x="1260" y="1137"/>
                </a:lnTo>
                <a:lnTo>
                  <a:pt x="1291" y="1107"/>
                </a:lnTo>
                <a:lnTo>
                  <a:pt x="1353" y="984"/>
                </a:lnTo>
                <a:lnTo>
                  <a:pt x="1353" y="953"/>
                </a:lnTo>
                <a:lnTo>
                  <a:pt x="1383" y="861"/>
                </a:lnTo>
                <a:lnTo>
                  <a:pt x="1353" y="738"/>
                </a:lnTo>
                <a:lnTo>
                  <a:pt x="1322" y="615"/>
                </a:lnTo>
                <a:lnTo>
                  <a:pt x="1260" y="492"/>
                </a:lnTo>
                <a:lnTo>
                  <a:pt x="1168" y="400"/>
                </a:lnTo>
                <a:lnTo>
                  <a:pt x="1045" y="277"/>
                </a:lnTo>
                <a:lnTo>
                  <a:pt x="892" y="216"/>
                </a:lnTo>
                <a:lnTo>
                  <a:pt x="738" y="154"/>
                </a:lnTo>
                <a:lnTo>
                  <a:pt x="431" y="62"/>
                </a:lnTo>
                <a:lnTo>
                  <a:pt x="1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53"/>
          <p:cNvSpPr/>
          <p:nvPr/>
        </p:nvSpPr>
        <p:spPr>
          <a:xfrm>
            <a:off x="1810662" y="3119685"/>
            <a:ext cx="27201" cy="41966"/>
          </a:xfrm>
          <a:custGeom>
            <a:avLst/>
            <a:gdLst/>
            <a:ahLst/>
            <a:cxnLst/>
            <a:rect l="l" t="t" r="r" b="b"/>
            <a:pathLst>
              <a:path w="339" h="523" extrusionOk="0">
                <a:moveTo>
                  <a:pt x="185" y="0"/>
                </a:moveTo>
                <a:lnTo>
                  <a:pt x="1" y="400"/>
                </a:lnTo>
                <a:lnTo>
                  <a:pt x="124" y="523"/>
                </a:lnTo>
                <a:lnTo>
                  <a:pt x="339" y="62"/>
                </a:lnTo>
                <a:lnTo>
                  <a:pt x="185" y="0"/>
                </a:lnTo>
                <a:close/>
              </a:path>
            </a:pathLst>
          </a:custGeom>
          <a:solidFill>
            <a:srgbClr val="93BE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53"/>
          <p:cNvSpPr/>
          <p:nvPr/>
        </p:nvSpPr>
        <p:spPr>
          <a:xfrm>
            <a:off x="1788516" y="3171439"/>
            <a:ext cx="64112" cy="39558"/>
          </a:xfrm>
          <a:custGeom>
            <a:avLst/>
            <a:gdLst/>
            <a:ahLst/>
            <a:cxnLst/>
            <a:rect l="l" t="t" r="r" b="b"/>
            <a:pathLst>
              <a:path w="799" h="493" extrusionOk="0">
                <a:moveTo>
                  <a:pt x="522" y="1"/>
                </a:moveTo>
                <a:lnTo>
                  <a:pt x="0" y="216"/>
                </a:lnTo>
                <a:lnTo>
                  <a:pt x="123" y="400"/>
                </a:lnTo>
                <a:lnTo>
                  <a:pt x="277" y="492"/>
                </a:lnTo>
                <a:lnTo>
                  <a:pt x="799" y="277"/>
                </a:lnTo>
                <a:lnTo>
                  <a:pt x="522" y="1"/>
                </a:lnTo>
                <a:close/>
              </a:path>
            </a:pathLst>
          </a:custGeom>
          <a:solidFill>
            <a:srgbClr val="6496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53"/>
          <p:cNvSpPr/>
          <p:nvPr/>
        </p:nvSpPr>
        <p:spPr>
          <a:xfrm>
            <a:off x="1342230" y="3728614"/>
            <a:ext cx="133198" cy="421661"/>
          </a:xfrm>
          <a:custGeom>
            <a:avLst/>
            <a:gdLst/>
            <a:ahLst/>
            <a:cxnLst/>
            <a:rect l="l" t="t" r="r" b="b"/>
            <a:pathLst>
              <a:path w="1660" h="5255" extrusionOk="0">
                <a:moveTo>
                  <a:pt x="277" y="1"/>
                </a:moveTo>
                <a:lnTo>
                  <a:pt x="1" y="5255"/>
                </a:lnTo>
                <a:lnTo>
                  <a:pt x="1660" y="5255"/>
                </a:lnTo>
                <a:lnTo>
                  <a:pt x="138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53"/>
          <p:cNvSpPr/>
          <p:nvPr/>
        </p:nvSpPr>
        <p:spPr>
          <a:xfrm>
            <a:off x="1342230" y="3728614"/>
            <a:ext cx="66679" cy="421661"/>
          </a:xfrm>
          <a:custGeom>
            <a:avLst/>
            <a:gdLst/>
            <a:ahLst/>
            <a:cxnLst/>
            <a:rect l="l" t="t" r="r" b="b"/>
            <a:pathLst>
              <a:path w="831" h="5255" extrusionOk="0">
                <a:moveTo>
                  <a:pt x="277" y="1"/>
                </a:moveTo>
                <a:lnTo>
                  <a:pt x="1" y="5255"/>
                </a:lnTo>
                <a:lnTo>
                  <a:pt x="830" y="5255"/>
                </a:lnTo>
                <a:lnTo>
                  <a:pt x="8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53"/>
          <p:cNvSpPr/>
          <p:nvPr/>
        </p:nvSpPr>
        <p:spPr>
          <a:xfrm>
            <a:off x="1359481" y="3713850"/>
            <a:ext cx="101183" cy="14844"/>
          </a:xfrm>
          <a:custGeom>
            <a:avLst/>
            <a:gdLst/>
            <a:ahLst/>
            <a:cxnLst/>
            <a:rect l="l" t="t" r="r" b="b"/>
            <a:pathLst>
              <a:path w="1261" h="185" extrusionOk="0">
                <a:moveTo>
                  <a:pt x="1" y="0"/>
                </a:moveTo>
                <a:lnTo>
                  <a:pt x="1" y="185"/>
                </a:lnTo>
                <a:lnTo>
                  <a:pt x="1261" y="185"/>
                </a:lnTo>
                <a:lnTo>
                  <a:pt x="126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53"/>
          <p:cNvSpPr/>
          <p:nvPr/>
        </p:nvSpPr>
        <p:spPr>
          <a:xfrm>
            <a:off x="1408828" y="3713850"/>
            <a:ext cx="51835" cy="14844"/>
          </a:xfrm>
          <a:custGeom>
            <a:avLst/>
            <a:gdLst/>
            <a:ahLst/>
            <a:cxnLst/>
            <a:rect l="l" t="t" r="r" b="b"/>
            <a:pathLst>
              <a:path w="646" h="185" extrusionOk="0">
                <a:moveTo>
                  <a:pt x="0" y="0"/>
                </a:moveTo>
                <a:lnTo>
                  <a:pt x="0" y="185"/>
                </a:lnTo>
                <a:lnTo>
                  <a:pt x="646" y="185"/>
                </a:lnTo>
                <a:lnTo>
                  <a:pt x="646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2" name="Google Shape;2932;p53"/>
          <p:cNvSpPr/>
          <p:nvPr/>
        </p:nvSpPr>
        <p:spPr>
          <a:xfrm>
            <a:off x="1292964" y="3837096"/>
            <a:ext cx="532633" cy="313177"/>
          </a:xfrm>
          <a:custGeom>
            <a:avLst/>
            <a:gdLst/>
            <a:ahLst/>
            <a:cxnLst/>
            <a:rect l="l" t="t" r="r" b="b"/>
            <a:pathLst>
              <a:path w="6638" h="3903" extrusionOk="0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21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6637" y="3903"/>
                </a:lnTo>
                <a:lnTo>
                  <a:pt x="6637" y="3319"/>
                </a:lnTo>
                <a:lnTo>
                  <a:pt x="6637" y="2981"/>
                </a:lnTo>
                <a:lnTo>
                  <a:pt x="6576" y="2674"/>
                </a:lnTo>
                <a:lnTo>
                  <a:pt x="6483" y="2336"/>
                </a:lnTo>
                <a:lnTo>
                  <a:pt x="6391" y="2028"/>
                </a:lnTo>
                <a:lnTo>
                  <a:pt x="6238" y="1752"/>
                </a:lnTo>
                <a:lnTo>
                  <a:pt x="6084" y="1475"/>
                </a:lnTo>
                <a:lnTo>
                  <a:pt x="5900" y="1230"/>
                </a:lnTo>
                <a:lnTo>
                  <a:pt x="5685" y="984"/>
                </a:lnTo>
                <a:lnTo>
                  <a:pt x="5439" y="769"/>
                </a:lnTo>
                <a:lnTo>
                  <a:pt x="5193" y="584"/>
                </a:lnTo>
                <a:lnTo>
                  <a:pt x="4916" y="400"/>
                </a:lnTo>
                <a:lnTo>
                  <a:pt x="4609" y="277"/>
                </a:lnTo>
                <a:lnTo>
                  <a:pt x="4302" y="154"/>
                </a:lnTo>
                <a:lnTo>
                  <a:pt x="3995" y="62"/>
                </a:lnTo>
                <a:lnTo>
                  <a:pt x="3657" y="31"/>
                </a:lnTo>
                <a:lnTo>
                  <a:pt x="3319" y="0"/>
                </a:lnTo>
                <a:close/>
              </a:path>
            </a:pathLst>
          </a:custGeom>
          <a:solidFill>
            <a:srgbClr val="A3E5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53"/>
          <p:cNvSpPr/>
          <p:nvPr/>
        </p:nvSpPr>
        <p:spPr>
          <a:xfrm>
            <a:off x="1292964" y="3837096"/>
            <a:ext cx="266317" cy="313177"/>
          </a:xfrm>
          <a:custGeom>
            <a:avLst/>
            <a:gdLst/>
            <a:ahLst/>
            <a:cxnLst/>
            <a:rect l="l" t="t" r="r" b="b"/>
            <a:pathLst>
              <a:path w="3319" h="3903" extrusionOk="0">
                <a:moveTo>
                  <a:pt x="3319" y="0"/>
                </a:moveTo>
                <a:lnTo>
                  <a:pt x="2981" y="31"/>
                </a:lnTo>
                <a:lnTo>
                  <a:pt x="2643" y="62"/>
                </a:lnTo>
                <a:lnTo>
                  <a:pt x="2335" y="154"/>
                </a:lnTo>
                <a:lnTo>
                  <a:pt x="2028" y="277"/>
                </a:lnTo>
                <a:lnTo>
                  <a:pt x="1752" y="400"/>
                </a:lnTo>
                <a:lnTo>
                  <a:pt x="1475" y="584"/>
                </a:lnTo>
                <a:lnTo>
                  <a:pt x="1199" y="769"/>
                </a:lnTo>
                <a:lnTo>
                  <a:pt x="983" y="984"/>
                </a:lnTo>
                <a:lnTo>
                  <a:pt x="768" y="1230"/>
                </a:lnTo>
                <a:lnTo>
                  <a:pt x="553" y="1475"/>
                </a:lnTo>
                <a:lnTo>
                  <a:pt x="400" y="1752"/>
                </a:lnTo>
                <a:lnTo>
                  <a:pt x="246" y="2028"/>
                </a:lnTo>
                <a:lnTo>
                  <a:pt x="154" y="2336"/>
                </a:lnTo>
                <a:lnTo>
                  <a:pt x="62" y="2674"/>
                </a:lnTo>
                <a:lnTo>
                  <a:pt x="0" y="2981"/>
                </a:lnTo>
                <a:lnTo>
                  <a:pt x="0" y="3319"/>
                </a:lnTo>
                <a:lnTo>
                  <a:pt x="0" y="3903"/>
                </a:lnTo>
                <a:lnTo>
                  <a:pt x="3319" y="3903"/>
                </a:lnTo>
                <a:lnTo>
                  <a:pt x="3319" y="0"/>
                </a:lnTo>
                <a:close/>
              </a:path>
            </a:pathLst>
          </a:custGeom>
          <a:solidFill>
            <a:srgbClr val="D5F7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53"/>
          <p:cNvSpPr/>
          <p:nvPr/>
        </p:nvSpPr>
        <p:spPr>
          <a:xfrm>
            <a:off x="1384195" y="4058955"/>
            <a:ext cx="49348" cy="51915"/>
          </a:xfrm>
          <a:custGeom>
            <a:avLst/>
            <a:gdLst/>
            <a:ahLst/>
            <a:cxnLst/>
            <a:rect l="l" t="t" r="r" b="b"/>
            <a:pathLst>
              <a:path w="615" h="647" extrusionOk="0">
                <a:moveTo>
                  <a:pt x="307" y="1"/>
                </a:moveTo>
                <a:lnTo>
                  <a:pt x="184" y="32"/>
                </a:lnTo>
                <a:lnTo>
                  <a:pt x="92" y="93"/>
                </a:lnTo>
                <a:lnTo>
                  <a:pt x="0" y="185"/>
                </a:lnTo>
                <a:lnTo>
                  <a:pt x="0" y="308"/>
                </a:lnTo>
                <a:lnTo>
                  <a:pt x="0" y="431"/>
                </a:lnTo>
                <a:lnTo>
                  <a:pt x="92" y="554"/>
                </a:lnTo>
                <a:lnTo>
                  <a:pt x="184" y="615"/>
                </a:lnTo>
                <a:lnTo>
                  <a:pt x="307" y="646"/>
                </a:lnTo>
                <a:lnTo>
                  <a:pt x="430" y="615"/>
                </a:lnTo>
                <a:lnTo>
                  <a:pt x="522" y="554"/>
                </a:lnTo>
                <a:lnTo>
                  <a:pt x="615" y="431"/>
                </a:lnTo>
                <a:lnTo>
                  <a:pt x="615" y="308"/>
                </a:lnTo>
                <a:lnTo>
                  <a:pt x="615" y="185"/>
                </a:lnTo>
                <a:lnTo>
                  <a:pt x="522" y="93"/>
                </a:lnTo>
                <a:lnTo>
                  <a:pt x="430" y="32"/>
                </a:lnTo>
                <a:lnTo>
                  <a:pt x="307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5" name="Google Shape;2935;p53"/>
          <p:cNvSpPr/>
          <p:nvPr/>
        </p:nvSpPr>
        <p:spPr>
          <a:xfrm>
            <a:off x="1386602" y="4061443"/>
            <a:ext cx="44453" cy="98695"/>
          </a:xfrm>
          <a:custGeom>
            <a:avLst/>
            <a:gdLst/>
            <a:ahLst/>
            <a:cxnLst/>
            <a:rect l="l" t="t" r="r" b="b"/>
            <a:pathLst>
              <a:path w="554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554" y="1230"/>
                </a:lnTo>
                <a:lnTo>
                  <a:pt x="55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53"/>
          <p:cNvSpPr/>
          <p:nvPr/>
        </p:nvSpPr>
        <p:spPr>
          <a:xfrm>
            <a:off x="1386602" y="4061443"/>
            <a:ext cx="22307" cy="98695"/>
          </a:xfrm>
          <a:custGeom>
            <a:avLst/>
            <a:gdLst/>
            <a:ahLst/>
            <a:cxnLst/>
            <a:rect l="l" t="t" r="r" b="b"/>
            <a:pathLst>
              <a:path w="278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1" y="185"/>
                </a:lnTo>
                <a:lnTo>
                  <a:pt x="1" y="277"/>
                </a:lnTo>
                <a:lnTo>
                  <a:pt x="1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53"/>
          <p:cNvSpPr/>
          <p:nvPr/>
        </p:nvSpPr>
        <p:spPr>
          <a:xfrm>
            <a:off x="1381707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646" y="62"/>
                </a:lnTo>
                <a:lnTo>
                  <a:pt x="676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53"/>
          <p:cNvSpPr/>
          <p:nvPr/>
        </p:nvSpPr>
        <p:spPr>
          <a:xfrm>
            <a:off x="1381707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1" y="1"/>
                </a:moveTo>
                <a:lnTo>
                  <a:pt x="0" y="31"/>
                </a:lnTo>
                <a:lnTo>
                  <a:pt x="31" y="62"/>
                </a:lnTo>
                <a:lnTo>
                  <a:pt x="338" y="62"/>
                </a:lnTo>
                <a:lnTo>
                  <a:pt x="3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53"/>
          <p:cNvSpPr/>
          <p:nvPr/>
        </p:nvSpPr>
        <p:spPr>
          <a:xfrm>
            <a:off x="1532074" y="4058955"/>
            <a:ext cx="51835" cy="51915"/>
          </a:xfrm>
          <a:custGeom>
            <a:avLst/>
            <a:gdLst/>
            <a:ahLst/>
            <a:cxnLst/>
            <a:rect l="l" t="t" r="r" b="b"/>
            <a:pathLst>
              <a:path w="646" h="647" extrusionOk="0">
                <a:moveTo>
                  <a:pt x="339" y="1"/>
                </a:moveTo>
                <a:lnTo>
                  <a:pt x="216" y="32"/>
                </a:lnTo>
                <a:lnTo>
                  <a:pt x="124" y="93"/>
                </a:lnTo>
                <a:lnTo>
                  <a:pt x="31" y="185"/>
                </a:lnTo>
                <a:lnTo>
                  <a:pt x="1" y="308"/>
                </a:lnTo>
                <a:lnTo>
                  <a:pt x="31" y="431"/>
                </a:lnTo>
                <a:lnTo>
                  <a:pt x="124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53"/>
          <p:cNvSpPr/>
          <p:nvPr/>
        </p:nvSpPr>
        <p:spPr>
          <a:xfrm>
            <a:off x="1537049" y="4061443"/>
            <a:ext cx="44453" cy="98695"/>
          </a:xfrm>
          <a:custGeom>
            <a:avLst/>
            <a:gdLst/>
            <a:ahLst/>
            <a:cxnLst/>
            <a:rect l="l" t="t" r="r" b="b"/>
            <a:pathLst>
              <a:path w="554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553" y="1230"/>
                </a:lnTo>
                <a:lnTo>
                  <a:pt x="553" y="277"/>
                </a:lnTo>
                <a:lnTo>
                  <a:pt x="553" y="185"/>
                </a:lnTo>
                <a:lnTo>
                  <a:pt x="492" y="93"/>
                </a:lnTo>
                <a:lnTo>
                  <a:pt x="400" y="31"/>
                </a:lnTo>
                <a:lnTo>
                  <a:pt x="277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1" name="Google Shape;2941;p53"/>
          <p:cNvSpPr/>
          <p:nvPr/>
        </p:nvSpPr>
        <p:spPr>
          <a:xfrm>
            <a:off x="1537049" y="4061443"/>
            <a:ext cx="22226" cy="98695"/>
          </a:xfrm>
          <a:custGeom>
            <a:avLst/>
            <a:gdLst/>
            <a:ahLst/>
            <a:cxnLst/>
            <a:rect l="l" t="t" r="r" b="b"/>
            <a:pathLst>
              <a:path w="277" h="1230" extrusionOk="0">
                <a:moveTo>
                  <a:pt x="277" y="1"/>
                </a:moveTo>
                <a:lnTo>
                  <a:pt x="154" y="31"/>
                </a:lnTo>
                <a:lnTo>
                  <a:pt x="62" y="93"/>
                </a:lnTo>
                <a:lnTo>
                  <a:pt x="0" y="185"/>
                </a:lnTo>
                <a:lnTo>
                  <a:pt x="0" y="277"/>
                </a:lnTo>
                <a:lnTo>
                  <a:pt x="0" y="1230"/>
                </a:lnTo>
                <a:lnTo>
                  <a:pt x="277" y="1230"/>
                </a:lnTo>
                <a:lnTo>
                  <a:pt x="277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53"/>
          <p:cNvSpPr/>
          <p:nvPr/>
        </p:nvSpPr>
        <p:spPr>
          <a:xfrm>
            <a:off x="1532074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53"/>
          <p:cNvSpPr/>
          <p:nvPr/>
        </p:nvSpPr>
        <p:spPr>
          <a:xfrm>
            <a:off x="1532074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1" y="1"/>
                </a:moveTo>
                <a:lnTo>
                  <a:pt x="1" y="31"/>
                </a:lnTo>
                <a:lnTo>
                  <a:pt x="31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4" name="Google Shape;2944;p53"/>
          <p:cNvSpPr/>
          <p:nvPr/>
        </p:nvSpPr>
        <p:spPr>
          <a:xfrm>
            <a:off x="1682441" y="4058955"/>
            <a:ext cx="51915" cy="51915"/>
          </a:xfrm>
          <a:custGeom>
            <a:avLst/>
            <a:gdLst/>
            <a:ahLst/>
            <a:cxnLst/>
            <a:rect l="l" t="t" r="r" b="b"/>
            <a:pathLst>
              <a:path w="647" h="647" extrusionOk="0">
                <a:moveTo>
                  <a:pt x="339" y="1"/>
                </a:moveTo>
                <a:lnTo>
                  <a:pt x="216" y="32"/>
                </a:lnTo>
                <a:lnTo>
                  <a:pt x="93" y="93"/>
                </a:lnTo>
                <a:lnTo>
                  <a:pt x="32" y="185"/>
                </a:lnTo>
                <a:lnTo>
                  <a:pt x="1" y="308"/>
                </a:lnTo>
                <a:lnTo>
                  <a:pt x="32" y="431"/>
                </a:lnTo>
                <a:lnTo>
                  <a:pt x="93" y="554"/>
                </a:lnTo>
                <a:lnTo>
                  <a:pt x="216" y="615"/>
                </a:lnTo>
                <a:lnTo>
                  <a:pt x="339" y="646"/>
                </a:lnTo>
                <a:lnTo>
                  <a:pt x="462" y="615"/>
                </a:lnTo>
                <a:lnTo>
                  <a:pt x="554" y="554"/>
                </a:lnTo>
                <a:lnTo>
                  <a:pt x="615" y="431"/>
                </a:lnTo>
                <a:lnTo>
                  <a:pt x="646" y="308"/>
                </a:lnTo>
                <a:lnTo>
                  <a:pt x="615" y="185"/>
                </a:lnTo>
                <a:lnTo>
                  <a:pt x="554" y="93"/>
                </a:lnTo>
                <a:lnTo>
                  <a:pt x="462" y="32"/>
                </a:lnTo>
                <a:lnTo>
                  <a:pt x="339" y="1"/>
                </a:lnTo>
                <a:close/>
              </a:path>
            </a:pathLst>
          </a:custGeom>
          <a:solidFill>
            <a:srgbClr val="7D9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53"/>
          <p:cNvSpPr/>
          <p:nvPr/>
        </p:nvSpPr>
        <p:spPr>
          <a:xfrm>
            <a:off x="1684928" y="4061443"/>
            <a:ext cx="46940" cy="98695"/>
          </a:xfrm>
          <a:custGeom>
            <a:avLst/>
            <a:gdLst/>
            <a:ahLst/>
            <a:cxnLst/>
            <a:rect l="l" t="t" r="r" b="b"/>
            <a:pathLst>
              <a:path w="585" h="1230" extrusionOk="0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584" y="1230"/>
                </a:lnTo>
                <a:lnTo>
                  <a:pt x="584" y="277"/>
                </a:lnTo>
                <a:lnTo>
                  <a:pt x="554" y="185"/>
                </a:lnTo>
                <a:lnTo>
                  <a:pt x="492" y="93"/>
                </a:lnTo>
                <a:lnTo>
                  <a:pt x="400" y="31"/>
                </a:lnTo>
                <a:lnTo>
                  <a:pt x="308" y="1"/>
                </a:lnTo>
                <a:close/>
              </a:path>
            </a:pathLst>
          </a:custGeom>
          <a:solidFill>
            <a:srgbClr val="A6C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53"/>
          <p:cNvSpPr/>
          <p:nvPr/>
        </p:nvSpPr>
        <p:spPr>
          <a:xfrm>
            <a:off x="1684928" y="4061443"/>
            <a:ext cx="24714" cy="98695"/>
          </a:xfrm>
          <a:custGeom>
            <a:avLst/>
            <a:gdLst/>
            <a:ahLst/>
            <a:cxnLst/>
            <a:rect l="l" t="t" r="r" b="b"/>
            <a:pathLst>
              <a:path w="308" h="1230" extrusionOk="0">
                <a:moveTo>
                  <a:pt x="308" y="1"/>
                </a:moveTo>
                <a:lnTo>
                  <a:pt x="185" y="31"/>
                </a:lnTo>
                <a:lnTo>
                  <a:pt x="93" y="93"/>
                </a:lnTo>
                <a:lnTo>
                  <a:pt x="31" y="185"/>
                </a:lnTo>
                <a:lnTo>
                  <a:pt x="1" y="277"/>
                </a:lnTo>
                <a:lnTo>
                  <a:pt x="1" y="1230"/>
                </a:lnTo>
                <a:lnTo>
                  <a:pt x="308" y="1230"/>
                </a:lnTo>
                <a:lnTo>
                  <a:pt x="308" y="1"/>
                </a:lnTo>
                <a:close/>
              </a:path>
            </a:pathLst>
          </a:custGeom>
          <a:solidFill>
            <a:srgbClr val="C5D8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53"/>
          <p:cNvSpPr/>
          <p:nvPr/>
        </p:nvSpPr>
        <p:spPr>
          <a:xfrm>
            <a:off x="1682441" y="4160056"/>
            <a:ext cx="54322" cy="4975"/>
          </a:xfrm>
          <a:custGeom>
            <a:avLst/>
            <a:gdLst/>
            <a:ahLst/>
            <a:cxnLst/>
            <a:rect l="l" t="t" r="r" b="b"/>
            <a:pathLst>
              <a:path w="677" h="62" extrusionOk="0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646" y="62"/>
                </a:lnTo>
                <a:lnTo>
                  <a:pt x="677" y="31"/>
                </a:lnTo>
                <a:lnTo>
                  <a:pt x="646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53"/>
          <p:cNvSpPr/>
          <p:nvPr/>
        </p:nvSpPr>
        <p:spPr>
          <a:xfrm>
            <a:off x="1682441" y="4160056"/>
            <a:ext cx="27201" cy="4975"/>
          </a:xfrm>
          <a:custGeom>
            <a:avLst/>
            <a:gdLst/>
            <a:ahLst/>
            <a:cxnLst/>
            <a:rect l="l" t="t" r="r" b="b"/>
            <a:pathLst>
              <a:path w="339" h="62" extrusionOk="0">
                <a:moveTo>
                  <a:pt x="32" y="1"/>
                </a:moveTo>
                <a:lnTo>
                  <a:pt x="1" y="31"/>
                </a:lnTo>
                <a:lnTo>
                  <a:pt x="32" y="62"/>
                </a:lnTo>
                <a:lnTo>
                  <a:pt x="339" y="62"/>
                </a:lnTo>
                <a:lnTo>
                  <a:pt x="3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53"/>
          <p:cNvSpPr/>
          <p:nvPr/>
        </p:nvSpPr>
        <p:spPr>
          <a:xfrm>
            <a:off x="1465557" y="3854348"/>
            <a:ext cx="189848" cy="189928"/>
          </a:xfrm>
          <a:custGeom>
            <a:avLst/>
            <a:gdLst/>
            <a:ahLst/>
            <a:cxnLst/>
            <a:rect l="l" t="t" r="r" b="b"/>
            <a:pathLst>
              <a:path w="2366" h="2367" extrusionOk="0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68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413" y="2366"/>
                </a:lnTo>
                <a:lnTo>
                  <a:pt x="1659" y="2274"/>
                </a:lnTo>
                <a:lnTo>
                  <a:pt x="1844" y="2182"/>
                </a:lnTo>
                <a:lnTo>
                  <a:pt x="2028" y="2028"/>
                </a:lnTo>
                <a:lnTo>
                  <a:pt x="2182" y="1844"/>
                </a:lnTo>
                <a:lnTo>
                  <a:pt x="2274" y="1660"/>
                </a:lnTo>
                <a:lnTo>
                  <a:pt x="2366" y="1414"/>
                </a:lnTo>
                <a:lnTo>
                  <a:pt x="2366" y="1168"/>
                </a:lnTo>
                <a:lnTo>
                  <a:pt x="2366" y="953"/>
                </a:lnTo>
                <a:lnTo>
                  <a:pt x="2274" y="707"/>
                </a:lnTo>
                <a:lnTo>
                  <a:pt x="2182" y="523"/>
                </a:lnTo>
                <a:lnTo>
                  <a:pt x="2028" y="339"/>
                </a:lnTo>
                <a:lnTo>
                  <a:pt x="1844" y="185"/>
                </a:lnTo>
                <a:lnTo>
                  <a:pt x="1659" y="93"/>
                </a:lnTo>
                <a:lnTo>
                  <a:pt x="1413" y="1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0" name="Google Shape;2950;p53"/>
          <p:cNvSpPr/>
          <p:nvPr/>
        </p:nvSpPr>
        <p:spPr>
          <a:xfrm>
            <a:off x="1465557" y="3854348"/>
            <a:ext cx="96208" cy="189928"/>
          </a:xfrm>
          <a:custGeom>
            <a:avLst/>
            <a:gdLst/>
            <a:ahLst/>
            <a:cxnLst/>
            <a:rect l="l" t="t" r="r" b="b"/>
            <a:pathLst>
              <a:path w="1199" h="2367" extrusionOk="0">
                <a:moveTo>
                  <a:pt x="953" y="1"/>
                </a:moveTo>
                <a:lnTo>
                  <a:pt x="707" y="93"/>
                </a:lnTo>
                <a:lnTo>
                  <a:pt x="522" y="185"/>
                </a:lnTo>
                <a:lnTo>
                  <a:pt x="338" y="339"/>
                </a:lnTo>
                <a:lnTo>
                  <a:pt x="184" y="523"/>
                </a:lnTo>
                <a:lnTo>
                  <a:pt x="92" y="707"/>
                </a:lnTo>
                <a:lnTo>
                  <a:pt x="0" y="953"/>
                </a:lnTo>
                <a:lnTo>
                  <a:pt x="0" y="1199"/>
                </a:lnTo>
                <a:lnTo>
                  <a:pt x="0" y="1414"/>
                </a:lnTo>
                <a:lnTo>
                  <a:pt x="92" y="1660"/>
                </a:lnTo>
                <a:lnTo>
                  <a:pt x="184" y="1844"/>
                </a:lnTo>
                <a:lnTo>
                  <a:pt x="338" y="2028"/>
                </a:lnTo>
                <a:lnTo>
                  <a:pt x="522" y="2182"/>
                </a:lnTo>
                <a:lnTo>
                  <a:pt x="707" y="2274"/>
                </a:lnTo>
                <a:lnTo>
                  <a:pt x="953" y="2366"/>
                </a:lnTo>
                <a:lnTo>
                  <a:pt x="1198" y="2366"/>
                </a:lnTo>
                <a:lnTo>
                  <a:pt x="11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53"/>
          <p:cNvSpPr/>
          <p:nvPr/>
        </p:nvSpPr>
        <p:spPr>
          <a:xfrm>
            <a:off x="1497572" y="3938197"/>
            <a:ext cx="118434" cy="69087"/>
          </a:xfrm>
          <a:custGeom>
            <a:avLst/>
            <a:gdLst/>
            <a:ahLst/>
            <a:cxnLst/>
            <a:rect l="l" t="t" r="r" b="b"/>
            <a:pathLst>
              <a:path w="1476" h="861" extrusionOk="0">
                <a:moveTo>
                  <a:pt x="154" y="0"/>
                </a:moveTo>
                <a:lnTo>
                  <a:pt x="0" y="123"/>
                </a:lnTo>
                <a:lnTo>
                  <a:pt x="62" y="123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69" y="861"/>
                </a:lnTo>
                <a:lnTo>
                  <a:pt x="1014" y="830"/>
                </a:lnTo>
                <a:lnTo>
                  <a:pt x="1199" y="738"/>
                </a:lnTo>
                <a:lnTo>
                  <a:pt x="1352" y="584"/>
                </a:lnTo>
                <a:lnTo>
                  <a:pt x="1475" y="400"/>
                </a:lnTo>
                <a:lnTo>
                  <a:pt x="1260" y="400"/>
                </a:lnTo>
                <a:lnTo>
                  <a:pt x="1168" y="523"/>
                </a:lnTo>
                <a:lnTo>
                  <a:pt x="1076" y="615"/>
                </a:lnTo>
                <a:lnTo>
                  <a:pt x="922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23"/>
                </a:lnTo>
                <a:lnTo>
                  <a:pt x="308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53"/>
          <p:cNvSpPr/>
          <p:nvPr/>
        </p:nvSpPr>
        <p:spPr>
          <a:xfrm>
            <a:off x="1504954" y="3891337"/>
            <a:ext cx="118434" cy="69087"/>
          </a:xfrm>
          <a:custGeom>
            <a:avLst/>
            <a:gdLst/>
            <a:ahLst/>
            <a:cxnLst/>
            <a:rect l="l" t="t" r="r" b="b"/>
            <a:pathLst>
              <a:path w="1476" h="861" extrusionOk="0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800" y="185"/>
                </a:lnTo>
                <a:lnTo>
                  <a:pt x="892" y="216"/>
                </a:lnTo>
                <a:lnTo>
                  <a:pt x="984" y="277"/>
                </a:lnTo>
                <a:lnTo>
                  <a:pt x="1076" y="338"/>
                </a:lnTo>
                <a:lnTo>
                  <a:pt x="1138" y="431"/>
                </a:lnTo>
                <a:lnTo>
                  <a:pt x="1199" y="523"/>
                </a:lnTo>
                <a:lnTo>
                  <a:pt x="1230" y="615"/>
                </a:lnTo>
                <a:lnTo>
                  <a:pt x="1230" y="707"/>
                </a:lnTo>
                <a:lnTo>
                  <a:pt x="1168" y="707"/>
                </a:lnTo>
                <a:lnTo>
                  <a:pt x="1322" y="861"/>
                </a:lnTo>
                <a:lnTo>
                  <a:pt x="1476" y="707"/>
                </a:lnTo>
                <a:lnTo>
                  <a:pt x="1414" y="707"/>
                </a:lnTo>
                <a:lnTo>
                  <a:pt x="1414" y="584"/>
                </a:lnTo>
                <a:lnTo>
                  <a:pt x="1353" y="431"/>
                </a:lnTo>
                <a:lnTo>
                  <a:pt x="1291" y="308"/>
                </a:lnTo>
                <a:lnTo>
                  <a:pt x="1199" y="216"/>
                </a:lnTo>
                <a:lnTo>
                  <a:pt x="1107" y="123"/>
                </a:lnTo>
                <a:lnTo>
                  <a:pt x="984" y="31"/>
                </a:lnTo>
                <a:lnTo>
                  <a:pt x="830" y="0"/>
                </a:lnTo>
                <a:close/>
              </a:path>
            </a:pathLst>
          </a:custGeom>
          <a:solidFill>
            <a:srgbClr val="8BAA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53"/>
          <p:cNvSpPr/>
          <p:nvPr/>
        </p:nvSpPr>
        <p:spPr>
          <a:xfrm>
            <a:off x="1497572" y="3938197"/>
            <a:ext cx="64192" cy="69087"/>
          </a:xfrm>
          <a:custGeom>
            <a:avLst/>
            <a:gdLst/>
            <a:ahLst/>
            <a:cxnLst/>
            <a:rect l="l" t="t" r="r" b="b"/>
            <a:pathLst>
              <a:path w="800" h="861" extrusionOk="0">
                <a:moveTo>
                  <a:pt x="154" y="0"/>
                </a:moveTo>
                <a:lnTo>
                  <a:pt x="0" y="154"/>
                </a:lnTo>
                <a:lnTo>
                  <a:pt x="62" y="154"/>
                </a:lnTo>
                <a:lnTo>
                  <a:pt x="62" y="277"/>
                </a:lnTo>
                <a:lnTo>
                  <a:pt x="93" y="430"/>
                </a:lnTo>
                <a:lnTo>
                  <a:pt x="185" y="553"/>
                </a:lnTo>
                <a:lnTo>
                  <a:pt x="277" y="645"/>
                </a:lnTo>
                <a:lnTo>
                  <a:pt x="369" y="738"/>
                </a:lnTo>
                <a:lnTo>
                  <a:pt x="492" y="799"/>
                </a:lnTo>
                <a:lnTo>
                  <a:pt x="646" y="861"/>
                </a:lnTo>
                <a:lnTo>
                  <a:pt x="799" y="861"/>
                </a:lnTo>
                <a:lnTo>
                  <a:pt x="799" y="676"/>
                </a:lnTo>
                <a:lnTo>
                  <a:pt x="676" y="676"/>
                </a:lnTo>
                <a:lnTo>
                  <a:pt x="584" y="645"/>
                </a:lnTo>
                <a:lnTo>
                  <a:pt x="461" y="584"/>
                </a:lnTo>
                <a:lnTo>
                  <a:pt x="400" y="523"/>
                </a:lnTo>
                <a:lnTo>
                  <a:pt x="338" y="430"/>
                </a:lnTo>
                <a:lnTo>
                  <a:pt x="277" y="338"/>
                </a:lnTo>
                <a:lnTo>
                  <a:pt x="246" y="246"/>
                </a:lnTo>
                <a:lnTo>
                  <a:pt x="246" y="154"/>
                </a:lnTo>
                <a:lnTo>
                  <a:pt x="308" y="154"/>
                </a:lnTo>
                <a:lnTo>
                  <a:pt x="154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53"/>
          <p:cNvSpPr/>
          <p:nvPr/>
        </p:nvSpPr>
        <p:spPr>
          <a:xfrm>
            <a:off x="1504954" y="3891337"/>
            <a:ext cx="56810" cy="37071"/>
          </a:xfrm>
          <a:custGeom>
            <a:avLst/>
            <a:gdLst/>
            <a:ahLst/>
            <a:cxnLst/>
            <a:rect l="l" t="t" r="r" b="b"/>
            <a:pathLst>
              <a:path w="708" h="462" extrusionOk="0">
                <a:moveTo>
                  <a:pt x="677" y="0"/>
                </a:moveTo>
                <a:lnTo>
                  <a:pt x="462" y="31"/>
                </a:lnTo>
                <a:lnTo>
                  <a:pt x="277" y="123"/>
                </a:lnTo>
                <a:lnTo>
                  <a:pt x="124" y="277"/>
                </a:lnTo>
                <a:lnTo>
                  <a:pt x="1" y="461"/>
                </a:lnTo>
                <a:lnTo>
                  <a:pt x="216" y="461"/>
                </a:lnTo>
                <a:lnTo>
                  <a:pt x="308" y="338"/>
                </a:lnTo>
                <a:lnTo>
                  <a:pt x="400" y="246"/>
                </a:lnTo>
                <a:lnTo>
                  <a:pt x="554" y="185"/>
                </a:lnTo>
                <a:lnTo>
                  <a:pt x="707" y="185"/>
                </a:lnTo>
                <a:lnTo>
                  <a:pt x="707" y="0"/>
                </a:lnTo>
                <a:close/>
              </a:path>
            </a:pathLst>
          </a:custGeom>
          <a:solidFill>
            <a:srgbClr val="9BC3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53"/>
          <p:cNvSpPr/>
          <p:nvPr/>
        </p:nvSpPr>
        <p:spPr>
          <a:xfrm>
            <a:off x="1756421" y="4029428"/>
            <a:ext cx="293518" cy="120841"/>
          </a:xfrm>
          <a:custGeom>
            <a:avLst/>
            <a:gdLst/>
            <a:ahLst/>
            <a:cxnLst/>
            <a:rect l="l" t="t" r="r" b="b"/>
            <a:pathLst>
              <a:path w="3658" h="1506" extrusionOk="0">
                <a:moveTo>
                  <a:pt x="1752" y="0"/>
                </a:moveTo>
                <a:lnTo>
                  <a:pt x="1598" y="31"/>
                </a:lnTo>
                <a:lnTo>
                  <a:pt x="1445" y="92"/>
                </a:lnTo>
                <a:lnTo>
                  <a:pt x="1322" y="184"/>
                </a:lnTo>
                <a:lnTo>
                  <a:pt x="1230" y="307"/>
                </a:lnTo>
                <a:lnTo>
                  <a:pt x="1138" y="400"/>
                </a:lnTo>
                <a:lnTo>
                  <a:pt x="1045" y="553"/>
                </a:lnTo>
                <a:lnTo>
                  <a:pt x="1015" y="707"/>
                </a:lnTo>
                <a:lnTo>
                  <a:pt x="861" y="645"/>
                </a:lnTo>
                <a:lnTo>
                  <a:pt x="707" y="615"/>
                </a:lnTo>
                <a:lnTo>
                  <a:pt x="492" y="645"/>
                </a:lnTo>
                <a:lnTo>
                  <a:pt x="339" y="738"/>
                </a:lnTo>
                <a:lnTo>
                  <a:pt x="185" y="830"/>
                </a:lnTo>
                <a:lnTo>
                  <a:pt x="93" y="983"/>
                </a:lnTo>
                <a:lnTo>
                  <a:pt x="1" y="1137"/>
                </a:lnTo>
                <a:lnTo>
                  <a:pt x="1" y="1321"/>
                </a:lnTo>
                <a:lnTo>
                  <a:pt x="1" y="1506"/>
                </a:lnTo>
                <a:lnTo>
                  <a:pt x="3626" y="1506"/>
                </a:lnTo>
                <a:lnTo>
                  <a:pt x="3657" y="1321"/>
                </a:lnTo>
                <a:lnTo>
                  <a:pt x="3626" y="1198"/>
                </a:lnTo>
                <a:lnTo>
                  <a:pt x="3596" y="1045"/>
                </a:lnTo>
                <a:lnTo>
                  <a:pt x="3534" y="953"/>
                </a:lnTo>
                <a:lnTo>
                  <a:pt x="3442" y="830"/>
                </a:lnTo>
                <a:lnTo>
                  <a:pt x="3350" y="738"/>
                </a:lnTo>
                <a:lnTo>
                  <a:pt x="3227" y="676"/>
                </a:lnTo>
                <a:lnTo>
                  <a:pt x="3073" y="645"/>
                </a:lnTo>
                <a:lnTo>
                  <a:pt x="2950" y="615"/>
                </a:lnTo>
                <a:lnTo>
                  <a:pt x="2797" y="645"/>
                </a:lnTo>
                <a:lnTo>
                  <a:pt x="2705" y="430"/>
                </a:lnTo>
                <a:lnTo>
                  <a:pt x="2551" y="277"/>
                </a:lnTo>
                <a:lnTo>
                  <a:pt x="2428" y="154"/>
                </a:lnTo>
                <a:lnTo>
                  <a:pt x="2274" y="62"/>
                </a:lnTo>
                <a:lnTo>
                  <a:pt x="2090" y="0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53"/>
          <p:cNvSpPr/>
          <p:nvPr/>
        </p:nvSpPr>
        <p:spPr>
          <a:xfrm>
            <a:off x="1901893" y="4054061"/>
            <a:ext cx="234301" cy="96208"/>
          </a:xfrm>
          <a:custGeom>
            <a:avLst/>
            <a:gdLst/>
            <a:ahLst/>
            <a:cxnLst/>
            <a:rect l="l" t="t" r="r" b="b"/>
            <a:pathLst>
              <a:path w="2920" h="1199" extrusionOk="0">
                <a:moveTo>
                  <a:pt x="1414" y="0"/>
                </a:moveTo>
                <a:lnTo>
                  <a:pt x="1291" y="31"/>
                </a:lnTo>
                <a:lnTo>
                  <a:pt x="1168" y="93"/>
                </a:lnTo>
                <a:lnTo>
                  <a:pt x="1076" y="154"/>
                </a:lnTo>
                <a:lnTo>
                  <a:pt x="984" y="246"/>
                </a:lnTo>
                <a:lnTo>
                  <a:pt x="922" y="338"/>
                </a:lnTo>
                <a:lnTo>
                  <a:pt x="861" y="431"/>
                </a:lnTo>
                <a:lnTo>
                  <a:pt x="799" y="553"/>
                </a:lnTo>
                <a:lnTo>
                  <a:pt x="707" y="523"/>
                </a:lnTo>
                <a:lnTo>
                  <a:pt x="584" y="492"/>
                </a:lnTo>
                <a:lnTo>
                  <a:pt x="431" y="523"/>
                </a:lnTo>
                <a:lnTo>
                  <a:pt x="277" y="584"/>
                </a:lnTo>
                <a:lnTo>
                  <a:pt x="185" y="676"/>
                </a:lnTo>
                <a:lnTo>
                  <a:pt x="93" y="768"/>
                </a:lnTo>
                <a:lnTo>
                  <a:pt x="31" y="922"/>
                </a:lnTo>
                <a:lnTo>
                  <a:pt x="1" y="1076"/>
                </a:lnTo>
                <a:lnTo>
                  <a:pt x="31" y="1199"/>
                </a:lnTo>
                <a:lnTo>
                  <a:pt x="2889" y="1199"/>
                </a:lnTo>
                <a:lnTo>
                  <a:pt x="2919" y="1076"/>
                </a:lnTo>
                <a:lnTo>
                  <a:pt x="2919" y="953"/>
                </a:lnTo>
                <a:lnTo>
                  <a:pt x="2889" y="830"/>
                </a:lnTo>
                <a:lnTo>
                  <a:pt x="2827" y="738"/>
                </a:lnTo>
                <a:lnTo>
                  <a:pt x="2766" y="676"/>
                </a:lnTo>
                <a:lnTo>
                  <a:pt x="2674" y="584"/>
                </a:lnTo>
                <a:lnTo>
                  <a:pt x="2581" y="553"/>
                </a:lnTo>
                <a:lnTo>
                  <a:pt x="2459" y="523"/>
                </a:lnTo>
                <a:lnTo>
                  <a:pt x="2366" y="492"/>
                </a:lnTo>
                <a:lnTo>
                  <a:pt x="2244" y="523"/>
                </a:lnTo>
                <a:lnTo>
                  <a:pt x="2151" y="338"/>
                </a:lnTo>
                <a:lnTo>
                  <a:pt x="2059" y="215"/>
                </a:lnTo>
                <a:lnTo>
                  <a:pt x="1936" y="123"/>
                </a:lnTo>
                <a:lnTo>
                  <a:pt x="1813" y="62"/>
                </a:lnTo>
                <a:lnTo>
                  <a:pt x="1690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53"/>
          <p:cNvSpPr/>
          <p:nvPr/>
        </p:nvSpPr>
        <p:spPr>
          <a:xfrm>
            <a:off x="2750014" y="4049086"/>
            <a:ext cx="246578" cy="103670"/>
          </a:xfrm>
          <a:custGeom>
            <a:avLst/>
            <a:gdLst/>
            <a:ahLst/>
            <a:cxnLst/>
            <a:rect l="l" t="t" r="r" b="b"/>
            <a:pathLst>
              <a:path w="3073" h="1292" extrusionOk="0">
                <a:moveTo>
                  <a:pt x="1598" y="1"/>
                </a:moveTo>
                <a:lnTo>
                  <a:pt x="1475" y="32"/>
                </a:lnTo>
                <a:lnTo>
                  <a:pt x="1352" y="62"/>
                </a:lnTo>
                <a:lnTo>
                  <a:pt x="1229" y="93"/>
                </a:lnTo>
                <a:lnTo>
                  <a:pt x="1106" y="185"/>
                </a:lnTo>
                <a:lnTo>
                  <a:pt x="1014" y="247"/>
                </a:lnTo>
                <a:lnTo>
                  <a:pt x="953" y="370"/>
                </a:lnTo>
                <a:lnTo>
                  <a:pt x="891" y="462"/>
                </a:lnTo>
                <a:lnTo>
                  <a:pt x="860" y="585"/>
                </a:lnTo>
                <a:lnTo>
                  <a:pt x="738" y="554"/>
                </a:lnTo>
                <a:lnTo>
                  <a:pt x="430" y="554"/>
                </a:lnTo>
                <a:lnTo>
                  <a:pt x="277" y="615"/>
                </a:lnTo>
                <a:lnTo>
                  <a:pt x="185" y="708"/>
                </a:lnTo>
                <a:lnTo>
                  <a:pt x="92" y="830"/>
                </a:lnTo>
                <a:lnTo>
                  <a:pt x="31" y="984"/>
                </a:lnTo>
                <a:lnTo>
                  <a:pt x="0" y="1138"/>
                </a:lnTo>
                <a:lnTo>
                  <a:pt x="31" y="1291"/>
                </a:lnTo>
                <a:lnTo>
                  <a:pt x="3042" y="1291"/>
                </a:lnTo>
                <a:lnTo>
                  <a:pt x="3073" y="1138"/>
                </a:lnTo>
                <a:lnTo>
                  <a:pt x="3042" y="1015"/>
                </a:lnTo>
                <a:lnTo>
                  <a:pt x="3011" y="892"/>
                </a:lnTo>
                <a:lnTo>
                  <a:pt x="2950" y="800"/>
                </a:lnTo>
                <a:lnTo>
                  <a:pt x="2888" y="708"/>
                </a:lnTo>
                <a:lnTo>
                  <a:pt x="2796" y="646"/>
                </a:lnTo>
                <a:lnTo>
                  <a:pt x="2704" y="585"/>
                </a:lnTo>
                <a:lnTo>
                  <a:pt x="2581" y="554"/>
                </a:lnTo>
                <a:lnTo>
                  <a:pt x="2335" y="554"/>
                </a:lnTo>
                <a:lnTo>
                  <a:pt x="2274" y="370"/>
                </a:lnTo>
                <a:lnTo>
                  <a:pt x="2151" y="247"/>
                </a:lnTo>
                <a:lnTo>
                  <a:pt x="2028" y="155"/>
                </a:lnTo>
                <a:lnTo>
                  <a:pt x="1905" y="62"/>
                </a:lnTo>
                <a:lnTo>
                  <a:pt x="1752" y="32"/>
                </a:lnTo>
                <a:lnTo>
                  <a:pt x="1598" y="1"/>
                </a:lnTo>
                <a:close/>
              </a:path>
            </a:pathLst>
          </a:custGeom>
          <a:solidFill>
            <a:srgbClr val="BFE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53"/>
          <p:cNvSpPr/>
          <p:nvPr/>
        </p:nvSpPr>
        <p:spPr>
          <a:xfrm>
            <a:off x="2873260" y="4071312"/>
            <a:ext cx="194823" cy="81444"/>
          </a:xfrm>
          <a:custGeom>
            <a:avLst/>
            <a:gdLst/>
            <a:ahLst/>
            <a:cxnLst/>
            <a:rect l="l" t="t" r="r" b="b"/>
            <a:pathLst>
              <a:path w="2428" h="1015" extrusionOk="0">
                <a:moveTo>
                  <a:pt x="1260" y="0"/>
                </a:moveTo>
                <a:lnTo>
                  <a:pt x="1076" y="31"/>
                </a:lnTo>
                <a:lnTo>
                  <a:pt x="892" y="123"/>
                </a:lnTo>
                <a:lnTo>
                  <a:pt x="738" y="277"/>
                </a:lnTo>
                <a:lnTo>
                  <a:pt x="676" y="461"/>
                </a:lnTo>
                <a:lnTo>
                  <a:pt x="584" y="431"/>
                </a:lnTo>
                <a:lnTo>
                  <a:pt x="461" y="400"/>
                </a:lnTo>
                <a:lnTo>
                  <a:pt x="338" y="431"/>
                </a:lnTo>
                <a:lnTo>
                  <a:pt x="216" y="492"/>
                </a:lnTo>
                <a:lnTo>
                  <a:pt x="123" y="553"/>
                </a:lnTo>
                <a:lnTo>
                  <a:pt x="62" y="646"/>
                </a:lnTo>
                <a:lnTo>
                  <a:pt x="0" y="769"/>
                </a:lnTo>
                <a:lnTo>
                  <a:pt x="0" y="891"/>
                </a:lnTo>
                <a:lnTo>
                  <a:pt x="0" y="1014"/>
                </a:lnTo>
                <a:lnTo>
                  <a:pt x="2428" y="1014"/>
                </a:lnTo>
                <a:lnTo>
                  <a:pt x="2428" y="891"/>
                </a:lnTo>
                <a:lnTo>
                  <a:pt x="2428" y="799"/>
                </a:lnTo>
                <a:lnTo>
                  <a:pt x="2397" y="707"/>
                </a:lnTo>
                <a:lnTo>
                  <a:pt x="2305" y="553"/>
                </a:lnTo>
                <a:lnTo>
                  <a:pt x="2151" y="461"/>
                </a:lnTo>
                <a:lnTo>
                  <a:pt x="2059" y="431"/>
                </a:lnTo>
                <a:lnTo>
                  <a:pt x="1967" y="400"/>
                </a:lnTo>
                <a:lnTo>
                  <a:pt x="1875" y="431"/>
                </a:lnTo>
                <a:lnTo>
                  <a:pt x="1813" y="277"/>
                </a:lnTo>
                <a:lnTo>
                  <a:pt x="1721" y="185"/>
                </a:lnTo>
                <a:lnTo>
                  <a:pt x="1629" y="93"/>
                </a:lnTo>
                <a:lnTo>
                  <a:pt x="1506" y="31"/>
                </a:lnTo>
                <a:lnTo>
                  <a:pt x="1383" y="0"/>
                </a:lnTo>
                <a:close/>
              </a:path>
            </a:pathLst>
          </a:custGeom>
          <a:solidFill>
            <a:srgbClr val="6585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53"/>
          <p:cNvSpPr/>
          <p:nvPr/>
        </p:nvSpPr>
        <p:spPr>
          <a:xfrm>
            <a:off x="4643400" y="4367151"/>
            <a:ext cx="14844" cy="46940"/>
          </a:xfrm>
          <a:custGeom>
            <a:avLst/>
            <a:gdLst/>
            <a:ahLst/>
            <a:cxnLst/>
            <a:rect l="l" t="t" r="r" b="b"/>
            <a:pathLst>
              <a:path w="185" h="585" extrusionOk="0">
                <a:moveTo>
                  <a:pt x="1" y="1"/>
                </a:moveTo>
                <a:lnTo>
                  <a:pt x="185" y="584"/>
                </a:lnTo>
                <a:lnTo>
                  <a:pt x="93" y="277"/>
                </a:lnTo>
                <a:lnTo>
                  <a:pt x="1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53"/>
          <p:cNvSpPr/>
          <p:nvPr/>
        </p:nvSpPr>
        <p:spPr>
          <a:xfrm>
            <a:off x="3117345" y="3679348"/>
            <a:ext cx="1582894" cy="922118"/>
          </a:xfrm>
          <a:custGeom>
            <a:avLst/>
            <a:gdLst/>
            <a:ahLst/>
            <a:cxnLst/>
            <a:rect l="l" t="t" r="r" b="b"/>
            <a:pathLst>
              <a:path w="19727" h="11492" extrusionOk="0">
                <a:moveTo>
                  <a:pt x="2796" y="0"/>
                </a:move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53"/>
          <p:cNvSpPr/>
          <p:nvPr/>
        </p:nvSpPr>
        <p:spPr>
          <a:xfrm>
            <a:off x="3117345" y="3679348"/>
            <a:ext cx="1582894" cy="922118"/>
          </a:xfrm>
          <a:custGeom>
            <a:avLst/>
            <a:gdLst/>
            <a:ahLst/>
            <a:cxnLst/>
            <a:rect l="l" t="t" r="r" b="b"/>
            <a:pathLst>
              <a:path w="19727" h="11492" fill="none" extrusionOk="0">
                <a:moveTo>
                  <a:pt x="0" y="10416"/>
                </a:moveTo>
                <a:lnTo>
                  <a:pt x="0" y="11338"/>
                </a:lnTo>
                <a:lnTo>
                  <a:pt x="0" y="11369"/>
                </a:lnTo>
                <a:lnTo>
                  <a:pt x="0" y="11399"/>
                </a:lnTo>
                <a:lnTo>
                  <a:pt x="0" y="11399"/>
                </a:lnTo>
                <a:lnTo>
                  <a:pt x="31" y="11430"/>
                </a:lnTo>
                <a:lnTo>
                  <a:pt x="31" y="11430"/>
                </a:lnTo>
                <a:lnTo>
                  <a:pt x="31" y="11430"/>
                </a:lnTo>
                <a:lnTo>
                  <a:pt x="62" y="11461"/>
                </a:lnTo>
                <a:lnTo>
                  <a:pt x="92" y="11461"/>
                </a:lnTo>
                <a:lnTo>
                  <a:pt x="92" y="11461"/>
                </a:lnTo>
                <a:lnTo>
                  <a:pt x="123" y="11491"/>
                </a:lnTo>
                <a:lnTo>
                  <a:pt x="19634" y="11491"/>
                </a:lnTo>
                <a:lnTo>
                  <a:pt x="19634" y="11491"/>
                </a:lnTo>
                <a:lnTo>
                  <a:pt x="19696" y="11461"/>
                </a:lnTo>
                <a:lnTo>
                  <a:pt x="19726" y="11399"/>
                </a:lnTo>
                <a:lnTo>
                  <a:pt x="19726" y="10324"/>
                </a:lnTo>
                <a:lnTo>
                  <a:pt x="19726" y="10324"/>
                </a:lnTo>
                <a:lnTo>
                  <a:pt x="19696" y="10170"/>
                </a:lnTo>
                <a:lnTo>
                  <a:pt x="19603" y="10017"/>
                </a:lnTo>
                <a:lnTo>
                  <a:pt x="19603" y="10017"/>
                </a:lnTo>
                <a:lnTo>
                  <a:pt x="19450" y="9924"/>
                </a:lnTo>
                <a:lnTo>
                  <a:pt x="19296" y="9894"/>
                </a:lnTo>
                <a:lnTo>
                  <a:pt x="19296" y="9894"/>
                </a:lnTo>
                <a:lnTo>
                  <a:pt x="19265" y="9525"/>
                </a:lnTo>
                <a:lnTo>
                  <a:pt x="19204" y="9156"/>
                </a:lnTo>
                <a:lnTo>
                  <a:pt x="19204" y="9156"/>
                </a:lnTo>
                <a:lnTo>
                  <a:pt x="19204" y="9156"/>
                </a:lnTo>
                <a:lnTo>
                  <a:pt x="19112" y="8849"/>
                </a:lnTo>
                <a:lnTo>
                  <a:pt x="19020" y="8573"/>
                </a:lnTo>
                <a:lnTo>
                  <a:pt x="19020" y="8573"/>
                </a:lnTo>
                <a:lnTo>
                  <a:pt x="19020" y="8573"/>
                </a:lnTo>
                <a:lnTo>
                  <a:pt x="18958" y="8450"/>
                </a:lnTo>
                <a:lnTo>
                  <a:pt x="18958" y="8450"/>
                </a:lnTo>
                <a:lnTo>
                  <a:pt x="18958" y="8450"/>
                </a:lnTo>
                <a:lnTo>
                  <a:pt x="18897" y="8327"/>
                </a:lnTo>
                <a:lnTo>
                  <a:pt x="18743" y="8142"/>
                </a:lnTo>
                <a:lnTo>
                  <a:pt x="18559" y="7897"/>
                </a:lnTo>
                <a:lnTo>
                  <a:pt x="18282" y="7589"/>
                </a:lnTo>
                <a:lnTo>
                  <a:pt x="18282" y="7589"/>
                </a:lnTo>
                <a:lnTo>
                  <a:pt x="17821" y="7159"/>
                </a:lnTo>
                <a:lnTo>
                  <a:pt x="17207" y="6637"/>
                </a:lnTo>
                <a:lnTo>
                  <a:pt x="16500" y="6114"/>
                </a:lnTo>
                <a:lnTo>
                  <a:pt x="15640" y="5531"/>
                </a:lnTo>
                <a:lnTo>
                  <a:pt x="15640" y="5531"/>
                </a:lnTo>
                <a:lnTo>
                  <a:pt x="14779" y="4732"/>
                </a:lnTo>
                <a:lnTo>
                  <a:pt x="13028" y="3134"/>
                </a:lnTo>
                <a:lnTo>
                  <a:pt x="10539" y="799"/>
                </a:lnTo>
                <a:lnTo>
                  <a:pt x="10539" y="799"/>
                </a:lnTo>
                <a:lnTo>
                  <a:pt x="10386" y="645"/>
                </a:lnTo>
                <a:lnTo>
                  <a:pt x="10232" y="522"/>
                </a:lnTo>
                <a:lnTo>
                  <a:pt x="10048" y="369"/>
                </a:lnTo>
                <a:lnTo>
                  <a:pt x="9802" y="246"/>
                </a:lnTo>
                <a:lnTo>
                  <a:pt x="9525" y="123"/>
                </a:lnTo>
                <a:lnTo>
                  <a:pt x="9218" y="31"/>
                </a:lnTo>
                <a:lnTo>
                  <a:pt x="8880" y="0"/>
                </a:lnTo>
                <a:lnTo>
                  <a:pt x="2796" y="0"/>
                </a:lnTo>
                <a:lnTo>
                  <a:pt x="2796" y="0"/>
                </a:lnTo>
                <a:lnTo>
                  <a:pt x="2551" y="31"/>
                </a:lnTo>
                <a:lnTo>
                  <a:pt x="2305" y="61"/>
                </a:lnTo>
                <a:lnTo>
                  <a:pt x="2090" y="123"/>
                </a:lnTo>
                <a:lnTo>
                  <a:pt x="1875" y="184"/>
                </a:lnTo>
                <a:lnTo>
                  <a:pt x="1660" y="307"/>
                </a:lnTo>
                <a:lnTo>
                  <a:pt x="1444" y="399"/>
                </a:lnTo>
                <a:lnTo>
                  <a:pt x="1260" y="553"/>
                </a:lnTo>
                <a:lnTo>
                  <a:pt x="1106" y="707"/>
                </a:lnTo>
                <a:lnTo>
                  <a:pt x="953" y="891"/>
                </a:lnTo>
                <a:lnTo>
                  <a:pt x="799" y="1075"/>
                </a:lnTo>
                <a:lnTo>
                  <a:pt x="676" y="1260"/>
                </a:lnTo>
                <a:lnTo>
                  <a:pt x="584" y="1475"/>
                </a:lnTo>
                <a:lnTo>
                  <a:pt x="492" y="1690"/>
                </a:lnTo>
                <a:lnTo>
                  <a:pt x="430" y="1936"/>
                </a:lnTo>
                <a:lnTo>
                  <a:pt x="400" y="2151"/>
                </a:lnTo>
                <a:lnTo>
                  <a:pt x="400" y="2397"/>
                </a:lnTo>
                <a:lnTo>
                  <a:pt x="400" y="9341"/>
                </a:lnTo>
                <a:lnTo>
                  <a:pt x="62" y="10416"/>
                </a:lnTo>
                <a:lnTo>
                  <a:pt x="0" y="10416"/>
                </a:lnTo>
                <a:lnTo>
                  <a:pt x="0" y="10416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53"/>
          <p:cNvSpPr/>
          <p:nvPr/>
        </p:nvSpPr>
        <p:spPr>
          <a:xfrm>
            <a:off x="3178968" y="4113196"/>
            <a:ext cx="108565" cy="108565"/>
          </a:xfrm>
          <a:custGeom>
            <a:avLst/>
            <a:gdLst/>
            <a:ahLst/>
            <a:cxnLst/>
            <a:rect l="l" t="t" r="r" b="b"/>
            <a:pathLst>
              <a:path w="1353" h="1353" extrusionOk="0">
                <a:moveTo>
                  <a:pt x="554" y="1"/>
                </a:moveTo>
                <a:lnTo>
                  <a:pt x="431" y="31"/>
                </a:lnTo>
                <a:lnTo>
                  <a:pt x="308" y="93"/>
                </a:lnTo>
                <a:lnTo>
                  <a:pt x="185" y="185"/>
                </a:lnTo>
                <a:lnTo>
                  <a:pt x="123" y="277"/>
                </a:lnTo>
                <a:lnTo>
                  <a:pt x="62" y="400"/>
                </a:lnTo>
                <a:lnTo>
                  <a:pt x="0" y="523"/>
                </a:lnTo>
                <a:lnTo>
                  <a:pt x="0" y="677"/>
                </a:lnTo>
                <a:lnTo>
                  <a:pt x="0" y="800"/>
                </a:lnTo>
                <a:lnTo>
                  <a:pt x="62" y="923"/>
                </a:lnTo>
                <a:lnTo>
                  <a:pt x="123" y="1045"/>
                </a:lnTo>
                <a:lnTo>
                  <a:pt x="185" y="1168"/>
                </a:lnTo>
                <a:lnTo>
                  <a:pt x="308" y="1230"/>
                </a:lnTo>
                <a:lnTo>
                  <a:pt x="431" y="1291"/>
                </a:lnTo>
                <a:lnTo>
                  <a:pt x="554" y="1353"/>
                </a:lnTo>
                <a:lnTo>
                  <a:pt x="830" y="1353"/>
                </a:lnTo>
                <a:lnTo>
                  <a:pt x="953" y="1291"/>
                </a:lnTo>
                <a:lnTo>
                  <a:pt x="1076" y="1230"/>
                </a:lnTo>
                <a:lnTo>
                  <a:pt x="1168" y="1168"/>
                </a:lnTo>
                <a:lnTo>
                  <a:pt x="1260" y="1045"/>
                </a:lnTo>
                <a:lnTo>
                  <a:pt x="1322" y="923"/>
                </a:lnTo>
                <a:lnTo>
                  <a:pt x="1352" y="800"/>
                </a:lnTo>
                <a:lnTo>
                  <a:pt x="1352" y="677"/>
                </a:lnTo>
                <a:lnTo>
                  <a:pt x="1352" y="523"/>
                </a:lnTo>
                <a:lnTo>
                  <a:pt x="1322" y="400"/>
                </a:lnTo>
                <a:lnTo>
                  <a:pt x="1260" y="277"/>
                </a:lnTo>
                <a:lnTo>
                  <a:pt x="1168" y="185"/>
                </a:lnTo>
                <a:lnTo>
                  <a:pt x="1076" y="93"/>
                </a:lnTo>
                <a:lnTo>
                  <a:pt x="953" y="31"/>
                </a:lnTo>
                <a:lnTo>
                  <a:pt x="830" y="1"/>
                </a:lnTo>
                <a:close/>
              </a:path>
            </a:pathLst>
          </a:custGeom>
          <a:solidFill>
            <a:srgbClr val="B5C3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53"/>
          <p:cNvSpPr/>
          <p:nvPr/>
        </p:nvSpPr>
        <p:spPr>
          <a:xfrm>
            <a:off x="3193732" y="4125553"/>
            <a:ext cx="81444" cy="81444"/>
          </a:xfrm>
          <a:custGeom>
            <a:avLst/>
            <a:gdLst/>
            <a:ahLst/>
            <a:cxnLst/>
            <a:rect l="l" t="t" r="r" b="b"/>
            <a:pathLst>
              <a:path w="1015" h="1015" extrusionOk="0">
                <a:moveTo>
                  <a:pt x="492" y="0"/>
                </a:moveTo>
                <a:lnTo>
                  <a:pt x="400" y="31"/>
                </a:lnTo>
                <a:lnTo>
                  <a:pt x="308" y="62"/>
                </a:lnTo>
                <a:lnTo>
                  <a:pt x="216" y="93"/>
                </a:lnTo>
                <a:lnTo>
                  <a:pt x="154" y="154"/>
                </a:lnTo>
                <a:lnTo>
                  <a:pt x="93" y="246"/>
                </a:lnTo>
                <a:lnTo>
                  <a:pt x="32" y="308"/>
                </a:lnTo>
                <a:lnTo>
                  <a:pt x="1" y="431"/>
                </a:lnTo>
                <a:lnTo>
                  <a:pt x="1" y="523"/>
                </a:lnTo>
                <a:lnTo>
                  <a:pt x="1" y="615"/>
                </a:lnTo>
                <a:lnTo>
                  <a:pt x="32" y="707"/>
                </a:lnTo>
                <a:lnTo>
                  <a:pt x="93" y="799"/>
                </a:lnTo>
                <a:lnTo>
                  <a:pt x="154" y="861"/>
                </a:lnTo>
                <a:lnTo>
                  <a:pt x="216" y="922"/>
                </a:lnTo>
                <a:lnTo>
                  <a:pt x="308" y="984"/>
                </a:lnTo>
                <a:lnTo>
                  <a:pt x="400" y="1014"/>
                </a:lnTo>
                <a:lnTo>
                  <a:pt x="615" y="1014"/>
                </a:lnTo>
                <a:lnTo>
                  <a:pt x="708" y="984"/>
                </a:lnTo>
                <a:lnTo>
                  <a:pt x="769" y="922"/>
                </a:lnTo>
                <a:lnTo>
                  <a:pt x="861" y="861"/>
                </a:lnTo>
                <a:lnTo>
                  <a:pt x="923" y="799"/>
                </a:lnTo>
                <a:lnTo>
                  <a:pt x="953" y="707"/>
                </a:lnTo>
                <a:lnTo>
                  <a:pt x="984" y="615"/>
                </a:lnTo>
                <a:lnTo>
                  <a:pt x="1015" y="523"/>
                </a:lnTo>
                <a:lnTo>
                  <a:pt x="984" y="431"/>
                </a:lnTo>
                <a:lnTo>
                  <a:pt x="953" y="308"/>
                </a:lnTo>
                <a:lnTo>
                  <a:pt x="923" y="246"/>
                </a:lnTo>
                <a:lnTo>
                  <a:pt x="861" y="154"/>
                </a:lnTo>
                <a:lnTo>
                  <a:pt x="769" y="93"/>
                </a:lnTo>
                <a:lnTo>
                  <a:pt x="708" y="62"/>
                </a:lnTo>
                <a:lnTo>
                  <a:pt x="615" y="31"/>
                </a:lnTo>
                <a:lnTo>
                  <a:pt x="492" y="0"/>
                </a:lnTo>
                <a:close/>
              </a:path>
            </a:pathLst>
          </a:custGeom>
          <a:solidFill>
            <a:srgbClr val="D3D3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53"/>
          <p:cNvSpPr/>
          <p:nvPr/>
        </p:nvSpPr>
        <p:spPr>
          <a:xfrm>
            <a:off x="3208576" y="4142804"/>
            <a:ext cx="49348" cy="49348"/>
          </a:xfrm>
          <a:custGeom>
            <a:avLst/>
            <a:gdLst/>
            <a:ahLst/>
            <a:cxnLst/>
            <a:rect l="l" t="t" r="r" b="b"/>
            <a:pathLst>
              <a:path w="615" h="615" extrusionOk="0">
                <a:moveTo>
                  <a:pt x="307" y="0"/>
                </a:moveTo>
                <a:lnTo>
                  <a:pt x="185" y="31"/>
                </a:lnTo>
                <a:lnTo>
                  <a:pt x="92" y="93"/>
                </a:lnTo>
                <a:lnTo>
                  <a:pt x="31" y="185"/>
                </a:lnTo>
                <a:lnTo>
                  <a:pt x="0" y="308"/>
                </a:lnTo>
                <a:lnTo>
                  <a:pt x="31" y="431"/>
                </a:lnTo>
                <a:lnTo>
                  <a:pt x="92" y="523"/>
                </a:lnTo>
                <a:lnTo>
                  <a:pt x="185" y="584"/>
                </a:lnTo>
                <a:lnTo>
                  <a:pt x="307" y="615"/>
                </a:lnTo>
                <a:lnTo>
                  <a:pt x="430" y="584"/>
                </a:lnTo>
                <a:lnTo>
                  <a:pt x="523" y="523"/>
                </a:lnTo>
                <a:lnTo>
                  <a:pt x="584" y="431"/>
                </a:lnTo>
                <a:lnTo>
                  <a:pt x="615" y="308"/>
                </a:lnTo>
                <a:lnTo>
                  <a:pt x="584" y="185"/>
                </a:lnTo>
                <a:lnTo>
                  <a:pt x="523" y="93"/>
                </a:lnTo>
                <a:lnTo>
                  <a:pt x="430" y="31"/>
                </a:lnTo>
                <a:lnTo>
                  <a:pt x="307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53"/>
          <p:cNvSpPr/>
          <p:nvPr/>
        </p:nvSpPr>
        <p:spPr>
          <a:xfrm>
            <a:off x="3215958" y="4147699"/>
            <a:ext cx="37071" cy="37071"/>
          </a:xfrm>
          <a:custGeom>
            <a:avLst/>
            <a:gdLst/>
            <a:ahLst/>
            <a:cxnLst/>
            <a:rect l="l" t="t" r="r" b="b"/>
            <a:pathLst>
              <a:path w="462" h="462" extrusionOk="0">
                <a:moveTo>
                  <a:pt x="215" y="1"/>
                </a:moveTo>
                <a:lnTo>
                  <a:pt x="123" y="32"/>
                </a:lnTo>
                <a:lnTo>
                  <a:pt x="62" y="93"/>
                </a:lnTo>
                <a:lnTo>
                  <a:pt x="0" y="155"/>
                </a:lnTo>
                <a:lnTo>
                  <a:pt x="0" y="247"/>
                </a:lnTo>
                <a:lnTo>
                  <a:pt x="0" y="339"/>
                </a:lnTo>
                <a:lnTo>
                  <a:pt x="62" y="400"/>
                </a:lnTo>
                <a:lnTo>
                  <a:pt x="123" y="462"/>
                </a:lnTo>
                <a:lnTo>
                  <a:pt x="308" y="462"/>
                </a:lnTo>
                <a:lnTo>
                  <a:pt x="369" y="400"/>
                </a:lnTo>
                <a:lnTo>
                  <a:pt x="431" y="339"/>
                </a:lnTo>
                <a:lnTo>
                  <a:pt x="461" y="247"/>
                </a:lnTo>
                <a:lnTo>
                  <a:pt x="431" y="155"/>
                </a:lnTo>
                <a:lnTo>
                  <a:pt x="369" y="93"/>
                </a:lnTo>
                <a:lnTo>
                  <a:pt x="308" y="32"/>
                </a:lnTo>
                <a:lnTo>
                  <a:pt x="2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53"/>
          <p:cNvSpPr/>
          <p:nvPr/>
        </p:nvSpPr>
        <p:spPr>
          <a:xfrm>
            <a:off x="3149360" y="4231548"/>
            <a:ext cx="54322" cy="54322"/>
          </a:xfrm>
          <a:custGeom>
            <a:avLst/>
            <a:gdLst/>
            <a:ahLst/>
            <a:cxnLst/>
            <a:rect l="l" t="t" r="r" b="b"/>
            <a:pathLst>
              <a:path w="677" h="677" extrusionOk="0">
                <a:moveTo>
                  <a:pt x="1" y="1"/>
                </a:moveTo>
                <a:lnTo>
                  <a:pt x="1" y="677"/>
                </a:lnTo>
                <a:lnTo>
                  <a:pt x="339" y="677"/>
                </a:lnTo>
                <a:lnTo>
                  <a:pt x="492" y="646"/>
                </a:lnTo>
                <a:lnTo>
                  <a:pt x="585" y="584"/>
                </a:lnTo>
                <a:lnTo>
                  <a:pt x="677" y="492"/>
                </a:lnTo>
                <a:lnTo>
                  <a:pt x="677" y="339"/>
                </a:lnTo>
                <a:lnTo>
                  <a:pt x="677" y="216"/>
                </a:lnTo>
                <a:lnTo>
                  <a:pt x="585" y="93"/>
                </a:lnTo>
                <a:lnTo>
                  <a:pt x="492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53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extrusionOk="0"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53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fill="none" extrusionOk="0">
                <a:moveTo>
                  <a:pt x="0" y="0"/>
                </a:move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53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extrusionOk="0">
                <a:moveTo>
                  <a:pt x="5777" y="123"/>
                </a:moveTo>
                <a:lnTo>
                  <a:pt x="5992" y="215"/>
                </a:lnTo>
                <a:lnTo>
                  <a:pt x="6207" y="369"/>
                </a:lnTo>
                <a:lnTo>
                  <a:pt x="6391" y="553"/>
                </a:lnTo>
                <a:lnTo>
                  <a:pt x="6453" y="615"/>
                </a:lnTo>
                <a:lnTo>
                  <a:pt x="6514" y="646"/>
                </a:lnTo>
                <a:lnTo>
                  <a:pt x="6575" y="646"/>
                </a:lnTo>
                <a:lnTo>
                  <a:pt x="6821" y="922"/>
                </a:lnTo>
                <a:lnTo>
                  <a:pt x="7251" y="1322"/>
                </a:lnTo>
                <a:lnTo>
                  <a:pt x="8327" y="2305"/>
                </a:lnTo>
                <a:lnTo>
                  <a:pt x="9894" y="3687"/>
                </a:lnTo>
                <a:lnTo>
                  <a:pt x="10324" y="4087"/>
                </a:lnTo>
                <a:lnTo>
                  <a:pt x="10508" y="4271"/>
                </a:lnTo>
                <a:lnTo>
                  <a:pt x="10631" y="4456"/>
                </a:lnTo>
                <a:lnTo>
                  <a:pt x="10723" y="4640"/>
                </a:lnTo>
                <a:lnTo>
                  <a:pt x="10816" y="4855"/>
                </a:lnTo>
                <a:lnTo>
                  <a:pt x="10816" y="6238"/>
                </a:lnTo>
                <a:lnTo>
                  <a:pt x="10816" y="6299"/>
                </a:lnTo>
                <a:lnTo>
                  <a:pt x="10785" y="6361"/>
                </a:lnTo>
                <a:lnTo>
                  <a:pt x="10723" y="6422"/>
                </a:lnTo>
                <a:lnTo>
                  <a:pt x="10662" y="6453"/>
                </a:lnTo>
                <a:lnTo>
                  <a:pt x="10416" y="6453"/>
                </a:lnTo>
                <a:lnTo>
                  <a:pt x="10355" y="6484"/>
                </a:lnTo>
                <a:lnTo>
                  <a:pt x="10263" y="6484"/>
                </a:lnTo>
                <a:lnTo>
                  <a:pt x="10170" y="6514"/>
                </a:lnTo>
                <a:lnTo>
                  <a:pt x="10047" y="6545"/>
                </a:lnTo>
                <a:lnTo>
                  <a:pt x="9955" y="6545"/>
                </a:lnTo>
                <a:lnTo>
                  <a:pt x="9925" y="6576"/>
                </a:lnTo>
                <a:lnTo>
                  <a:pt x="9863" y="6576"/>
                </a:lnTo>
                <a:lnTo>
                  <a:pt x="9740" y="6606"/>
                </a:lnTo>
                <a:lnTo>
                  <a:pt x="9709" y="6637"/>
                </a:lnTo>
                <a:lnTo>
                  <a:pt x="9587" y="6668"/>
                </a:lnTo>
                <a:lnTo>
                  <a:pt x="9433" y="6729"/>
                </a:lnTo>
                <a:lnTo>
                  <a:pt x="9341" y="6791"/>
                </a:lnTo>
                <a:lnTo>
                  <a:pt x="9279" y="6821"/>
                </a:lnTo>
                <a:lnTo>
                  <a:pt x="9249" y="6821"/>
                </a:lnTo>
                <a:lnTo>
                  <a:pt x="9156" y="6883"/>
                </a:lnTo>
                <a:lnTo>
                  <a:pt x="9034" y="6944"/>
                </a:lnTo>
                <a:lnTo>
                  <a:pt x="8911" y="7037"/>
                </a:lnTo>
                <a:lnTo>
                  <a:pt x="8880" y="7037"/>
                </a:lnTo>
                <a:lnTo>
                  <a:pt x="8788" y="7129"/>
                </a:lnTo>
                <a:lnTo>
                  <a:pt x="8757" y="7129"/>
                </a:lnTo>
                <a:lnTo>
                  <a:pt x="8634" y="7221"/>
                </a:lnTo>
                <a:lnTo>
                  <a:pt x="8511" y="7344"/>
                </a:lnTo>
                <a:lnTo>
                  <a:pt x="8419" y="7436"/>
                </a:lnTo>
                <a:lnTo>
                  <a:pt x="8327" y="7528"/>
                </a:lnTo>
                <a:lnTo>
                  <a:pt x="8296" y="7559"/>
                </a:lnTo>
                <a:lnTo>
                  <a:pt x="8204" y="7682"/>
                </a:lnTo>
                <a:lnTo>
                  <a:pt x="8112" y="7805"/>
                </a:lnTo>
                <a:lnTo>
                  <a:pt x="8050" y="7835"/>
                </a:lnTo>
                <a:lnTo>
                  <a:pt x="8020" y="7897"/>
                </a:lnTo>
                <a:lnTo>
                  <a:pt x="7989" y="7928"/>
                </a:lnTo>
                <a:lnTo>
                  <a:pt x="7897" y="8051"/>
                </a:lnTo>
                <a:lnTo>
                  <a:pt x="7835" y="8173"/>
                </a:lnTo>
                <a:lnTo>
                  <a:pt x="7835" y="8204"/>
                </a:lnTo>
                <a:lnTo>
                  <a:pt x="7743" y="8327"/>
                </a:lnTo>
                <a:lnTo>
                  <a:pt x="7743" y="8358"/>
                </a:lnTo>
                <a:lnTo>
                  <a:pt x="7682" y="8481"/>
                </a:lnTo>
                <a:lnTo>
                  <a:pt x="7620" y="8604"/>
                </a:lnTo>
                <a:lnTo>
                  <a:pt x="7620" y="8634"/>
                </a:lnTo>
                <a:lnTo>
                  <a:pt x="7589" y="8726"/>
                </a:lnTo>
                <a:lnTo>
                  <a:pt x="7559" y="8788"/>
                </a:lnTo>
                <a:lnTo>
                  <a:pt x="7528" y="8880"/>
                </a:lnTo>
                <a:lnTo>
                  <a:pt x="7528" y="8911"/>
                </a:lnTo>
                <a:lnTo>
                  <a:pt x="7497" y="8942"/>
                </a:lnTo>
                <a:lnTo>
                  <a:pt x="7497" y="8972"/>
                </a:lnTo>
                <a:lnTo>
                  <a:pt x="7405" y="9310"/>
                </a:lnTo>
                <a:lnTo>
                  <a:pt x="7405" y="9433"/>
                </a:lnTo>
                <a:lnTo>
                  <a:pt x="7374" y="9556"/>
                </a:lnTo>
                <a:lnTo>
                  <a:pt x="7374" y="9587"/>
                </a:lnTo>
                <a:lnTo>
                  <a:pt x="7344" y="9710"/>
                </a:lnTo>
                <a:lnTo>
                  <a:pt x="7282" y="9863"/>
                </a:lnTo>
                <a:lnTo>
                  <a:pt x="7251" y="9925"/>
                </a:lnTo>
                <a:lnTo>
                  <a:pt x="7190" y="9986"/>
                </a:lnTo>
                <a:lnTo>
                  <a:pt x="7098" y="10048"/>
                </a:lnTo>
                <a:lnTo>
                  <a:pt x="3441" y="10048"/>
                </a:lnTo>
                <a:lnTo>
                  <a:pt x="3349" y="9986"/>
                </a:lnTo>
                <a:lnTo>
                  <a:pt x="3288" y="9894"/>
                </a:lnTo>
                <a:lnTo>
                  <a:pt x="3257" y="9802"/>
                </a:lnTo>
                <a:lnTo>
                  <a:pt x="3196" y="9648"/>
                </a:lnTo>
                <a:lnTo>
                  <a:pt x="3165" y="9556"/>
                </a:lnTo>
                <a:lnTo>
                  <a:pt x="3165" y="9464"/>
                </a:lnTo>
                <a:lnTo>
                  <a:pt x="3165" y="9402"/>
                </a:lnTo>
                <a:lnTo>
                  <a:pt x="3134" y="9249"/>
                </a:lnTo>
                <a:lnTo>
                  <a:pt x="3134" y="9218"/>
                </a:lnTo>
                <a:lnTo>
                  <a:pt x="3103" y="9095"/>
                </a:lnTo>
                <a:lnTo>
                  <a:pt x="3073" y="9064"/>
                </a:lnTo>
                <a:lnTo>
                  <a:pt x="3042" y="8911"/>
                </a:lnTo>
                <a:lnTo>
                  <a:pt x="3011" y="8819"/>
                </a:lnTo>
                <a:lnTo>
                  <a:pt x="3011" y="8788"/>
                </a:lnTo>
                <a:lnTo>
                  <a:pt x="2950" y="8634"/>
                </a:lnTo>
                <a:lnTo>
                  <a:pt x="2888" y="8481"/>
                </a:lnTo>
                <a:lnTo>
                  <a:pt x="2827" y="8358"/>
                </a:lnTo>
                <a:lnTo>
                  <a:pt x="2765" y="8266"/>
                </a:lnTo>
                <a:lnTo>
                  <a:pt x="2612" y="7989"/>
                </a:lnTo>
                <a:lnTo>
                  <a:pt x="2427" y="7774"/>
                </a:lnTo>
                <a:lnTo>
                  <a:pt x="2366" y="7682"/>
                </a:lnTo>
                <a:lnTo>
                  <a:pt x="2243" y="7528"/>
                </a:lnTo>
                <a:lnTo>
                  <a:pt x="2151" y="7436"/>
                </a:lnTo>
                <a:lnTo>
                  <a:pt x="2028" y="7344"/>
                </a:lnTo>
                <a:lnTo>
                  <a:pt x="1936" y="7221"/>
                </a:lnTo>
                <a:lnTo>
                  <a:pt x="1598" y="7006"/>
                </a:lnTo>
                <a:lnTo>
                  <a:pt x="1260" y="6821"/>
                </a:lnTo>
                <a:lnTo>
                  <a:pt x="1168" y="6760"/>
                </a:lnTo>
                <a:lnTo>
                  <a:pt x="922" y="6637"/>
                </a:lnTo>
                <a:lnTo>
                  <a:pt x="676" y="6576"/>
                </a:lnTo>
                <a:lnTo>
                  <a:pt x="461" y="6514"/>
                </a:lnTo>
                <a:lnTo>
                  <a:pt x="400" y="6514"/>
                </a:lnTo>
                <a:lnTo>
                  <a:pt x="307" y="6484"/>
                </a:lnTo>
                <a:lnTo>
                  <a:pt x="246" y="6422"/>
                </a:lnTo>
                <a:lnTo>
                  <a:pt x="154" y="6330"/>
                </a:lnTo>
                <a:lnTo>
                  <a:pt x="123" y="6207"/>
                </a:lnTo>
                <a:lnTo>
                  <a:pt x="92" y="6176"/>
                </a:lnTo>
                <a:lnTo>
                  <a:pt x="92" y="123"/>
                </a:lnTo>
                <a:close/>
                <a:moveTo>
                  <a:pt x="0" y="0"/>
                </a:move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430" y="6606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967" y="7405"/>
                </a:lnTo>
                <a:lnTo>
                  <a:pt x="2089" y="7528"/>
                </a:lnTo>
                <a:lnTo>
                  <a:pt x="2151" y="7620"/>
                </a:lnTo>
                <a:lnTo>
                  <a:pt x="2274" y="7743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735" y="8389"/>
                </a:lnTo>
                <a:lnTo>
                  <a:pt x="2796" y="8511"/>
                </a:lnTo>
                <a:lnTo>
                  <a:pt x="2858" y="8665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42" y="9433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712" y="8665"/>
                </a:lnTo>
                <a:lnTo>
                  <a:pt x="7774" y="8511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265" y="7743"/>
                </a:lnTo>
                <a:lnTo>
                  <a:pt x="8388" y="7620"/>
                </a:lnTo>
                <a:lnTo>
                  <a:pt x="8419" y="7590"/>
                </a:lnTo>
                <a:lnTo>
                  <a:pt x="8480" y="7528"/>
                </a:lnTo>
                <a:lnTo>
                  <a:pt x="8603" y="7405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464" y="6852"/>
                </a:lnTo>
                <a:lnTo>
                  <a:pt x="9617" y="6760"/>
                </a:lnTo>
                <a:lnTo>
                  <a:pt x="9771" y="6729"/>
                </a:lnTo>
                <a:lnTo>
                  <a:pt x="9894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201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53"/>
          <p:cNvSpPr/>
          <p:nvPr/>
        </p:nvSpPr>
        <p:spPr>
          <a:xfrm>
            <a:off x="3423054" y="3731101"/>
            <a:ext cx="860494" cy="796382"/>
          </a:xfrm>
          <a:custGeom>
            <a:avLst/>
            <a:gdLst/>
            <a:ahLst/>
            <a:cxnLst/>
            <a:rect l="l" t="t" r="r" b="b"/>
            <a:pathLst>
              <a:path w="10724" h="9925" fill="none" extrusionOk="0">
                <a:moveTo>
                  <a:pt x="5439" y="0"/>
                </a:moveTo>
                <a:lnTo>
                  <a:pt x="5439" y="0"/>
                </a:lnTo>
                <a:lnTo>
                  <a:pt x="5685" y="0"/>
                </a:lnTo>
                <a:lnTo>
                  <a:pt x="5900" y="92"/>
                </a:lnTo>
                <a:lnTo>
                  <a:pt x="6115" y="246"/>
                </a:lnTo>
                <a:lnTo>
                  <a:pt x="6299" y="430"/>
                </a:lnTo>
                <a:lnTo>
                  <a:pt x="6299" y="430"/>
                </a:lnTo>
                <a:lnTo>
                  <a:pt x="6361" y="492"/>
                </a:lnTo>
                <a:lnTo>
                  <a:pt x="6422" y="523"/>
                </a:lnTo>
                <a:lnTo>
                  <a:pt x="6422" y="523"/>
                </a:lnTo>
                <a:lnTo>
                  <a:pt x="6483" y="523"/>
                </a:lnTo>
                <a:lnTo>
                  <a:pt x="6483" y="523"/>
                </a:lnTo>
                <a:lnTo>
                  <a:pt x="6729" y="799"/>
                </a:lnTo>
                <a:lnTo>
                  <a:pt x="7159" y="1199"/>
                </a:lnTo>
                <a:lnTo>
                  <a:pt x="8235" y="2182"/>
                </a:lnTo>
                <a:lnTo>
                  <a:pt x="9802" y="3564"/>
                </a:lnTo>
                <a:lnTo>
                  <a:pt x="10232" y="3964"/>
                </a:lnTo>
                <a:lnTo>
                  <a:pt x="10232" y="3964"/>
                </a:lnTo>
                <a:lnTo>
                  <a:pt x="10416" y="4148"/>
                </a:lnTo>
                <a:lnTo>
                  <a:pt x="10539" y="4333"/>
                </a:lnTo>
                <a:lnTo>
                  <a:pt x="10631" y="4517"/>
                </a:lnTo>
                <a:lnTo>
                  <a:pt x="10724" y="4732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15"/>
                </a:lnTo>
                <a:lnTo>
                  <a:pt x="10724" y="6176"/>
                </a:lnTo>
                <a:lnTo>
                  <a:pt x="10693" y="6238"/>
                </a:lnTo>
                <a:lnTo>
                  <a:pt x="10631" y="6299"/>
                </a:lnTo>
                <a:lnTo>
                  <a:pt x="10570" y="6330"/>
                </a:lnTo>
                <a:lnTo>
                  <a:pt x="10570" y="6330"/>
                </a:lnTo>
                <a:lnTo>
                  <a:pt x="10509" y="6330"/>
                </a:lnTo>
                <a:lnTo>
                  <a:pt x="10509" y="6330"/>
                </a:lnTo>
                <a:lnTo>
                  <a:pt x="10447" y="6330"/>
                </a:lnTo>
                <a:lnTo>
                  <a:pt x="10447" y="6330"/>
                </a:lnTo>
                <a:lnTo>
                  <a:pt x="10324" y="6330"/>
                </a:lnTo>
                <a:lnTo>
                  <a:pt x="10324" y="6330"/>
                </a:lnTo>
                <a:lnTo>
                  <a:pt x="10263" y="6361"/>
                </a:lnTo>
                <a:lnTo>
                  <a:pt x="10263" y="6361"/>
                </a:lnTo>
                <a:lnTo>
                  <a:pt x="10171" y="6361"/>
                </a:lnTo>
                <a:lnTo>
                  <a:pt x="10171" y="6361"/>
                </a:lnTo>
                <a:lnTo>
                  <a:pt x="10078" y="6391"/>
                </a:lnTo>
                <a:lnTo>
                  <a:pt x="10078" y="6391"/>
                </a:lnTo>
                <a:lnTo>
                  <a:pt x="9955" y="6422"/>
                </a:lnTo>
                <a:lnTo>
                  <a:pt x="9955" y="6422"/>
                </a:lnTo>
                <a:lnTo>
                  <a:pt x="9863" y="6422"/>
                </a:lnTo>
                <a:lnTo>
                  <a:pt x="9863" y="6422"/>
                </a:lnTo>
                <a:lnTo>
                  <a:pt x="9833" y="6453"/>
                </a:lnTo>
                <a:lnTo>
                  <a:pt x="9833" y="6453"/>
                </a:lnTo>
                <a:lnTo>
                  <a:pt x="9771" y="6453"/>
                </a:lnTo>
                <a:lnTo>
                  <a:pt x="9771" y="6453"/>
                </a:lnTo>
                <a:lnTo>
                  <a:pt x="9648" y="6483"/>
                </a:lnTo>
                <a:lnTo>
                  <a:pt x="9648" y="6483"/>
                </a:lnTo>
                <a:lnTo>
                  <a:pt x="9617" y="6514"/>
                </a:lnTo>
                <a:lnTo>
                  <a:pt x="9617" y="6514"/>
                </a:lnTo>
                <a:lnTo>
                  <a:pt x="9617" y="6514"/>
                </a:lnTo>
                <a:lnTo>
                  <a:pt x="9495" y="6545"/>
                </a:lnTo>
                <a:lnTo>
                  <a:pt x="9495" y="6545"/>
                </a:lnTo>
                <a:lnTo>
                  <a:pt x="9341" y="6606"/>
                </a:lnTo>
                <a:lnTo>
                  <a:pt x="9341" y="6606"/>
                </a:lnTo>
                <a:lnTo>
                  <a:pt x="9249" y="6668"/>
                </a:lnTo>
                <a:lnTo>
                  <a:pt x="9249" y="6668"/>
                </a:lnTo>
                <a:lnTo>
                  <a:pt x="9187" y="6698"/>
                </a:lnTo>
                <a:lnTo>
                  <a:pt x="9187" y="6698"/>
                </a:lnTo>
                <a:lnTo>
                  <a:pt x="9157" y="6698"/>
                </a:lnTo>
                <a:lnTo>
                  <a:pt x="9157" y="6698"/>
                </a:lnTo>
                <a:lnTo>
                  <a:pt x="9064" y="6760"/>
                </a:lnTo>
                <a:lnTo>
                  <a:pt x="9064" y="6760"/>
                </a:lnTo>
                <a:lnTo>
                  <a:pt x="8942" y="6821"/>
                </a:lnTo>
                <a:lnTo>
                  <a:pt x="8942" y="6821"/>
                </a:lnTo>
                <a:lnTo>
                  <a:pt x="8819" y="6914"/>
                </a:lnTo>
                <a:lnTo>
                  <a:pt x="8819" y="6914"/>
                </a:lnTo>
                <a:lnTo>
                  <a:pt x="8788" y="6914"/>
                </a:lnTo>
                <a:lnTo>
                  <a:pt x="8788" y="6914"/>
                </a:lnTo>
                <a:lnTo>
                  <a:pt x="8696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665" y="7006"/>
                </a:lnTo>
                <a:lnTo>
                  <a:pt x="8542" y="7098"/>
                </a:lnTo>
                <a:lnTo>
                  <a:pt x="8542" y="7098"/>
                </a:lnTo>
                <a:lnTo>
                  <a:pt x="8419" y="7221"/>
                </a:lnTo>
                <a:lnTo>
                  <a:pt x="8419" y="7221"/>
                </a:lnTo>
                <a:lnTo>
                  <a:pt x="8327" y="7313"/>
                </a:lnTo>
                <a:lnTo>
                  <a:pt x="8327" y="7313"/>
                </a:lnTo>
                <a:lnTo>
                  <a:pt x="8235" y="7405"/>
                </a:lnTo>
                <a:lnTo>
                  <a:pt x="8235" y="7405"/>
                </a:lnTo>
                <a:lnTo>
                  <a:pt x="8204" y="7436"/>
                </a:lnTo>
                <a:lnTo>
                  <a:pt x="8204" y="7436"/>
                </a:lnTo>
                <a:lnTo>
                  <a:pt x="8112" y="7559"/>
                </a:lnTo>
                <a:lnTo>
                  <a:pt x="8112" y="7559"/>
                </a:lnTo>
                <a:lnTo>
                  <a:pt x="8020" y="7682"/>
                </a:lnTo>
                <a:lnTo>
                  <a:pt x="7958" y="7712"/>
                </a:lnTo>
                <a:lnTo>
                  <a:pt x="7958" y="7712"/>
                </a:lnTo>
                <a:lnTo>
                  <a:pt x="7928" y="7774"/>
                </a:lnTo>
                <a:lnTo>
                  <a:pt x="7897" y="7805"/>
                </a:lnTo>
                <a:lnTo>
                  <a:pt x="7897" y="7805"/>
                </a:lnTo>
                <a:lnTo>
                  <a:pt x="7805" y="7928"/>
                </a:lnTo>
                <a:lnTo>
                  <a:pt x="7805" y="7928"/>
                </a:lnTo>
                <a:lnTo>
                  <a:pt x="7805" y="7928"/>
                </a:lnTo>
                <a:lnTo>
                  <a:pt x="7743" y="8050"/>
                </a:lnTo>
                <a:lnTo>
                  <a:pt x="7743" y="8081"/>
                </a:lnTo>
                <a:lnTo>
                  <a:pt x="7743" y="8081"/>
                </a:lnTo>
                <a:lnTo>
                  <a:pt x="7651" y="8204"/>
                </a:lnTo>
                <a:lnTo>
                  <a:pt x="7651" y="8204"/>
                </a:lnTo>
                <a:lnTo>
                  <a:pt x="7651" y="8235"/>
                </a:lnTo>
                <a:lnTo>
                  <a:pt x="7651" y="8235"/>
                </a:lnTo>
                <a:lnTo>
                  <a:pt x="7590" y="8358"/>
                </a:lnTo>
                <a:lnTo>
                  <a:pt x="7590" y="8358"/>
                </a:lnTo>
                <a:lnTo>
                  <a:pt x="7528" y="8481"/>
                </a:lnTo>
                <a:lnTo>
                  <a:pt x="7528" y="8511"/>
                </a:lnTo>
                <a:lnTo>
                  <a:pt x="7528" y="8511"/>
                </a:lnTo>
                <a:lnTo>
                  <a:pt x="7497" y="8603"/>
                </a:lnTo>
                <a:lnTo>
                  <a:pt x="7467" y="8665"/>
                </a:lnTo>
                <a:lnTo>
                  <a:pt x="7467" y="8665"/>
                </a:lnTo>
                <a:lnTo>
                  <a:pt x="7436" y="8757"/>
                </a:lnTo>
                <a:lnTo>
                  <a:pt x="7436" y="8757"/>
                </a:lnTo>
                <a:lnTo>
                  <a:pt x="7436" y="8788"/>
                </a:lnTo>
                <a:lnTo>
                  <a:pt x="7405" y="8819"/>
                </a:lnTo>
                <a:lnTo>
                  <a:pt x="7405" y="8849"/>
                </a:lnTo>
                <a:lnTo>
                  <a:pt x="7405" y="8849"/>
                </a:lnTo>
                <a:lnTo>
                  <a:pt x="7405" y="8849"/>
                </a:lnTo>
                <a:lnTo>
                  <a:pt x="7313" y="9187"/>
                </a:lnTo>
                <a:lnTo>
                  <a:pt x="7313" y="9187"/>
                </a:lnTo>
                <a:lnTo>
                  <a:pt x="7313" y="9310"/>
                </a:lnTo>
                <a:lnTo>
                  <a:pt x="7313" y="9310"/>
                </a:lnTo>
                <a:lnTo>
                  <a:pt x="7282" y="9433"/>
                </a:lnTo>
                <a:lnTo>
                  <a:pt x="7282" y="9464"/>
                </a:lnTo>
                <a:lnTo>
                  <a:pt x="7282" y="9464"/>
                </a:lnTo>
                <a:lnTo>
                  <a:pt x="7252" y="9587"/>
                </a:lnTo>
                <a:lnTo>
                  <a:pt x="7190" y="9740"/>
                </a:lnTo>
                <a:lnTo>
                  <a:pt x="7159" y="9802"/>
                </a:lnTo>
                <a:lnTo>
                  <a:pt x="7098" y="9863"/>
                </a:lnTo>
                <a:lnTo>
                  <a:pt x="7006" y="9925"/>
                </a:lnTo>
                <a:lnTo>
                  <a:pt x="6914" y="9925"/>
                </a:lnTo>
                <a:lnTo>
                  <a:pt x="3442" y="9925"/>
                </a:lnTo>
                <a:lnTo>
                  <a:pt x="3442" y="9925"/>
                </a:lnTo>
                <a:lnTo>
                  <a:pt x="3349" y="9925"/>
                </a:lnTo>
                <a:lnTo>
                  <a:pt x="3257" y="9863"/>
                </a:lnTo>
                <a:lnTo>
                  <a:pt x="3196" y="9771"/>
                </a:lnTo>
                <a:lnTo>
                  <a:pt x="3165" y="9679"/>
                </a:lnTo>
                <a:lnTo>
                  <a:pt x="3104" y="9525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433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341"/>
                </a:lnTo>
                <a:lnTo>
                  <a:pt x="3073" y="9279"/>
                </a:lnTo>
                <a:lnTo>
                  <a:pt x="3073" y="9279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126"/>
                </a:lnTo>
                <a:lnTo>
                  <a:pt x="3042" y="9095"/>
                </a:lnTo>
                <a:lnTo>
                  <a:pt x="3042" y="9095"/>
                </a:lnTo>
                <a:lnTo>
                  <a:pt x="3042" y="9095"/>
                </a:lnTo>
                <a:lnTo>
                  <a:pt x="3011" y="8972"/>
                </a:lnTo>
                <a:lnTo>
                  <a:pt x="3011" y="8972"/>
                </a:lnTo>
                <a:lnTo>
                  <a:pt x="2981" y="8941"/>
                </a:lnTo>
                <a:lnTo>
                  <a:pt x="2981" y="8941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50" y="8788"/>
                </a:lnTo>
                <a:lnTo>
                  <a:pt x="2919" y="8696"/>
                </a:lnTo>
                <a:lnTo>
                  <a:pt x="2919" y="8665"/>
                </a:lnTo>
                <a:lnTo>
                  <a:pt x="2919" y="8665"/>
                </a:lnTo>
                <a:lnTo>
                  <a:pt x="2858" y="8511"/>
                </a:lnTo>
                <a:lnTo>
                  <a:pt x="2858" y="8511"/>
                </a:lnTo>
                <a:lnTo>
                  <a:pt x="2796" y="8358"/>
                </a:lnTo>
                <a:lnTo>
                  <a:pt x="2796" y="8358"/>
                </a:lnTo>
                <a:lnTo>
                  <a:pt x="2735" y="8235"/>
                </a:lnTo>
                <a:lnTo>
                  <a:pt x="2735" y="8235"/>
                </a:lnTo>
                <a:lnTo>
                  <a:pt x="2673" y="8143"/>
                </a:lnTo>
                <a:lnTo>
                  <a:pt x="2673" y="8143"/>
                </a:lnTo>
                <a:lnTo>
                  <a:pt x="2520" y="7866"/>
                </a:lnTo>
                <a:lnTo>
                  <a:pt x="2335" y="7651"/>
                </a:lnTo>
                <a:lnTo>
                  <a:pt x="2335" y="7651"/>
                </a:lnTo>
                <a:lnTo>
                  <a:pt x="2274" y="7559"/>
                </a:lnTo>
                <a:lnTo>
                  <a:pt x="2274" y="7559"/>
                </a:lnTo>
                <a:lnTo>
                  <a:pt x="2151" y="7405"/>
                </a:lnTo>
                <a:lnTo>
                  <a:pt x="2151" y="7405"/>
                </a:lnTo>
                <a:lnTo>
                  <a:pt x="2059" y="7313"/>
                </a:lnTo>
                <a:lnTo>
                  <a:pt x="2059" y="7313"/>
                </a:lnTo>
                <a:lnTo>
                  <a:pt x="1936" y="7221"/>
                </a:lnTo>
                <a:lnTo>
                  <a:pt x="1936" y="7221"/>
                </a:lnTo>
                <a:lnTo>
                  <a:pt x="1844" y="7098"/>
                </a:lnTo>
                <a:lnTo>
                  <a:pt x="1844" y="7098"/>
                </a:lnTo>
                <a:lnTo>
                  <a:pt x="1506" y="6883"/>
                </a:lnTo>
                <a:lnTo>
                  <a:pt x="1168" y="6698"/>
                </a:lnTo>
                <a:lnTo>
                  <a:pt x="1168" y="6698"/>
                </a:lnTo>
                <a:lnTo>
                  <a:pt x="1076" y="6637"/>
                </a:lnTo>
                <a:lnTo>
                  <a:pt x="1076" y="6637"/>
                </a:lnTo>
                <a:lnTo>
                  <a:pt x="830" y="6514"/>
                </a:lnTo>
                <a:lnTo>
                  <a:pt x="584" y="6453"/>
                </a:lnTo>
                <a:lnTo>
                  <a:pt x="584" y="6453"/>
                </a:lnTo>
                <a:lnTo>
                  <a:pt x="369" y="6391"/>
                </a:lnTo>
                <a:lnTo>
                  <a:pt x="338" y="6391"/>
                </a:lnTo>
                <a:lnTo>
                  <a:pt x="338" y="6391"/>
                </a:lnTo>
                <a:lnTo>
                  <a:pt x="308" y="6391"/>
                </a:lnTo>
                <a:lnTo>
                  <a:pt x="308" y="6391"/>
                </a:lnTo>
                <a:lnTo>
                  <a:pt x="215" y="6361"/>
                </a:lnTo>
                <a:lnTo>
                  <a:pt x="154" y="6299"/>
                </a:lnTo>
                <a:lnTo>
                  <a:pt x="62" y="6207"/>
                </a:lnTo>
                <a:lnTo>
                  <a:pt x="31" y="6084"/>
                </a:lnTo>
                <a:lnTo>
                  <a:pt x="0" y="6053"/>
                </a:lnTo>
                <a:lnTo>
                  <a:pt x="0" y="0"/>
                </a:lnTo>
                <a:lnTo>
                  <a:pt x="543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53"/>
          <p:cNvSpPr/>
          <p:nvPr/>
        </p:nvSpPr>
        <p:spPr>
          <a:xfrm>
            <a:off x="3415672" y="3721232"/>
            <a:ext cx="875258" cy="816121"/>
          </a:xfrm>
          <a:custGeom>
            <a:avLst/>
            <a:gdLst/>
            <a:ahLst/>
            <a:cxnLst/>
            <a:rect l="l" t="t" r="r" b="b"/>
            <a:pathLst>
              <a:path w="10908" h="10171" fill="none" extrusionOk="0">
                <a:moveTo>
                  <a:pt x="5531" y="0"/>
                </a:moveTo>
                <a:lnTo>
                  <a:pt x="0" y="0"/>
                </a:lnTo>
                <a:lnTo>
                  <a:pt x="0" y="6176"/>
                </a:lnTo>
                <a:lnTo>
                  <a:pt x="0" y="6176"/>
                </a:lnTo>
                <a:lnTo>
                  <a:pt x="0" y="6238"/>
                </a:lnTo>
                <a:lnTo>
                  <a:pt x="31" y="6361"/>
                </a:lnTo>
                <a:lnTo>
                  <a:pt x="92" y="6422"/>
                </a:lnTo>
                <a:lnTo>
                  <a:pt x="154" y="6514"/>
                </a:lnTo>
                <a:lnTo>
                  <a:pt x="246" y="6576"/>
                </a:lnTo>
                <a:lnTo>
                  <a:pt x="369" y="6606"/>
                </a:lnTo>
                <a:lnTo>
                  <a:pt x="369" y="6606"/>
                </a:lnTo>
                <a:lnTo>
                  <a:pt x="430" y="6606"/>
                </a:lnTo>
                <a:lnTo>
                  <a:pt x="430" y="6606"/>
                </a:lnTo>
                <a:lnTo>
                  <a:pt x="430" y="6606"/>
                </a:lnTo>
                <a:lnTo>
                  <a:pt x="645" y="6668"/>
                </a:lnTo>
                <a:lnTo>
                  <a:pt x="645" y="6668"/>
                </a:lnTo>
                <a:lnTo>
                  <a:pt x="891" y="6760"/>
                </a:lnTo>
                <a:lnTo>
                  <a:pt x="1106" y="6852"/>
                </a:lnTo>
                <a:lnTo>
                  <a:pt x="1106" y="6852"/>
                </a:lnTo>
                <a:lnTo>
                  <a:pt x="1229" y="6914"/>
                </a:lnTo>
                <a:lnTo>
                  <a:pt x="1229" y="6914"/>
                </a:lnTo>
                <a:lnTo>
                  <a:pt x="1536" y="7098"/>
                </a:lnTo>
                <a:lnTo>
                  <a:pt x="1844" y="7313"/>
                </a:lnTo>
                <a:lnTo>
                  <a:pt x="1844" y="7313"/>
                </a:lnTo>
                <a:lnTo>
                  <a:pt x="1967" y="7405"/>
                </a:lnTo>
                <a:lnTo>
                  <a:pt x="1967" y="7405"/>
                </a:lnTo>
                <a:lnTo>
                  <a:pt x="2089" y="7528"/>
                </a:lnTo>
                <a:lnTo>
                  <a:pt x="2089" y="7528"/>
                </a:lnTo>
                <a:lnTo>
                  <a:pt x="2151" y="7620"/>
                </a:lnTo>
                <a:lnTo>
                  <a:pt x="2151" y="7620"/>
                </a:lnTo>
                <a:lnTo>
                  <a:pt x="2274" y="7743"/>
                </a:lnTo>
                <a:lnTo>
                  <a:pt x="2274" y="7743"/>
                </a:lnTo>
                <a:lnTo>
                  <a:pt x="2366" y="7835"/>
                </a:lnTo>
                <a:lnTo>
                  <a:pt x="2366" y="7835"/>
                </a:lnTo>
                <a:lnTo>
                  <a:pt x="2520" y="8051"/>
                </a:lnTo>
                <a:lnTo>
                  <a:pt x="2673" y="8327"/>
                </a:lnTo>
                <a:lnTo>
                  <a:pt x="2673" y="8327"/>
                </a:lnTo>
                <a:lnTo>
                  <a:pt x="2735" y="8389"/>
                </a:lnTo>
                <a:lnTo>
                  <a:pt x="2735" y="8389"/>
                </a:lnTo>
                <a:lnTo>
                  <a:pt x="2796" y="8511"/>
                </a:lnTo>
                <a:lnTo>
                  <a:pt x="2796" y="8511"/>
                </a:lnTo>
                <a:lnTo>
                  <a:pt x="2858" y="8665"/>
                </a:lnTo>
                <a:lnTo>
                  <a:pt x="2858" y="8665"/>
                </a:lnTo>
                <a:lnTo>
                  <a:pt x="2888" y="8819"/>
                </a:lnTo>
                <a:lnTo>
                  <a:pt x="2888" y="8819"/>
                </a:lnTo>
                <a:lnTo>
                  <a:pt x="2950" y="8942"/>
                </a:lnTo>
                <a:lnTo>
                  <a:pt x="2950" y="8972"/>
                </a:lnTo>
                <a:lnTo>
                  <a:pt x="2950" y="8972"/>
                </a:lnTo>
                <a:lnTo>
                  <a:pt x="2981" y="9095"/>
                </a:lnTo>
                <a:lnTo>
                  <a:pt x="2981" y="9126"/>
                </a:lnTo>
                <a:lnTo>
                  <a:pt x="2981" y="9126"/>
                </a:lnTo>
                <a:lnTo>
                  <a:pt x="3011" y="9249"/>
                </a:lnTo>
                <a:lnTo>
                  <a:pt x="3011" y="9280"/>
                </a:lnTo>
                <a:lnTo>
                  <a:pt x="3011" y="9280"/>
                </a:lnTo>
                <a:lnTo>
                  <a:pt x="3042" y="9433"/>
                </a:lnTo>
                <a:lnTo>
                  <a:pt x="3042" y="9433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073" y="9587"/>
                </a:lnTo>
                <a:lnTo>
                  <a:pt x="3103" y="9679"/>
                </a:lnTo>
                <a:lnTo>
                  <a:pt x="3165" y="9863"/>
                </a:lnTo>
                <a:lnTo>
                  <a:pt x="3226" y="9986"/>
                </a:lnTo>
                <a:lnTo>
                  <a:pt x="3288" y="10078"/>
                </a:lnTo>
                <a:lnTo>
                  <a:pt x="3411" y="10140"/>
                </a:lnTo>
                <a:lnTo>
                  <a:pt x="3534" y="10171"/>
                </a:lnTo>
                <a:lnTo>
                  <a:pt x="7006" y="10171"/>
                </a:lnTo>
                <a:lnTo>
                  <a:pt x="7006" y="10171"/>
                </a:lnTo>
                <a:lnTo>
                  <a:pt x="7129" y="10140"/>
                </a:lnTo>
                <a:lnTo>
                  <a:pt x="7251" y="10078"/>
                </a:lnTo>
                <a:lnTo>
                  <a:pt x="7313" y="10017"/>
                </a:lnTo>
                <a:lnTo>
                  <a:pt x="7374" y="9925"/>
                </a:lnTo>
                <a:lnTo>
                  <a:pt x="7466" y="9740"/>
                </a:lnTo>
                <a:lnTo>
                  <a:pt x="7497" y="9618"/>
                </a:lnTo>
                <a:lnTo>
                  <a:pt x="7497" y="9618"/>
                </a:lnTo>
                <a:lnTo>
                  <a:pt x="7497" y="9587"/>
                </a:lnTo>
                <a:lnTo>
                  <a:pt x="7497" y="9587"/>
                </a:lnTo>
                <a:lnTo>
                  <a:pt x="7497" y="9464"/>
                </a:lnTo>
                <a:lnTo>
                  <a:pt x="7497" y="9464"/>
                </a:lnTo>
                <a:lnTo>
                  <a:pt x="7528" y="9341"/>
                </a:lnTo>
                <a:lnTo>
                  <a:pt x="7589" y="9003"/>
                </a:lnTo>
                <a:lnTo>
                  <a:pt x="7589" y="9003"/>
                </a:lnTo>
                <a:lnTo>
                  <a:pt x="7620" y="8942"/>
                </a:lnTo>
                <a:lnTo>
                  <a:pt x="7620" y="8911"/>
                </a:lnTo>
                <a:lnTo>
                  <a:pt x="7620" y="8911"/>
                </a:lnTo>
                <a:lnTo>
                  <a:pt x="7651" y="8819"/>
                </a:lnTo>
                <a:lnTo>
                  <a:pt x="7682" y="8788"/>
                </a:lnTo>
                <a:lnTo>
                  <a:pt x="7682" y="8788"/>
                </a:lnTo>
                <a:lnTo>
                  <a:pt x="7712" y="8665"/>
                </a:lnTo>
                <a:lnTo>
                  <a:pt x="7712" y="8665"/>
                </a:lnTo>
                <a:lnTo>
                  <a:pt x="7712" y="8665"/>
                </a:lnTo>
                <a:lnTo>
                  <a:pt x="7774" y="8511"/>
                </a:lnTo>
                <a:lnTo>
                  <a:pt x="7774" y="8511"/>
                </a:lnTo>
                <a:lnTo>
                  <a:pt x="7835" y="8389"/>
                </a:lnTo>
                <a:lnTo>
                  <a:pt x="7835" y="8389"/>
                </a:lnTo>
                <a:lnTo>
                  <a:pt x="7835" y="8389"/>
                </a:lnTo>
                <a:lnTo>
                  <a:pt x="7927" y="8266"/>
                </a:lnTo>
                <a:lnTo>
                  <a:pt x="7927" y="8235"/>
                </a:lnTo>
                <a:lnTo>
                  <a:pt x="7927" y="8235"/>
                </a:lnTo>
                <a:lnTo>
                  <a:pt x="7989" y="8112"/>
                </a:lnTo>
                <a:lnTo>
                  <a:pt x="8020" y="8112"/>
                </a:lnTo>
                <a:lnTo>
                  <a:pt x="8020" y="8112"/>
                </a:lnTo>
                <a:lnTo>
                  <a:pt x="8081" y="7989"/>
                </a:lnTo>
                <a:lnTo>
                  <a:pt x="8081" y="7989"/>
                </a:lnTo>
                <a:lnTo>
                  <a:pt x="8142" y="7897"/>
                </a:lnTo>
                <a:lnTo>
                  <a:pt x="8173" y="7866"/>
                </a:lnTo>
                <a:lnTo>
                  <a:pt x="8173" y="7866"/>
                </a:lnTo>
                <a:lnTo>
                  <a:pt x="8265" y="7743"/>
                </a:lnTo>
                <a:lnTo>
                  <a:pt x="8265" y="7743"/>
                </a:lnTo>
                <a:lnTo>
                  <a:pt x="8388" y="7620"/>
                </a:lnTo>
                <a:lnTo>
                  <a:pt x="8388" y="7620"/>
                </a:lnTo>
                <a:lnTo>
                  <a:pt x="8419" y="7590"/>
                </a:lnTo>
                <a:lnTo>
                  <a:pt x="8419" y="7590"/>
                </a:lnTo>
                <a:lnTo>
                  <a:pt x="8480" y="7528"/>
                </a:lnTo>
                <a:lnTo>
                  <a:pt x="8480" y="7528"/>
                </a:lnTo>
                <a:lnTo>
                  <a:pt x="8603" y="7405"/>
                </a:lnTo>
                <a:lnTo>
                  <a:pt x="8603" y="7405"/>
                </a:lnTo>
                <a:lnTo>
                  <a:pt x="8696" y="7313"/>
                </a:lnTo>
                <a:lnTo>
                  <a:pt x="8696" y="7313"/>
                </a:lnTo>
                <a:lnTo>
                  <a:pt x="8818" y="7221"/>
                </a:lnTo>
                <a:lnTo>
                  <a:pt x="8849" y="7221"/>
                </a:lnTo>
                <a:lnTo>
                  <a:pt x="8849" y="7221"/>
                </a:lnTo>
                <a:lnTo>
                  <a:pt x="8941" y="7129"/>
                </a:lnTo>
                <a:lnTo>
                  <a:pt x="8972" y="7129"/>
                </a:lnTo>
                <a:lnTo>
                  <a:pt x="8972" y="7129"/>
                </a:lnTo>
                <a:lnTo>
                  <a:pt x="9095" y="7037"/>
                </a:lnTo>
                <a:lnTo>
                  <a:pt x="9095" y="7037"/>
                </a:lnTo>
                <a:lnTo>
                  <a:pt x="9218" y="6975"/>
                </a:lnTo>
                <a:lnTo>
                  <a:pt x="9218" y="6975"/>
                </a:lnTo>
                <a:lnTo>
                  <a:pt x="9310" y="6914"/>
                </a:lnTo>
                <a:lnTo>
                  <a:pt x="9341" y="6914"/>
                </a:lnTo>
                <a:lnTo>
                  <a:pt x="9341" y="6914"/>
                </a:lnTo>
                <a:lnTo>
                  <a:pt x="9371" y="6883"/>
                </a:lnTo>
                <a:lnTo>
                  <a:pt x="9371" y="6883"/>
                </a:lnTo>
                <a:lnTo>
                  <a:pt x="9464" y="6852"/>
                </a:lnTo>
                <a:lnTo>
                  <a:pt x="9464" y="6852"/>
                </a:lnTo>
                <a:lnTo>
                  <a:pt x="9617" y="6760"/>
                </a:lnTo>
                <a:lnTo>
                  <a:pt x="9617" y="6760"/>
                </a:lnTo>
                <a:lnTo>
                  <a:pt x="9771" y="6729"/>
                </a:lnTo>
                <a:lnTo>
                  <a:pt x="9771" y="6729"/>
                </a:lnTo>
                <a:lnTo>
                  <a:pt x="9771" y="6729"/>
                </a:lnTo>
                <a:lnTo>
                  <a:pt x="9894" y="6668"/>
                </a:lnTo>
                <a:lnTo>
                  <a:pt x="9894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9955" y="6668"/>
                </a:lnTo>
                <a:lnTo>
                  <a:pt x="10047" y="6637"/>
                </a:lnTo>
                <a:lnTo>
                  <a:pt x="10047" y="6637"/>
                </a:lnTo>
                <a:lnTo>
                  <a:pt x="10201" y="6606"/>
                </a:lnTo>
                <a:lnTo>
                  <a:pt x="10201" y="6606"/>
                </a:lnTo>
                <a:lnTo>
                  <a:pt x="10263" y="6606"/>
                </a:lnTo>
                <a:lnTo>
                  <a:pt x="10263" y="6606"/>
                </a:lnTo>
                <a:lnTo>
                  <a:pt x="10355" y="6576"/>
                </a:lnTo>
                <a:lnTo>
                  <a:pt x="10355" y="6576"/>
                </a:lnTo>
                <a:lnTo>
                  <a:pt x="10447" y="6576"/>
                </a:lnTo>
                <a:lnTo>
                  <a:pt x="10447" y="6576"/>
                </a:lnTo>
                <a:lnTo>
                  <a:pt x="10570" y="6545"/>
                </a:lnTo>
                <a:lnTo>
                  <a:pt x="10570" y="6545"/>
                </a:lnTo>
                <a:lnTo>
                  <a:pt x="10601" y="6545"/>
                </a:lnTo>
                <a:lnTo>
                  <a:pt x="10601" y="6545"/>
                </a:lnTo>
                <a:lnTo>
                  <a:pt x="10662" y="6545"/>
                </a:lnTo>
                <a:lnTo>
                  <a:pt x="10662" y="6545"/>
                </a:lnTo>
                <a:lnTo>
                  <a:pt x="10754" y="6514"/>
                </a:lnTo>
                <a:lnTo>
                  <a:pt x="10816" y="6484"/>
                </a:lnTo>
                <a:lnTo>
                  <a:pt x="10877" y="6391"/>
                </a:lnTo>
                <a:lnTo>
                  <a:pt x="10908" y="6299"/>
                </a:lnTo>
                <a:lnTo>
                  <a:pt x="10908" y="6238"/>
                </a:lnTo>
                <a:lnTo>
                  <a:pt x="10908" y="6238"/>
                </a:lnTo>
                <a:lnTo>
                  <a:pt x="10908" y="4824"/>
                </a:lnTo>
                <a:lnTo>
                  <a:pt x="10908" y="4824"/>
                </a:lnTo>
                <a:lnTo>
                  <a:pt x="10908" y="4824"/>
                </a:lnTo>
                <a:lnTo>
                  <a:pt x="10846" y="4609"/>
                </a:lnTo>
                <a:lnTo>
                  <a:pt x="10723" y="4394"/>
                </a:lnTo>
                <a:lnTo>
                  <a:pt x="10570" y="4179"/>
                </a:lnTo>
                <a:lnTo>
                  <a:pt x="10416" y="4025"/>
                </a:lnTo>
                <a:lnTo>
                  <a:pt x="9986" y="3595"/>
                </a:lnTo>
                <a:lnTo>
                  <a:pt x="9986" y="3595"/>
                </a:lnTo>
                <a:lnTo>
                  <a:pt x="8419" y="2243"/>
                </a:lnTo>
                <a:lnTo>
                  <a:pt x="7282" y="1229"/>
                </a:lnTo>
                <a:lnTo>
                  <a:pt x="6883" y="830"/>
                </a:lnTo>
                <a:lnTo>
                  <a:pt x="6637" y="553"/>
                </a:lnTo>
                <a:lnTo>
                  <a:pt x="6637" y="553"/>
                </a:lnTo>
                <a:lnTo>
                  <a:pt x="6545" y="523"/>
                </a:lnTo>
                <a:lnTo>
                  <a:pt x="6483" y="492"/>
                </a:lnTo>
                <a:lnTo>
                  <a:pt x="6483" y="492"/>
                </a:lnTo>
                <a:lnTo>
                  <a:pt x="6268" y="277"/>
                </a:lnTo>
                <a:lnTo>
                  <a:pt x="6053" y="123"/>
                </a:lnTo>
                <a:lnTo>
                  <a:pt x="5807" y="31"/>
                </a:lnTo>
                <a:lnTo>
                  <a:pt x="553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53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extrusionOk="0"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7AD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53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fill="none" extrusionOk="0">
                <a:moveTo>
                  <a:pt x="1" y="1967"/>
                </a:move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53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extrusionOk="0">
                <a:moveTo>
                  <a:pt x="8358" y="123"/>
                </a:moveTo>
                <a:lnTo>
                  <a:pt x="8604" y="215"/>
                </a:lnTo>
                <a:lnTo>
                  <a:pt x="8819" y="369"/>
                </a:lnTo>
                <a:lnTo>
                  <a:pt x="9065" y="553"/>
                </a:lnTo>
                <a:lnTo>
                  <a:pt x="12445" y="3687"/>
                </a:lnTo>
                <a:lnTo>
                  <a:pt x="12875" y="4087"/>
                </a:lnTo>
                <a:lnTo>
                  <a:pt x="13029" y="4241"/>
                </a:lnTo>
                <a:lnTo>
                  <a:pt x="13152" y="4394"/>
                </a:lnTo>
                <a:lnTo>
                  <a:pt x="13244" y="4548"/>
                </a:lnTo>
                <a:lnTo>
                  <a:pt x="13336" y="4732"/>
                </a:lnTo>
                <a:lnTo>
                  <a:pt x="462" y="4732"/>
                </a:lnTo>
                <a:lnTo>
                  <a:pt x="339" y="4701"/>
                </a:lnTo>
                <a:lnTo>
                  <a:pt x="216" y="4640"/>
                </a:lnTo>
                <a:lnTo>
                  <a:pt x="155" y="4517"/>
                </a:lnTo>
                <a:lnTo>
                  <a:pt x="124" y="4394"/>
                </a:lnTo>
                <a:lnTo>
                  <a:pt x="124" y="1967"/>
                </a:lnTo>
                <a:lnTo>
                  <a:pt x="124" y="1721"/>
                </a:lnTo>
                <a:lnTo>
                  <a:pt x="185" y="1475"/>
                </a:lnTo>
                <a:lnTo>
                  <a:pt x="247" y="1260"/>
                </a:lnTo>
                <a:lnTo>
                  <a:pt x="339" y="1045"/>
                </a:lnTo>
                <a:lnTo>
                  <a:pt x="462" y="830"/>
                </a:lnTo>
                <a:lnTo>
                  <a:pt x="615" y="646"/>
                </a:lnTo>
                <a:lnTo>
                  <a:pt x="861" y="400"/>
                </a:lnTo>
                <a:lnTo>
                  <a:pt x="1107" y="246"/>
                </a:lnTo>
                <a:lnTo>
                  <a:pt x="1414" y="154"/>
                </a:lnTo>
                <a:lnTo>
                  <a:pt x="1722" y="123"/>
                </a:lnTo>
                <a:close/>
                <a:moveTo>
                  <a:pt x="1537" y="0"/>
                </a:move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53"/>
          <p:cNvSpPr/>
          <p:nvPr/>
        </p:nvSpPr>
        <p:spPr>
          <a:xfrm>
            <a:off x="3220853" y="3731101"/>
            <a:ext cx="1060211" cy="369906"/>
          </a:xfrm>
          <a:custGeom>
            <a:avLst/>
            <a:gdLst/>
            <a:ahLst/>
            <a:cxnLst/>
            <a:rect l="l" t="t" r="r" b="b"/>
            <a:pathLst>
              <a:path w="13213" h="4610" fill="none" extrusionOk="0">
                <a:moveTo>
                  <a:pt x="7959" y="0"/>
                </a:moveTo>
                <a:lnTo>
                  <a:pt x="7959" y="0"/>
                </a:lnTo>
                <a:lnTo>
                  <a:pt x="8235" y="0"/>
                </a:lnTo>
                <a:lnTo>
                  <a:pt x="8481" y="92"/>
                </a:lnTo>
                <a:lnTo>
                  <a:pt x="8696" y="246"/>
                </a:lnTo>
                <a:lnTo>
                  <a:pt x="8942" y="430"/>
                </a:lnTo>
                <a:lnTo>
                  <a:pt x="8942" y="430"/>
                </a:lnTo>
                <a:lnTo>
                  <a:pt x="12322" y="3564"/>
                </a:lnTo>
                <a:lnTo>
                  <a:pt x="12752" y="3964"/>
                </a:lnTo>
                <a:lnTo>
                  <a:pt x="12752" y="3964"/>
                </a:lnTo>
                <a:lnTo>
                  <a:pt x="12906" y="4118"/>
                </a:lnTo>
                <a:lnTo>
                  <a:pt x="13029" y="4271"/>
                </a:lnTo>
                <a:lnTo>
                  <a:pt x="13121" y="4425"/>
                </a:lnTo>
                <a:lnTo>
                  <a:pt x="13213" y="4609"/>
                </a:lnTo>
                <a:lnTo>
                  <a:pt x="339" y="4609"/>
                </a:lnTo>
                <a:lnTo>
                  <a:pt x="339" y="4609"/>
                </a:lnTo>
                <a:lnTo>
                  <a:pt x="216" y="4578"/>
                </a:lnTo>
                <a:lnTo>
                  <a:pt x="93" y="4517"/>
                </a:lnTo>
                <a:lnTo>
                  <a:pt x="32" y="4394"/>
                </a:lnTo>
                <a:lnTo>
                  <a:pt x="1" y="4271"/>
                </a:lnTo>
                <a:lnTo>
                  <a:pt x="1" y="1844"/>
                </a:lnTo>
                <a:lnTo>
                  <a:pt x="1" y="1844"/>
                </a:lnTo>
                <a:lnTo>
                  <a:pt x="1" y="1598"/>
                </a:lnTo>
                <a:lnTo>
                  <a:pt x="62" y="1352"/>
                </a:lnTo>
                <a:lnTo>
                  <a:pt x="124" y="1137"/>
                </a:lnTo>
                <a:lnTo>
                  <a:pt x="216" y="922"/>
                </a:lnTo>
                <a:lnTo>
                  <a:pt x="216" y="922"/>
                </a:lnTo>
                <a:lnTo>
                  <a:pt x="339" y="707"/>
                </a:lnTo>
                <a:lnTo>
                  <a:pt x="492" y="523"/>
                </a:lnTo>
                <a:lnTo>
                  <a:pt x="492" y="523"/>
                </a:lnTo>
                <a:lnTo>
                  <a:pt x="738" y="277"/>
                </a:lnTo>
                <a:lnTo>
                  <a:pt x="984" y="123"/>
                </a:lnTo>
                <a:lnTo>
                  <a:pt x="1291" y="31"/>
                </a:lnTo>
                <a:lnTo>
                  <a:pt x="1599" y="0"/>
                </a:lnTo>
                <a:lnTo>
                  <a:pt x="795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53"/>
          <p:cNvSpPr/>
          <p:nvPr/>
        </p:nvSpPr>
        <p:spPr>
          <a:xfrm>
            <a:off x="3210983" y="3721232"/>
            <a:ext cx="1079950" cy="387158"/>
          </a:xfrm>
          <a:custGeom>
            <a:avLst/>
            <a:gdLst/>
            <a:ahLst/>
            <a:cxnLst/>
            <a:rect l="l" t="t" r="r" b="b"/>
            <a:pathLst>
              <a:path w="13459" h="4825" fill="none" extrusionOk="0">
                <a:moveTo>
                  <a:pt x="8082" y="0"/>
                </a:moveTo>
                <a:lnTo>
                  <a:pt x="1722" y="0"/>
                </a:lnTo>
                <a:lnTo>
                  <a:pt x="1722" y="0"/>
                </a:lnTo>
                <a:lnTo>
                  <a:pt x="1537" y="0"/>
                </a:lnTo>
                <a:lnTo>
                  <a:pt x="1353" y="62"/>
                </a:lnTo>
                <a:lnTo>
                  <a:pt x="1168" y="93"/>
                </a:lnTo>
                <a:lnTo>
                  <a:pt x="1015" y="185"/>
                </a:lnTo>
                <a:lnTo>
                  <a:pt x="738" y="338"/>
                </a:lnTo>
                <a:lnTo>
                  <a:pt x="523" y="553"/>
                </a:lnTo>
                <a:lnTo>
                  <a:pt x="523" y="553"/>
                </a:lnTo>
                <a:lnTo>
                  <a:pt x="370" y="769"/>
                </a:lnTo>
                <a:lnTo>
                  <a:pt x="247" y="984"/>
                </a:lnTo>
                <a:lnTo>
                  <a:pt x="247" y="984"/>
                </a:lnTo>
                <a:lnTo>
                  <a:pt x="155" y="1229"/>
                </a:lnTo>
                <a:lnTo>
                  <a:pt x="62" y="1444"/>
                </a:lnTo>
                <a:lnTo>
                  <a:pt x="32" y="1721"/>
                </a:lnTo>
                <a:lnTo>
                  <a:pt x="1" y="1967"/>
                </a:lnTo>
                <a:lnTo>
                  <a:pt x="1" y="4394"/>
                </a:lnTo>
                <a:lnTo>
                  <a:pt x="1" y="4394"/>
                </a:lnTo>
                <a:lnTo>
                  <a:pt x="32" y="4486"/>
                </a:lnTo>
                <a:lnTo>
                  <a:pt x="62" y="4548"/>
                </a:lnTo>
                <a:lnTo>
                  <a:pt x="155" y="4701"/>
                </a:lnTo>
                <a:lnTo>
                  <a:pt x="308" y="4794"/>
                </a:lnTo>
                <a:lnTo>
                  <a:pt x="370" y="4824"/>
                </a:lnTo>
                <a:lnTo>
                  <a:pt x="462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459" y="4824"/>
                </a:lnTo>
                <a:lnTo>
                  <a:pt x="13397" y="4609"/>
                </a:lnTo>
                <a:lnTo>
                  <a:pt x="13274" y="4394"/>
                </a:lnTo>
                <a:lnTo>
                  <a:pt x="13121" y="4179"/>
                </a:lnTo>
                <a:lnTo>
                  <a:pt x="12967" y="4025"/>
                </a:lnTo>
                <a:lnTo>
                  <a:pt x="12537" y="3595"/>
                </a:lnTo>
                <a:lnTo>
                  <a:pt x="12537" y="3595"/>
                </a:lnTo>
                <a:lnTo>
                  <a:pt x="9126" y="492"/>
                </a:lnTo>
                <a:lnTo>
                  <a:pt x="9126" y="492"/>
                </a:lnTo>
                <a:lnTo>
                  <a:pt x="8881" y="277"/>
                </a:lnTo>
                <a:lnTo>
                  <a:pt x="8635" y="123"/>
                </a:lnTo>
                <a:lnTo>
                  <a:pt x="8358" y="31"/>
                </a:lnTo>
                <a:lnTo>
                  <a:pt x="808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53"/>
          <p:cNvSpPr/>
          <p:nvPr/>
        </p:nvSpPr>
        <p:spPr>
          <a:xfrm>
            <a:off x="3526561" y="3731101"/>
            <a:ext cx="337891" cy="369906"/>
          </a:xfrm>
          <a:custGeom>
            <a:avLst/>
            <a:gdLst/>
            <a:ahLst/>
            <a:cxnLst/>
            <a:rect l="l" t="t" r="r" b="b"/>
            <a:pathLst>
              <a:path w="4211" h="4610" extrusionOk="0">
                <a:moveTo>
                  <a:pt x="1" y="0"/>
                </a:moveTo>
                <a:lnTo>
                  <a:pt x="3319" y="4609"/>
                </a:lnTo>
                <a:lnTo>
                  <a:pt x="4210" y="4609"/>
                </a:lnTo>
                <a:lnTo>
                  <a:pt x="923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53"/>
          <p:cNvSpPr/>
          <p:nvPr/>
        </p:nvSpPr>
        <p:spPr>
          <a:xfrm>
            <a:off x="3526561" y="3731101"/>
            <a:ext cx="337891" cy="369906"/>
          </a:xfrm>
          <a:custGeom>
            <a:avLst/>
            <a:gdLst/>
            <a:ahLst/>
            <a:cxnLst/>
            <a:rect l="l" t="t" r="r" b="b"/>
            <a:pathLst>
              <a:path w="4211" h="4610" fill="none" extrusionOk="0">
                <a:moveTo>
                  <a:pt x="923" y="0"/>
                </a:moveTo>
                <a:lnTo>
                  <a:pt x="1" y="0"/>
                </a:lnTo>
                <a:lnTo>
                  <a:pt x="3319" y="4609"/>
                </a:lnTo>
                <a:lnTo>
                  <a:pt x="4210" y="4609"/>
                </a:lnTo>
                <a:lnTo>
                  <a:pt x="4210" y="4609"/>
                </a:lnTo>
                <a:lnTo>
                  <a:pt x="92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53"/>
          <p:cNvSpPr/>
          <p:nvPr/>
        </p:nvSpPr>
        <p:spPr>
          <a:xfrm>
            <a:off x="3526561" y="3728614"/>
            <a:ext cx="74062" cy="2568"/>
          </a:xfrm>
          <a:custGeom>
            <a:avLst/>
            <a:gdLst/>
            <a:ahLst/>
            <a:cxnLst/>
            <a:rect l="l" t="t" r="r" b="b"/>
            <a:pathLst>
              <a:path w="923" h="32" extrusionOk="0">
                <a:moveTo>
                  <a:pt x="1" y="1"/>
                </a:moveTo>
                <a:lnTo>
                  <a:pt x="1" y="31"/>
                </a:lnTo>
                <a:lnTo>
                  <a:pt x="923" y="31"/>
                </a:lnTo>
                <a:lnTo>
                  <a:pt x="923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53"/>
          <p:cNvSpPr/>
          <p:nvPr/>
        </p:nvSpPr>
        <p:spPr>
          <a:xfrm>
            <a:off x="3526561" y="3728614"/>
            <a:ext cx="74062" cy="2568"/>
          </a:xfrm>
          <a:custGeom>
            <a:avLst/>
            <a:gdLst/>
            <a:ahLst/>
            <a:cxnLst/>
            <a:rect l="l" t="t" r="r" b="b"/>
            <a:pathLst>
              <a:path w="923" h="32" fill="none" extrusionOk="0">
                <a:moveTo>
                  <a:pt x="923" y="1"/>
                </a:moveTo>
                <a:lnTo>
                  <a:pt x="1" y="1"/>
                </a:lnTo>
                <a:lnTo>
                  <a:pt x="1" y="31"/>
                </a:lnTo>
                <a:lnTo>
                  <a:pt x="923" y="31"/>
                </a:lnTo>
                <a:lnTo>
                  <a:pt x="923" y="31"/>
                </a:lnTo>
                <a:lnTo>
                  <a:pt x="923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53"/>
          <p:cNvSpPr/>
          <p:nvPr/>
        </p:nvSpPr>
        <p:spPr>
          <a:xfrm>
            <a:off x="3635044" y="3731101"/>
            <a:ext cx="298413" cy="369906"/>
          </a:xfrm>
          <a:custGeom>
            <a:avLst/>
            <a:gdLst/>
            <a:ahLst/>
            <a:cxnLst/>
            <a:rect l="l" t="t" r="r" b="b"/>
            <a:pathLst>
              <a:path w="3719" h="4610" extrusionOk="0">
                <a:moveTo>
                  <a:pt x="1" y="0"/>
                </a:moveTo>
                <a:lnTo>
                  <a:pt x="3288" y="4609"/>
                </a:lnTo>
                <a:lnTo>
                  <a:pt x="3719" y="4609"/>
                </a:lnTo>
                <a:lnTo>
                  <a:pt x="462" y="0"/>
                </a:lnTo>
                <a:close/>
              </a:path>
            </a:pathLst>
          </a:custGeom>
          <a:solidFill>
            <a:srgbClr val="A1E7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53"/>
          <p:cNvSpPr/>
          <p:nvPr/>
        </p:nvSpPr>
        <p:spPr>
          <a:xfrm>
            <a:off x="3635044" y="3731101"/>
            <a:ext cx="298413" cy="369906"/>
          </a:xfrm>
          <a:custGeom>
            <a:avLst/>
            <a:gdLst/>
            <a:ahLst/>
            <a:cxnLst/>
            <a:rect l="l" t="t" r="r" b="b"/>
            <a:pathLst>
              <a:path w="3719" h="4610" fill="none" extrusionOk="0">
                <a:moveTo>
                  <a:pt x="462" y="0"/>
                </a:moveTo>
                <a:lnTo>
                  <a:pt x="1" y="0"/>
                </a:lnTo>
                <a:lnTo>
                  <a:pt x="3288" y="4609"/>
                </a:lnTo>
                <a:lnTo>
                  <a:pt x="3719" y="4609"/>
                </a:lnTo>
                <a:lnTo>
                  <a:pt x="3719" y="4609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53"/>
          <p:cNvSpPr/>
          <p:nvPr/>
        </p:nvSpPr>
        <p:spPr>
          <a:xfrm>
            <a:off x="3635044" y="3728614"/>
            <a:ext cx="37071" cy="2568"/>
          </a:xfrm>
          <a:custGeom>
            <a:avLst/>
            <a:gdLst/>
            <a:ahLst/>
            <a:cxnLst/>
            <a:rect l="l" t="t" r="r" b="b"/>
            <a:pathLst>
              <a:path w="462" h="32" extrusionOk="0">
                <a:moveTo>
                  <a:pt x="1" y="1"/>
                </a:moveTo>
                <a:lnTo>
                  <a:pt x="1" y="31"/>
                </a:lnTo>
                <a:lnTo>
                  <a:pt x="462" y="31"/>
                </a:lnTo>
                <a:lnTo>
                  <a:pt x="462" y="1"/>
                </a:lnTo>
                <a:close/>
              </a:path>
            </a:pathLst>
          </a:custGeom>
          <a:solidFill>
            <a:srgbClr val="697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53"/>
          <p:cNvSpPr/>
          <p:nvPr/>
        </p:nvSpPr>
        <p:spPr>
          <a:xfrm>
            <a:off x="3635044" y="3728614"/>
            <a:ext cx="37071" cy="2568"/>
          </a:xfrm>
          <a:custGeom>
            <a:avLst/>
            <a:gdLst/>
            <a:ahLst/>
            <a:cxnLst/>
            <a:rect l="l" t="t" r="r" b="b"/>
            <a:pathLst>
              <a:path w="462" h="32" fill="none" extrusionOk="0">
                <a:moveTo>
                  <a:pt x="462" y="1"/>
                </a:moveTo>
                <a:lnTo>
                  <a:pt x="1" y="1"/>
                </a:lnTo>
                <a:lnTo>
                  <a:pt x="1" y="31"/>
                </a:lnTo>
                <a:lnTo>
                  <a:pt x="462" y="31"/>
                </a:lnTo>
                <a:lnTo>
                  <a:pt x="462" y="31"/>
                </a:lnTo>
                <a:lnTo>
                  <a:pt x="46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53"/>
          <p:cNvSpPr/>
          <p:nvPr/>
        </p:nvSpPr>
        <p:spPr>
          <a:xfrm>
            <a:off x="3415672" y="3723719"/>
            <a:ext cx="46860" cy="384671"/>
          </a:xfrm>
          <a:custGeom>
            <a:avLst/>
            <a:gdLst/>
            <a:ahLst/>
            <a:cxnLst/>
            <a:rect l="l" t="t" r="r" b="b"/>
            <a:pathLst>
              <a:path w="584" h="4794" extrusionOk="0">
                <a:moveTo>
                  <a:pt x="0" y="0"/>
                </a:moveTo>
                <a:lnTo>
                  <a:pt x="0" y="4793"/>
                </a:lnTo>
                <a:lnTo>
                  <a:pt x="584" y="4793"/>
                </a:lnTo>
                <a:lnTo>
                  <a:pt x="584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53"/>
          <p:cNvSpPr/>
          <p:nvPr/>
        </p:nvSpPr>
        <p:spPr>
          <a:xfrm>
            <a:off x="3985124" y="3807488"/>
            <a:ext cx="49428" cy="300900"/>
          </a:xfrm>
          <a:custGeom>
            <a:avLst/>
            <a:gdLst/>
            <a:ahLst/>
            <a:cxnLst/>
            <a:rect l="l" t="t" r="r" b="b"/>
            <a:pathLst>
              <a:path w="616" h="3750" extrusionOk="0">
                <a:moveTo>
                  <a:pt x="1" y="1"/>
                </a:moveTo>
                <a:lnTo>
                  <a:pt x="1" y="3749"/>
                </a:lnTo>
                <a:lnTo>
                  <a:pt x="615" y="3749"/>
                </a:lnTo>
                <a:lnTo>
                  <a:pt x="615" y="585"/>
                </a:lnTo>
                <a:lnTo>
                  <a:pt x="1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53"/>
          <p:cNvSpPr/>
          <p:nvPr/>
        </p:nvSpPr>
        <p:spPr>
          <a:xfrm>
            <a:off x="3442792" y="4135422"/>
            <a:ext cx="155345" cy="39478"/>
          </a:xfrm>
          <a:custGeom>
            <a:avLst/>
            <a:gdLst/>
            <a:ahLst/>
            <a:cxnLst/>
            <a:rect l="l" t="t" r="r" b="b"/>
            <a:pathLst>
              <a:path w="1936" h="492" extrusionOk="0">
                <a:moveTo>
                  <a:pt x="277" y="0"/>
                </a:moveTo>
                <a:lnTo>
                  <a:pt x="215" y="31"/>
                </a:lnTo>
                <a:lnTo>
                  <a:pt x="154" y="62"/>
                </a:lnTo>
                <a:lnTo>
                  <a:pt x="92" y="123"/>
                </a:lnTo>
                <a:lnTo>
                  <a:pt x="62" y="185"/>
                </a:lnTo>
                <a:lnTo>
                  <a:pt x="31" y="338"/>
                </a:lnTo>
                <a:lnTo>
                  <a:pt x="0" y="400"/>
                </a:lnTo>
                <a:lnTo>
                  <a:pt x="31" y="461"/>
                </a:lnTo>
                <a:lnTo>
                  <a:pt x="62" y="492"/>
                </a:lnTo>
                <a:lnTo>
                  <a:pt x="1721" y="492"/>
                </a:lnTo>
                <a:lnTo>
                  <a:pt x="1813" y="461"/>
                </a:lnTo>
                <a:lnTo>
                  <a:pt x="1874" y="400"/>
                </a:lnTo>
                <a:lnTo>
                  <a:pt x="1936" y="92"/>
                </a:lnTo>
                <a:lnTo>
                  <a:pt x="1936" y="31"/>
                </a:lnTo>
                <a:lnTo>
                  <a:pt x="1874" y="0"/>
                </a:lnTo>
                <a:close/>
              </a:path>
            </a:pathLst>
          </a:custGeom>
          <a:solidFill>
            <a:srgbClr val="9AA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53"/>
          <p:cNvSpPr/>
          <p:nvPr/>
        </p:nvSpPr>
        <p:spPr>
          <a:xfrm>
            <a:off x="3450174" y="4128040"/>
            <a:ext cx="150450" cy="39478"/>
          </a:xfrm>
          <a:custGeom>
            <a:avLst/>
            <a:gdLst/>
            <a:ahLst/>
            <a:cxnLst/>
            <a:rect l="l" t="t" r="r" b="b"/>
            <a:pathLst>
              <a:path w="1875" h="492" extrusionOk="0">
                <a:moveTo>
                  <a:pt x="215" y="0"/>
                </a:moveTo>
                <a:lnTo>
                  <a:pt x="123" y="62"/>
                </a:lnTo>
                <a:lnTo>
                  <a:pt x="92" y="92"/>
                </a:lnTo>
                <a:lnTo>
                  <a:pt x="62" y="184"/>
                </a:lnTo>
                <a:lnTo>
                  <a:pt x="0" y="338"/>
                </a:lnTo>
                <a:lnTo>
                  <a:pt x="0" y="400"/>
                </a:lnTo>
                <a:lnTo>
                  <a:pt x="31" y="430"/>
                </a:lnTo>
                <a:lnTo>
                  <a:pt x="62" y="461"/>
                </a:lnTo>
                <a:lnTo>
                  <a:pt x="123" y="492"/>
                </a:lnTo>
                <a:lnTo>
                  <a:pt x="1659" y="492"/>
                </a:lnTo>
                <a:lnTo>
                  <a:pt x="1752" y="461"/>
                </a:lnTo>
                <a:lnTo>
                  <a:pt x="1813" y="369"/>
                </a:lnTo>
                <a:lnTo>
                  <a:pt x="1875" y="92"/>
                </a:lnTo>
                <a:lnTo>
                  <a:pt x="1875" y="31"/>
                </a:lnTo>
                <a:lnTo>
                  <a:pt x="1813" y="0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53"/>
          <p:cNvSpPr/>
          <p:nvPr/>
        </p:nvSpPr>
        <p:spPr>
          <a:xfrm>
            <a:off x="4221827" y="4049086"/>
            <a:ext cx="69087" cy="79036"/>
          </a:xfrm>
          <a:custGeom>
            <a:avLst/>
            <a:gdLst/>
            <a:ahLst/>
            <a:cxnLst/>
            <a:rect l="l" t="t" r="r" b="b"/>
            <a:pathLst>
              <a:path w="861" h="985" extrusionOk="0">
                <a:moveTo>
                  <a:pt x="123" y="1"/>
                </a:moveTo>
                <a:lnTo>
                  <a:pt x="0" y="800"/>
                </a:lnTo>
                <a:lnTo>
                  <a:pt x="277" y="953"/>
                </a:lnTo>
                <a:lnTo>
                  <a:pt x="492" y="984"/>
                </a:lnTo>
                <a:lnTo>
                  <a:pt x="676" y="953"/>
                </a:lnTo>
                <a:lnTo>
                  <a:pt x="769" y="923"/>
                </a:lnTo>
                <a:lnTo>
                  <a:pt x="830" y="861"/>
                </a:lnTo>
                <a:lnTo>
                  <a:pt x="861" y="800"/>
                </a:lnTo>
                <a:lnTo>
                  <a:pt x="861" y="769"/>
                </a:lnTo>
                <a:lnTo>
                  <a:pt x="861" y="708"/>
                </a:lnTo>
                <a:lnTo>
                  <a:pt x="830" y="646"/>
                </a:lnTo>
                <a:lnTo>
                  <a:pt x="123" y="1"/>
                </a:lnTo>
                <a:close/>
              </a:path>
            </a:pathLst>
          </a:custGeom>
          <a:solidFill>
            <a:srgbClr val="2A4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53"/>
          <p:cNvSpPr/>
          <p:nvPr/>
        </p:nvSpPr>
        <p:spPr>
          <a:xfrm>
            <a:off x="4088712" y="4034322"/>
            <a:ext cx="152937" cy="81444"/>
          </a:xfrm>
          <a:custGeom>
            <a:avLst/>
            <a:gdLst/>
            <a:ahLst/>
            <a:cxnLst/>
            <a:rect l="l" t="t" r="r" b="b"/>
            <a:pathLst>
              <a:path w="1906" h="1015" extrusionOk="0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1629" y="1014"/>
                </a:lnTo>
                <a:lnTo>
                  <a:pt x="1752" y="984"/>
                </a:lnTo>
                <a:lnTo>
                  <a:pt x="1844" y="922"/>
                </a:lnTo>
                <a:lnTo>
                  <a:pt x="1905" y="799"/>
                </a:lnTo>
                <a:lnTo>
                  <a:pt x="1905" y="677"/>
                </a:lnTo>
                <a:lnTo>
                  <a:pt x="1844" y="400"/>
                </a:lnTo>
                <a:lnTo>
                  <a:pt x="1813" y="246"/>
                </a:lnTo>
                <a:lnTo>
                  <a:pt x="1690" y="123"/>
                </a:lnTo>
                <a:lnTo>
                  <a:pt x="1567" y="31"/>
                </a:lnTo>
                <a:lnTo>
                  <a:pt x="1414" y="1"/>
                </a:lnTo>
                <a:close/>
              </a:path>
            </a:pathLst>
          </a:custGeom>
          <a:solidFill>
            <a:srgbClr val="FB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53"/>
          <p:cNvSpPr/>
          <p:nvPr/>
        </p:nvSpPr>
        <p:spPr>
          <a:xfrm>
            <a:off x="4088712" y="4034322"/>
            <a:ext cx="76469" cy="81444"/>
          </a:xfrm>
          <a:custGeom>
            <a:avLst/>
            <a:gdLst/>
            <a:ahLst/>
            <a:cxnLst/>
            <a:rect l="l" t="t" r="r" b="b"/>
            <a:pathLst>
              <a:path w="953" h="1015" extrusionOk="0">
                <a:moveTo>
                  <a:pt x="523" y="1"/>
                </a:moveTo>
                <a:lnTo>
                  <a:pt x="430" y="31"/>
                </a:lnTo>
                <a:lnTo>
                  <a:pt x="308" y="62"/>
                </a:lnTo>
                <a:lnTo>
                  <a:pt x="246" y="93"/>
                </a:lnTo>
                <a:lnTo>
                  <a:pt x="154" y="154"/>
                </a:lnTo>
                <a:lnTo>
                  <a:pt x="92" y="246"/>
                </a:lnTo>
                <a:lnTo>
                  <a:pt x="62" y="308"/>
                </a:lnTo>
                <a:lnTo>
                  <a:pt x="31" y="400"/>
                </a:lnTo>
                <a:lnTo>
                  <a:pt x="0" y="523"/>
                </a:lnTo>
                <a:lnTo>
                  <a:pt x="31" y="615"/>
                </a:lnTo>
                <a:lnTo>
                  <a:pt x="62" y="707"/>
                </a:lnTo>
                <a:lnTo>
                  <a:pt x="92" y="799"/>
                </a:lnTo>
                <a:lnTo>
                  <a:pt x="154" y="861"/>
                </a:lnTo>
                <a:lnTo>
                  <a:pt x="246" y="922"/>
                </a:lnTo>
                <a:lnTo>
                  <a:pt x="308" y="984"/>
                </a:lnTo>
                <a:lnTo>
                  <a:pt x="430" y="1014"/>
                </a:lnTo>
                <a:lnTo>
                  <a:pt x="830" y="1014"/>
                </a:lnTo>
                <a:lnTo>
                  <a:pt x="738" y="984"/>
                </a:lnTo>
                <a:lnTo>
                  <a:pt x="646" y="922"/>
                </a:lnTo>
                <a:lnTo>
                  <a:pt x="584" y="861"/>
                </a:lnTo>
                <a:lnTo>
                  <a:pt x="523" y="799"/>
                </a:lnTo>
                <a:lnTo>
                  <a:pt x="461" y="707"/>
                </a:lnTo>
                <a:lnTo>
                  <a:pt x="430" y="615"/>
                </a:lnTo>
                <a:lnTo>
                  <a:pt x="430" y="523"/>
                </a:lnTo>
                <a:lnTo>
                  <a:pt x="430" y="400"/>
                </a:lnTo>
                <a:lnTo>
                  <a:pt x="461" y="308"/>
                </a:lnTo>
                <a:lnTo>
                  <a:pt x="523" y="246"/>
                </a:lnTo>
                <a:lnTo>
                  <a:pt x="584" y="154"/>
                </a:lnTo>
                <a:lnTo>
                  <a:pt x="646" y="93"/>
                </a:lnTo>
                <a:lnTo>
                  <a:pt x="738" y="62"/>
                </a:lnTo>
                <a:lnTo>
                  <a:pt x="830" y="31"/>
                </a:lnTo>
                <a:lnTo>
                  <a:pt x="953" y="1"/>
                </a:lnTo>
                <a:close/>
              </a:path>
            </a:pathLst>
          </a:custGeom>
          <a:solidFill>
            <a:srgbClr val="DFE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53"/>
          <p:cNvSpPr/>
          <p:nvPr/>
        </p:nvSpPr>
        <p:spPr>
          <a:xfrm>
            <a:off x="3117345" y="4246312"/>
            <a:ext cx="1444801" cy="355142"/>
          </a:xfrm>
          <a:custGeom>
            <a:avLst/>
            <a:gdLst/>
            <a:ahLst/>
            <a:cxnLst/>
            <a:rect l="l" t="t" r="r" b="b"/>
            <a:pathLst>
              <a:path w="18006" h="4426" extrusionOk="0">
                <a:moveTo>
                  <a:pt x="3411" y="1"/>
                </a:moveTo>
                <a:lnTo>
                  <a:pt x="2919" y="32"/>
                </a:lnTo>
                <a:lnTo>
                  <a:pt x="2458" y="124"/>
                </a:lnTo>
                <a:lnTo>
                  <a:pt x="2028" y="277"/>
                </a:lnTo>
                <a:lnTo>
                  <a:pt x="1629" y="493"/>
                </a:lnTo>
                <a:lnTo>
                  <a:pt x="1260" y="769"/>
                </a:lnTo>
                <a:lnTo>
                  <a:pt x="922" y="1076"/>
                </a:lnTo>
                <a:lnTo>
                  <a:pt x="646" y="1414"/>
                </a:lnTo>
                <a:lnTo>
                  <a:pt x="400" y="1814"/>
                </a:lnTo>
                <a:lnTo>
                  <a:pt x="215" y="2152"/>
                </a:lnTo>
                <a:lnTo>
                  <a:pt x="92" y="2520"/>
                </a:lnTo>
                <a:lnTo>
                  <a:pt x="31" y="2920"/>
                </a:lnTo>
                <a:lnTo>
                  <a:pt x="0" y="3350"/>
                </a:lnTo>
                <a:lnTo>
                  <a:pt x="0" y="3412"/>
                </a:lnTo>
                <a:lnTo>
                  <a:pt x="0" y="3872"/>
                </a:lnTo>
                <a:lnTo>
                  <a:pt x="31" y="3872"/>
                </a:lnTo>
                <a:lnTo>
                  <a:pt x="92" y="4149"/>
                </a:lnTo>
                <a:lnTo>
                  <a:pt x="154" y="4425"/>
                </a:lnTo>
                <a:lnTo>
                  <a:pt x="17852" y="4425"/>
                </a:lnTo>
                <a:lnTo>
                  <a:pt x="17913" y="4180"/>
                </a:lnTo>
                <a:lnTo>
                  <a:pt x="17975" y="3934"/>
                </a:lnTo>
                <a:lnTo>
                  <a:pt x="18006" y="3657"/>
                </a:lnTo>
                <a:lnTo>
                  <a:pt x="18006" y="3412"/>
                </a:lnTo>
                <a:lnTo>
                  <a:pt x="17975" y="3043"/>
                </a:lnTo>
                <a:lnTo>
                  <a:pt x="17944" y="2705"/>
                </a:lnTo>
                <a:lnTo>
                  <a:pt x="17852" y="2398"/>
                </a:lnTo>
                <a:lnTo>
                  <a:pt x="17729" y="2090"/>
                </a:lnTo>
                <a:lnTo>
                  <a:pt x="17606" y="1783"/>
                </a:lnTo>
                <a:lnTo>
                  <a:pt x="17422" y="1507"/>
                </a:lnTo>
                <a:lnTo>
                  <a:pt x="17237" y="1230"/>
                </a:lnTo>
                <a:lnTo>
                  <a:pt x="16992" y="984"/>
                </a:lnTo>
                <a:lnTo>
                  <a:pt x="16777" y="769"/>
                </a:lnTo>
                <a:lnTo>
                  <a:pt x="16500" y="585"/>
                </a:lnTo>
                <a:lnTo>
                  <a:pt x="16224" y="400"/>
                </a:lnTo>
                <a:lnTo>
                  <a:pt x="15916" y="247"/>
                </a:lnTo>
                <a:lnTo>
                  <a:pt x="15609" y="155"/>
                </a:lnTo>
                <a:lnTo>
                  <a:pt x="15271" y="62"/>
                </a:lnTo>
                <a:lnTo>
                  <a:pt x="14933" y="1"/>
                </a:lnTo>
                <a:lnTo>
                  <a:pt x="14257" y="1"/>
                </a:lnTo>
                <a:lnTo>
                  <a:pt x="13950" y="62"/>
                </a:lnTo>
                <a:lnTo>
                  <a:pt x="13643" y="124"/>
                </a:lnTo>
                <a:lnTo>
                  <a:pt x="13335" y="216"/>
                </a:lnTo>
                <a:lnTo>
                  <a:pt x="13059" y="370"/>
                </a:lnTo>
                <a:lnTo>
                  <a:pt x="12813" y="493"/>
                </a:lnTo>
                <a:lnTo>
                  <a:pt x="12536" y="677"/>
                </a:lnTo>
                <a:lnTo>
                  <a:pt x="12321" y="861"/>
                </a:lnTo>
                <a:lnTo>
                  <a:pt x="12106" y="1076"/>
                </a:lnTo>
                <a:lnTo>
                  <a:pt x="11891" y="1322"/>
                </a:lnTo>
                <a:lnTo>
                  <a:pt x="11707" y="1568"/>
                </a:lnTo>
                <a:lnTo>
                  <a:pt x="11553" y="1845"/>
                </a:lnTo>
                <a:lnTo>
                  <a:pt x="11430" y="2121"/>
                </a:lnTo>
                <a:lnTo>
                  <a:pt x="11338" y="2428"/>
                </a:lnTo>
                <a:lnTo>
                  <a:pt x="11246" y="2705"/>
                </a:lnTo>
                <a:lnTo>
                  <a:pt x="11215" y="3043"/>
                </a:lnTo>
                <a:lnTo>
                  <a:pt x="11184" y="3135"/>
                </a:lnTo>
                <a:lnTo>
                  <a:pt x="11123" y="3319"/>
                </a:lnTo>
                <a:lnTo>
                  <a:pt x="11062" y="3442"/>
                </a:lnTo>
                <a:lnTo>
                  <a:pt x="10969" y="3534"/>
                </a:lnTo>
                <a:lnTo>
                  <a:pt x="10877" y="3596"/>
                </a:lnTo>
                <a:lnTo>
                  <a:pt x="10724" y="3627"/>
                </a:lnTo>
                <a:lnTo>
                  <a:pt x="7252" y="3627"/>
                </a:lnTo>
                <a:lnTo>
                  <a:pt x="7129" y="3596"/>
                </a:lnTo>
                <a:lnTo>
                  <a:pt x="7006" y="3534"/>
                </a:lnTo>
                <a:lnTo>
                  <a:pt x="6944" y="3442"/>
                </a:lnTo>
                <a:lnTo>
                  <a:pt x="6883" y="3319"/>
                </a:lnTo>
                <a:lnTo>
                  <a:pt x="6821" y="3135"/>
                </a:lnTo>
                <a:lnTo>
                  <a:pt x="6791" y="3043"/>
                </a:lnTo>
                <a:lnTo>
                  <a:pt x="6729" y="2705"/>
                </a:lnTo>
                <a:lnTo>
                  <a:pt x="6668" y="2428"/>
                </a:lnTo>
                <a:lnTo>
                  <a:pt x="6576" y="2121"/>
                </a:lnTo>
                <a:lnTo>
                  <a:pt x="6422" y="1845"/>
                </a:lnTo>
                <a:lnTo>
                  <a:pt x="6268" y="1568"/>
                </a:lnTo>
                <a:lnTo>
                  <a:pt x="6115" y="1322"/>
                </a:lnTo>
                <a:lnTo>
                  <a:pt x="5900" y="1076"/>
                </a:lnTo>
                <a:lnTo>
                  <a:pt x="5685" y="861"/>
                </a:lnTo>
                <a:lnTo>
                  <a:pt x="5439" y="677"/>
                </a:lnTo>
                <a:lnTo>
                  <a:pt x="5193" y="493"/>
                </a:lnTo>
                <a:lnTo>
                  <a:pt x="4916" y="370"/>
                </a:lnTo>
                <a:lnTo>
                  <a:pt x="4640" y="216"/>
                </a:lnTo>
                <a:lnTo>
                  <a:pt x="4363" y="124"/>
                </a:lnTo>
                <a:lnTo>
                  <a:pt x="4056" y="62"/>
                </a:lnTo>
                <a:lnTo>
                  <a:pt x="3718" y="1"/>
                </a:lnTo>
                <a:close/>
              </a:path>
            </a:pathLst>
          </a:custGeom>
          <a:solidFill>
            <a:srgbClr val="B6C6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53"/>
          <p:cNvSpPr/>
          <p:nvPr/>
        </p:nvSpPr>
        <p:spPr>
          <a:xfrm>
            <a:off x="3117345" y="4556995"/>
            <a:ext cx="1582894" cy="44453"/>
          </a:xfrm>
          <a:custGeom>
            <a:avLst/>
            <a:gdLst/>
            <a:ahLst/>
            <a:cxnLst/>
            <a:rect l="l" t="t" r="r" b="b"/>
            <a:pathLst>
              <a:path w="19727" h="554" extrusionOk="0">
                <a:moveTo>
                  <a:pt x="0" y="0"/>
                </a:moveTo>
                <a:lnTo>
                  <a:pt x="0" y="400"/>
                </a:lnTo>
                <a:lnTo>
                  <a:pt x="0" y="431"/>
                </a:lnTo>
                <a:lnTo>
                  <a:pt x="0" y="461"/>
                </a:lnTo>
                <a:lnTo>
                  <a:pt x="31" y="492"/>
                </a:lnTo>
                <a:lnTo>
                  <a:pt x="62" y="523"/>
                </a:lnTo>
                <a:lnTo>
                  <a:pt x="92" y="523"/>
                </a:lnTo>
                <a:lnTo>
                  <a:pt x="123" y="553"/>
                </a:lnTo>
                <a:lnTo>
                  <a:pt x="19634" y="553"/>
                </a:lnTo>
                <a:lnTo>
                  <a:pt x="19696" y="523"/>
                </a:lnTo>
                <a:lnTo>
                  <a:pt x="19726" y="461"/>
                </a:lnTo>
                <a:lnTo>
                  <a:pt x="19726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53"/>
          <p:cNvSpPr/>
          <p:nvPr/>
        </p:nvSpPr>
        <p:spPr>
          <a:xfrm>
            <a:off x="3186350" y="4315397"/>
            <a:ext cx="406897" cy="286056"/>
          </a:xfrm>
          <a:custGeom>
            <a:avLst/>
            <a:gdLst/>
            <a:ahLst/>
            <a:cxnLst/>
            <a:rect l="l" t="t" r="r" b="b"/>
            <a:pathLst>
              <a:path w="5071" h="3565" extrusionOk="0">
                <a:moveTo>
                  <a:pt x="2551" y="0"/>
                </a:moveTo>
                <a:lnTo>
                  <a:pt x="2274" y="31"/>
                </a:lnTo>
                <a:lnTo>
                  <a:pt x="2029" y="62"/>
                </a:lnTo>
                <a:lnTo>
                  <a:pt x="1783" y="123"/>
                </a:lnTo>
                <a:lnTo>
                  <a:pt x="1568" y="215"/>
                </a:lnTo>
                <a:lnTo>
                  <a:pt x="1322" y="308"/>
                </a:lnTo>
                <a:lnTo>
                  <a:pt x="1137" y="430"/>
                </a:lnTo>
                <a:lnTo>
                  <a:pt x="922" y="584"/>
                </a:lnTo>
                <a:lnTo>
                  <a:pt x="769" y="738"/>
                </a:lnTo>
                <a:lnTo>
                  <a:pt x="584" y="922"/>
                </a:lnTo>
                <a:lnTo>
                  <a:pt x="431" y="1137"/>
                </a:lnTo>
                <a:lnTo>
                  <a:pt x="308" y="1321"/>
                </a:lnTo>
                <a:lnTo>
                  <a:pt x="216" y="1567"/>
                </a:lnTo>
                <a:lnTo>
                  <a:pt x="124" y="1782"/>
                </a:lnTo>
                <a:lnTo>
                  <a:pt x="62" y="2028"/>
                </a:lnTo>
                <a:lnTo>
                  <a:pt x="31" y="2274"/>
                </a:lnTo>
                <a:lnTo>
                  <a:pt x="1" y="2551"/>
                </a:lnTo>
                <a:lnTo>
                  <a:pt x="31" y="2796"/>
                </a:lnTo>
                <a:lnTo>
                  <a:pt x="62" y="3073"/>
                </a:lnTo>
                <a:lnTo>
                  <a:pt x="124" y="3319"/>
                </a:lnTo>
                <a:lnTo>
                  <a:pt x="216" y="3564"/>
                </a:lnTo>
                <a:lnTo>
                  <a:pt x="4855" y="3564"/>
                </a:lnTo>
                <a:lnTo>
                  <a:pt x="4947" y="3319"/>
                </a:lnTo>
                <a:lnTo>
                  <a:pt x="5009" y="3073"/>
                </a:lnTo>
                <a:lnTo>
                  <a:pt x="5070" y="2796"/>
                </a:lnTo>
                <a:lnTo>
                  <a:pt x="5070" y="2551"/>
                </a:lnTo>
                <a:lnTo>
                  <a:pt x="507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86" y="1567"/>
                </a:lnTo>
                <a:lnTo>
                  <a:pt x="4763" y="1321"/>
                </a:lnTo>
                <a:lnTo>
                  <a:pt x="4640" y="1137"/>
                </a:lnTo>
                <a:lnTo>
                  <a:pt x="4487" y="922"/>
                </a:lnTo>
                <a:lnTo>
                  <a:pt x="4333" y="738"/>
                </a:lnTo>
                <a:lnTo>
                  <a:pt x="4149" y="584"/>
                </a:lnTo>
                <a:lnTo>
                  <a:pt x="3964" y="430"/>
                </a:lnTo>
                <a:lnTo>
                  <a:pt x="3749" y="308"/>
                </a:lnTo>
                <a:lnTo>
                  <a:pt x="3534" y="215"/>
                </a:lnTo>
                <a:lnTo>
                  <a:pt x="3288" y="123"/>
                </a:lnTo>
                <a:lnTo>
                  <a:pt x="3042" y="62"/>
                </a:lnTo>
                <a:lnTo>
                  <a:pt x="2797" y="31"/>
                </a:lnTo>
                <a:lnTo>
                  <a:pt x="2551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53"/>
          <p:cNvSpPr/>
          <p:nvPr/>
        </p:nvSpPr>
        <p:spPr>
          <a:xfrm>
            <a:off x="3201114" y="4330161"/>
            <a:ext cx="379776" cy="379776"/>
          </a:xfrm>
          <a:custGeom>
            <a:avLst/>
            <a:gdLst/>
            <a:ahLst/>
            <a:cxnLst/>
            <a:rect l="l" t="t" r="r" b="b"/>
            <a:pathLst>
              <a:path w="4733" h="4733" extrusionOk="0">
                <a:moveTo>
                  <a:pt x="2121" y="1"/>
                </a:moveTo>
                <a:lnTo>
                  <a:pt x="1875" y="31"/>
                </a:lnTo>
                <a:lnTo>
                  <a:pt x="1660" y="93"/>
                </a:lnTo>
                <a:lnTo>
                  <a:pt x="1445" y="185"/>
                </a:lnTo>
                <a:lnTo>
                  <a:pt x="1230" y="277"/>
                </a:lnTo>
                <a:lnTo>
                  <a:pt x="1046" y="400"/>
                </a:lnTo>
                <a:lnTo>
                  <a:pt x="861" y="523"/>
                </a:lnTo>
                <a:lnTo>
                  <a:pt x="677" y="677"/>
                </a:lnTo>
                <a:lnTo>
                  <a:pt x="523" y="861"/>
                </a:lnTo>
                <a:lnTo>
                  <a:pt x="400" y="1045"/>
                </a:lnTo>
                <a:lnTo>
                  <a:pt x="278" y="1230"/>
                </a:lnTo>
                <a:lnTo>
                  <a:pt x="185" y="1445"/>
                </a:lnTo>
                <a:lnTo>
                  <a:pt x="93" y="1660"/>
                </a:lnTo>
                <a:lnTo>
                  <a:pt x="32" y="1875"/>
                </a:lnTo>
                <a:lnTo>
                  <a:pt x="1" y="2121"/>
                </a:lnTo>
                <a:lnTo>
                  <a:pt x="1" y="2367"/>
                </a:lnTo>
                <a:lnTo>
                  <a:pt x="1" y="2612"/>
                </a:lnTo>
                <a:lnTo>
                  <a:pt x="62" y="2889"/>
                </a:lnTo>
                <a:lnTo>
                  <a:pt x="124" y="3135"/>
                </a:lnTo>
                <a:lnTo>
                  <a:pt x="216" y="3380"/>
                </a:lnTo>
                <a:lnTo>
                  <a:pt x="400" y="3657"/>
                </a:lnTo>
                <a:lnTo>
                  <a:pt x="585" y="3934"/>
                </a:lnTo>
                <a:lnTo>
                  <a:pt x="831" y="4149"/>
                </a:lnTo>
                <a:lnTo>
                  <a:pt x="1076" y="4333"/>
                </a:lnTo>
                <a:lnTo>
                  <a:pt x="1384" y="4487"/>
                </a:lnTo>
                <a:lnTo>
                  <a:pt x="1691" y="4610"/>
                </a:lnTo>
                <a:lnTo>
                  <a:pt x="1998" y="4702"/>
                </a:lnTo>
                <a:lnTo>
                  <a:pt x="2367" y="4732"/>
                </a:lnTo>
                <a:lnTo>
                  <a:pt x="2705" y="4702"/>
                </a:lnTo>
                <a:lnTo>
                  <a:pt x="3043" y="4610"/>
                </a:lnTo>
                <a:lnTo>
                  <a:pt x="3350" y="4487"/>
                </a:lnTo>
                <a:lnTo>
                  <a:pt x="3627" y="4333"/>
                </a:lnTo>
                <a:lnTo>
                  <a:pt x="3903" y="4149"/>
                </a:lnTo>
                <a:lnTo>
                  <a:pt x="4118" y="3934"/>
                </a:lnTo>
                <a:lnTo>
                  <a:pt x="4333" y="3657"/>
                </a:lnTo>
                <a:lnTo>
                  <a:pt x="4487" y="3380"/>
                </a:lnTo>
                <a:lnTo>
                  <a:pt x="4579" y="3135"/>
                </a:lnTo>
                <a:lnTo>
                  <a:pt x="4671" y="2889"/>
                </a:lnTo>
                <a:lnTo>
                  <a:pt x="4702" y="2612"/>
                </a:lnTo>
                <a:lnTo>
                  <a:pt x="4733" y="2367"/>
                </a:lnTo>
                <a:lnTo>
                  <a:pt x="4702" y="2121"/>
                </a:lnTo>
                <a:lnTo>
                  <a:pt x="4671" y="1875"/>
                </a:lnTo>
                <a:lnTo>
                  <a:pt x="4610" y="1660"/>
                </a:lnTo>
                <a:lnTo>
                  <a:pt x="4548" y="1445"/>
                </a:lnTo>
                <a:lnTo>
                  <a:pt x="4425" y="1230"/>
                </a:lnTo>
                <a:lnTo>
                  <a:pt x="4303" y="1045"/>
                </a:lnTo>
                <a:lnTo>
                  <a:pt x="4180" y="861"/>
                </a:lnTo>
                <a:lnTo>
                  <a:pt x="4026" y="677"/>
                </a:lnTo>
                <a:lnTo>
                  <a:pt x="3872" y="523"/>
                </a:lnTo>
                <a:lnTo>
                  <a:pt x="3688" y="400"/>
                </a:lnTo>
                <a:lnTo>
                  <a:pt x="3473" y="277"/>
                </a:lnTo>
                <a:lnTo>
                  <a:pt x="3289" y="185"/>
                </a:lnTo>
                <a:lnTo>
                  <a:pt x="3074" y="93"/>
                </a:lnTo>
                <a:lnTo>
                  <a:pt x="2828" y="31"/>
                </a:lnTo>
                <a:lnTo>
                  <a:pt x="261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53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53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53"/>
          <p:cNvSpPr/>
          <p:nvPr/>
        </p:nvSpPr>
        <p:spPr>
          <a:xfrm>
            <a:off x="3272687" y="4401653"/>
            <a:ext cx="234221" cy="234301"/>
          </a:xfrm>
          <a:custGeom>
            <a:avLst/>
            <a:gdLst/>
            <a:ahLst/>
            <a:cxnLst/>
            <a:rect l="l" t="t" r="r" b="b"/>
            <a:pathLst>
              <a:path w="2919" h="2920" extrusionOk="0">
                <a:moveTo>
                  <a:pt x="1475" y="1"/>
                </a:moveTo>
                <a:lnTo>
                  <a:pt x="1168" y="31"/>
                </a:lnTo>
                <a:lnTo>
                  <a:pt x="891" y="124"/>
                </a:lnTo>
                <a:lnTo>
                  <a:pt x="645" y="246"/>
                </a:lnTo>
                <a:lnTo>
                  <a:pt x="430" y="431"/>
                </a:lnTo>
                <a:lnTo>
                  <a:pt x="246" y="646"/>
                </a:lnTo>
                <a:lnTo>
                  <a:pt x="123" y="892"/>
                </a:lnTo>
                <a:lnTo>
                  <a:pt x="31" y="1168"/>
                </a:lnTo>
                <a:lnTo>
                  <a:pt x="0" y="1476"/>
                </a:lnTo>
                <a:lnTo>
                  <a:pt x="31" y="1752"/>
                </a:lnTo>
                <a:lnTo>
                  <a:pt x="123" y="2029"/>
                </a:lnTo>
                <a:lnTo>
                  <a:pt x="246" y="2274"/>
                </a:lnTo>
                <a:lnTo>
                  <a:pt x="430" y="2489"/>
                </a:lnTo>
                <a:lnTo>
                  <a:pt x="645" y="2674"/>
                </a:lnTo>
                <a:lnTo>
                  <a:pt x="891" y="2797"/>
                </a:lnTo>
                <a:lnTo>
                  <a:pt x="1168" y="2889"/>
                </a:lnTo>
                <a:lnTo>
                  <a:pt x="1475" y="2920"/>
                </a:lnTo>
                <a:lnTo>
                  <a:pt x="1751" y="2889"/>
                </a:lnTo>
                <a:lnTo>
                  <a:pt x="2028" y="2797"/>
                </a:lnTo>
                <a:lnTo>
                  <a:pt x="2274" y="2674"/>
                </a:lnTo>
                <a:lnTo>
                  <a:pt x="2489" y="2489"/>
                </a:lnTo>
                <a:lnTo>
                  <a:pt x="2673" y="2274"/>
                </a:lnTo>
                <a:lnTo>
                  <a:pt x="2796" y="2029"/>
                </a:lnTo>
                <a:lnTo>
                  <a:pt x="2888" y="1752"/>
                </a:lnTo>
                <a:lnTo>
                  <a:pt x="2919" y="1476"/>
                </a:lnTo>
                <a:lnTo>
                  <a:pt x="2888" y="1168"/>
                </a:lnTo>
                <a:lnTo>
                  <a:pt x="2796" y="892"/>
                </a:lnTo>
                <a:lnTo>
                  <a:pt x="2673" y="646"/>
                </a:lnTo>
                <a:lnTo>
                  <a:pt x="2489" y="431"/>
                </a:lnTo>
                <a:lnTo>
                  <a:pt x="2274" y="246"/>
                </a:lnTo>
                <a:lnTo>
                  <a:pt x="2028" y="124"/>
                </a:lnTo>
                <a:lnTo>
                  <a:pt x="1751" y="31"/>
                </a:lnTo>
                <a:lnTo>
                  <a:pt x="147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53"/>
          <p:cNvSpPr/>
          <p:nvPr/>
        </p:nvSpPr>
        <p:spPr>
          <a:xfrm>
            <a:off x="3280069" y="4409035"/>
            <a:ext cx="219456" cy="219537"/>
          </a:xfrm>
          <a:custGeom>
            <a:avLst/>
            <a:gdLst/>
            <a:ahLst/>
            <a:cxnLst/>
            <a:rect l="l" t="t" r="r" b="b"/>
            <a:pathLst>
              <a:path w="2735" h="2736" extrusionOk="0">
                <a:moveTo>
                  <a:pt x="1383" y="1"/>
                </a:moveTo>
                <a:lnTo>
                  <a:pt x="1106" y="32"/>
                </a:lnTo>
                <a:lnTo>
                  <a:pt x="830" y="124"/>
                </a:lnTo>
                <a:lnTo>
                  <a:pt x="615" y="247"/>
                </a:lnTo>
                <a:lnTo>
                  <a:pt x="400" y="400"/>
                </a:lnTo>
                <a:lnTo>
                  <a:pt x="246" y="615"/>
                </a:lnTo>
                <a:lnTo>
                  <a:pt x="123" y="830"/>
                </a:lnTo>
                <a:lnTo>
                  <a:pt x="31" y="1107"/>
                </a:lnTo>
                <a:lnTo>
                  <a:pt x="0" y="1384"/>
                </a:lnTo>
                <a:lnTo>
                  <a:pt x="31" y="1660"/>
                </a:lnTo>
                <a:lnTo>
                  <a:pt x="123" y="1906"/>
                </a:lnTo>
                <a:lnTo>
                  <a:pt x="246" y="2152"/>
                </a:lnTo>
                <a:lnTo>
                  <a:pt x="400" y="2336"/>
                </a:lnTo>
                <a:lnTo>
                  <a:pt x="615" y="2520"/>
                </a:lnTo>
                <a:lnTo>
                  <a:pt x="830" y="2643"/>
                </a:lnTo>
                <a:lnTo>
                  <a:pt x="1106" y="2705"/>
                </a:lnTo>
                <a:lnTo>
                  <a:pt x="1383" y="2735"/>
                </a:lnTo>
                <a:lnTo>
                  <a:pt x="1659" y="2705"/>
                </a:lnTo>
                <a:lnTo>
                  <a:pt x="1905" y="2643"/>
                </a:lnTo>
                <a:lnTo>
                  <a:pt x="2151" y="2520"/>
                </a:lnTo>
                <a:lnTo>
                  <a:pt x="2335" y="2336"/>
                </a:lnTo>
                <a:lnTo>
                  <a:pt x="2520" y="2152"/>
                </a:lnTo>
                <a:lnTo>
                  <a:pt x="2643" y="1906"/>
                </a:lnTo>
                <a:lnTo>
                  <a:pt x="2704" y="1660"/>
                </a:lnTo>
                <a:lnTo>
                  <a:pt x="2735" y="1384"/>
                </a:lnTo>
                <a:lnTo>
                  <a:pt x="2704" y="1107"/>
                </a:lnTo>
                <a:lnTo>
                  <a:pt x="2643" y="830"/>
                </a:lnTo>
                <a:lnTo>
                  <a:pt x="2520" y="615"/>
                </a:lnTo>
                <a:lnTo>
                  <a:pt x="2335" y="400"/>
                </a:lnTo>
                <a:lnTo>
                  <a:pt x="2151" y="247"/>
                </a:lnTo>
                <a:lnTo>
                  <a:pt x="1905" y="124"/>
                </a:lnTo>
                <a:lnTo>
                  <a:pt x="1659" y="32"/>
                </a:lnTo>
                <a:lnTo>
                  <a:pt x="1383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53"/>
          <p:cNvSpPr/>
          <p:nvPr/>
        </p:nvSpPr>
        <p:spPr>
          <a:xfrm>
            <a:off x="3317059" y="4446025"/>
            <a:ext cx="145475" cy="145555"/>
          </a:xfrm>
          <a:custGeom>
            <a:avLst/>
            <a:gdLst/>
            <a:ahLst/>
            <a:cxnLst/>
            <a:rect l="l" t="t" r="r" b="b"/>
            <a:pathLst>
              <a:path w="1813" h="1814" extrusionOk="0">
                <a:moveTo>
                  <a:pt x="92" y="1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1659" y="1783"/>
                </a:lnTo>
                <a:lnTo>
                  <a:pt x="1721" y="1814"/>
                </a:lnTo>
                <a:lnTo>
                  <a:pt x="1782" y="1783"/>
                </a:lnTo>
                <a:lnTo>
                  <a:pt x="1813" y="1721"/>
                </a:lnTo>
                <a:lnTo>
                  <a:pt x="1782" y="1660"/>
                </a:lnTo>
                <a:lnTo>
                  <a:pt x="154" y="31"/>
                </a:lnTo>
                <a:lnTo>
                  <a:pt x="9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53"/>
          <p:cNvSpPr/>
          <p:nvPr/>
        </p:nvSpPr>
        <p:spPr>
          <a:xfrm>
            <a:off x="3317059" y="4446025"/>
            <a:ext cx="145475" cy="145555"/>
          </a:xfrm>
          <a:custGeom>
            <a:avLst/>
            <a:gdLst/>
            <a:ahLst/>
            <a:cxnLst/>
            <a:rect l="l" t="t" r="r" b="b"/>
            <a:pathLst>
              <a:path w="1813" h="1814" extrusionOk="0">
                <a:moveTo>
                  <a:pt x="1721" y="1"/>
                </a:moveTo>
                <a:lnTo>
                  <a:pt x="1659" y="31"/>
                </a:lnTo>
                <a:lnTo>
                  <a:pt x="31" y="1660"/>
                </a:lnTo>
                <a:lnTo>
                  <a:pt x="0" y="1721"/>
                </a:lnTo>
                <a:lnTo>
                  <a:pt x="31" y="1783"/>
                </a:lnTo>
                <a:lnTo>
                  <a:pt x="92" y="1814"/>
                </a:lnTo>
                <a:lnTo>
                  <a:pt x="154" y="1783"/>
                </a:lnTo>
                <a:lnTo>
                  <a:pt x="1782" y="154"/>
                </a:lnTo>
                <a:lnTo>
                  <a:pt x="1813" y="93"/>
                </a:lnTo>
                <a:lnTo>
                  <a:pt x="1782" y="31"/>
                </a:lnTo>
                <a:lnTo>
                  <a:pt x="172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53"/>
          <p:cNvSpPr/>
          <p:nvPr/>
        </p:nvSpPr>
        <p:spPr>
          <a:xfrm>
            <a:off x="3292345" y="4512623"/>
            <a:ext cx="197310" cy="14844"/>
          </a:xfrm>
          <a:custGeom>
            <a:avLst/>
            <a:gdLst/>
            <a:ahLst/>
            <a:cxnLst/>
            <a:rect l="l" t="t" r="r" b="b"/>
            <a:pathLst>
              <a:path w="2459" h="185" extrusionOk="0">
                <a:moveTo>
                  <a:pt x="62" y="0"/>
                </a:moveTo>
                <a:lnTo>
                  <a:pt x="1" y="31"/>
                </a:lnTo>
                <a:lnTo>
                  <a:pt x="1" y="93"/>
                </a:lnTo>
                <a:lnTo>
                  <a:pt x="1" y="154"/>
                </a:lnTo>
                <a:lnTo>
                  <a:pt x="62" y="185"/>
                </a:lnTo>
                <a:lnTo>
                  <a:pt x="2367" y="185"/>
                </a:lnTo>
                <a:lnTo>
                  <a:pt x="2428" y="154"/>
                </a:lnTo>
                <a:lnTo>
                  <a:pt x="2459" y="93"/>
                </a:lnTo>
                <a:lnTo>
                  <a:pt x="2428" y="31"/>
                </a:lnTo>
                <a:lnTo>
                  <a:pt x="2367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53"/>
          <p:cNvSpPr/>
          <p:nvPr/>
        </p:nvSpPr>
        <p:spPr>
          <a:xfrm>
            <a:off x="3383576" y="4418904"/>
            <a:ext cx="14925" cy="199798"/>
          </a:xfrm>
          <a:custGeom>
            <a:avLst/>
            <a:gdLst/>
            <a:ahLst/>
            <a:cxnLst/>
            <a:rect l="l" t="t" r="r" b="b"/>
            <a:pathLst>
              <a:path w="186" h="2490" extrusionOk="0">
                <a:moveTo>
                  <a:pt x="93" y="1"/>
                </a:moveTo>
                <a:lnTo>
                  <a:pt x="31" y="31"/>
                </a:lnTo>
                <a:lnTo>
                  <a:pt x="1" y="93"/>
                </a:lnTo>
                <a:lnTo>
                  <a:pt x="1" y="2397"/>
                </a:lnTo>
                <a:lnTo>
                  <a:pt x="31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53"/>
          <p:cNvSpPr/>
          <p:nvPr/>
        </p:nvSpPr>
        <p:spPr>
          <a:xfrm>
            <a:off x="3351561" y="4480527"/>
            <a:ext cx="76469" cy="76549"/>
          </a:xfrm>
          <a:custGeom>
            <a:avLst/>
            <a:gdLst/>
            <a:ahLst/>
            <a:cxnLst/>
            <a:rect l="l" t="t" r="r" b="b"/>
            <a:pathLst>
              <a:path w="953" h="954" extrusionOk="0">
                <a:moveTo>
                  <a:pt x="492" y="1"/>
                </a:moveTo>
                <a:lnTo>
                  <a:pt x="400" y="32"/>
                </a:lnTo>
                <a:lnTo>
                  <a:pt x="308" y="32"/>
                </a:lnTo>
                <a:lnTo>
                  <a:pt x="154" y="155"/>
                </a:lnTo>
                <a:lnTo>
                  <a:pt x="62" y="308"/>
                </a:lnTo>
                <a:lnTo>
                  <a:pt x="31" y="400"/>
                </a:lnTo>
                <a:lnTo>
                  <a:pt x="0" y="493"/>
                </a:lnTo>
                <a:lnTo>
                  <a:pt x="31" y="585"/>
                </a:lnTo>
                <a:lnTo>
                  <a:pt x="62" y="677"/>
                </a:lnTo>
                <a:lnTo>
                  <a:pt x="154" y="831"/>
                </a:lnTo>
                <a:lnTo>
                  <a:pt x="308" y="923"/>
                </a:lnTo>
                <a:lnTo>
                  <a:pt x="400" y="953"/>
                </a:lnTo>
                <a:lnTo>
                  <a:pt x="584" y="953"/>
                </a:lnTo>
                <a:lnTo>
                  <a:pt x="676" y="923"/>
                </a:lnTo>
                <a:lnTo>
                  <a:pt x="830" y="831"/>
                </a:lnTo>
                <a:lnTo>
                  <a:pt x="922" y="677"/>
                </a:lnTo>
                <a:lnTo>
                  <a:pt x="953" y="585"/>
                </a:lnTo>
                <a:lnTo>
                  <a:pt x="953" y="493"/>
                </a:lnTo>
                <a:lnTo>
                  <a:pt x="953" y="400"/>
                </a:lnTo>
                <a:lnTo>
                  <a:pt x="922" y="308"/>
                </a:lnTo>
                <a:lnTo>
                  <a:pt x="830" y="155"/>
                </a:lnTo>
                <a:lnTo>
                  <a:pt x="676" y="32"/>
                </a:lnTo>
                <a:lnTo>
                  <a:pt x="584" y="32"/>
                </a:lnTo>
                <a:lnTo>
                  <a:pt x="492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53"/>
          <p:cNvSpPr/>
          <p:nvPr/>
        </p:nvSpPr>
        <p:spPr>
          <a:xfrm>
            <a:off x="3358943" y="4487990"/>
            <a:ext cx="64192" cy="64112"/>
          </a:xfrm>
          <a:custGeom>
            <a:avLst/>
            <a:gdLst/>
            <a:ahLst/>
            <a:cxnLst/>
            <a:rect l="l" t="t" r="r" b="b"/>
            <a:pathLst>
              <a:path w="800" h="799" extrusionOk="0">
                <a:moveTo>
                  <a:pt x="400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31" y="553"/>
                </a:lnTo>
                <a:lnTo>
                  <a:pt x="123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6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6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53"/>
          <p:cNvSpPr/>
          <p:nvPr/>
        </p:nvSpPr>
        <p:spPr>
          <a:xfrm>
            <a:off x="4086224" y="4315397"/>
            <a:ext cx="404410" cy="286056"/>
          </a:xfrm>
          <a:custGeom>
            <a:avLst/>
            <a:gdLst/>
            <a:ahLst/>
            <a:cxnLst/>
            <a:rect l="l" t="t" r="r" b="b"/>
            <a:pathLst>
              <a:path w="5040" h="3565" extrusionOk="0">
                <a:moveTo>
                  <a:pt x="2520" y="0"/>
                </a:moveTo>
                <a:lnTo>
                  <a:pt x="2274" y="31"/>
                </a:lnTo>
                <a:lnTo>
                  <a:pt x="1998" y="62"/>
                </a:lnTo>
                <a:lnTo>
                  <a:pt x="1783" y="123"/>
                </a:lnTo>
                <a:lnTo>
                  <a:pt x="1537" y="215"/>
                </a:lnTo>
                <a:lnTo>
                  <a:pt x="1322" y="308"/>
                </a:lnTo>
                <a:lnTo>
                  <a:pt x="1107" y="430"/>
                </a:lnTo>
                <a:lnTo>
                  <a:pt x="922" y="584"/>
                </a:lnTo>
                <a:lnTo>
                  <a:pt x="738" y="738"/>
                </a:lnTo>
                <a:lnTo>
                  <a:pt x="554" y="922"/>
                </a:lnTo>
                <a:lnTo>
                  <a:pt x="431" y="1137"/>
                </a:lnTo>
                <a:lnTo>
                  <a:pt x="308" y="1321"/>
                </a:lnTo>
                <a:lnTo>
                  <a:pt x="185" y="1567"/>
                </a:lnTo>
                <a:lnTo>
                  <a:pt x="93" y="1782"/>
                </a:lnTo>
                <a:lnTo>
                  <a:pt x="31" y="2028"/>
                </a:lnTo>
                <a:lnTo>
                  <a:pt x="1" y="2274"/>
                </a:lnTo>
                <a:lnTo>
                  <a:pt x="1" y="2551"/>
                </a:lnTo>
                <a:lnTo>
                  <a:pt x="1" y="2796"/>
                </a:lnTo>
                <a:lnTo>
                  <a:pt x="31" y="3073"/>
                </a:lnTo>
                <a:lnTo>
                  <a:pt x="123" y="3319"/>
                </a:lnTo>
                <a:lnTo>
                  <a:pt x="216" y="3564"/>
                </a:lnTo>
                <a:lnTo>
                  <a:pt x="4824" y="3564"/>
                </a:lnTo>
                <a:lnTo>
                  <a:pt x="4917" y="3319"/>
                </a:lnTo>
                <a:lnTo>
                  <a:pt x="5009" y="3073"/>
                </a:lnTo>
                <a:lnTo>
                  <a:pt x="5040" y="2796"/>
                </a:lnTo>
                <a:lnTo>
                  <a:pt x="5040" y="2551"/>
                </a:lnTo>
                <a:lnTo>
                  <a:pt x="5040" y="2274"/>
                </a:lnTo>
                <a:lnTo>
                  <a:pt x="5009" y="2028"/>
                </a:lnTo>
                <a:lnTo>
                  <a:pt x="4947" y="1782"/>
                </a:lnTo>
                <a:lnTo>
                  <a:pt x="4855" y="1567"/>
                </a:lnTo>
                <a:lnTo>
                  <a:pt x="4732" y="1321"/>
                </a:lnTo>
                <a:lnTo>
                  <a:pt x="4609" y="1137"/>
                </a:lnTo>
                <a:lnTo>
                  <a:pt x="4486" y="922"/>
                </a:lnTo>
                <a:lnTo>
                  <a:pt x="4302" y="738"/>
                </a:lnTo>
                <a:lnTo>
                  <a:pt x="4118" y="584"/>
                </a:lnTo>
                <a:lnTo>
                  <a:pt x="3933" y="430"/>
                </a:lnTo>
                <a:lnTo>
                  <a:pt x="3718" y="308"/>
                </a:lnTo>
                <a:lnTo>
                  <a:pt x="3503" y="215"/>
                </a:lnTo>
                <a:lnTo>
                  <a:pt x="3257" y="123"/>
                </a:lnTo>
                <a:lnTo>
                  <a:pt x="3042" y="62"/>
                </a:lnTo>
                <a:lnTo>
                  <a:pt x="2766" y="31"/>
                </a:lnTo>
                <a:lnTo>
                  <a:pt x="2520" y="0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53"/>
          <p:cNvSpPr/>
          <p:nvPr/>
        </p:nvSpPr>
        <p:spPr>
          <a:xfrm>
            <a:off x="4098581" y="4330161"/>
            <a:ext cx="379696" cy="377288"/>
          </a:xfrm>
          <a:custGeom>
            <a:avLst/>
            <a:gdLst/>
            <a:ahLst/>
            <a:cxnLst/>
            <a:rect l="l" t="t" r="r" b="b"/>
            <a:pathLst>
              <a:path w="4732" h="4702" extrusionOk="0">
                <a:moveTo>
                  <a:pt x="2120" y="1"/>
                </a:moveTo>
                <a:lnTo>
                  <a:pt x="1905" y="31"/>
                </a:lnTo>
                <a:lnTo>
                  <a:pt x="1659" y="93"/>
                </a:lnTo>
                <a:lnTo>
                  <a:pt x="1444" y="185"/>
                </a:lnTo>
                <a:lnTo>
                  <a:pt x="1229" y="277"/>
                </a:lnTo>
                <a:lnTo>
                  <a:pt x="1045" y="400"/>
                </a:lnTo>
                <a:lnTo>
                  <a:pt x="860" y="523"/>
                </a:lnTo>
                <a:lnTo>
                  <a:pt x="707" y="677"/>
                </a:lnTo>
                <a:lnTo>
                  <a:pt x="553" y="861"/>
                </a:lnTo>
                <a:lnTo>
                  <a:pt x="400" y="1045"/>
                </a:lnTo>
                <a:lnTo>
                  <a:pt x="277" y="1230"/>
                </a:lnTo>
                <a:lnTo>
                  <a:pt x="185" y="1445"/>
                </a:lnTo>
                <a:lnTo>
                  <a:pt x="123" y="1660"/>
                </a:lnTo>
                <a:lnTo>
                  <a:pt x="62" y="1875"/>
                </a:lnTo>
                <a:lnTo>
                  <a:pt x="31" y="2121"/>
                </a:lnTo>
                <a:lnTo>
                  <a:pt x="0" y="2367"/>
                </a:lnTo>
                <a:lnTo>
                  <a:pt x="31" y="2612"/>
                </a:lnTo>
                <a:lnTo>
                  <a:pt x="62" y="2827"/>
                </a:lnTo>
                <a:lnTo>
                  <a:pt x="123" y="3073"/>
                </a:lnTo>
                <a:lnTo>
                  <a:pt x="185" y="3288"/>
                </a:lnTo>
                <a:lnTo>
                  <a:pt x="277" y="3473"/>
                </a:lnTo>
                <a:lnTo>
                  <a:pt x="400" y="3688"/>
                </a:lnTo>
                <a:lnTo>
                  <a:pt x="553" y="3872"/>
                </a:lnTo>
                <a:lnTo>
                  <a:pt x="707" y="4026"/>
                </a:lnTo>
                <a:lnTo>
                  <a:pt x="860" y="4179"/>
                </a:lnTo>
                <a:lnTo>
                  <a:pt x="1045" y="4302"/>
                </a:lnTo>
                <a:lnTo>
                  <a:pt x="1229" y="4425"/>
                </a:lnTo>
                <a:lnTo>
                  <a:pt x="1444" y="4517"/>
                </a:lnTo>
                <a:lnTo>
                  <a:pt x="1659" y="4610"/>
                </a:lnTo>
                <a:lnTo>
                  <a:pt x="1905" y="4671"/>
                </a:lnTo>
                <a:lnTo>
                  <a:pt x="2120" y="4702"/>
                </a:lnTo>
                <a:lnTo>
                  <a:pt x="2612" y="4702"/>
                </a:lnTo>
                <a:lnTo>
                  <a:pt x="2827" y="4671"/>
                </a:lnTo>
                <a:lnTo>
                  <a:pt x="3073" y="4610"/>
                </a:lnTo>
                <a:lnTo>
                  <a:pt x="3288" y="4517"/>
                </a:lnTo>
                <a:lnTo>
                  <a:pt x="3503" y="4425"/>
                </a:lnTo>
                <a:lnTo>
                  <a:pt x="3687" y="4302"/>
                </a:lnTo>
                <a:lnTo>
                  <a:pt x="3872" y="4179"/>
                </a:lnTo>
                <a:lnTo>
                  <a:pt x="4025" y="4026"/>
                </a:lnTo>
                <a:lnTo>
                  <a:pt x="4179" y="3872"/>
                </a:lnTo>
                <a:lnTo>
                  <a:pt x="4332" y="3688"/>
                </a:lnTo>
                <a:lnTo>
                  <a:pt x="4455" y="3473"/>
                </a:lnTo>
                <a:lnTo>
                  <a:pt x="4548" y="3288"/>
                </a:lnTo>
                <a:lnTo>
                  <a:pt x="4609" y="3073"/>
                </a:lnTo>
                <a:lnTo>
                  <a:pt x="4670" y="2827"/>
                </a:lnTo>
                <a:lnTo>
                  <a:pt x="4701" y="2612"/>
                </a:lnTo>
                <a:lnTo>
                  <a:pt x="4732" y="2367"/>
                </a:lnTo>
                <a:lnTo>
                  <a:pt x="4701" y="2121"/>
                </a:lnTo>
                <a:lnTo>
                  <a:pt x="4670" y="1875"/>
                </a:lnTo>
                <a:lnTo>
                  <a:pt x="4609" y="1660"/>
                </a:lnTo>
                <a:lnTo>
                  <a:pt x="4548" y="1445"/>
                </a:lnTo>
                <a:lnTo>
                  <a:pt x="4455" y="1230"/>
                </a:lnTo>
                <a:lnTo>
                  <a:pt x="4332" y="1045"/>
                </a:lnTo>
                <a:lnTo>
                  <a:pt x="4179" y="861"/>
                </a:lnTo>
                <a:lnTo>
                  <a:pt x="4025" y="677"/>
                </a:lnTo>
                <a:lnTo>
                  <a:pt x="3872" y="523"/>
                </a:lnTo>
                <a:lnTo>
                  <a:pt x="3687" y="400"/>
                </a:lnTo>
                <a:lnTo>
                  <a:pt x="3503" y="277"/>
                </a:lnTo>
                <a:lnTo>
                  <a:pt x="3288" y="185"/>
                </a:lnTo>
                <a:lnTo>
                  <a:pt x="3073" y="93"/>
                </a:lnTo>
                <a:lnTo>
                  <a:pt x="2827" y="31"/>
                </a:lnTo>
                <a:lnTo>
                  <a:pt x="2612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53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53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4172481" y="4401653"/>
            <a:ext cx="231894" cy="234301"/>
          </a:xfrm>
          <a:custGeom>
            <a:avLst/>
            <a:gdLst/>
            <a:ahLst/>
            <a:cxnLst/>
            <a:rect l="l" t="t" r="r" b="b"/>
            <a:pathLst>
              <a:path w="2890" h="2920" extrusionOk="0">
                <a:moveTo>
                  <a:pt x="1445" y="1"/>
                </a:moveTo>
                <a:lnTo>
                  <a:pt x="1138" y="31"/>
                </a:lnTo>
                <a:lnTo>
                  <a:pt x="892" y="124"/>
                </a:lnTo>
                <a:lnTo>
                  <a:pt x="615" y="246"/>
                </a:lnTo>
                <a:lnTo>
                  <a:pt x="400" y="431"/>
                </a:lnTo>
                <a:lnTo>
                  <a:pt x="247" y="646"/>
                </a:lnTo>
                <a:lnTo>
                  <a:pt x="93" y="892"/>
                </a:lnTo>
                <a:lnTo>
                  <a:pt x="32" y="1168"/>
                </a:lnTo>
                <a:lnTo>
                  <a:pt x="1" y="1476"/>
                </a:lnTo>
                <a:lnTo>
                  <a:pt x="32" y="1752"/>
                </a:lnTo>
                <a:lnTo>
                  <a:pt x="93" y="2029"/>
                </a:lnTo>
                <a:lnTo>
                  <a:pt x="247" y="2274"/>
                </a:lnTo>
                <a:lnTo>
                  <a:pt x="400" y="2489"/>
                </a:lnTo>
                <a:lnTo>
                  <a:pt x="615" y="2674"/>
                </a:lnTo>
                <a:lnTo>
                  <a:pt x="892" y="2797"/>
                </a:lnTo>
                <a:lnTo>
                  <a:pt x="1138" y="2889"/>
                </a:lnTo>
                <a:lnTo>
                  <a:pt x="1445" y="2920"/>
                </a:lnTo>
                <a:lnTo>
                  <a:pt x="1752" y="2889"/>
                </a:lnTo>
                <a:lnTo>
                  <a:pt x="1998" y="2797"/>
                </a:lnTo>
                <a:lnTo>
                  <a:pt x="2275" y="2674"/>
                </a:lnTo>
                <a:lnTo>
                  <a:pt x="2490" y="2489"/>
                </a:lnTo>
                <a:lnTo>
                  <a:pt x="2643" y="2274"/>
                </a:lnTo>
                <a:lnTo>
                  <a:pt x="2797" y="2029"/>
                </a:lnTo>
                <a:lnTo>
                  <a:pt x="2858" y="1752"/>
                </a:lnTo>
                <a:lnTo>
                  <a:pt x="2889" y="1476"/>
                </a:lnTo>
                <a:lnTo>
                  <a:pt x="2858" y="1168"/>
                </a:lnTo>
                <a:lnTo>
                  <a:pt x="2797" y="892"/>
                </a:lnTo>
                <a:lnTo>
                  <a:pt x="2643" y="646"/>
                </a:lnTo>
                <a:lnTo>
                  <a:pt x="2490" y="431"/>
                </a:lnTo>
                <a:lnTo>
                  <a:pt x="2275" y="246"/>
                </a:lnTo>
                <a:lnTo>
                  <a:pt x="1998" y="124"/>
                </a:lnTo>
                <a:lnTo>
                  <a:pt x="1752" y="31"/>
                </a:lnTo>
                <a:lnTo>
                  <a:pt x="1445" y="1"/>
                </a:lnTo>
                <a:close/>
              </a:path>
            </a:pathLst>
          </a:custGeom>
          <a:solidFill>
            <a:srgbClr val="131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4179943" y="4409035"/>
            <a:ext cx="216969" cy="219537"/>
          </a:xfrm>
          <a:custGeom>
            <a:avLst/>
            <a:gdLst/>
            <a:ahLst/>
            <a:cxnLst/>
            <a:rect l="l" t="t" r="r" b="b"/>
            <a:pathLst>
              <a:path w="2704" h="2736" extrusionOk="0">
                <a:moveTo>
                  <a:pt x="1352" y="1"/>
                </a:moveTo>
                <a:lnTo>
                  <a:pt x="1076" y="32"/>
                </a:lnTo>
                <a:lnTo>
                  <a:pt x="830" y="124"/>
                </a:lnTo>
                <a:lnTo>
                  <a:pt x="584" y="247"/>
                </a:lnTo>
                <a:lnTo>
                  <a:pt x="400" y="400"/>
                </a:lnTo>
                <a:lnTo>
                  <a:pt x="215" y="615"/>
                </a:lnTo>
                <a:lnTo>
                  <a:pt x="92" y="830"/>
                </a:lnTo>
                <a:lnTo>
                  <a:pt x="0" y="1107"/>
                </a:lnTo>
                <a:lnTo>
                  <a:pt x="0" y="1384"/>
                </a:lnTo>
                <a:lnTo>
                  <a:pt x="0" y="1660"/>
                </a:lnTo>
                <a:lnTo>
                  <a:pt x="92" y="1906"/>
                </a:lnTo>
                <a:lnTo>
                  <a:pt x="215" y="2152"/>
                </a:lnTo>
                <a:lnTo>
                  <a:pt x="400" y="2336"/>
                </a:lnTo>
                <a:lnTo>
                  <a:pt x="584" y="2520"/>
                </a:lnTo>
                <a:lnTo>
                  <a:pt x="830" y="2643"/>
                </a:lnTo>
                <a:lnTo>
                  <a:pt x="1076" y="2705"/>
                </a:lnTo>
                <a:lnTo>
                  <a:pt x="1352" y="2735"/>
                </a:lnTo>
                <a:lnTo>
                  <a:pt x="1629" y="2705"/>
                </a:lnTo>
                <a:lnTo>
                  <a:pt x="1874" y="2643"/>
                </a:lnTo>
                <a:lnTo>
                  <a:pt x="2120" y="2520"/>
                </a:lnTo>
                <a:lnTo>
                  <a:pt x="2305" y="2336"/>
                </a:lnTo>
                <a:lnTo>
                  <a:pt x="2489" y="2152"/>
                </a:lnTo>
                <a:lnTo>
                  <a:pt x="2612" y="1906"/>
                </a:lnTo>
                <a:lnTo>
                  <a:pt x="2704" y="1660"/>
                </a:lnTo>
                <a:lnTo>
                  <a:pt x="2704" y="1384"/>
                </a:lnTo>
                <a:lnTo>
                  <a:pt x="2704" y="1107"/>
                </a:lnTo>
                <a:lnTo>
                  <a:pt x="2612" y="830"/>
                </a:lnTo>
                <a:lnTo>
                  <a:pt x="2489" y="615"/>
                </a:lnTo>
                <a:lnTo>
                  <a:pt x="2305" y="400"/>
                </a:lnTo>
                <a:lnTo>
                  <a:pt x="2120" y="247"/>
                </a:lnTo>
                <a:lnTo>
                  <a:pt x="1874" y="124"/>
                </a:lnTo>
                <a:lnTo>
                  <a:pt x="1629" y="32"/>
                </a:lnTo>
                <a:lnTo>
                  <a:pt x="135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/>
          <p:nvPr/>
        </p:nvSpPr>
        <p:spPr>
          <a:xfrm>
            <a:off x="4216853" y="4446025"/>
            <a:ext cx="143148" cy="145555"/>
          </a:xfrm>
          <a:custGeom>
            <a:avLst/>
            <a:gdLst/>
            <a:ahLst/>
            <a:cxnLst/>
            <a:rect l="l" t="t" r="r" b="b"/>
            <a:pathLst>
              <a:path w="1784" h="1814" extrusionOk="0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32" y="154"/>
                </a:lnTo>
                <a:lnTo>
                  <a:pt x="1629" y="1783"/>
                </a:lnTo>
                <a:lnTo>
                  <a:pt x="1691" y="1814"/>
                </a:lnTo>
                <a:lnTo>
                  <a:pt x="1752" y="1783"/>
                </a:lnTo>
                <a:lnTo>
                  <a:pt x="1783" y="1721"/>
                </a:lnTo>
                <a:lnTo>
                  <a:pt x="1752" y="1660"/>
                </a:lnTo>
                <a:lnTo>
                  <a:pt x="155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53"/>
          <p:cNvSpPr/>
          <p:nvPr/>
        </p:nvSpPr>
        <p:spPr>
          <a:xfrm>
            <a:off x="4216853" y="4446025"/>
            <a:ext cx="143148" cy="145555"/>
          </a:xfrm>
          <a:custGeom>
            <a:avLst/>
            <a:gdLst/>
            <a:ahLst/>
            <a:cxnLst/>
            <a:rect l="l" t="t" r="r" b="b"/>
            <a:pathLst>
              <a:path w="1784" h="1814" extrusionOk="0">
                <a:moveTo>
                  <a:pt x="1691" y="1"/>
                </a:moveTo>
                <a:lnTo>
                  <a:pt x="1629" y="31"/>
                </a:lnTo>
                <a:lnTo>
                  <a:pt x="32" y="1660"/>
                </a:lnTo>
                <a:lnTo>
                  <a:pt x="1" y="1721"/>
                </a:lnTo>
                <a:lnTo>
                  <a:pt x="32" y="1783"/>
                </a:lnTo>
                <a:lnTo>
                  <a:pt x="93" y="1814"/>
                </a:lnTo>
                <a:lnTo>
                  <a:pt x="155" y="1783"/>
                </a:lnTo>
                <a:lnTo>
                  <a:pt x="1752" y="154"/>
                </a:lnTo>
                <a:lnTo>
                  <a:pt x="1783" y="93"/>
                </a:lnTo>
                <a:lnTo>
                  <a:pt x="1752" y="31"/>
                </a:lnTo>
                <a:lnTo>
                  <a:pt x="1691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53"/>
          <p:cNvSpPr/>
          <p:nvPr/>
        </p:nvSpPr>
        <p:spPr>
          <a:xfrm>
            <a:off x="4189812" y="4512623"/>
            <a:ext cx="197310" cy="14844"/>
          </a:xfrm>
          <a:custGeom>
            <a:avLst/>
            <a:gdLst/>
            <a:ahLst/>
            <a:cxnLst/>
            <a:rect l="l" t="t" r="r" b="b"/>
            <a:pathLst>
              <a:path w="2459" h="185" extrusionOk="0">
                <a:moveTo>
                  <a:pt x="92" y="0"/>
                </a:moveTo>
                <a:lnTo>
                  <a:pt x="31" y="31"/>
                </a:lnTo>
                <a:lnTo>
                  <a:pt x="0" y="93"/>
                </a:lnTo>
                <a:lnTo>
                  <a:pt x="31" y="154"/>
                </a:lnTo>
                <a:lnTo>
                  <a:pt x="92" y="185"/>
                </a:lnTo>
                <a:lnTo>
                  <a:pt x="2366" y="185"/>
                </a:lnTo>
                <a:lnTo>
                  <a:pt x="2427" y="154"/>
                </a:lnTo>
                <a:lnTo>
                  <a:pt x="2458" y="93"/>
                </a:lnTo>
                <a:lnTo>
                  <a:pt x="2427" y="31"/>
                </a:lnTo>
                <a:lnTo>
                  <a:pt x="2366" y="0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53"/>
          <p:cNvSpPr/>
          <p:nvPr/>
        </p:nvSpPr>
        <p:spPr>
          <a:xfrm>
            <a:off x="4280963" y="4418904"/>
            <a:ext cx="14925" cy="199798"/>
          </a:xfrm>
          <a:custGeom>
            <a:avLst/>
            <a:gdLst/>
            <a:ahLst/>
            <a:cxnLst/>
            <a:rect l="l" t="t" r="r" b="b"/>
            <a:pathLst>
              <a:path w="186" h="2490" extrusionOk="0">
                <a:moveTo>
                  <a:pt x="93" y="1"/>
                </a:moveTo>
                <a:lnTo>
                  <a:pt x="32" y="31"/>
                </a:lnTo>
                <a:lnTo>
                  <a:pt x="1" y="93"/>
                </a:lnTo>
                <a:lnTo>
                  <a:pt x="1" y="2397"/>
                </a:lnTo>
                <a:lnTo>
                  <a:pt x="32" y="2459"/>
                </a:lnTo>
                <a:lnTo>
                  <a:pt x="93" y="2490"/>
                </a:lnTo>
                <a:lnTo>
                  <a:pt x="154" y="2459"/>
                </a:lnTo>
                <a:lnTo>
                  <a:pt x="185" y="2397"/>
                </a:lnTo>
                <a:lnTo>
                  <a:pt x="185" y="93"/>
                </a:lnTo>
                <a:lnTo>
                  <a:pt x="154" y="31"/>
                </a:lnTo>
                <a:lnTo>
                  <a:pt x="93" y="1"/>
                </a:lnTo>
                <a:close/>
              </a:path>
            </a:pathLst>
          </a:custGeom>
          <a:solidFill>
            <a:srgbClr val="3C3F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53"/>
          <p:cNvSpPr/>
          <p:nvPr/>
        </p:nvSpPr>
        <p:spPr>
          <a:xfrm>
            <a:off x="4251435" y="4480527"/>
            <a:ext cx="73981" cy="76549"/>
          </a:xfrm>
          <a:custGeom>
            <a:avLst/>
            <a:gdLst/>
            <a:ahLst/>
            <a:cxnLst/>
            <a:rect l="l" t="t" r="r" b="b"/>
            <a:pathLst>
              <a:path w="922" h="954" extrusionOk="0">
                <a:moveTo>
                  <a:pt x="461" y="1"/>
                </a:moveTo>
                <a:lnTo>
                  <a:pt x="369" y="32"/>
                </a:lnTo>
                <a:lnTo>
                  <a:pt x="277" y="32"/>
                </a:lnTo>
                <a:lnTo>
                  <a:pt x="123" y="155"/>
                </a:lnTo>
                <a:lnTo>
                  <a:pt x="31" y="308"/>
                </a:lnTo>
                <a:lnTo>
                  <a:pt x="0" y="400"/>
                </a:lnTo>
                <a:lnTo>
                  <a:pt x="0" y="493"/>
                </a:lnTo>
                <a:lnTo>
                  <a:pt x="0" y="585"/>
                </a:lnTo>
                <a:lnTo>
                  <a:pt x="31" y="677"/>
                </a:lnTo>
                <a:lnTo>
                  <a:pt x="123" y="831"/>
                </a:lnTo>
                <a:lnTo>
                  <a:pt x="277" y="923"/>
                </a:lnTo>
                <a:lnTo>
                  <a:pt x="369" y="953"/>
                </a:lnTo>
                <a:lnTo>
                  <a:pt x="553" y="953"/>
                </a:lnTo>
                <a:lnTo>
                  <a:pt x="645" y="923"/>
                </a:lnTo>
                <a:lnTo>
                  <a:pt x="799" y="831"/>
                </a:lnTo>
                <a:lnTo>
                  <a:pt x="891" y="677"/>
                </a:lnTo>
                <a:lnTo>
                  <a:pt x="922" y="585"/>
                </a:lnTo>
                <a:lnTo>
                  <a:pt x="922" y="493"/>
                </a:lnTo>
                <a:lnTo>
                  <a:pt x="922" y="400"/>
                </a:lnTo>
                <a:lnTo>
                  <a:pt x="891" y="308"/>
                </a:lnTo>
                <a:lnTo>
                  <a:pt x="799" y="155"/>
                </a:lnTo>
                <a:lnTo>
                  <a:pt x="645" y="32"/>
                </a:lnTo>
                <a:lnTo>
                  <a:pt x="553" y="32"/>
                </a:lnTo>
                <a:lnTo>
                  <a:pt x="461" y="1"/>
                </a:lnTo>
                <a:close/>
              </a:path>
            </a:pathLst>
          </a:custGeom>
          <a:solidFill>
            <a:srgbClr val="B3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53"/>
          <p:cNvSpPr/>
          <p:nvPr/>
        </p:nvSpPr>
        <p:spPr>
          <a:xfrm>
            <a:off x="4256330" y="4487990"/>
            <a:ext cx="64192" cy="64112"/>
          </a:xfrm>
          <a:custGeom>
            <a:avLst/>
            <a:gdLst/>
            <a:ahLst/>
            <a:cxnLst/>
            <a:rect l="l" t="t" r="r" b="b"/>
            <a:pathLst>
              <a:path w="800" h="799" extrusionOk="0">
                <a:moveTo>
                  <a:pt x="400" y="0"/>
                </a:moveTo>
                <a:lnTo>
                  <a:pt x="246" y="31"/>
                </a:lnTo>
                <a:lnTo>
                  <a:pt x="124" y="123"/>
                </a:lnTo>
                <a:lnTo>
                  <a:pt x="31" y="246"/>
                </a:lnTo>
                <a:lnTo>
                  <a:pt x="1" y="400"/>
                </a:lnTo>
                <a:lnTo>
                  <a:pt x="31" y="553"/>
                </a:lnTo>
                <a:lnTo>
                  <a:pt x="124" y="676"/>
                </a:lnTo>
                <a:lnTo>
                  <a:pt x="246" y="738"/>
                </a:lnTo>
                <a:lnTo>
                  <a:pt x="400" y="799"/>
                </a:lnTo>
                <a:lnTo>
                  <a:pt x="554" y="738"/>
                </a:lnTo>
                <a:lnTo>
                  <a:pt x="677" y="676"/>
                </a:lnTo>
                <a:lnTo>
                  <a:pt x="769" y="553"/>
                </a:lnTo>
                <a:lnTo>
                  <a:pt x="799" y="400"/>
                </a:lnTo>
                <a:lnTo>
                  <a:pt x="769" y="246"/>
                </a:lnTo>
                <a:lnTo>
                  <a:pt x="677" y="123"/>
                </a:lnTo>
                <a:lnTo>
                  <a:pt x="554" y="31"/>
                </a:lnTo>
                <a:lnTo>
                  <a:pt x="400" y="0"/>
                </a:lnTo>
                <a:close/>
              </a:path>
            </a:pathLst>
          </a:custGeom>
          <a:solidFill>
            <a:srgbClr val="CED3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53"/>
          <p:cNvSpPr/>
          <p:nvPr/>
        </p:nvSpPr>
        <p:spPr>
          <a:xfrm>
            <a:off x="3985124" y="4108302"/>
            <a:ext cx="9950" cy="421661"/>
          </a:xfrm>
          <a:custGeom>
            <a:avLst/>
            <a:gdLst/>
            <a:ahLst/>
            <a:cxnLst/>
            <a:rect l="l" t="t" r="r" b="b"/>
            <a:pathLst>
              <a:path w="124" h="5255" extrusionOk="0">
                <a:moveTo>
                  <a:pt x="1" y="0"/>
                </a:moveTo>
                <a:lnTo>
                  <a:pt x="1" y="5254"/>
                </a:lnTo>
                <a:lnTo>
                  <a:pt x="124" y="5254"/>
                </a:lnTo>
                <a:lnTo>
                  <a:pt x="124" y="0"/>
                </a:lnTo>
                <a:close/>
              </a:path>
            </a:pathLst>
          </a:custGeom>
          <a:solidFill>
            <a:srgbClr val="8287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53"/>
          <p:cNvSpPr/>
          <p:nvPr/>
        </p:nvSpPr>
        <p:spPr>
          <a:xfrm>
            <a:off x="4569420" y="4288276"/>
            <a:ext cx="69167" cy="69087"/>
          </a:xfrm>
          <a:custGeom>
            <a:avLst/>
            <a:gdLst/>
            <a:ahLst/>
            <a:cxnLst/>
            <a:rect l="l" t="t" r="r" b="b"/>
            <a:pathLst>
              <a:path w="862" h="861" extrusionOk="0">
                <a:moveTo>
                  <a:pt x="185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15"/>
                </a:lnTo>
                <a:lnTo>
                  <a:pt x="1" y="338"/>
                </a:lnTo>
                <a:lnTo>
                  <a:pt x="62" y="492"/>
                </a:lnTo>
                <a:lnTo>
                  <a:pt x="185" y="646"/>
                </a:lnTo>
                <a:lnTo>
                  <a:pt x="277" y="738"/>
                </a:lnTo>
                <a:lnTo>
                  <a:pt x="369" y="799"/>
                </a:lnTo>
                <a:lnTo>
                  <a:pt x="492" y="830"/>
                </a:lnTo>
                <a:lnTo>
                  <a:pt x="615" y="861"/>
                </a:lnTo>
                <a:lnTo>
                  <a:pt x="861" y="861"/>
                </a:lnTo>
                <a:lnTo>
                  <a:pt x="800" y="738"/>
                </a:lnTo>
                <a:lnTo>
                  <a:pt x="646" y="553"/>
                </a:lnTo>
                <a:lnTo>
                  <a:pt x="462" y="308"/>
                </a:lnTo>
                <a:lnTo>
                  <a:pt x="185" y="0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53"/>
          <p:cNvSpPr/>
          <p:nvPr/>
        </p:nvSpPr>
        <p:spPr>
          <a:xfrm>
            <a:off x="4613792" y="4367151"/>
            <a:ext cx="44453" cy="46940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185" y="1"/>
                </a:moveTo>
                <a:lnTo>
                  <a:pt x="93" y="31"/>
                </a:lnTo>
                <a:lnTo>
                  <a:pt x="32" y="93"/>
                </a:lnTo>
                <a:lnTo>
                  <a:pt x="1" y="154"/>
                </a:lnTo>
                <a:lnTo>
                  <a:pt x="32" y="246"/>
                </a:lnTo>
                <a:lnTo>
                  <a:pt x="93" y="369"/>
                </a:lnTo>
                <a:lnTo>
                  <a:pt x="154" y="461"/>
                </a:lnTo>
                <a:lnTo>
                  <a:pt x="247" y="523"/>
                </a:lnTo>
                <a:lnTo>
                  <a:pt x="339" y="584"/>
                </a:lnTo>
                <a:lnTo>
                  <a:pt x="554" y="584"/>
                </a:lnTo>
                <a:lnTo>
                  <a:pt x="462" y="277"/>
                </a:lnTo>
                <a:lnTo>
                  <a:pt x="370" y="1"/>
                </a:lnTo>
                <a:close/>
              </a:path>
            </a:pathLst>
          </a:custGeom>
          <a:solidFill>
            <a:srgbClr val="E56E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53"/>
          <p:cNvSpPr/>
          <p:nvPr/>
        </p:nvSpPr>
        <p:spPr>
          <a:xfrm>
            <a:off x="3430436" y="4184689"/>
            <a:ext cx="554779" cy="39558"/>
          </a:xfrm>
          <a:custGeom>
            <a:avLst/>
            <a:gdLst/>
            <a:ahLst/>
            <a:cxnLst/>
            <a:rect l="l" t="t" r="r" b="b"/>
            <a:pathLst>
              <a:path w="6914" h="493" extrusionOk="0">
                <a:moveTo>
                  <a:pt x="154" y="1"/>
                </a:moveTo>
                <a:lnTo>
                  <a:pt x="93" y="32"/>
                </a:lnTo>
                <a:lnTo>
                  <a:pt x="62" y="62"/>
                </a:lnTo>
                <a:lnTo>
                  <a:pt x="31" y="93"/>
                </a:lnTo>
                <a:lnTo>
                  <a:pt x="0" y="154"/>
                </a:lnTo>
                <a:lnTo>
                  <a:pt x="0" y="247"/>
                </a:lnTo>
                <a:lnTo>
                  <a:pt x="31" y="339"/>
                </a:lnTo>
                <a:lnTo>
                  <a:pt x="93" y="431"/>
                </a:lnTo>
                <a:lnTo>
                  <a:pt x="154" y="462"/>
                </a:lnTo>
                <a:lnTo>
                  <a:pt x="246" y="492"/>
                </a:lnTo>
                <a:lnTo>
                  <a:pt x="6914" y="492"/>
                </a:lnTo>
                <a:lnTo>
                  <a:pt x="6914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53"/>
          <p:cNvSpPr/>
          <p:nvPr/>
        </p:nvSpPr>
        <p:spPr>
          <a:xfrm>
            <a:off x="4093606" y="1287844"/>
            <a:ext cx="377288" cy="281161"/>
          </a:xfrm>
          <a:custGeom>
            <a:avLst/>
            <a:gdLst/>
            <a:ahLst/>
            <a:cxnLst/>
            <a:rect l="l" t="t" r="r" b="b"/>
            <a:pathLst>
              <a:path w="4702" h="3504" extrusionOk="0">
                <a:moveTo>
                  <a:pt x="1" y="1"/>
                </a:moveTo>
                <a:lnTo>
                  <a:pt x="1" y="1169"/>
                </a:lnTo>
                <a:lnTo>
                  <a:pt x="1" y="1384"/>
                </a:lnTo>
                <a:lnTo>
                  <a:pt x="31" y="1629"/>
                </a:lnTo>
                <a:lnTo>
                  <a:pt x="93" y="1845"/>
                </a:lnTo>
                <a:lnTo>
                  <a:pt x="185" y="2090"/>
                </a:lnTo>
                <a:lnTo>
                  <a:pt x="277" y="2275"/>
                </a:lnTo>
                <a:lnTo>
                  <a:pt x="400" y="2490"/>
                </a:lnTo>
                <a:lnTo>
                  <a:pt x="523" y="2643"/>
                </a:lnTo>
                <a:lnTo>
                  <a:pt x="677" y="2828"/>
                </a:lnTo>
                <a:lnTo>
                  <a:pt x="830" y="2981"/>
                </a:lnTo>
                <a:lnTo>
                  <a:pt x="1015" y="3104"/>
                </a:lnTo>
                <a:lnTo>
                  <a:pt x="1230" y="3227"/>
                </a:lnTo>
                <a:lnTo>
                  <a:pt x="1414" y="3319"/>
                </a:lnTo>
                <a:lnTo>
                  <a:pt x="1629" y="3412"/>
                </a:lnTo>
                <a:lnTo>
                  <a:pt x="1875" y="3473"/>
                </a:lnTo>
                <a:lnTo>
                  <a:pt x="2090" y="3504"/>
                </a:lnTo>
                <a:lnTo>
                  <a:pt x="2582" y="3504"/>
                </a:lnTo>
                <a:lnTo>
                  <a:pt x="2827" y="3473"/>
                </a:lnTo>
                <a:lnTo>
                  <a:pt x="3043" y="3412"/>
                </a:lnTo>
                <a:lnTo>
                  <a:pt x="3258" y="3319"/>
                </a:lnTo>
                <a:lnTo>
                  <a:pt x="3473" y="3227"/>
                </a:lnTo>
                <a:lnTo>
                  <a:pt x="3657" y="3104"/>
                </a:lnTo>
                <a:lnTo>
                  <a:pt x="3841" y="2981"/>
                </a:lnTo>
                <a:lnTo>
                  <a:pt x="4026" y="2828"/>
                </a:lnTo>
                <a:lnTo>
                  <a:pt x="4179" y="2643"/>
                </a:lnTo>
                <a:lnTo>
                  <a:pt x="4302" y="2490"/>
                </a:lnTo>
                <a:lnTo>
                  <a:pt x="4425" y="2275"/>
                </a:lnTo>
                <a:lnTo>
                  <a:pt x="4517" y="2090"/>
                </a:lnTo>
                <a:lnTo>
                  <a:pt x="4610" y="1845"/>
                </a:lnTo>
                <a:lnTo>
                  <a:pt x="4671" y="1629"/>
                </a:lnTo>
                <a:lnTo>
                  <a:pt x="4702" y="1384"/>
                </a:lnTo>
                <a:lnTo>
                  <a:pt x="4702" y="1169"/>
                </a:lnTo>
                <a:lnTo>
                  <a:pt x="470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53"/>
          <p:cNvSpPr/>
          <p:nvPr/>
        </p:nvSpPr>
        <p:spPr>
          <a:xfrm>
            <a:off x="4049234" y="1268186"/>
            <a:ext cx="466034" cy="39478"/>
          </a:xfrm>
          <a:custGeom>
            <a:avLst/>
            <a:gdLst/>
            <a:ahLst/>
            <a:cxnLst/>
            <a:rect l="l" t="t" r="r" b="b"/>
            <a:pathLst>
              <a:path w="5808" h="492" extrusionOk="0">
                <a:moveTo>
                  <a:pt x="246" y="0"/>
                </a:moveTo>
                <a:lnTo>
                  <a:pt x="124" y="31"/>
                </a:lnTo>
                <a:lnTo>
                  <a:pt x="62" y="92"/>
                </a:lnTo>
                <a:lnTo>
                  <a:pt x="1" y="154"/>
                </a:lnTo>
                <a:lnTo>
                  <a:pt x="1" y="246"/>
                </a:lnTo>
                <a:lnTo>
                  <a:pt x="1" y="338"/>
                </a:lnTo>
                <a:lnTo>
                  <a:pt x="62" y="430"/>
                </a:lnTo>
                <a:lnTo>
                  <a:pt x="124" y="492"/>
                </a:lnTo>
                <a:lnTo>
                  <a:pt x="5654" y="492"/>
                </a:lnTo>
                <a:lnTo>
                  <a:pt x="5746" y="430"/>
                </a:lnTo>
                <a:lnTo>
                  <a:pt x="5777" y="338"/>
                </a:lnTo>
                <a:lnTo>
                  <a:pt x="5808" y="246"/>
                </a:lnTo>
                <a:lnTo>
                  <a:pt x="5777" y="154"/>
                </a:lnTo>
                <a:lnTo>
                  <a:pt x="5746" y="92"/>
                </a:lnTo>
                <a:lnTo>
                  <a:pt x="5654" y="31"/>
                </a:lnTo>
                <a:lnTo>
                  <a:pt x="556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53"/>
          <p:cNvSpPr/>
          <p:nvPr/>
        </p:nvSpPr>
        <p:spPr>
          <a:xfrm>
            <a:off x="4137978" y="1102975"/>
            <a:ext cx="56810" cy="214562"/>
          </a:xfrm>
          <a:custGeom>
            <a:avLst/>
            <a:gdLst/>
            <a:ahLst/>
            <a:cxnLst/>
            <a:rect l="l" t="t" r="r" b="b"/>
            <a:pathLst>
              <a:path w="708" h="2674" extrusionOk="0">
                <a:moveTo>
                  <a:pt x="216" y="1"/>
                </a:moveTo>
                <a:lnTo>
                  <a:pt x="93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93" y="2582"/>
                </a:lnTo>
                <a:lnTo>
                  <a:pt x="216" y="2643"/>
                </a:lnTo>
                <a:lnTo>
                  <a:pt x="369" y="2674"/>
                </a:lnTo>
                <a:lnTo>
                  <a:pt x="492" y="2643"/>
                </a:lnTo>
                <a:lnTo>
                  <a:pt x="615" y="2582"/>
                </a:lnTo>
                <a:lnTo>
                  <a:pt x="677" y="2459"/>
                </a:lnTo>
                <a:lnTo>
                  <a:pt x="707" y="2305"/>
                </a:lnTo>
                <a:lnTo>
                  <a:pt x="707" y="339"/>
                </a:lnTo>
                <a:lnTo>
                  <a:pt x="677" y="216"/>
                </a:lnTo>
                <a:lnTo>
                  <a:pt x="615" y="93"/>
                </a:lnTo>
                <a:lnTo>
                  <a:pt x="492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53"/>
          <p:cNvSpPr/>
          <p:nvPr/>
        </p:nvSpPr>
        <p:spPr>
          <a:xfrm>
            <a:off x="4369707" y="1102975"/>
            <a:ext cx="59297" cy="214562"/>
          </a:xfrm>
          <a:custGeom>
            <a:avLst/>
            <a:gdLst/>
            <a:ahLst/>
            <a:cxnLst/>
            <a:rect l="l" t="t" r="r" b="b"/>
            <a:pathLst>
              <a:path w="739" h="2674" extrusionOk="0">
                <a:moveTo>
                  <a:pt x="247" y="1"/>
                </a:moveTo>
                <a:lnTo>
                  <a:pt x="124" y="93"/>
                </a:lnTo>
                <a:lnTo>
                  <a:pt x="32" y="216"/>
                </a:lnTo>
                <a:lnTo>
                  <a:pt x="1" y="339"/>
                </a:lnTo>
                <a:lnTo>
                  <a:pt x="1" y="2305"/>
                </a:lnTo>
                <a:lnTo>
                  <a:pt x="32" y="2459"/>
                </a:lnTo>
                <a:lnTo>
                  <a:pt x="124" y="2582"/>
                </a:lnTo>
                <a:lnTo>
                  <a:pt x="247" y="2643"/>
                </a:lnTo>
                <a:lnTo>
                  <a:pt x="370" y="2674"/>
                </a:lnTo>
                <a:lnTo>
                  <a:pt x="523" y="2643"/>
                </a:lnTo>
                <a:lnTo>
                  <a:pt x="616" y="2582"/>
                </a:lnTo>
                <a:lnTo>
                  <a:pt x="708" y="2459"/>
                </a:lnTo>
                <a:lnTo>
                  <a:pt x="738" y="2305"/>
                </a:lnTo>
                <a:lnTo>
                  <a:pt x="738" y="339"/>
                </a:lnTo>
                <a:lnTo>
                  <a:pt x="708" y="216"/>
                </a:lnTo>
                <a:lnTo>
                  <a:pt x="616" y="93"/>
                </a:lnTo>
                <a:lnTo>
                  <a:pt x="523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53"/>
          <p:cNvSpPr/>
          <p:nvPr/>
        </p:nvSpPr>
        <p:spPr>
          <a:xfrm>
            <a:off x="457200" y="1305176"/>
            <a:ext cx="3841169" cy="2879653"/>
          </a:xfrm>
          <a:custGeom>
            <a:avLst/>
            <a:gdLst/>
            <a:ahLst/>
            <a:cxnLst/>
            <a:rect l="l" t="t" r="r" b="b"/>
            <a:pathLst>
              <a:path w="47871" h="35888" extrusionOk="0">
                <a:moveTo>
                  <a:pt x="47594" y="0"/>
                </a:moveTo>
                <a:lnTo>
                  <a:pt x="47502" y="62"/>
                </a:lnTo>
                <a:lnTo>
                  <a:pt x="47472" y="123"/>
                </a:lnTo>
                <a:lnTo>
                  <a:pt x="47441" y="215"/>
                </a:lnTo>
                <a:lnTo>
                  <a:pt x="47441" y="4455"/>
                </a:lnTo>
                <a:lnTo>
                  <a:pt x="47441" y="4978"/>
                </a:lnTo>
                <a:lnTo>
                  <a:pt x="47410" y="5469"/>
                </a:lnTo>
                <a:lnTo>
                  <a:pt x="47349" y="5992"/>
                </a:lnTo>
                <a:lnTo>
                  <a:pt x="47256" y="6483"/>
                </a:lnTo>
                <a:lnTo>
                  <a:pt x="47134" y="6975"/>
                </a:lnTo>
                <a:lnTo>
                  <a:pt x="46980" y="7466"/>
                </a:lnTo>
                <a:lnTo>
                  <a:pt x="46826" y="7927"/>
                </a:lnTo>
                <a:lnTo>
                  <a:pt x="46642" y="8388"/>
                </a:lnTo>
                <a:lnTo>
                  <a:pt x="46458" y="8849"/>
                </a:lnTo>
                <a:lnTo>
                  <a:pt x="46212" y="9279"/>
                </a:lnTo>
                <a:lnTo>
                  <a:pt x="45966" y="9709"/>
                </a:lnTo>
                <a:lnTo>
                  <a:pt x="45720" y="10109"/>
                </a:lnTo>
                <a:lnTo>
                  <a:pt x="45444" y="10508"/>
                </a:lnTo>
                <a:lnTo>
                  <a:pt x="45136" y="10908"/>
                </a:lnTo>
                <a:lnTo>
                  <a:pt x="44798" y="11276"/>
                </a:lnTo>
                <a:lnTo>
                  <a:pt x="44460" y="11614"/>
                </a:lnTo>
                <a:lnTo>
                  <a:pt x="44122" y="11952"/>
                </a:lnTo>
                <a:lnTo>
                  <a:pt x="43754" y="12290"/>
                </a:lnTo>
                <a:lnTo>
                  <a:pt x="43354" y="12598"/>
                </a:lnTo>
                <a:lnTo>
                  <a:pt x="42955" y="12874"/>
                </a:lnTo>
                <a:lnTo>
                  <a:pt x="42555" y="13120"/>
                </a:lnTo>
                <a:lnTo>
                  <a:pt x="42125" y="13366"/>
                </a:lnTo>
                <a:lnTo>
                  <a:pt x="41695" y="13612"/>
                </a:lnTo>
                <a:lnTo>
                  <a:pt x="41234" y="13796"/>
                </a:lnTo>
                <a:lnTo>
                  <a:pt x="40773" y="13980"/>
                </a:lnTo>
                <a:lnTo>
                  <a:pt x="40312" y="14165"/>
                </a:lnTo>
                <a:lnTo>
                  <a:pt x="39821" y="14288"/>
                </a:lnTo>
                <a:lnTo>
                  <a:pt x="39329" y="14410"/>
                </a:lnTo>
                <a:lnTo>
                  <a:pt x="38838" y="14503"/>
                </a:lnTo>
                <a:lnTo>
                  <a:pt x="38315" y="14564"/>
                </a:lnTo>
                <a:lnTo>
                  <a:pt x="37793" y="14595"/>
                </a:lnTo>
                <a:lnTo>
                  <a:pt x="10631" y="14595"/>
                </a:lnTo>
                <a:lnTo>
                  <a:pt x="10109" y="14626"/>
                </a:lnTo>
                <a:lnTo>
                  <a:pt x="9556" y="14656"/>
                </a:lnTo>
                <a:lnTo>
                  <a:pt x="9034" y="14718"/>
                </a:lnTo>
                <a:lnTo>
                  <a:pt x="8511" y="14810"/>
                </a:lnTo>
                <a:lnTo>
                  <a:pt x="7989" y="14933"/>
                </a:lnTo>
                <a:lnTo>
                  <a:pt x="7497" y="15086"/>
                </a:lnTo>
                <a:lnTo>
                  <a:pt x="7006" y="15240"/>
                </a:lnTo>
                <a:lnTo>
                  <a:pt x="6514" y="15455"/>
                </a:lnTo>
                <a:lnTo>
                  <a:pt x="6022" y="15670"/>
                </a:lnTo>
                <a:lnTo>
                  <a:pt x="5592" y="15885"/>
                </a:lnTo>
                <a:lnTo>
                  <a:pt x="5131" y="16162"/>
                </a:lnTo>
                <a:lnTo>
                  <a:pt x="4701" y="16438"/>
                </a:lnTo>
                <a:lnTo>
                  <a:pt x="4271" y="16715"/>
                </a:lnTo>
                <a:lnTo>
                  <a:pt x="3872" y="17053"/>
                </a:lnTo>
                <a:lnTo>
                  <a:pt x="3503" y="17360"/>
                </a:lnTo>
                <a:lnTo>
                  <a:pt x="3134" y="17729"/>
                </a:lnTo>
                <a:lnTo>
                  <a:pt x="2766" y="18098"/>
                </a:lnTo>
                <a:lnTo>
                  <a:pt x="2428" y="18497"/>
                </a:lnTo>
                <a:lnTo>
                  <a:pt x="2120" y="18896"/>
                </a:lnTo>
                <a:lnTo>
                  <a:pt x="1813" y="19296"/>
                </a:lnTo>
                <a:lnTo>
                  <a:pt x="1537" y="19726"/>
                </a:lnTo>
                <a:lnTo>
                  <a:pt x="1291" y="20187"/>
                </a:lnTo>
                <a:lnTo>
                  <a:pt x="1045" y="20648"/>
                </a:lnTo>
                <a:lnTo>
                  <a:pt x="861" y="21109"/>
                </a:lnTo>
                <a:lnTo>
                  <a:pt x="645" y="21600"/>
                </a:lnTo>
                <a:lnTo>
                  <a:pt x="492" y="22092"/>
                </a:lnTo>
                <a:lnTo>
                  <a:pt x="338" y="22584"/>
                </a:lnTo>
                <a:lnTo>
                  <a:pt x="215" y="23106"/>
                </a:lnTo>
                <a:lnTo>
                  <a:pt x="123" y="23628"/>
                </a:lnTo>
                <a:lnTo>
                  <a:pt x="62" y="24151"/>
                </a:lnTo>
                <a:lnTo>
                  <a:pt x="31" y="24704"/>
                </a:lnTo>
                <a:lnTo>
                  <a:pt x="0" y="25257"/>
                </a:lnTo>
                <a:lnTo>
                  <a:pt x="31" y="25779"/>
                </a:lnTo>
                <a:lnTo>
                  <a:pt x="62" y="26332"/>
                </a:lnTo>
                <a:lnTo>
                  <a:pt x="123" y="26854"/>
                </a:lnTo>
                <a:lnTo>
                  <a:pt x="215" y="27377"/>
                </a:lnTo>
                <a:lnTo>
                  <a:pt x="338" y="27899"/>
                </a:lnTo>
                <a:lnTo>
                  <a:pt x="492" y="28391"/>
                </a:lnTo>
                <a:lnTo>
                  <a:pt x="645" y="28882"/>
                </a:lnTo>
                <a:lnTo>
                  <a:pt x="861" y="29374"/>
                </a:lnTo>
                <a:lnTo>
                  <a:pt x="1045" y="29866"/>
                </a:lnTo>
                <a:lnTo>
                  <a:pt x="1291" y="30296"/>
                </a:lnTo>
                <a:lnTo>
                  <a:pt x="1537" y="30757"/>
                </a:lnTo>
                <a:lnTo>
                  <a:pt x="1813" y="31187"/>
                </a:lnTo>
                <a:lnTo>
                  <a:pt x="2120" y="31617"/>
                </a:lnTo>
                <a:lnTo>
                  <a:pt x="2428" y="32016"/>
                </a:lnTo>
                <a:lnTo>
                  <a:pt x="2766" y="32385"/>
                </a:lnTo>
                <a:lnTo>
                  <a:pt x="3134" y="32754"/>
                </a:lnTo>
                <a:lnTo>
                  <a:pt x="3503" y="33122"/>
                </a:lnTo>
                <a:lnTo>
                  <a:pt x="3872" y="33460"/>
                </a:lnTo>
                <a:lnTo>
                  <a:pt x="4271" y="33768"/>
                </a:lnTo>
                <a:lnTo>
                  <a:pt x="4701" y="34075"/>
                </a:lnTo>
                <a:lnTo>
                  <a:pt x="5131" y="34352"/>
                </a:lnTo>
                <a:lnTo>
                  <a:pt x="5592" y="34597"/>
                </a:lnTo>
                <a:lnTo>
                  <a:pt x="6022" y="34843"/>
                </a:lnTo>
                <a:lnTo>
                  <a:pt x="6514" y="35058"/>
                </a:lnTo>
                <a:lnTo>
                  <a:pt x="7006" y="35243"/>
                </a:lnTo>
                <a:lnTo>
                  <a:pt x="7497" y="35396"/>
                </a:lnTo>
                <a:lnTo>
                  <a:pt x="7989" y="35550"/>
                </a:lnTo>
                <a:lnTo>
                  <a:pt x="8511" y="35673"/>
                </a:lnTo>
                <a:lnTo>
                  <a:pt x="9034" y="35765"/>
                </a:lnTo>
                <a:lnTo>
                  <a:pt x="9556" y="35826"/>
                </a:lnTo>
                <a:lnTo>
                  <a:pt x="10109" y="35857"/>
                </a:lnTo>
                <a:lnTo>
                  <a:pt x="10631" y="35888"/>
                </a:lnTo>
                <a:lnTo>
                  <a:pt x="34536" y="35888"/>
                </a:lnTo>
                <a:lnTo>
                  <a:pt x="34597" y="35857"/>
                </a:lnTo>
                <a:lnTo>
                  <a:pt x="34690" y="35826"/>
                </a:lnTo>
                <a:lnTo>
                  <a:pt x="34720" y="35765"/>
                </a:lnTo>
                <a:lnTo>
                  <a:pt x="34751" y="35673"/>
                </a:lnTo>
                <a:lnTo>
                  <a:pt x="34720" y="35581"/>
                </a:lnTo>
                <a:lnTo>
                  <a:pt x="34690" y="35519"/>
                </a:lnTo>
                <a:lnTo>
                  <a:pt x="34597" y="35458"/>
                </a:lnTo>
                <a:lnTo>
                  <a:pt x="10631" y="35458"/>
                </a:lnTo>
                <a:lnTo>
                  <a:pt x="10109" y="35427"/>
                </a:lnTo>
                <a:lnTo>
                  <a:pt x="9617" y="35396"/>
                </a:lnTo>
                <a:lnTo>
                  <a:pt x="9095" y="35335"/>
                </a:lnTo>
                <a:lnTo>
                  <a:pt x="8603" y="35243"/>
                </a:lnTo>
                <a:lnTo>
                  <a:pt x="8112" y="35120"/>
                </a:lnTo>
                <a:lnTo>
                  <a:pt x="7620" y="34997"/>
                </a:lnTo>
                <a:lnTo>
                  <a:pt x="7129" y="34843"/>
                </a:lnTo>
                <a:lnTo>
                  <a:pt x="6668" y="34659"/>
                </a:lnTo>
                <a:lnTo>
                  <a:pt x="6238" y="34444"/>
                </a:lnTo>
                <a:lnTo>
                  <a:pt x="5777" y="34229"/>
                </a:lnTo>
                <a:lnTo>
                  <a:pt x="5347" y="33983"/>
                </a:lnTo>
                <a:lnTo>
                  <a:pt x="4947" y="33706"/>
                </a:lnTo>
                <a:lnTo>
                  <a:pt x="4548" y="33430"/>
                </a:lnTo>
                <a:lnTo>
                  <a:pt x="4148" y="33122"/>
                </a:lnTo>
                <a:lnTo>
                  <a:pt x="3779" y="32785"/>
                </a:lnTo>
                <a:lnTo>
                  <a:pt x="3442" y="32447"/>
                </a:lnTo>
                <a:lnTo>
                  <a:pt x="3104" y="32109"/>
                </a:lnTo>
                <a:lnTo>
                  <a:pt x="2766" y="31740"/>
                </a:lnTo>
                <a:lnTo>
                  <a:pt x="2458" y="31340"/>
                </a:lnTo>
                <a:lnTo>
                  <a:pt x="2182" y="30941"/>
                </a:lnTo>
                <a:lnTo>
                  <a:pt x="1905" y="30542"/>
                </a:lnTo>
                <a:lnTo>
                  <a:pt x="1659" y="30111"/>
                </a:lnTo>
                <a:lnTo>
                  <a:pt x="1444" y="29650"/>
                </a:lnTo>
                <a:lnTo>
                  <a:pt x="1229" y="29220"/>
                </a:lnTo>
                <a:lnTo>
                  <a:pt x="1045" y="28759"/>
                </a:lnTo>
                <a:lnTo>
                  <a:pt x="891" y="28268"/>
                </a:lnTo>
                <a:lnTo>
                  <a:pt x="768" y="27807"/>
                </a:lnTo>
                <a:lnTo>
                  <a:pt x="645" y="27285"/>
                </a:lnTo>
                <a:lnTo>
                  <a:pt x="553" y="26793"/>
                </a:lnTo>
                <a:lnTo>
                  <a:pt x="492" y="26301"/>
                </a:lnTo>
                <a:lnTo>
                  <a:pt x="461" y="25779"/>
                </a:lnTo>
                <a:lnTo>
                  <a:pt x="430" y="25257"/>
                </a:lnTo>
                <a:lnTo>
                  <a:pt x="461" y="24734"/>
                </a:lnTo>
                <a:lnTo>
                  <a:pt x="492" y="24212"/>
                </a:lnTo>
                <a:lnTo>
                  <a:pt x="553" y="23690"/>
                </a:lnTo>
                <a:lnTo>
                  <a:pt x="645" y="23198"/>
                </a:lnTo>
                <a:lnTo>
                  <a:pt x="768" y="22706"/>
                </a:lnTo>
                <a:lnTo>
                  <a:pt x="891" y="22215"/>
                </a:lnTo>
                <a:lnTo>
                  <a:pt x="1045" y="21723"/>
                </a:lnTo>
                <a:lnTo>
                  <a:pt x="1229" y="21262"/>
                </a:lnTo>
                <a:lnTo>
                  <a:pt x="1444" y="20832"/>
                </a:lnTo>
                <a:lnTo>
                  <a:pt x="1659" y="20371"/>
                </a:lnTo>
                <a:lnTo>
                  <a:pt x="1905" y="19941"/>
                </a:lnTo>
                <a:lnTo>
                  <a:pt x="2182" y="19542"/>
                </a:lnTo>
                <a:lnTo>
                  <a:pt x="2458" y="19142"/>
                </a:lnTo>
                <a:lnTo>
                  <a:pt x="2766" y="18743"/>
                </a:lnTo>
                <a:lnTo>
                  <a:pt x="3104" y="18374"/>
                </a:lnTo>
                <a:lnTo>
                  <a:pt x="3442" y="18036"/>
                </a:lnTo>
                <a:lnTo>
                  <a:pt x="3779" y="17698"/>
                </a:lnTo>
                <a:lnTo>
                  <a:pt x="4148" y="17360"/>
                </a:lnTo>
                <a:lnTo>
                  <a:pt x="4548" y="17053"/>
                </a:lnTo>
                <a:lnTo>
                  <a:pt x="4947" y="16776"/>
                </a:lnTo>
                <a:lnTo>
                  <a:pt x="5347" y="16531"/>
                </a:lnTo>
                <a:lnTo>
                  <a:pt x="5777" y="16285"/>
                </a:lnTo>
                <a:lnTo>
                  <a:pt x="6238" y="16039"/>
                </a:lnTo>
                <a:lnTo>
                  <a:pt x="6668" y="15855"/>
                </a:lnTo>
                <a:lnTo>
                  <a:pt x="7129" y="15670"/>
                </a:lnTo>
                <a:lnTo>
                  <a:pt x="7620" y="15486"/>
                </a:lnTo>
                <a:lnTo>
                  <a:pt x="8112" y="15363"/>
                </a:lnTo>
                <a:lnTo>
                  <a:pt x="8603" y="15240"/>
                </a:lnTo>
                <a:lnTo>
                  <a:pt x="9095" y="15148"/>
                </a:lnTo>
                <a:lnTo>
                  <a:pt x="9617" y="15086"/>
                </a:lnTo>
                <a:lnTo>
                  <a:pt x="10109" y="15056"/>
                </a:lnTo>
                <a:lnTo>
                  <a:pt x="10631" y="15025"/>
                </a:lnTo>
                <a:lnTo>
                  <a:pt x="37824" y="15025"/>
                </a:lnTo>
                <a:lnTo>
                  <a:pt x="38377" y="14994"/>
                </a:lnTo>
                <a:lnTo>
                  <a:pt x="38899" y="14902"/>
                </a:lnTo>
                <a:lnTo>
                  <a:pt x="39421" y="14810"/>
                </a:lnTo>
                <a:lnTo>
                  <a:pt x="39944" y="14718"/>
                </a:lnTo>
                <a:lnTo>
                  <a:pt x="40435" y="14564"/>
                </a:lnTo>
                <a:lnTo>
                  <a:pt x="40927" y="14380"/>
                </a:lnTo>
                <a:lnTo>
                  <a:pt x="41419" y="14195"/>
                </a:lnTo>
                <a:lnTo>
                  <a:pt x="41879" y="13980"/>
                </a:lnTo>
                <a:lnTo>
                  <a:pt x="42340" y="13765"/>
                </a:lnTo>
                <a:lnTo>
                  <a:pt x="42770" y="13489"/>
                </a:lnTo>
                <a:lnTo>
                  <a:pt x="43201" y="13212"/>
                </a:lnTo>
                <a:lnTo>
                  <a:pt x="43631" y="12936"/>
                </a:lnTo>
                <a:lnTo>
                  <a:pt x="44030" y="12628"/>
                </a:lnTo>
                <a:lnTo>
                  <a:pt x="44399" y="12290"/>
                </a:lnTo>
                <a:lnTo>
                  <a:pt x="44768" y="11922"/>
                </a:lnTo>
                <a:lnTo>
                  <a:pt x="45136" y="11553"/>
                </a:lnTo>
                <a:lnTo>
                  <a:pt x="45444" y="11184"/>
                </a:lnTo>
                <a:lnTo>
                  <a:pt x="45782" y="10785"/>
                </a:lnTo>
                <a:lnTo>
                  <a:pt x="46058" y="10355"/>
                </a:lnTo>
                <a:lnTo>
                  <a:pt x="46335" y="9925"/>
                </a:lnTo>
                <a:lnTo>
                  <a:pt x="46611" y="9494"/>
                </a:lnTo>
                <a:lnTo>
                  <a:pt x="46826" y="9033"/>
                </a:lnTo>
                <a:lnTo>
                  <a:pt x="47041" y="8573"/>
                </a:lnTo>
                <a:lnTo>
                  <a:pt x="47226" y="8081"/>
                </a:lnTo>
                <a:lnTo>
                  <a:pt x="47410" y="7589"/>
                </a:lnTo>
                <a:lnTo>
                  <a:pt x="47533" y="7098"/>
                </a:lnTo>
                <a:lnTo>
                  <a:pt x="47656" y="6575"/>
                </a:lnTo>
                <a:lnTo>
                  <a:pt x="47748" y="6053"/>
                </a:lnTo>
                <a:lnTo>
                  <a:pt x="47840" y="5531"/>
                </a:lnTo>
                <a:lnTo>
                  <a:pt x="47871" y="4978"/>
                </a:lnTo>
                <a:lnTo>
                  <a:pt x="47871" y="4455"/>
                </a:lnTo>
                <a:lnTo>
                  <a:pt x="47871" y="215"/>
                </a:lnTo>
                <a:lnTo>
                  <a:pt x="47871" y="123"/>
                </a:lnTo>
                <a:lnTo>
                  <a:pt x="47809" y="62"/>
                </a:lnTo>
                <a:lnTo>
                  <a:pt x="4774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53"/>
          <p:cNvSpPr/>
          <p:nvPr/>
        </p:nvSpPr>
        <p:spPr>
          <a:xfrm>
            <a:off x="5218867" y="40889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53"/>
          <p:cNvSpPr/>
          <p:nvPr/>
        </p:nvSpPr>
        <p:spPr>
          <a:xfrm>
            <a:off x="5218867" y="13871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53"/>
          <p:cNvSpPr/>
          <p:nvPr/>
        </p:nvSpPr>
        <p:spPr>
          <a:xfrm>
            <a:off x="5218867" y="31841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030" name="Google Shape;3030;p53"/>
          <p:cNvSpPr txBox="1"/>
          <p:nvPr/>
        </p:nvSpPr>
        <p:spPr>
          <a:xfrm>
            <a:off x="6951950" y="1379375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1" name="Google Shape;3031;p53"/>
          <p:cNvSpPr txBox="1"/>
          <p:nvPr/>
        </p:nvSpPr>
        <p:spPr>
          <a:xfrm>
            <a:off x="6113050" y="1630675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2" name="Google Shape;3032;p53"/>
          <p:cNvSpPr txBox="1"/>
          <p:nvPr/>
        </p:nvSpPr>
        <p:spPr>
          <a:xfrm>
            <a:off x="6951950" y="2258873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3" name="Google Shape;3033;p53"/>
          <p:cNvSpPr txBox="1"/>
          <p:nvPr/>
        </p:nvSpPr>
        <p:spPr>
          <a:xfrm>
            <a:off x="6113050" y="2510167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 in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4" name="Google Shape;3034;p53"/>
          <p:cNvSpPr txBox="1"/>
          <p:nvPr/>
        </p:nvSpPr>
        <p:spPr>
          <a:xfrm>
            <a:off x="6951950" y="313833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5" name="Google Shape;3035;p53"/>
          <p:cNvSpPr txBox="1"/>
          <p:nvPr/>
        </p:nvSpPr>
        <p:spPr>
          <a:xfrm>
            <a:off x="6113050" y="338743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6" name="Google Shape;3036;p53"/>
          <p:cNvSpPr txBox="1"/>
          <p:nvPr/>
        </p:nvSpPr>
        <p:spPr>
          <a:xfrm>
            <a:off x="7042487" y="40473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Customizable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7" name="Google Shape;3037;p53"/>
          <p:cNvSpPr txBox="1"/>
          <p:nvPr/>
        </p:nvSpPr>
        <p:spPr>
          <a:xfrm>
            <a:off x="6113050" y="42999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8" name="Google Shape;3038;p53"/>
          <p:cNvSpPr/>
          <p:nvPr/>
        </p:nvSpPr>
        <p:spPr>
          <a:xfrm>
            <a:off x="5218867" y="22856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9" name="Google Shape;3039;p53"/>
          <p:cNvGrpSpPr/>
          <p:nvPr/>
        </p:nvGrpSpPr>
        <p:grpSpPr>
          <a:xfrm>
            <a:off x="5346387" y="1485878"/>
            <a:ext cx="339253" cy="339253"/>
            <a:chOff x="1492675" y="2620775"/>
            <a:chExt cx="481825" cy="481825"/>
          </a:xfrm>
        </p:grpSpPr>
        <p:sp>
          <p:nvSpPr>
            <p:cNvPr id="3040" name="Google Shape;3040;p53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42" name="Google Shape;3042;p53"/>
          <p:cNvGrpSpPr/>
          <p:nvPr/>
        </p:nvGrpSpPr>
        <p:grpSpPr>
          <a:xfrm>
            <a:off x="5332994" y="3302874"/>
            <a:ext cx="366052" cy="356831"/>
            <a:chOff x="-31817400" y="3910025"/>
            <a:chExt cx="301675" cy="294075"/>
          </a:xfrm>
        </p:grpSpPr>
        <p:sp>
          <p:nvSpPr>
            <p:cNvPr id="3043" name="Google Shape;3043;p53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6" name="Google Shape;3046;p53"/>
          <p:cNvGrpSpPr/>
          <p:nvPr/>
        </p:nvGrpSpPr>
        <p:grpSpPr>
          <a:xfrm>
            <a:off x="5338386" y="4214424"/>
            <a:ext cx="355258" cy="355258"/>
            <a:chOff x="-50134375" y="3183175"/>
            <a:chExt cx="300100" cy="300100"/>
          </a:xfrm>
        </p:grpSpPr>
        <p:sp>
          <p:nvSpPr>
            <p:cNvPr id="3047" name="Google Shape;3047;p53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7" name="Google Shape;3057;p53"/>
          <p:cNvSpPr/>
          <p:nvPr/>
        </p:nvSpPr>
        <p:spPr>
          <a:xfrm>
            <a:off x="5346366" y="2413152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5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063" name="Google Shape;3063;p54"/>
          <p:cNvSpPr/>
          <p:nvPr/>
        </p:nvSpPr>
        <p:spPr>
          <a:xfrm>
            <a:off x="88133" y="5441990"/>
            <a:ext cx="26564" cy="77061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54"/>
          <p:cNvSpPr/>
          <p:nvPr/>
        </p:nvSpPr>
        <p:spPr>
          <a:xfrm>
            <a:off x="18785" y="5441990"/>
            <a:ext cx="26133" cy="77061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54"/>
          <p:cNvSpPr/>
          <p:nvPr/>
        </p:nvSpPr>
        <p:spPr>
          <a:xfrm>
            <a:off x="2146661" y="1442975"/>
            <a:ext cx="890094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785" y="0"/>
                </a:moveTo>
                <a:cubicBezTo>
                  <a:pt x="1416" y="0"/>
                  <a:pt x="269" y="1040"/>
                  <a:pt x="136" y="2404"/>
                </a:cubicBezTo>
                <a:cubicBezTo>
                  <a:pt x="1" y="3768"/>
                  <a:pt x="927" y="5012"/>
                  <a:pt x="2273" y="5276"/>
                </a:cubicBezTo>
                <a:cubicBezTo>
                  <a:pt x="2445" y="5310"/>
                  <a:pt x="2618" y="5327"/>
                  <a:pt x="2788" y="5327"/>
                </a:cubicBezTo>
                <a:cubicBezTo>
                  <a:pt x="3944" y="5327"/>
                  <a:pt x="4995" y="4572"/>
                  <a:pt x="5338" y="3427"/>
                </a:cubicBezTo>
                <a:cubicBezTo>
                  <a:pt x="5731" y="2114"/>
                  <a:pt x="5061" y="715"/>
                  <a:pt x="3792" y="197"/>
                </a:cubicBezTo>
                <a:cubicBezTo>
                  <a:pt x="3474" y="68"/>
                  <a:pt x="3134" y="0"/>
                  <a:pt x="2789" y="0"/>
                </a:cubicBezTo>
                <a:cubicBezTo>
                  <a:pt x="2787" y="0"/>
                  <a:pt x="2786" y="0"/>
                  <a:pt x="27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54"/>
          <p:cNvSpPr/>
          <p:nvPr/>
        </p:nvSpPr>
        <p:spPr>
          <a:xfrm>
            <a:off x="6207322" y="1442975"/>
            <a:ext cx="890094" cy="827203"/>
          </a:xfrm>
          <a:custGeom>
            <a:avLst/>
            <a:gdLst/>
            <a:ahLst/>
            <a:cxnLst/>
            <a:rect l="l" t="t" r="r" b="b"/>
            <a:pathLst>
              <a:path w="5732" h="5327" extrusionOk="0">
                <a:moveTo>
                  <a:pt x="2947" y="0"/>
                </a:moveTo>
                <a:cubicBezTo>
                  <a:pt x="2946" y="0"/>
                  <a:pt x="2944" y="0"/>
                  <a:pt x="2943" y="0"/>
                </a:cubicBezTo>
                <a:cubicBezTo>
                  <a:pt x="2598" y="0"/>
                  <a:pt x="2258" y="68"/>
                  <a:pt x="1940" y="197"/>
                </a:cubicBezTo>
                <a:cubicBezTo>
                  <a:pt x="671" y="715"/>
                  <a:pt x="0" y="2114"/>
                  <a:pt x="394" y="3427"/>
                </a:cubicBezTo>
                <a:cubicBezTo>
                  <a:pt x="737" y="4572"/>
                  <a:pt x="1788" y="5327"/>
                  <a:pt x="2943" y="5327"/>
                </a:cubicBezTo>
                <a:cubicBezTo>
                  <a:pt x="3114" y="5327"/>
                  <a:pt x="3286" y="5310"/>
                  <a:pt x="3459" y="5276"/>
                </a:cubicBezTo>
                <a:cubicBezTo>
                  <a:pt x="4805" y="5012"/>
                  <a:pt x="5731" y="3768"/>
                  <a:pt x="5596" y="2404"/>
                </a:cubicBezTo>
                <a:cubicBezTo>
                  <a:pt x="5463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54"/>
          <p:cNvSpPr/>
          <p:nvPr/>
        </p:nvSpPr>
        <p:spPr>
          <a:xfrm>
            <a:off x="6212291" y="3547712"/>
            <a:ext cx="889628" cy="826893"/>
          </a:xfrm>
          <a:custGeom>
            <a:avLst/>
            <a:gdLst/>
            <a:ahLst/>
            <a:cxnLst/>
            <a:rect l="l" t="t" r="r" b="b"/>
            <a:pathLst>
              <a:path w="5729" h="5325" extrusionOk="0">
                <a:moveTo>
                  <a:pt x="2947" y="0"/>
                </a:moveTo>
                <a:cubicBezTo>
                  <a:pt x="2945" y="0"/>
                  <a:pt x="2944" y="0"/>
                  <a:pt x="2943" y="0"/>
                </a:cubicBezTo>
                <a:cubicBezTo>
                  <a:pt x="2598" y="0"/>
                  <a:pt x="2257" y="66"/>
                  <a:pt x="1940" y="197"/>
                </a:cubicBezTo>
                <a:cubicBezTo>
                  <a:pt x="671" y="713"/>
                  <a:pt x="0" y="2112"/>
                  <a:pt x="394" y="3425"/>
                </a:cubicBezTo>
                <a:cubicBezTo>
                  <a:pt x="736" y="4570"/>
                  <a:pt x="1788" y="5325"/>
                  <a:pt x="2943" y="5325"/>
                </a:cubicBezTo>
                <a:cubicBezTo>
                  <a:pt x="3113" y="5325"/>
                  <a:pt x="3286" y="5308"/>
                  <a:pt x="3459" y="5274"/>
                </a:cubicBezTo>
                <a:cubicBezTo>
                  <a:pt x="4804" y="5010"/>
                  <a:pt x="5729" y="3768"/>
                  <a:pt x="5596" y="2404"/>
                </a:cubicBezTo>
                <a:cubicBezTo>
                  <a:pt x="5462" y="1040"/>
                  <a:pt x="4316" y="0"/>
                  <a:pt x="29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54"/>
          <p:cNvSpPr/>
          <p:nvPr/>
        </p:nvSpPr>
        <p:spPr>
          <a:xfrm>
            <a:off x="2137189" y="2484939"/>
            <a:ext cx="889317" cy="827048"/>
          </a:xfrm>
          <a:custGeom>
            <a:avLst/>
            <a:gdLst/>
            <a:ahLst/>
            <a:cxnLst/>
            <a:rect l="l" t="t" r="r" b="b"/>
            <a:pathLst>
              <a:path w="5727" h="5326" extrusionOk="0">
                <a:moveTo>
                  <a:pt x="2786" y="1"/>
                </a:moveTo>
                <a:cubicBezTo>
                  <a:pt x="1413" y="1"/>
                  <a:pt x="267" y="1039"/>
                  <a:pt x="133" y="2404"/>
                </a:cubicBezTo>
                <a:cubicBezTo>
                  <a:pt x="0" y="3768"/>
                  <a:pt x="925" y="5010"/>
                  <a:pt x="2270" y="5275"/>
                </a:cubicBezTo>
                <a:cubicBezTo>
                  <a:pt x="2443" y="5309"/>
                  <a:pt x="2616" y="5325"/>
                  <a:pt x="2786" y="5325"/>
                </a:cubicBezTo>
                <a:cubicBezTo>
                  <a:pt x="3941" y="5325"/>
                  <a:pt x="4990" y="4571"/>
                  <a:pt x="5333" y="3426"/>
                </a:cubicBezTo>
                <a:cubicBezTo>
                  <a:pt x="5727" y="2114"/>
                  <a:pt x="5058" y="716"/>
                  <a:pt x="3787" y="197"/>
                </a:cubicBezTo>
                <a:cubicBezTo>
                  <a:pt x="3470" y="68"/>
                  <a:pt x="3129" y="1"/>
                  <a:pt x="2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54"/>
          <p:cNvSpPr/>
          <p:nvPr/>
        </p:nvSpPr>
        <p:spPr>
          <a:xfrm>
            <a:off x="2142003" y="3547712"/>
            <a:ext cx="889783" cy="826893"/>
          </a:xfrm>
          <a:custGeom>
            <a:avLst/>
            <a:gdLst/>
            <a:ahLst/>
            <a:cxnLst/>
            <a:rect l="l" t="t" r="r" b="b"/>
            <a:pathLst>
              <a:path w="5730" h="5325" extrusionOk="0">
                <a:moveTo>
                  <a:pt x="2783" y="0"/>
                </a:moveTo>
                <a:cubicBezTo>
                  <a:pt x="1414" y="0"/>
                  <a:pt x="267" y="1040"/>
                  <a:pt x="134" y="2404"/>
                </a:cubicBezTo>
                <a:cubicBezTo>
                  <a:pt x="1" y="3768"/>
                  <a:pt x="925" y="5010"/>
                  <a:pt x="2271" y="5274"/>
                </a:cubicBezTo>
                <a:cubicBezTo>
                  <a:pt x="2444" y="5308"/>
                  <a:pt x="2616" y="5325"/>
                  <a:pt x="2787" y="5325"/>
                </a:cubicBezTo>
                <a:cubicBezTo>
                  <a:pt x="3942" y="5325"/>
                  <a:pt x="4993" y="4570"/>
                  <a:pt x="5336" y="3425"/>
                </a:cubicBezTo>
                <a:cubicBezTo>
                  <a:pt x="5730" y="2112"/>
                  <a:pt x="5059" y="713"/>
                  <a:pt x="3790" y="197"/>
                </a:cubicBezTo>
                <a:cubicBezTo>
                  <a:pt x="3472" y="66"/>
                  <a:pt x="3132" y="0"/>
                  <a:pt x="2787" y="0"/>
                </a:cubicBezTo>
                <a:cubicBezTo>
                  <a:pt x="2786" y="0"/>
                  <a:pt x="2784" y="0"/>
                  <a:pt x="27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54"/>
          <p:cNvSpPr/>
          <p:nvPr/>
        </p:nvSpPr>
        <p:spPr>
          <a:xfrm>
            <a:off x="2230048" y="4227085"/>
            <a:ext cx="1242" cy="1087"/>
          </a:xfrm>
          <a:custGeom>
            <a:avLst/>
            <a:gdLst/>
            <a:ahLst/>
            <a:cxnLst/>
            <a:rect l="l" t="t" r="r" b="b"/>
            <a:pathLst>
              <a:path w="8" h="7" extrusionOk="0">
                <a:moveTo>
                  <a:pt x="1" y="0"/>
                </a:moveTo>
                <a:lnTo>
                  <a:pt x="3" y="4"/>
                </a:lnTo>
                <a:lnTo>
                  <a:pt x="7" y="7"/>
                </a:lnTo>
                <a:cubicBezTo>
                  <a:pt x="7" y="4"/>
                  <a:pt x="3" y="2"/>
                  <a:pt x="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54"/>
          <p:cNvSpPr/>
          <p:nvPr/>
        </p:nvSpPr>
        <p:spPr>
          <a:xfrm>
            <a:off x="6217415" y="2484939"/>
            <a:ext cx="889472" cy="827048"/>
          </a:xfrm>
          <a:custGeom>
            <a:avLst/>
            <a:gdLst/>
            <a:ahLst/>
            <a:cxnLst/>
            <a:rect l="l" t="t" r="r" b="b"/>
            <a:pathLst>
              <a:path w="5728" h="5326" extrusionOk="0">
                <a:moveTo>
                  <a:pt x="2941" y="1"/>
                </a:moveTo>
                <a:cubicBezTo>
                  <a:pt x="2599" y="1"/>
                  <a:pt x="2258" y="68"/>
                  <a:pt x="1941" y="197"/>
                </a:cubicBezTo>
                <a:cubicBezTo>
                  <a:pt x="669" y="716"/>
                  <a:pt x="1" y="2114"/>
                  <a:pt x="394" y="3426"/>
                </a:cubicBezTo>
                <a:cubicBezTo>
                  <a:pt x="737" y="4571"/>
                  <a:pt x="1787" y="5325"/>
                  <a:pt x="2942" y="5325"/>
                </a:cubicBezTo>
                <a:cubicBezTo>
                  <a:pt x="3112" y="5325"/>
                  <a:pt x="3285" y="5309"/>
                  <a:pt x="3458" y="5275"/>
                </a:cubicBezTo>
                <a:cubicBezTo>
                  <a:pt x="4803" y="5010"/>
                  <a:pt x="5728" y="3768"/>
                  <a:pt x="5594" y="2404"/>
                </a:cubicBezTo>
                <a:cubicBezTo>
                  <a:pt x="5461" y="1039"/>
                  <a:pt x="4314" y="1"/>
                  <a:pt x="29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54"/>
          <p:cNvSpPr txBox="1"/>
          <p:nvPr/>
        </p:nvSpPr>
        <p:spPr>
          <a:xfrm>
            <a:off x="2210324" y="1551271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3" name="Google Shape;3073;p54"/>
          <p:cNvSpPr txBox="1"/>
          <p:nvPr/>
        </p:nvSpPr>
        <p:spPr>
          <a:xfrm>
            <a:off x="2210324" y="2592158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4" name="Google Shape;3074;p54"/>
          <p:cNvSpPr txBox="1"/>
          <p:nvPr/>
        </p:nvSpPr>
        <p:spPr>
          <a:xfrm>
            <a:off x="2210324" y="36577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5" name="Google Shape;3075;p54"/>
          <p:cNvSpPr txBox="1"/>
          <p:nvPr/>
        </p:nvSpPr>
        <p:spPr>
          <a:xfrm>
            <a:off x="6323117" y="1551271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6" name="Google Shape;3076;p54"/>
          <p:cNvSpPr txBox="1"/>
          <p:nvPr/>
        </p:nvSpPr>
        <p:spPr>
          <a:xfrm>
            <a:off x="6323117" y="2592158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7" name="Google Shape;3077;p54"/>
          <p:cNvSpPr txBox="1"/>
          <p:nvPr/>
        </p:nvSpPr>
        <p:spPr>
          <a:xfrm>
            <a:off x="6323117" y="3657725"/>
            <a:ext cx="7074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8" name="Google Shape;3078;p54"/>
          <p:cNvSpPr txBox="1"/>
          <p:nvPr/>
        </p:nvSpPr>
        <p:spPr>
          <a:xfrm>
            <a:off x="7284025" y="1590988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9" name="Google Shape;3079;p54"/>
          <p:cNvSpPr txBox="1"/>
          <p:nvPr/>
        </p:nvSpPr>
        <p:spPr>
          <a:xfrm>
            <a:off x="7284025" y="1406238"/>
            <a:ext cx="139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0" name="Google Shape;3080;p54"/>
          <p:cNvSpPr txBox="1"/>
          <p:nvPr/>
        </p:nvSpPr>
        <p:spPr>
          <a:xfrm>
            <a:off x="7284025" y="2653212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object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1" name="Google Shape;3081;p54"/>
          <p:cNvSpPr txBox="1"/>
          <p:nvPr/>
        </p:nvSpPr>
        <p:spPr>
          <a:xfrm>
            <a:off x="7284025" y="2452563"/>
            <a:ext cx="13962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2" name="Google Shape;3082;p54"/>
          <p:cNvSpPr txBox="1"/>
          <p:nvPr/>
        </p:nvSpPr>
        <p:spPr>
          <a:xfrm>
            <a:off x="7284025" y="3715437"/>
            <a:ext cx="13962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farthest. It’s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3" name="Google Shape;3083;p54"/>
          <p:cNvSpPr txBox="1"/>
          <p:nvPr/>
        </p:nvSpPr>
        <p:spPr>
          <a:xfrm>
            <a:off x="7284025" y="3513088"/>
            <a:ext cx="13962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4" name="Google Shape;3084;p54"/>
          <p:cNvSpPr txBox="1"/>
          <p:nvPr/>
        </p:nvSpPr>
        <p:spPr>
          <a:xfrm>
            <a:off x="463625" y="1590988"/>
            <a:ext cx="1398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5" name="Google Shape;3085;p54"/>
          <p:cNvSpPr txBox="1"/>
          <p:nvPr/>
        </p:nvSpPr>
        <p:spPr>
          <a:xfrm>
            <a:off x="463625" y="1406238"/>
            <a:ext cx="13989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6" name="Google Shape;3086;p54"/>
          <p:cNvSpPr txBox="1"/>
          <p:nvPr/>
        </p:nvSpPr>
        <p:spPr>
          <a:xfrm>
            <a:off x="463625" y="2653212"/>
            <a:ext cx="13989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7" name="Google Shape;3087;p54"/>
          <p:cNvSpPr txBox="1"/>
          <p:nvPr/>
        </p:nvSpPr>
        <p:spPr>
          <a:xfrm>
            <a:off x="463625" y="2449863"/>
            <a:ext cx="1398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8" name="Google Shape;3088;p54"/>
          <p:cNvSpPr txBox="1"/>
          <p:nvPr/>
        </p:nvSpPr>
        <p:spPr>
          <a:xfrm>
            <a:off x="463625" y="3715437"/>
            <a:ext cx="13989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Venus is beautiful. It’s the second planet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9" name="Google Shape;3089;p54"/>
          <p:cNvSpPr txBox="1"/>
          <p:nvPr/>
        </p:nvSpPr>
        <p:spPr>
          <a:xfrm>
            <a:off x="463625" y="3513088"/>
            <a:ext cx="13989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90" name="Google Shape;3090;p54"/>
          <p:cNvSpPr/>
          <p:nvPr/>
        </p:nvSpPr>
        <p:spPr>
          <a:xfrm>
            <a:off x="4257615" y="1079349"/>
            <a:ext cx="799096" cy="1037194"/>
          </a:xfrm>
          <a:custGeom>
            <a:avLst/>
            <a:gdLst/>
            <a:ahLst/>
            <a:cxnLst/>
            <a:rect l="l" t="t" r="r" b="b"/>
            <a:pathLst>
              <a:path w="3504" h="4548" extrusionOk="0">
                <a:moveTo>
                  <a:pt x="0" y="0"/>
                </a:moveTo>
                <a:lnTo>
                  <a:pt x="891" y="4548"/>
                </a:lnTo>
                <a:lnTo>
                  <a:pt x="3503" y="4548"/>
                </a:lnTo>
                <a:lnTo>
                  <a:pt x="2551" y="0"/>
                </a:lnTo>
                <a:close/>
              </a:path>
            </a:pathLst>
          </a:custGeom>
          <a:solidFill>
            <a:srgbClr val="B3E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Google Shape;3091;p54"/>
          <p:cNvSpPr/>
          <p:nvPr/>
        </p:nvSpPr>
        <p:spPr>
          <a:xfrm>
            <a:off x="4460814" y="2116327"/>
            <a:ext cx="595901" cy="2621036"/>
          </a:xfrm>
          <a:custGeom>
            <a:avLst/>
            <a:gdLst/>
            <a:ahLst/>
            <a:cxnLst/>
            <a:rect l="l" t="t" r="r" b="b"/>
            <a:pathLst>
              <a:path w="2613" h="11493" extrusionOk="0">
                <a:moveTo>
                  <a:pt x="0" y="1"/>
                </a:moveTo>
                <a:lnTo>
                  <a:pt x="0" y="11492"/>
                </a:lnTo>
                <a:lnTo>
                  <a:pt x="2090" y="11492"/>
                </a:lnTo>
                <a:lnTo>
                  <a:pt x="2213" y="11431"/>
                </a:lnTo>
                <a:lnTo>
                  <a:pt x="2336" y="11400"/>
                </a:lnTo>
                <a:lnTo>
                  <a:pt x="2428" y="11308"/>
                </a:lnTo>
                <a:lnTo>
                  <a:pt x="2489" y="11216"/>
                </a:lnTo>
                <a:lnTo>
                  <a:pt x="2551" y="11093"/>
                </a:lnTo>
                <a:lnTo>
                  <a:pt x="2612" y="10970"/>
                </a:lnTo>
                <a:lnTo>
                  <a:pt x="2612" y="10847"/>
                </a:lnTo>
                <a:lnTo>
                  <a:pt x="261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3092;p54"/>
          <p:cNvSpPr/>
          <p:nvPr/>
        </p:nvSpPr>
        <p:spPr>
          <a:xfrm>
            <a:off x="4068329" y="1079349"/>
            <a:ext cx="392706" cy="3658002"/>
          </a:xfrm>
          <a:custGeom>
            <a:avLst/>
            <a:gdLst/>
            <a:ahLst/>
            <a:cxnLst/>
            <a:rect l="l" t="t" r="r" b="b"/>
            <a:pathLst>
              <a:path w="1722" h="16040" extrusionOk="0">
                <a:moveTo>
                  <a:pt x="830" y="0"/>
                </a:moveTo>
                <a:lnTo>
                  <a:pt x="677" y="31"/>
                </a:lnTo>
                <a:lnTo>
                  <a:pt x="585" y="62"/>
                </a:lnTo>
                <a:lnTo>
                  <a:pt x="492" y="123"/>
                </a:lnTo>
                <a:lnTo>
                  <a:pt x="431" y="185"/>
                </a:lnTo>
                <a:lnTo>
                  <a:pt x="369" y="308"/>
                </a:lnTo>
                <a:lnTo>
                  <a:pt x="247" y="615"/>
                </a:lnTo>
                <a:lnTo>
                  <a:pt x="124" y="1076"/>
                </a:lnTo>
                <a:lnTo>
                  <a:pt x="62" y="1721"/>
                </a:lnTo>
                <a:lnTo>
                  <a:pt x="1" y="2581"/>
                </a:lnTo>
                <a:lnTo>
                  <a:pt x="1" y="3687"/>
                </a:lnTo>
                <a:lnTo>
                  <a:pt x="1" y="16039"/>
                </a:lnTo>
                <a:lnTo>
                  <a:pt x="1721" y="16039"/>
                </a:lnTo>
                <a:lnTo>
                  <a:pt x="1721" y="4548"/>
                </a:lnTo>
                <a:lnTo>
                  <a:pt x="83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3" name="Google Shape;3093;p54"/>
          <p:cNvSpPr/>
          <p:nvPr/>
        </p:nvSpPr>
        <p:spPr>
          <a:xfrm>
            <a:off x="4131500" y="1149363"/>
            <a:ext cx="259524" cy="3517748"/>
          </a:xfrm>
          <a:custGeom>
            <a:avLst/>
            <a:gdLst/>
            <a:ahLst/>
            <a:cxnLst/>
            <a:rect l="l" t="t" r="r" b="b"/>
            <a:pathLst>
              <a:path w="1138" h="15425" extrusionOk="0">
                <a:moveTo>
                  <a:pt x="369" y="1"/>
                </a:moveTo>
                <a:lnTo>
                  <a:pt x="308" y="31"/>
                </a:lnTo>
                <a:lnTo>
                  <a:pt x="215" y="93"/>
                </a:lnTo>
                <a:lnTo>
                  <a:pt x="154" y="216"/>
                </a:lnTo>
                <a:lnTo>
                  <a:pt x="123" y="461"/>
                </a:lnTo>
                <a:lnTo>
                  <a:pt x="62" y="861"/>
                </a:lnTo>
                <a:lnTo>
                  <a:pt x="31" y="1414"/>
                </a:lnTo>
                <a:lnTo>
                  <a:pt x="0" y="3196"/>
                </a:lnTo>
                <a:lnTo>
                  <a:pt x="0" y="15425"/>
                </a:lnTo>
                <a:lnTo>
                  <a:pt x="1137" y="15425"/>
                </a:lnTo>
                <a:lnTo>
                  <a:pt x="1137" y="4333"/>
                </a:lnTo>
                <a:lnTo>
                  <a:pt x="36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3094;p54"/>
          <p:cNvSpPr/>
          <p:nvPr/>
        </p:nvSpPr>
        <p:spPr>
          <a:xfrm>
            <a:off x="4586929" y="2284633"/>
            <a:ext cx="343675" cy="595680"/>
          </a:xfrm>
          <a:custGeom>
            <a:avLst/>
            <a:gdLst/>
            <a:ahLst/>
            <a:cxnLst/>
            <a:rect l="l" t="t" r="r" b="b"/>
            <a:pathLst>
              <a:path w="1507" h="2612" extrusionOk="0">
                <a:moveTo>
                  <a:pt x="369" y="0"/>
                </a:moveTo>
                <a:lnTo>
                  <a:pt x="216" y="31"/>
                </a:lnTo>
                <a:lnTo>
                  <a:pt x="93" y="123"/>
                </a:lnTo>
                <a:lnTo>
                  <a:pt x="31" y="215"/>
                </a:lnTo>
                <a:lnTo>
                  <a:pt x="0" y="369"/>
                </a:lnTo>
                <a:lnTo>
                  <a:pt x="0" y="2243"/>
                </a:lnTo>
                <a:lnTo>
                  <a:pt x="31" y="2366"/>
                </a:lnTo>
                <a:lnTo>
                  <a:pt x="93" y="2489"/>
                </a:lnTo>
                <a:lnTo>
                  <a:pt x="216" y="2581"/>
                </a:lnTo>
                <a:lnTo>
                  <a:pt x="369" y="2612"/>
                </a:lnTo>
                <a:lnTo>
                  <a:pt x="1137" y="2612"/>
                </a:lnTo>
                <a:lnTo>
                  <a:pt x="1291" y="2581"/>
                </a:lnTo>
                <a:lnTo>
                  <a:pt x="1383" y="2489"/>
                </a:lnTo>
                <a:lnTo>
                  <a:pt x="1475" y="2366"/>
                </a:lnTo>
                <a:lnTo>
                  <a:pt x="1506" y="2243"/>
                </a:lnTo>
                <a:lnTo>
                  <a:pt x="1506" y="369"/>
                </a:lnTo>
                <a:lnTo>
                  <a:pt x="1475" y="215"/>
                </a:lnTo>
                <a:lnTo>
                  <a:pt x="1383" y="123"/>
                </a:lnTo>
                <a:lnTo>
                  <a:pt x="1291" y="31"/>
                </a:lnTo>
                <a:lnTo>
                  <a:pt x="1137" y="0"/>
                </a:lnTo>
                <a:close/>
              </a:path>
            </a:pathLst>
          </a:custGeom>
          <a:solidFill>
            <a:srgbClr val="CFD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54"/>
          <p:cNvSpPr/>
          <p:nvPr/>
        </p:nvSpPr>
        <p:spPr>
          <a:xfrm>
            <a:off x="4677923" y="2578827"/>
            <a:ext cx="161461" cy="168533"/>
          </a:xfrm>
          <a:custGeom>
            <a:avLst/>
            <a:gdLst/>
            <a:ahLst/>
            <a:cxnLst/>
            <a:rect l="l" t="t" r="r" b="b"/>
            <a:pathLst>
              <a:path w="708" h="739" extrusionOk="0">
                <a:moveTo>
                  <a:pt x="339" y="1"/>
                </a:moveTo>
                <a:lnTo>
                  <a:pt x="216" y="31"/>
                </a:lnTo>
                <a:lnTo>
                  <a:pt x="93" y="93"/>
                </a:lnTo>
                <a:lnTo>
                  <a:pt x="1" y="216"/>
                </a:lnTo>
                <a:lnTo>
                  <a:pt x="1" y="369"/>
                </a:lnTo>
                <a:lnTo>
                  <a:pt x="1" y="492"/>
                </a:lnTo>
                <a:lnTo>
                  <a:pt x="93" y="615"/>
                </a:lnTo>
                <a:lnTo>
                  <a:pt x="216" y="707"/>
                </a:lnTo>
                <a:lnTo>
                  <a:pt x="339" y="738"/>
                </a:lnTo>
                <a:lnTo>
                  <a:pt x="493" y="707"/>
                </a:lnTo>
                <a:lnTo>
                  <a:pt x="615" y="615"/>
                </a:lnTo>
                <a:lnTo>
                  <a:pt x="677" y="492"/>
                </a:lnTo>
                <a:lnTo>
                  <a:pt x="708" y="369"/>
                </a:lnTo>
                <a:lnTo>
                  <a:pt x="677" y="216"/>
                </a:lnTo>
                <a:lnTo>
                  <a:pt x="615" y="93"/>
                </a:lnTo>
                <a:lnTo>
                  <a:pt x="493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54"/>
          <p:cNvSpPr/>
          <p:nvPr/>
        </p:nvSpPr>
        <p:spPr>
          <a:xfrm>
            <a:off x="4684993" y="3013277"/>
            <a:ext cx="161461" cy="357590"/>
          </a:xfrm>
          <a:custGeom>
            <a:avLst/>
            <a:gdLst/>
            <a:ahLst/>
            <a:cxnLst/>
            <a:rect l="l" t="t" r="r" b="b"/>
            <a:pathLst>
              <a:path w="708" h="1568" extrusionOk="0">
                <a:moveTo>
                  <a:pt x="246" y="1"/>
                </a:moveTo>
                <a:lnTo>
                  <a:pt x="462" y="677"/>
                </a:lnTo>
                <a:lnTo>
                  <a:pt x="1" y="677"/>
                </a:lnTo>
                <a:lnTo>
                  <a:pt x="554" y="1568"/>
                </a:lnTo>
                <a:lnTo>
                  <a:pt x="308" y="892"/>
                </a:lnTo>
                <a:lnTo>
                  <a:pt x="707" y="892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7" name="Google Shape;3097;p54"/>
          <p:cNvSpPr/>
          <p:nvPr/>
        </p:nvSpPr>
        <p:spPr>
          <a:xfrm>
            <a:off x="4376661" y="1198395"/>
            <a:ext cx="560781" cy="820086"/>
          </a:xfrm>
          <a:custGeom>
            <a:avLst/>
            <a:gdLst/>
            <a:ahLst/>
            <a:cxnLst/>
            <a:rect l="l" t="t" r="r" b="b"/>
            <a:pathLst>
              <a:path w="2459" h="3596" extrusionOk="0">
                <a:moveTo>
                  <a:pt x="1" y="1"/>
                </a:moveTo>
                <a:lnTo>
                  <a:pt x="707" y="3596"/>
                </a:lnTo>
                <a:lnTo>
                  <a:pt x="2459" y="3596"/>
                </a:lnTo>
                <a:lnTo>
                  <a:pt x="1691" y="1"/>
                </a:lnTo>
                <a:close/>
              </a:path>
            </a:pathLst>
          </a:custGeom>
          <a:solidFill>
            <a:srgbClr val="A1D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3098;p54"/>
          <p:cNvSpPr/>
          <p:nvPr/>
        </p:nvSpPr>
        <p:spPr>
          <a:xfrm>
            <a:off x="4671081" y="2368558"/>
            <a:ext cx="231473" cy="98520"/>
          </a:xfrm>
          <a:custGeom>
            <a:avLst/>
            <a:gdLst/>
            <a:ahLst/>
            <a:cxnLst/>
            <a:rect l="l" t="t" r="r" b="b"/>
            <a:pathLst>
              <a:path w="1015" h="432" extrusionOk="0">
                <a:moveTo>
                  <a:pt x="0" y="1"/>
                </a:moveTo>
                <a:lnTo>
                  <a:pt x="0" y="431"/>
                </a:lnTo>
                <a:lnTo>
                  <a:pt x="1014" y="431"/>
                </a:lnTo>
                <a:lnTo>
                  <a:pt x="1014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Google Shape;3099;p54"/>
          <p:cNvSpPr/>
          <p:nvPr/>
        </p:nvSpPr>
        <p:spPr>
          <a:xfrm>
            <a:off x="4846229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0" y="0"/>
                </a:moveTo>
                <a:lnTo>
                  <a:pt x="0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0" name="Google Shape;3100;p54"/>
          <p:cNvSpPr/>
          <p:nvPr/>
        </p:nvSpPr>
        <p:spPr>
          <a:xfrm>
            <a:off x="4790127" y="2382698"/>
            <a:ext cx="42190" cy="77311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1" y="0"/>
                </a:moveTo>
                <a:lnTo>
                  <a:pt x="1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54"/>
          <p:cNvSpPr/>
          <p:nvPr/>
        </p:nvSpPr>
        <p:spPr>
          <a:xfrm>
            <a:off x="4635961" y="2389768"/>
            <a:ext cx="35348" cy="63171"/>
          </a:xfrm>
          <a:custGeom>
            <a:avLst/>
            <a:gdLst/>
            <a:ahLst/>
            <a:cxnLst/>
            <a:rect l="l" t="t" r="r" b="b"/>
            <a:pathLst>
              <a:path w="155" h="277" extrusionOk="0">
                <a:moveTo>
                  <a:pt x="1" y="0"/>
                </a:moveTo>
                <a:lnTo>
                  <a:pt x="1" y="277"/>
                </a:lnTo>
                <a:lnTo>
                  <a:pt x="154" y="277"/>
                </a:lnTo>
                <a:lnTo>
                  <a:pt x="154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2" name="Google Shape;3102;p54"/>
          <p:cNvSpPr/>
          <p:nvPr/>
        </p:nvSpPr>
        <p:spPr>
          <a:xfrm>
            <a:off x="4734025" y="2382698"/>
            <a:ext cx="49259" cy="77311"/>
          </a:xfrm>
          <a:custGeom>
            <a:avLst/>
            <a:gdLst/>
            <a:ahLst/>
            <a:cxnLst/>
            <a:rect l="l" t="t" r="r" b="b"/>
            <a:pathLst>
              <a:path w="216" h="339" extrusionOk="0">
                <a:moveTo>
                  <a:pt x="62" y="0"/>
                </a:moveTo>
                <a:lnTo>
                  <a:pt x="124" y="154"/>
                </a:lnTo>
                <a:lnTo>
                  <a:pt x="1" y="154"/>
                </a:lnTo>
                <a:lnTo>
                  <a:pt x="154" y="338"/>
                </a:lnTo>
                <a:lnTo>
                  <a:pt x="93" y="185"/>
                </a:lnTo>
                <a:lnTo>
                  <a:pt x="216" y="185"/>
                </a:lnTo>
                <a:lnTo>
                  <a:pt x="62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3" name="Google Shape;3103;p54"/>
          <p:cNvSpPr/>
          <p:nvPr/>
        </p:nvSpPr>
        <p:spPr>
          <a:xfrm>
            <a:off x="4734025" y="1871165"/>
            <a:ext cx="168531" cy="98292"/>
          </a:xfrm>
          <a:custGeom>
            <a:avLst/>
            <a:gdLst/>
            <a:ahLst/>
            <a:cxnLst/>
            <a:rect l="l" t="t" r="r" b="b"/>
            <a:pathLst>
              <a:path w="739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3104;p54"/>
          <p:cNvSpPr/>
          <p:nvPr/>
        </p:nvSpPr>
        <p:spPr>
          <a:xfrm>
            <a:off x="4558878" y="1871165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B42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54"/>
          <p:cNvSpPr/>
          <p:nvPr/>
        </p:nvSpPr>
        <p:spPr>
          <a:xfrm>
            <a:off x="4699132" y="1737979"/>
            <a:ext cx="168303" cy="98292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0" y="1"/>
                </a:moveTo>
                <a:lnTo>
                  <a:pt x="123" y="431"/>
                </a:lnTo>
                <a:lnTo>
                  <a:pt x="738" y="431"/>
                </a:lnTo>
                <a:lnTo>
                  <a:pt x="64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54"/>
          <p:cNvSpPr/>
          <p:nvPr/>
        </p:nvSpPr>
        <p:spPr>
          <a:xfrm>
            <a:off x="4530827" y="1737979"/>
            <a:ext cx="161461" cy="98292"/>
          </a:xfrm>
          <a:custGeom>
            <a:avLst/>
            <a:gdLst/>
            <a:ahLst/>
            <a:cxnLst/>
            <a:rect l="l" t="t" r="r" b="b"/>
            <a:pathLst>
              <a:path w="708" h="431" extrusionOk="0">
                <a:moveTo>
                  <a:pt x="1" y="1"/>
                </a:moveTo>
                <a:lnTo>
                  <a:pt x="93" y="431"/>
                </a:lnTo>
                <a:lnTo>
                  <a:pt x="707" y="431"/>
                </a:lnTo>
                <a:lnTo>
                  <a:pt x="61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3107;p54"/>
          <p:cNvSpPr/>
          <p:nvPr/>
        </p:nvSpPr>
        <p:spPr>
          <a:xfrm>
            <a:off x="4671081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8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54"/>
          <p:cNvSpPr/>
          <p:nvPr/>
        </p:nvSpPr>
        <p:spPr>
          <a:xfrm>
            <a:off x="4495934" y="1597952"/>
            <a:ext cx="168303" cy="105133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7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3109;p54"/>
          <p:cNvSpPr/>
          <p:nvPr/>
        </p:nvSpPr>
        <p:spPr>
          <a:xfrm>
            <a:off x="4432763" y="1240586"/>
            <a:ext cx="371498" cy="322470"/>
          </a:xfrm>
          <a:custGeom>
            <a:avLst/>
            <a:gdLst/>
            <a:ahLst/>
            <a:cxnLst/>
            <a:rect l="l" t="t" r="r" b="b"/>
            <a:pathLst>
              <a:path w="1629" h="1414" extrusionOk="0">
                <a:moveTo>
                  <a:pt x="1" y="0"/>
                </a:moveTo>
                <a:lnTo>
                  <a:pt x="277" y="1413"/>
                </a:lnTo>
                <a:lnTo>
                  <a:pt x="1629" y="1413"/>
                </a:lnTo>
                <a:lnTo>
                  <a:pt x="1352" y="0"/>
                </a:lnTo>
                <a:close/>
              </a:path>
            </a:pathLst>
          </a:custGeom>
          <a:solidFill>
            <a:srgbClr val="C5CF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04E532-C111-4F21-B840-CBB58459EA92}"/>
              </a:ext>
            </a:extLst>
          </p:cNvPr>
          <p:cNvGrpSpPr/>
          <p:nvPr/>
        </p:nvGrpSpPr>
        <p:grpSpPr>
          <a:xfrm>
            <a:off x="710404" y="892975"/>
            <a:ext cx="7723191" cy="3564519"/>
            <a:chOff x="657359" y="1171578"/>
            <a:chExt cx="7723191" cy="3564519"/>
          </a:xfrm>
        </p:grpSpPr>
        <p:sp>
          <p:nvSpPr>
            <p:cNvPr id="1174" name="Google Shape;1174;p38"/>
            <p:cNvSpPr/>
            <p:nvPr/>
          </p:nvSpPr>
          <p:spPr>
            <a:xfrm>
              <a:off x="1873091" y="1657220"/>
              <a:ext cx="1133034" cy="381725"/>
            </a:xfrm>
            <a:custGeom>
              <a:avLst/>
              <a:gdLst/>
              <a:ahLst/>
              <a:cxnLst/>
              <a:rect l="l" t="t" r="r" b="b"/>
              <a:pathLst>
                <a:path w="13532" h="4559" fill="none" extrusionOk="0">
                  <a:moveTo>
                    <a:pt x="0" y="4558"/>
                  </a:moveTo>
                  <a:lnTo>
                    <a:pt x="4538" y="0"/>
                  </a:lnTo>
                  <a:lnTo>
                    <a:pt x="13532" y="0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1873091" y="3986295"/>
              <a:ext cx="1162005" cy="381725"/>
            </a:xfrm>
            <a:custGeom>
              <a:avLst/>
              <a:gdLst/>
              <a:ahLst/>
              <a:cxnLst/>
              <a:rect l="l" t="t" r="r" b="b"/>
              <a:pathLst>
                <a:path w="13878" h="4559" fill="none" extrusionOk="0">
                  <a:moveTo>
                    <a:pt x="0" y="1"/>
                  </a:moveTo>
                  <a:lnTo>
                    <a:pt x="4538" y="4559"/>
                  </a:lnTo>
                  <a:lnTo>
                    <a:pt x="13878" y="4559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2450672" y="3384852"/>
              <a:ext cx="579328" cy="86995"/>
            </a:xfrm>
            <a:custGeom>
              <a:avLst/>
              <a:gdLst/>
              <a:ahLst/>
              <a:cxnLst/>
              <a:rect l="l" t="t" r="r" b="b"/>
              <a:pathLst>
                <a:path w="6919" h="1039" fill="none" extrusionOk="0">
                  <a:moveTo>
                    <a:pt x="0" y="1"/>
                  </a:moveTo>
                  <a:lnTo>
                    <a:pt x="2951" y="1039"/>
                  </a:lnTo>
                  <a:lnTo>
                    <a:pt x="6919" y="1039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2450672" y="2563614"/>
              <a:ext cx="579328" cy="88670"/>
            </a:xfrm>
            <a:custGeom>
              <a:avLst/>
              <a:gdLst/>
              <a:ahLst/>
              <a:cxnLst/>
              <a:rect l="l" t="t" r="r" b="b"/>
              <a:pathLst>
                <a:path w="6919" h="1059" fill="none" extrusionOk="0">
                  <a:moveTo>
                    <a:pt x="0" y="1059"/>
                  </a:moveTo>
                  <a:lnTo>
                    <a:pt x="2951" y="1"/>
                  </a:lnTo>
                  <a:lnTo>
                    <a:pt x="6919" y="1"/>
                  </a:lnTo>
                </a:path>
              </a:pathLst>
            </a:custGeom>
            <a:noFill/>
            <a:ln w="6625" cap="flat" cmpd="sng">
              <a:solidFill>
                <a:srgbClr val="444040"/>
              </a:solidFill>
              <a:prstDash val="solid"/>
              <a:miter lim="203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60713" y="3703450"/>
              <a:ext cx="780447" cy="405588"/>
            </a:xfrm>
            <a:custGeom>
              <a:avLst/>
              <a:gdLst/>
              <a:ahLst/>
              <a:cxnLst/>
              <a:rect l="l" t="t" r="r" b="b"/>
              <a:pathLst>
                <a:path w="9321" h="4844" extrusionOk="0">
                  <a:moveTo>
                    <a:pt x="8344" y="1"/>
                  </a:moveTo>
                  <a:cubicBezTo>
                    <a:pt x="6146" y="2219"/>
                    <a:pt x="3134" y="3460"/>
                    <a:pt x="1" y="3460"/>
                  </a:cubicBezTo>
                  <a:lnTo>
                    <a:pt x="1" y="4844"/>
                  </a:lnTo>
                  <a:cubicBezTo>
                    <a:pt x="1140" y="4844"/>
                    <a:pt x="2300" y="4681"/>
                    <a:pt x="3419" y="4396"/>
                  </a:cubicBezTo>
                  <a:cubicBezTo>
                    <a:pt x="5658" y="3786"/>
                    <a:pt x="7693" y="2606"/>
                    <a:pt x="9320" y="9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1748666" y="3854250"/>
              <a:ext cx="257386" cy="233523"/>
            </a:xfrm>
            <a:custGeom>
              <a:avLst/>
              <a:gdLst/>
              <a:ahLst/>
              <a:cxnLst/>
              <a:rect l="l" t="t" r="r" b="b"/>
              <a:pathLst>
                <a:path w="3074" h="2789" extrusionOk="0">
                  <a:moveTo>
                    <a:pt x="1527" y="1"/>
                  </a:moveTo>
                  <a:cubicBezTo>
                    <a:pt x="1166" y="1"/>
                    <a:pt x="804" y="133"/>
                    <a:pt x="530" y="398"/>
                  </a:cubicBezTo>
                  <a:cubicBezTo>
                    <a:pt x="1" y="947"/>
                    <a:pt x="1" y="1842"/>
                    <a:pt x="530" y="2392"/>
                  </a:cubicBezTo>
                  <a:cubicBezTo>
                    <a:pt x="804" y="2656"/>
                    <a:pt x="1166" y="2789"/>
                    <a:pt x="1527" y="2789"/>
                  </a:cubicBezTo>
                  <a:cubicBezTo>
                    <a:pt x="1888" y="2789"/>
                    <a:pt x="2249" y="2656"/>
                    <a:pt x="2524" y="2392"/>
                  </a:cubicBezTo>
                  <a:cubicBezTo>
                    <a:pt x="3073" y="1842"/>
                    <a:pt x="3073" y="947"/>
                    <a:pt x="2524" y="398"/>
                  </a:cubicBezTo>
                  <a:cubicBezTo>
                    <a:pt x="2249" y="133"/>
                    <a:pt x="1888" y="1"/>
                    <a:pt x="1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1815149" y="3909681"/>
              <a:ext cx="124423" cy="124423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1486" y="733"/>
                  </a:moveTo>
                  <a:cubicBezTo>
                    <a:pt x="1486" y="1140"/>
                    <a:pt x="1140" y="1486"/>
                    <a:pt x="733" y="1486"/>
                  </a:cubicBezTo>
                  <a:cubicBezTo>
                    <a:pt x="326" y="1486"/>
                    <a:pt x="0" y="1140"/>
                    <a:pt x="0" y="733"/>
                  </a:cubicBezTo>
                  <a:cubicBezTo>
                    <a:pt x="0" y="326"/>
                    <a:pt x="326" y="0"/>
                    <a:pt x="733" y="0"/>
                  </a:cubicBezTo>
                  <a:cubicBezTo>
                    <a:pt x="1140" y="0"/>
                    <a:pt x="1486" y="326"/>
                    <a:pt x="1486" y="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1460713" y="1899121"/>
              <a:ext cx="780447" cy="405588"/>
            </a:xfrm>
            <a:custGeom>
              <a:avLst/>
              <a:gdLst/>
              <a:ahLst/>
              <a:cxnLst/>
              <a:rect l="l" t="t" r="r" b="b"/>
              <a:pathLst>
                <a:path w="9321" h="4844" extrusionOk="0">
                  <a:moveTo>
                    <a:pt x="6594" y="1771"/>
                  </a:moveTo>
                  <a:cubicBezTo>
                    <a:pt x="5597" y="1181"/>
                    <a:pt x="4518" y="733"/>
                    <a:pt x="3419" y="448"/>
                  </a:cubicBezTo>
                  <a:cubicBezTo>
                    <a:pt x="2300" y="143"/>
                    <a:pt x="1140" y="1"/>
                    <a:pt x="1" y="1"/>
                  </a:cubicBezTo>
                  <a:lnTo>
                    <a:pt x="1" y="1384"/>
                  </a:lnTo>
                  <a:cubicBezTo>
                    <a:pt x="3134" y="1384"/>
                    <a:pt x="6146" y="2626"/>
                    <a:pt x="8344" y="4844"/>
                  </a:cubicBezTo>
                  <a:lnTo>
                    <a:pt x="9320" y="3867"/>
                  </a:lnTo>
                  <a:cubicBezTo>
                    <a:pt x="8506" y="3053"/>
                    <a:pt x="7591" y="2341"/>
                    <a:pt x="6594" y="17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1748666" y="1920891"/>
              <a:ext cx="257386" cy="234360"/>
            </a:xfrm>
            <a:custGeom>
              <a:avLst/>
              <a:gdLst/>
              <a:ahLst/>
              <a:cxnLst/>
              <a:rect l="l" t="t" r="r" b="b"/>
              <a:pathLst>
                <a:path w="3074" h="2799" extrusionOk="0">
                  <a:moveTo>
                    <a:pt x="1527" y="0"/>
                  </a:moveTo>
                  <a:cubicBezTo>
                    <a:pt x="1166" y="0"/>
                    <a:pt x="804" y="138"/>
                    <a:pt x="530" y="412"/>
                  </a:cubicBezTo>
                  <a:cubicBezTo>
                    <a:pt x="1" y="941"/>
                    <a:pt x="1" y="1837"/>
                    <a:pt x="530" y="2386"/>
                  </a:cubicBezTo>
                  <a:cubicBezTo>
                    <a:pt x="804" y="2661"/>
                    <a:pt x="1166" y="2798"/>
                    <a:pt x="1527" y="2798"/>
                  </a:cubicBezTo>
                  <a:cubicBezTo>
                    <a:pt x="1888" y="2798"/>
                    <a:pt x="2249" y="2661"/>
                    <a:pt x="2524" y="2386"/>
                  </a:cubicBezTo>
                  <a:cubicBezTo>
                    <a:pt x="3073" y="1837"/>
                    <a:pt x="3073" y="941"/>
                    <a:pt x="2524" y="412"/>
                  </a:cubicBezTo>
                  <a:cubicBezTo>
                    <a:pt x="2249" y="138"/>
                    <a:pt x="1888" y="0"/>
                    <a:pt x="1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1815149" y="1975819"/>
              <a:ext cx="124423" cy="124423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1486" y="733"/>
                  </a:moveTo>
                  <a:cubicBezTo>
                    <a:pt x="1486" y="1140"/>
                    <a:pt x="1140" y="1486"/>
                    <a:pt x="733" y="1486"/>
                  </a:cubicBezTo>
                  <a:cubicBezTo>
                    <a:pt x="326" y="1486"/>
                    <a:pt x="0" y="1140"/>
                    <a:pt x="0" y="733"/>
                  </a:cubicBezTo>
                  <a:cubicBezTo>
                    <a:pt x="0" y="326"/>
                    <a:pt x="326" y="0"/>
                    <a:pt x="733" y="0"/>
                  </a:cubicBezTo>
                  <a:cubicBezTo>
                    <a:pt x="1140" y="0"/>
                    <a:pt x="1486" y="326"/>
                    <a:pt x="1486" y="7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2159286" y="3003204"/>
              <a:ext cx="405588" cy="782122"/>
            </a:xfrm>
            <a:custGeom>
              <a:avLst/>
              <a:gdLst/>
              <a:ahLst/>
              <a:cxnLst/>
              <a:rect l="l" t="t" r="r" b="b"/>
              <a:pathLst>
                <a:path w="4844" h="9341" extrusionOk="0">
                  <a:moveTo>
                    <a:pt x="3460" y="1"/>
                  </a:moveTo>
                  <a:cubicBezTo>
                    <a:pt x="3460" y="1038"/>
                    <a:pt x="3338" y="2056"/>
                    <a:pt x="3073" y="3053"/>
                  </a:cubicBezTo>
                  <a:cubicBezTo>
                    <a:pt x="2809" y="4070"/>
                    <a:pt x="2402" y="5027"/>
                    <a:pt x="1873" y="5922"/>
                  </a:cubicBezTo>
                  <a:cubicBezTo>
                    <a:pt x="1364" y="6817"/>
                    <a:pt x="733" y="7631"/>
                    <a:pt x="1" y="8364"/>
                  </a:cubicBezTo>
                  <a:lnTo>
                    <a:pt x="977" y="9341"/>
                  </a:lnTo>
                  <a:cubicBezTo>
                    <a:pt x="2626" y="7692"/>
                    <a:pt x="3786" y="5658"/>
                    <a:pt x="4396" y="3419"/>
                  </a:cubicBezTo>
                  <a:cubicBezTo>
                    <a:pt x="4701" y="2300"/>
                    <a:pt x="4844" y="1161"/>
                    <a:pt x="4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2314357" y="3272652"/>
              <a:ext cx="252195" cy="234779"/>
            </a:xfrm>
            <a:custGeom>
              <a:avLst/>
              <a:gdLst/>
              <a:ahLst/>
              <a:cxnLst/>
              <a:rect l="l" t="t" r="r" b="b"/>
              <a:pathLst>
                <a:path w="3012" h="2804" extrusionOk="0">
                  <a:moveTo>
                    <a:pt x="1500" y="1"/>
                  </a:moveTo>
                  <a:cubicBezTo>
                    <a:pt x="1428" y="1"/>
                    <a:pt x="1355" y="6"/>
                    <a:pt x="1282" y="18"/>
                  </a:cubicBezTo>
                  <a:cubicBezTo>
                    <a:pt x="509" y="161"/>
                    <a:pt x="0" y="873"/>
                    <a:pt x="123" y="1626"/>
                  </a:cubicBezTo>
                  <a:cubicBezTo>
                    <a:pt x="232" y="2322"/>
                    <a:pt x="821" y="2804"/>
                    <a:pt x="1501" y="2804"/>
                  </a:cubicBezTo>
                  <a:cubicBezTo>
                    <a:pt x="1577" y="2804"/>
                    <a:pt x="1653" y="2798"/>
                    <a:pt x="1730" y="2785"/>
                  </a:cubicBezTo>
                  <a:cubicBezTo>
                    <a:pt x="2483" y="2663"/>
                    <a:pt x="3012" y="1951"/>
                    <a:pt x="2890" y="1178"/>
                  </a:cubicBezTo>
                  <a:cubicBezTo>
                    <a:pt x="2780" y="498"/>
                    <a:pt x="2171" y="1"/>
                    <a:pt x="1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2377407" y="3328668"/>
              <a:ext cx="124423" cy="124423"/>
            </a:xfrm>
            <a:custGeom>
              <a:avLst/>
              <a:gdLst/>
              <a:ahLst/>
              <a:cxnLst/>
              <a:rect l="l" t="t" r="r" b="b"/>
              <a:pathLst>
                <a:path w="1486" h="1486" extrusionOk="0">
                  <a:moveTo>
                    <a:pt x="1486" y="753"/>
                  </a:moveTo>
                  <a:cubicBezTo>
                    <a:pt x="1486" y="1160"/>
                    <a:pt x="1160" y="1486"/>
                    <a:pt x="753" y="1486"/>
                  </a:cubicBezTo>
                  <a:cubicBezTo>
                    <a:pt x="346" y="1486"/>
                    <a:pt x="0" y="1160"/>
                    <a:pt x="0" y="753"/>
                  </a:cubicBezTo>
                  <a:cubicBezTo>
                    <a:pt x="0" y="346"/>
                    <a:pt x="346" y="0"/>
                    <a:pt x="753" y="0"/>
                  </a:cubicBezTo>
                  <a:cubicBezTo>
                    <a:pt x="1160" y="0"/>
                    <a:pt x="1486" y="346"/>
                    <a:pt x="1486" y="7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159286" y="2222826"/>
              <a:ext cx="405588" cy="780447"/>
            </a:xfrm>
            <a:custGeom>
              <a:avLst/>
              <a:gdLst/>
              <a:ahLst/>
              <a:cxnLst/>
              <a:rect l="l" t="t" r="r" b="b"/>
              <a:pathLst>
                <a:path w="4844" h="9321" extrusionOk="0">
                  <a:moveTo>
                    <a:pt x="4396" y="5902"/>
                  </a:moveTo>
                  <a:cubicBezTo>
                    <a:pt x="3806" y="3664"/>
                    <a:pt x="2626" y="1629"/>
                    <a:pt x="977" y="1"/>
                  </a:cubicBezTo>
                  <a:lnTo>
                    <a:pt x="1" y="978"/>
                  </a:lnTo>
                  <a:cubicBezTo>
                    <a:pt x="733" y="1710"/>
                    <a:pt x="1364" y="2524"/>
                    <a:pt x="1873" y="3420"/>
                  </a:cubicBezTo>
                  <a:cubicBezTo>
                    <a:pt x="2402" y="4315"/>
                    <a:pt x="2788" y="5271"/>
                    <a:pt x="3073" y="6268"/>
                  </a:cubicBezTo>
                  <a:cubicBezTo>
                    <a:pt x="3338" y="7265"/>
                    <a:pt x="3460" y="8283"/>
                    <a:pt x="3460" y="9321"/>
                  </a:cubicBezTo>
                  <a:lnTo>
                    <a:pt x="4844" y="9321"/>
                  </a:lnTo>
                  <a:cubicBezTo>
                    <a:pt x="4844" y="8161"/>
                    <a:pt x="4701" y="7021"/>
                    <a:pt x="4396" y="59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2333113" y="2519320"/>
              <a:ext cx="233439" cy="233523"/>
            </a:xfrm>
            <a:custGeom>
              <a:avLst/>
              <a:gdLst/>
              <a:ahLst/>
              <a:cxnLst/>
              <a:rect l="l" t="t" r="r" b="b"/>
              <a:pathLst>
                <a:path w="2788" h="2789" extrusionOk="0">
                  <a:moveTo>
                    <a:pt x="1404" y="1"/>
                  </a:moveTo>
                  <a:cubicBezTo>
                    <a:pt x="631" y="1"/>
                    <a:pt x="0" y="631"/>
                    <a:pt x="0" y="1405"/>
                  </a:cubicBezTo>
                  <a:cubicBezTo>
                    <a:pt x="0" y="2158"/>
                    <a:pt x="631" y="2788"/>
                    <a:pt x="1404" y="2788"/>
                  </a:cubicBezTo>
                  <a:cubicBezTo>
                    <a:pt x="2178" y="2788"/>
                    <a:pt x="2788" y="2158"/>
                    <a:pt x="2788" y="1405"/>
                  </a:cubicBezTo>
                  <a:cubicBezTo>
                    <a:pt x="2788" y="631"/>
                    <a:pt x="2178" y="1"/>
                    <a:pt x="1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2387622" y="2573829"/>
              <a:ext cx="124423" cy="124507"/>
            </a:xfrm>
            <a:custGeom>
              <a:avLst/>
              <a:gdLst/>
              <a:ahLst/>
              <a:cxnLst/>
              <a:rect l="l" t="t" r="r" b="b"/>
              <a:pathLst>
                <a:path w="1486" h="1487" extrusionOk="0">
                  <a:moveTo>
                    <a:pt x="1486" y="754"/>
                  </a:moveTo>
                  <a:cubicBezTo>
                    <a:pt x="1486" y="1161"/>
                    <a:pt x="1160" y="1486"/>
                    <a:pt x="753" y="1486"/>
                  </a:cubicBezTo>
                  <a:cubicBezTo>
                    <a:pt x="326" y="1486"/>
                    <a:pt x="0" y="1161"/>
                    <a:pt x="0" y="754"/>
                  </a:cubicBezTo>
                  <a:cubicBezTo>
                    <a:pt x="0" y="326"/>
                    <a:pt x="326" y="1"/>
                    <a:pt x="753" y="1"/>
                  </a:cubicBezTo>
                  <a:cubicBezTo>
                    <a:pt x="1160" y="1"/>
                    <a:pt x="1486" y="326"/>
                    <a:pt x="1486" y="7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3370715" y="1171578"/>
              <a:ext cx="851953" cy="852036"/>
            </a:xfrm>
            <a:custGeom>
              <a:avLst/>
              <a:gdLst/>
              <a:ahLst/>
              <a:cxnLst/>
              <a:rect l="l" t="t" r="r" b="b"/>
              <a:pathLst>
                <a:path w="10175" h="10176" extrusionOk="0">
                  <a:moveTo>
                    <a:pt x="5820" y="10175"/>
                  </a:moveTo>
                  <a:cubicBezTo>
                    <a:pt x="1954" y="10175"/>
                    <a:pt x="1" y="5475"/>
                    <a:pt x="2748" y="2748"/>
                  </a:cubicBezTo>
                  <a:cubicBezTo>
                    <a:pt x="5495" y="1"/>
                    <a:pt x="10175" y="1934"/>
                    <a:pt x="10175" y="5821"/>
                  </a:cubicBezTo>
                  <a:cubicBezTo>
                    <a:pt x="10175" y="8222"/>
                    <a:pt x="8221" y="10175"/>
                    <a:pt x="5820" y="101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3174783" y="1335189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0"/>
                    <a:pt x="4925" y="1201"/>
                    <a:pt x="4477" y="2951"/>
                  </a:cubicBezTo>
                  <a:cubicBezTo>
                    <a:pt x="4416" y="3175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15"/>
                    <a:pt x="1771" y="3073"/>
                  </a:cubicBezTo>
                  <a:lnTo>
                    <a:pt x="1771" y="2239"/>
                  </a:lnTo>
                  <a:cubicBezTo>
                    <a:pt x="1771" y="2137"/>
                    <a:pt x="1649" y="2096"/>
                    <a:pt x="1588" y="2157"/>
                  </a:cubicBezTo>
                  <a:lnTo>
                    <a:pt x="123" y="3602"/>
                  </a:lnTo>
                  <a:cubicBezTo>
                    <a:pt x="0" y="3745"/>
                    <a:pt x="0" y="3968"/>
                    <a:pt x="123" y="4111"/>
                  </a:cubicBezTo>
                  <a:lnTo>
                    <a:pt x="1567" y="5576"/>
                  </a:lnTo>
                  <a:cubicBezTo>
                    <a:pt x="1649" y="5637"/>
                    <a:pt x="1771" y="5596"/>
                    <a:pt x="1771" y="5494"/>
                  </a:cubicBezTo>
                  <a:lnTo>
                    <a:pt x="1771" y="4660"/>
                  </a:lnTo>
                  <a:cubicBezTo>
                    <a:pt x="1771" y="4518"/>
                    <a:pt x="1873" y="4416"/>
                    <a:pt x="2015" y="4416"/>
                  </a:cubicBezTo>
                  <a:lnTo>
                    <a:pt x="3989" y="4416"/>
                  </a:lnTo>
                  <a:cubicBezTo>
                    <a:pt x="4233" y="4416"/>
                    <a:pt x="4436" y="4558"/>
                    <a:pt x="4477" y="4803"/>
                  </a:cubicBezTo>
                  <a:cubicBezTo>
                    <a:pt x="5230" y="7814"/>
                    <a:pt x="9117" y="8689"/>
                    <a:pt x="11090" y="6268"/>
                  </a:cubicBezTo>
                  <a:cubicBezTo>
                    <a:pt x="13064" y="3867"/>
                    <a:pt x="11457" y="224"/>
                    <a:pt x="8343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8575" dist="19050" dir="72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370715" y="2974233"/>
              <a:ext cx="851953" cy="852036"/>
            </a:xfrm>
            <a:custGeom>
              <a:avLst/>
              <a:gdLst/>
              <a:ahLst/>
              <a:cxnLst/>
              <a:rect l="l" t="t" r="r" b="b"/>
              <a:pathLst>
                <a:path w="10175" h="10176" extrusionOk="0">
                  <a:moveTo>
                    <a:pt x="5820" y="10175"/>
                  </a:moveTo>
                  <a:cubicBezTo>
                    <a:pt x="1954" y="10175"/>
                    <a:pt x="1" y="5495"/>
                    <a:pt x="2748" y="2748"/>
                  </a:cubicBezTo>
                  <a:cubicBezTo>
                    <a:pt x="5495" y="1"/>
                    <a:pt x="10175" y="1954"/>
                    <a:pt x="10175" y="5820"/>
                  </a:cubicBezTo>
                  <a:cubicBezTo>
                    <a:pt x="10175" y="8222"/>
                    <a:pt x="8221" y="10175"/>
                    <a:pt x="5820" y="101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174783" y="3136086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1"/>
                    <a:pt x="4925" y="1222"/>
                    <a:pt x="4477" y="2972"/>
                  </a:cubicBezTo>
                  <a:cubicBezTo>
                    <a:pt x="4416" y="3196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36"/>
                    <a:pt x="1771" y="3094"/>
                  </a:cubicBezTo>
                  <a:lnTo>
                    <a:pt x="1771" y="2260"/>
                  </a:lnTo>
                  <a:cubicBezTo>
                    <a:pt x="1771" y="2158"/>
                    <a:pt x="1649" y="2117"/>
                    <a:pt x="1588" y="2178"/>
                  </a:cubicBezTo>
                  <a:lnTo>
                    <a:pt x="123" y="3623"/>
                  </a:lnTo>
                  <a:cubicBezTo>
                    <a:pt x="0" y="3765"/>
                    <a:pt x="0" y="3989"/>
                    <a:pt x="123" y="4132"/>
                  </a:cubicBezTo>
                  <a:lnTo>
                    <a:pt x="1588" y="5576"/>
                  </a:lnTo>
                  <a:cubicBezTo>
                    <a:pt x="1649" y="5658"/>
                    <a:pt x="1771" y="5597"/>
                    <a:pt x="1771" y="5495"/>
                  </a:cubicBezTo>
                  <a:lnTo>
                    <a:pt x="1771" y="4681"/>
                  </a:lnTo>
                  <a:cubicBezTo>
                    <a:pt x="1771" y="4539"/>
                    <a:pt x="1893" y="4416"/>
                    <a:pt x="2035" y="4416"/>
                  </a:cubicBezTo>
                  <a:lnTo>
                    <a:pt x="3989" y="4416"/>
                  </a:lnTo>
                  <a:cubicBezTo>
                    <a:pt x="4233" y="4416"/>
                    <a:pt x="4416" y="4579"/>
                    <a:pt x="4477" y="4803"/>
                  </a:cubicBezTo>
                  <a:cubicBezTo>
                    <a:pt x="5250" y="7835"/>
                    <a:pt x="9117" y="8690"/>
                    <a:pt x="11090" y="6289"/>
                  </a:cubicBezTo>
                  <a:cubicBezTo>
                    <a:pt x="13064" y="3867"/>
                    <a:pt x="11457" y="245"/>
                    <a:pt x="8343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" dist="19050" dir="1008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3370715" y="2091703"/>
              <a:ext cx="851953" cy="851953"/>
            </a:xfrm>
            <a:custGeom>
              <a:avLst/>
              <a:gdLst/>
              <a:ahLst/>
              <a:cxnLst/>
              <a:rect l="l" t="t" r="r" b="b"/>
              <a:pathLst>
                <a:path w="10175" h="10175" extrusionOk="0">
                  <a:moveTo>
                    <a:pt x="5820" y="10174"/>
                  </a:moveTo>
                  <a:cubicBezTo>
                    <a:pt x="1954" y="10174"/>
                    <a:pt x="1" y="5474"/>
                    <a:pt x="2748" y="2747"/>
                  </a:cubicBezTo>
                  <a:cubicBezTo>
                    <a:pt x="5495" y="0"/>
                    <a:pt x="10175" y="1933"/>
                    <a:pt x="10175" y="5820"/>
                  </a:cubicBezTo>
                  <a:cubicBezTo>
                    <a:pt x="10175" y="8221"/>
                    <a:pt x="8221" y="10174"/>
                    <a:pt x="5820" y="10174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3174783" y="2255231"/>
              <a:ext cx="1093932" cy="727614"/>
            </a:xfrm>
            <a:custGeom>
              <a:avLst/>
              <a:gdLst/>
              <a:ahLst/>
              <a:cxnLst/>
              <a:rect l="l" t="t" r="r" b="b"/>
              <a:pathLst>
                <a:path w="13065" h="8690" extrusionOk="0">
                  <a:moveTo>
                    <a:pt x="8343" y="82"/>
                  </a:moveTo>
                  <a:cubicBezTo>
                    <a:pt x="6532" y="1"/>
                    <a:pt x="4925" y="1201"/>
                    <a:pt x="4477" y="2951"/>
                  </a:cubicBezTo>
                  <a:cubicBezTo>
                    <a:pt x="4416" y="3175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16"/>
                    <a:pt x="1771" y="3073"/>
                  </a:cubicBezTo>
                  <a:lnTo>
                    <a:pt x="1771" y="2239"/>
                  </a:lnTo>
                  <a:cubicBezTo>
                    <a:pt x="1771" y="2137"/>
                    <a:pt x="1649" y="2097"/>
                    <a:pt x="1588" y="2158"/>
                  </a:cubicBezTo>
                  <a:lnTo>
                    <a:pt x="123" y="3602"/>
                  </a:lnTo>
                  <a:cubicBezTo>
                    <a:pt x="0" y="3745"/>
                    <a:pt x="0" y="3969"/>
                    <a:pt x="123" y="4111"/>
                  </a:cubicBezTo>
                  <a:lnTo>
                    <a:pt x="1588" y="5556"/>
                  </a:lnTo>
                  <a:cubicBezTo>
                    <a:pt x="1649" y="5637"/>
                    <a:pt x="1771" y="5576"/>
                    <a:pt x="1771" y="5474"/>
                  </a:cubicBezTo>
                  <a:lnTo>
                    <a:pt x="1771" y="4660"/>
                  </a:lnTo>
                  <a:cubicBezTo>
                    <a:pt x="1771" y="4518"/>
                    <a:pt x="1893" y="4416"/>
                    <a:pt x="2035" y="4416"/>
                  </a:cubicBezTo>
                  <a:lnTo>
                    <a:pt x="3989" y="4416"/>
                  </a:lnTo>
                  <a:cubicBezTo>
                    <a:pt x="4233" y="4416"/>
                    <a:pt x="4436" y="4559"/>
                    <a:pt x="4477" y="4783"/>
                  </a:cubicBezTo>
                  <a:cubicBezTo>
                    <a:pt x="5230" y="7814"/>
                    <a:pt x="9117" y="8689"/>
                    <a:pt x="11090" y="6268"/>
                  </a:cubicBezTo>
                  <a:cubicBezTo>
                    <a:pt x="13064" y="3867"/>
                    <a:pt x="11457" y="224"/>
                    <a:pt x="8343" y="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" dist="19050" dir="822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3370715" y="3848305"/>
              <a:ext cx="851953" cy="851953"/>
            </a:xfrm>
            <a:custGeom>
              <a:avLst/>
              <a:gdLst/>
              <a:ahLst/>
              <a:cxnLst/>
              <a:rect l="l" t="t" r="r" b="b"/>
              <a:pathLst>
                <a:path w="10175" h="10175" extrusionOk="0">
                  <a:moveTo>
                    <a:pt x="5820" y="10175"/>
                  </a:moveTo>
                  <a:cubicBezTo>
                    <a:pt x="1954" y="10175"/>
                    <a:pt x="1" y="5474"/>
                    <a:pt x="2748" y="2727"/>
                  </a:cubicBezTo>
                  <a:cubicBezTo>
                    <a:pt x="5495" y="1"/>
                    <a:pt x="10175" y="1934"/>
                    <a:pt x="10175" y="5820"/>
                  </a:cubicBezTo>
                  <a:cubicBezTo>
                    <a:pt x="10175" y="8221"/>
                    <a:pt x="8221" y="10155"/>
                    <a:pt x="5820" y="10175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3174783" y="4010158"/>
              <a:ext cx="1093932" cy="725939"/>
            </a:xfrm>
            <a:custGeom>
              <a:avLst/>
              <a:gdLst/>
              <a:ahLst/>
              <a:cxnLst/>
              <a:rect l="l" t="t" r="r" b="b"/>
              <a:pathLst>
                <a:path w="13065" h="8670" extrusionOk="0">
                  <a:moveTo>
                    <a:pt x="8343" y="82"/>
                  </a:moveTo>
                  <a:cubicBezTo>
                    <a:pt x="6532" y="1"/>
                    <a:pt x="4925" y="1201"/>
                    <a:pt x="4477" y="2972"/>
                  </a:cubicBezTo>
                  <a:cubicBezTo>
                    <a:pt x="4416" y="3175"/>
                    <a:pt x="4233" y="3338"/>
                    <a:pt x="4009" y="3338"/>
                  </a:cubicBezTo>
                  <a:lnTo>
                    <a:pt x="2035" y="3338"/>
                  </a:lnTo>
                  <a:cubicBezTo>
                    <a:pt x="1893" y="3338"/>
                    <a:pt x="1771" y="3216"/>
                    <a:pt x="1771" y="3094"/>
                  </a:cubicBezTo>
                  <a:lnTo>
                    <a:pt x="1771" y="2259"/>
                  </a:lnTo>
                  <a:cubicBezTo>
                    <a:pt x="1771" y="2158"/>
                    <a:pt x="1649" y="2097"/>
                    <a:pt x="1588" y="2178"/>
                  </a:cubicBezTo>
                  <a:lnTo>
                    <a:pt x="123" y="3623"/>
                  </a:lnTo>
                  <a:cubicBezTo>
                    <a:pt x="0" y="3765"/>
                    <a:pt x="0" y="3989"/>
                    <a:pt x="123" y="4131"/>
                  </a:cubicBezTo>
                  <a:lnTo>
                    <a:pt x="1588" y="5576"/>
                  </a:lnTo>
                  <a:cubicBezTo>
                    <a:pt x="1649" y="5658"/>
                    <a:pt x="1771" y="5597"/>
                    <a:pt x="1771" y="5495"/>
                  </a:cubicBezTo>
                  <a:lnTo>
                    <a:pt x="1771" y="4681"/>
                  </a:lnTo>
                  <a:cubicBezTo>
                    <a:pt x="1771" y="4538"/>
                    <a:pt x="1893" y="4416"/>
                    <a:pt x="2035" y="4416"/>
                  </a:cubicBezTo>
                  <a:lnTo>
                    <a:pt x="3989" y="4416"/>
                  </a:lnTo>
                  <a:cubicBezTo>
                    <a:pt x="4233" y="4416"/>
                    <a:pt x="4436" y="4579"/>
                    <a:pt x="4477" y="4803"/>
                  </a:cubicBezTo>
                  <a:cubicBezTo>
                    <a:pt x="5250" y="7815"/>
                    <a:pt x="9117" y="8669"/>
                    <a:pt x="11090" y="6268"/>
                  </a:cubicBezTo>
                  <a:cubicBezTo>
                    <a:pt x="13064" y="3847"/>
                    <a:pt x="11457" y="225"/>
                    <a:pt x="8343" y="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" dist="19050" dir="1518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 txBox="1"/>
            <p:nvPr/>
          </p:nvSpPr>
          <p:spPr>
            <a:xfrm>
              <a:off x="4801610" y="2222826"/>
              <a:ext cx="34875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Accessing public chargers status is really complicated</a:t>
              </a:r>
              <a:b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b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sz="105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4893050" y="1346821"/>
              <a:ext cx="34875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Longer charging time can create waiting queues in charging stations in peak hours</a:t>
              </a:r>
              <a:endParaRPr lang="en-US" sz="12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0" name="Google Shape;1200;p38"/>
            <p:cNvSpPr txBox="1"/>
            <p:nvPr/>
          </p:nvSpPr>
          <p:spPr>
            <a:xfrm>
              <a:off x="4893050" y="3097846"/>
              <a:ext cx="34875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urrent increasing trend of EV use </a:t>
              </a:r>
              <a:r>
                <a:rPr lang="en-US" sz="1200" dirty="0"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has 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a serious impact on the stability of power grids </a:t>
              </a: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4893050" y="4006630"/>
              <a:ext cx="34875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Traditional Fixed Price Model can create Market Monopoly </a:t>
              </a:r>
              <a:endParaRPr sz="1200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752336" y="3105247"/>
              <a:ext cx="262638" cy="262638"/>
            </a:xfrm>
            <a:custGeom>
              <a:avLst/>
              <a:gdLst/>
              <a:ahLst/>
              <a:cxnLst/>
              <a:rect l="l" t="t" r="r" b="b"/>
              <a:pathLst>
                <a:path w="1076" h="1076" extrusionOk="0">
                  <a:moveTo>
                    <a:pt x="523" y="400"/>
                  </a:moveTo>
                  <a:lnTo>
                    <a:pt x="584" y="431"/>
                  </a:lnTo>
                  <a:lnTo>
                    <a:pt x="615" y="461"/>
                  </a:lnTo>
                  <a:lnTo>
                    <a:pt x="646" y="492"/>
                  </a:lnTo>
                  <a:lnTo>
                    <a:pt x="646" y="523"/>
                  </a:lnTo>
                  <a:lnTo>
                    <a:pt x="646" y="584"/>
                  </a:lnTo>
                  <a:lnTo>
                    <a:pt x="615" y="615"/>
                  </a:lnTo>
                  <a:lnTo>
                    <a:pt x="584" y="646"/>
                  </a:lnTo>
                  <a:lnTo>
                    <a:pt x="492" y="646"/>
                  </a:lnTo>
                  <a:lnTo>
                    <a:pt x="461" y="615"/>
                  </a:lnTo>
                  <a:lnTo>
                    <a:pt x="431" y="584"/>
                  </a:lnTo>
                  <a:lnTo>
                    <a:pt x="400" y="523"/>
                  </a:lnTo>
                  <a:lnTo>
                    <a:pt x="431" y="492"/>
                  </a:lnTo>
                  <a:lnTo>
                    <a:pt x="461" y="461"/>
                  </a:lnTo>
                  <a:lnTo>
                    <a:pt x="492" y="431"/>
                  </a:lnTo>
                  <a:lnTo>
                    <a:pt x="523" y="400"/>
                  </a:lnTo>
                  <a:close/>
                  <a:moveTo>
                    <a:pt x="431" y="0"/>
                  </a:moveTo>
                  <a:lnTo>
                    <a:pt x="308" y="31"/>
                  </a:lnTo>
                  <a:lnTo>
                    <a:pt x="216" y="93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31" y="338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31" y="738"/>
                  </a:lnTo>
                  <a:lnTo>
                    <a:pt x="93" y="830"/>
                  </a:lnTo>
                  <a:lnTo>
                    <a:pt x="154" y="922"/>
                  </a:lnTo>
                  <a:lnTo>
                    <a:pt x="216" y="984"/>
                  </a:lnTo>
                  <a:lnTo>
                    <a:pt x="308" y="1045"/>
                  </a:lnTo>
                  <a:lnTo>
                    <a:pt x="431" y="1076"/>
                  </a:lnTo>
                  <a:lnTo>
                    <a:pt x="646" y="1076"/>
                  </a:lnTo>
                  <a:lnTo>
                    <a:pt x="738" y="1045"/>
                  </a:lnTo>
                  <a:lnTo>
                    <a:pt x="830" y="984"/>
                  </a:lnTo>
                  <a:lnTo>
                    <a:pt x="922" y="922"/>
                  </a:lnTo>
                  <a:lnTo>
                    <a:pt x="984" y="830"/>
                  </a:lnTo>
                  <a:lnTo>
                    <a:pt x="1045" y="738"/>
                  </a:lnTo>
                  <a:lnTo>
                    <a:pt x="1076" y="646"/>
                  </a:lnTo>
                  <a:lnTo>
                    <a:pt x="1076" y="523"/>
                  </a:lnTo>
                  <a:lnTo>
                    <a:pt x="1076" y="431"/>
                  </a:lnTo>
                  <a:lnTo>
                    <a:pt x="1045" y="338"/>
                  </a:lnTo>
                  <a:lnTo>
                    <a:pt x="984" y="215"/>
                  </a:lnTo>
                  <a:lnTo>
                    <a:pt x="922" y="154"/>
                  </a:lnTo>
                  <a:lnTo>
                    <a:pt x="830" y="93"/>
                  </a:lnTo>
                  <a:lnTo>
                    <a:pt x="738" y="31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897297" y="3105247"/>
              <a:ext cx="270205" cy="262638"/>
            </a:xfrm>
            <a:custGeom>
              <a:avLst/>
              <a:gdLst/>
              <a:ahLst/>
              <a:cxnLst/>
              <a:rect l="l" t="t" r="r" b="b"/>
              <a:pathLst>
                <a:path w="1107" h="1076" extrusionOk="0">
                  <a:moveTo>
                    <a:pt x="554" y="400"/>
                  </a:moveTo>
                  <a:lnTo>
                    <a:pt x="615" y="431"/>
                  </a:lnTo>
                  <a:lnTo>
                    <a:pt x="646" y="461"/>
                  </a:lnTo>
                  <a:lnTo>
                    <a:pt x="677" y="492"/>
                  </a:lnTo>
                  <a:lnTo>
                    <a:pt x="677" y="523"/>
                  </a:lnTo>
                  <a:lnTo>
                    <a:pt x="677" y="584"/>
                  </a:lnTo>
                  <a:lnTo>
                    <a:pt x="646" y="615"/>
                  </a:lnTo>
                  <a:lnTo>
                    <a:pt x="615" y="646"/>
                  </a:lnTo>
                  <a:lnTo>
                    <a:pt x="492" y="646"/>
                  </a:lnTo>
                  <a:lnTo>
                    <a:pt x="462" y="615"/>
                  </a:lnTo>
                  <a:lnTo>
                    <a:pt x="431" y="584"/>
                  </a:lnTo>
                  <a:lnTo>
                    <a:pt x="431" y="523"/>
                  </a:lnTo>
                  <a:lnTo>
                    <a:pt x="431" y="492"/>
                  </a:lnTo>
                  <a:lnTo>
                    <a:pt x="462" y="461"/>
                  </a:lnTo>
                  <a:lnTo>
                    <a:pt x="492" y="431"/>
                  </a:lnTo>
                  <a:lnTo>
                    <a:pt x="554" y="400"/>
                  </a:lnTo>
                  <a:close/>
                  <a:moveTo>
                    <a:pt x="431" y="0"/>
                  </a:moveTo>
                  <a:lnTo>
                    <a:pt x="339" y="31"/>
                  </a:lnTo>
                  <a:lnTo>
                    <a:pt x="247" y="93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62" y="338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646"/>
                  </a:lnTo>
                  <a:lnTo>
                    <a:pt x="62" y="738"/>
                  </a:lnTo>
                  <a:lnTo>
                    <a:pt x="93" y="830"/>
                  </a:lnTo>
                  <a:lnTo>
                    <a:pt x="154" y="922"/>
                  </a:lnTo>
                  <a:lnTo>
                    <a:pt x="247" y="984"/>
                  </a:lnTo>
                  <a:lnTo>
                    <a:pt x="339" y="1045"/>
                  </a:lnTo>
                  <a:lnTo>
                    <a:pt x="431" y="1076"/>
                  </a:lnTo>
                  <a:lnTo>
                    <a:pt x="677" y="1076"/>
                  </a:lnTo>
                  <a:lnTo>
                    <a:pt x="769" y="1045"/>
                  </a:lnTo>
                  <a:lnTo>
                    <a:pt x="861" y="984"/>
                  </a:lnTo>
                  <a:lnTo>
                    <a:pt x="953" y="922"/>
                  </a:lnTo>
                  <a:lnTo>
                    <a:pt x="1015" y="830"/>
                  </a:lnTo>
                  <a:lnTo>
                    <a:pt x="1046" y="738"/>
                  </a:lnTo>
                  <a:lnTo>
                    <a:pt x="1107" y="646"/>
                  </a:lnTo>
                  <a:lnTo>
                    <a:pt x="1107" y="523"/>
                  </a:lnTo>
                  <a:lnTo>
                    <a:pt x="1107" y="431"/>
                  </a:lnTo>
                  <a:lnTo>
                    <a:pt x="1046" y="338"/>
                  </a:lnTo>
                  <a:lnTo>
                    <a:pt x="1015" y="215"/>
                  </a:lnTo>
                  <a:lnTo>
                    <a:pt x="953" y="154"/>
                  </a:lnTo>
                  <a:lnTo>
                    <a:pt x="861" y="93"/>
                  </a:lnTo>
                  <a:lnTo>
                    <a:pt x="769" y="3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657359" y="2640261"/>
              <a:ext cx="1605119" cy="592644"/>
            </a:xfrm>
            <a:custGeom>
              <a:avLst/>
              <a:gdLst/>
              <a:ahLst/>
              <a:cxnLst/>
              <a:rect l="l" t="t" r="r" b="b"/>
              <a:pathLst>
                <a:path w="6576" h="2428" extrusionOk="0">
                  <a:moveTo>
                    <a:pt x="3104" y="215"/>
                  </a:moveTo>
                  <a:lnTo>
                    <a:pt x="3104" y="1229"/>
                  </a:lnTo>
                  <a:lnTo>
                    <a:pt x="1383" y="1229"/>
                  </a:lnTo>
                  <a:lnTo>
                    <a:pt x="1660" y="615"/>
                  </a:lnTo>
                  <a:lnTo>
                    <a:pt x="1783" y="431"/>
                  </a:lnTo>
                  <a:lnTo>
                    <a:pt x="1906" y="308"/>
                  </a:lnTo>
                  <a:lnTo>
                    <a:pt x="2090" y="246"/>
                  </a:lnTo>
                  <a:lnTo>
                    <a:pt x="2274" y="215"/>
                  </a:lnTo>
                  <a:close/>
                  <a:moveTo>
                    <a:pt x="3811" y="215"/>
                  </a:moveTo>
                  <a:lnTo>
                    <a:pt x="3964" y="246"/>
                  </a:lnTo>
                  <a:lnTo>
                    <a:pt x="4087" y="277"/>
                  </a:lnTo>
                  <a:lnTo>
                    <a:pt x="4210" y="338"/>
                  </a:lnTo>
                  <a:lnTo>
                    <a:pt x="4333" y="431"/>
                  </a:lnTo>
                  <a:lnTo>
                    <a:pt x="5009" y="1229"/>
                  </a:lnTo>
                  <a:lnTo>
                    <a:pt x="3288" y="1229"/>
                  </a:lnTo>
                  <a:lnTo>
                    <a:pt x="3288" y="215"/>
                  </a:lnTo>
                  <a:close/>
                  <a:moveTo>
                    <a:pt x="3288" y="1383"/>
                  </a:moveTo>
                  <a:lnTo>
                    <a:pt x="3319" y="1414"/>
                  </a:lnTo>
                  <a:lnTo>
                    <a:pt x="3319" y="1445"/>
                  </a:lnTo>
                  <a:lnTo>
                    <a:pt x="3165" y="1752"/>
                  </a:lnTo>
                  <a:lnTo>
                    <a:pt x="3473" y="1752"/>
                  </a:lnTo>
                  <a:lnTo>
                    <a:pt x="3473" y="1783"/>
                  </a:lnTo>
                  <a:lnTo>
                    <a:pt x="3319" y="2151"/>
                  </a:lnTo>
                  <a:lnTo>
                    <a:pt x="3258" y="2151"/>
                  </a:lnTo>
                  <a:lnTo>
                    <a:pt x="3258" y="2120"/>
                  </a:lnTo>
                  <a:lnTo>
                    <a:pt x="3380" y="1813"/>
                  </a:lnTo>
                  <a:lnTo>
                    <a:pt x="3104" y="1813"/>
                  </a:lnTo>
                  <a:lnTo>
                    <a:pt x="3104" y="1783"/>
                  </a:lnTo>
                  <a:lnTo>
                    <a:pt x="3258" y="1414"/>
                  </a:lnTo>
                  <a:lnTo>
                    <a:pt x="3258" y="1383"/>
                  </a:lnTo>
                  <a:close/>
                  <a:moveTo>
                    <a:pt x="2182" y="0"/>
                  </a:moveTo>
                  <a:lnTo>
                    <a:pt x="1998" y="31"/>
                  </a:lnTo>
                  <a:lnTo>
                    <a:pt x="1844" y="93"/>
                  </a:lnTo>
                  <a:lnTo>
                    <a:pt x="1691" y="185"/>
                  </a:lnTo>
                  <a:lnTo>
                    <a:pt x="1598" y="338"/>
                  </a:lnTo>
                  <a:lnTo>
                    <a:pt x="1291" y="891"/>
                  </a:lnTo>
                  <a:lnTo>
                    <a:pt x="1168" y="1014"/>
                  </a:lnTo>
                  <a:lnTo>
                    <a:pt x="1015" y="1137"/>
                  </a:lnTo>
                  <a:lnTo>
                    <a:pt x="861" y="1199"/>
                  </a:lnTo>
                  <a:lnTo>
                    <a:pt x="677" y="1229"/>
                  </a:lnTo>
                  <a:lnTo>
                    <a:pt x="554" y="1229"/>
                  </a:lnTo>
                  <a:lnTo>
                    <a:pt x="400" y="1291"/>
                  </a:lnTo>
                  <a:lnTo>
                    <a:pt x="308" y="1352"/>
                  </a:lnTo>
                  <a:lnTo>
                    <a:pt x="185" y="1414"/>
                  </a:lnTo>
                  <a:lnTo>
                    <a:pt x="93" y="1537"/>
                  </a:lnTo>
                  <a:lnTo>
                    <a:pt x="31" y="1660"/>
                  </a:lnTo>
                  <a:lnTo>
                    <a:pt x="1" y="1783"/>
                  </a:lnTo>
                  <a:lnTo>
                    <a:pt x="1" y="1905"/>
                  </a:lnTo>
                  <a:lnTo>
                    <a:pt x="1" y="2428"/>
                  </a:lnTo>
                  <a:lnTo>
                    <a:pt x="799" y="2428"/>
                  </a:lnTo>
                  <a:lnTo>
                    <a:pt x="830" y="2305"/>
                  </a:lnTo>
                  <a:lnTo>
                    <a:pt x="861" y="2151"/>
                  </a:lnTo>
                  <a:lnTo>
                    <a:pt x="922" y="2028"/>
                  </a:lnTo>
                  <a:lnTo>
                    <a:pt x="1015" y="1936"/>
                  </a:lnTo>
                  <a:lnTo>
                    <a:pt x="1137" y="1844"/>
                  </a:lnTo>
                  <a:lnTo>
                    <a:pt x="1260" y="1783"/>
                  </a:lnTo>
                  <a:lnTo>
                    <a:pt x="1383" y="1721"/>
                  </a:lnTo>
                  <a:lnTo>
                    <a:pt x="1691" y="1721"/>
                  </a:lnTo>
                  <a:lnTo>
                    <a:pt x="1813" y="1783"/>
                  </a:lnTo>
                  <a:lnTo>
                    <a:pt x="1936" y="1844"/>
                  </a:lnTo>
                  <a:lnTo>
                    <a:pt x="2059" y="1936"/>
                  </a:lnTo>
                  <a:lnTo>
                    <a:pt x="2151" y="2028"/>
                  </a:lnTo>
                  <a:lnTo>
                    <a:pt x="2213" y="2151"/>
                  </a:lnTo>
                  <a:lnTo>
                    <a:pt x="2244" y="2305"/>
                  </a:lnTo>
                  <a:lnTo>
                    <a:pt x="2274" y="2428"/>
                  </a:lnTo>
                  <a:lnTo>
                    <a:pt x="4271" y="2428"/>
                  </a:lnTo>
                  <a:lnTo>
                    <a:pt x="4302" y="2305"/>
                  </a:lnTo>
                  <a:lnTo>
                    <a:pt x="4333" y="2151"/>
                  </a:lnTo>
                  <a:lnTo>
                    <a:pt x="4394" y="2028"/>
                  </a:lnTo>
                  <a:lnTo>
                    <a:pt x="4487" y="1936"/>
                  </a:lnTo>
                  <a:lnTo>
                    <a:pt x="4609" y="1844"/>
                  </a:lnTo>
                  <a:lnTo>
                    <a:pt x="4732" y="1783"/>
                  </a:lnTo>
                  <a:lnTo>
                    <a:pt x="4855" y="1721"/>
                  </a:lnTo>
                  <a:lnTo>
                    <a:pt x="5163" y="1721"/>
                  </a:lnTo>
                  <a:lnTo>
                    <a:pt x="5285" y="1783"/>
                  </a:lnTo>
                  <a:lnTo>
                    <a:pt x="5408" y="1844"/>
                  </a:lnTo>
                  <a:lnTo>
                    <a:pt x="5531" y="1936"/>
                  </a:lnTo>
                  <a:lnTo>
                    <a:pt x="5623" y="2028"/>
                  </a:lnTo>
                  <a:lnTo>
                    <a:pt x="5685" y="2151"/>
                  </a:lnTo>
                  <a:lnTo>
                    <a:pt x="5716" y="2305"/>
                  </a:lnTo>
                  <a:lnTo>
                    <a:pt x="5746" y="2428"/>
                  </a:lnTo>
                  <a:lnTo>
                    <a:pt x="6576" y="2428"/>
                  </a:lnTo>
                  <a:lnTo>
                    <a:pt x="6576" y="1905"/>
                  </a:lnTo>
                  <a:lnTo>
                    <a:pt x="6545" y="1783"/>
                  </a:lnTo>
                  <a:lnTo>
                    <a:pt x="6514" y="1660"/>
                  </a:lnTo>
                  <a:lnTo>
                    <a:pt x="6453" y="1537"/>
                  </a:lnTo>
                  <a:lnTo>
                    <a:pt x="6361" y="1414"/>
                  </a:lnTo>
                  <a:lnTo>
                    <a:pt x="6269" y="1352"/>
                  </a:lnTo>
                  <a:lnTo>
                    <a:pt x="6146" y="1291"/>
                  </a:lnTo>
                  <a:lnTo>
                    <a:pt x="6023" y="1229"/>
                  </a:lnTo>
                  <a:lnTo>
                    <a:pt x="5654" y="1229"/>
                  </a:lnTo>
                  <a:lnTo>
                    <a:pt x="5531" y="1199"/>
                  </a:lnTo>
                  <a:lnTo>
                    <a:pt x="5378" y="1168"/>
                  </a:lnTo>
                  <a:lnTo>
                    <a:pt x="5255" y="1107"/>
                  </a:lnTo>
                  <a:lnTo>
                    <a:pt x="5163" y="1014"/>
                  </a:lnTo>
                  <a:lnTo>
                    <a:pt x="4425" y="215"/>
                  </a:lnTo>
                  <a:lnTo>
                    <a:pt x="4302" y="123"/>
                  </a:lnTo>
                  <a:lnTo>
                    <a:pt x="4210" y="62"/>
                  </a:lnTo>
                  <a:lnTo>
                    <a:pt x="4056" y="31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5" name="Google Shape;1205;p38"/>
            <p:cNvGrpSpPr/>
            <p:nvPr/>
          </p:nvGrpSpPr>
          <p:grpSpPr>
            <a:xfrm>
              <a:off x="3681141" y="2401812"/>
              <a:ext cx="350431" cy="339887"/>
              <a:chOff x="3270675" y="841800"/>
              <a:chExt cx="497700" cy="482725"/>
            </a:xfrm>
          </p:grpSpPr>
          <p:sp>
            <p:nvSpPr>
              <p:cNvPr id="1206" name="Google Shape;1206;p38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209" name="Google Shape;1209;p38"/>
            <p:cNvGrpSpPr/>
            <p:nvPr/>
          </p:nvGrpSpPr>
          <p:grpSpPr>
            <a:xfrm>
              <a:off x="3746684" y="4200365"/>
              <a:ext cx="219345" cy="227301"/>
              <a:chOff x="3357325" y="2093500"/>
              <a:chExt cx="311525" cy="322825"/>
            </a:xfrm>
          </p:grpSpPr>
          <p:sp>
            <p:nvSpPr>
              <p:cNvPr id="1210" name="Google Shape;1210;p38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213" name="Google Shape;1213;p38"/>
            <p:cNvSpPr/>
            <p:nvPr/>
          </p:nvSpPr>
          <p:spPr>
            <a:xfrm>
              <a:off x="3686703" y="3279489"/>
              <a:ext cx="339306" cy="339253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40" y="5686"/>
                  </a:moveTo>
                  <a:cubicBezTo>
                    <a:pt x="11236" y="5686"/>
                    <a:pt x="12678" y="6647"/>
                    <a:pt x="13289" y="8125"/>
                  </a:cubicBezTo>
                  <a:cubicBezTo>
                    <a:pt x="13901" y="9601"/>
                    <a:pt x="13563" y="11302"/>
                    <a:pt x="12434" y="12431"/>
                  </a:cubicBezTo>
                  <a:cubicBezTo>
                    <a:pt x="11676" y="13187"/>
                    <a:pt x="10664" y="13590"/>
                    <a:pt x="9635" y="13590"/>
                  </a:cubicBezTo>
                  <a:cubicBezTo>
                    <a:pt x="9126" y="13590"/>
                    <a:pt x="8614" y="13491"/>
                    <a:pt x="8125" y="13289"/>
                  </a:cubicBezTo>
                  <a:cubicBezTo>
                    <a:pt x="6649" y="12675"/>
                    <a:pt x="5686" y="11236"/>
                    <a:pt x="5686" y="9637"/>
                  </a:cubicBezTo>
                  <a:cubicBezTo>
                    <a:pt x="5689" y="7454"/>
                    <a:pt x="7457" y="5686"/>
                    <a:pt x="9640" y="5686"/>
                  </a:cubicBezTo>
                  <a:close/>
                  <a:moveTo>
                    <a:pt x="9640" y="1"/>
                  </a:moveTo>
                  <a:cubicBezTo>
                    <a:pt x="8297" y="1"/>
                    <a:pt x="7068" y="748"/>
                    <a:pt x="6451" y="1940"/>
                  </a:cubicBezTo>
                  <a:cubicBezTo>
                    <a:pt x="6093" y="1826"/>
                    <a:pt x="5726" y="1771"/>
                    <a:pt x="5363" y="1771"/>
                  </a:cubicBezTo>
                  <a:cubicBezTo>
                    <a:pt x="4425" y="1771"/>
                    <a:pt x="3509" y="2139"/>
                    <a:pt x="2825" y="2822"/>
                  </a:cubicBezTo>
                  <a:cubicBezTo>
                    <a:pt x="1877" y="3771"/>
                    <a:pt x="1536" y="5168"/>
                    <a:pt x="1940" y="6448"/>
                  </a:cubicBezTo>
                  <a:cubicBezTo>
                    <a:pt x="750" y="7065"/>
                    <a:pt x="1" y="8297"/>
                    <a:pt x="1" y="9637"/>
                  </a:cubicBezTo>
                  <a:cubicBezTo>
                    <a:pt x="1" y="10977"/>
                    <a:pt x="750" y="12208"/>
                    <a:pt x="1940" y="12826"/>
                  </a:cubicBezTo>
                  <a:cubicBezTo>
                    <a:pt x="1536" y="14105"/>
                    <a:pt x="1877" y="15503"/>
                    <a:pt x="2825" y="16451"/>
                  </a:cubicBezTo>
                  <a:cubicBezTo>
                    <a:pt x="3510" y="17136"/>
                    <a:pt x="4428" y="17504"/>
                    <a:pt x="5367" y="17504"/>
                  </a:cubicBezTo>
                  <a:cubicBezTo>
                    <a:pt x="5729" y="17504"/>
                    <a:pt x="6095" y="17449"/>
                    <a:pt x="6451" y="17337"/>
                  </a:cubicBezTo>
                  <a:cubicBezTo>
                    <a:pt x="7068" y="18526"/>
                    <a:pt x="8297" y="19273"/>
                    <a:pt x="9640" y="19273"/>
                  </a:cubicBezTo>
                  <a:cubicBezTo>
                    <a:pt x="10980" y="19273"/>
                    <a:pt x="12208" y="18526"/>
                    <a:pt x="12826" y="17337"/>
                  </a:cubicBezTo>
                  <a:cubicBezTo>
                    <a:pt x="13182" y="17449"/>
                    <a:pt x="13547" y="17504"/>
                    <a:pt x="13909" y="17504"/>
                  </a:cubicBezTo>
                  <a:cubicBezTo>
                    <a:pt x="14848" y="17504"/>
                    <a:pt x="15767" y="17136"/>
                    <a:pt x="16451" y="16451"/>
                  </a:cubicBezTo>
                  <a:cubicBezTo>
                    <a:pt x="17400" y="15503"/>
                    <a:pt x="17740" y="14105"/>
                    <a:pt x="17336" y="12826"/>
                  </a:cubicBezTo>
                  <a:cubicBezTo>
                    <a:pt x="18526" y="12208"/>
                    <a:pt x="19276" y="10977"/>
                    <a:pt x="19276" y="9637"/>
                  </a:cubicBezTo>
                  <a:cubicBezTo>
                    <a:pt x="19276" y="8297"/>
                    <a:pt x="18526" y="7065"/>
                    <a:pt x="17336" y="6448"/>
                  </a:cubicBezTo>
                  <a:cubicBezTo>
                    <a:pt x="17740" y="5168"/>
                    <a:pt x="17400" y="3771"/>
                    <a:pt x="16451" y="2822"/>
                  </a:cubicBezTo>
                  <a:cubicBezTo>
                    <a:pt x="15768" y="2139"/>
                    <a:pt x="14851" y="1771"/>
                    <a:pt x="13914" y="1771"/>
                  </a:cubicBezTo>
                  <a:cubicBezTo>
                    <a:pt x="13550" y="1771"/>
                    <a:pt x="13183" y="1826"/>
                    <a:pt x="12826" y="1940"/>
                  </a:cubicBezTo>
                  <a:cubicBezTo>
                    <a:pt x="12208" y="748"/>
                    <a:pt x="10980" y="1"/>
                    <a:pt x="9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grpSp>
          <p:nvGrpSpPr>
            <p:cNvPr id="1214" name="Google Shape;1214;p38"/>
            <p:cNvGrpSpPr/>
            <p:nvPr/>
          </p:nvGrpSpPr>
          <p:grpSpPr>
            <a:xfrm>
              <a:off x="3686730" y="1493008"/>
              <a:ext cx="339253" cy="308765"/>
              <a:chOff x="1492675" y="4420975"/>
              <a:chExt cx="481825" cy="438525"/>
            </a:xfrm>
          </p:grpSpPr>
          <p:sp>
            <p:nvSpPr>
              <p:cNvPr id="1215" name="Google Shape;1215;p38"/>
              <p:cNvSpPr/>
              <p:nvPr/>
            </p:nvSpPr>
            <p:spPr>
              <a:xfrm>
                <a:off x="1841375" y="4649825"/>
                <a:ext cx="433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32" extrusionOk="0">
                    <a:moveTo>
                      <a:pt x="868" y="0"/>
                    </a:moveTo>
                    <a:cubicBezTo>
                      <a:pt x="389" y="0"/>
                      <a:pt x="1" y="386"/>
                      <a:pt x="1" y="865"/>
                    </a:cubicBezTo>
                    <a:cubicBezTo>
                      <a:pt x="1" y="1343"/>
                      <a:pt x="389" y="1732"/>
                      <a:pt x="868" y="1732"/>
                    </a:cubicBezTo>
                    <a:cubicBezTo>
                      <a:pt x="1347" y="1732"/>
                      <a:pt x="1732" y="1343"/>
                      <a:pt x="1732" y="865"/>
                    </a:cubicBezTo>
                    <a:cubicBezTo>
                      <a:pt x="1732" y="386"/>
                      <a:pt x="1347" y="0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1582425" y="4649825"/>
                <a:ext cx="43300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732" extrusionOk="0">
                    <a:moveTo>
                      <a:pt x="864" y="0"/>
                    </a:moveTo>
                    <a:cubicBezTo>
                      <a:pt x="386" y="0"/>
                      <a:pt x="0" y="386"/>
                      <a:pt x="0" y="865"/>
                    </a:cubicBezTo>
                    <a:cubicBezTo>
                      <a:pt x="0" y="1343"/>
                      <a:pt x="386" y="1732"/>
                      <a:pt x="864" y="1732"/>
                    </a:cubicBezTo>
                    <a:cubicBezTo>
                      <a:pt x="1343" y="1732"/>
                      <a:pt x="1732" y="1343"/>
                      <a:pt x="1732" y="865"/>
                    </a:cubicBezTo>
                    <a:cubicBezTo>
                      <a:pt x="1732" y="386"/>
                      <a:pt x="1343" y="0"/>
                      <a:pt x="8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1492675" y="4420975"/>
                <a:ext cx="481825" cy="35647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4259" extrusionOk="0">
                    <a:moveTo>
                      <a:pt x="12783" y="1126"/>
                    </a:moveTo>
                    <a:cubicBezTo>
                      <a:pt x="14322" y="1126"/>
                      <a:pt x="15629" y="2382"/>
                      <a:pt x="15822" y="4047"/>
                    </a:cubicBezTo>
                    <a:cubicBezTo>
                      <a:pt x="15825" y="4065"/>
                      <a:pt x="15828" y="4083"/>
                      <a:pt x="15831" y="4099"/>
                    </a:cubicBezTo>
                    <a:lnTo>
                      <a:pt x="16198" y="5854"/>
                    </a:lnTo>
                    <a:lnTo>
                      <a:pt x="9381" y="5854"/>
                    </a:lnTo>
                    <a:lnTo>
                      <a:pt x="11672" y="4099"/>
                    </a:lnTo>
                    <a:cubicBezTo>
                      <a:pt x="11925" y="3909"/>
                      <a:pt x="11973" y="3550"/>
                      <a:pt x="11784" y="3301"/>
                    </a:cubicBezTo>
                    <a:cubicBezTo>
                      <a:pt x="11672" y="3157"/>
                      <a:pt x="11504" y="3082"/>
                      <a:pt x="11334" y="3082"/>
                    </a:cubicBezTo>
                    <a:cubicBezTo>
                      <a:pt x="11212" y="3082"/>
                      <a:pt x="11089" y="3121"/>
                      <a:pt x="10986" y="3201"/>
                    </a:cubicBezTo>
                    <a:lnTo>
                      <a:pt x="7598" y="5800"/>
                    </a:lnTo>
                    <a:cubicBezTo>
                      <a:pt x="7577" y="5818"/>
                      <a:pt x="7556" y="5836"/>
                      <a:pt x="7535" y="5854"/>
                    </a:cubicBezTo>
                    <a:lnTo>
                      <a:pt x="3072" y="5854"/>
                    </a:lnTo>
                    <a:lnTo>
                      <a:pt x="3440" y="4099"/>
                    </a:lnTo>
                    <a:cubicBezTo>
                      <a:pt x="3446" y="4083"/>
                      <a:pt x="3446" y="4065"/>
                      <a:pt x="3449" y="4047"/>
                    </a:cubicBezTo>
                    <a:cubicBezTo>
                      <a:pt x="3641" y="2382"/>
                      <a:pt x="4948" y="1126"/>
                      <a:pt x="6490" y="1126"/>
                    </a:cubicBezTo>
                    <a:close/>
                    <a:moveTo>
                      <a:pt x="11404" y="9606"/>
                    </a:moveTo>
                    <a:cubicBezTo>
                      <a:pt x="11718" y="9606"/>
                      <a:pt x="11967" y="9856"/>
                      <a:pt x="11967" y="10169"/>
                    </a:cubicBezTo>
                    <a:cubicBezTo>
                      <a:pt x="11967" y="10482"/>
                      <a:pt x="11718" y="10735"/>
                      <a:pt x="11404" y="10735"/>
                    </a:cubicBezTo>
                    <a:lnTo>
                      <a:pt x="7755" y="10735"/>
                    </a:lnTo>
                    <a:cubicBezTo>
                      <a:pt x="7442" y="10735"/>
                      <a:pt x="7189" y="10482"/>
                      <a:pt x="7189" y="10169"/>
                    </a:cubicBezTo>
                    <a:cubicBezTo>
                      <a:pt x="7189" y="9856"/>
                      <a:pt x="7442" y="9606"/>
                      <a:pt x="7755" y="9606"/>
                    </a:cubicBezTo>
                    <a:close/>
                    <a:moveTo>
                      <a:pt x="4457" y="8025"/>
                    </a:moveTo>
                    <a:cubicBezTo>
                      <a:pt x="5264" y="8025"/>
                      <a:pt x="5990" y="8510"/>
                      <a:pt x="6300" y="9254"/>
                    </a:cubicBezTo>
                    <a:cubicBezTo>
                      <a:pt x="6607" y="10001"/>
                      <a:pt x="6439" y="10859"/>
                      <a:pt x="5867" y="11428"/>
                    </a:cubicBezTo>
                    <a:cubicBezTo>
                      <a:pt x="5486" y="11811"/>
                      <a:pt x="4976" y="12014"/>
                      <a:pt x="4456" y="12014"/>
                    </a:cubicBezTo>
                    <a:cubicBezTo>
                      <a:pt x="4199" y="12014"/>
                      <a:pt x="3940" y="11964"/>
                      <a:pt x="3693" y="11862"/>
                    </a:cubicBezTo>
                    <a:cubicBezTo>
                      <a:pt x="2949" y="11554"/>
                      <a:pt x="2461" y="10826"/>
                      <a:pt x="2461" y="10019"/>
                    </a:cubicBezTo>
                    <a:cubicBezTo>
                      <a:pt x="2464" y="8920"/>
                      <a:pt x="3355" y="8025"/>
                      <a:pt x="4454" y="8025"/>
                    </a:cubicBezTo>
                    <a:close/>
                    <a:moveTo>
                      <a:pt x="14816" y="8025"/>
                    </a:moveTo>
                    <a:cubicBezTo>
                      <a:pt x="15915" y="8025"/>
                      <a:pt x="16810" y="8917"/>
                      <a:pt x="16810" y="10019"/>
                    </a:cubicBezTo>
                    <a:cubicBezTo>
                      <a:pt x="16810" y="10826"/>
                      <a:pt x="16325" y="11554"/>
                      <a:pt x="15578" y="11862"/>
                    </a:cubicBezTo>
                    <a:cubicBezTo>
                      <a:pt x="15332" y="11964"/>
                      <a:pt x="15073" y="12014"/>
                      <a:pt x="14816" y="12014"/>
                    </a:cubicBezTo>
                    <a:cubicBezTo>
                      <a:pt x="14297" y="12014"/>
                      <a:pt x="13786" y="11811"/>
                      <a:pt x="13404" y="11428"/>
                    </a:cubicBezTo>
                    <a:cubicBezTo>
                      <a:pt x="12835" y="10859"/>
                      <a:pt x="12663" y="10001"/>
                      <a:pt x="12973" y="9254"/>
                    </a:cubicBezTo>
                    <a:cubicBezTo>
                      <a:pt x="13280" y="8510"/>
                      <a:pt x="14009" y="8025"/>
                      <a:pt x="14816" y="8025"/>
                    </a:cubicBezTo>
                    <a:close/>
                    <a:moveTo>
                      <a:pt x="6490" y="0"/>
                    </a:moveTo>
                    <a:cubicBezTo>
                      <a:pt x="4385" y="0"/>
                      <a:pt x="2599" y="1671"/>
                      <a:pt x="2331" y="3894"/>
                    </a:cubicBezTo>
                    <a:lnTo>
                      <a:pt x="1907" y="5917"/>
                    </a:lnTo>
                    <a:cubicBezTo>
                      <a:pt x="799" y="6143"/>
                      <a:pt x="1" y="7119"/>
                      <a:pt x="1" y="8251"/>
                    </a:cubicBezTo>
                    <a:lnTo>
                      <a:pt x="1" y="11877"/>
                    </a:lnTo>
                    <a:cubicBezTo>
                      <a:pt x="1" y="13192"/>
                      <a:pt x="1064" y="14255"/>
                      <a:pt x="2380" y="14258"/>
                    </a:cubicBezTo>
                    <a:lnTo>
                      <a:pt x="16894" y="14258"/>
                    </a:lnTo>
                    <a:cubicBezTo>
                      <a:pt x="18207" y="14255"/>
                      <a:pt x="19270" y="13192"/>
                      <a:pt x="19273" y="11880"/>
                    </a:cubicBezTo>
                    <a:lnTo>
                      <a:pt x="19273" y="8251"/>
                    </a:lnTo>
                    <a:cubicBezTo>
                      <a:pt x="19270" y="7119"/>
                      <a:pt x="18472" y="6143"/>
                      <a:pt x="17364" y="5917"/>
                    </a:cubicBezTo>
                    <a:lnTo>
                      <a:pt x="16939" y="3894"/>
                    </a:lnTo>
                    <a:cubicBezTo>
                      <a:pt x="16671" y="1671"/>
                      <a:pt x="14885" y="0"/>
                      <a:pt x="127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1546875" y="4805650"/>
                <a:ext cx="1189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2154" extrusionOk="0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1801325" y="4805650"/>
                <a:ext cx="1189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2154" extrusionOk="0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5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cxnSp>
        <p:nvCxnSpPr>
          <p:cNvPr id="3115" name="Google Shape;3115;p55"/>
          <p:cNvCxnSpPr/>
          <p:nvPr/>
        </p:nvCxnSpPr>
        <p:spPr>
          <a:xfrm rot="10800000">
            <a:off x="457425" y="1601675"/>
            <a:ext cx="3628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6" name="Google Shape;3116;p55"/>
          <p:cNvCxnSpPr/>
          <p:nvPr/>
        </p:nvCxnSpPr>
        <p:spPr>
          <a:xfrm rot="10800000">
            <a:off x="457450" y="2873250"/>
            <a:ext cx="2667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7" name="Google Shape;3117;p55"/>
          <p:cNvCxnSpPr/>
          <p:nvPr/>
        </p:nvCxnSpPr>
        <p:spPr>
          <a:xfrm rot="10800000">
            <a:off x="457450" y="4068650"/>
            <a:ext cx="30489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8" name="Google Shape;3118;p55"/>
          <p:cNvCxnSpPr/>
          <p:nvPr/>
        </p:nvCxnSpPr>
        <p:spPr>
          <a:xfrm>
            <a:off x="5229225" y="1601675"/>
            <a:ext cx="3457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9" name="Google Shape;3119;p55"/>
          <p:cNvCxnSpPr/>
          <p:nvPr/>
        </p:nvCxnSpPr>
        <p:spPr>
          <a:xfrm>
            <a:off x="6016475" y="2873250"/>
            <a:ext cx="2670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0" name="Google Shape;3120;p55"/>
          <p:cNvCxnSpPr/>
          <p:nvPr/>
        </p:nvCxnSpPr>
        <p:spPr>
          <a:xfrm>
            <a:off x="5590650" y="4068650"/>
            <a:ext cx="3096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21" name="Google Shape;3121;p55"/>
          <p:cNvGrpSpPr/>
          <p:nvPr/>
        </p:nvGrpSpPr>
        <p:grpSpPr>
          <a:xfrm>
            <a:off x="2889517" y="1372740"/>
            <a:ext cx="3364965" cy="3227727"/>
            <a:chOff x="3090456" y="1637685"/>
            <a:chExt cx="3059894" cy="2935097"/>
          </a:xfrm>
        </p:grpSpPr>
        <p:sp>
          <p:nvSpPr>
            <p:cNvPr id="3122" name="Google Shape;3122;p55"/>
            <p:cNvSpPr/>
            <p:nvPr/>
          </p:nvSpPr>
          <p:spPr>
            <a:xfrm>
              <a:off x="3366375" y="3511361"/>
              <a:ext cx="1202954" cy="1060813"/>
            </a:xfrm>
            <a:custGeom>
              <a:avLst/>
              <a:gdLst/>
              <a:ahLst/>
              <a:cxnLst/>
              <a:rect l="l" t="t" r="r" b="b"/>
              <a:pathLst>
                <a:path w="7913" h="6978" extrusionOk="0">
                  <a:moveTo>
                    <a:pt x="1281" y="1"/>
                  </a:moveTo>
                  <a:lnTo>
                    <a:pt x="1" y="2359"/>
                  </a:lnTo>
                  <a:cubicBezTo>
                    <a:pt x="1643" y="5046"/>
                    <a:pt x="4562" y="6865"/>
                    <a:pt x="7913" y="6978"/>
                  </a:cubicBezTo>
                  <a:lnTo>
                    <a:pt x="6534" y="4782"/>
                  </a:lnTo>
                  <a:lnTo>
                    <a:pt x="7879" y="2338"/>
                  </a:lnTo>
                  <a:cubicBezTo>
                    <a:pt x="6284" y="2222"/>
                    <a:pt x="4839" y="1355"/>
                    <a:pt x="3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5"/>
            <p:cNvSpPr/>
            <p:nvPr/>
          </p:nvSpPr>
          <p:spPr>
            <a:xfrm>
              <a:off x="4679840" y="1639053"/>
              <a:ext cx="1206907" cy="1081944"/>
            </a:xfrm>
            <a:custGeom>
              <a:avLst/>
              <a:gdLst/>
              <a:ahLst/>
              <a:cxnLst/>
              <a:rect l="l" t="t" r="r" b="b"/>
              <a:pathLst>
                <a:path w="7939" h="7117" extrusionOk="0">
                  <a:moveTo>
                    <a:pt x="1" y="0"/>
                  </a:moveTo>
                  <a:lnTo>
                    <a:pt x="1344" y="2306"/>
                  </a:lnTo>
                  <a:lnTo>
                    <a:pt x="20" y="4642"/>
                  </a:lnTo>
                  <a:cubicBezTo>
                    <a:pt x="1653" y="4777"/>
                    <a:pt x="3117" y="5701"/>
                    <a:pt x="3942" y="7117"/>
                  </a:cubicBezTo>
                  <a:lnTo>
                    <a:pt x="6637" y="7117"/>
                  </a:lnTo>
                  <a:lnTo>
                    <a:pt x="7938" y="4775"/>
                  </a:lnTo>
                  <a:cubicBezTo>
                    <a:pt x="6324" y="2020"/>
                    <a:pt x="3388" y="1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5"/>
            <p:cNvSpPr/>
            <p:nvPr/>
          </p:nvSpPr>
          <p:spPr>
            <a:xfrm>
              <a:off x="3372608" y="1637685"/>
              <a:ext cx="1436765" cy="1037706"/>
            </a:xfrm>
            <a:custGeom>
              <a:avLst/>
              <a:gdLst/>
              <a:ahLst/>
              <a:cxnLst/>
              <a:rect l="l" t="t" r="r" b="b"/>
              <a:pathLst>
                <a:path w="9451" h="6826" extrusionOk="0">
                  <a:moveTo>
                    <a:pt x="8100" y="1"/>
                  </a:moveTo>
                  <a:cubicBezTo>
                    <a:pt x="4680" y="37"/>
                    <a:pt x="1686" y="1850"/>
                    <a:pt x="0" y="4560"/>
                  </a:cubicBezTo>
                  <a:lnTo>
                    <a:pt x="2731" y="4560"/>
                  </a:lnTo>
                  <a:lnTo>
                    <a:pt x="4051" y="6825"/>
                  </a:lnTo>
                  <a:cubicBezTo>
                    <a:pt x="4974" y="5471"/>
                    <a:pt x="6499" y="4653"/>
                    <a:pt x="8136" y="4634"/>
                  </a:cubicBezTo>
                  <a:lnTo>
                    <a:pt x="9450" y="2317"/>
                  </a:lnTo>
                  <a:lnTo>
                    <a:pt x="8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5"/>
            <p:cNvSpPr/>
            <p:nvPr/>
          </p:nvSpPr>
          <p:spPr>
            <a:xfrm>
              <a:off x="3090456" y="2395668"/>
              <a:ext cx="859535" cy="1408184"/>
            </a:xfrm>
            <a:custGeom>
              <a:avLst/>
              <a:gdLst/>
              <a:ahLst/>
              <a:cxnLst/>
              <a:rect l="l" t="t" r="r" b="b"/>
              <a:pathLst>
                <a:path w="5654" h="9263" extrusionOk="0">
                  <a:moveTo>
                    <a:pt x="1604" y="1"/>
                  </a:moveTo>
                  <a:cubicBezTo>
                    <a:pt x="18" y="2880"/>
                    <a:pt x="1" y="6371"/>
                    <a:pt x="1564" y="9263"/>
                  </a:cubicBezTo>
                  <a:lnTo>
                    <a:pt x="2842" y="6912"/>
                  </a:lnTo>
                  <a:lnTo>
                    <a:pt x="5565" y="6912"/>
                  </a:lnTo>
                  <a:cubicBezTo>
                    <a:pt x="4826" y="5438"/>
                    <a:pt x="4860" y="3697"/>
                    <a:pt x="5653" y="2252"/>
                  </a:cubicBezTo>
                  <a:lnTo>
                    <a:pt x="4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5"/>
            <p:cNvSpPr/>
            <p:nvPr/>
          </p:nvSpPr>
          <p:spPr>
            <a:xfrm>
              <a:off x="5293551" y="2431698"/>
              <a:ext cx="856799" cy="1404384"/>
            </a:xfrm>
            <a:custGeom>
              <a:avLst/>
              <a:gdLst/>
              <a:ahLst/>
              <a:cxnLst/>
              <a:rect l="l" t="t" r="r" b="b"/>
              <a:pathLst>
                <a:path w="5636" h="9238" extrusionOk="0">
                  <a:moveTo>
                    <a:pt x="4144" y="1"/>
                  </a:moveTo>
                  <a:lnTo>
                    <a:pt x="2852" y="2328"/>
                  </a:lnTo>
                  <a:lnTo>
                    <a:pt x="127" y="2330"/>
                  </a:lnTo>
                  <a:cubicBezTo>
                    <a:pt x="783" y="3754"/>
                    <a:pt x="736" y="5404"/>
                    <a:pt x="0" y="6789"/>
                  </a:cubicBezTo>
                  <a:lnTo>
                    <a:pt x="1354" y="9237"/>
                  </a:lnTo>
                  <a:lnTo>
                    <a:pt x="3971" y="9182"/>
                  </a:lnTo>
                  <a:cubicBezTo>
                    <a:pt x="5570" y="6347"/>
                    <a:pt x="5636" y="2895"/>
                    <a:pt x="4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5"/>
            <p:cNvSpPr/>
            <p:nvPr/>
          </p:nvSpPr>
          <p:spPr>
            <a:xfrm>
              <a:off x="4434782" y="3528387"/>
              <a:ext cx="1422931" cy="1044395"/>
            </a:xfrm>
            <a:custGeom>
              <a:avLst/>
              <a:gdLst/>
              <a:ahLst/>
              <a:cxnLst/>
              <a:rect l="l" t="t" r="r" b="b"/>
              <a:pathLst>
                <a:path w="9360" h="6870" extrusionOk="0">
                  <a:moveTo>
                    <a:pt x="5395" y="1"/>
                  </a:moveTo>
                  <a:cubicBezTo>
                    <a:pt x="4488" y="1365"/>
                    <a:pt x="2971" y="2201"/>
                    <a:pt x="1331" y="2237"/>
                  </a:cubicBezTo>
                  <a:lnTo>
                    <a:pt x="1" y="4655"/>
                  </a:lnTo>
                  <a:lnTo>
                    <a:pt x="1393" y="6870"/>
                  </a:lnTo>
                  <a:cubicBezTo>
                    <a:pt x="4744" y="6808"/>
                    <a:pt x="7676" y="5042"/>
                    <a:pt x="9360" y="2400"/>
                  </a:cubicBezTo>
                  <a:lnTo>
                    <a:pt x="9360" y="2400"/>
                  </a:lnTo>
                  <a:lnTo>
                    <a:pt x="6753" y="2457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5"/>
            <p:cNvSpPr/>
            <p:nvPr/>
          </p:nvSpPr>
          <p:spPr>
            <a:xfrm>
              <a:off x="3445525" y="1966525"/>
              <a:ext cx="2334600" cy="2334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9" name="Google Shape;3129;p55"/>
          <p:cNvSpPr/>
          <p:nvPr/>
        </p:nvSpPr>
        <p:spPr>
          <a:xfrm>
            <a:off x="8524723" y="3935347"/>
            <a:ext cx="3096" cy="45279"/>
          </a:xfrm>
          <a:custGeom>
            <a:avLst/>
            <a:gdLst/>
            <a:ahLst/>
            <a:cxnLst/>
            <a:rect l="l" t="t" r="r" b="b"/>
            <a:pathLst>
              <a:path w="8" h="117" extrusionOk="0">
                <a:moveTo>
                  <a:pt x="7" y="1"/>
                </a:moveTo>
                <a:cubicBezTo>
                  <a:pt x="6" y="40"/>
                  <a:pt x="4" y="79"/>
                  <a:pt x="0" y="117"/>
                </a:cubicBezTo>
                <a:lnTo>
                  <a:pt x="7" y="117"/>
                </a:lnTo>
                <a:lnTo>
                  <a:pt x="7" y="1"/>
                </a:lnTo>
                <a:close/>
              </a:path>
            </a:pathLst>
          </a:custGeom>
          <a:solidFill>
            <a:srgbClr val="DFF9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55"/>
          <p:cNvSpPr txBox="1"/>
          <p:nvPr/>
        </p:nvSpPr>
        <p:spPr>
          <a:xfrm>
            <a:off x="6981200" y="1348625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0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1" name="Google Shape;3131;p55"/>
          <p:cNvSpPr txBox="1"/>
          <p:nvPr/>
        </p:nvSpPr>
        <p:spPr>
          <a:xfrm>
            <a:off x="6981200" y="1549310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2" name="Google Shape;3132;p55"/>
          <p:cNvSpPr txBox="1"/>
          <p:nvPr/>
        </p:nvSpPr>
        <p:spPr>
          <a:xfrm>
            <a:off x="6981200" y="2630838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0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3" name="Google Shape;3133;p55"/>
          <p:cNvSpPr txBox="1"/>
          <p:nvPr/>
        </p:nvSpPr>
        <p:spPr>
          <a:xfrm>
            <a:off x="6981200" y="2807398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Planet Neptune is the farthest planet. It’s far away from Earth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4" name="Google Shape;3134;p55"/>
          <p:cNvSpPr txBox="1"/>
          <p:nvPr/>
        </p:nvSpPr>
        <p:spPr>
          <a:xfrm>
            <a:off x="6981200" y="3822363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000" b="1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5" name="Google Shape;3135;p55"/>
          <p:cNvSpPr txBox="1"/>
          <p:nvPr/>
        </p:nvSpPr>
        <p:spPr>
          <a:xfrm>
            <a:off x="6981200" y="3998926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smallest one. It was named after a Roman deity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6" name="Google Shape;3136;p55"/>
          <p:cNvSpPr txBox="1"/>
          <p:nvPr/>
        </p:nvSpPr>
        <p:spPr>
          <a:xfrm flipH="1">
            <a:off x="457188" y="1348625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000"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7" name="Google Shape;3137;p55"/>
          <p:cNvSpPr txBox="1"/>
          <p:nvPr/>
        </p:nvSpPr>
        <p:spPr>
          <a:xfrm flipH="1">
            <a:off x="457188" y="1549310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made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8" name="Google Shape;3138;p55"/>
          <p:cNvSpPr txBox="1"/>
          <p:nvPr/>
        </p:nvSpPr>
        <p:spPr>
          <a:xfrm flipH="1">
            <a:off x="457188" y="2630838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0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9" name="Google Shape;3139;p55"/>
          <p:cNvSpPr txBox="1"/>
          <p:nvPr/>
        </p:nvSpPr>
        <p:spPr>
          <a:xfrm flipH="1">
            <a:off x="457188" y="2807398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object in the Solar System and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0" name="Google Shape;3140;p55"/>
          <p:cNvSpPr txBox="1"/>
          <p:nvPr/>
        </p:nvSpPr>
        <p:spPr>
          <a:xfrm flipH="1">
            <a:off x="457188" y="3822363"/>
            <a:ext cx="17262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0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1" name="Google Shape;3141;p55"/>
          <p:cNvSpPr txBox="1"/>
          <p:nvPr/>
        </p:nvSpPr>
        <p:spPr>
          <a:xfrm flipH="1">
            <a:off x="457188" y="3998926"/>
            <a:ext cx="1726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very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2" name="Google Shape;3142;p55"/>
          <p:cNvSpPr/>
          <p:nvPr/>
        </p:nvSpPr>
        <p:spPr>
          <a:xfrm>
            <a:off x="3959076" y="2236952"/>
            <a:ext cx="1270199" cy="1272705"/>
          </a:xfrm>
          <a:custGeom>
            <a:avLst/>
            <a:gdLst/>
            <a:ahLst/>
            <a:cxnLst/>
            <a:rect l="l" t="t" r="r" b="b"/>
            <a:pathLst>
              <a:path w="62850" h="62974" extrusionOk="0">
                <a:moveTo>
                  <a:pt x="18265" y="1845"/>
                </a:moveTo>
                <a:lnTo>
                  <a:pt x="18910" y="1907"/>
                </a:lnTo>
                <a:lnTo>
                  <a:pt x="19525" y="1999"/>
                </a:lnTo>
                <a:lnTo>
                  <a:pt x="20171" y="2153"/>
                </a:lnTo>
                <a:lnTo>
                  <a:pt x="20786" y="2307"/>
                </a:lnTo>
                <a:lnTo>
                  <a:pt x="21370" y="2522"/>
                </a:lnTo>
                <a:lnTo>
                  <a:pt x="21985" y="2768"/>
                </a:lnTo>
                <a:lnTo>
                  <a:pt x="22539" y="3045"/>
                </a:lnTo>
                <a:lnTo>
                  <a:pt x="23123" y="3352"/>
                </a:lnTo>
                <a:lnTo>
                  <a:pt x="23646" y="3690"/>
                </a:lnTo>
                <a:lnTo>
                  <a:pt x="24168" y="4090"/>
                </a:lnTo>
                <a:lnTo>
                  <a:pt x="24691" y="4490"/>
                </a:lnTo>
                <a:lnTo>
                  <a:pt x="25152" y="4951"/>
                </a:lnTo>
                <a:lnTo>
                  <a:pt x="25552" y="5381"/>
                </a:lnTo>
                <a:lnTo>
                  <a:pt x="25952" y="5843"/>
                </a:lnTo>
                <a:lnTo>
                  <a:pt x="26321" y="6304"/>
                </a:lnTo>
                <a:lnTo>
                  <a:pt x="26628" y="6796"/>
                </a:lnTo>
                <a:lnTo>
                  <a:pt x="26936" y="7319"/>
                </a:lnTo>
                <a:lnTo>
                  <a:pt x="27212" y="7841"/>
                </a:lnTo>
                <a:lnTo>
                  <a:pt x="27458" y="8364"/>
                </a:lnTo>
                <a:lnTo>
                  <a:pt x="27643" y="8917"/>
                </a:lnTo>
                <a:lnTo>
                  <a:pt x="27827" y="9471"/>
                </a:lnTo>
                <a:lnTo>
                  <a:pt x="27981" y="10024"/>
                </a:lnTo>
                <a:lnTo>
                  <a:pt x="28104" y="10609"/>
                </a:lnTo>
                <a:lnTo>
                  <a:pt x="28196" y="11193"/>
                </a:lnTo>
                <a:lnTo>
                  <a:pt x="28258" y="11777"/>
                </a:lnTo>
                <a:lnTo>
                  <a:pt x="28258" y="12361"/>
                </a:lnTo>
                <a:lnTo>
                  <a:pt x="28258" y="12946"/>
                </a:lnTo>
                <a:lnTo>
                  <a:pt x="28227" y="13530"/>
                </a:lnTo>
                <a:lnTo>
                  <a:pt x="23769" y="8887"/>
                </a:lnTo>
                <a:lnTo>
                  <a:pt x="23615" y="8764"/>
                </a:lnTo>
                <a:lnTo>
                  <a:pt x="23461" y="8671"/>
                </a:lnTo>
                <a:lnTo>
                  <a:pt x="23277" y="8641"/>
                </a:lnTo>
                <a:lnTo>
                  <a:pt x="23123" y="8610"/>
                </a:lnTo>
                <a:lnTo>
                  <a:pt x="22938" y="8641"/>
                </a:lnTo>
                <a:lnTo>
                  <a:pt x="22754" y="8671"/>
                </a:lnTo>
                <a:lnTo>
                  <a:pt x="22600" y="8764"/>
                </a:lnTo>
                <a:lnTo>
                  <a:pt x="22446" y="8856"/>
                </a:lnTo>
                <a:lnTo>
                  <a:pt x="22323" y="9010"/>
                </a:lnTo>
                <a:lnTo>
                  <a:pt x="22231" y="9163"/>
                </a:lnTo>
                <a:lnTo>
                  <a:pt x="22200" y="9348"/>
                </a:lnTo>
                <a:lnTo>
                  <a:pt x="22170" y="9502"/>
                </a:lnTo>
                <a:lnTo>
                  <a:pt x="22170" y="9686"/>
                </a:lnTo>
                <a:lnTo>
                  <a:pt x="22231" y="9871"/>
                </a:lnTo>
                <a:lnTo>
                  <a:pt x="22323" y="10024"/>
                </a:lnTo>
                <a:lnTo>
                  <a:pt x="22416" y="10178"/>
                </a:lnTo>
                <a:lnTo>
                  <a:pt x="26936" y="14883"/>
                </a:lnTo>
                <a:lnTo>
                  <a:pt x="26351" y="14944"/>
                </a:lnTo>
                <a:lnTo>
                  <a:pt x="25767" y="14944"/>
                </a:lnTo>
                <a:lnTo>
                  <a:pt x="25152" y="14913"/>
                </a:lnTo>
                <a:lnTo>
                  <a:pt x="24568" y="14883"/>
                </a:lnTo>
                <a:lnTo>
                  <a:pt x="23984" y="14790"/>
                </a:lnTo>
                <a:lnTo>
                  <a:pt x="23400" y="14667"/>
                </a:lnTo>
                <a:lnTo>
                  <a:pt x="22846" y="14514"/>
                </a:lnTo>
                <a:lnTo>
                  <a:pt x="22262" y="14329"/>
                </a:lnTo>
                <a:lnTo>
                  <a:pt x="21708" y="14145"/>
                </a:lnTo>
                <a:lnTo>
                  <a:pt x="21186" y="13899"/>
                </a:lnTo>
                <a:lnTo>
                  <a:pt x="20663" y="13622"/>
                </a:lnTo>
                <a:lnTo>
                  <a:pt x="20140" y="13314"/>
                </a:lnTo>
                <a:lnTo>
                  <a:pt x="19648" y="12976"/>
                </a:lnTo>
                <a:lnTo>
                  <a:pt x="19187" y="12638"/>
                </a:lnTo>
                <a:lnTo>
                  <a:pt x="18726" y="12238"/>
                </a:lnTo>
                <a:lnTo>
                  <a:pt x="18265" y="11839"/>
                </a:lnTo>
                <a:lnTo>
                  <a:pt x="17834" y="11347"/>
                </a:lnTo>
                <a:lnTo>
                  <a:pt x="17404" y="10855"/>
                </a:lnTo>
                <a:lnTo>
                  <a:pt x="17035" y="10332"/>
                </a:lnTo>
                <a:lnTo>
                  <a:pt x="16666" y="9778"/>
                </a:lnTo>
                <a:lnTo>
                  <a:pt x="16358" y="9225"/>
                </a:lnTo>
                <a:lnTo>
                  <a:pt x="16081" y="8641"/>
                </a:lnTo>
                <a:lnTo>
                  <a:pt x="15836" y="8057"/>
                </a:lnTo>
                <a:lnTo>
                  <a:pt x="15651" y="7442"/>
                </a:lnTo>
                <a:lnTo>
                  <a:pt x="15467" y="6827"/>
                </a:lnTo>
                <a:lnTo>
                  <a:pt x="15344" y="6212"/>
                </a:lnTo>
                <a:lnTo>
                  <a:pt x="15251" y="5566"/>
                </a:lnTo>
                <a:lnTo>
                  <a:pt x="15190" y="4951"/>
                </a:lnTo>
                <a:lnTo>
                  <a:pt x="15159" y="4305"/>
                </a:lnTo>
                <a:lnTo>
                  <a:pt x="15190" y="3629"/>
                </a:lnTo>
                <a:lnTo>
                  <a:pt x="15251" y="2983"/>
                </a:lnTo>
                <a:lnTo>
                  <a:pt x="15344" y="2337"/>
                </a:lnTo>
                <a:lnTo>
                  <a:pt x="15374" y="2214"/>
                </a:lnTo>
                <a:lnTo>
                  <a:pt x="15467" y="2122"/>
                </a:lnTo>
                <a:lnTo>
                  <a:pt x="15559" y="2061"/>
                </a:lnTo>
                <a:lnTo>
                  <a:pt x="15682" y="1999"/>
                </a:lnTo>
                <a:lnTo>
                  <a:pt x="16327" y="1907"/>
                </a:lnTo>
                <a:lnTo>
                  <a:pt x="16973" y="1845"/>
                </a:lnTo>
                <a:close/>
                <a:moveTo>
                  <a:pt x="45692" y="1845"/>
                </a:moveTo>
                <a:lnTo>
                  <a:pt x="46184" y="1876"/>
                </a:lnTo>
                <a:lnTo>
                  <a:pt x="46676" y="1938"/>
                </a:lnTo>
                <a:lnTo>
                  <a:pt x="47168" y="1999"/>
                </a:lnTo>
                <a:lnTo>
                  <a:pt x="47291" y="2061"/>
                </a:lnTo>
                <a:lnTo>
                  <a:pt x="47383" y="2122"/>
                </a:lnTo>
                <a:lnTo>
                  <a:pt x="47445" y="2214"/>
                </a:lnTo>
                <a:lnTo>
                  <a:pt x="47506" y="2337"/>
                </a:lnTo>
                <a:lnTo>
                  <a:pt x="47598" y="2983"/>
                </a:lnTo>
                <a:lnTo>
                  <a:pt x="47660" y="3629"/>
                </a:lnTo>
                <a:lnTo>
                  <a:pt x="47691" y="4305"/>
                </a:lnTo>
                <a:lnTo>
                  <a:pt x="47660" y="4951"/>
                </a:lnTo>
                <a:lnTo>
                  <a:pt x="47598" y="5566"/>
                </a:lnTo>
                <a:lnTo>
                  <a:pt x="47506" y="6212"/>
                </a:lnTo>
                <a:lnTo>
                  <a:pt x="47383" y="6827"/>
                </a:lnTo>
                <a:lnTo>
                  <a:pt x="47199" y="7442"/>
                </a:lnTo>
                <a:lnTo>
                  <a:pt x="46983" y="8057"/>
                </a:lnTo>
                <a:lnTo>
                  <a:pt x="46737" y="8641"/>
                </a:lnTo>
                <a:lnTo>
                  <a:pt x="46461" y="9225"/>
                </a:lnTo>
                <a:lnTo>
                  <a:pt x="46153" y="9778"/>
                </a:lnTo>
                <a:lnTo>
                  <a:pt x="45815" y="10332"/>
                </a:lnTo>
                <a:lnTo>
                  <a:pt x="45415" y="10855"/>
                </a:lnTo>
                <a:lnTo>
                  <a:pt x="45016" y="11347"/>
                </a:lnTo>
                <a:lnTo>
                  <a:pt x="44554" y="11839"/>
                </a:lnTo>
                <a:lnTo>
                  <a:pt x="44124" y="12238"/>
                </a:lnTo>
                <a:lnTo>
                  <a:pt x="43663" y="12638"/>
                </a:lnTo>
                <a:lnTo>
                  <a:pt x="43171" y="12976"/>
                </a:lnTo>
                <a:lnTo>
                  <a:pt x="42679" y="13314"/>
                </a:lnTo>
                <a:lnTo>
                  <a:pt x="42187" y="13622"/>
                </a:lnTo>
                <a:lnTo>
                  <a:pt x="41664" y="13899"/>
                </a:lnTo>
                <a:lnTo>
                  <a:pt x="41111" y="14145"/>
                </a:lnTo>
                <a:lnTo>
                  <a:pt x="40557" y="14329"/>
                </a:lnTo>
                <a:lnTo>
                  <a:pt x="40004" y="14514"/>
                </a:lnTo>
                <a:lnTo>
                  <a:pt x="39419" y="14667"/>
                </a:lnTo>
                <a:lnTo>
                  <a:pt x="38866" y="14790"/>
                </a:lnTo>
                <a:lnTo>
                  <a:pt x="38282" y="14883"/>
                </a:lnTo>
                <a:lnTo>
                  <a:pt x="37667" y="14913"/>
                </a:lnTo>
                <a:lnTo>
                  <a:pt x="37083" y="14944"/>
                </a:lnTo>
                <a:lnTo>
                  <a:pt x="36498" y="14944"/>
                </a:lnTo>
                <a:lnTo>
                  <a:pt x="35883" y="14883"/>
                </a:lnTo>
                <a:lnTo>
                  <a:pt x="40403" y="10178"/>
                </a:lnTo>
                <a:lnTo>
                  <a:pt x="40526" y="10024"/>
                </a:lnTo>
                <a:lnTo>
                  <a:pt x="40619" y="9871"/>
                </a:lnTo>
                <a:lnTo>
                  <a:pt x="40649" y="9686"/>
                </a:lnTo>
                <a:lnTo>
                  <a:pt x="40680" y="9502"/>
                </a:lnTo>
                <a:lnTo>
                  <a:pt x="40649" y="9348"/>
                </a:lnTo>
                <a:lnTo>
                  <a:pt x="40588" y="9163"/>
                </a:lnTo>
                <a:lnTo>
                  <a:pt x="40496" y="9010"/>
                </a:lnTo>
                <a:lnTo>
                  <a:pt x="40373" y="8856"/>
                </a:lnTo>
                <a:lnTo>
                  <a:pt x="40250" y="8764"/>
                </a:lnTo>
                <a:lnTo>
                  <a:pt x="40065" y="8671"/>
                </a:lnTo>
                <a:lnTo>
                  <a:pt x="39911" y="8641"/>
                </a:lnTo>
                <a:lnTo>
                  <a:pt x="39727" y="8610"/>
                </a:lnTo>
                <a:lnTo>
                  <a:pt x="39542" y="8641"/>
                </a:lnTo>
                <a:lnTo>
                  <a:pt x="39389" y="8671"/>
                </a:lnTo>
                <a:lnTo>
                  <a:pt x="39235" y="8764"/>
                </a:lnTo>
                <a:lnTo>
                  <a:pt x="39081" y="8887"/>
                </a:lnTo>
                <a:lnTo>
                  <a:pt x="34623" y="13530"/>
                </a:lnTo>
                <a:lnTo>
                  <a:pt x="34561" y="12946"/>
                </a:lnTo>
                <a:lnTo>
                  <a:pt x="34561" y="12361"/>
                </a:lnTo>
                <a:lnTo>
                  <a:pt x="34592" y="11777"/>
                </a:lnTo>
                <a:lnTo>
                  <a:pt x="34653" y="11193"/>
                </a:lnTo>
                <a:lnTo>
                  <a:pt x="34746" y="10609"/>
                </a:lnTo>
                <a:lnTo>
                  <a:pt x="34838" y="10024"/>
                </a:lnTo>
                <a:lnTo>
                  <a:pt x="34992" y="9471"/>
                </a:lnTo>
                <a:lnTo>
                  <a:pt x="35176" y="8917"/>
                </a:lnTo>
                <a:lnTo>
                  <a:pt x="35391" y="8364"/>
                </a:lnTo>
                <a:lnTo>
                  <a:pt x="35637" y="7841"/>
                </a:lnTo>
                <a:lnTo>
                  <a:pt x="35914" y="7319"/>
                </a:lnTo>
                <a:lnTo>
                  <a:pt x="36191" y="6796"/>
                </a:lnTo>
                <a:lnTo>
                  <a:pt x="36529" y="6304"/>
                </a:lnTo>
                <a:lnTo>
                  <a:pt x="36898" y="5843"/>
                </a:lnTo>
                <a:lnTo>
                  <a:pt x="37267" y="5381"/>
                </a:lnTo>
                <a:lnTo>
                  <a:pt x="37667" y="4951"/>
                </a:lnTo>
                <a:lnTo>
                  <a:pt x="38066" y="4582"/>
                </a:lnTo>
                <a:lnTo>
                  <a:pt x="38466" y="4244"/>
                </a:lnTo>
                <a:lnTo>
                  <a:pt x="38897" y="3905"/>
                </a:lnTo>
                <a:lnTo>
                  <a:pt x="39327" y="3629"/>
                </a:lnTo>
                <a:lnTo>
                  <a:pt x="39758" y="3321"/>
                </a:lnTo>
                <a:lnTo>
                  <a:pt x="40219" y="3075"/>
                </a:lnTo>
                <a:lnTo>
                  <a:pt x="40680" y="2860"/>
                </a:lnTo>
                <a:lnTo>
                  <a:pt x="41141" y="2645"/>
                </a:lnTo>
                <a:lnTo>
                  <a:pt x="41633" y="2460"/>
                </a:lnTo>
                <a:lnTo>
                  <a:pt x="42125" y="2276"/>
                </a:lnTo>
                <a:lnTo>
                  <a:pt x="42617" y="2153"/>
                </a:lnTo>
                <a:lnTo>
                  <a:pt x="43140" y="2030"/>
                </a:lnTo>
                <a:lnTo>
                  <a:pt x="43663" y="1938"/>
                </a:lnTo>
                <a:lnTo>
                  <a:pt x="44155" y="1876"/>
                </a:lnTo>
                <a:lnTo>
                  <a:pt x="44677" y="1845"/>
                </a:lnTo>
                <a:close/>
                <a:moveTo>
                  <a:pt x="6396" y="30411"/>
                </a:moveTo>
                <a:lnTo>
                  <a:pt x="6642" y="30441"/>
                </a:lnTo>
                <a:lnTo>
                  <a:pt x="6857" y="30503"/>
                </a:lnTo>
                <a:lnTo>
                  <a:pt x="7042" y="30595"/>
                </a:lnTo>
                <a:lnTo>
                  <a:pt x="7257" y="30687"/>
                </a:lnTo>
                <a:lnTo>
                  <a:pt x="7441" y="30780"/>
                </a:lnTo>
                <a:lnTo>
                  <a:pt x="7595" y="30903"/>
                </a:lnTo>
                <a:lnTo>
                  <a:pt x="7779" y="31056"/>
                </a:lnTo>
                <a:lnTo>
                  <a:pt x="7902" y="31210"/>
                </a:lnTo>
                <a:lnTo>
                  <a:pt x="8025" y="31395"/>
                </a:lnTo>
                <a:lnTo>
                  <a:pt x="8148" y="31579"/>
                </a:lnTo>
                <a:lnTo>
                  <a:pt x="8241" y="31763"/>
                </a:lnTo>
                <a:lnTo>
                  <a:pt x="8333" y="31979"/>
                </a:lnTo>
                <a:lnTo>
                  <a:pt x="8364" y="32194"/>
                </a:lnTo>
                <a:lnTo>
                  <a:pt x="8425" y="32409"/>
                </a:lnTo>
                <a:lnTo>
                  <a:pt x="8425" y="32655"/>
                </a:lnTo>
                <a:lnTo>
                  <a:pt x="8425" y="34900"/>
                </a:lnTo>
                <a:lnTo>
                  <a:pt x="3844" y="34900"/>
                </a:lnTo>
                <a:lnTo>
                  <a:pt x="3628" y="34838"/>
                </a:lnTo>
                <a:lnTo>
                  <a:pt x="3413" y="34808"/>
                </a:lnTo>
                <a:lnTo>
                  <a:pt x="3198" y="34715"/>
                </a:lnTo>
                <a:lnTo>
                  <a:pt x="3013" y="34623"/>
                </a:lnTo>
                <a:lnTo>
                  <a:pt x="2829" y="34500"/>
                </a:lnTo>
                <a:lnTo>
                  <a:pt x="2645" y="34377"/>
                </a:lnTo>
                <a:lnTo>
                  <a:pt x="2491" y="34254"/>
                </a:lnTo>
                <a:lnTo>
                  <a:pt x="2337" y="34070"/>
                </a:lnTo>
                <a:lnTo>
                  <a:pt x="2214" y="33916"/>
                </a:lnTo>
                <a:lnTo>
                  <a:pt x="2091" y="33731"/>
                </a:lnTo>
                <a:lnTo>
                  <a:pt x="1999" y="33516"/>
                </a:lnTo>
                <a:lnTo>
                  <a:pt x="1937" y="33332"/>
                </a:lnTo>
                <a:lnTo>
                  <a:pt x="1876" y="33116"/>
                </a:lnTo>
                <a:lnTo>
                  <a:pt x="1845" y="32870"/>
                </a:lnTo>
                <a:lnTo>
                  <a:pt x="1845" y="32655"/>
                </a:lnTo>
                <a:lnTo>
                  <a:pt x="1845" y="32409"/>
                </a:lnTo>
                <a:lnTo>
                  <a:pt x="1876" y="32194"/>
                </a:lnTo>
                <a:lnTo>
                  <a:pt x="1937" y="31979"/>
                </a:lnTo>
                <a:lnTo>
                  <a:pt x="1999" y="31763"/>
                </a:lnTo>
                <a:lnTo>
                  <a:pt x="2091" y="31579"/>
                </a:lnTo>
                <a:lnTo>
                  <a:pt x="2214" y="31395"/>
                </a:lnTo>
                <a:lnTo>
                  <a:pt x="2337" y="31210"/>
                </a:lnTo>
                <a:lnTo>
                  <a:pt x="2491" y="31056"/>
                </a:lnTo>
                <a:lnTo>
                  <a:pt x="2645" y="30903"/>
                </a:lnTo>
                <a:lnTo>
                  <a:pt x="2829" y="30780"/>
                </a:lnTo>
                <a:lnTo>
                  <a:pt x="3013" y="30687"/>
                </a:lnTo>
                <a:lnTo>
                  <a:pt x="3198" y="30595"/>
                </a:lnTo>
                <a:lnTo>
                  <a:pt x="3413" y="30503"/>
                </a:lnTo>
                <a:lnTo>
                  <a:pt x="3628" y="30441"/>
                </a:lnTo>
                <a:lnTo>
                  <a:pt x="3844" y="30411"/>
                </a:lnTo>
                <a:close/>
                <a:moveTo>
                  <a:pt x="58975" y="30411"/>
                </a:moveTo>
                <a:lnTo>
                  <a:pt x="59191" y="30441"/>
                </a:lnTo>
                <a:lnTo>
                  <a:pt x="59406" y="30503"/>
                </a:lnTo>
                <a:lnTo>
                  <a:pt x="59621" y="30595"/>
                </a:lnTo>
                <a:lnTo>
                  <a:pt x="59836" y="30687"/>
                </a:lnTo>
                <a:lnTo>
                  <a:pt x="60021" y="30780"/>
                </a:lnTo>
                <a:lnTo>
                  <a:pt x="60174" y="30903"/>
                </a:lnTo>
                <a:lnTo>
                  <a:pt x="60328" y="31056"/>
                </a:lnTo>
                <a:lnTo>
                  <a:pt x="60482" y="31210"/>
                </a:lnTo>
                <a:lnTo>
                  <a:pt x="60605" y="31395"/>
                </a:lnTo>
                <a:lnTo>
                  <a:pt x="60728" y="31579"/>
                </a:lnTo>
                <a:lnTo>
                  <a:pt x="60820" y="31763"/>
                </a:lnTo>
                <a:lnTo>
                  <a:pt x="60912" y="31979"/>
                </a:lnTo>
                <a:lnTo>
                  <a:pt x="60943" y="32194"/>
                </a:lnTo>
                <a:lnTo>
                  <a:pt x="61005" y="32409"/>
                </a:lnTo>
                <a:lnTo>
                  <a:pt x="61005" y="32655"/>
                </a:lnTo>
                <a:lnTo>
                  <a:pt x="61005" y="32870"/>
                </a:lnTo>
                <a:lnTo>
                  <a:pt x="60943" y="33116"/>
                </a:lnTo>
                <a:lnTo>
                  <a:pt x="60912" y="33332"/>
                </a:lnTo>
                <a:lnTo>
                  <a:pt x="60820" y="33516"/>
                </a:lnTo>
                <a:lnTo>
                  <a:pt x="60728" y="33731"/>
                </a:lnTo>
                <a:lnTo>
                  <a:pt x="60605" y="33916"/>
                </a:lnTo>
                <a:lnTo>
                  <a:pt x="60482" y="34070"/>
                </a:lnTo>
                <a:lnTo>
                  <a:pt x="60328" y="34254"/>
                </a:lnTo>
                <a:lnTo>
                  <a:pt x="60174" y="34377"/>
                </a:lnTo>
                <a:lnTo>
                  <a:pt x="60021" y="34500"/>
                </a:lnTo>
                <a:lnTo>
                  <a:pt x="59836" y="34623"/>
                </a:lnTo>
                <a:lnTo>
                  <a:pt x="59621" y="34715"/>
                </a:lnTo>
                <a:lnTo>
                  <a:pt x="59406" y="34808"/>
                </a:lnTo>
                <a:lnTo>
                  <a:pt x="59191" y="34838"/>
                </a:lnTo>
                <a:lnTo>
                  <a:pt x="58975" y="34900"/>
                </a:lnTo>
                <a:lnTo>
                  <a:pt x="54425" y="34900"/>
                </a:lnTo>
                <a:lnTo>
                  <a:pt x="54425" y="32655"/>
                </a:lnTo>
                <a:lnTo>
                  <a:pt x="54425" y="32409"/>
                </a:lnTo>
                <a:lnTo>
                  <a:pt x="54455" y="32194"/>
                </a:lnTo>
                <a:lnTo>
                  <a:pt x="54517" y="31979"/>
                </a:lnTo>
                <a:lnTo>
                  <a:pt x="54578" y="31763"/>
                </a:lnTo>
                <a:lnTo>
                  <a:pt x="54671" y="31579"/>
                </a:lnTo>
                <a:lnTo>
                  <a:pt x="54794" y="31395"/>
                </a:lnTo>
                <a:lnTo>
                  <a:pt x="54917" y="31210"/>
                </a:lnTo>
                <a:lnTo>
                  <a:pt x="55070" y="31056"/>
                </a:lnTo>
                <a:lnTo>
                  <a:pt x="55224" y="30903"/>
                </a:lnTo>
                <a:lnTo>
                  <a:pt x="55408" y="30780"/>
                </a:lnTo>
                <a:lnTo>
                  <a:pt x="55593" y="30687"/>
                </a:lnTo>
                <a:lnTo>
                  <a:pt x="55777" y="30595"/>
                </a:lnTo>
                <a:lnTo>
                  <a:pt x="55993" y="30503"/>
                </a:lnTo>
                <a:lnTo>
                  <a:pt x="56208" y="30441"/>
                </a:lnTo>
                <a:lnTo>
                  <a:pt x="56423" y="30411"/>
                </a:lnTo>
                <a:close/>
                <a:moveTo>
                  <a:pt x="14206" y="41664"/>
                </a:moveTo>
                <a:lnTo>
                  <a:pt x="14421" y="41695"/>
                </a:lnTo>
                <a:lnTo>
                  <a:pt x="14636" y="41757"/>
                </a:lnTo>
                <a:lnTo>
                  <a:pt x="14821" y="41818"/>
                </a:lnTo>
                <a:lnTo>
                  <a:pt x="15005" y="41910"/>
                </a:lnTo>
                <a:lnTo>
                  <a:pt x="15190" y="42033"/>
                </a:lnTo>
                <a:lnTo>
                  <a:pt x="15344" y="42156"/>
                </a:lnTo>
                <a:lnTo>
                  <a:pt x="15497" y="42279"/>
                </a:lnTo>
                <a:lnTo>
                  <a:pt x="15651" y="42433"/>
                </a:lnTo>
                <a:lnTo>
                  <a:pt x="15774" y="42618"/>
                </a:lnTo>
                <a:lnTo>
                  <a:pt x="15866" y="42802"/>
                </a:lnTo>
                <a:lnTo>
                  <a:pt x="15959" y="42987"/>
                </a:lnTo>
                <a:lnTo>
                  <a:pt x="16051" y="43171"/>
                </a:lnTo>
                <a:lnTo>
                  <a:pt x="16081" y="43386"/>
                </a:lnTo>
                <a:lnTo>
                  <a:pt x="16112" y="43602"/>
                </a:lnTo>
                <a:lnTo>
                  <a:pt x="16143" y="43817"/>
                </a:lnTo>
                <a:lnTo>
                  <a:pt x="16143" y="44924"/>
                </a:lnTo>
                <a:lnTo>
                  <a:pt x="16112" y="45139"/>
                </a:lnTo>
                <a:lnTo>
                  <a:pt x="16081" y="45354"/>
                </a:lnTo>
                <a:lnTo>
                  <a:pt x="16051" y="45570"/>
                </a:lnTo>
                <a:lnTo>
                  <a:pt x="15959" y="45754"/>
                </a:lnTo>
                <a:lnTo>
                  <a:pt x="15866" y="45969"/>
                </a:lnTo>
                <a:lnTo>
                  <a:pt x="15774" y="46123"/>
                </a:lnTo>
                <a:lnTo>
                  <a:pt x="15651" y="46307"/>
                </a:lnTo>
                <a:lnTo>
                  <a:pt x="15497" y="46461"/>
                </a:lnTo>
                <a:lnTo>
                  <a:pt x="15344" y="46584"/>
                </a:lnTo>
                <a:lnTo>
                  <a:pt x="15190" y="46707"/>
                </a:lnTo>
                <a:lnTo>
                  <a:pt x="15005" y="46830"/>
                </a:lnTo>
                <a:lnTo>
                  <a:pt x="14821" y="46922"/>
                </a:lnTo>
                <a:lnTo>
                  <a:pt x="14636" y="46984"/>
                </a:lnTo>
                <a:lnTo>
                  <a:pt x="14421" y="47045"/>
                </a:lnTo>
                <a:lnTo>
                  <a:pt x="14206" y="47076"/>
                </a:lnTo>
                <a:lnTo>
                  <a:pt x="4151" y="47076"/>
                </a:lnTo>
                <a:lnTo>
                  <a:pt x="4151" y="41664"/>
                </a:lnTo>
                <a:close/>
                <a:moveTo>
                  <a:pt x="58668" y="41664"/>
                </a:moveTo>
                <a:lnTo>
                  <a:pt x="58668" y="47076"/>
                </a:lnTo>
                <a:lnTo>
                  <a:pt x="48613" y="47076"/>
                </a:lnTo>
                <a:lnTo>
                  <a:pt x="48398" y="47045"/>
                </a:lnTo>
                <a:lnTo>
                  <a:pt x="48213" y="46984"/>
                </a:lnTo>
                <a:lnTo>
                  <a:pt x="47998" y="46922"/>
                </a:lnTo>
                <a:lnTo>
                  <a:pt x="47814" y="46830"/>
                </a:lnTo>
                <a:lnTo>
                  <a:pt x="47660" y="46707"/>
                </a:lnTo>
                <a:lnTo>
                  <a:pt x="47475" y="46584"/>
                </a:lnTo>
                <a:lnTo>
                  <a:pt x="47322" y="46461"/>
                </a:lnTo>
                <a:lnTo>
                  <a:pt x="47199" y="46307"/>
                </a:lnTo>
                <a:lnTo>
                  <a:pt x="47076" y="46123"/>
                </a:lnTo>
                <a:lnTo>
                  <a:pt x="46953" y="45969"/>
                </a:lnTo>
                <a:lnTo>
                  <a:pt x="46860" y="45754"/>
                </a:lnTo>
                <a:lnTo>
                  <a:pt x="46799" y="45570"/>
                </a:lnTo>
                <a:lnTo>
                  <a:pt x="46737" y="45354"/>
                </a:lnTo>
                <a:lnTo>
                  <a:pt x="46707" y="45139"/>
                </a:lnTo>
                <a:lnTo>
                  <a:pt x="46707" y="44924"/>
                </a:lnTo>
                <a:lnTo>
                  <a:pt x="46707" y="43817"/>
                </a:lnTo>
                <a:lnTo>
                  <a:pt x="46707" y="43602"/>
                </a:lnTo>
                <a:lnTo>
                  <a:pt x="46737" y="43386"/>
                </a:lnTo>
                <a:lnTo>
                  <a:pt x="46799" y="43171"/>
                </a:lnTo>
                <a:lnTo>
                  <a:pt x="46860" y="42987"/>
                </a:lnTo>
                <a:lnTo>
                  <a:pt x="46953" y="42802"/>
                </a:lnTo>
                <a:lnTo>
                  <a:pt x="47076" y="42618"/>
                </a:lnTo>
                <a:lnTo>
                  <a:pt x="47199" y="42433"/>
                </a:lnTo>
                <a:lnTo>
                  <a:pt x="47322" y="42279"/>
                </a:lnTo>
                <a:lnTo>
                  <a:pt x="47475" y="42156"/>
                </a:lnTo>
                <a:lnTo>
                  <a:pt x="47660" y="42033"/>
                </a:lnTo>
                <a:lnTo>
                  <a:pt x="47814" y="41910"/>
                </a:lnTo>
                <a:lnTo>
                  <a:pt x="47998" y="41818"/>
                </a:lnTo>
                <a:lnTo>
                  <a:pt x="48213" y="41757"/>
                </a:lnTo>
                <a:lnTo>
                  <a:pt x="48398" y="41695"/>
                </a:lnTo>
                <a:lnTo>
                  <a:pt x="48613" y="41664"/>
                </a:lnTo>
                <a:close/>
                <a:moveTo>
                  <a:pt x="12453" y="53841"/>
                </a:moveTo>
                <a:lnTo>
                  <a:pt x="12453" y="60113"/>
                </a:lnTo>
                <a:lnTo>
                  <a:pt x="12422" y="60329"/>
                </a:lnTo>
                <a:lnTo>
                  <a:pt x="12361" y="60513"/>
                </a:lnTo>
                <a:lnTo>
                  <a:pt x="12269" y="60667"/>
                </a:lnTo>
                <a:lnTo>
                  <a:pt x="12176" y="60821"/>
                </a:lnTo>
                <a:lnTo>
                  <a:pt x="12023" y="60944"/>
                </a:lnTo>
                <a:lnTo>
                  <a:pt x="11838" y="61036"/>
                </a:lnTo>
                <a:lnTo>
                  <a:pt x="11654" y="61097"/>
                </a:lnTo>
                <a:lnTo>
                  <a:pt x="11469" y="61128"/>
                </a:lnTo>
                <a:lnTo>
                  <a:pt x="5166" y="61128"/>
                </a:lnTo>
                <a:lnTo>
                  <a:pt x="4951" y="61097"/>
                </a:lnTo>
                <a:lnTo>
                  <a:pt x="4766" y="61036"/>
                </a:lnTo>
                <a:lnTo>
                  <a:pt x="4612" y="60944"/>
                </a:lnTo>
                <a:lnTo>
                  <a:pt x="4459" y="60821"/>
                </a:lnTo>
                <a:lnTo>
                  <a:pt x="4336" y="60667"/>
                </a:lnTo>
                <a:lnTo>
                  <a:pt x="4243" y="60513"/>
                </a:lnTo>
                <a:lnTo>
                  <a:pt x="4182" y="60329"/>
                </a:lnTo>
                <a:lnTo>
                  <a:pt x="4151" y="60113"/>
                </a:lnTo>
                <a:lnTo>
                  <a:pt x="4151" y="53841"/>
                </a:lnTo>
                <a:close/>
                <a:moveTo>
                  <a:pt x="58668" y="53841"/>
                </a:moveTo>
                <a:lnTo>
                  <a:pt x="58668" y="60113"/>
                </a:lnTo>
                <a:lnTo>
                  <a:pt x="58668" y="60329"/>
                </a:lnTo>
                <a:lnTo>
                  <a:pt x="58606" y="60513"/>
                </a:lnTo>
                <a:lnTo>
                  <a:pt x="58514" y="60667"/>
                </a:lnTo>
                <a:lnTo>
                  <a:pt x="58391" y="60821"/>
                </a:lnTo>
                <a:lnTo>
                  <a:pt x="58237" y="60944"/>
                </a:lnTo>
                <a:lnTo>
                  <a:pt x="58053" y="61036"/>
                </a:lnTo>
                <a:lnTo>
                  <a:pt x="57868" y="61097"/>
                </a:lnTo>
                <a:lnTo>
                  <a:pt x="57684" y="61128"/>
                </a:lnTo>
                <a:lnTo>
                  <a:pt x="51380" y="61128"/>
                </a:lnTo>
                <a:lnTo>
                  <a:pt x="51165" y="61097"/>
                </a:lnTo>
                <a:lnTo>
                  <a:pt x="50981" y="61036"/>
                </a:lnTo>
                <a:lnTo>
                  <a:pt x="50827" y="60944"/>
                </a:lnTo>
                <a:lnTo>
                  <a:pt x="50673" y="60821"/>
                </a:lnTo>
                <a:lnTo>
                  <a:pt x="50550" y="60667"/>
                </a:lnTo>
                <a:lnTo>
                  <a:pt x="50458" y="60513"/>
                </a:lnTo>
                <a:lnTo>
                  <a:pt x="50397" y="60329"/>
                </a:lnTo>
                <a:lnTo>
                  <a:pt x="50366" y="60113"/>
                </a:lnTo>
                <a:lnTo>
                  <a:pt x="50366" y="53841"/>
                </a:lnTo>
                <a:close/>
                <a:moveTo>
                  <a:pt x="16850" y="0"/>
                </a:moveTo>
                <a:lnTo>
                  <a:pt x="16081" y="93"/>
                </a:lnTo>
                <a:lnTo>
                  <a:pt x="15344" y="185"/>
                </a:lnTo>
                <a:lnTo>
                  <a:pt x="15005" y="277"/>
                </a:lnTo>
                <a:lnTo>
                  <a:pt x="14698" y="431"/>
                </a:lnTo>
                <a:lnTo>
                  <a:pt x="14390" y="615"/>
                </a:lnTo>
                <a:lnTo>
                  <a:pt x="14144" y="831"/>
                </a:lnTo>
                <a:lnTo>
                  <a:pt x="13929" y="1077"/>
                </a:lnTo>
                <a:lnTo>
                  <a:pt x="13745" y="1353"/>
                </a:lnTo>
                <a:lnTo>
                  <a:pt x="13622" y="1661"/>
                </a:lnTo>
                <a:lnTo>
                  <a:pt x="13529" y="1999"/>
                </a:lnTo>
                <a:lnTo>
                  <a:pt x="13406" y="2768"/>
                </a:lnTo>
                <a:lnTo>
                  <a:pt x="13345" y="3537"/>
                </a:lnTo>
                <a:lnTo>
                  <a:pt x="13314" y="4305"/>
                </a:lnTo>
                <a:lnTo>
                  <a:pt x="13345" y="5043"/>
                </a:lnTo>
                <a:lnTo>
                  <a:pt x="13406" y="5812"/>
                </a:lnTo>
                <a:lnTo>
                  <a:pt x="13529" y="6550"/>
                </a:lnTo>
                <a:lnTo>
                  <a:pt x="13683" y="7288"/>
                </a:lnTo>
                <a:lnTo>
                  <a:pt x="13868" y="7995"/>
                </a:lnTo>
                <a:lnTo>
                  <a:pt x="14114" y="8702"/>
                </a:lnTo>
                <a:lnTo>
                  <a:pt x="14390" y="9409"/>
                </a:lnTo>
                <a:lnTo>
                  <a:pt x="14729" y="10086"/>
                </a:lnTo>
                <a:lnTo>
                  <a:pt x="15098" y="10732"/>
                </a:lnTo>
                <a:lnTo>
                  <a:pt x="15497" y="11377"/>
                </a:lnTo>
                <a:lnTo>
                  <a:pt x="15959" y="11992"/>
                </a:lnTo>
                <a:lnTo>
                  <a:pt x="16450" y="12577"/>
                </a:lnTo>
                <a:lnTo>
                  <a:pt x="16973" y="13130"/>
                </a:lnTo>
                <a:lnTo>
                  <a:pt x="17434" y="13560"/>
                </a:lnTo>
                <a:lnTo>
                  <a:pt x="17896" y="13960"/>
                </a:lnTo>
                <a:lnTo>
                  <a:pt x="18388" y="14360"/>
                </a:lnTo>
                <a:lnTo>
                  <a:pt x="18880" y="14698"/>
                </a:lnTo>
                <a:lnTo>
                  <a:pt x="19402" y="15036"/>
                </a:lnTo>
                <a:lnTo>
                  <a:pt x="19925" y="15344"/>
                </a:lnTo>
                <a:lnTo>
                  <a:pt x="20478" y="15590"/>
                </a:lnTo>
                <a:lnTo>
                  <a:pt x="21032" y="15836"/>
                </a:lnTo>
                <a:lnTo>
                  <a:pt x="21616" y="16051"/>
                </a:lnTo>
                <a:lnTo>
                  <a:pt x="22200" y="16266"/>
                </a:lnTo>
                <a:lnTo>
                  <a:pt x="22785" y="16420"/>
                </a:lnTo>
                <a:lnTo>
                  <a:pt x="23369" y="16543"/>
                </a:lnTo>
                <a:lnTo>
                  <a:pt x="23984" y="16666"/>
                </a:lnTo>
                <a:lnTo>
                  <a:pt x="24568" y="16728"/>
                </a:lnTo>
                <a:lnTo>
                  <a:pt x="25183" y="16789"/>
                </a:lnTo>
                <a:lnTo>
                  <a:pt x="26382" y="16789"/>
                </a:lnTo>
                <a:lnTo>
                  <a:pt x="26936" y="16728"/>
                </a:lnTo>
                <a:lnTo>
                  <a:pt x="27520" y="16666"/>
                </a:lnTo>
                <a:lnTo>
                  <a:pt x="28104" y="16574"/>
                </a:lnTo>
                <a:lnTo>
                  <a:pt x="28473" y="16482"/>
                </a:lnTo>
                <a:lnTo>
                  <a:pt x="28873" y="16974"/>
                </a:lnTo>
                <a:lnTo>
                  <a:pt x="29242" y="17496"/>
                </a:lnTo>
                <a:lnTo>
                  <a:pt x="29549" y="18019"/>
                </a:lnTo>
                <a:lnTo>
                  <a:pt x="29826" y="18603"/>
                </a:lnTo>
                <a:lnTo>
                  <a:pt x="30041" y="19157"/>
                </a:lnTo>
                <a:lnTo>
                  <a:pt x="30226" y="19772"/>
                </a:lnTo>
                <a:lnTo>
                  <a:pt x="30379" y="20387"/>
                </a:lnTo>
                <a:lnTo>
                  <a:pt x="30441" y="21002"/>
                </a:lnTo>
                <a:lnTo>
                  <a:pt x="28627" y="21063"/>
                </a:lnTo>
                <a:lnTo>
                  <a:pt x="26782" y="21186"/>
                </a:lnTo>
                <a:lnTo>
                  <a:pt x="24968" y="21340"/>
                </a:lnTo>
                <a:lnTo>
                  <a:pt x="23123" y="21586"/>
                </a:lnTo>
                <a:lnTo>
                  <a:pt x="22938" y="21617"/>
                </a:lnTo>
                <a:lnTo>
                  <a:pt x="22785" y="21709"/>
                </a:lnTo>
                <a:lnTo>
                  <a:pt x="22631" y="21801"/>
                </a:lnTo>
                <a:lnTo>
                  <a:pt x="22508" y="21924"/>
                </a:lnTo>
                <a:lnTo>
                  <a:pt x="22416" y="22078"/>
                </a:lnTo>
                <a:lnTo>
                  <a:pt x="22354" y="22262"/>
                </a:lnTo>
                <a:lnTo>
                  <a:pt x="22323" y="22416"/>
                </a:lnTo>
                <a:lnTo>
                  <a:pt x="22354" y="22631"/>
                </a:lnTo>
                <a:lnTo>
                  <a:pt x="22385" y="22785"/>
                </a:lnTo>
                <a:lnTo>
                  <a:pt x="22446" y="22969"/>
                </a:lnTo>
                <a:lnTo>
                  <a:pt x="22569" y="23092"/>
                </a:lnTo>
                <a:lnTo>
                  <a:pt x="22692" y="23215"/>
                </a:lnTo>
                <a:lnTo>
                  <a:pt x="22846" y="23308"/>
                </a:lnTo>
                <a:lnTo>
                  <a:pt x="23000" y="23369"/>
                </a:lnTo>
                <a:lnTo>
                  <a:pt x="23184" y="23400"/>
                </a:lnTo>
                <a:lnTo>
                  <a:pt x="23369" y="23400"/>
                </a:lnTo>
                <a:lnTo>
                  <a:pt x="24968" y="23215"/>
                </a:lnTo>
                <a:lnTo>
                  <a:pt x="26536" y="23062"/>
                </a:lnTo>
                <a:lnTo>
                  <a:pt x="28104" y="22939"/>
                </a:lnTo>
                <a:lnTo>
                  <a:pt x="29672" y="22877"/>
                </a:lnTo>
                <a:lnTo>
                  <a:pt x="31240" y="22846"/>
                </a:lnTo>
                <a:lnTo>
                  <a:pt x="32809" y="22846"/>
                </a:lnTo>
                <a:lnTo>
                  <a:pt x="34377" y="22908"/>
                </a:lnTo>
                <a:lnTo>
                  <a:pt x="35914" y="23031"/>
                </a:lnTo>
                <a:lnTo>
                  <a:pt x="37482" y="23154"/>
                </a:lnTo>
                <a:lnTo>
                  <a:pt x="39050" y="23338"/>
                </a:lnTo>
                <a:lnTo>
                  <a:pt x="40588" y="23554"/>
                </a:lnTo>
                <a:lnTo>
                  <a:pt x="42156" y="23830"/>
                </a:lnTo>
                <a:lnTo>
                  <a:pt x="43693" y="24138"/>
                </a:lnTo>
                <a:lnTo>
                  <a:pt x="45231" y="24507"/>
                </a:lnTo>
                <a:lnTo>
                  <a:pt x="46768" y="24876"/>
                </a:lnTo>
                <a:lnTo>
                  <a:pt x="48306" y="25337"/>
                </a:lnTo>
                <a:lnTo>
                  <a:pt x="48582" y="25429"/>
                </a:lnTo>
                <a:lnTo>
                  <a:pt x="48828" y="25552"/>
                </a:lnTo>
                <a:lnTo>
                  <a:pt x="49074" y="25737"/>
                </a:lnTo>
                <a:lnTo>
                  <a:pt x="49290" y="25921"/>
                </a:lnTo>
                <a:lnTo>
                  <a:pt x="49474" y="26167"/>
                </a:lnTo>
                <a:lnTo>
                  <a:pt x="49628" y="26413"/>
                </a:lnTo>
                <a:lnTo>
                  <a:pt x="49782" y="26690"/>
                </a:lnTo>
                <a:lnTo>
                  <a:pt x="49874" y="26998"/>
                </a:lnTo>
                <a:lnTo>
                  <a:pt x="52241" y="34900"/>
                </a:lnTo>
                <a:lnTo>
                  <a:pt x="44339" y="34900"/>
                </a:lnTo>
                <a:lnTo>
                  <a:pt x="44155" y="34931"/>
                </a:lnTo>
                <a:lnTo>
                  <a:pt x="43970" y="34961"/>
                </a:lnTo>
                <a:lnTo>
                  <a:pt x="43816" y="35054"/>
                </a:lnTo>
                <a:lnTo>
                  <a:pt x="43693" y="35177"/>
                </a:lnTo>
                <a:lnTo>
                  <a:pt x="43570" y="35300"/>
                </a:lnTo>
                <a:lnTo>
                  <a:pt x="43478" y="35453"/>
                </a:lnTo>
                <a:lnTo>
                  <a:pt x="43417" y="35638"/>
                </a:lnTo>
                <a:lnTo>
                  <a:pt x="43417" y="35822"/>
                </a:lnTo>
                <a:lnTo>
                  <a:pt x="43417" y="36007"/>
                </a:lnTo>
                <a:lnTo>
                  <a:pt x="43478" y="36191"/>
                </a:lnTo>
                <a:lnTo>
                  <a:pt x="43570" y="36345"/>
                </a:lnTo>
                <a:lnTo>
                  <a:pt x="43693" y="36468"/>
                </a:lnTo>
                <a:lnTo>
                  <a:pt x="43816" y="36591"/>
                </a:lnTo>
                <a:lnTo>
                  <a:pt x="43970" y="36683"/>
                </a:lnTo>
                <a:lnTo>
                  <a:pt x="44155" y="36714"/>
                </a:lnTo>
                <a:lnTo>
                  <a:pt x="44339" y="36745"/>
                </a:lnTo>
                <a:lnTo>
                  <a:pt x="55439" y="36745"/>
                </a:lnTo>
                <a:lnTo>
                  <a:pt x="55777" y="36806"/>
                </a:lnTo>
                <a:lnTo>
                  <a:pt x="56085" y="36868"/>
                </a:lnTo>
                <a:lnTo>
                  <a:pt x="56392" y="36991"/>
                </a:lnTo>
                <a:lnTo>
                  <a:pt x="56669" y="37114"/>
                </a:lnTo>
                <a:lnTo>
                  <a:pt x="56946" y="37267"/>
                </a:lnTo>
                <a:lnTo>
                  <a:pt x="57223" y="37421"/>
                </a:lnTo>
                <a:lnTo>
                  <a:pt x="57469" y="37636"/>
                </a:lnTo>
                <a:lnTo>
                  <a:pt x="57684" y="37852"/>
                </a:lnTo>
                <a:lnTo>
                  <a:pt x="57899" y="38098"/>
                </a:lnTo>
                <a:lnTo>
                  <a:pt x="58084" y="38344"/>
                </a:lnTo>
                <a:lnTo>
                  <a:pt x="58237" y="38620"/>
                </a:lnTo>
                <a:lnTo>
                  <a:pt x="58391" y="38897"/>
                </a:lnTo>
                <a:lnTo>
                  <a:pt x="58483" y="39174"/>
                </a:lnTo>
                <a:lnTo>
                  <a:pt x="58576" y="39512"/>
                </a:lnTo>
                <a:lnTo>
                  <a:pt x="58637" y="39820"/>
                </a:lnTo>
                <a:lnTo>
                  <a:pt x="48859" y="39820"/>
                </a:lnTo>
                <a:lnTo>
                  <a:pt x="48429" y="39850"/>
                </a:lnTo>
                <a:lnTo>
                  <a:pt x="48029" y="39912"/>
                </a:lnTo>
                <a:lnTo>
                  <a:pt x="47660" y="40004"/>
                </a:lnTo>
                <a:lnTo>
                  <a:pt x="47291" y="40127"/>
                </a:lnTo>
                <a:lnTo>
                  <a:pt x="46953" y="40312"/>
                </a:lnTo>
                <a:lnTo>
                  <a:pt x="46614" y="40496"/>
                </a:lnTo>
                <a:lnTo>
                  <a:pt x="46307" y="40742"/>
                </a:lnTo>
                <a:lnTo>
                  <a:pt x="46030" y="40988"/>
                </a:lnTo>
                <a:lnTo>
                  <a:pt x="45754" y="41265"/>
                </a:lnTo>
                <a:lnTo>
                  <a:pt x="45538" y="41572"/>
                </a:lnTo>
                <a:lnTo>
                  <a:pt x="45323" y="41910"/>
                </a:lnTo>
                <a:lnTo>
                  <a:pt x="45169" y="42249"/>
                </a:lnTo>
                <a:lnTo>
                  <a:pt x="45046" y="42618"/>
                </a:lnTo>
                <a:lnTo>
                  <a:pt x="44923" y="43017"/>
                </a:lnTo>
                <a:lnTo>
                  <a:pt x="44862" y="43417"/>
                </a:lnTo>
                <a:lnTo>
                  <a:pt x="44862" y="43817"/>
                </a:lnTo>
                <a:lnTo>
                  <a:pt x="44862" y="44924"/>
                </a:lnTo>
                <a:lnTo>
                  <a:pt x="44862" y="45354"/>
                </a:lnTo>
                <a:lnTo>
                  <a:pt x="44923" y="45723"/>
                </a:lnTo>
                <a:lnTo>
                  <a:pt x="45046" y="46123"/>
                </a:lnTo>
                <a:lnTo>
                  <a:pt x="45169" y="46492"/>
                </a:lnTo>
                <a:lnTo>
                  <a:pt x="45323" y="46830"/>
                </a:lnTo>
                <a:lnTo>
                  <a:pt x="45538" y="47168"/>
                </a:lnTo>
                <a:lnTo>
                  <a:pt x="45754" y="47476"/>
                </a:lnTo>
                <a:lnTo>
                  <a:pt x="46030" y="47753"/>
                </a:lnTo>
                <a:lnTo>
                  <a:pt x="46307" y="47999"/>
                </a:lnTo>
                <a:lnTo>
                  <a:pt x="46614" y="48245"/>
                </a:lnTo>
                <a:lnTo>
                  <a:pt x="46953" y="48429"/>
                </a:lnTo>
                <a:lnTo>
                  <a:pt x="47291" y="48614"/>
                </a:lnTo>
                <a:lnTo>
                  <a:pt x="47660" y="48737"/>
                </a:lnTo>
                <a:lnTo>
                  <a:pt x="48029" y="48829"/>
                </a:lnTo>
                <a:lnTo>
                  <a:pt x="48429" y="48890"/>
                </a:lnTo>
                <a:lnTo>
                  <a:pt x="48859" y="48921"/>
                </a:lnTo>
                <a:lnTo>
                  <a:pt x="58668" y="48921"/>
                </a:lnTo>
                <a:lnTo>
                  <a:pt x="58668" y="51996"/>
                </a:lnTo>
                <a:lnTo>
                  <a:pt x="41449" y="51996"/>
                </a:lnTo>
                <a:lnTo>
                  <a:pt x="41541" y="51781"/>
                </a:lnTo>
                <a:lnTo>
                  <a:pt x="41572" y="51565"/>
                </a:lnTo>
                <a:lnTo>
                  <a:pt x="41603" y="51319"/>
                </a:lnTo>
                <a:lnTo>
                  <a:pt x="41633" y="51073"/>
                </a:lnTo>
                <a:lnTo>
                  <a:pt x="41633" y="48214"/>
                </a:lnTo>
                <a:lnTo>
                  <a:pt x="41603" y="47937"/>
                </a:lnTo>
                <a:lnTo>
                  <a:pt x="41572" y="47660"/>
                </a:lnTo>
                <a:lnTo>
                  <a:pt x="41510" y="47384"/>
                </a:lnTo>
                <a:lnTo>
                  <a:pt x="41387" y="47138"/>
                </a:lnTo>
                <a:lnTo>
                  <a:pt x="41295" y="46892"/>
                </a:lnTo>
                <a:lnTo>
                  <a:pt x="41141" y="46676"/>
                </a:lnTo>
                <a:lnTo>
                  <a:pt x="40988" y="46461"/>
                </a:lnTo>
                <a:lnTo>
                  <a:pt x="40803" y="46277"/>
                </a:lnTo>
                <a:lnTo>
                  <a:pt x="40619" y="46092"/>
                </a:lnTo>
                <a:lnTo>
                  <a:pt x="40403" y="45938"/>
                </a:lnTo>
                <a:lnTo>
                  <a:pt x="40157" y="45785"/>
                </a:lnTo>
                <a:lnTo>
                  <a:pt x="39942" y="45662"/>
                </a:lnTo>
                <a:lnTo>
                  <a:pt x="39665" y="45570"/>
                </a:lnTo>
                <a:lnTo>
                  <a:pt x="39419" y="45508"/>
                </a:lnTo>
                <a:lnTo>
                  <a:pt x="39143" y="45477"/>
                </a:lnTo>
                <a:lnTo>
                  <a:pt x="38866" y="45447"/>
                </a:lnTo>
                <a:lnTo>
                  <a:pt x="23984" y="45447"/>
                </a:lnTo>
                <a:lnTo>
                  <a:pt x="23707" y="45477"/>
                </a:lnTo>
                <a:lnTo>
                  <a:pt x="23430" y="45508"/>
                </a:lnTo>
                <a:lnTo>
                  <a:pt x="23154" y="45570"/>
                </a:lnTo>
                <a:lnTo>
                  <a:pt x="22908" y="45662"/>
                </a:lnTo>
                <a:lnTo>
                  <a:pt x="22662" y="45785"/>
                </a:lnTo>
                <a:lnTo>
                  <a:pt x="22446" y="45938"/>
                </a:lnTo>
                <a:lnTo>
                  <a:pt x="22231" y="46092"/>
                </a:lnTo>
                <a:lnTo>
                  <a:pt x="22016" y="46277"/>
                </a:lnTo>
                <a:lnTo>
                  <a:pt x="21862" y="46461"/>
                </a:lnTo>
                <a:lnTo>
                  <a:pt x="21678" y="46676"/>
                </a:lnTo>
                <a:lnTo>
                  <a:pt x="21555" y="46892"/>
                </a:lnTo>
                <a:lnTo>
                  <a:pt x="21432" y="47138"/>
                </a:lnTo>
                <a:lnTo>
                  <a:pt x="21339" y="47384"/>
                </a:lnTo>
                <a:lnTo>
                  <a:pt x="21278" y="47660"/>
                </a:lnTo>
                <a:lnTo>
                  <a:pt x="21216" y="47937"/>
                </a:lnTo>
                <a:lnTo>
                  <a:pt x="21216" y="48214"/>
                </a:lnTo>
                <a:lnTo>
                  <a:pt x="21216" y="51073"/>
                </a:lnTo>
                <a:lnTo>
                  <a:pt x="21216" y="51319"/>
                </a:lnTo>
                <a:lnTo>
                  <a:pt x="21247" y="51565"/>
                </a:lnTo>
                <a:lnTo>
                  <a:pt x="21309" y="51781"/>
                </a:lnTo>
                <a:lnTo>
                  <a:pt x="21370" y="51996"/>
                </a:lnTo>
                <a:lnTo>
                  <a:pt x="4151" y="51996"/>
                </a:lnTo>
                <a:lnTo>
                  <a:pt x="4151" y="48921"/>
                </a:lnTo>
                <a:lnTo>
                  <a:pt x="13991" y="48921"/>
                </a:lnTo>
                <a:lnTo>
                  <a:pt x="14390" y="48890"/>
                </a:lnTo>
                <a:lnTo>
                  <a:pt x="14790" y="48829"/>
                </a:lnTo>
                <a:lnTo>
                  <a:pt x="15190" y="48737"/>
                </a:lnTo>
                <a:lnTo>
                  <a:pt x="15528" y="48614"/>
                </a:lnTo>
                <a:lnTo>
                  <a:pt x="15897" y="48429"/>
                </a:lnTo>
                <a:lnTo>
                  <a:pt x="16235" y="48245"/>
                </a:lnTo>
                <a:lnTo>
                  <a:pt x="16543" y="47999"/>
                </a:lnTo>
                <a:lnTo>
                  <a:pt x="16819" y="47753"/>
                </a:lnTo>
                <a:lnTo>
                  <a:pt x="17065" y="47476"/>
                </a:lnTo>
                <a:lnTo>
                  <a:pt x="17311" y="47168"/>
                </a:lnTo>
                <a:lnTo>
                  <a:pt x="17496" y="46830"/>
                </a:lnTo>
                <a:lnTo>
                  <a:pt x="17680" y="46492"/>
                </a:lnTo>
                <a:lnTo>
                  <a:pt x="17803" y="46123"/>
                </a:lnTo>
                <a:lnTo>
                  <a:pt x="17896" y="45723"/>
                </a:lnTo>
                <a:lnTo>
                  <a:pt x="17957" y="45354"/>
                </a:lnTo>
                <a:lnTo>
                  <a:pt x="17988" y="44924"/>
                </a:lnTo>
                <a:lnTo>
                  <a:pt x="17988" y="43817"/>
                </a:lnTo>
                <a:lnTo>
                  <a:pt x="17957" y="43417"/>
                </a:lnTo>
                <a:lnTo>
                  <a:pt x="17896" y="43017"/>
                </a:lnTo>
                <a:lnTo>
                  <a:pt x="17803" y="42618"/>
                </a:lnTo>
                <a:lnTo>
                  <a:pt x="17680" y="42249"/>
                </a:lnTo>
                <a:lnTo>
                  <a:pt x="17496" y="41910"/>
                </a:lnTo>
                <a:lnTo>
                  <a:pt x="17311" y="41572"/>
                </a:lnTo>
                <a:lnTo>
                  <a:pt x="17065" y="41265"/>
                </a:lnTo>
                <a:lnTo>
                  <a:pt x="16819" y="40988"/>
                </a:lnTo>
                <a:lnTo>
                  <a:pt x="16543" y="40742"/>
                </a:lnTo>
                <a:lnTo>
                  <a:pt x="16235" y="40496"/>
                </a:lnTo>
                <a:lnTo>
                  <a:pt x="15897" y="40312"/>
                </a:lnTo>
                <a:lnTo>
                  <a:pt x="15528" y="40127"/>
                </a:lnTo>
                <a:lnTo>
                  <a:pt x="15190" y="40004"/>
                </a:lnTo>
                <a:lnTo>
                  <a:pt x="14790" y="39912"/>
                </a:lnTo>
                <a:lnTo>
                  <a:pt x="14390" y="39850"/>
                </a:lnTo>
                <a:lnTo>
                  <a:pt x="13991" y="39820"/>
                </a:lnTo>
                <a:lnTo>
                  <a:pt x="4182" y="39820"/>
                </a:lnTo>
                <a:lnTo>
                  <a:pt x="4243" y="39512"/>
                </a:lnTo>
                <a:lnTo>
                  <a:pt x="4336" y="39174"/>
                </a:lnTo>
                <a:lnTo>
                  <a:pt x="4459" y="38897"/>
                </a:lnTo>
                <a:lnTo>
                  <a:pt x="4582" y="38620"/>
                </a:lnTo>
                <a:lnTo>
                  <a:pt x="4766" y="38344"/>
                </a:lnTo>
                <a:lnTo>
                  <a:pt x="4951" y="38098"/>
                </a:lnTo>
                <a:lnTo>
                  <a:pt x="5135" y="37852"/>
                </a:lnTo>
                <a:lnTo>
                  <a:pt x="5381" y="37636"/>
                </a:lnTo>
                <a:lnTo>
                  <a:pt x="5627" y="37421"/>
                </a:lnTo>
                <a:lnTo>
                  <a:pt x="5873" y="37267"/>
                </a:lnTo>
                <a:lnTo>
                  <a:pt x="6150" y="37114"/>
                </a:lnTo>
                <a:lnTo>
                  <a:pt x="6457" y="36991"/>
                </a:lnTo>
                <a:lnTo>
                  <a:pt x="6765" y="36868"/>
                </a:lnTo>
                <a:lnTo>
                  <a:pt x="7072" y="36806"/>
                </a:lnTo>
                <a:lnTo>
                  <a:pt x="7380" y="36745"/>
                </a:lnTo>
                <a:lnTo>
                  <a:pt x="40219" y="36745"/>
                </a:lnTo>
                <a:lnTo>
                  <a:pt x="40403" y="36714"/>
                </a:lnTo>
                <a:lnTo>
                  <a:pt x="40557" y="36683"/>
                </a:lnTo>
                <a:lnTo>
                  <a:pt x="40711" y="36591"/>
                </a:lnTo>
                <a:lnTo>
                  <a:pt x="40865" y="36468"/>
                </a:lnTo>
                <a:lnTo>
                  <a:pt x="40988" y="36345"/>
                </a:lnTo>
                <a:lnTo>
                  <a:pt x="41049" y="36191"/>
                </a:lnTo>
                <a:lnTo>
                  <a:pt x="41111" y="36007"/>
                </a:lnTo>
                <a:lnTo>
                  <a:pt x="41141" y="35822"/>
                </a:lnTo>
                <a:lnTo>
                  <a:pt x="41111" y="35638"/>
                </a:lnTo>
                <a:lnTo>
                  <a:pt x="41049" y="35453"/>
                </a:lnTo>
                <a:lnTo>
                  <a:pt x="40988" y="35300"/>
                </a:lnTo>
                <a:lnTo>
                  <a:pt x="40865" y="35177"/>
                </a:lnTo>
                <a:lnTo>
                  <a:pt x="40711" y="35054"/>
                </a:lnTo>
                <a:lnTo>
                  <a:pt x="40557" y="34961"/>
                </a:lnTo>
                <a:lnTo>
                  <a:pt x="40403" y="34931"/>
                </a:lnTo>
                <a:lnTo>
                  <a:pt x="40219" y="34900"/>
                </a:lnTo>
                <a:lnTo>
                  <a:pt x="10578" y="34900"/>
                </a:lnTo>
                <a:lnTo>
                  <a:pt x="12945" y="26998"/>
                </a:lnTo>
                <a:lnTo>
                  <a:pt x="13068" y="26690"/>
                </a:lnTo>
                <a:lnTo>
                  <a:pt x="13191" y="26413"/>
                </a:lnTo>
                <a:lnTo>
                  <a:pt x="13376" y="26167"/>
                </a:lnTo>
                <a:lnTo>
                  <a:pt x="13560" y="25921"/>
                </a:lnTo>
                <a:lnTo>
                  <a:pt x="13775" y="25737"/>
                </a:lnTo>
                <a:lnTo>
                  <a:pt x="14021" y="25552"/>
                </a:lnTo>
                <a:lnTo>
                  <a:pt x="14267" y="25429"/>
                </a:lnTo>
                <a:lnTo>
                  <a:pt x="14544" y="25337"/>
                </a:lnTo>
                <a:lnTo>
                  <a:pt x="15743" y="24968"/>
                </a:lnTo>
                <a:lnTo>
                  <a:pt x="16973" y="24661"/>
                </a:lnTo>
                <a:lnTo>
                  <a:pt x="18203" y="24353"/>
                </a:lnTo>
                <a:lnTo>
                  <a:pt x="19433" y="24076"/>
                </a:lnTo>
                <a:lnTo>
                  <a:pt x="19587" y="24046"/>
                </a:lnTo>
                <a:lnTo>
                  <a:pt x="19771" y="23953"/>
                </a:lnTo>
                <a:lnTo>
                  <a:pt x="19894" y="23830"/>
                </a:lnTo>
                <a:lnTo>
                  <a:pt x="20017" y="23677"/>
                </a:lnTo>
                <a:lnTo>
                  <a:pt x="20079" y="23523"/>
                </a:lnTo>
                <a:lnTo>
                  <a:pt x="20140" y="23369"/>
                </a:lnTo>
                <a:lnTo>
                  <a:pt x="20171" y="23185"/>
                </a:lnTo>
                <a:lnTo>
                  <a:pt x="20140" y="23000"/>
                </a:lnTo>
                <a:lnTo>
                  <a:pt x="20079" y="22816"/>
                </a:lnTo>
                <a:lnTo>
                  <a:pt x="19987" y="22662"/>
                </a:lnTo>
                <a:lnTo>
                  <a:pt x="19864" y="22539"/>
                </a:lnTo>
                <a:lnTo>
                  <a:pt x="19741" y="22416"/>
                </a:lnTo>
                <a:lnTo>
                  <a:pt x="19587" y="22324"/>
                </a:lnTo>
                <a:lnTo>
                  <a:pt x="19402" y="22293"/>
                </a:lnTo>
                <a:lnTo>
                  <a:pt x="19218" y="22262"/>
                </a:lnTo>
                <a:lnTo>
                  <a:pt x="19033" y="22293"/>
                </a:lnTo>
                <a:lnTo>
                  <a:pt x="17773" y="22570"/>
                </a:lnTo>
                <a:lnTo>
                  <a:pt x="16512" y="22877"/>
                </a:lnTo>
                <a:lnTo>
                  <a:pt x="15251" y="23185"/>
                </a:lnTo>
                <a:lnTo>
                  <a:pt x="14021" y="23554"/>
                </a:lnTo>
                <a:lnTo>
                  <a:pt x="13529" y="23738"/>
                </a:lnTo>
                <a:lnTo>
                  <a:pt x="13068" y="23984"/>
                </a:lnTo>
                <a:lnTo>
                  <a:pt x="12638" y="24292"/>
                </a:lnTo>
                <a:lnTo>
                  <a:pt x="12238" y="24630"/>
                </a:lnTo>
                <a:lnTo>
                  <a:pt x="11900" y="25030"/>
                </a:lnTo>
                <a:lnTo>
                  <a:pt x="11623" y="25460"/>
                </a:lnTo>
                <a:lnTo>
                  <a:pt x="11377" y="25952"/>
                </a:lnTo>
                <a:lnTo>
                  <a:pt x="11193" y="26475"/>
                </a:lnTo>
                <a:lnTo>
                  <a:pt x="9870" y="30872"/>
                </a:lnTo>
                <a:lnTo>
                  <a:pt x="9717" y="30626"/>
                </a:lnTo>
                <a:lnTo>
                  <a:pt x="9594" y="30380"/>
                </a:lnTo>
                <a:lnTo>
                  <a:pt x="9409" y="30165"/>
                </a:lnTo>
                <a:lnTo>
                  <a:pt x="9225" y="29949"/>
                </a:lnTo>
                <a:lnTo>
                  <a:pt x="9040" y="29734"/>
                </a:lnTo>
                <a:lnTo>
                  <a:pt x="8825" y="29550"/>
                </a:lnTo>
                <a:lnTo>
                  <a:pt x="8610" y="29365"/>
                </a:lnTo>
                <a:lnTo>
                  <a:pt x="8394" y="29211"/>
                </a:lnTo>
                <a:lnTo>
                  <a:pt x="8148" y="29058"/>
                </a:lnTo>
                <a:lnTo>
                  <a:pt x="7872" y="28935"/>
                </a:lnTo>
                <a:lnTo>
                  <a:pt x="7626" y="28812"/>
                </a:lnTo>
                <a:lnTo>
                  <a:pt x="7349" y="28719"/>
                </a:lnTo>
                <a:lnTo>
                  <a:pt x="7072" y="28658"/>
                </a:lnTo>
                <a:lnTo>
                  <a:pt x="6765" y="28596"/>
                </a:lnTo>
                <a:lnTo>
                  <a:pt x="6488" y="28566"/>
                </a:lnTo>
                <a:lnTo>
                  <a:pt x="3659" y="28566"/>
                </a:lnTo>
                <a:lnTo>
                  <a:pt x="3259" y="28627"/>
                </a:lnTo>
                <a:lnTo>
                  <a:pt x="2860" y="28750"/>
                </a:lnTo>
                <a:lnTo>
                  <a:pt x="2491" y="28873"/>
                </a:lnTo>
                <a:lnTo>
                  <a:pt x="2122" y="29058"/>
                </a:lnTo>
                <a:lnTo>
                  <a:pt x="1784" y="29273"/>
                </a:lnTo>
                <a:lnTo>
                  <a:pt x="1476" y="29488"/>
                </a:lnTo>
                <a:lnTo>
                  <a:pt x="1199" y="29765"/>
                </a:lnTo>
                <a:lnTo>
                  <a:pt x="923" y="30042"/>
                </a:lnTo>
                <a:lnTo>
                  <a:pt x="677" y="30349"/>
                </a:lnTo>
                <a:lnTo>
                  <a:pt x="492" y="30687"/>
                </a:lnTo>
                <a:lnTo>
                  <a:pt x="308" y="31056"/>
                </a:lnTo>
                <a:lnTo>
                  <a:pt x="185" y="31425"/>
                </a:lnTo>
                <a:lnTo>
                  <a:pt x="62" y="31825"/>
                </a:lnTo>
                <a:lnTo>
                  <a:pt x="0" y="32225"/>
                </a:lnTo>
                <a:lnTo>
                  <a:pt x="0" y="32655"/>
                </a:lnTo>
                <a:lnTo>
                  <a:pt x="0" y="33055"/>
                </a:lnTo>
                <a:lnTo>
                  <a:pt x="62" y="33424"/>
                </a:lnTo>
                <a:lnTo>
                  <a:pt x="154" y="33793"/>
                </a:lnTo>
                <a:lnTo>
                  <a:pt x="277" y="34162"/>
                </a:lnTo>
                <a:lnTo>
                  <a:pt x="431" y="34500"/>
                </a:lnTo>
                <a:lnTo>
                  <a:pt x="615" y="34808"/>
                </a:lnTo>
                <a:lnTo>
                  <a:pt x="830" y="35115"/>
                </a:lnTo>
                <a:lnTo>
                  <a:pt x="1046" y="35392"/>
                </a:lnTo>
                <a:lnTo>
                  <a:pt x="1322" y="35669"/>
                </a:lnTo>
                <a:lnTo>
                  <a:pt x="1599" y="35915"/>
                </a:lnTo>
                <a:lnTo>
                  <a:pt x="1907" y="36130"/>
                </a:lnTo>
                <a:lnTo>
                  <a:pt x="2245" y="36314"/>
                </a:lnTo>
                <a:lnTo>
                  <a:pt x="2583" y="36468"/>
                </a:lnTo>
                <a:lnTo>
                  <a:pt x="2921" y="36591"/>
                </a:lnTo>
                <a:lnTo>
                  <a:pt x="3290" y="36652"/>
                </a:lnTo>
                <a:lnTo>
                  <a:pt x="3690" y="36714"/>
                </a:lnTo>
                <a:lnTo>
                  <a:pt x="3382" y="37083"/>
                </a:lnTo>
                <a:lnTo>
                  <a:pt x="3106" y="37483"/>
                </a:lnTo>
                <a:lnTo>
                  <a:pt x="2891" y="37913"/>
                </a:lnTo>
                <a:lnTo>
                  <a:pt x="2675" y="38344"/>
                </a:lnTo>
                <a:lnTo>
                  <a:pt x="2522" y="38836"/>
                </a:lnTo>
                <a:lnTo>
                  <a:pt x="2399" y="39297"/>
                </a:lnTo>
                <a:lnTo>
                  <a:pt x="2337" y="39789"/>
                </a:lnTo>
                <a:lnTo>
                  <a:pt x="2306" y="40312"/>
                </a:lnTo>
                <a:lnTo>
                  <a:pt x="2306" y="40742"/>
                </a:lnTo>
                <a:lnTo>
                  <a:pt x="2306" y="47999"/>
                </a:lnTo>
                <a:lnTo>
                  <a:pt x="2306" y="52918"/>
                </a:lnTo>
                <a:lnTo>
                  <a:pt x="2306" y="60113"/>
                </a:lnTo>
                <a:lnTo>
                  <a:pt x="2337" y="60421"/>
                </a:lnTo>
                <a:lnTo>
                  <a:pt x="2368" y="60698"/>
                </a:lnTo>
                <a:lnTo>
                  <a:pt x="2460" y="60974"/>
                </a:lnTo>
                <a:lnTo>
                  <a:pt x="2552" y="61220"/>
                </a:lnTo>
                <a:lnTo>
                  <a:pt x="2675" y="61466"/>
                </a:lnTo>
                <a:lnTo>
                  <a:pt x="2798" y="61712"/>
                </a:lnTo>
                <a:lnTo>
                  <a:pt x="2952" y="61928"/>
                </a:lnTo>
                <a:lnTo>
                  <a:pt x="3136" y="62143"/>
                </a:lnTo>
                <a:lnTo>
                  <a:pt x="3352" y="62297"/>
                </a:lnTo>
                <a:lnTo>
                  <a:pt x="3567" y="62481"/>
                </a:lnTo>
                <a:lnTo>
                  <a:pt x="3813" y="62604"/>
                </a:lnTo>
                <a:lnTo>
                  <a:pt x="4059" y="62727"/>
                </a:lnTo>
                <a:lnTo>
                  <a:pt x="4305" y="62819"/>
                </a:lnTo>
                <a:lnTo>
                  <a:pt x="4582" y="62912"/>
                </a:lnTo>
                <a:lnTo>
                  <a:pt x="4858" y="62942"/>
                </a:lnTo>
                <a:lnTo>
                  <a:pt x="5166" y="62973"/>
                </a:lnTo>
                <a:lnTo>
                  <a:pt x="11469" y="62973"/>
                </a:lnTo>
                <a:lnTo>
                  <a:pt x="11746" y="62942"/>
                </a:lnTo>
                <a:lnTo>
                  <a:pt x="12023" y="62912"/>
                </a:lnTo>
                <a:lnTo>
                  <a:pt x="12299" y="62819"/>
                </a:lnTo>
                <a:lnTo>
                  <a:pt x="12576" y="62727"/>
                </a:lnTo>
                <a:lnTo>
                  <a:pt x="12822" y="62604"/>
                </a:lnTo>
                <a:lnTo>
                  <a:pt x="13037" y="62481"/>
                </a:lnTo>
                <a:lnTo>
                  <a:pt x="13253" y="62297"/>
                </a:lnTo>
                <a:lnTo>
                  <a:pt x="13468" y="62143"/>
                </a:lnTo>
                <a:lnTo>
                  <a:pt x="13652" y="61928"/>
                </a:lnTo>
                <a:lnTo>
                  <a:pt x="13806" y="61712"/>
                </a:lnTo>
                <a:lnTo>
                  <a:pt x="13960" y="61466"/>
                </a:lnTo>
                <a:lnTo>
                  <a:pt x="14083" y="61220"/>
                </a:lnTo>
                <a:lnTo>
                  <a:pt x="14175" y="60974"/>
                </a:lnTo>
                <a:lnTo>
                  <a:pt x="14237" y="60698"/>
                </a:lnTo>
                <a:lnTo>
                  <a:pt x="14298" y="60421"/>
                </a:lnTo>
                <a:lnTo>
                  <a:pt x="14298" y="60113"/>
                </a:lnTo>
                <a:lnTo>
                  <a:pt x="14298" y="53841"/>
                </a:lnTo>
                <a:lnTo>
                  <a:pt x="25613" y="53841"/>
                </a:lnTo>
                <a:lnTo>
                  <a:pt x="25798" y="53810"/>
                </a:lnTo>
                <a:lnTo>
                  <a:pt x="25982" y="53779"/>
                </a:lnTo>
                <a:lnTo>
                  <a:pt x="26136" y="53687"/>
                </a:lnTo>
                <a:lnTo>
                  <a:pt x="26290" y="53564"/>
                </a:lnTo>
                <a:lnTo>
                  <a:pt x="26382" y="53441"/>
                </a:lnTo>
                <a:lnTo>
                  <a:pt x="26474" y="53287"/>
                </a:lnTo>
                <a:lnTo>
                  <a:pt x="26536" y="53103"/>
                </a:lnTo>
                <a:lnTo>
                  <a:pt x="26536" y="52918"/>
                </a:lnTo>
                <a:lnTo>
                  <a:pt x="26536" y="52734"/>
                </a:lnTo>
                <a:lnTo>
                  <a:pt x="26474" y="52549"/>
                </a:lnTo>
                <a:lnTo>
                  <a:pt x="26382" y="52396"/>
                </a:lnTo>
                <a:lnTo>
                  <a:pt x="26290" y="52273"/>
                </a:lnTo>
                <a:lnTo>
                  <a:pt x="26136" y="52150"/>
                </a:lnTo>
                <a:lnTo>
                  <a:pt x="25982" y="52057"/>
                </a:lnTo>
                <a:lnTo>
                  <a:pt x="25798" y="52027"/>
                </a:lnTo>
                <a:lnTo>
                  <a:pt x="25613" y="51996"/>
                </a:lnTo>
                <a:lnTo>
                  <a:pt x="23984" y="51996"/>
                </a:lnTo>
                <a:lnTo>
                  <a:pt x="23799" y="51965"/>
                </a:lnTo>
                <a:lnTo>
                  <a:pt x="23615" y="51934"/>
                </a:lnTo>
                <a:lnTo>
                  <a:pt x="23461" y="51842"/>
                </a:lnTo>
                <a:lnTo>
                  <a:pt x="23338" y="51719"/>
                </a:lnTo>
                <a:lnTo>
                  <a:pt x="23215" y="51596"/>
                </a:lnTo>
                <a:lnTo>
                  <a:pt x="23123" y="51442"/>
                </a:lnTo>
                <a:lnTo>
                  <a:pt x="23092" y="51258"/>
                </a:lnTo>
                <a:lnTo>
                  <a:pt x="23061" y="51073"/>
                </a:lnTo>
                <a:lnTo>
                  <a:pt x="23061" y="48214"/>
                </a:lnTo>
                <a:lnTo>
                  <a:pt x="23092" y="48029"/>
                </a:lnTo>
                <a:lnTo>
                  <a:pt x="23123" y="47845"/>
                </a:lnTo>
                <a:lnTo>
                  <a:pt x="23215" y="47691"/>
                </a:lnTo>
                <a:lnTo>
                  <a:pt x="23338" y="47568"/>
                </a:lnTo>
                <a:lnTo>
                  <a:pt x="23461" y="47445"/>
                </a:lnTo>
                <a:lnTo>
                  <a:pt x="23615" y="47384"/>
                </a:lnTo>
                <a:lnTo>
                  <a:pt x="23799" y="47322"/>
                </a:lnTo>
                <a:lnTo>
                  <a:pt x="23984" y="47291"/>
                </a:lnTo>
                <a:lnTo>
                  <a:pt x="38866" y="47291"/>
                </a:lnTo>
                <a:lnTo>
                  <a:pt x="39050" y="47322"/>
                </a:lnTo>
                <a:lnTo>
                  <a:pt x="39204" y="47384"/>
                </a:lnTo>
                <a:lnTo>
                  <a:pt x="39358" y="47445"/>
                </a:lnTo>
                <a:lnTo>
                  <a:pt x="39512" y="47568"/>
                </a:lnTo>
                <a:lnTo>
                  <a:pt x="39604" y="47691"/>
                </a:lnTo>
                <a:lnTo>
                  <a:pt x="39696" y="47845"/>
                </a:lnTo>
                <a:lnTo>
                  <a:pt x="39758" y="48029"/>
                </a:lnTo>
                <a:lnTo>
                  <a:pt x="39788" y="48214"/>
                </a:lnTo>
                <a:lnTo>
                  <a:pt x="39788" y="51073"/>
                </a:lnTo>
                <a:lnTo>
                  <a:pt x="39758" y="51258"/>
                </a:lnTo>
                <a:lnTo>
                  <a:pt x="39696" y="51442"/>
                </a:lnTo>
                <a:lnTo>
                  <a:pt x="39604" y="51596"/>
                </a:lnTo>
                <a:lnTo>
                  <a:pt x="39512" y="51719"/>
                </a:lnTo>
                <a:lnTo>
                  <a:pt x="39358" y="51842"/>
                </a:lnTo>
                <a:lnTo>
                  <a:pt x="39204" y="51934"/>
                </a:lnTo>
                <a:lnTo>
                  <a:pt x="39050" y="51965"/>
                </a:lnTo>
                <a:lnTo>
                  <a:pt x="38866" y="51996"/>
                </a:lnTo>
                <a:lnTo>
                  <a:pt x="29764" y="51996"/>
                </a:lnTo>
                <a:lnTo>
                  <a:pt x="29549" y="52027"/>
                </a:lnTo>
                <a:lnTo>
                  <a:pt x="29395" y="52057"/>
                </a:lnTo>
                <a:lnTo>
                  <a:pt x="29242" y="52150"/>
                </a:lnTo>
                <a:lnTo>
                  <a:pt x="29088" y="52273"/>
                </a:lnTo>
                <a:lnTo>
                  <a:pt x="28996" y="52396"/>
                </a:lnTo>
                <a:lnTo>
                  <a:pt x="28904" y="52549"/>
                </a:lnTo>
                <a:lnTo>
                  <a:pt x="28842" y="52734"/>
                </a:lnTo>
                <a:lnTo>
                  <a:pt x="28842" y="52918"/>
                </a:lnTo>
                <a:lnTo>
                  <a:pt x="28842" y="53103"/>
                </a:lnTo>
                <a:lnTo>
                  <a:pt x="28904" y="53287"/>
                </a:lnTo>
                <a:lnTo>
                  <a:pt x="28996" y="53441"/>
                </a:lnTo>
                <a:lnTo>
                  <a:pt x="29088" y="53564"/>
                </a:lnTo>
                <a:lnTo>
                  <a:pt x="29242" y="53687"/>
                </a:lnTo>
                <a:lnTo>
                  <a:pt x="29395" y="53779"/>
                </a:lnTo>
                <a:lnTo>
                  <a:pt x="29549" y="53810"/>
                </a:lnTo>
                <a:lnTo>
                  <a:pt x="29764" y="53841"/>
                </a:lnTo>
                <a:lnTo>
                  <a:pt x="48521" y="53841"/>
                </a:lnTo>
                <a:lnTo>
                  <a:pt x="48521" y="60113"/>
                </a:lnTo>
                <a:lnTo>
                  <a:pt x="48552" y="60421"/>
                </a:lnTo>
                <a:lnTo>
                  <a:pt x="48582" y="60698"/>
                </a:lnTo>
                <a:lnTo>
                  <a:pt x="48675" y="60974"/>
                </a:lnTo>
                <a:lnTo>
                  <a:pt x="48767" y="61220"/>
                </a:lnTo>
                <a:lnTo>
                  <a:pt x="48890" y="61466"/>
                </a:lnTo>
                <a:lnTo>
                  <a:pt x="49013" y="61712"/>
                </a:lnTo>
                <a:lnTo>
                  <a:pt x="49197" y="61928"/>
                </a:lnTo>
                <a:lnTo>
                  <a:pt x="49382" y="62143"/>
                </a:lnTo>
                <a:lnTo>
                  <a:pt x="49566" y="62297"/>
                </a:lnTo>
                <a:lnTo>
                  <a:pt x="49782" y="62481"/>
                </a:lnTo>
                <a:lnTo>
                  <a:pt x="50028" y="62604"/>
                </a:lnTo>
                <a:lnTo>
                  <a:pt x="50274" y="62727"/>
                </a:lnTo>
                <a:lnTo>
                  <a:pt x="50550" y="62819"/>
                </a:lnTo>
                <a:lnTo>
                  <a:pt x="50796" y="62912"/>
                </a:lnTo>
                <a:lnTo>
                  <a:pt x="51104" y="62942"/>
                </a:lnTo>
                <a:lnTo>
                  <a:pt x="51380" y="62973"/>
                </a:lnTo>
                <a:lnTo>
                  <a:pt x="57684" y="62973"/>
                </a:lnTo>
                <a:lnTo>
                  <a:pt x="57961" y="62942"/>
                </a:lnTo>
                <a:lnTo>
                  <a:pt x="58237" y="62912"/>
                </a:lnTo>
                <a:lnTo>
                  <a:pt x="58514" y="62819"/>
                </a:lnTo>
                <a:lnTo>
                  <a:pt x="58791" y="62727"/>
                </a:lnTo>
                <a:lnTo>
                  <a:pt x="59037" y="62604"/>
                </a:lnTo>
                <a:lnTo>
                  <a:pt x="59252" y="62481"/>
                </a:lnTo>
                <a:lnTo>
                  <a:pt x="59498" y="62297"/>
                </a:lnTo>
                <a:lnTo>
                  <a:pt x="59682" y="62143"/>
                </a:lnTo>
                <a:lnTo>
                  <a:pt x="59867" y="61928"/>
                </a:lnTo>
                <a:lnTo>
                  <a:pt x="60021" y="61712"/>
                </a:lnTo>
                <a:lnTo>
                  <a:pt x="60174" y="61466"/>
                </a:lnTo>
                <a:lnTo>
                  <a:pt x="60297" y="61220"/>
                </a:lnTo>
                <a:lnTo>
                  <a:pt x="60390" y="60974"/>
                </a:lnTo>
                <a:lnTo>
                  <a:pt x="60451" y="60698"/>
                </a:lnTo>
                <a:lnTo>
                  <a:pt x="60513" y="60421"/>
                </a:lnTo>
                <a:lnTo>
                  <a:pt x="60513" y="60113"/>
                </a:lnTo>
                <a:lnTo>
                  <a:pt x="60513" y="52918"/>
                </a:lnTo>
                <a:lnTo>
                  <a:pt x="60513" y="47999"/>
                </a:lnTo>
                <a:lnTo>
                  <a:pt x="60513" y="40742"/>
                </a:lnTo>
                <a:lnTo>
                  <a:pt x="60513" y="40312"/>
                </a:lnTo>
                <a:lnTo>
                  <a:pt x="60482" y="39789"/>
                </a:lnTo>
                <a:lnTo>
                  <a:pt x="60420" y="39297"/>
                </a:lnTo>
                <a:lnTo>
                  <a:pt x="60297" y="38836"/>
                </a:lnTo>
                <a:lnTo>
                  <a:pt x="60144" y="38344"/>
                </a:lnTo>
                <a:lnTo>
                  <a:pt x="59959" y="37913"/>
                </a:lnTo>
                <a:lnTo>
                  <a:pt x="59713" y="37483"/>
                </a:lnTo>
                <a:lnTo>
                  <a:pt x="59467" y="37083"/>
                </a:lnTo>
                <a:lnTo>
                  <a:pt x="59160" y="36714"/>
                </a:lnTo>
                <a:lnTo>
                  <a:pt x="59529" y="36652"/>
                </a:lnTo>
                <a:lnTo>
                  <a:pt x="59898" y="36591"/>
                </a:lnTo>
                <a:lnTo>
                  <a:pt x="60267" y="36468"/>
                </a:lnTo>
                <a:lnTo>
                  <a:pt x="60605" y="36314"/>
                </a:lnTo>
                <a:lnTo>
                  <a:pt x="60943" y="36130"/>
                </a:lnTo>
                <a:lnTo>
                  <a:pt x="61220" y="35915"/>
                </a:lnTo>
                <a:lnTo>
                  <a:pt x="61527" y="35669"/>
                </a:lnTo>
                <a:lnTo>
                  <a:pt x="61773" y="35392"/>
                </a:lnTo>
                <a:lnTo>
                  <a:pt x="62019" y="35115"/>
                </a:lnTo>
                <a:lnTo>
                  <a:pt x="62235" y="34808"/>
                </a:lnTo>
                <a:lnTo>
                  <a:pt x="62419" y="34500"/>
                </a:lnTo>
                <a:lnTo>
                  <a:pt x="62573" y="34162"/>
                </a:lnTo>
                <a:lnTo>
                  <a:pt x="62696" y="33793"/>
                </a:lnTo>
                <a:lnTo>
                  <a:pt x="62757" y="33424"/>
                </a:lnTo>
                <a:lnTo>
                  <a:pt x="62819" y="33055"/>
                </a:lnTo>
                <a:lnTo>
                  <a:pt x="62850" y="32655"/>
                </a:lnTo>
                <a:lnTo>
                  <a:pt x="62819" y="32225"/>
                </a:lnTo>
                <a:lnTo>
                  <a:pt x="62757" y="31825"/>
                </a:lnTo>
                <a:lnTo>
                  <a:pt x="62665" y="31425"/>
                </a:lnTo>
                <a:lnTo>
                  <a:pt x="62511" y="31056"/>
                </a:lnTo>
                <a:lnTo>
                  <a:pt x="62358" y="30687"/>
                </a:lnTo>
                <a:lnTo>
                  <a:pt x="62142" y="30349"/>
                </a:lnTo>
                <a:lnTo>
                  <a:pt x="61896" y="30042"/>
                </a:lnTo>
                <a:lnTo>
                  <a:pt x="61650" y="29765"/>
                </a:lnTo>
                <a:lnTo>
                  <a:pt x="61343" y="29488"/>
                </a:lnTo>
                <a:lnTo>
                  <a:pt x="61035" y="29273"/>
                </a:lnTo>
                <a:lnTo>
                  <a:pt x="60697" y="29058"/>
                </a:lnTo>
                <a:lnTo>
                  <a:pt x="60359" y="28873"/>
                </a:lnTo>
                <a:lnTo>
                  <a:pt x="59959" y="28750"/>
                </a:lnTo>
                <a:lnTo>
                  <a:pt x="59590" y="28627"/>
                </a:lnTo>
                <a:lnTo>
                  <a:pt x="59160" y="28566"/>
                </a:lnTo>
                <a:lnTo>
                  <a:pt x="56362" y="28566"/>
                </a:lnTo>
                <a:lnTo>
                  <a:pt x="56054" y="28596"/>
                </a:lnTo>
                <a:lnTo>
                  <a:pt x="55777" y="28658"/>
                </a:lnTo>
                <a:lnTo>
                  <a:pt x="55501" y="28719"/>
                </a:lnTo>
                <a:lnTo>
                  <a:pt x="55224" y="28812"/>
                </a:lnTo>
                <a:lnTo>
                  <a:pt x="54947" y="28935"/>
                </a:lnTo>
                <a:lnTo>
                  <a:pt x="54701" y="29058"/>
                </a:lnTo>
                <a:lnTo>
                  <a:pt x="54455" y="29211"/>
                </a:lnTo>
                <a:lnTo>
                  <a:pt x="54209" y="29365"/>
                </a:lnTo>
                <a:lnTo>
                  <a:pt x="53994" y="29550"/>
                </a:lnTo>
                <a:lnTo>
                  <a:pt x="53779" y="29734"/>
                </a:lnTo>
                <a:lnTo>
                  <a:pt x="53594" y="29949"/>
                </a:lnTo>
                <a:lnTo>
                  <a:pt x="53410" y="30165"/>
                </a:lnTo>
                <a:lnTo>
                  <a:pt x="53256" y="30380"/>
                </a:lnTo>
                <a:lnTo>
                  <a:pt x="53102" y="30626"/>
                </a:lnTo>
                <a:lnTo>
                  <a:pt x="52979" y="30872"/>
                </a:lnTo>
                <a:lnTo>
                  <a:pt x="51657" y="26475"/>
                </a:lnTo>
                <a:lnTo>
                  <a:pt x="51473" y="25952"/>
                </a:lnTo>
                <a:lnTo>
                  <a:pt x="51227" y="25460"/>
                </a:lnTo>
                <a:lnTo>
                  <a:pt x="50919" y="25030"/>
                </a:lnTo>
                <a:lnTo>
                  <a:pt x="50581" y="24630"/>
                </a:lnTo>
                <a:lnTo>
                  <a:pt x="50212" y="24292"/>
                </a:lnTo>
                <a:lnTo>
                  <a:pt x="49782" y="23984"/>
                </a:lnTo>
                <a:lnTo>
                  <a:pt x="49320" y="23738"/>
                </a:lnTo>
                <a:lnTo>
                  <a:pt x="48828" y="23554"/>
                </a:lnTo>
                <a:lnTo>
                  <a:pt x="46799" y="23000"/>
                </a:lnTo>
                <a:lnTo>
                  <a:pt x="44770" y="22477"/>
                </a:lnTo>
                <a:lnTo>
                  <a:pt x="42709" y="22078"/>
                </a:lnTo>
                <a:lnTo>
                  <a:pt x="40649" y="21709"/>
                </a:lnTo>
                <a:lnTo>
                  <a:pt x="38589" y="21432"/>
                </a:lnTo>
                <a:lnTo>
                  <a:pt x="36529" y="21217"/>
                </a:lnTo>
                <a:lnTo>
                  <a:pt x="34469" y="21063"/>
                </a:lnTo>
                <a:lnTo>
                  <a:pt x="32378" y="21002"/>
                </a:lnTo>
                <a:lnTo>
                  <a:pt x="32470" y="20387"/>
                </a:lnTo>
                <a:lnTo>
                  <a:pt x="32593" y="19772"/>
                </a:lnTo>
                <a:lnTo>
                  <a:pt x="32778" y="19157"/>
                </a:lnTo>
                <a:lnTo>
                  <a:pt x="33024" y="18603"/>
                </a:lnTo>
                <a:lnTo>
                  <a:pt x="33301" y="18019"/>
                </a:lnTo>
                <a:lnTo>
                  <a:pt x="33608" y="17496"/>
                </a:lnTo>
                <a:lnTo>
                  <a:pt x="33977" y="16974"/>
                </a:lnTo>
                <a:lnTo>
                  <a:pt x="34377" y="16482"/>
                </a:lnTo>
                <a:lnTo>
                  <a:pt x="34746" y="16574"/>
                </a:lnTo>
                <a:lnTo>
                  <a:pt x="35299" y="16666"/>
                </a:lnTo>
                <a:lnTo>
                  <a:pt x="35883" y="16728"/>
                </a:lnTo>
                <a:lnTo>
                  <a:pt x="36468" y="16789"/>
                </a:lnTo>
                <a:lnTo>
                  <a:pt x="37636" y="16789"/>
                </a:lnTo>
                <a:lnTo>
                  <a:pt x="38251" y="16728"/>
                </a:lnTo>
                <a:lnTo>
                  <a:pt x="38866" y="16666"/>
                </a:lnTo>
                <a:lnTo>
                  <a:pt x="39450" y="16543"/>
                </a:lnTo>
                <a:lnTo>
                  <a:pt x="40065" y="16420"/>
                </a:lnTo>
                <a:lnTo>
                  <a:pt x="40649" y="16266"/>
                </a:lnTo>
                <a:lnTo>
                  <a:pt x="41234" y="16051"/>
                </a:lnTo>
                <a:lnTo>
                  <a:pt x="41787" y="15836"/>
                </a:lnTo>
                <a:lnTo>
                  <a:pt x="42340" y="15590"/>
                </a:lnTo>
                <a:lnTo>
                  <a:pt x="42894" y="15344"/>
                </a:lnTo>
                <a:lnTo>
                  <a:pt x="43417" y="15036"/>
                </a:lnTo>
                <a:lnTo>
                  <a:pt x="43939" y="14698"/>
                </a:lnTo>
                <a:lnTo>
                  <a:pt x="44462" y="14360"/>
                </a:lnTo>
                <a:lnTo>
                  <a:pt x="44954" y="13960"/>
                </a:lnTo>
                <a:lnTo>
                  <a:pt x="45415" y="13560"/>
                </a:lnTo>
                <a:lnTo>
                  <a:pt x="45877" y="13130"/>
                </a:lnTo>
                <a:lnTo>
                  <a:pt x="46399" y="12577"/>
                </a:lnTo>
                <a:lnTo>
                  <a:pt x="46891" y="11992"/>
                </a:lnTo>
                <a:lnTo>
                  <a:pt x="47322" y="11377"/>
                </a:lnTo>
                <a:lnTo>
                  <a:pt x="47752" y="10732"/>
                </a:lnTo>
                <a:lnTo>
                  <a:pt x="48090" y="10086"/>
                </a:lnTo>
                <a:lnTo>
                  <a:pt x="48429" y="9409"/>
                </a:lnTo>
                <a:lnTo>
                  <a:pt x="48705" y="8702"/>
                </a:lnTo>
                <a:lnTo>
                  <a:pt x="48951" y="7995"/>
                </a:lnTo>
                <a:lnTo>
                  <a:pt x="49167" y="7288"/>
                </a:lnTo>
                <a:lnTo>
                  <a:pt x="49320" y="6550"/>
                </a:lnTo>
                <a:lnTo>
                  <a:pt x="49443" y="5812"/>
                </a:lnTo>
                <a:lnTo>
                  <a:pt x="49505" y="5043"/>
                </a:lnTo>
                <a:lnTo>
                  <a:pt x="49536" y="4305"/>
                </a:lnTo>
                <a:lnTo>
                  <a:pt x="49505" y="3537"/>
                </a:lnTo>
                <a:lnTo>
                  <a:pt x="49413" y="2768"/>
                </a:lnTo>
                <a:lnTo>
                  <a:pt x="49320" y="1999"/>
                </a:lnTo>
                <a:lnTo>
                  <a:pt x="49228" y="1661"/>
                </a:lnTo>
                <a:lnTo>
                  <a:pt x="49074" y="1353"/>
                </a:lnTo>
                <a:lnTo>
                  <a:pt x="48890" y="1077"/>
                </a:lnTo>
                <a:lnTo>
                  <a:pt x="48675" y="831"/>
                </a:lnTo>
                <a:lnTo>
                  <a:pt x="48429" y="615"/>
                </a:lnTo>
                <a:lnTo>
                  <a:pt x="48152" y="431"/>
                </a:lnTo>
                <a:lnTo>
                  <a:pt x="47844" y="277"/>
                </a:lnTo>
                <a:lnTo>
                  <a:pt x="47506" y="185"/>
                </a:lnTo>
                <a:lnTo>
                  <a:pt x="46737" y="93"/>
                </a:lnTo>
                <a:lnTo>
                  <a:pt x="45969" y="0"/>
                </a:lnTo>
                <a:lnTo>
                  <a:pt x="44462" y="0"/>
                </a:lnTo>
                <a:lnTo>
                  <a:pt x="43724" y="93"/>
                </a:lnTo>
                <a:lnTo>
                  <a:pt x="42955" y="185"/>
                </a:lnTo>
                <a:lnTo>
                  <a:pt x="42248" y="339"/>
                </a:lnTo>
                <a:lnTo>
                  <a:pt x="41510" y="554"/>
                </a:lnTo>
                <a:lnTo>
                  <a:pt x="40803" y="800"/>
                </a:lnTo>
                <a:lnTo>
                  <a:pt x="40096" y="1077"/>
                </a:lnTo>
                <a:lnTo>
                  <a:pt x="39419" y="1415"/>
                </a:lnTo>
                <a:lnTo>
                  <a:pt x="38774" y="1784"/>
                </a:lnTo>
                <a:lnTo>
                  <a:pt x="38128" y="2184"/>
                </a:lnTo>
                <a:lnTo>
                  <a:pt x="37513" y="2645"/>
                </a:lnTo>
                <a:lnTo>
                  <a:pt x="36929" y="3106"/>
                </a:lnTo>
                <a:lnTo>
                  <a:pt x="36375" y="3660"/>
                </a:lnTo>
                <a:lnTo>
                  <a:pt x="35853" y="4213"/>
                </a:lnTo>
                <a:lnTo>
                  <a:pt x="35361" y="4797"/>
                </a:lnTo>
                <a:lnTo>
                  <a:pt x="34899" y="5412"/>
                </a:lnTo>
                <a:lnTo>
                  <a:pt x="34500" y="6027"/>
                </a:lnTo>
                <a:lnTo>
                  <a:pt x="34131" y="6704"/>
                </a:lnTo>
                <a:lnTo>
                  <a:pt x="33823" y="7380"/>
                </a:lnTo>
                <a:lnTo>
                  <a:pt x="33516" y="8057"/>
                </a:lnTo>
                <a:lnTo>
                  <a:pt x="33270" y="8794"/>
                </a:lnTo>
                <a:lnTo>
                  <a:pt x="33085" y="9502"/>
                </a:lnTo>
                <a:lnTo>
                  <a:pt x="32932" y="10240"/>
                </a:lnTo>
                <a:lnTo>
                  <a:pt x="32809" y="10978"/>
                </a:lnTo>
                <a:lnTo>
                  <a:pt x="32747" y="11746"/>
                </a:lnTo>
                <a:lnTo>
                  <a:pt x="32716" y="12484"/>
                </a:lnTo>
                <a:lnTo>
                  <a:pt x="32747" y="13253"/>
                </a:lnTo>
                <a:lnTo>
                  <a:pt x="32809" y="14022"/>
                </a:lnTo>
                <a:lnTo>
                  <a:pt x="32932" y="14760"/>
                </a:lnTo>
                <a:lnTo>
                  <a:pt x="32993" y="14975"/>
                </a:lnTo>
                <a:lnTo>
                  <a:pt x="33055" y="15190"/>
                </a:lnTo>
                <a:lnTo>
                  <a:pt x="32563" y="15744"/>
                </a:lnTo>
                <a:lnTo>
                  <a:pt x="32132" y="16359"/>
                </a:lnTo>
                <a:lnTo>
                  <a:pt x="31763" y="16974"/>
                </a:lnTo>
                <a:lnTo>
                  <a:pt x="31425" y="17650"/>
                </a:lnTo>
                <a:lnTo>
                  <a:pt x="31087" y="16974"/>
                </a:lnTo>
                <a:lnTo>
                  <a:pt x="30687" y="16359"/>
                </a:lnTo>
                <a:lnTo>
                  <a:pt x="30256" y="15744"/>
                </a:lnTo>
                <a:lnTo>
                  <a:pt x="29795" y="15190"/>
                </a:lnTo>
                <a:lnTo>
                  <a:pt x="29857" y="14975"/>
                </a:lnTo>
                <a:lnTo>
                  <a:pt x="29918" y="14760"/>
                </a:lnTo>
                <a:lnTo>
                  <a:pt x="30010" y="14022"/>
                </a:lnTo>
                <a:lnTo>
                  <a:pt x="30103" y="13253"/>
                </a:lnTo>
                <a:lnTo>
                  <a:pt x="30103" y="12484"/>
                </a:lnTo>
                <a:lnTo>
                  <a:pt x="30103" y="11746"/>
                </a:lnTo>
                <a:lnTo>
                  <a:pt x="30010" y="10978"/>
                </a:lnTo>
                <a:lnTo>
                  <a:pt x="29918" y="10240"/>
                </a:lnTo>
                <a:lnTo>
                  <a:pt x="29764" y="9502"/>
                </a:lnTo>
                <a:lnTo>
                  <a:pt x="29549" y="8794"/>
                </a:lnTo>
                <a:lnTo>
                  <a:pt x="29303" y="8057"/>
                </a:lnTo>
                <a:lnTo>
                  <a:pt x="29027" y="7380"/>
                </a:lnTo>
                <a:lnTo>
                  <a:pt x="28688" y="6704"/>
                </a:lnTo>
                <a:lnTo>
                  <a:pt x="28319" y="6027"/>
                </a:lnTo>
                <a:lnTo>
                  <a:pt x="27920" y="5412"/>
                </a:lnTo>
                <a:lnTo>
                  <a:pt x="27458" y="4797"/>
                </a:lnTo>
                <a:lnTo>
                  <a:pt x="26997" y="4213"/>
                </a:lnTo>
                <a:lnTo>
                  <a:pt x="26444" y="3660"/>
                </a:lnTo>
                <a:lnTo>
                  <a:pt x="25890" y="3106"/>
                </a:lnTo>
                <a:lnTo>
                  <a:pt x="25306" y="2645"/>
                </a:lnTo>
                <a:lnTo>
                  <a:pt x="24691" y="2184"/>
                </a:lnTo>
                <a:lnTo>
                  <a:pt x="24076" y="1784"/>
                </a:lnTo>
                <a:lnTo>
                  <a:pt x="23400" y="1415"/>
                </a:lnTo>
                <a:lnTo>
                  <a:pt x="22723" y="1077"/>
                </a:lnTo>
                <a:lnTo>
                  <a:pt x="22047" y="800"/>
                </a:lnTo>
                <a:lnTo>
                  <a:pt x="21339" y="554"/>
                </a:lnTo>
                <a:lnTo>
                  <a:pt x="20601" y="339"/>
                </a:lnTo>
                <a:lnTo>
                  <a:pt x="19864" y="185"/>
                </a:lnTo>
                <a:lnTo>
                  <a:pt x="19126" y="93"/>
                </a:lnTo>
                <a:lnTo>
                  <a:pt x="183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56"/>
          <p:cNvSpPr/>
          <p:nvPr/>
        </p:nvSpPr>
        <p:spPr>
          <a:xfrm>
            <a:off x="2368863" y="1634324"/>
            <a:ext cx="4441270" cy="3145669"/>
          </a:xfrm>
          <a:custGeom>
            <a:avLst/>
            <a:gdLst/>
            <a:ahLst/>
            <a:cxnLst/>
            <a:rect l="l" t="t" r="r" b="b"/>
            <a:pathLst>
              <a:path w="11442" h="8104" extrusionOk="0">
                <a:moveTo>
                  <a:pt x="6288" y="1"/>
                </a:moveTo>
                <a:cubicBezTo>
                  <a:pt x="6284" y="1"/>
                  <a:pt x="6281" y="1"/>
                  <a:pt x="6277" y="1"/>
                </a:cubicBezTo>
                <a:cubicBezTo>
                  <a:pt x="4983" y="3"/>
                  <a:pt x="3474" y="377"/>
                  <a:pt x="2353" y="1014"/>
                </a:cubicBezTo>
                <a:cubicBezTo>
                  <a:pt x="1784" y="1338"/>
                  <a:pt x="1232" y="1706"/>
                  <a:pt x="794" y="2195"/>
                </a:cubicBezTo>
                <a:cubicBezTo>
                  <a:pt x="358" y="2681"/>
                  <a:pt x="43" y="3301"/>
                  <a:pt x="22" y="3955"/>
                </a:cubicBezTo>
                <a:cubicBezTo>
                  <a:pt x="1" y="4608"/>
                  <a:pt x="309" y="5290"/>
                  <a:pt x="874" y="5620"/>
                </a:cubicBezTo>
                <a:cubicBezTo>
                  <a:pt x="1600" y="6043"/>
                  <a:pt x="2518" y="5823"/>
                  <a:pt x="3339" y="5990"/>
                </a:cubicBezTo>
                <a:cubicBezTo>
                  <a:pt x="3974" y="6119"/>
                  <a:pt x="4530" y="6474"/>
                  <a:pt x="5103" y="6772"/>
                </a:cubicBezTo>
                <a:cubicBezTo>
                  <a:pt x="5668" y="7067"/>
                  <a:pt x="6279" y="7206"/>
                  <a:pt x="6848" y="7458"/>
                </a:cubicBezTo>
                <a:cubicBezTo>
                  <a:pt x="7083" y="7564"/>
                  <a:pt x="7269" y="7775"/>
                  <a:pt x="7513" y="7885"/>
                </a:cubicBezTo>
                <a:cubicBezTo>
                  <a:pt x="7758" y="7997"/>
                  <a:pt x="8020" y="8067"/>
                  <a:pt x="8291" y="8093"/>
                </a:cubicBezTo>
                <a:cubicBezTo>
                  <a:pt x="8373" y="8100"/>
                  <a:pt x="8454" y="8104"/>
                  <a:pt x="8536" y="8104"/>
                </a:cubicBezTo>
                <a:cubicBezTo>
                  <a:pt x="8959" y="8104"/>
                  <a:pt x="9384" y="8005"/>
                  <a:pt x="9774" y="7837"/>
                </a:cubicBezTo>
                <a:lnTo>
                  <a:pt x="9855" y="7801"/>
                </a:lnTo>
                <a:cubicBezTo>
                  <a:pt x="10326" y="7581"/>
                  <a:pt x="10758" y="7255"/>
                  <a:pt x="11039" y="6819"/>
                </a:cubicBezTo>
                <a:cubicBezTo>
                  <a:pt x="11321" y="6381"/>
                  <a:pt x="11441" y="5829"/>
                  <a:pt x="11302" y="5328"/>
                </a:cubicBezTo>
                <a:cubicBezTo>
                  <a:pt x="11115" y="4663"/>
                  <a:pt x="10527" y="4200"/>
                  <a:pt x="10140" y="3627"/>
                </a:cubicBezTo>
                <a:cubicBezTo>
                  <a:pt x="9823" y="3153"/>
                  <a:pt x="9616" y="2561"/>
                  <a:pt x="9624" y="1983"/>
                </a:cubicBezTo>
                <a:cubicBezTo>
                  <a:pt x="9632" y="1522"/>
                  <a:pt x="9328" y="1202"/>
                  <a:pt x="8981" y="908"/>
                </a:cubicBezTo>
                <a:cubicBezTo>
                  <a:pt x="8243" y="280"/>
                  <a:pt x="7243" y="1"/>
                  <a:pt x="6288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5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cxnSp>
        <p:nvCxnSpPr>
          <p:cNvPr id="3149" name="Google Shape;3149;p56"/>
          <p:cNvCxnSpPr/>
          <p:nvPr/>
        </p:nvCxnSpPr>
        <p:spPr>
          <a:xfrm>
            <a:off x="5239275" y="3218075"/>
            <a:ext cx="1619700" cy="46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0" name="Google Shape;3150;p56"/>
          <p:cNvCxnSpPr/>
          <p:nvPr/>
        </p:nvCxnSpPr>
        <p:spPr>
          <a:xfrm rot="10800000" flipH="1">
            <a:off x="5187700" y="1643850"/>
            <a:ext cx="1706400" cy="78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1" name="Google Shape;3151;p56"/>
          <p:cNvSpPr txBox="1"/>
          <p:nvPr/>
        </p:nvSpPr>
        <p:spPr>
          <a:xfrm>
            <a:off x="6923275" y="3550462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 and is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2" name="Google Shape;3152;p56"/>
          <p:cNvSpPr txBox="1"/>
          <p:nvPr/>
        </p:nvSpPr>
        <p:spPr>
          <a:xfrm>
            <a:off x="6923275" y="3365688"/>
            <a:ext cx="172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53" name="Google Shape;3153;p56"/>
          <p:cNvSpPr txBox="1"/>
          <p:nvPr/>
        </p:nvSpPr>
        <p:spPr>
          <a:xfrm>
            <a:off x="6923275" y="1512177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 Jupiter is the biggest object in the Solar System and also an orange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4" name="Google Shape;3154;p56"/>
          <p:cNvSpPr txBox="1"/>
          <p:nvPr/>
        </p:nvSpPr>
        <p:spPr>
          <a:xfrm>
            <a:off x="6923275" y="1309700"/>
            <a:ext cx="1726200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55" name="Google Shape;3155;p56"/>
          <p:cNvCxnSpPr/>
          <p:nvPr/>
        </p:nvCxnSpPr>
        <p:spPr>
          <a:xfrm flipH="1">
            <a:off x="2209563" y="3056225"/>
            <a:ext cx="799500" cy="73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6" name="Google Shape;3156;p56"/>
          <p:cNvCxnSpPr/>
          <p:nvPr/>
        </p:nvCxnSpPr>
        <p:spPr>
          <a:xfrm rot="10800000">
            <a:off x="2207750" y="1643575"/>
            <a:ext cx="1870800" cy="69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7" name="Google Shape;3157;p56"/>
          <p:cNvSpPr txBox="1"/>
          <p:nvPr/>
        </p:nvSpPr>
        <p:spPr>
          <a:xfrm flipH="1">
            <a:off x="491247" y="3550462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really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8" name="Google Shape;3158;p56"/>
          <p:cNvSpPr txBox="1"/>
          <p:nvPr/>
        </p:nvSpPr>
        <p:spPr>
          <a:xfrm flipH="1">
            <a:off x="491247" y="3365688"/>
            <a:ext cx="17262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59" name="Google Shape;3159;p56"/>
          <p:cNvSpPr txBox="1"/>
          <p:nvPr/>
        </p:nvSpPr>
        <p:spPr>
          <a:xfrm flipH="1">
            <a:off x="491247" y="1512177"/>
            <a:ext cx="17262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closest to the Sun and the smallest one. It was named after a Roman deity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0" name="Google Shape;3160;p56"/>
          <p:cNvSpPr txBox="1"/>
          <p:nvPr/>
        </p:nvSpPr>
        <p:spPr>
          <a:xfrm flipH="1">
            <a:off x="491247" y="1310600"/>
            <a:ext cx="17262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61" name="Google Shape;3161;p56"/>
          <p:cNvSpPr/>
          <p:nvPr/>
        </p:nvSpPr>
        <p:spPr>
          <a:xfrm>
            <a:off x="2916300" y="2880880"/>
            <a:ext cx="364509" cy="364509"/>
          </a:xfrm>
          <a:custGeom>
            <a:avLst/>
            <a:gdLst/>
            <a:ahLst/>
            <a:cxnLst/>
            <a:rect l="l" t="t" r="r" b="b"/>
            <a:pathLst>
              <a:path w="2752" h="2752" extrusionOk="0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56"/>
          <p:cNvSpPr/>
          <p:nvPr/>
        </p:nvSpPr>
        <p:spPr>
          <a:xfrm>
            <a:off x="3019745" y="2976114"/>
            <a:ext cx="178149" cy="190599"/>
          </a:xfrm>
          <a:custGeom>
            <a:avLst/>
            <a:gdLst/>
            <a:ahLst/>
            <a:cxnLst/>
            <a:rect l="l" t="t" r="r" b="b"/>
            <a:pathLst>
              <a:path w="1345" h="1439" extrusionOk="0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56"/>
          <p:cNvSpPr/>
          <p:nvPr/>
        </p:nvSpPr>
        <p:spPr>
          <a:xfrm>
            <a:off x="4025860" y="1825225"/>
            <a:ext cx="1449163" cy="2190235"/>
          </a:xfrm>
          <a:custGeom>
            <a:avLst/>
            <a:gdLst/>
            <a:ahLst/>
            <a:cxnLst/>
            <a:rect l="l" t="t" r="r" b="b"/>
            <a:pathLst>
              <a:path w="10941" h="16536" extrusionOk="0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56"/>
          <p:cNvSpPr/>
          <p:nvPr/>
        </p:nvSpPr>
        <p:spPr>
          <a:xfrm>
            <a:off x="4936740" y="1825225"/>
            <a:ext cx="538287" cy="2190235"/>
          </a:xfrm>
          <a:custGeom>
            <a:avLst/>
            <a:gdLst/>
            <a:ahLst/>
            <a:cxnLst/>
            <a:rect l="l" t="t" r="r" b="b"/>
            <a:pathLst>
              <a:path w="4064" h="16536" extrusionOk="0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56"/>
          <p:cNvSpPr/>
          <p:nvPr/>
        </p:nvSpPr>
        <p:spPr>
          <a:xfrm>
            <a:off x="4025860" y="3684078"/>
            <a:ext cx="1449163" cy="306495"/>
          </a:xfrm>
          <a:custGeom>
            <a:avLst/>
            <a:gdLst/>
            <a:ahLst/>
            <a:cxnLst/>
            <a:rect l="l" t="t" r="r" b="b"/>
            <a:pathLst>
              <a:path w="10941" h="2314" extrusionOk="0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6"/>
          <p:cNvSpPr/>
          <p:nvPr/>
        </p:nvSpPr>
        <p:spPr>
          <a:xfrm>
            <a:off x="3806385" y="3783418"/>
            <a:ext cx="1859103" cy="298283"/>
          </a:xfrm>
          <a:custGeom>
            <a:avLst/>
            <a:gdLst/>
            <a:ahLst/>
            <a:cxnLst/>
            <a:rect l="l" t="t" r="r" b="b"/>
            <a:pathLst>
              <a:path w="14036" h="2252" extrusionOk="0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6"/>
          <p:cNvSpPr/>
          <p:nvPr/>
        </p:nvSpPr>
        <p:spPr>
          <a:xfrm>
            <a:off x="4150101" y="1982447"/>
            <a:ext cx="1171675" cy="956572"/>
          </a:xfrm>
          <a:custGeom>
            <a:avLst/>
            <a:gdLst/>
            <a:ahLst/>
            <a:cxnLst/>
            <a:rect l="l" t="t" r="r" b="b"/>
            <a:pathLst>
              <a:path w="8846" h="7222" extrusionOk="0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56"/>
          <p:cNvSpPr/>
          <p:nvPr/>
        </p:nvSpPr>
        <p:spPr>
          <a:xfrm>
            <a:off x="4514347" y="3096249"/>
            <a:ext cx="480405" cy="501068"/>
          </a:xfrm>
          <a:custGeom>
            <a:avLst/>
            <a:gdLst/>
            <a:ahLst/>
            <a:cxnLst/>
            <a:rect l="l" t="t" r="r" b="b"/>
            <a:pathLst>
              <a:path w="3627" h="3783" extrusionOk="0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56"/>
          <p:cNvSpPr/>
          <p:nvPr/>
        </p:nvSpPr>
        <p:spPr>
          <a:xfrm>
            <a:off x="4336330" y="2235036"/>
            <a:ext cx="691535" cy="438948"/>
          </a:xfrm>
          <a:custGeom>
            <a:avLst/>
            <a:gdLst/>
            <a:ahLst/>
            <a:cxnLst/>
            <a:rect l="l" t="t" r="r" b="b"/>
            <a:pathLst>
              <a:path w="5221" h="3314" extrusionOk="0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56"/>
          <p:cNvSpPr/>
          <p:nvPr/>
        </p:nvSpPr>
        <p:spPr>
          <a:xfrm>
            <a:off x="4402556" y="2301263"/>
            <a:ext cx="372721" cy="306495"/>
          </a:xfrm>
          <a:custGeom>
            <a:avLst/>
            <a:gdLst/>
            <a:ahLst/>
            <a:cxnLst/>
            <a:rect l="l" t="t" r="r" b="b"/>
            <a:pathLst>
              <a:path w="2814" h="2314" extrusionOk="0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56"/>
          <p:cNvSpPr/>
          <p:nvPr/>
        </p:nvSpPr>
        <p:spPr>
          <a:xfrm>
            <a:off x="5069193" y="2359278"/>
            <a:ext cx="103578" cy="174043"/>
          </a:xfrm>
          <a:custGeom>
            <a:avLst/>
            <a:gdLst/>
            <a:ahLst/>
            <a:cxnLst/>
            <a:rect l="l" t="t" r="r" b="b"/>
            <a:pathLst>
              <a:path w="782" h="1314" extrusionOk="0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56"/>
          <p:cNvSpPr/>
          <p:nvPr/>
        </p:nvSpPr>
        <p:spPr>
          <a:xfrm>
            <a:off x="3885062" y="2657298"/>
            <a:ext cx="140929" cy="339608"/>
          </a:xfrm>
          <a:custGeom>
            <a:avLst/>
            <a:gdLst/>
            <a:ahLst/>
            <a:cxnLst/>
            <a:rect l="l" t="t" r="r" b="b"/>
            <a:pathLst>
              <a:path w="1064" h="2564" extrusionOk="0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56"/>
          <p:cNvSpPr/>
          <p:nvPr/>
        </p:nvSpPr>
        <p:spPr>
          <a:xfrm>
            <a:off x="3081866" y="2802202"/>
            <a:ext cx="840544" cy="720542"/>
          </a:xfrm>
          <a:custGeom>
            <a:avLst/>
            <a:gdLst/>
            <a:ahLst/>
            <a:cxnLst/>
            <a:rect l="l" t="t" r="r" b="b"/>
            <a:pathLst>
              <a:path w="6346" h="5440" extrusionOk="0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p5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179" name="Google Shape;3179;p57"/>
          <p:cNvSpPr txBox="1"/>
          <p:nvPr/>
        </p:nvSpPr>
        <p:spPr>
          <a:xfrm flipH="1">
            <a:off x="2100900" y="1457525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smallest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0" name="Google Shape;3180;p57"/>
          <p:cNvSpPr txBox="1"/>
          <p:nvPr/>
        </p:nvSpPr>
        <p:spPr>
          <a:xfrm flipH="1">
            <a:off x="2100900" y="2343242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wonderful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1" name="Google Shape;3181;p57"/>
          <p:cNvSpPr txBox="1"/>
          <p:nvPr/>
        </p:nvSpPr>
        <p:spPr>
          <a:xfrm flipH="1">
            <a:off x="2100900" y="3228959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planet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2" name="Google Shape;3182;p57"/>
          <p:cNvSpPr txBox="1"/>
          <p:nvPr/>
        </p:nvSpPr>
        <p:spPr>
          <a:xfrm flipH="1">
            <a:off x="2100900" y="4114675"/>
            <a:ext cx="2471100" cy="618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3" name="Google Shape;3183;p57"/>
          <p:cNvSpPr txBox="1"/>
          <p:nvPr/>
        </p:nvSpPr>
        <p:spPr>
          <a:xfrm>
            <a:off x="457200" y="4114674"/>
            <a:ext cx="1414500" cy="61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Energy saving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4" name="Google Shape;3184;p57"/>
          <p:cNvSpPr txBox="1"/>
          <p:nvPr/>
        </p:nvSpPr>
        <p:spPr>
          <a:xfrm>
            <a:off x="457200" y="2343231"/>
            <a:ext cx="1414500" cy="61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Maintenance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5" name="Google Shape;3185;p57"/>
          <p:cNvSpPr txBox="1"/>
          <p:nvPr/>
        </p:nvSpPr>
        <p:spPr>
          <a:xfrm>
            <a:off x="457200" y="3228969"/>
            <a:ext cx="1414500" cy="61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6" name="Google Shape;3186;p57"/>
          <p:cNvSpPr txBox="1"/>
          <p:nvPr/>
        </p:nvSpPr>
        <p:spPr>
          <a:xfrm>
            <a:off x="457200" y="1457525"/>
            <a:ext cx="1414500" cy="61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Emissions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7" name="Google Shape;3187;p57"/>
          <p:cNvSpPr/>
          <p:nvPr/>
        </p:nvSpPr>
        <p:spPr>
          <a:xfrm>
            <a:off x="4943181" y="1213534"/>
            <a:ext cx="2690429" cy="2462359"/>
          </a:xfrm>
          <a:custGeom>
            <a:avLst/>
            <a:gdLst/>
            <a:ahLst/>
            <a:cxnLst/>
            <a:rect l="l" t="t" r="r" b="b"/>
            <a:pathLst>
              <a:path w="14144" h="12945" extrusionOk="0">
                <a:moveTo>
                  <a:pt x="12386" y="0"/>
                </a:moveTo>
                <a:lnTo>
                  <a:pt x="12386" y="9794"/>
                </a:lnTo>
                <a:cubicBezTo>
                  <a:pt x="12386" y="10553"/>
                  <a:pt x="11775" y="11164"/>
                  <a:pt x="11013" y="11164"/>
                </a:cubicBezTo>
                <a:lnTo>
                  <a:pt x="0" y="11164"/>
                </a:lnTo>
                <a:lnTo>
                  <a:pt x="0" y="12944"/>
                </a:lnTo>
                <a:lnTo>
                  <a:pt x="11003" y="12944"/>
                </a:lnTo>
                <a:cubicBezTo>
                  <a:pt x="12738" y="12944"/>
                  <a:pt x="14144" y="11542"/>
                  <a:pt x="14144" y="9807"/>
                </a:cubicBezTo>
                <a:lnTo>
                  <a:pt x="14144" y="0"/>
                </a:lnTo>
                <a:lnTo>
                  <a:pt x="123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57"/>
          <p:cNvSpPr/>
          <p:nvPr/>
        </p:nvSpPr>
        <p:spPr>
          <a:xfrm>
            <a:off x="4943181" y="667512"/>
            <a:ext cx="3094395" cy="3374547"/>
          </a:xfrm>
          <a:custGeom>
            <a:avLst/>
            <a:gdLst/>
            <a:ahLst/>
            <a:cxnLst/>
            <a:rect l="l" t="t" r="r" b="b"/>
            <a:pathLst>
              <a:path w="16089" h="17686" extrusionOk="0">
                <a:moveTo>
                  <a:pt x="14147" y="1"/>
                </a:moveTo>
                <a:lnTo>
                  <a:pt x="14147" y="12620"/>
                </a:lnTo>
                <a:cubicBezTo>
                  <a:pt x="14147" y="14351"/>
                  <a:pt x="12747" y="15760"/>
                  <a:pt x="11013" y="15760"/>
                </a:cubicBezTo>
                <a:lnTo>
                  <a:pt x="0" y="15760"/>
                </a:lnTo>
                <a:lnTo>
                  <a:pt x="0" y="17686"/>
                </a:lnTo>
                <a:lnTo>
                  <a:pt x="11013" y="17686"/>
                </a:lnTo>
                <a:cubicBezTo>
                  <a:pt x="13818" y="17686"/>
                  <a:pt x="16089" y="15415"/>
                  <a:pt x="16089" y="12610"/>
                </a:cubicBezTo>
                <a:lnTo>
                  <a:pt x="16089" y="1"/>
                </a:lnTo>
                <a:lnTo>
                  <a:pt x="141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57"/>
          <p:cNvSpPr/>
          <p:nvPr/>
        </p:nvSpPr>
        <p:spPr>
          <a:xfrm>
            <a:off x="4943181" y="1665301"/>
            <a:ext cx="3402792" cy="2722386"/>
          </a:xfrm>
          <a:custGeom>
            <a:avLst/>
            <a:gdLst/>
            <a:ahLst/>
            <a:cxnLst/>
            <a:rect l="l" t="t" r="r" b="b"/>
            <a:pathLst>
              <a:path w="17889" h="14312" extrusionOk="0">
                <a:moveTo>
                  <a:pt x="11003" y="12495"/>
                </a:moveTo>
                <a:lnTo>
                  <a:pt x="0" y="12495"/>
                </a:lnTo>
                <a:lnTo>
                  <a:pt x="0" y="14311"/>
                </a:lnTo>
                <a:lnTo>
                  <a:pt x="11013" y="14311"/>
                </a:lnTo>
                <a:cubicBezTo>
                  <a:pt x="14814" y="14311"/>
                  <a:pt x="17889" y="11230"/>
                  <a:pt x="17889" y="7429"/>
                </a:cubicBezTo>
                <a:lnTo>
                  <a:pt x="17889" y="1"/>
                </a:lnTo>
                <a:lnTo>
                  <a:pt x="16089" y="1"/>
                </a:lnTo>
                <a:lnTo>
                  <a:pt x="16085" y="7425"/>
                </a:lnTo>
                <a:cubicBezTo>
                  <a:pt x="16085" y="10231"/>
                  <a:pt x="13812" y="12504"/>
                  <a:pt x="11006" y="1250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57"/>
          <p:cNvSpPr/>
          <p:nvPr/>
        </p:nvSpPr>
        <p:spPr>
          <a:xfrm>
            <a:off x="4943181" y="2342096"/>
            <a:ext cx="3744041" cy="2391218"/>
          </a:xfrm>
          <a:custGeom>
            <a:avLst/>
            <a:gdLst/>
            <a:ahLst/>
            <a:cxnLst/>
            <a:rect l="l" t="t" r="r" b="b"/>
            <a:pathLst>
              <a:path w="19683" h="12571" extrusionOk="0">
                <a:moveTo>
                  <a:pt x="17889" y="3871"/>
                </a:moveTo>
                <a:cubicBezTo>
                  <a:pt x="17889" y="7672"/>
                  <a:pt x="14814" y="10753"/>
                  <a:pt x="11013" y="10753"/>
                </a:cubicBezTo>
                <a:lnTo>
                  <a:pt x="0" y="10753"/>
                </a:lnTo>
                <a:lnTo>
                  <a:pt x="0" y="12570"/>
                </a:lnTo>
                <a:lnTo>
                  <a:pt x="11013" y="12570"/>
                </a:lnTo>
                <a:cubicBezTo>
                  <a:pt x="15806" y="12570"/>
                  <a:pt x="19683" y="8674"/>
                  <a:pt x="19683" y="3880"/>
                </a:cubicBezTo>
                <a:lnTo>
                  <a:pt x="19683" y="1"/>
                </a:lnTo>
                <a:lnTo>
                  <a:pt x="1786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57"/>
          <p:cNvSpPr txBox="1"/>
          <p:nvPr/>
        </p:nvSpPr>
        <p:spPr>
          <a:xfrm>
            <a:off x="5028755" y="447905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2" name="Google Shape;3192;p57"/>
          <p:cNvSpPr txBox="1"/>
          <p:nvPr/>
        </p:nvSpPr>
        <p:spPr>
          <a:xfrm>
            <a:off x="5028724" y="3793497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3" name="Google Shape;3193;p57"/>
          <p:cNvSpPr txBox="1"/>
          <p:nvPr/>
        </p:nvSpPr>
        <p:spPr>
          <a:xfrm>
            <a:off x="5028755" y="413628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4" name="Google Shape;3194;p57"/>
          <p:cNvSpPr txBox="1"/>
          <p:nvPr/>
        </p:nvSpPr>
        <p:spPr>
          <a:xfrm>
            <a:off x="5028755" y="3425500"/>
            <a:ext cx="898200" cy="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90%</a:t>
            </a:r>
            <a:endParaRPr sz="20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5" name="Google Shape;3195;p57"/>
          <p:cNvSpPr/>
          <p:nvPr/>
        </p:nvSpPr>
        <p:spPr>
          <a:xfrm>
            <a:off x="4943175" y="1457525"/>
            <a:ext cx="1407523" cy="1409728"/>
          </a:xfrm>
          <a:custGeom>
            <a:avLst/>
            <a:gdLst/>
            <a:ahLst/>
            <a:cxnLst/>
            <a:rect l="l" t="t" r="r" b="b"/>
            <a:pathLst>
              <a:path w="78501" h="78624" extrusionOk="0">
                <a:moveTo>
                  <a:pt x="9164" y="5105"/>
                </a:moveTo>
                <a:lnTo>
                  <a:pt x="9840" y="5197"/>
                </a:lnTo>
                <a:lnTo>
                  <a:pt x="10670" y="5320"/>
                </a:lnTo>
                <a:lnTo>
                  <a:pt x="11562" y="5535"/>
                </a:lnTo>
                <a:lnTo>
                  <a:pt x="12023" y="5658"/>
                </a:lnTo>
                <a:lnTo>
                  <a:pt x="12485" y="5812"/>
                </a:lnTo>
                <a:lnTo>
                  <a:pt x="12977" y="5996"/>
                </a:lnTo>
                <a:lnTo>
                  <a:pt x="13438" y="6181"/>
                </a:lnTo>
                <a:lnTo>
                  <a:pt x="13930" y="6396"/>
                </a:lnTo>
                <a:lnTo>
                  <a:pt x="14391" y="6673"/>
                </a:lnTo>
                <a:lnTo>
                  <a:pt x="14852" y="6950"/>
                </a:lnTo>
                <a:lnTo>
                  <a:pt x="15283" y="7257"/>
                </a:lnTo>
                <a:lnTo>
                  <a:pt x="15713" y="7595"/>
                </a:lnTo>
                <a:lnTo>
                  <a:pt x="16144" y="7964"/>
                </a:lnTo>
                <a:lnTo>
                  <a:pt x="16513" y="8364"/>
                </a:lnTo>
                <a:lnTo>
                  <a:pt x="16851" y="8795"/>
                </a:lnTo>
                <a:lnTo>
                  <a:pt x="17158" y="9256"/>
                </a:lnTo>
                <a:lnTo>
                  <a:pt x="17435" y="9717"/>
                </a:lnTo>
                <a:lnTo>
                  <a:pt x="17681" y="10178"/>
                </a:lnTo>
                <a:lnTo>
                  <a:pt x="17927" y="10670"/>
                </a:lnTo>
                <a:lnTo>
                  <a:pt x="18111" y="11131"/>
                </a:lnTo>
                <a:lnTo>
                  <a:pt x="18296" y="11623"/>
                </a:lnTo>
                <a:lnTo>
                  <a:pt x="18450" y="12085"/>
                </a:lnTo>
                <a:lnTo>
                  <a:pt x="18573" y="12546"/>
                </a:lnTo>
                <a:lnTo>
                  <a:pt x="18788" y="13438"/>
                </a:lnTo>
                <a:lnTo>
                  <a:pt x="18911" y="14237"/>
                </a:lnTo>
                <a:lnTo>
                  <a:pt x="19003" y="14944"/>
                </a:lnTo>
                <a:lnTo>
                  <a:pt x="18296" y="14883"/>
                </a:lnTo>
                <a:lnTo>
                  <a:pt x="17466" y="14729"/>
                </a:lnTo>
                <a:lnTo>
                  <a:pt x="16574" y="14544"/>
                </a:lnTo>
                <a:lnTo>
                  <a:pt x="16113" y="14391"/>
                </a:lnTo>
                <a:lnTo>
                  <a:pt x="15652" y="14237"/>
                </a:lnTo>
                <a:lnTo>
                  <a:pt x="15160" y="14083"/>
                </a:lnTo>
                <a:lnTo>
                  <a:pt x="14698" y="13868"/>
                </a:lnTo>
                <a:lnTo>
                  <a:pt x="14206" y="13653"/>
                </a:lnTo>
                <a:lnTo>
                  <a:pt x="13745" y="13407"/>
                </a:lnTo>
                <a:lnTo>
                  <a:pt x="13284" y="13130"/>
                </a:lnTo>
                <a:lnTo>
                  <a:pt x="12854" y="12823"/>
                </a:lnTo>
                <a:lnTo>
                  <a:pt x="12423" y="12484"/>
                </a:lnTo>
                <a:lnTo>
                  <a:pt x="12023" y="12085"/>
                </a:lnTo>
                <a:lnTo>
                  <a:pt x="11624" y="11685"/>
                </a:lnTo>
                <a:lnTo>
                  <a:pt x="11285" y="11254"/>
                </a:lnTo>
                <a:lnTo>
                  <a:pt x="10978" y="10824"/>
                </a:lnTo>
                <a:lnTo>
                  <a:pt x="10701" y="10363"/>
                </a:lnTo>
                <a:lnTo>
                  <a:pt x="10455" y="9871"/>
                </a:lnTo>
                <a:lnTo>
                  <a:pt x="10209" y="9409"/>
                </a:lnTo>
                <a:lnTo>
                  <a:pt x="10025" y="8918"/>
                </a:lnTo>
                <a:lnTo>
                  <a:pt x="9840" y="8456"/>
                </a:lnTo>
                <a:lnTo>
                  <a:pt x="9686" y="7964"/>
                </a:lnTo>
                <a:lnTo>
                  <a:pt x="9563" y="7503"/>
                </a:lnTo>
                <a:lnTo>
                  <a:pt x="9379" y="6611"/>
                </a:lnTo>
                <a:lnTo>
                  <a:pt x="9225" y="5812"/>
                </a:lnTo>
                <a:lnTo>
                  <a:pt x="9164" y="5105"/>
                </a:lnTo>
                <a:close/>
                <a:moveTo>
                  <a:pt x="73920" y="10547"/>
                </a:moveTo>
                <a:lnTo>
                  <a:pt x="74104" y="11224"/>
                </a:lnTo>
                <a:lnTo>
                  <a:pt x="74289" y="12023"/>
                </a:lnTo>
                <a:lnTo>
                  <a:pt x="74411" y="12915"/>
                </a:lnTo>
                <a:lnTo>
                  <a:pt x="74473" y="13407"/>
                </a:lnTo>
                <a:lnTo>
                  <a:pt x="74504" y="13899"/>
                </a:lnTo>
                <a:lnTo>
                  <a:pt x="74534" y="14421"/>
                </a:lnTo>
                <a:lnTo>
                  <a:pt x="74534" y="14913"/>
                </a:lnTo>
                <a:lnTo>
                  <a:pt x="74504" y="15436"/>
                </a:lnTo>
                <a:lnTo>
                  <a:pt x="74442" y="15990"/>
                </a:lnTo>
                <a:lnTo>
                  <a:pt x="74350" y="16512"/>
                </a:lnTo>
                <a:lnTo>
                  <a:pt x="74227" y="17035"/>
                </a:lnTo>
                <a:lnTo>
                  <a:pt x="74073" y="17558"/>
                </a:lnTo>
                <a:lnTo>
                  <a:pt x="73858" y="18081"/>
                </a:lnTo>
                <a:lnTo>
                  <a:pt x="73643" y="18572"/>
                </a:lnTo>
                <a:lnTo>
                  <a:pt x="73366" y="19064"/>
                </a:lnTo>
                <a:lnTo>
                  <a:pt x="73059" y="19526"/>
                </a:lnTo>
                <a:lnTo>
                  <a:pt x="72751" y="19956"/>
                </a:lnTo>
                <a:lnTo>
                  <a:pt x="72413" y="20356"/>
                </a:lnTo>
                <a:lnTo>
                  <a:pt x="72044" y="20756"/>
                </a:lnTo>
                <a:lnTo>
                  <a:pt x="71675" y="21094"/>
                </a:lnTo>
                <a:lnTo>
                  <a:pt x="71306" y="21432"/>
                </a:lnTo>
                <a:lnTo>
                  <a:pt x="70906" y="21770"/>
                </a:lnTo>
                <a:lnTo>
                  <a:pt x="70537" y="22047"/>
                </a:lnTo>
                <a:lnTo>
                  <a:pt x="69799" y="22570"/>
                </a:lnTo>
                <a:lnTo>
                  <a:pt x="69092" y="23000"/>
                </a:lnTo>
                <a:lnTo>
                  <a:pt x="68477" y="23338"/>
                </a:lnTo>
                <a:lnTo>
                  <a:pt x="68293" y="22662"/>
                </a:lnTo>
                <a:lnTo>
                  <a:pt x="68108" y="21863"/>
                </a:lnTo>
                <a:lnTo>
                  <a:pt x="67954" y="20971"/>
                </a:lnTo>
                <a:lnTo>
                  <a:pt x="67893" y="20479"/>
                </a:lnTo>
                <a:lnTo>
                  <a:pt x="67862" y="19987"/>
                </a:lnTo>
                <a:lnTo>
                  <a:pt x="67862" y="19464"/>
                </a:lnTo>
                <a:lnTo>
                  <a:pt x="67862" y="18972"/>
                </a:lnTo>
                <a:lnTo>
                  <a:pt x="67893" y="18449"/>
                </a:lnTo>
                <a:lnTo>
                  <a:pt x="67954" y="17896"/>
                </a:lnTo>
                <a:lnTo>
                  <a:pt x="68047" y="17373"/>
                </a:lnTo>
                <a:lnTo>
                  <a:pt x="68139" y="16851"/>
                </a:lnTo>
                <a:lnTo>
                  <a:pt x="68323" y="16328"/>
                </a:lnTo>
                <a:lnTo>
                  <a:pt x="68508" y="15805"/>
                </a:lnTo>
                <a:lnTo>
                  <a:pt x="68754" y="15313"/>
                </a:lnTo>
                <a:lnTo>
                  <a:pt x="69031" y="14821"/>
                </a:lnTo>
                <a:lnTo>
                  <a:pt x="69307" y="14360"/>
                </a:lnTo>
                <a:lnTo>
                  <a:pt x="69646" y="13929"/>
                </a:lnTo>
                <a:lnTo>
                  <a:pt x="69984" y="13530"/>
                </a:lnTo>
                <a:lnTo>
                  <a:pt x="70322" y="13130"/>
                </a:lnTo>
                <a:lnTo>
                  <a:pt x="70691" y="12792"/>
                </a:lnTo>
                <a:lnTo>
                  <a:pt x="71091" y="12423"/>
                </a:lnTo>
                <a:lnTo>
                  <a:pt x="71460" y="12115"/>
                </a:lnTo>
                <a:lnTo>
                  <a:pt x="71859" y="11839"/>
                </a:lnTo>
                <a:lnTo>
                  <a:pt x="72597" y="11316"/>
                </a:lnTo>
                <a:lnTo>
                  <a:pt x="73305" y="10885"/>
                </a:lnTo>
                <a:lnTo>
                  <a:pt x="73920" y="10547"/>
                </a:lnTo>
                <a:close/>
                <a:moveTo>
                  <a:pt x="26690" y="41111"/>
                </a:moveTo>
                <a:lnTo>
                  <a:pt x="26936" y="41142"/>
                </a:lnTo>
                <a:lnTo>
                  <a:pt x="37944" y="41142"/>
                </a:lnTo>
                <a:lnTo>
                  <a:pt x="37944" y="51473"/>
                </a:lnTo>
                <a:lnTo>
                  <a:pt x="22478" y="51473"/>
                </a:lnTo>
                <a:lnTo>
                  <a:pt x="26690" y="41111"/>
                </a:lnTo>
                <a:close/>
                <a:moveTo>
                  <a:pt x="56024" y="36038"/>
                </a:moveTo>
                <a:lnTo>
                  <a:pt x="56639" y="36130"/>
                </a:lnTo>
                <a:lnTo>
                  <a:pt x="57223" y="36253"/>
                </a:lnTo>
                <a:lnTo>
                  <a:pt x="57807" y="36407"/>
                </a:lnTo>
                <a:lnTo>
                  <a:pt x="58392" y="36622"/>
                </a:lnTo>
                <a:lnTo>
                  <a:pt x="58914" y="36868"/>
                </a:lnTo>
                <a:lnTo>
                  <a:pt x="59437" y="37175"/>
                </a:lnTo>
                <a:lnTo>
                  <a:pt x="59929" y="37483"/>
                </a:lnTo>
                <a:lnTo>
                  <a:pt x="60421" y="37852"/>
                </a:lnTo>
                <a:lnTo>
                  <a:pt x="60852" y="38282"/>
                </a:lnTo>
                <a:lnTo>
                  <a:pt x="61251" y="38713"/>
                </a:lnTo>
                <a:lnTo>
                  <a:pt x="61651" y="39174"/>
                </a:lnTo>
                <a:lnTo>
                  <a:pt x="61989" y="39697"/>
                </a:lnTo>
                <a:lnTo>
                  <a:pt x="62297" y="40219"/>
                </a:lnTo>
                <a:lnTo>
                  <a:pt x="62543" y="40773"/>
                </a:lnTo>
                <a:lnTo>
                  <a:pt x="62758" y="41357"/>
                </a:lnTo>
                <a:lnTo>
                  <a:pt x="66079" y="51473"/>
                </a:lnTo>
                <a:lnTo>
                  <a:pt x="63004" y="51473"/>
                </a:lnTo>
                <a:lnTo>
                  <a:pt x="62389" y="49536"/>
                </a:lnTo>
                <a:lnTo>
                  <a:pt x="62297" y="49290"/>
                </a:lnTo>
                <a:lnTo>
                  <a:pt x="62174" y="49106"/>
                </a:lnTo>
                <a:lnTo>
                  <a:pt x="61989" y="48952"/>
                </a:lnTo>
                <a:lnTo>
                  <a:pt x="61805" y="48860"/>
                </a:lnTo>
                <a:lnTo>
                  <a:pt x="61620" y="48798"/>
                </a:lnTo>
                <a:lnTo>
                  <a:pt x="61405" y="48767"/>
                </a:lnTo>
                <a:lnTo>
                  <a:pt x="61190" y="48767"/>
                </a:lnTo>
                <a:lnTo>
                  <a:pt x="60975" y="48829"/>
                </a:lnTo>
                <a:lnTo>
                  <a:pt x="60759" y="48890"/>
                </a:lnTo>
                <a:lnTo>
                  <a:pt x="60575" y="49013"/>
                </a:lnTo>
                <a:lnTo>
                  <a:pt x="60421" y="49167"/>
                </a:lnTo>
                <a:lnTo>
                  <a:pt x="60298" y="49321"/>
                </a:lnTo>
                <a:lnTo>
                  <a:pt x="60206" y="49505"/>
                </a:lnTo>
                <a:lnTo>
                  <a:pt x="60144" y="49721"/>
                </a:lnTo>
                <a:lnTo>
                  <a:pt x="60144" y="49967"/>
                </a:lnTo>
                <a:lnTo>
                  <a:pt x="60206" y="50213"/>
                </a:lnTo>
                <a:lnTo>
                  <a:pt x="60606" y="51473"/>
                </a:lnTo>
                <a:lnTo>
                  <a:pt x="45293" y="51473"/>
                </a:lnTo>
                <a:lnTo>
                  <a:pt x="45293" y="41142"/>
                </a:lnTo>
                <a:lnTo>
                  <a:pt x="54733" y="41142"/>
                </a:lnTo>
                <a:lnTo>
                  <a:pt x="55071" y="41173"/>
                </a:lnTo>
                <a:lnTo>
                  <a:pt x="55378" y="41265"/>
                </a:lnTo>
                <a:lnTo>
                  <a:pt x="55686" y="41326"/>
                </a:lnTo>
                <a:lnTo>
                  <a:pt x="55993" y="41449"/>
                </a:lnTo>
                <a:lnTo>
                  <a:pt x="56270" y="41572"/>
                </a:lnTo>
                <a:lnTo>
                  <a:pt x="56547" y="41757"/>
                </a:lnTo>
                <a:lnTo>
                  <a:pt x="56793" y="41910"/>
                </a:lnTo>
                <a:lnTo>
                  <a:pt x="57039" y="42126"/>
                </a:lnTo>
                <a:lnTo>
                  <a:pt x="57285" y="42341"/>
                </a:lnTo>
                <a:lnTo>
                  <a:pt x="57500" y="42556"/>
                </a:lnTo>
                <a:lnTo>
                  <a:pt x="57684" y="42833"/>
                </a:lnTo>
                <a:lnTo>
                  <a:pt x="57869" y="43079"/>
                </a:lnTo>
                <a:lnTo>
                  <a:pt x="58023" y="43356"/>
                </a:lnTo>
                <a:lnTo>
                  <a:pt x="58146" y="43663"/>
                </a:lnTo>
                <a:lnTo>
                  <a:pt x="58269" y="43971"/>
                </a:lnTo>
                <a:lnTo>
                  <a:pt x="58361" y="44217"/>
                </a:lnTo>
                <a:lnTo>
                  <a:pt x="58484" y="44432"/>
                </a:lnTo>
                <a:lnTo>
                  <a:pt x="58668" y="44555"/>
                </a:lnTo>
                <a:lnTo>
                  <a:pt x="58853" y="44678"/>
                </a:lnTo>
                <a:lnTo>
                  <a:pt x="59037" y="44739"/>
                </a:lnTo>
                <a:lnTo>
                  <a:pt x="59253" y="44770"/>
                </a:lnTo>
                <a:lnTo>
                  <a:pt x="59468" y="44739"/>
                </a:lnTo>
                <a:lnTo>
                  <a:pt x="59683" y="44709"/>
                </a:lnTo>
                <a:lnTo>
                  <a:pt x="59868" y="44616"/>
                </a:lnTo>
                <a:lnTo>
                  <a:pt x="60052" y="44524"/>
                </a:lnTo>
                <a:lnTo>
                  <a:pt x="60237" y="44370"/>
                </a:lnTo>
                <a:lnTo>
                  <a:pt x="60360" y="44217"/>
                </a:lnTo>
                <a:lnTo>
                  <a:pt x="60452" y="44001"/>
                </a:lnTo>
                <a:lnTo>
                  <a:pt x="60513" y="43786"/>
                </a:lnTo>
                <a:lnTo>
                  <a:pt x="60513" y="43571"/>
                </a:lnTo>
                <a:lnTo>
                  <a:pt x="60452" y="43294"/>
                </a:lnTo>
                <a:lnTo>
                  <a:pt x="60298" y="42802"/>
                </a:lnTo>
                <a:lnTo>
                  <a:pt x="60083" y="42341"/>
                </a:lnTo>
                <a:lnTo>
                  <a:pt x="59837" y="41910"/>
                </a:lnTo>
                <a:lnTo>
                  <a:pt x="59560" y="41480"/>
                </a:lnTo>
                <a:lnTo>
                  <a:pt x="59253" y="41080"/>
                </a:lnTo>
                <a:lnTo>
                  <a:pt x="58914" y="40711"/>
                </a:lnTo>
                <a:lnTo>
                  <a:pt x="58545" y="40373"/>
                </a:lnTo>
                <a:lnTo>
                  <a:pt x="58176" y="40066"/>
                </a:lnTo>
                <a:lnTo>
                  <a:pt x="57777" y="39789"/>
                </a:lnTo>
                <a:lnTo>
                  <a:pt x="57315" y="39543"/>
                </a:lnTo>
                <a:lnTo>
                  <a:pt x="56885" y="39328"/>
                </a:lnTo>
                <a:lnTo>
                  <a:pt x="56424" y="39143"/>
                </a:lnTo>
                <a:lnTo>
                  <a:pt x="55932" y="39020"/>
                </a:lnTo>
                <a:lnTo>
                  <a:pt x="55440" y="38928"/>
                </a:lnTo>
                <a:lnTo>
                  <a:pt x="54917" y="38866"/>
                </a:lnTo>
                <a:lnTo>
                  <a:pt x="54394" y="38836"/>
                </a:lnTo>
                <a:lnTo>
                  <a:pt x="44155" y="38836"/>
                </a:lnTo>
                <a:lnTo>
                  <a:pt x="43909" y="38866"/>
                </a:lnTo>
                <a:lnTo>
                  <a:pt x="43694" y="38928"/>
                </a:lnTo>
                <a:lnTo>
                  <a:pt x="43510" y="39020"/>
                </a:lnTo>
                <a:lnTo>
                  <a:pt x="43325" y="39174"/>
                </a:lnTo>
                <a:lnTo>
                  <a:pt x="43202" y="39328"/>
                </a:lnTo>
                <a:lnTo>
                  <a:pt x="43079" y="39543"/>
                </a:lnTo>
                <a:lnTo>
                  <a:pt x="43018" y="39758"/>
                </a:lnTo>
                <a:lnTo>
                  <a:pt x="42987" y="39973"/>
                </a:lnTo>
                <a:lnTo>
                  <a:pt x="42987" y="51473"/>
                </a:lnTo>
                <a:lnTo>
                  <a:pt x="40250" y="51473"/>
                </a:lnTo>
                <a:lnTo>
                  <a:pt x="40250" y="39973"/>
                </a:lnTo>
                <a:lnTo>
                  <a:pt x="40250" y="39758"/>
                </a:lnTo>
                <a:lnTo>
                  <a:pt x="40158" y="39543"/>
                </a:lnTo>
                <a:lnTo>
                  <a:pt x="40066" y="39328"/>
                </a:lnTo>
                <a:lnTo>
                  <a:pt x="39912" y="39174"/>
                </a:lnTo>
                <a:lnTo>
                  <a:pt x="39758" y="39020"/>
                </a:lnTo>
                <a:lnTo>
                  <a:pt x="39543" y="38928"/>
                </a:lnTo>
                <a:lnTo>
                  <a:pt x="39328" y="38866"/>
                </a:lnTo>
                <a:lnTo>
                  <a:pt x="39113" y="38836"/>
                </a:lnTo>
                <a:lnTo>
                  <a:pt x="28012" y="38836"/>
                </a:lnTo>
                <a:lnTo>
                  <a:pt x="28289" y="38497"/>
                </a:lnTo>
                <a:lnTo>
                  <a:pt x="28566" y="38221"/>
                </a:lnTo>
                <a:lnTo>
                  <a:pt x="28873" y="37913"/>
                </a:lnTo>
                <a:lnTo>
                  <a:pt x="29212" y="37667"/>
                </a:lnTo>
                <a:lnTo>
                  <a:pt x="29550" y="37390"/>
                </a:lnTo>
                <a:lnTo>
                  <a:pt x="29888" y="37175"/>
                </a:lnTo>
                <a:lnTo>
                  <a:pt x="30257" y="36960"/>
                </a:lnTo>
                <a:lnTo>
                  <a:pt x="30657" y="36776"/>
                </a:lnTo>
                <a:lnTo>
                  <a:pt x="31026" y="36591"/>
                </a:lnTo>
                <a:lnTo>
                  <a:pt x="31425" y="36437"/>
                </a:lnTo>
                <a:lnTo>
                  <a:pt x="31825" y="36314"/>
                </a:lnTo>
                <a:lnTo>
                  <a:pt x="32256" y="36222"/>
                </a:lnTo>
                <a:lnTo>
                  <a:pt x="32655" y="36130"/>
                </a:lnTo>
                <a:lnTo>
                  <a:pt x="33086" y="36068"/>
                </a:lnTo>
                <a:lnTo>
                  <a:pt x="33547" y="36038"/>
                </a:lnTo>
                <a:close/>
                <a:moveTo>
                  <a:pt x="7811" y="62081"/>
                </a:moveTo>
                <a:lnTo>
                  <a:pt x="7995" y="62112"/>
                </a:lnTo>
                <a:lnTo>
                  <a:pt x="8303" y="62204"/>
                </a:lnTo>
                <a:lnTo>
                  <a:pt x="8549" y="62358"/>
                </a:lnTo>
                <a:lnTo>
                  <a:pt x="8764" y="62573"/>
                </a:lnTo>
                <a:lnTo>
                  <a:pt x="8918" y="62789"/>
                </a:lnTo>
                <a:lnTo>
                  <a:pt x="9041" y="63065"/>
                </a:lnTo>
                <a:lnTo>
                  <a:pt x="9133" y="63342"/>
                </a:lnTo>
                <a:lnTo>
                  <a:pt x="9133" y="63619"/>
                </a:lnTo>
                <a:lnTo>
                  <a:pt x="9133" y="63926"/>
                </a:lnTo>
                <a:lnTo>
                  <a:pt x="9041" y="64203"/>
                </a:lnTo>
                <a:lnTo>
                  <a:pt x="8949" y="64480"/>
                </a:lnTo>
                <a:lnTo>
                  <a:pt x="8764" y="64695"/>
                </a:lnTo>
                <a:lnTo>
                  <a:pt x="8549" y="64910"/>
                </a:lnTo>
                <a:lnTo>
                  <a:pt x="8303" y="65064"/>
                </a:lnTo>
                <a:lnTo>
                  <a:pt x="7995" y="65156"/>
                </a:lnTo>
                <a:lnTo>
                  <a:pt x="7811" y="65187"/>
                </a:lnTo>
                <a:lnTo>
                  <a:pt x="3721" y="65187"/>
                </a:lnTo>
                <a:lnTo>
                  <a:pt x="3414" y="65156"/>
                </a:lnTo>
                <a:lnTo>
                  <a:pt x="3106" y="65064"/>
                </a:lnTo>
                <a:lnTo>
                  <a:pt x="2860" y="64910"/>
                </a:lnTo>
                <a:lnTo>
                  <a:pt x="2614" y="64726"/>
                </a:lnTo>
                <a:lnTo>
                  <a:pt x="2430" y="64511"/>
                </a:lnTo>
                <a:lnTo>
                  <a:pt x="2276" y="64234"/>
                </a:lnTo>
                <a:lnTo>
                  <a:pt x="2184" y="63957"/>
                </a:lnTo>
                <a:lnTo>
                  <a:pt x="2153" y="63619"/>
                </a:lnTo>
                <a:lnTo>
                  <a:pt x="2184" y="63311"/>
                </a:lnTo>
                <a:lnTo>
                  <a:pt x="2276" y="63035"/>
                </a:lnTo>
                <a:lnTo>
                  <a:pt x="2430" y="62758"/>
                </a:lnTo>
                <a:lnTo>
                  <a:pt x="2614" y="62543"/>
                </a:lnTo>
                <a:lnTo>
                  <a:pt x="2860" y="62327"/>
                </a:lnTo>
                <a:lnTo>
                  <a:pt x="3106" y="62204"/>
                </a:lnTo>
                <a:lnTo>
                  <a:pt x="3414" y="62112"/>
                </a:lnTo>
                <a:lnTo>
                  <a:pt x="3721" y="62081"/>
                </a:lnTo>
                <a:close/>
                <a:moveTo>
                  <a:pt x="68047" y="53779"/>
                </a:moveTo>
                <a:lnTo>
                  <a:pt x="68354" y="53810"/>
                </a:lnTo>
                <a:lnTo>
                  <a:pt x="68631" y="53841"/>
                </a:lnTo>
                <a:lnTo>
                  <a:pt x="68908" y="53933"/>
                </a:lnTo>
                <a:lnTo>
                  <a:pt x="69184" y="54025"/>
                </a:lnTo>
                <a:lnTo>
                  <a:pt x="69430" y="54148"/>
                </a:lnTo>
                <a:lnTo>
                  <a:pt x="69676" y="54271"/>
                </a:lnTo>
                <a:lnTo>
                  <a:pt x="69892" y="54456"/>
                </a:lnTo>
                <a:lnTo>
                  <a:pt x="70076" y="54640"/>
                </a:lnTo>
                <a:lnTo>
                  <a:pt x="70260" y="54825"/>
                </a:lnTo>
                <a:lnTo>
                  <a:pt x="70445" y="55071"/>
                </a:lnTo>
                <a:lnTo>
                  <a:pt x="70599" y="55286"/>
                </a:lnTo>
                <a:lnTo>
                  <a:pt x="70691" y="55563"/>
                </a:lnTo>
                <a:lnTo>
                  <a:pt x="70814" y="55809"/>
                </a:lnTo>
                <a:lnTo>
                  <a:pt x="70875" y="56085"/>
                </a:lnTo>
                <a:lnTo>
                  <a:pt x="70906" y="56362"/>
                </a:lnTo>
                <a:lnTo>
                  <a:pt x="70937" y="56670"/>
                </a:lnTo>
                <a:lnTo>
                  <a:pt x="70937" y="67801"/>
                </a:lnTo>
                <a:lnTo>
                  <a:pt x="70937" y="68016"/>
                </a:lnTo>
                <a:lnTo>
                  <a:pt x="70906" y="68200"/>
                </a:lnTo>
                <a:lnTo>
                  <a:pt x="70845" y="68385"/>
                </a:lnTo>
                <a:lnTo>
                  <a:pt x="70783" y="68569"/>
                </a:lnTo>
                <a:lnTo>
                  <a:pt x="70599" y="68877"/>
                </a:lnTo>
                <a:lnTo>
                  <a:pt x="70383" y="69154"/>
                </a:lnTo>
                <a:lnTo>
                  <a:pt x="70076" y="69400"/>
                </a:lnTo>
                <a:lnTo>
                  <a:pt x="69769" y="69584"/>
                </a:lnTo>
                <a:lnTo>
                  <a:pt x="69584" y="69645"/>
                </a:lnTo>
                <a:lnTo>
                  <a:pt x="69400" y="69676"/>
                </a:lnTo>
                <a:lnTo>
                  <a:pt x="69215" y="69707"/>
                </a:lnTo>
                <a:lnTo>
                  <a:pt x="69000" y="69738"/>
                </a:lnTo>
                <a:lnTo>
                  <a:pt x="66048" y="69738"/>
                </a:lnTo>
                <a:lnTo>
                  <a:pt x="65894" y="69123"/>
                </a:lnTo>
                <a:lnTo>
                  <a:pt x="65679" y="68539"/>
                </a:lnTo>
                <a:lnTo>
                  <a:pt x="65433" y="67985"/>
                </a:lnTo>
                <a:lnTo>
                  <a:pt x="65126" y="67432"/>
                </a:lnTo>
                <a:lnTo>
                  <a:pt x="64787" y="66940"/>
                </a:lnTo>
                <a:lnTo>
                  <a:pt x="64388" y="66478"/>
                </a:lnTo>
                <a:lnTo>
                  <a:pt x="63957" y="66017"/>
                </a:lnTo>
                <a:lnTo>
                  <a:pt x="63527" y="65617"/>
                </a:lnTo>
                <a:lnTo>
                  <a:pt x="63035" y="65248"/>
                </a:lnTo>
                <a:lnTo>
                  <a:pt x="62512" y="64941"/>
                </a:lnTo>
                <a:lnTo>
                  <a:pt x="61958" y="64664"/>
                </a:lnTo>
                <a:lnTo>
                  <a:pt x="61374" y="64418"/>
                </a:lnTo>
                <a:lnTo>
                  <a:pt x="60790" y="64234"/>
                </a:lnTo>
                <a:lnTo>
                  <a:pt x="60175" y="64111"/>
                </a:lnTo>
                <a:lnTo>
                  <a:pt x="59560" y="64019"/>
                </a:lnTo>
                <a:lnTo>
                  <a:pt x="58884" y="63988"/>
                </a:lnTo>
                <a:lnTo>
                  <a:pt x="58238" y="64019"/>
                </a:lnTo>
                <a:lnTo>
                  <a:pt x="57623" y="64111"/>
                </a:lnTo>
                <a:lnTo>
                  <a:pt x="57008" y="64234"/>
                </a:lnTo>
                <a:lnTo>
                  <a:pt x="56424" y="64418"/>
                </a:lnTo>
                <a:lnTo>
                  <a:pt x="55840" y="64664"/>
                </a:lnTo>
                <a:lnTo>
                  <a:pt x="55286" y="64941"/>
                </a:lnTo>
                <a:lnTo>
                  <a:pt x="54763" y="65248"/>
                </a:lnTo>
                <a:lnTo>
                  <a:pt x="54271" y="65617"/>
                </a:lnTo>
                <a:lnTo>
                  <a:pt x="53841" y="66017"/>
                </a:lnTo>
                <a:lnTo>
                  <a:pt x="53410" y="66478"/>
                </a:lnTo>
                <a:lnTo>
                  <a:pt x="53011" y="66940"/>
                </a:lnTo>
                <a:lnTo>
                  <a:pt x="52672" y="67462"/>
                </a:lnTo>
                <a:lnTo>
                  <a:pt x="52365" y="67985"/>
                </a:lnTo>
                <a:lnTo>
                  <a:pt x="52119" y="68539"/>
                </a:lnTo>
                <a:lnTo>
                  <a:pt x="51904" y="69123"/>
                </a:lnTo>
                <a:lnTo>
                  <a:pt x="51750" y="69738"/>
                </a:lnTo>
                <a:lnTo>
                  <a:pt x="28627" y="69738"/>
                </a:lnTo>
                <a:lnTo>
                  <a:pt x="28474" y="69123"/>
                </a:lnTo>
                <a:lnTo>
                  <a:pt x="28258" y="68539"/>
                </a:lnTo>
                <a:lnTo>
                  <a:pt x="28012" y="67985"/>
                </a:lnTo>
                <a:lnTo>
                  <a:pt x="27705" y="67432"/>
                </a:lnTo>
                <a:lnTo>
                  <a:pt x="27367" y="66940"/>
                </a:lnTo>
                <a:lnTo>
                  <a:pt x="26967" y="66478"/>
                </a:lnTo>
                <a:lnTo>
                  <a:pt x="26567" y="66017"/>
                </a:lnTo>
                <a:lnTo>
                  <a:pt x="26106" y="65617"/>
                </a:lnTo>
                <a:lnTo>
                  <a:pt x="25614" y="65248"/>
                </a:lnTo>
                <a:lnTo>
                  <a:pt x="25091" y="64941"/>
                </a:lnTo>
                <a:lnTo>
                  <a:pt x="24538" y="64664"/>
                </a:lnTo>
                <a:lnTo>
                  <a:pt x="23984" y="64418"/>
                </a:lnTo>
                <a:lnTo>
                  <a:pt x="23400" y="64234"/>
                </a:lnTo>
                <a:lnTo>
                  <a:pt x="22785" y="64111"/>
                </a:lnTo>
                <a:lnTo>
                  <a:pt x="22139" y="64019"/>
                </a:lnTo>
                <a:lnTo>
                  <a:pt x="21494" y="63988"/>
                </a:lnTo>
                <a:lnTo>
                  <a:pt x="20848" y="64019"/>
                </a:lnTo>
                <a:lnTo>
                  <a:pt x="20202" y="64111"/>
                </a:lnTo>
                <a:lnTo>
                  <a:pt x="19587" y="64234"/>
                </a:lnTo>
                <a:lnTo>
                  <a:pt x="19003" y="64418"/>
                </a:lnTo>
                <a:lnTo>
                  <a:pt x="18419" y="64664"/>
                </a:lnTo>
                <a:lnTo>
                  <a:pt x="17896" y="64941"/>
                </a:lnTo>
                <a:lnTo>
                  <a:pt x="17374" y="65248"/>
                </a:lnTo>
                <a:lnTo>
                  <a:pt x="16882" y="65617"/>
                </a:lnTo>
                <a:lnTo>
                  <a:pt x="16420" y="66017"/>
                </a:lnTo>
                <a:lnTo>
                  <a:pt x="15990" y="66478"/>
                </a:lnTo>
                <a:lnTo>
                  <a:pt x="15621" y="66940"/>
                </a:lnTo>
                <a:lnTo>
                  <a:pt x="15283" y="67462"/>
                </a:lnTo>
                <a:lnTo>
                  <a:pt x="14975" y="67985"/>
                </a:lnTo>
                <a:lnTo>
                  <a:pt x="14698" y="68539"/>
                </a:lnTo>
                <a:lnTo>
                  <a:pt x="14514" y="69123"/>
                </a:lnTo>
                <a:lnTo>
                  <a:pt x="14329" y="69738"/>
                </a:lnTo>
                <a:lnTo>
                  <a:pt x="8610" y="69738"/>
                </a:lnTo>
                <a:lnTo>
                  <a:pt x="8395" y="69707"/>
                </a:lnTo>
                <a:lnTo>
                  <a:pt x="8211" y="69676"/>
                </a:lnTo>
                <a:lnTo>
                  <a:pt x="8026" y="69645"/>
                </a:lnTo>
                <a:lnTo>
                  <a:pt x="7842" y="69584"/>
                </a:lnTo>
                <a:lnTo>
                  <a:pt x="7534" y="69400"/>
                </a:lnTo>
                <a:lnTo>
                  <a:pt x="7257" y="69154"/>
                </a:lnTo>
                <a:lnTo>
                  <a:pt x="7011" y="68877"/>
                </a:lnTo>
                <a:lnTo>
                  <a:pt x="6827" y="68569"/>
                </a:lnTo>
                <a:lnTo>
                  <a:pt x="6765" y="68385"/>
                </a:lnTo>
                <a:lnTo>
                  <a:pt x="6735" y="68200"/>
                </a:lnTo>
                <a:lnTo>
                  <a:pt x="6704" y="68016"/>
                </a:lnTo>
                <a:lnTo>
                  <a:pt x="6673" y="67801"/>
                </a:lnTo>
                <a:lnTo>
                  <a:pt x="6673" y="67493"/>
                </a:lnTo>
                <a:lnTo>
                  <a:pt x="7626" y="67493"/>
                </a:lnTo>
                <a:lnTo>
                  <a:pt x="8026" y="67462"/>
                </a:lnTo>
                <a:lnTo>
                  <a:pt x="8426" y="67401"/>
                </a:lnTo>
                <a:lnTo>
                  <a:pt x="8795" y="67309"/>
                </a:lnTo>
                <a:lnTo>
                  <a:pt x="9133" y="67186"/>
                </a:lnTo>
                <a:lnTo>
                  <a:pt x="9471" y="67032"/>
                </a:lnTo>
                <a:lnTo>
                  <a:pt x="9809" y="66847"/>
                </a:lnTo>
                <a:lnTo>
                  <a:pt x="10086" y="66601"/>
                </a:lnTo>
                <a:lnTo>
                  <a:pt x="10363" y="66355"/>
                </a:lnTo>
                <a:lnTo>
                  <a:pt x="10609" y="66079"/>
                </a:lnTo>
                <a:lnTo>
                  <a:pt x="10824" y="65802"/>
                </a:lnTo>
                <a:lnTo>
                  <a:pt x="11039" y="65464"/>
                </a:lnTo>
                <a:lnTo>
                  <a:pt x="11193" y="65125"/>
                </a:lnTo>
                <a:lnTo>
                  <a:pt x="11316" y="64787"/>
                </a:lnTo>
                <a:lnTo>
                  <a:pt x="11408" y="64418"/>
                </a:lnTo>
                <a:lnTo>
                  <a:pt x="11470" y="64019"/>
                </a:lnTo>
                <a:lnTo>
                  <a:pt x="11501" y="63619"/>
                </a:lnTo>
                <a:lnTo>
                  <a:pt x="11470" y="63250"/>
                </a:lnTo>
                <a:lnTo>
                  <a:pt x="11408" y="62850"/>
                </a:lnTo>
                <a:lnTo>
                  <a:pt x="11316" y="62481"/>
                </a:lnTo>
                <a:lnTo>
                  <a:pt x="11193" y="62143"/>
                </a:lnTo>
                <a:lnTo>
                  <a:pt x="11039" y="61805"/>
                </a:lnTo>
                <a:lnTo>
                  <a:pt x="10824" y="61466"/>
                </a:lnTo>
                <a:lnTo>
                  <a:pt x="10609" y="61190"/>
                </a:lnTo>
                <a:lnTo>
                  <a:pt x="10363" y="60913"/>
                </a:lnTo>
                <a:lnTo>
                  <a:pt x="10086" y="60667"/>
                </a:lnTo>
                <a:lnTo>
                  <a:pt x="9809" y="60421"/>
                </a:lnTo>
                <a:lnTo>
                  <a:pt x="9471" y="60236"/>
                </a:lnTo>
                <a:lnTo>
                  <a:pt x="9133" y="60083"/>
                </a:lnTo>
                <a:lnTo>
                  <a:pt x="8795" y="59929"/>
                </a:lnTo>
                <a:lnTo>
                  <a:pt x="8426" y="59837"/>
                </a:lnTo>
                <a:lnTo>
                  <a:pt x="8026" y="59775"/>
                </a:lnTo>
                <a:lnTo>
                  <a:pt x="7411" y="59775"/>
                </a:lnTo>
                <a:lnTo>
                  <a:pt x="7688" y="59130"/>
                </a:lnTo>
                <a:lnTo>
                  <a:pt x="8026" y="58515"/>
                </a:lnTo>
                <a:lnTo>
                  <a:pt x="8426" y="57930"/>
                </a:lnTo>
                <a:lnTo>
                  <a:pt x="8856" y="57346"/>
                </a:lnTo>
                <a:lnTo>
                  <a:pt x="9317" y="56823"/>
                </a:lnTo>
                <a:lnTo>
                  <a:pt x="9809" y="56331"/>
                </a:lnTo>
                <a:lnTo>
                  <a:pt x="10332" y="55870"/>
                </a:lnTo>
                <a:lnTo>
                  <a:pt x="10916" y="55471"/>
                </a:lnTo>
                <a:lnTo>
                  <a:pt x="11501" y="55102"/>
                </a:lnTo>
                <a:lnTo>
                  <a:pt x="12116" y="54763"/>
                </a:lnTo>
                <a:lnTo>
                  <a:pt x="12761" y="54487"/>
                </a:lnTo>
                <a:lnTo>
                  <a:pt x="13438" y="54241"/>
                </a:lnTo>
                <a:lnTo>
                  <a:pt x="14145" y="54056"/>
                </a:lnTo>
                <a:lnTo>
                  <a:pt x="14852" y="53902"/>
                </a:lnTo>
                <a:lnTo>
                  <a:pt x="15590" y="53810"/>
                </a:lnTo>
                <a:lnTo>
                  <a:pt x="16328" y="53779"/>
                </a:lnTo>
                <a:close/>
                <a:moveTo>
                  <a:pt x="58884" y="66294"/>
                </a:moveTo>
                <a:lnTo>
                  <a:pt x="59406" y="66325"/>
                </a:lnTo>
                <a:lnTo>
                  <a:pt x="59898" y="66386"/>
                </a:lnTo>
                <a:lnTo>
                  <a:pt x="60390" y="66509"/>
                </a:lnTo>
                <a:lnTo>
                  <a:pt x="60852" y="66694"/>
                </a:lnTo>
                <a:lnTo>
                  <a:pt x="61282" y="66909"/>
                </a:lnTo>
                <a:lnTo>
                  <a:pt x="61712" y="67155"/>
                </a:lnTo>
                <a:lnTo>
                  <a:pt x="62081" y="67432"/>
                </a:lnTo>
                <a:lnTo>
                  <a:pt x="62450" y="67770"/>
                </a:lnTo>
                <a:lnTo>
                  <a:pt x="62758" y="68108"/>
                </a:lnTo>
                <a:lnTo>
                  <a:pt x="63065" y="68508"/>
                </a:lnTo>
                <a:lnTo>
                  <a:pt x="63311" y="68908"/>
                </a:lnTo>
                <a:lnTo>
                  <a:pt x="63527" y="69369"/>
                </a:lnTo>
                <a:lnTo>
                  <a:pt x="63680" y="69830"/>
                </a:lnTo>
                <a:lnTo>
                  <a:pt x="63803" y="70291"/>
                </a:lnTo>
                <a:lnTo>
                  <a:pt x="63896" y="70814"/>
                </a:lnTo>
                <a:lnTo>
                  <a:pt x="63926" y="71306"/>
                </a:lnTo>
                <a:lnTo>
                  <a:pt x="63896" y="71829"/>
                </a:lnTo>
                <a:lnTo>
                  <a:pt x="63803" y="72321"/>
                </a:lnTo>
                <a:lnTo>
                  <a:pt x="63680" y="72813"/>
                </a:lnTo>
                <a:lnTo>
                  <a:pt x="63527" y="73274"/>
                </a:lnTo>
                <a:lnTo>
                  <a:pt x="63311" y="73704"/>
                </a:lnTo>
                <a:lnTo>
                  <a:pt x="63065" y="74104"/>
                </a:lnTo>
                <a:lnTo>
                  <a:pt x="62758" y="74504"/>
                </a:lnTo>
                <a:lnTo>
                  <a:pt x="62450" y="74873"/>
                </a:lnTo>
                <a:lnTo>
                  <a:pt x="62081" y="75180"/>
                </a:lnTo>
                <a:lnTo>
                  <a:pt x="61712" y="75488"/>
                </a:lnTo>
                <a:lnTo>
                  <a:pt x="61282" y="75734"/>
                </a:lnTo>
                <a:lnTo>
                  <a:pt x="60852" y="75949"/>
                </a:lnTo>
                <a:lnTo>
                  <a:pt x="60390" y="76103"/>
                </a:lnTo>
                <a:lnTo>
                  <a:pt x="59898" y="76226"/>
                </a:lnTo>
                <a:lnTo>
                  <a:pt x="59406" y="76318"/>
                </a:lnTo>
                <a:lnTo>
                  <a:pt x="58392" y="76318"/>
                </a:lnTo>
                <a:lnTo>
                  <a:pt x="57900" y="76226"/>
                </a:lnTo>
                <a:lnTo>
                  <a:pt x="57408" y="76103"/>
                </a:lnTo>
                <a:lnTo>
                  <a:pt x="56946" y="75949"/>
                </a:lnTo>
                <a:lnTo>
                  <a:pt x="56516" y="75734"/>
                </a:lnTo>
                <a:lnTo>
                  <a:pt x="56086" y="75488"/>
                </a:lnTo>
                <a:lnTo>
                  <a:pt x="55717" y="75180"/>
                </a:lnTo>
                <a:lnTo>
                  <a:pt x="55348" y="74873"/>
                </a:lnTo>
                <a:lnTo>
                  <a:pt x="55040" y="74504"/>
                </a:lnTo>
                <a:lnTo>
                  <a:pt x="54733" y="74104"/>
                </a:lnTo>
                <a:lnTo>
                  <a:pt x="54487" y="73704"/>
                </a:lnTo>
                <a:lnTo>
                  <a:pt x="54271" y="73274"/>
                </a:lnTo>
                <a:lnTo>
                  <a:pt x="54118" y="72813"/>
                </a:lnTo>
                <a:lnTo>
                  <a:pt x="53995" y="72321"/>
                </a:lnTo>
                <a:lnTo>
                  <a:pt x="53902" y="71829"/>
                </a:lnTo>
                <a:lnTo>
                  <a:pt x="53872" y="71306"/>
                </a:lnTo>
                <a:lnTo>
                  <a:pt x="53902" y="70814"/>
                </a:lnTo>
                <a:lnTo>
                  <a:pt x="53995" y="70291"/>
                </a:lnTo>
                <a:lnTo>
                  <a:pt x="54118" y="69830"/>
                </a:lnTo>
                <a:lnTo>
                  <a:pt x="54271" y="69369"/>
                </a:lnTo>
                <a:lnTo>
                  <a:pt x="54487" y="68908"/>
                </a:lnTo>
                <a:lnTo>
                  <a:pt x="54733" y="68508"/>
                </a:lnTo>
                <a:lnTo>
                  <a:pt x="55040" y="68108"/>
                </a:lnTo>
                <a:lnTo>
                  <a:pt x="55348" y="67770"/>
                </a:lnTo>
                <a:lnTo>
                  <a:pt x="55717" y="67432"/>
                </a:lnTo>
                <a:lnTo>
                  <a:pt x="56086" y="67155"/>
                </a:lnTo>
                <a:lnTo>
                  <a:pt x="56516" y="66909"/>
                </a:lnTo>
                <a:lnTo>
                  <a:pt x="56946" y="66694"/>
                </a:lnTo>
                <a:lnTo>
                  <a:pt x="57408" y="66509"/>
                </a:lnTo>
                <a:lnTo>
                  <a:pt x="57900" y="66386"/>
                </a:lnTo>
                <a:lnTo>
                  <a:pt x="58392" y="66325"/>
                </a:lnTo>
                <a:lnTo>
                  <a:pt x="58884" y="66294"/>
                </a:lnTo>
                <a:close/>
                <a:moveTo>
                  <a:pt x="39359" y="0"/>
                </a:moveTo>
                <a:lnTo>
                  <a:pt x="39020" y="62"/>
                </a:lnTo>
                <a:lnTo>
                  <a:pt x="38682" y="154"/>
                </a:lnTo>
                <a:lnTo>
                  <a:pt x="38375" y="277"/>
                </a:lnTo>
                <a:lnTo>
                  <a:pt x="38067" y="400"/>
                </a:lnTo>
                <a:lnTo>
                  <a:pt x="37760" y="585"/>
                </a:lnTo>
                <a:lnTo>
                  <a:pt x="37514" y="800"/>
                </a:lnTo>
                <a:lnTo>
                  <a:pt x="37268" y="1015"/>
                </a:lnTo>
                <a:lnTo>
                  <a:pt x="37052" y="1261"/>
                </a:lnTo>
                <a:lnTo>
                  <a:pt x="36837" y="1507"/>
                </a:lnTo>
                <a:lnTo>
                  <a:pt x="36653" y="1815"/>
                </a:lnTo>
                <a:lnTo>
                  <a:pt x="36530" y="2122"/>
                </a:lnTo>
                <a:lnTo>
                  <a:pt x="36407" y="2430"/>
                </a:lnTo>
                <a:lnTo>
                  <a:pt x="36314" y="2768"/>
                </a:lnTo>
                <a:lnTo>
                  <a:pt x="36284" y="3106"/>
                </a:lnTo>
                <a:lnTo>
                  <a:pt x="36253" y="3444"/>
                </a:lnTo>
                <a:lnTo>
                  <a:pt x="36253" y="5843"/>
                </a:lnTo>
                <a:lnTo>
                  <a:pt x="28812" y="5843"/>
                </a:lnTo>
                <a:lnTo>
                  <a:pt x="28105" y="5935"/>
                </a:lnTo>
                <a:lnTo>
                  <a:pt x="27428" y="6058"/>
                </a:lnTo>
                <a:lnTo>
                  <a:pt x="26752" y="6212"/>
                </a:lnTo>
                <a:lnTo>
                  <a:pt x="26075" y="6427"/>
                </a:lnTo>
                <a:lnTo>
                  <a:pt x="25460" y="6673"/>
                </a:lnTo>
                <a:lnTo>
                  <a:pt x="24845" y="6950"/>
                </a:lnTo>
                <a:lnTo>
                  <a:pt x="24261" y="7288"/>
                </a:lnTo>
                <a:lnTo>
                  <a:pt x="23677" y="7657"/>
                </a:lnTo>
                <a:lnTo>
                  <a:pt x="23154" y="8057"/>
                </a:lnTo>
                <a:lnTo>
                  <a:pt x="22631" y="8487"/>
                </a:lnTo>
                <a:lnTo>
                  <a:pt x="22139" y="8948"/>
                </a:lnTo>
                <a:lnTo>
                  <a:pt x="21709" y="9440"/>
                </a:lnTo>
                <a:lnTo>
                  <a:pt x="21279" y="9963"/>
                </a:lnTo>
                <a:lnTo>
                  <a:pt x="20910" y="10516"/>
                </a:lnTo>
                <a:lnTo>
                  <a:pt x="20541" y="11101"/>
                </a:lnTo>
                <a:lnTo>
                  <a:pt x="20325" y="10486"/>
                </a:lnTo>
                <a:lnTo>
                  <a:pt x="20079" y="9871"/>
                </a:lnTo>
                <a:lnTo>
                  <a:pt x="19803" y="9256"/>
                </a:lnTo>
                <a:lnTo>
                  <a:pt x="19495" y="8641"/>
                </a:lnTo>
                <a:lnTo>
                  <a:pt x="19126" y="8026"/>
                </a:lnTo>
                <a:lnTo>
                  <a:pt x="18726" y="7442"/>
                </a:lnTo>
                <a:lnTo>
                  <a:pt x="18265" y="6888"/>
                </a:lnTo>
                <a:lnTo>
                  <a:pt x="17773" y="6335"/>
                </a:lnTo>
                <a:lnTo>
                  <a:pt x="17404" y="5996"/>
                </a:lnTo>
                <a:lnTo>
                  <a:pt x="17035" y="5689"/>
                </a:lnTo>
                <a:lnTo>
                  <a:pt x="16666" y="5412"/>
                </a:lnTo>
                <a:lnTo>
                  <a:pt x="16297" y="5135"/>
                </a:lnTo>
                <a:lnTo>
                  <a:pt x="15898" y="4859"/>
                </a:lnTo>
                <a:lnTo>
                  <a:pt x="15498" y="4643"/>
                </a:lnTo>
                <a:lnTo>
                  <a:pt x="14698" y="4213"/>
                </a:lnTo>
                <a:lnTo>
                  <a:pt x="13899" y="3875"/>
                </a:lnTo>
                <a:lnTo>
                  <a:pt x="13100" y="3567"/>
                </a:lnTo>
                <a:lnTo>
                  <a:pt x="12300" y="3352"/>
                </a:lnTo>
                <a:lnTo>
                  <a:pt x="11531" y="3168"/>
                </a:lnTo>
                <a:lnTo>
                  <a:pt x="10824" y="3014"/>
                </a:lnTo>
                <a:lnTo>
                  <a:pt x="10148" y="2891"/>
                </a:lnTo>
                <a:lnTo>
                  <a:pt x="9563" y="2829"/>
                </a:lnTo>
                <a:lnTo>
                  <a:pt x="9041" y="2799"/>
                </a:lnTo>
                <a:lnTo>
                  <a:pt x="8241" y="2737"/>
                </a:lnTo>
                <a:lnTo>
                  <a:pt x="7903" y="2737"/>
                </a:lnTo>
                <a:lnTo>
                  <a:pt x="7688" y="2768"/>
                </a:lnTo>
                <a:lnTo>
                  <a:pt x="7473" y="2829"/>
                </a:lnTo>
                <a:lnTo>
                  <a:pt x="7288" y="2952"/>
                </a:lnTo>
                <a:lnTo>
                  <a:pt x="7134" y="3075"/>
                </a:lnTo>
                <a:lnTo>
                  <a:pt x="6981" y="3260"/>
                </a:lnTo>
                <a:lnTo>
                  <a:pt x="6888" y="3444"/>
                </a:lnTo>
                <a:lnTo>
                  <a:pt x="6796" y="3660"/>
                </a:lnTo>
                <a:lnTo>
                  <a:pt x="6796" y="3875"/>
                </a:lnTo>
                <a:lnTo>
                  <a:pt x="6796" y="4213"/>
                </a:lnTo>
                <a:lnTo>
                  <a:pt x="6827" y="4982"/>
                </a:lnTo>
                <a:lnTo>
                  <a:pt x="6858" y="5535"/>
                </a:lnTo>
                <a:lnTo>
                  <a:pt x="6950" y="6119"/>
                </a:lnTo>
                <a:lnTo>
                  <a:pt x="7042" y="6796"/>
                </a:lnTo>
                <a:lnTo>
                  <a:pt x="7196" y="7503"/>
                </a:lnTo>
                <a:lnTo>
                  <a:pt x="7380" y="8272"/>
                </a:lnTo>
                <a:lnTo>
                  <a:pt x="7626" y="9040"/>
                </a:lnTo>
                <a:lnTo>
                  <a:pt x="7903" y="9840"/>
                </a:lnTo>
                <a:lnTo>
                  <a:pt x="8272" y="10670"/>
                </a:lnTo>
                <a:lnTo>
                  <a:pt x="8672" y="11470"/>
                </a:lnTo>
                <a:lnTo>
                  <a:pt x="8918" y="11869"/>
                </a:lnTo>
                <a:lnTo>
                  <a:pt x="9164" y="12238"/>
                </a:lnTo>
                <a:lnTo>
                  <a:pt x="9440" y="12638"/>
                </a:lnTo>
                <a:lnTo>
                  <a:pt x="9748" y="13007"/>
                </a:lnTo>
                <a:lnTo>
                  <a:pt x="10055" y="13376"/>
                </a:lnTo>
                <a:lnTo>
                  <a:pt x="10394" y="13714"/>
                </a:lnTo>
                <a:lnTo>
                  <a:pt x="10947" y="14237"/>
                </a:lnTo>
                <a:lnTo>
                  <a:pt x="11501" y="14698"/>
                </a:lnTo>
                <a:lnTo>
                  <a:pt x="12116" y="15098"/>
                </a:lnTo>
                <a:lnTo>
                  <a:pt x="12731" y="15467"/>
                </a:lnTo>
                <a:lnTo>
                  <a:pt x="13346" y="15805"/>
                </a:lnTo>
                <a:lnTo>
                  <a:pt x="13991" y="16082"/>
                </a:lnTo>
                <a:lnTo>
                  <a:pt x="14606" y="16328"/>
                </a:lnTo>
                <a:lnTo>
                  <a:pt x="15221" y="16543"/>
                </a:lnTo>
                <a:lnTo>
                  <a:pt x="15836" y="16728"/>
                </a:lnTo>
                <a:lnTo>
                  <a:pt x="16420" y="16881"/>
                </a:lnTo>
                <a:lnTo>
                  <a:pt x="17005" y="17004"/>
                </a:lnTo>
                <a:lnTo>
                  <a:pt x="17527" y="17097"/>
                </a:lnTo>
                <a:lnTo>
                  <a:pt x="18511" y="17220"/>
                </a:lnTo>
                <a:lnTo>
                  <a:pt x="19311" y="17281"/>
                </a:lnTo>
                <a:lnTo>
                  <a:pt x="19372" y="17742"/>
                </a:lnTo>
                <a:lnTo>
                  <a:pt x="19464" y="18173"/>
                </a:lnTo>
                <a:lnTo>
                  <a:pt x="19557" y="18572"/>
                </a:lnTo>
                <a:lnTo>
                  <a:pt x="19680" y="19003"/>
                </a:lnTo>
                <a:lnTo>
                  <a:pt x="19803" y="19403"/>
                </a:lnTo>
                <a:lnTo>
                  <a:pt x="19987" y="19802"/>
                </a:lnTo>
                <a:lnTo>
                  <a:pt x="20141" y="20202"/>
                </a:lnTo>
                <a:lnTo>
                  <a:pt x="20325" y="20571"/>
                </a:lnTo>
                <a:lnTo>
                  <a:pt x="20541" y="20940"/>
                </a:lnTo>
                <a:lnTo>
                  <a:pt x="20787" y="21309"/>
                </a:lnTo>
                <a:lnTo>
                  <a:pt x="21002" y="21647"/>
                </a:lnTo>
                <a:lnTo>
                  <a:pt x="21279" y="21986"/>
                </a:lnTo>
                <a:lnTo>
                  <a:pt x="21525" y="22324"/>
                </a:lnTo>
                <a:lnTo>
                  <a:pt x="21832" y="22631"/>
                </a:lnTo>
                <a:lnTo>
                  <a:pt x="22109" y="22939"/>
                </a:lnTo>
                <a:lnTo>
                  <a:pt x="22416" y="23215"/>
                </a:lnTo>
                <a:lnTo>
                  <a:pt x="22754" y="23492"/>
                </a:lnTo>
                <a:lnTo>
                  <a:pt x="23062" y="23769"/>
                </a:lnTo>
                <a:lnTo>
                  <a:pt x="23431" y="24015"/>
                </a:lnTo>
                <a:lnTo>
                  <a:pt x="23769" y="24230"/>
                </a:lnTo>
                <a:lnTo>
                  <a:pt x="24138" y="24445"/>
                </a:lnTo>
                <a:lnTo>
                  <a:pt x="24507" y="24661"/>
                </a:lnTo>
                <a:lnTo>
                  <a:pt x="24907" y="24845"/>
                </a:lnTo>
                <a:lnTo>
                  <a:pt x="25307" y="24999"/>
                </a:lnTo>
                <a:lnTo>
                  <a:pt x="25706" y="25153"/>
                </a:lnTo>
                <a:lnTo>
                  <a:pt x="26137" y="25276"/>
                </a:lnTo>
                <a:lnTo>
                  <a:pt x="26536" y="25399"/>
                </a:lnTo>
                <a:lnTo>
                  <a:pt x="26967" y="25491"/>
                </a:lnTo>
                <a:lnTo>
                  <a:pt x="27397" y="25552"/>
                </a:lnTo>
                <a:lnTo>
                  <a:pt x="27859" y="25614"/>
                </a:lnTo>
                <a:lnTo>
                  <a:pt x="28289" y="25645"/>
                </a:lnTo>
                <a:lnTo>
                  <a:pt x="63926" y="25645"/>
                </a:lnTo>
                <a:lnTo>
                  <a:pt x="64572" y="25706"/>
                </a:lnTo>
                <a:lnTo>
                  <a:pt x="65218" y="25798"/>
                </a:lnTo>
                <a:lnTo>
                  <a:pt x="65863" y="25891"/>
                </a:lnTo>
                <a:lnTo>
                  <a:pt x="66478" y="26044"/>
                </a:lnTo>
                <a:lnTo>
                  <a:pt x="67093" y="26229"/>
                </a:lnTo>
                <a:lnTo>
                  <a:pt x="67708" y="26413"/>
                </a:lnTo>
                <a:lnTo>
                  <a:pt x="68293" y="26659"/>
                </a:lnTo>
                <a:lnTo>
                  <a:pt x="68877" y="26905"/>
                </a:lnTo>
                <a:lnTo>
                  <a:pt x="69430" y="27213"/>
                </a:lnTo>
                <a:lnTo>
                  <a:pt x="69953" y="27520"/>
                </a:lnTo>
                <a:lnTo>
                  <a:pt x="70476" y="27858"/>
                </a:lnTo>
                <a:lnTo>
                  <a:pt x="70998" y="28227"/>
                </a:lnTo>
                <a:lnTo>
                  <a:pt x="71490" y="28596"/>
                </a:lnTo>
                <a:lnTo>
                  <a:pt x="71952" y="28996"/>
                </a:lnTo>
                <a:lnTo>
                  <a:pt x="72413" y="29427"/>
                </a:lnTo>
                <a:lnTo>
                  <a:pt x="72843" y="29888"/>
                </a:lnTo>
                <a:lnTo>
                  <a:pt x="73243" y="30349"/>
                </a:lnTo>
                <a:lnTo>
                  <a:pt x="73612" y="30841"/>
                </a:lnTo>
                <a:lnTo>
                  <a:pt x="73981" y="31364"/>
                </a:lnTo>
                <a:lnTo>
                  <a:pt x="74319" y="31887"/>
                </a:lnTo>
                <a:lnTo>
                  <a:pt x="74627" y="32409"/>
                </a:lnTo>
                <a:lnTo>
                  <a:pt x="74903" y="32963"/>
                </a:lnTo>
                <a:lnTo>
                  <a:pt x="75180" y="33547"/>
                </a:lnTo>
                <a:lnTo>
                  <a:pt x="75395" y="34131"/>
                </a:lnTo>
                <a:lnTo>
                  <a:pt x="75611" y="34746"/>
                </a:lnTo>
                <a:lnTo>
                  <a:pt x="75795" y="35361"/>
                </a:lnTo>
                <a:lnTo>
                  <a:pt x="75918" y="35976"/>
                </a:lnTo>
                <a:lnTo>
                  <a:pt x="76041" y="36622"/>
                </a:lnTo>
                <a:lnTo>
                  <a:pt x="76133" y="37267"/>
                </a:lnTo>
                <a:lnTo>
                  <a:pt x="76164" y="37913"/>
                </a:lnTo>
                <a:lnTo>
                  <a:pt x="76195" y="38590"/>
                </a:lnTo>
                <a:lnTo>
                  <a:pt x="76195" y="59191"/>
                </a:lnTo>
                <a:lnTo>
                  <a:pt x="76195" y="59529"/>
                </a:lnTo>
                <a:lnTo>
                  <a:pt x="76133" y="59868"/>
                </a:lnTo>
                <a:lnTo>
                  <a:pt x="76072" y="60206"/>
                </a:lnTo>
                <a:lnTo>
                  <a:pt x="75980" y="60513"/>
                </a:lnTo>
                <a:lnTo>
                  <a:pt x="75857" y="60821"/>
                </a:lnTo>
                <a:lnTo>
                  <a:pt x="75703" y="61097"/>
                </a:lnTo>
                <a:lnTo>
                  <a:pt x="75549" y="61374"/>
                </a:lnTo>
                <a:lnTo>
                  <a:pt x="75365" y="61651"/>
                </a:lnTo>
                <a:lnTo>
                  <a:pt x="75149" y="61897"/>
                </a:lnTo>
                <a:lnTo>
                  <a:pt x="74934" y="62112"/>
                </a:lnTo>
                <a:lnTo>
                  <a:pt x="74688" y="62327"/>
                </a:lnTo>
                <a:lnTo>
                  <a:pt x="74411" y="62512"/>
                </a:lnTo>
                <a:lnTo>
                  <a:pt x="74135" y="62666"/>
                </a:lnTo>
                <a:lnTo>
                  <a:pt x="73858" y="62819"/>
                </a:lnTo>
                <a:lnTo>
                  <a:pt x="73551" y="62942"/>
                </a:lnTo>
                <a:lnTo>
                  <a:pt x="73243" y="63035"/>
                </a:lnTo>
                <a:lnTo>
                  <a:pt x="73243" y="56670"/>
                </a:lnTo>
                <a:lnTo>
                  <a:pt x="73212" y="56178"/>
                </a:lnTo>
                <a:lnTo>
                  <a:pt x="73151" y="55686"/>
                </a:lnTo>
                <a:lnTo>
                  <a:pt x="73028" y="55194"/>
                </a:lnTo>
                <a:lnTo>
                  <a:pt x="72874" y="54763"/>
                </a:lnTo>
                <a:lnTo>
                  <a:pt x="72659" y="54333"/>
                </a:lnTo>
                <a:lnTo>
                  <a:pt x="72444" y="53902"/>
                </a:lnTo>
                <a:lnTo>
                  <a:pt x="72167" y="53533"/>
                </a:lnTo>
                <a:lnTo>
                  <a:pt x="71859" y="53164"/>
                </a:lnTo>
                <a:lnTo>
                  <a:pt x="71521" y="52826"/>
                </a:lnTo>
                <a:lnTo>
                  <a:pt x="71152" y="52519"/>
                </a:lnTo>
                <a:lnTo>
                  <a:pt x="70783" y="52273"/>
                </a:lnTo>
                <a:lnTo>
                  <a:pt x="70353" y="52027"/>
                </a:lnTo>
                <a:lnTo>
                  <a:pt x="69922" y="51842"/>
                </a:lnTo>
                <a:lnTo>
                  <a:pt x="69461" y="51688"/>
                </a:lnTo>
                <a:lnTo>
                  <a:pt x="69000" y="51565"/>
                </a:lnTo>
                <a:lnTo>
                  <a:pt x="68508" y="51504"/>
                </a:lnTo>
                <a:lnTo>
                  <a:pt x="64941" y="40650"/>
                </a:lnTo>
                <a:lnTo>
                  <a:pt x="64664" y="39881"/>
                </a:lnTo>
                <a:lnTo>
                  <a:pt x="64326" y="39174"/>
                </a:lnTo>
                <a:lnTo>
                  <a:pt x="63926" y="38467"/>
                </a:lnTo>
                <a:lnTo>
                  <a:pt x="63496" y="37821"/>
                </a:lnTo>
                <a:lnTo>
                  <a:pt x="63004" y="37206"/>
                </a:lnTo>
                <a:lnTo>
                  <a:pt x="62481" y="36622"/>
                </a:lnTo>
                <a:lnTo>
                  <a:pt x="61897" y="36099"/>
                </a:lnTo>
                <a:lnTo>
                  <a:pt x="61282" y="35638"/>
                </a:lnTo>
                <a:lnTo>
                  <a:pt x="60636" y="35207"/>
                </a:lnTo>
                <a:lnTo>
                  <a:pt x="59960" y="34808"/>
                </a:lnTo>
                <a:lnTo>
                  <a:pt x="59253" y="34500"/>
                </a:lnTo>
                <a:lnTo>
                  <a:pt x="58545" y="34223"/>
                </a:lnTo>
                <a:lnTo>
                  <a:pt x="57777" y="34008"/>
                </a:lnTo>
                <a:lnTo>
                  <a:pt x="57008" y="33854"/>
                </a:lnTo>
                <a:lnTo>
                  <a:pt x="56209" y="33762"/>
                </a:lnTo>
                <a:lnTo>
                  <a:pt x="55378" y="33731"/>
                </a:lnTo>
                <a:lnTo>
                  <a:pt x="33978" y="33731"/>
                </a:lnTo>
                <a:lnTo>
                  <a:pt x="33209" y="33762"/>
                </a:lnTo>
                <a:lnTo>
                  <a:pt x="32440" y="33824"/>
                </a:lnTo>
                <a:lnTo>
                  <a:pt x="31702" y="33977"/>
                </a:lnTo>
                <a:lnTo>
                  <a:pt x="30995" y="34162"/>
                </a:lnTo>
                <a:lnTo>
                  <a:pt x="30288" y="34408"/>
                </a:lnTo>
                <a:lnTo>
                  <a:pt x="29611" y="34715"/>
                </a:lnTo>
                <a:lnTo>
                  <a:pt x="28966" y="35054"/>
                </a:lnTo>
                <a:lnTo>
                  <a:pt x="28351" y="35423"/>
                </a:lnTo>
                <a:lnTo>
                  <a:pt x="27736" y="35853"/>
                </a:lnTo>
                <a:lnTo>
                  <a:pt x="27182" y="36345"/>
                </a:lnTo>
                <a:lnTo>
                  <a:pt x="26659" y="36868"/>
                </a:lnTo>
                <a:lnTo>
                  <a:pt x="26168" y="37421"/>
                </a:lnTo>
                <a:lnTo>
                  <a:pt x="25737" y="38005"/>
                </a:lnTo>
                <a:lnTo>
                  <a:pt x="25307" y="38651"/>
                </a:lnTo>
                <a:lnTo>
                  <a:pt x="24968" y="39297"/>
                </a:lnTo>
                <a:lnTo>
                  <a:pt x="24630" y="40004"/>
                </a:lnTo>
                <a:lnTo>
                  <a:pt x="20018" y="51473"/>
                </a:lnTo>
                <a:lnTo>
                  <a:pt x="16328" y="51473"/>
                </a:lnTo>
                <a:lnTo>
                  <a:pt x="15836" y="51504"/>
                </a:lnTo>
                <a:lnTo>
                  <a:pt x="15344" y="51535"/>
                </a:lnTo>
                <a:lnTo>
                  <a:pt x="14852" y="51565"/>
                </a:lnTo>
                <a:lnTo>
                  <a:pt x="14391" y="51658"/>
                </a:lnTo>
                <a:lnTo>
                  <a:pt x="13899" y="51719"/>
                </a:lnTo>
                <a:lnTo>
                  <a:pt x="13438" y="51842"/>
                </a:lnTo>
                <a:lnTo>
                  <a:pt x="12977" y="51965"/>
                </a:lnTo>
                <a:lnTo>
                  <a:pt x="12515" y="52119"/>
                </a:lnTo>
                <a:lnTo>
                  <a:pt x="12085" y="52273"/>
                </a:lnTo>
                <a:lnTo>
                  <a:pt x="11654" y="52426"/>
                </a:lnTo>
                <a:lnTo>
                  <a:pt x="10793" y="52857"/>
                </a:lnTo>
                <a:lnTo>
                  <a:pt x="9994" y="53318"/>
                </a:lnTo>
                <a:lnTo>
                  <a:pt x="9225" y="53841"/>
                </a:lnTo>
                <a:lnTo>
                  <a:pt x="8518" y="54394"/>
                </a:lnTo>
                <a:lnTo>
                  <a:pt x="7842" y="55040"/>
                </a:lnTo>
                <a:lnTo>
                  <a:pt x="7196" y="55716"/>
                </a:lnTo>
                <a:lnTo>
                  <a:pt x="6642" y="56454"/>
                </a:lnTo>
                <a:lnTo>
                  <a:pt x="6120" y="57223"/>
                </a:lnTo>
                <a:lnTo>
                  <a:pt x="5658" y="58023"/>
                </a:lnTo>
                <a:lnTo>
                  <a:pt x="5289" y="58884"/>
                </a:lnTo>
                <a:lnTo>
                  <a:pt x="5105" y="59314"/>
                </a:lnTo>
                <a:lnTo>
                  <a:pt x="4951" y="59775"/>
                </a:lnTo>
                <a:lnTo>
                  <a:pt x="3721" y="59775"/>
                </a:lnTo>
                <a:lnTo>
                  <a:pt x="3260" y="59806"/>
                </a:lnTo>
                <a:lnTo>
                  <a:pt x="2860" y="59868"/>
                </a:lnTo>
                <a:lnTo>
                  <a:pt x="2461" y="59960"/>
                </a:lnTo>
                <a:lnTo>
                  <a:pt x="2092" y="60114"/>
                </a:lnTo>
                <a:lnTo>
                  <a:pt x="1753" y="60267"/>
                </a:lnTo>
                <a:lnTo>
                  <a:pt x="1446" y="60482"/>
                </a:lnTo>
                <a:lnTo>
                  <a:pt x="1169" y="60728"/>
                </a:lnTo>
                <a:lnTo>
                  <a:pt x="923" y="60974"/>
                </a:lnTo>
                <a:lnTo>
                  <a:pt x="708" y="61251"/>
                </a:lnTo>
                <a:lnTo>
                  <a:pt x="523" y="61559"/>
                </a:lnTo>
                <a:lnTo>
                  <a:pt x="339" y="61866"/>
                </a:lnTo>
                <a:lnTo>
                  <a:pt x="216" y="62204"/>
                </a:lnTo>
                <a:lnTo>
                  <a:pt x="124" y="62573"/>
                </a:lnTo>
                <a:lnTo>
                  <a:pt x="32" y="62912"/>
                </a:lnTo>
                <a:lnTo>
                  <a:pt x="1" y="63281"/>
                </a:lnTo>
                <a:lnTo>
                  <a:pt x="1" y="63619"/>
                </a:lnTo>
                <a:lnTo>
                  <a:pt x="1" y="63988"/>
                </a:lnTo>
                <a:lnTo>
                  <a:pt x="32" y="64357"/>
                </a:lnTo>
                <a:lnTo>
                  <a:pt x="124" y="64695"/>
                </a:lnTo>
                <a:lnTo>
                  <a:pt x="216" y="65064"/>
                </a:lnTo>
                <a:lnTo>
                  <a:pt x="339" y="65371"/>
                </a:lnTo>
                <a:lnTo>
                  <a:pt x="523" y="65710"/>
                </a:lnTo>
                <a:lnTo>
                  <a:pt x="708" y="66017"/>
                </a:lnTo>
                <a:lnTo>
                  <a:pt x="923" y="66294"/>
                </a:lnTo>
                <a:lnTo>
                  <a:pt x="1169" y="66540"/>
                </a:lnTo>
                <a:lnTo>
                  <a:pt x="1446" y="66786"/>
                </a:lnTo>
                <a:lnTo>
                  <a:pt x="1753" y="67001"/>
                </a:lnTo>
                <a:lnTo>
                  <a:pt x="2092" y="67155"/>
                </a:lnTo>
                <a:lnTo>
                  <a:pt x="2461" y="67309"/>
                </a:lnTo>
                <a:lnTo>
                  <a:pt x="2860" y="67401"/>
                </a:lnTo>
                <a:lnTo>
                  <a:pt x="3260" y="67462"/>
                </a:lnTo>
                <a:lnTo>
                  <a:pt x="3721" y="67493"/>
                </a:lnTo>
                <a:lnTo>
                  <a:pt x="4367" y="67493"/>
                </a:lnTo>
                <a:lnTo>
                  <a:pt x="4398" y="67954"/>
                </a:lnTo>
                <a:lnTo>
                  <a:pt x="4429" y="68385"/>
                </a:lnTo>
                <a:lnTo>
                  <a:pt x="4521" y="68815"/>
                </a:lnTo>
                <a:lnTo>
                  <a:pt x="4644" y="69215"/>
                </a:lnTo>
                <a:lnTo>
                  <a:pt x="4828" y="69615"/>
                </a:lnTo>
                <a:lnTo>
                  <a:pt x="5013" y="69984"/>
                </a:lnTo>
                <a:lnTo>
                  <a:pt x="5259" y="70353"/>
                </a:lnTo>
                <a:lnTo>
                  <a:pt x="5535" y="70660"/>
                </a:lnTo>
                <a:lnTo>
                  <a:pt x="5843" y="70968"/>
                </a:lnTo>
                <a:lnTo>
                  <a:pt x="6150" y="71244"/>
                </a:lnTo>
                <a:lnTo>
                  <a:pt x="6519" y="71460"/>
                </a:lnTo>
                <a:lnTo>
                  <a:pt x="6888" y="71675"/>
                </a:lnTo>
                <a:lnTo>
                  <a:pt x="7288" y="71829"/>
                </a:lnTo>
                <a:lnTo>
                  <a:pt x="7688" y="71921"/>
                </a:lnTo>
                <a:lnTo>
                  <a:pt x="8149" y="72013"/>
                </a:lnTo>
                <a:lnTo>
                  <a:pt x="8610" y="72044"/>
                </a:lnTo>
                <a:lnTo>
                  <a:pt x="14206" y="72044"/>
                </a:lnTo>
                <a:lnTo>
                  <a:pt x="14299" y="72720"/>
                </a:lnTo>
                <a:lnTo>
                  <a:pt x="14452" y="73366"/>
                </a:lnTo>
                <a:lnTo>
                  <a:pt x="14698" y="74012"/>
                </a:lnTo>
                <a:lnTo>
                  <a:pt x="14944" y="74627"/>
                </a:lnTo>
                <a:lnTo>
                  <a:pt x="15283" y="75211"/>
                </a:lnTo>
                <a:lnTo>
                  <a:pt x="15652" y="75734"/>
                </a:lnTo>
                <a:lnTo>
                  <a:pt x="16082" y="76256"/>
                </a:lnTo>
                <a:lnTo>
                  <a:pt x="16543" y="76718"/>
                </a:lnTo>
                <a:lnTo>
                  <a:pt x="17066" y="77148"/>
                </a:lnTo>
                <a:lnTo>
                  <a:pt x="17620" y="77517"/>
                </a:lnTo>
                <a:lnTo>
                  <a:pt x="18204" y="77855"/>
                </a:lnTo>
                <a:lnTo>
                  <a:pt x="18788" y="78132"/>
                </a:lnTo>
                <a:lnTo>
                  <a:pt x="19434" y="78347"/>
                </a:lnTo>
                <a:lnTo>
                  <a:pt x="20110" y="78501"/>
                </a:lnTo>
                <a:lnTo>
                  <a:pt x="20787" y="78593"/>
                </a:lnTo>
                <a:lnTo>
                  <a:pt x="21494" y="78624"/>
                </a:lnTo>
                <a:lnTo>
                  <a:pt x="22047" y="78624"/>
                </a:lnTo>
                <a:lnTo>
                  <a:pt x="22631" y="78563"/>
                </a:lnTo>
                <a:lnTo>
                  <a:pt x="23185" y="78440"/>
                </a:lnTo>
                <a:lnTo>
                  <a:pt x="23738" y="78286"/>
                </a:lnTo>
                <a:lnTo>
                  <a:pt x="23954" y="78194"/>
                </a:lnTo>
                <a:lnTo>
                  <a:pt x="24169" y="78040"/>
                </a:lnTo>
                <a:lnTo>
                  <a:pt x="24292" y="77886"/>
                </a:lnTo>
                <a:lnTo>
                  <a:pt x="24415" y="77702"/>
                </a:lnTo>
                <a:lnTo>
                  <a:pt x="24476" y="77486"/>
                </a:lnTo>
                <a:lnTo>
                  <a:pt x="24507" y="77271"/>
                </a:lnTo>
                <a:lnTo>
                  <a:pt x="24476" y="77056"/>
                </a:lnTo>
                <a:lnTo>
                  <a:pt x="24446" y="76841"/>
                </a:lnTo>
                <a:lnTo>
                  <a:pt x="24353" y="76656"/>
                </a:lnTo>
                <a:lnTo>
                  <a:pt x="24230" y="76472"/>
                </a:lnTo>
                <a:lnTo>
                  <a:pt x="24107" y="76318"/>
                </a:lnTo>
                <a:lnTo>
                  <a:pt x="23923" y="76195"/>
                </a:lnTo>
                <a:lnTo>
                  <a:pt x="23738" y="76103"/>
                </a:lnTo>
                <a:lnTo>
                  <a:pt x="23523" y="76041"/>
                </a:lnTo>
                <a:lnTo>
                  <a:pt x="23277" y="76041"/>
                </a:lnTo>
                <a:lnTo>
                  <a:pt x="23031" y="76103"/>
                </a:lnTo>
                <a:lnTo>
                  <a:pt x="22662" y="76195"/>
                </a:lnTo>
                <a:lnTo>
                  <a:pt x="22262" y="76287"/>
                </a:lnTo>
                <a:lnTo>
                  <a:pt x="21894" y="76318"/>
                </a:lnTo>
                <a:lnTo>
                  <a:pt x="20971" y="76318"/>
                </a:lnTo>
                <a:lnTo>
                  <a:pt x="20479" y="76226"/>
                </a:lnTo>
                <a:lnTo>
                  <a:pt x="19987" y="76103"/>
                </a:lnTo>
                <a:lnTo>
                  <a:pt x="19526" y="75949"/>
                </a:lnTo>
                <a:lnTo>
                  <a:pt x="19095" y="75734"/>
                </a:lnTo>
                <a:lnTo>
                  <a:pt x="18696" y="75488"/>
                </a:lnTo>
                <a:lnTo>
                  <a:pt x="18296" y="75180"/>
                </a:lnTo>
                <a:lnTo>
                  <a:pt x="17927" y="74873"/>
                </a:lnTo>
                <a:lnTo>
                  <a:pt x="17620" y="74504"/>
                </a:lnTo>
                <a:lnTo>
                  <a:pt x="17343" y="74104"/>
                </a:lnTo>
                <a:lnTo>
                  <a:pt x="17066" y="73704"/>
                </a:lnTo>
                <a:lnTo>
                  <a:pt x="16851" y="73274"/>
                </a:lnTo>
                <a:lnTo>
                  <a:pt x="16697" y="72813"/>
                </a:lnTo>
                <a:lnTo>
                  <a:pt x="16574" y="72321"/>
                </a:lnTo>
                <a:lnTo>
                  <a:pt x="16482" y="71829"/>
                </a:lnTo>
                <a:lnTo>
                  <a:pt x="16482" y="71306"/>
                </a:lnTo>
                <a:lnTo>
                  <a:pt x="16482" y="70814"/>
                </a:lnTo>
                <a:lnTo>
                  <a:pt x="16574" y="70291"/>
                </a:lnTo>
                <a:lnTo>
                  <a:pt x="16697" y="69830"/>
                </a:lnTo>
                <a:lnTo>
                  <a:pt x="16851" y="69369"/>
                </a:lnTo>
                <a:lnTo>
                  <a:pt x="17066" y="68908"/>
                </a:lnTo>
                <a:lnTo>
                  <a:pt x="17343" y="68508"/>
                </a:lnTo>
                <a:lnTo>
                  <a:pt x="17620" y="68108"/>
                </a:lnTo>
                <a:lnTo>
                  <a:pt x="17927" y="67770"/>
                </a:lnTo>
                <a:lnTo>
                  <a:pt x="18296" y="67432"/>
                </a:lnTo>
                <a:lnTo>
                  <a:pt x="18696" y="67155"/>
                </a:lnTo>
                <a:lnTo>
                  <a:pt x="19095" y="66909"/>
                </a:lnTo>
                <a:lnTo>
                  <a:pt x="19526" y="66694"/>
                </a:lnTo>
                <a:lnTo>
                  <a:pt x="19987" y="66509"/>
                </a:lnTo>
                <a:lnTo>
                  <a:pt x="20479" y="66386"/>
                </a:lnTo>
                <a:lnTo>
                  <a:pt x="20971" y="66325"/>
                </a:lnTo>
                <a:lnTo>
                  <a:pt x="21494" y="66294"/>
                </a:lnTo>
                <a:lnTo>
                  <a:pt x="22017" y="66325"/>
                </a:lnTo>
                <a:lnTo>
                  <a:pt x="22508" y="66386"/>
                </a:lnTo>
                <a:lnTo>
                  <a:pt x="22970" y="66509"/>
                </a:lnTo>
                <a:lnTo>
                  <a:pt x="23431" y="66694"/>
                </a:lnTo>
                <a:lnTo>
                  <a:pt x="23892" y="66909"/>
                </a:lnTo>
                <a:lnTo>
                  <a:pt x="24292" y="67155"/>
                </a:lnTo>
                <a:lnTo>
                  <a:pt x="24692" y="67432"/>
                </a:lnTo>
                <a:lnTo>
                  <a:pt x="25030" y="67770"/>
                </a:lnTo>
                <a:lnTo>
                  <a:pt x="25368" y="68108"/>
                </a:lnTo>
                <a:lnTo>
                  <a:pt x="25645" y="68508"/>
                </a:lnTo>
                <a:lnTo>
                  <a:pt x="25891" y="68908"/>
                </a:lnTo>
                <a:lnTo>
                  <a:pt x="26106" y="69369"/>
                </a:lnTo>
                <a:lnTo>
                  <a:pt x="26291" y="69830"/>
                </a:lnTo>
                <a:lnTo>
                  <a:pt x="26414" y="70291"/>
                </a:lnTo>
                <a:lnTo>
                  <a:pt x="26475" y="70814"/>
                </a:lnTo>
                <a:lnTo>
                  <a:pt x="26506" y="71306"/>
                </a:lnTo>
                <a:lnTo>
                  <a:pt x="26506" y="71767"/>
                </a:lnTo>
                <a:lnTo>
                  <a:pt x="26414" y="72228"/>
                </a:lnTo>
                <a:lnTo>
                  <a:pt x="26321" y="72690"/>
                </a:lnTo>
                <a:lnTo>
                  <a:pt x="26168" y="73120"/>
                </a:lnTo>
                <a:lnTo>
                  <a:pt x="26106" y="73397"/>
                </a:lnTo>
                <a:lnTo>
                  <a:pt x="26075" y="73612"/>
                </a:lnTo>
                <a:lnTo>
                  <a:pt x="26137" y="73858"/>
                </a:lnTo>
                <a:lnTo>
                  <a:pt x="26198" y="74043"/>
                </a:lnTo>
                <a:lnTo>
                  <a:pt x="26321" y="74227"/>
                </a:lnTo>
                <a:lnTo>
                  <a:pt x="26475" y="74381"/>
                </a:lnTo>
                <a:lnTo>
                  <a:pt x="26659" y="74504"/>
                </a:lnTo>
                <a:lnTo>
                  <a:pt x="26844" y="74596"/>
                </a:lnTo>
                <a:lnTo>
                  <a:pt x="27059" y="74657"/>
                </a:lnTo>
                <a:lnTo>
                  <a:pt x="27274" y="74688"/>
                </a:lnTo>
                <a:lnTo>
                  <a:pt x="27490" y="74657"/>
                </a:lnTo>
                <a:lnTo>
                  <a:pt x="27674" y="74627"/>
                </a:lnTo>
                <a:lnTo>
                  <a:pt x="27889" y="74534"/>
                </a:lnTo>
                <a:lnTo>
                  <a:pt x="28043" y="74381"/>
                </a:lnTo>
                <a:lnTo>
                  <a:pt x="28197" y="74196"/>
                </a:lnTo>
                <a:lnTo>
                  <a:pt x="28320" y="73981"/>
                </a:lnTo>
                <a:lnTo>
                  <a:pt x="28474" y="73489"/>
                </a:lnTo>
                <a:lnTo>
                  <a:pt x="28627" y="73028"/>
                </a:lnTo>
                <a:lnTo>
                  <a:pt x="28720" y="72536"/>
                </a:lnTo>
                <a:lnTo>
                  <a:pt x="28781" y="72044"/>
                </a:lnTo>
                <a:lnTo>
                  <a:pt x="51596" y="72044"/>
                </a:lnTo>
                <a:lnTo>
                  <a:pt x="51719" y="72720"/>
                </a:lnTo>
                <a:lnTo>
                  <a:pt x="51873" y="73366"/>
                </a:lnTo>
                <a:lnTo>
                  <a:pt x="52088" y="74012"/>
                </a:lnTo>
                <a:lnTo>
                  <a:pt x="52365" y="74627"/>
                </a:lnTo>
                <a:lnTo>
                  <a:pt x="52703" y="75211"/>
                </a:lnTo>
                <a:lnTo>
                  <a:pt x="53072" y="75734"/>
                </a:lnTo>
                <a:lnTo>
                  <a:pt x="53503" y="76256"/>
                </a:lnTo>
                <a:lnTo>
                  <a:pt x="53964" y="76718"/>
                </a:lnTo>
                <a:lnTo>
                  <a:pt x="54487" y="77148"/>
                </a:lnTo>
                <a:lnTo>
                  <a:pt x="55009" y="77517"/>
                </a:lnTo>
                <a:lnTo>
                  <a:pt x="55594" y="77855"/>
                </a:lnTo>
                <a:lnTo>
                  <a:pt x="56209" y="78132"/>
                </a:lnTo>
                <a:lnTo>
                  <a:pt x="56854" y="78347"/>
                </a:lnTo>
                <a:lnTo>
                  <a:pt x="57500" y="78501"/>
                </a:lnTo>
                <a:lnTo>
                  <a:pt x="58207" y="78593"/>
                </a:lnTo>
                <a:lnTo>
                  <a:pt x="58884" y="78624"/>
                </a:lnTo>
                <a:lnTo>
                  <a:pt x="59591" y="78593"/>
                </a:lnTo>
                <a:lnTo>
                  <a:pt x="60298" y="78501"/>
                </a:lnTo>
                <a:lnTo>
                  <a:pt x="60944" y="78347"/>
                </a:lnTo>
                <a:lnTo>
                  <a:pt x="61589" y="78132"/>
                </a:lnTo>
                <a:lnTo>
                  <a:pt x="62204" y="77855"/>
                </a:lnTo>
                <a:lnTo>
                  <a:pt x="62789" y="77517"/>
                </a:lnTo>
                <a:lnTo>
                  <a:pt x="63311" y="77148"/>
                </a:lnTo>
                <a:lnTo>
                  <a:pt x="63834" y="76718"/>
                </a:lnTo>
                <a:lnTo>
                  <a:pt x="64295" y="76256"/>
                </a:lnTo>
                <a:lnTo>
                  <a:pt x="64726" y="75734"/>
                </a:lnTo>
                <a:lnTo>
                  <a:pt x="65095" y="75211"/>
                </a:lnTo>
                <a:lnTo>
                  <a:pt x="65433" y="74627"/>
                </a:lnTo>
                <a:lnTo>
                  <a:pt x="65710" y="74012"/>
                </a:lnTo>
                <a:lnTo>
                  <a:pt x="65925" y="73366"/>
                </a:lnTo>
                <a:lnTo>
                  <a:pt x="66079" y="72720"/>
                </a:lnTo>
                <a:lnTo>
                  <a:pt x="66202" y="72044"/>
                </a:lnTo>
                <a:lnTo>
                  <a:pt x="69000" y="72044"/>
                </a:lnTo>
                <a:lnTo>
                  <a:pt x="69430" y="72013"/>
                </a:lnTo>
                <a:lnTo>
                  <a:pt x="69861" y="71952"/>
                </a:lnTo>
                <a:lnTo>
                  <a:pt x="70260" y="71829"/>
                </a:lnTo>
                <a:lnTo>
                  <a:pt x="70660" y="71706"/>
                </a:lnTo>
                <a:lnTo>
                  <a:pt x="71029" y="71521"/>
                </a:lnTo>
                <a:lnTo>
                  <a:pt x="71367" y="71306"/>
                </a:lnTo>
                <a:lnTo>
                  <a:pt x="71706" y="71060"/>
                </a:lnTo>
                <a:lnTo>
                  <a:pt x="71982" y="70783"/>
                </a:lnTo>
                <a:lnTo>
                  <a:pt x="72259" y="70506"/>
                </a:lnTo>
                <a:lnTo>
                  <a:pt x="72505" y="70168"/>
                </a:lnTo>
                <a:lnTo>
                  <a:pt x="72720" y="69830"/>
                </a:lnTo>
                <a:lnTo>
                  <a:pt x="72905" y="69461"/>
                </a:lnTo>
                <a:lnTo>
                  <a:pt x="73059" y="69061"/>
                </a:lnTo>
                <a:lnTo>
                  <a:pt x="73151" y="68662"/>
                </a:lnTo>
                <a:lnTo>
                  <a:pt x="73212" y="68231"/>
                </a:lnTo>
                <a:lnTo>
                  <a:pt x="73243" y="67801"/>
                </a:lnTo>
                <a:lnTo>
                  <a:pt x="73243" y="65402"/>
                </a:lnTo>
                <a:lnTo>
                  <a:pt x="73797" y="65279"/>
                </a:lnTo>
                <a:lnTo>
                  <a:pt x="74319" y="65125"/>
                </a:lnTo>
                <a:lnTo>
                  <a:pt x="74842" y="64910"/>
                </a:lnTo>
                <a:lnTo>
                  <a:pt x="75303" y="64664"/>
                </a:lnTo>
                <a:lnTo>
                  <a:pt x="75764" y="64357"/>
                </a:lnTo>
                <a:lnTo>
                  <a:pt x="76226" y="64049"/>
                </a:lnTo>
                <a:lnTo>
                  <a:pt x="76625" y="63680"/>
                </a:lnTo>
                <a:lnTo>
                  <a:pt x="76994" y="63281"/>
                </a:lnTo>
                <a:lnTo>
                  <a:pt x="77333" y="62850"/>
                </a:lnTo>
                <a:lnTo>
                  <a:pt x="77609" y="62389"/>
                </a:lnTo>
                <a:lnTo>
                  <a:pt x="77886" y="61928"/>
                </a:lnTo>
                <a:lnTo>
                  <a:pt x="78101" y="61405"/>
                </a:lnTo>
                <a:lnTo>
                  <a:pt x="78255" y="60882"/>
                </a:lnTo>
                <a:lnTo>
                  <a:pt x="78409" y="60329"/>
                </a:lnTo>
                <a:lnTo>
                  <a:pt x="78470" y="59775"/>
                </a:lnTo>
                <a:lnTo>
                  <a:pt x="78501" y="59191"/>
                </a:lnTo>
                <a:lnTo>
                  <a:pt x="78501" y="38590"/>
                </a:lnTo>
                <a:lnTo>
                  <a:pt x="78501" y="38036"/>
                </a:lnTo>
                <a:lnTo>
                  <a:pt x="78470" y="37483"/>
                </a:lnTo>
                <a:lnTo>
                  <a:pt x="78409" y="36929"/>
                </a:lnTo>
                <a:lnTo>
                  <a:pt x="78347" y="36407"/>
                </a:lnTo>
                <a:lnTo>
                  <a:pt x="78255" y="35884"/>
                </a:lnTo>
                <a:lnTo>
                  <a:pt x="78163" y="35361"/>
                </a:lnTo>
                <a:lnTo>
                  <a:pt x="78040" y="34838"/>
                </a:lnTo>
                <a:lnTo>
                  <a:pt x="77886" y="34316"/>
                </a:lnTo>
                <a:lnTo>
                  <a:pt x="77579" y="33332"/>
                </a:lnTo>
                <a:lnTo>
                  <a:pt x="77179" y="32348"/>
                </a:lnTo>
                <a:lnTo>
                  <a:pt x="76718" y="31425"/>
                </a:lnTo>
                <a:lnTo>
                  <a:pt x="76195" y="30534"/>
                </a:lnTo>
                <a:lnTo>
                  <a:pt x="75611" y="29673"/>
                </a:lnTo>
                <a:lnTo>
                  <a:pt x="74996" y="28873"/>
                </a:lnTo>
                <a:lnTo>
                  <a:pt x="74319" y="28104"/>
                </a:lnTo>
                <a:lnTo>
                  <a:pt x="73581" y="27367"/>
                </a:lnTo>
                <a:lnTo>
                  <a:pt x="72813" y="26721"/>
                </a:lnTo>
                <a:lnTo>
                  <a:pt x="71982" y="26075"/>
                </a:lnTo>
                <a:lnTo>
                  <a:pt x="71121" y="25522"/>
                </a:lnTo>
                <a:lnTo>
                  <a:pt x="70230" y="25030"/>
                </a:lnTo>
                <a:lnTo>
                  <a:pt x="70937" y="24568"/>
                </a:lnTo>
                <a:lnTo>
                  <a:pt x="71706" y="24046"/>
                </a:lnTo>
                <a:lnTo>
                  <a:pt x="72505" y="23431"/>
                </a:lnTo>
                <a:lnTo>
                  <a:pt x="72936" y="23092"/>
                </a:lnTo>
                <a:lnTo>
                  <a:pt x="73305" y="22724"/>
                </a:lnTo>
                <a:lnTo>
                  <a:pt x="73704" y="22355"/>
                </a:lnTo>
                <a:lnTo>
                  <a:pt x="74104" y="21924"/>
                </a:lnTo>
                <a:lnTo>
                  <a:pt x="74473" y="21494"/>
                </a:lnTo>
                <a:lnTo>
                  <a:pt x="74811" y="21063"/>
                </a:lnTo>
                <a:lnTo>
                  <a:pt x="75149" y="20571"/>
                </a:lnTo>
                <a:lnTo>
                  <a:pt x="75457" y="20079"/>
                </a:lnTo>
                <a:lnTo>
                  <a:pt x="75734" y="19526"/>
                </a:lnTo>
                <a:lnTo>
                  <a:pt x="75980" y="18972"/>
                </a:lnTo>
                <a:lnTo>
                  <a:pt x="76164" y="18542"/>
                </a:lnTo>
                <a:lnTo>
                  <a:pt x="76318" y="18081"/>
                </a:lnTo>
                <a:lnTo>
                  <a:pt x="76472" y="17619"/>
                </a:lnTo>
                <a:lnTo>
                  <a:pt x="76564" y="17158"/>
                </a:lnTo>
                <a:lnTo>
                  <a:pt x="76656" y="16697"/>
                </a:lnTo>
                <a:lnTo>
                  <a:pt x="76718" y="16266"/>
                </a:lnTo>
                <a:lnTo>
                  <a:pt x="76810" y="15344"/>
                </a:lnTo>
                <a:lnTo>
                  <a:pt x="76841" y="14483"/>
                </a:lnTo>
                <a:lnTo>
                  <a:pt x="76810" y="13622"/>
                </a:lnTo>
                <a:lnTo>
                  <a:pt x="76748" y="12792"/>
                </a:lnTo>
                <a:lnTo>
                  <a:pt x="76625" y="12023"/>
                </a:lnTo>
                <a:lnTo>
                  <a:pt x="76502" y="11316"/>
                </a:lnTo>
                <a:lnTo>
                  <a:pt x="76349" y="10639"/>
                </a:lnTo>
                <a:lnTo>
                  <a:pt x="76195" y="10055"/>
                </a:lnTo>
                <a:lnTo>
                  <a:pt x="76041" y="9563"/>
                </a:lnTo>
                <a:lnTo>
                  <a:pt x="75764" y="8825"/>
                </a:lnTo>
                <a:lnTo>
                  <a:pt x="75641" y="8487"/>
                </a:lnTo>
                <a:lnTo>
                  <a:pt x="75549" y="8303"/>
                </a:lnTo>
                <a:lnTo>
                  <a:pt x="75395" y="8149"/>
                </a:lnTo>
                <a:lnTo>
                  <a:pt x="75242" y="7995"/>
                </a:lnTo>
                <a:lnTo>
                  <a:pt x="75026" y="7903"/>
                </a:lnTo>
                <a:lnTo>
                  <a:pt x="74842" y="7841"/>
                </a:lnTo>
                <a:lnTo>
                  <a:pt x="74627" y="7811"/>
                </a:lnTo>
                <a:lnTo>
                  <a:pt x="74411" y="7811"/>
                </a:lnTo>
                <a:lnTo>
                  <a:pt x="74196" y="7872"/>
                </a:lnTo>
                <a:lnTo>
                  <a:pt x="73858" y="7995"/>
                </a:lnTo>
                <a:lnTo>
                  <a:pt x="73151" y="8333"/>
                </a:lnTo>
                <a:lnTo>
                  <a:pt x="72690" y="8579"/>
                </a:lnTo>
                <a:lnTo>
                  <a:pt x="72167" y="8856"/>
                </a:lnTo>
                <a:lnTo>
                  <a:pt x="71583" y="9225"/>
                </a:lnTo>
                <a:lnTo>
                  <a:pt x="70968" y="9625"/>
                </a:lnTo>
                <a:lnTo>
                  <a:pt x="70322" y="10086"/>
                </a:lnTo>
                <a:lnTo>
                  <a:pt x="69707" y="10578"/>
                </a:lnTo>
                <a:lnTo>
                  <a:pt x="69061" y="11162"/>
                </a:lnTo>
                <a:lnTo>
                  <a:pt x="68446" y="11777"/>
                </a:lnTo>
                <a:lnTo>
                  <a:pt x="67862" y="12484"/>
                </a:lnTo>
                <a:lnTo>
                  <a:pt x="67585" y="12853"/>
                </a:lnTo>
                <a:lnTo>
                  <a:pt x="67309" y="13222"/>
                </a:lnTo>
                <a:lnTo>
                  <a:pt x="67063" y="13622"/>
                </a:lnTo>
                <a:lnTo>
                  <a:pt x="66817" y="14022"/>
                </a:lnTo>
                <a:lnTo>
                  <a:pt x="66601" y="14452"/>
                </a:lnTo>
                <a:lnTo>
                  <a:pt x="66386" y="14913"/>
                </a:lnTo>
                <a:lnTo>
                  <a:pt x="66171" y="15498"/>
                </a:lnTo>
                <a:lnTo>
                  <a:pt x="65956" y="16113"/>
                </a:lnTo>
                <a:lnTo>
                  <a:pt x="65802" y="16728"/>
                </a:lnTo>
                <a:lnTo>
                  <a:pt x="65710" y="17312"/>
                </a:lnTo>
                <a:lnTo>
                  <a:pt x="65617" y="17927"/>
                </a:lnTo>
                <a:lnTo>
                  <a:pt x="65556" y="18511"/>
                </a:lnTo>
                <a:lnTo>
                  <a:pt x="65556" y="19126"/>
                </a:lnTo>
                <a:lnTo>
                  <a:pt x="65556" y="19679"/>
                </a:lnTo>
                <a:lnTo>
                  <a:pt x="65587" y="20264"/>
                </a:lnTo>
                <a:lnTo>
                  <a:pt x="65617" y="20817"/>
                </a:lnTo>
                <a:lnTo>
                  <a:pt x="65771" y="21832"/>
                </a:lnTo>
                <a:lnTo>
                  <a:pt x="65925" y="22785"/>
                </a:lnTo>
                <a:lnTo>
                  <a:pt x="66140" y="23615"/>
                </a:lnTo>
                <a:lnTo>
                  <a:pt x="65433" y="23492"/>
                </a:lnTo>
                <a:lnTo>
                  <a:pt x="64726" y="23400"/>
                </a:lnTo>
                <a:lnTo>
                  <a:pt x="63988" y="23369"/>
                </a:lnTo>
                <a:lnTo>
                  <a:pt x="63250" y="23338"/>
                </a:lnTo>
                <a:lnTo>
                  <a:pt x="28381" y="23338"/>
                </a:lnTo>
                <a:lnTo>
                  <a:pt x="28012" y="23308"/>
                </a:lnTo>
                <a:lnTo>
                  <a:pt x="27305" y="23185"/>
                </a:lnTo>
                <a:lnTo>
                  <a:pt x="26598" y="23000"/>
                </a:lnTo>
                <a:lnTo>
                  <a:pt x="25952" y="22785"/>
                </a:lnTo>
                <a:lnTo>
                  <a:pt x="25307" y="22478"/>
                </a:lnTo>
                <a:lnTo>
                  <a:pt x="24722" y="22109"/>
                </a:lnTo>
                <a:lnTo>
                  <a:pt x="24169" y="21678"/>
                </a:lnTo>
                <a:lnTo>
                  <a:pt x="23646" y="21217"/>
                </a:lnTo>
                <a:lnTo>
                  <a:pt x="23185" y="20725"/>
                </a:lnTo>
                <a:lnTo>
                  <a:pt x="22754" y="20141"/>
                </a:lnTo>
                <a:lnTo>
                  <a:pt x="22416" y="19556"/>
                </a:lnTo>
                <a:lnTo>
                  <a:pt x="22109" y="18941"/>
                </a:lnTo>
                <a:lnTo>
                  <a:pt x="21863" y="18265"/>
                </a:lnTo>
                <a:lnTo>
                  <a:pt x="21678" y="17589"/>
                </a:lnTo>
                <a:lnTo>
                  <a:pt x="21555" y="16851"/>
                </a:lnTo>
                <a:lnTo>
                  <a:pt x="21555" y="16482"/>
                </a:lnTo>
                <a:lnTo>
                  <a:pt x="21525" y="16113"/>
                </a:lnTo>
                <a:lnTo>
                  <a:pt x="21555" y="15713"/>
                </a:lnTo>
                <a:lnTo>
                  <a:pt x="21586" y="15313"/>
                </a:lnTo>
                <a:lnTo>
                  <a:pt x="21617" y="14913"/>
                </a:lnTo>
                <a:lnTo>
                  <a:pt x="21709" y="14514"/>
                </a:lnTo>
                <a:lnTo>
                  <a:pt x="21771" y="14145"/>
                </a:lnTo>
                <a:lnTo>
                  <a:pt x="21894" y="13745"/>
                </a:lnTo>
                <a:lnTo>
                  <a:pt x="22017" y="13376"/>
                </a:lnTo>
                <a:lnTo>
                  <a:pt x="22170" y="13007"/>
                </a:lnTo>
                <a:lnTo>
                  <a:pt x="22324" y="12669"/>
                </a:lnTo>
                <a:lnTo>
                  <a:pt x="22508" y="12331"/>
                </a:lnTo>
                <a:lnTo>
                  <a:pt x="22693" y="11992"/>
                </a:lnTo>
                <a:lnTo>
                  <a:pt x="22908" y="11654"/>
                </a:lnTo>
                <a:lnTo>
                  <a:pt x="23369" y="11039"/>
                </a:lnTo>
                <a:lnTo>
                  <a:pt x="23861" y="10486"/>
                </a:lnTo>
                <a:lnTo>
                  <a:pt x="24446" y="9963"/>
                </a:lnTo>
                <a:lnTo>
                  <a:pt x="25061" y="9502"/>
                </a:lnTo>
                <a:lnTo>
                  <a:pt x="25368" y="9286"/>
                </a:lnTo>
                <a:lnTo>
                  <a:pt x="25706" y="9102"/>
                </a:lnTo>
                <a:lnTo>
                  <a:pt x="26045" y="8918"/>
                </a:lnTo>
                <a:lnTo>
                  <a:pt x="26414" y="8764"/>
                </a:lnTo>
                <a:lnTo>
                  <a:pt x="26782" y="8610"/>
                </a:lnTo>
                <a:lnTo>
                  <a:pt x="27151" y="8487"/>
                </a:lnTo>
                <a:lnTo>
                  <a:pt x="27520" y="8395"/>
                </a:lnTo>
                <a:lnTo>
                  <a:pt x="27920" y="8303"/>
                </a:lnTo>
                <a:lnTo>
                  <a:pt x="28289" y="8241"/>
                </a:lnTo>
                <a:lnTo>
                  <a:pt x="28689" y="8180"/>
                </a:lnTo>
                <a:lnTo>
                  <a:pt x="29119" y="8149"/>
                </a:lnTo>
                <a:lnTo>
                  <a:pt x="36253" y="8149"/>
                </a:lnTo>
                <a:lnTo>
                  <a:pt x="36253" y="10547"/>
                </a:lnTo>
                <a:lnTo>
                  <a:pt x="36284" y="10885"/>
                </a:lnTo>
                <a:lnTo>
                  <a:pt x="36314" y="11224"/>
                </a:lnTo>
                <a:lnTo>
                  <a:pt x="36407" y="11562"/>
                </a:lnTo>
                <a:lnTo>
                  <a:pt x="36530" y="11869"/>
                </a:lnTo>
                <a:lnTo>
                  <a:pt x="36653" y="12177"/>
                </a:lnTo>
                <a:lnTo>
                  <a:pt x="36837" y="12484"/>
                </a:lnTo>
                <a:lnTo>
                  <a:pt x="37052" y="12730"/>
                </a:lnTo>
                <a:lnTo>
                  <a:pt x="37268" y="12976"/>
                </a:lnTo>
                <a:lnTo>
                  <a:pt x="37514" y="13192"/>
                </a:lnTo>
                <a:lnTo>
                  <a:pt x="37760" y="13407"/>
                </a:lnTo>
                <a:lnTo>
                  <a:pt x="38067" y="13591"/>
                </a:lnTo>
                <a:lnTo>
                  <a:pt x="38375" y="13714"/>
                </a:lnTo>
                <a:lnTo>
                  <a:pt x="38682" y="13837"/>
                </a:lnTo>
                <a:lnTo>
                  <a:pt x="39020" y="13929"/>
                </a:lnTo>
                <a:lnTo>
                  <a:pt x="39359" y="13991"/>
                </a:lnTo>
                <a:lnTo>
                  <a:pt x="54456" y="13991"/>
                </a:lnTo>
                <a:lnTo>
                  <a:pt x="54702" y="13960"/>
                </a:lnTo>
                <a:lnTo>
                  <a:pt x="54917" y="13899"/>
                </a:lnTo>
                <a:lnTo>
                  <a:pt x="55102" y="13806"/>
                </a:lnTo>
                <a:lnTo>
                  <a:pt x="55286" y="13653"/>
                </a:lnTo>
                <a:lnTo>
                  <a:pt x="55409" y="13499"/>
                </a:lnTo>
                <a:lnTo>
                  <a:pt x="55532" y="13284"/>
                </a:lnTo>
                <a:lnTo>
                  <a:pt x="55594" y="13069"/>
                </a:lnTo>
                <a:lnTo>
                  <a:pt x="55624" y="12853"/>
                </a:lnTo>
                <a:lnTo>
                  <a:pt x="55624" y="10824"/>
                </a:lnTo>
                <a:lnTo>
                  <a:pt x="61559" y="10824"/>
                </a:lnTo>
                <a:lnTo>
                  <a:pt x="61805" y="10793"/>
                </a:lnTo>
                <a:lnTo>
                  <a:pt x="62051" y="10732"/>
                </a:lnTo>
                <a:lnTo>
                  <a:pt x="62235" y="10609"/>
                </a:lnTo>
                <a:lnTo>
                  <a:pt x="62389" y="10486"/>
                </a:lnTo>
                <a:lnTo>
                  <a:pt x="62512" y="10301"/>
                </a:lnTo>
                <a:lnTo>
                  <a:pt x="62604" y="10117"/>
                </a:lnTo>
                <a:lnTo>
                  <a:pt x="62635" y="9901"/>
                </a:lnTo>
                <a:lnTo>
                  <a:pt x="62666" y="9686"/>
                </a:lnTo>
                <a:lnTo>
                  <a:pt x="62635" y="9471"/>
                </a:lnTo>
                <a:lnTo>
                  <a:pt x="62604" y="9256"/>
                </a:lnTo>
                <a:lnTo>
                  <a:pt x="62512" y="9071"/>
                </a:lnTo>
                <a:lnTo>
                  <a:pt x="62389" y="8887"/>
                </a:lnTo>
                <a:lnTo>
                  <a:pt x="62235" y="8733"/>
                </a:lnTo>
                <a:lnTo>
                  <a:pt x="62051" y="8641"/>
                </a:lnTo>
                <a:lnTo>
                  <a:pt x="61805" y="8549"/>
                </a:lnTo>
                <a:lnTo>
                  <a:pt x="61559" y="8518"/>
                </a:lnTo>
                <a:lnTo>
                  <a:pt x="55624" y="8518"/>
                </a:lnTo>
                <a:lnTo>
                  <a:pt x="55624" y="5258"/>
                </a:lnTo>
                <a:lnTo>
                  <a:pt x="61805" y="5258"/>
                </a:lnTo>
                <a:lnTo>
                  <a:pt x="62051" y="5166"/>
                </a:lnTo>
                <a:lnTo>
                  <a:pt x="62235" y="5074"/>
                </a:lnTo>
                <a:lnTo>
                  <a:pt x="62389" y="4920"/>
                </a:lnTo>
                <a:lnTo>
                  <a:pt x="62512" y="4736"/>
                </a:lnTo>
                <a:lnTo>
                  <a:pt x="62604" y="4551"/>
                </a:lnTo>
                <a:lnTo>
                  <a:pt x="62635" y="4336"/>
                </a:lnTo>
                <a:lnTo>
                  <a:pt x="62666" y="4121"/>
                </a:lnTo>
                <a:lnTo>
                  <a:pt x="62635" y="3906"/>
                </a:lnTo>
                <a:lnTo>
                  <a:pt x="62604" y="3690"/>
                </a:lnTo>
                <a:lnTo>
                  <a:pt x="62512" y="3506"/>
                </a:lnTo>
                <a:lnTo>
                  <a:pt x="62389" y="3321"/>
                </a:lnTo>
                <a:lnTo>
                  <a:pt x="62235" y="3168"/>
                </a:lnTo>
                <a:lnTo>
                  <a:pt x="62051" y="3075"/>
                </a:lnTo>
                <a:lnTo>
                  <a:pt x="61805" y="2983"/>
                </a:lnTo>
                <a:lnTo>
                  <a:pt x="55624" y="2983"/>
                </a:lnTo>
                <a:lnTo>
                  <a:pt x="55624" y="1138"/>
                </a:lnTo>
                <a:lnTo>
                  <a:pt x="55594" y="923"/>
                </a:lnTo>
                <a:lnTo>
                  <a:pt x="55532" y="708"/>
                </a:lnTo>
                <a:lnTo>
                  <a:pt x="55409" y="492"/>
                </a:lnTo>
                <a:lnTo>
                  <a:pt x="55286" y="339"/>
                </a:lnTo>
                <a:lnTo>
                  <a:pt x="55102" y="185"/>
                </a:lnTo>
                <a:lnTo>
                  <a:pt x="54917" y="93"/>
                </a:lnTo>
                <a:lnTo>
                  <a:pt x="54702" y="31"/>
                </a:lnTo>
                <a:lnTo>
                  <a:pt x="54456" y="0"/>
                </a:lnTo>
                <a:lnTo>
                  <a:pt x="51627" y="0"/>
                </a:lnTo>
                <a:lnTo>
                  <a:pt x="51381" y="31"/>
                </a:lnTo>
                <a:lnTo>
                  <a:pt x="51135" y="93"/>
                </a:lnTo>
                <a:lnTo>
                  <a:pt x="50951" y="216"/>
                </a:lnTo>
                <a:lnTo>
                  <a:pt x="50797" y="369"/>
                </a:lnTo>
                <a:lnTo>
                  <a:pt x="50674" y="523"/>
                </a:lnTo>
                <a:lnTo>
                  <a:pt x="50582" y="738"/>
                </a:lnTo>
                <a:lnTo>
                  <a:pt x="50520" y="923"/>
                </a:lnTo>
                <a:lnTo>
                  <a:pt x="50520" y="1138"/>
                </a:lnTo>
                <a:lnTo>
                  <a:pt x="50520" y="1353"/>
                </a:lnTo>
                <a:lnTo>
                  <a:pt x="50582" y="1569"/>
                </a:lnTo>
                <a:lnTo>
                  <a:pt x="50674" y="1753"/>
                </a:lnTo>
                <a:lnTo>
                  <a:pt x="50797" y="1938"/>
                </a:lnTo>
                <a:lnTo>
                  <a:pt x="50951" y="2091"/>
                </a:lnTo>
                <a:lnTo>
                  <a:pt x="51135" y="2214"/>
                </a:lnTo>
                <a:lnTo>
                  <a:pt x="51381" y="2276"/>
                </a:lnTo>
                <a:lnTo>
                  <a:pt x="51627" y="2307"/>
                </a:lnTo>
                <a:lnTo>
                  <a:pt x="53318" y="2307"/>
                </a:lnTo>
                <a:lnTo>
                  <a:pt x="53318" y="11685"/>
                </a:lnTo>
                <a:lnTo>
                  <a:pt x="39697" y="11685"/>
                </a:lnTo>
                <a:lnTo>
                  <a:pt x="39482" y="11654"/>
                </a:lnTo>
                <a:lnTo>
                  <a:pt x="39266" y="11593"/>
                </a:lnTo>
                <a:lnTo>
                  <a:pt x="39051" y="11500"/>
                </a:lnTo>
                <a:lnTo>
                  <a:pt x="38897" y="11347"/>
                </a:lnTo>
                <a:lnTo>
                  <a:pt x="38744" y="11193"/>
                </a:lnTo>
                <a:lnTo>
                  <a:pt x="38651" y="10978"/>
                </a:lnTo>
                <a:lnTo>
                  <a:pt x="38590" y="10762"/>
                </a:lnTo>
                <a:lnTo>
                  <a:pt x="38559" y="10547"/>
                </a:lnTo>
                <a:lnTo>
                  <a:pt x="38559" y="3444"/>
                </a:lnTo>
                <a:lnTo>
                  <a:pt x="38590" y="3229"/>
                </a:lnTo>
                <a:lnTo>
                  <a:pt x="38651" y="3014"/>
                </a:lnTo>
                <a:lnTo>
                  <a:pt x="38744" y="2799"/>
                </a:lnTo>
                <a:lnTo>
                  <a:pt x="38897" y="2645"/>
                </a:lnTo>
                <a:lnTo>
                  <a:pt x="39051" y="2491"/>
                </a:lnTo>
                <a:lnTo>
                  <a:pt x="39266" y="2399"/>
                </a:lnTo>
                <a:lnTo>
                  <a:pt x="39482" y="2337"/>
                </a:lnTo>
                <a:lnTo>
                  <a:pt x="39697" y="2307"/>
                </a:lnTo>
                <a:lnTo>
                  <a:pt x="45170" y="2307"/>
                </a:lnTo>
                <a:lnTo>
                  <a:pt x="45447" y="2276"/>
                </a:lnTo>
                <a:lnTo>
                  <a:pt x="45662" y="2214"/>
                </a:lnTo>
                <a:lnTo>
                  <a:pt x="45846" y="2091"/>
                </a:lnTo>
                <a:lnTo>
                  <a:pt x="46000" y="1938"/>
                </a:lnTo>
                <a:lnTo>
                  <a:pt x="46123" y="1753"/>
                </a:lnTo>
                <a:lnTo>
                  <a:pt x="46215" y="1569"/>
                </a:lnTo>
                <a:lnTo>
                  <a:pt x="46277" y="1353"/>
                </a:lnTo>
                <a:lnTo>
                  <a:pt x="46277" y="1138"/>
                </a:lnTo>
                <a:lnTo>
                  <a:pt x="46277" y="923"/>
                </a:lnTo>
                <a:lnTo>
                  <a:pt x="46215" y="738"/>
                </a:lnTo>
                <a:lnTo>
                  <a:pt x="46123" y="523"/>
                </a:lnTo>
                <a:lnTo>
                  <a:pt x="46000" y="369"/>
                </a:lnTo>
                <a:lnTo>
                  <a:pt x="45846" y="216"/>
                </a:lnTo>
                <a:lnTo>
                  <a:pt x="45662" y="93"/>
                </a:lnTo>
                <a:lnTo>
                  <a:pt x="45447" y="31"/>
                </a:lnTo>
                <a:lnTo>
                  <a:pt x="451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0" name="Google Shape;3200;p5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201" name="Google Shape;3201;p58"/>
          <p:cNvSpPr/>
          <p:nvPr/>
        </p:nvSpPr>
        <p:spPr>
          <a:xfrm>
            <a:off x="-385400" y="2954325"/>
            <a:ext cx="5411221" cy="1778279"/>
          </a:xfrm>
          <a:custGeom>
            <a:avLst/>
            <a:gdLst/>
            <a:ahLst/>
            <a:cxnLst/>
            <a:rect l="l" t="t" r="r" b="b"/>
            <a:pathLst>
              <a:path w="71622" h="23537" extrusionOk="0">
                <a:moveTo>
                  <a:pt x="53647" y="13704"/>
                </a:moveTo>
                <a:lnTo>
                  <a:pt x="53862" y="13919"/>
                </a:lnTo>
                <a:lnTo>
                  <a:pt x="54108" y="14104"/>
                </a:lnTo>
                <a:lnTo>
                  <a:pt x="54354" y="14257"/>
                </a:lnTo>
                <a:lnTo>
                  <a:pt x="54630" y="14380"/>
                </a:lnTo>
                <a:lnTo>
                  <a:pt x="54907" y="14472"/>
                </a:lnTo>
                <a:lnTo>
                  <a:pt x="55214" y="14564"/>
                </a:lnTo>
                <a:lnTo>
                  <a:pt x="55521" y="14595"/>
                </a:lnTo>
                <a:lnTo>
                  <a:pt x="55829" y="14626"/>
                </a:lnTo>
                <a:lnTo>
                  <a:pt x="55829" y="16224"/>
                </a:lnTo>
                <a:lnTo>
                  <a:pt x="55460" y="16193"/>
                </a:lnTo>
                <a:lnTo>
                  <a:pt x="55153" y="16224"/>
                </a:lnTo>
                <a:lnTo>
                  <a:pt x="54876" y="16285"/>
                </a:lnTo>
                <a:lnTo>
                  <a:pt x="54600" y="16347"/>
                </a:lnTo>
                <a:lnTo>
                  <a:pt x="54385" y="16439"/>
                </a:lnTo>
                <a:lnTo>
                  <a:pt x="54170" y="16562"/>
                </a:lnTo>
                <a:lnTo>
                  <a:pt x="53985" y="16685"/>
                </a:lnTo>
                <a:lnTo>
                  <a:pt x="53801" y="16807"/>
                </a:lnTo>
                <a:lnTo>
                  <a:pt x="53524" y="16685"/>
                </a:lnTo>
                <a:lnTo>
                  <a:pt x="53186" y="16592"/>
                </a:lnTo>
                <a:lnTo>
                  <a:pt x="52787" y="16500"/>
                </a:lnTo>
                <a:lnTo>
                  <a:pt x="52449" y="16469"/>
                </a:lnTo>
                <a:lnTo>
                  <a:pt x="52142" y="16469"/>
                </a:lnTo>
                <a:lnTo>
                  <a:pt x="51834" y="16500"/>
                </a:lnTo>
                <a:lnTo>
                  <a:pt x="51589" y="16562"/>
                </a:lnTo>
                <a:lnTo>
                  <a:pt x="51343" y="16623"/>
                </a:lnTo>
                <a:lnTo>
                  <a:pt x="51128" y="16746"/>
                </a:lnTo>
                <a:lnTo>
                  <a:pt x="50974" y="16869"/>
                </a:lnTo>
                <a:lnTo>
                  <a:pt x="50974" y="15609"/>
                </a:lnTo>
                <a:lnTo>
                  <a:pt x="51404" y="15578"/>
                </a:lnTo>
                <a:lnTo>
                  <a:pt x="51804" y="15486"/>
                </a:lnTo>
                <a:lnTo>
                  <a:pt x="52234" y="15333"/>
                </a:lnTo>
                <a:lnTo>
                  <a:pt x="52603" y="15148"/>
                </a:lnTo>
                <a:lnTo>
                  <a:pt x="52787" y="15025"/>
                </a:lnTo>
                <a:lnTo>
                  <a:pt x="52941" y="14872"/>
                </a:lnTo>
                <a:lnTo>
                  <a:pt x="53094" y="14718"/>
                </a:lnTo>
                <a:lnTo>
                  <a:pt x="53248" y="14564"/>
                </a:lnTo>
                <a:lnTo>
                  <a:pt x="53371" y="14380"/>
                </a:lnTo>
                <a:lnTo>
                  <a:pt x="53463" y="14165"/>
                </a:lnTo>
                <a:lnTo>
                  <a:pt x="53555" y="13950"/>
                </a:lnTo>
                <a:lnTo>
                  <a:pt x="53647" y="13704"/>
                </a:lnTo>
                <a:close/>
                <a:moveTo>
                  <a:pt x="64862" y="9863"/>
                </a:moveTo>
                <a:lnTo>
                  <a:pt x="64985" y="10017"/>
                </a:lnTo>
                <a:lnTo>
                  <a:pt x="65108" y="10109"/>
                </a:lnTo>
                <a:lnTo>
                  <a:pt x="65262" y="10201"/>
                </a:lnTo>
                <a:lnTo>
                  <a:pt x="65446" y="10232"/>
                </a:lnTo>
                <a:lnTo>
                  <a:pt x="65292" y="11891"/>
                </a:lnTo>
                <a:lnTo>
                  <a:pt x="65262" y="12537"/>
                </a:lnTo>
                <a:lnTo>
                  <a:pt x="65231" y="13182"/>
                </a:lnTo>
                <a:lnTo>
                  <a:pt x="65231" y="20925"/>
                </a:lnTo>
                <a:lnTo>
                  <a:pt x="64155" y="20587"/>
                </a:lnTo>
                <a:lnTo>
                  <a:pt x="63019" y="20249"/>
                </a:lnTo>
                <a:lnTo>
                  <a:pt x="61759" y="19880"/>
                </a:lnTo>
                <a:lnTo>
                  <a:pt x="60468" y="19542"/>
                </a:lnTo>
                <a:lnTo>
                  <a:pt x="60499" y="19296"/>
                </a:lnTo>
                <a:lnTo>
                  <a:pt x="60499" y="19020"/>
                </a:lnTo>
                <a:lnTo>
                  <a:pt x="60438" y="18712"/>
                </a:lnTo>
                <a:lnTo>
                  <a:pt x="60407" y="18528"/>
                </a:lnTo>
                <a:lnTo>
                  <a:pt x="60345" y="18374"/>
                </a:lnTo>
                <a:lnTo>
                  <a:pt x="60253" y="18221"/>
                </a:lnTo>
                <a:lnTo>
                  <a:pt x="60130" y="18036"/>
                </a:lnTo>
                <a:lnTo>
                  <a:pt x="59977" y="17883"/>
                </a:lnTo>
                <a:lnTo>
                  <a:pt x="59792" y="17729"/>
                </a:lnTo>
                <a:lnTo>
                  <a:pt x="59608" y="17576"/>
                </a:lnTo>
                <a:lnTo>
                  <a:pt x="59362" y="17453"/>
                </a:lnTo>
                <a:lnTo>
                  <a:pt x="59055" y="17330"/>
                </a:lnTo>
                <a:lnTo>
                  <a:pt x="58748" y="17238"/>
                </a:lnTo>
                <a:lnTo>
                  <a:pt x="58440" y="17176"/>
                </a:lnTo>
                <a:lnTo>
                  <a:pt x="58133" y="17115"/>
                </a:lnTo>
                <a:lnTo>
                  <a:pt x="58010" y="16961"/>
                </a:lnTo>
                <a:lnTo>
                  <a:pt x="57826" y="16838"/>
                </a:lnTo>
                <a:lnTo>
                  <a:pt x="57642" y="16715"/>
                </a:lnTo>
                <a:lnTo>
                  <a:pt x="57426" y="16592"/>
                </a:lnTo>
                <a:lnTo>
                  <a:pt x="57211" y="16469"/>
                </a:lnTo>
                <a:lnTo>
                  <a:pt x="56935" y="16377"/>
                </a:lnTo>
                <a:lnTo>
                  <a:pt x="56628" y="16316"/>
                </a:lnTo>
                <a:lnTo>
                  <a:pt x="56290" y="16254"/>
                </a:lnTo>
                <a:lnTo>
                  <a:pt x="56197" y="16254"/>
                </a:lnTo>
                <a:lnTo>
                  <a:pt x="56197" y="14626"/>
                </a:lnTo>
                <a:lnTo>
                  <a:pt x="56720" y="14564"/>
                </a:lnTo>
                <a:lnTo>
                  <a:pt x="56996" y="14534"/>
                </a:lnTo>
                <a:lnTo>
                  <a:pt x="57242" y="14442"/>
                </a:lnTo>
                <a:lnTo>
                  <a:pt x="57488" y="14349"/>
                </a:lnTo>
                <a:lnTo>
                  <a:pt x="57703" y="14257"/>
                </a:lnTo>
                <a:lnTo>
                  <a:pt x="57918" y="14104"/>
                </a:lnTo>
                <a:lnTo>
                  <a:pt x="58133" y="13950"/>
                </a:lnTo>
                <a:lnTo>
                  <a:pt x="58318" y="13766"/>
                </a:lnTo>
                <a:lnTo>
                  <a:pt x="58502" y="13581"/>
                </a:lnTo>
                <a:lnTo>
                  <a:pt x="58625" y="13335"/>
                </a:lnTo>
                <a:lnTo>
                  <a:pt x="58778" y="13090"/>
                </a:lnTo>
                <a:lnTo>
                  <a:pt x="58871" y="12813"/>
                </a:lnTo>
                <a:lnTo>
                  <a:pt x="58932" y="12506"/>
                </a:lnTo>
                <a:lnTo>
                  <a:pt x="58993" y="12199"/>
                </a:lnTo>
                <a:lnTo>
                  <a:pt x="59024" y="11830"/>
                </a:lnTo>
                <a:lnTo>
                  <a:pt x="59424" y="11768"/>
                </a:lnTo>
                <a:lnTo>
                  <a:pt x="59823" y="11707"/>
                </a:lnTo>
                <a:lnTo>
                  <a:pt x="60223" y="11615"/>
                </a:lnTo>
                <a:lnTo>
                  <a:pt x="60622" y="11492"/>
                </a:lnTo>
                <a:lnTo>
                  <a:pt x="64862" y="9863"/>
                </a:lnTo>
                <a:close/>
                <a:moveTo>
                  <a:pt x="45812" y="0"/>
                </a:moveTo>
                <a:lnTo>
                  <a:pt x="45474" y="400"/>
                </a:lnTo>
                <a:lnTo>
                  <a:pt x="45167" y="830"/>
                </a:lnTo>
                <a:lnTo>
                  <a:pt x="44921" y="1291"/>
                </a:lnTo>
                <a:lnTo>
                  <a:pt x="44737" y="1752"/>
                </a:lnTo>
                <a:lnTo>
                  <a:pt x="43416" y="5500"/>
                </a:lnTo>
                <a:lnTo>
                  <a:pt x="43293" y="5531"/>
                </a:lnTo>
                <a:lnTo>
                  <a:pt x="43139" y="5593"/>
                </a:lnTo>
                <a:lnTo>
                  <a:pt x="43047" y="5654"/>
                </a:lnTo>
                <a:lnTo>
                  <a:pt x="42924" y="5715"/>
                </a:lnTo>
                <a:lnTo>
                  <a:pt x="42832" y="5808"/>
                </a:lnTo>
                <a:lnTo>
                  <a:pt x="42740" y="5931"/>
                </a:lnTo>
                <a:lnTo>
                  <a:pt x="42678" y="6053"/>
                </a:lnTo>
                <a:lnTo>
                  <a:pt x="42647" y="6176"/>
                </a:lnTo>
                <a:lnTo>
                  <a:pt x="38622" y="7682"/>
                </a:lnTo>
                <a:lnTo>
                  <a:pt x="38131" y="7897"/>
                </a:lnTo>
                <a:lnTo>
                  <a:pt x="37701" y="8143"/>
                </a:lnTo>
                <a:lnTo>
                  <a:pt x="37270" y="8450"/>
                </a:lnTo>
                <a:lnTo>
                  <a:pt x="36871" y="8788"/>
                </a:lnTo>
                <a:lnTo>
                  <a:pt x="37393" y="8788"/>
                </a:lnTo>
                <a:lnTo>
                  <a:pt x="37916" y="8727"/>
                </a:lnTo>
                <a:lnTo>
                  <a:pt x="38438" y="8634"/>
                </a:lnTo>
                <a:lnTo>
                  <a:pt x="38930" y="8481"/>
                </a:lnTo>
                <a:lnTo>
                  <a:pt x="42801" y="7006"/>
                </a:lnTo>
                <a:lnTo>
                  <a:pt x="42893" y="7129"/>
                </a:lnTo>
                <a:lnTo>
                  <a:pt x="43016" y="7221"/>
                </a:lnTo>
                <a:lnTo>
                  <a:pt x="43170" y="7282"/>
                </a:lnTo>
                <a:lnTo>
                  <a:pt x="43293" y="7344"/>
                </a:lnTo>
                <a:lnTo>
                  <a:pt x="43170" y="8849"/>
                </a:lnTo>
                <a:lnTo>
                  <a:pt x="43139" y="9433"/>
                </a:lnTo>
                <a:lnTo>
                  <a:pt x="43139" y="10017"/>
                </a:lnTo>
                <a:lnTo>
                  <a:pt x="43139" y="17053"/>
                </a:lnTo>
                <a:lnTo>
                  <a:pt x="40927" y="16961"/>
                </a:lnTo>
                <a:lnTo>
                  <a:pt x="38653" y="16930"/>
                </a:lnTo>
                <a:lnTo>
                  <a:pt x="38622" y="16715"/>
                </a:lnTo>
                <a:lnTo>
                  <a:pt x="38561" y="16439"/>
                </a:lnTo>
                <a:lnTo>
                  <a:pt x="38438" y="16131"/>
                </a:lnTo>
                <a:lnTo>
                  <a:pt x="38346" y="15978"/>
                </a:lnTo>
                <a:lnTo>
                  <a:pt x="38254" y="15824"/>
                </a:lnTo>
                <a:lnTo>
                  <a:pt x="38131" y="15701"/>
                </a:lnTo>
                <a:lnTo>
                  <a:pt x="37977" y="15548"/>
                </a:lnTo>
                <a:lnTo>
                  <a:pt x="37793" y="15425"/>
                </a:lnTo>
                <a:lnTo>
                  <a:pt x="37578" y="15333"/>
                </a:lnTo>
                <a:lnTo>
                  <a:pt x="37332" y="15240"/>
                </a:lnTo>
                <a:lnTo>
                  <a:pt x="37055" y="15179"/>
                </a:lnTo>
                <a:lnTo>
                  <a:pt x="36748" y="15118"/>
                </a:lnTo>
                <a:lnTo>
                  <a:pt x="36410" y="15118"/>
                </a:lnTo>
                <a:lnTo>
                  <a:pt x="35888" y="15148"/>
                </a:lnTo>
                <a:lnTo>
                  <a:pt x="35427" y="15240"/>
                </a:lnTo>
                <a:lnTo>
                  <a:pt x="35120" y="15056"/>
                </a:lnTo>
                <a:lnTo>
                  <a:pt x="34720" y="14902"/>
                </a:lnTo>
                <a:lnTo>
                  <a:pt x="34259" y="14810"/>
                </a:lnTo>
                <a:lnTo>
                  <a:pt x="33737" y="14780"/>
                </a:lnTo>
                <a:lnTo>
                  <a:pt x="33245" y="14780"/>
                </a:lnTo>
                <a:lnTo>
                  <a:pt x="32815" y="14841"/>
                </a:lnTo>
                <a:lnTo>
                  <a:pt x="32416" y="14933"/>
                </a:lnTo>
                <a:lnTo>
                  <a:pt x="32108" y="15056"/>
                </a:lnTo>
                <a:lnTo>
                  <a:pt x="32108" y="12875"/>
                </a:lnTo>
                <a:lnTo>
                  <a:pt x="32600" y="12813"/>
                </a:lnTo>
                <a:lnTo>
                  <a:pt x="32877" y="12752"/>
                </a:lnTo>
                <a:lnTo>
                  <a:pt x="33122" y="12690"/>
                </a:lnTo>
                <a:lnTo>
                  <a:pt x="33368" y="12598"/>
                </a:lnTo>
                <a:lnTo>
                  <a:pt x="33583" y="12475"/>
                </a:lnTo>
                <a:lnTo>
                  <a:pt x="33798" y="12352"/>
                </a:lnTo>
                <a:lnTo>
                  <a:pt x="34013" y="12199"/>
                </a:lnTo>
                <a:lnTo>
                  <a:pt x="34198" y="12014"/>
                </a:lnTo>
                <a:lnTo>
                  <a:pt x="34382" y="11799"/>
                </a:lnTo>
                <a:lnTo>
                  <a:pt x="34536" y="11584"/>
                </a:lnTo>
                <a:lnTo>
                  <a:pt x="34659" y="11308"/>
                </a:lnTo>
                <a:lnTo>
                  <a:pt x="34751" y="11031"/>
                </a:lnTo>
                <a:lnTo>
                  <a:pt x="34843" y="10724"/>
                </a:lnTo>
                <a:lnTo>
                  <a:pt x="34874" y="10416"/>
                </a:lnTo>
                <a:lnTo>
                  <a:pt x="34904" y="10048"/>
                </a:lnTo>
                <a:lnTo>
                  <a:pt x="34874" y="9618"/>
                </a:lnTo>
                <a:lnTo>
                  <a:pt x="34843" y="9126"/>
                </a:lnTo>
                <a:lnTo>
                  <a:pt x="34751" y="8604"/>
                </a:lnTo>
                <a:lnTo>
                  <a:pt x="34628" y="8081"/>
                </a:lnTo>
                <a:lnTo>
                  <a:pt x="34505" y="7498"/>
                </a:lnTo>
                <a:lnTo>
                  <a:pt x="34321" y="6914"/>
                </a:lnTo>
                <a:lnTo>
                  <a:pt x="34136" y="6361"/>
                </a:lnTo>
                <a:lnTo>
                  <a:pt x="33952" y="5808"/>
                </a:lnTo>
                <a:lnTo>
                  <a:pt x="33737" y="5255"/>
                </a:lnTo>
                <a:lnTo>
                  <a:pt x="33491" y="4763"/>
                </a:lnTo>
                <a:lnTo>
                  <a:pt x="33245" y="4302"/>
                </a:lnTo>
                <a:lnTo>
                  <a:pt x="32969" y="3933"/>
                </a:lnTo>
                <a:lnTo>
                  <a:pt x="32723" y="3595"/>
                </a:lnTo>
                <a:lnTo>
                  <a:pt x="32446" y="3350"/>
                </a:lnTo>
                <a:lnTo>
                  <a:pt x="32324" y="3257"/>
                </a:lnTo>
                <a:lnTo>
                  <a:pt x="32170" y="3196"/>
                </a:lnTo>
                <a:lnTo>
                  <a:pt x="32047" y="3165"/>
                </a:lnTo>
                <a:lnTo>
                  <a:pt x="31893" y="3134"/>
                </a:lnTo>
                <a:lnTo>
                  <a:pt x="31770" y="3165"/>
                </a:lnTo>
                <a:lnTo>
                  <a:pt x="31617" y="3196"/>
                </a:lnTo>
                <a:lnTo>
                  <a:pt x="31494" y="3257"/>
                </a:lnTo>
                <a:lnTo>
                  <a:pt x="31340" y="3350"/>
                </a:lnTo>
                <a:lnTo>
                  <a:pt x="31095" y="3595"/>
                </a:lnTo>
                <a:lnTo>
                  <a:pt x="30818" y="3933"/>
                </a:lnTo>
                <a:lnTo>
                  <a:pt x="30572" y="4302"/>
                </a:lnTo>
                <a:lnTo>
                  <a:pt x="30326" y="4763"/>
                </a:lnTo>
                <a:lnTo>
                  <a:pt x="30081" y="5255"/>
                </a:lnTo>
                <a:lnTo>
                  <a:pt x="29865" y="5808"/>
                </a:lnTo>
                <a:lnTo>
                  <a:pt x="29650" y="6361"/>
                </a:lnTo>
                <a:lnTo>
                  <a:pt x="29466" y="6914"/>
                </a:lnTo>
                <a:lnTo>
                  <a:pt x="29312" y="7498"/>
                </a:lnTo>
                <a:lnTo>
                  <a:pt x="29159" y="8081"/>
                </a:lnTo>
                <a:lnTo>
                  <a:pt x="29067" y="8604"/>
                </a:lnTo>
                <a:lnTo>
                  <a:pt x="28974" y="9126"/>
                </a:lnTo>
                <a:lnTo>
                  <a:pt x="28913" y="9618"/>
                </a:lnTo>
                <a:lnTo>
                  <a:pt x="28913" y="10048"/>
                </a:lnTo>
                <a:lnTo>
                  <a:pt x="28913" y="10416"/>
                </a:lnTo>
                <a:lnTo>
                  <a:pt x="28974" y="10724"/>
                </a:lnTo>
                <a:lnTo>
                  <a:pt x="29036" y="11031"/>
                </a:lnTo>
                <a:lnTo>
                  <a:pt x="29159" y="11308"/>
                </a:lnTo>
                <a:lnTo>
                  <a:pt x="29282" y="11584"/>
                </a:lnTo>
                <a:lnTo>
                  <a:pt x="29435" y="11799"/>
                </a:lnTo>
                <a:lnTo>
                  <a:pt x="29589" y="12014"/>
                </a:lnTo>
                <a:lnTo>
                  <a:pt x="29773" y="12199"/>
                </a:lnTo>
                <a:lnTo>
                  <a:pt x="29988" y="12352"/>
                </a:lnTo>
                <a:lnTo>
                  <a:pt x="30203" y="12475"/>
                </a:lnTo>
                <a:lnTo>
                  <a:pt x="30449" y="12598"/>
                </a:lnTo>
                <a:lnTo>
                  <a:pt x="30695" y="12690"/>
                </a:lnTo>
                <a:lnTo>
                  <a:pt x="30941" y="12752"/>
                </a:lnTo>
                <a:lnTo>
                  <a:pt x="31187" y="12813"/>
                </a:lnTo>
                <a:lnTo>
                  <a:pt x="31709" y="12875"/>
                </a:lnTo>
                <a:lnTo>
                  <a:pt x="31709" y="15271"/>
                </a:lnTo>
                <a:lnTo>
                  <a:pt x="31402" y="15548"/>
                </a:lnTo>
                <a:lnTo>
                  <a:pt x="31187" y="15793"/>
                </a:lnTo>
                <a:lnTo>
                  <a:pt x="31002" y="16101"/>
                </a:lnTo>
                <a:lnTo>
                  <a:pt x="30879" y="16377"/>
                </a:lnTo>
                <a:lnTo>
                  <a:pt x="30818" y="16623"/>
                </a:lnTo>
                <a:lnTo>
                  <a:pt x="30757" y="16838"/>
                </a:lnTo>
                <a:lnTo>
                  <a:pt x="30726" y="17145"/>
                </a:lnTo>
                <a:lnTo>
                  <a:pt x="27868" y="17361"/>
                </a:lnTo>
                <a:lnTo>
                  <a:pt x="25195" y="17576"/>
                </a:lnTo>
                <a:lnTo>
                  <a:pt x="25195" y="15671"/>
                </a:lnTo>
                <a:lnTo>
                  <a:pt x="25717" y="15609"/>
                </a:lnTo>
                <a:lnTo>
                  <a:pt x="25963" y="15548"/>
                </a:lnTo>
                <a:lnTo>
                  <a:pt x="26209" y="15486"/>
                </a:lnTo>
                <a:lnTo>
                  <a:pt x="26455" y="15394"/>
                </a:lnTo>
                <a:lnTo>
                  <a:pt x="26701" y="15271"/>
                </a:lnTo>
                <a:lnTo>
                  <a:pt x="26916" y="15148"/>
                </a:lnTo>
                <a:lnTo>
                  <a:pt x="27100" y="14995"/>
                </a:lnTo>
                <a:lnTo>
                  <a:pt x="27315" y="14810"/>
                </a:lnTo>
                <a:lnTo>
                  <a:pt x="27469" y="14595"/>
                </a:lnTo>
                <a:lnTo>
                  <a:pt x="27622" y="14380"/>
                </a:lnTo>
                <a:lnTo>
                  <a:pt x="27745" y="14134"/>
                </a:lnTo>
                <a:lnTo>
                  <a:pt x="27838" y="13858"/>
                </a:lnTo>
                <a:lnTo>
                  <a:pt x="27930" y="13551"/>
                </a:lnTo>
                <a:lnTo>
                  <a:pt x="27991" y="13213"/>
                </a:lnTo>
                <a:lnTo>
                  <a:pt x="27991" y="12844"/>
                </a:lnTo>
                <a:lnTo>
                  <a:pt x="27960" y="12414"/>
                </a:lnTo>
                <a:lnTo>
                  <a:pt x="27930" y="11953"/>
                </a:lnTo>
                <a:lnTo>
                  <a:pt x="27838" y="11430"/>
                </a:lnTo>
                <a:lnTo>
                  <a:pt x="27715" y="10877"/>
                </a:lnTo>
                <a:lnTo>
                  <a:pt x="27592" y="10294"/>
                </a:lnTo>
                <a:lnTo>
                  <a:pt x="27438" y="9741"/>
                </a:lnTo>
                <a:lnTo>
                  <a:pt x="27254" y="9157"/>
                </a:lnTo>
                <a:lnTo>
                  <a:pt x="27039" y="8604"/>
                </a:lnTo>
                <a:lnTo>
                  <a:pt x="26824" y="8051"/>
                </a:lnTo>
                <a:lnTo>
                  <a:pt x="26578" y="7559"/>
                </a:lnTo>
                <a:lnTo>
                  <a:pt x="26332" y="7129"/>
                </a:lnTo>
                <a:lnTo>
                  <a:pt x="26086" y="6729"/>
                </a:lnTo>
                <a:lnTo>
                  <a:pt x="25810" y="6391"/>
                </a:lnTo>
                <a:lnTo>
                  <a:pt x="25533" y="6146"/>
                </a:lnTo>
                <a:lnTo>
                  <a:pt x="25410" y="6053"/>
                </a:lnTo>
                <a:lnTo>
                  <a:pt x="25257" y="5992"/>
                </a:lnTo>
                <a:lnTo>
                  <a:pt x="25134" y="5961"/>
                </a:lnTo>
                <a:lnTo>
                  <a:pt x="24980" y="5931"/>
                </a:lnTo>
                <a:lnTo>
                  <a:pt x="24857" y="5961"/>
                </a:lnTo>
                <a:lnTo>
                  <a:pt x="24734" y="5992"/>
                </a:lnTo>
                <a:lnTo>
                  <a:pt x="24581" y="6053"/>
                </a:lnTo>
                <a:lnTo>
                  <a:pt x="24458" y="6146"/>
                </a:lnTo>
                <a:lnTo>
                  <a:pt x="24181" y="6391"/>
                </a:lnTo>
                <a:lnTo>
                  <a:pt x="23905" y="6729"/>
                </a:lnTo>
                <a:lnTo>
                  <a:pt x="23659" y="7129"/>
                </a:lnTo>
                <a:lnTo>
                  <a:pt x="23413" y="7559"/>
                </a:lnTo>
                <a:lnTo>
                  <a:pt x="23167" y="8051"/>
                </a:lnTo>
                <a:lnTo>
                  <a:pt x="22952" y="8604"/>
                </a:lnTo>
                <a:lnTo>
                  <a:pt x="22737" y="9157"/>
                </a:lnTo>
                <a:lnTo>
                  <a:pt x="22553" y="9741"/>
                </a:lnTo>
                <a:lnTo>
                  <a:pt x="22399" y="10294"/>
                </a:lnTo>
                <a:lnTo>
                  <a:pt x="22245" y="10877"/>
                </a:lnTo>
                <a:lnTo>
                  <a:pt x="22153" y="11430"/>
                </a:lnTo>
                <a:lnTo>
                  <a:pt x="22061" y="11953"/>
                </a:lnTo>
                <a:lnTo>
                  <a:pt x="22000" y="12414"/>
                </a:lnTo>
                <a:lnTo>
                  <a:pt x="22000" y="12844"/>
                </a:lnTo>
                <a:lnTo>
                  <a:pt x="22000" y="13213"/>
                </a:lnTo>
                <a:lnTo>
                  <a:pt x="22061" y="13551"/>
                </a:lnTo>
                <a:lnTo>
                  <a:pt x="22123" y="13858"/>
                </a:lnTo>
                <a:lnTo>
                  <a:pt x="22245" y="14134"/>
                </a:lnTo>
                <a:lnTo>
                  <a:pt x="22368" y="14380"/>
                </a:lnTo>
                <a:lnTo>
                  <a:pt x="22522" y="14595"/>
                </a:lnTo>
                <a:lnTo>
                  <a:pt x="22676" y="14810"/>
                </a:lnTo>
                <a:lnTo>
                  <a:pt x="22891" y="14995"/>
                </a:lnTo>
                <a:lnTo>
                  <a:pt x="23075" y="15148"/>
                </a:lnTo>
                <a:lnTo>
                  <a:pt x="23290" y="15271"/>
                </a:lnTo>
                <a:lnTo>
                  <a:pt x="23536" y="15394"/>
                </a:lnTo>
                <a:lnTo>
                  <a:pt x="23782" y="15486"/>
                </a:lnTo>
                <a:lnTo>
                  <a:pt x="24028" y="15548"/>
                </a:lnTo>
                <a:lnTo>
                  <a:pt x="24273" y="15609"/>
                </a:lnTo>
                <a:lnTo>
                  <a:pt x="24796" y="15671"/>
                </a:lnTo>
                <a:lnTo>
                  <a:pt x="24796" y="17453"/>
                </a:lnTo>
                <a:lnTo>
                  <a:pt x="24673" y="17207"/>
                </a:lnTo>
                <a:lnTo>
                  <a:pt x="24519" y="16961"/>
                </a:lnTo>
                <a:lnTo>
                  <a:pt x="24273" y="16746"/>
                </a:lnTo>
                <a:lnTo>
                  <a:pt x="24028" y="16531"/>
                </a:lnTo>
                <a:lnTo>
                  <a:pt x="23690" y="16377"/>
                </a:lnTo>
                <a:lnTo>
                  <a:pt x="23259" y="16254"/>
                </a:lnTo>
                <a:lnTo>
                  <a:pt x="22799" y="16193"/>
                </a:lnTo>
                <a:lnTo>
                  <a:pt x="22215" y="16193"/>
                </a:lnTo>
                <a:lnTo>
                  <a:pt x="21846" y="16224"/>
                </a:lnTo>
                <a:lnTo>
                  <a:pt x="21508" y="16285"/>
                </a:lnTo>
                <a:lnTo>
                  <a:pt x="21201" y="16347"/>
                </a:lnTo>
                <a:lnTo>
                  <a:pt x="20924" y="16439"/>
                </a:lnTo>
                <a:lnTo>
                  <a:pt x="20678" y="16562"/>
                </a:lnTo>
                <a:lnTo>
                  <a:pt x="20463" y="16685"/>
                </a:lnTo>
                <a:lnTo>
                  <a:pt x="20279" y="16838"/>
                </a:lnTo>
                <a:lnTo>
                  <a:pt x="20095" y="16992"/>
                </a:lnTo>
                <a:lnTo>
                  <a:pt x="19941" y="17145"/>
                </a:lnTo>
                <a:lnTo>
                  <a:pt x="19818" y="17299"/>
                </a:lnTo>
                <a:lnTo>
                  <a:pt x="19634" y="17637"/>
                </a:lnTo>
                <a:lnTo>
                  <a:pt x="19511" y="17975"/>
                </a:lnTo>
                <a:lnTo>
                  <a:pt x="19449" y="18252"/>
                </a:lnTo>
                <a:lnTo>
                  <a:pt x="17452" y="18559"/>
                </a:lnTo>
                <a:lnTo>
                  <a:pt x="17452" y="16408"/>
                </a:lnTo>
                <a:lnTo>
                  <a:pt x="17729" y="16377"/>
                </a:lnTo>
                <a:lnTo>
                  <a:pt x="18005" y="16347"/>
                </a:lnTo>
                <a:lnTo>
                  <a:pt x="18282" y="16285"/>
                </a:lnTo>
                <a:lnTo>
                  <a:pt x="18558" y="16193"/>
                </a:lnTo>
                <a:lnTo>
                  <a:pt x="18835" y="16101"/>
                </a:lnTo>
                <a:lnTo>
                  <a:pt x="19081" y="15978"/>
                </a:lnTo>
                <a:lnTo>
                  <a:pt x="19327" y="15824"/>
                </a:lnTo>
                <a:lnTo>
                  <a:pt x="19542" y="15640"/>
                </a:lnTo>
                <a:lnTo>
                  <a:pt x="19757" y="15456"/>
                </a:lnTo>
                <a:lnTo>
                  <a:pt x="19941" y="15240"/>
                </a:lnTo>
                <a:lnTo>
                  <a:pt x="20095" y="14995"/>
                </a:lnTo>
                <a:lnTo>
                  <a:pt x="20248" y="14718"/>
                </a:lnTo>
                <a:lnTo>
                  <a:pt x="20371" y="14411"/>
                </a:lnTo>
                <a:lnTo>
                  <a:pt x="20433" y="14073"/>
                </a:lnTo>
                <a:lnTo>
                  <a:pt x="20494" y="13704"/>
                </a:lnTo>
                <a:lnTo>
                  <a:pt x="20525" y="13305"/>
                </a:lnTo>
                <a:lnTo>
                  <a:pt x="20494" y="12844"/>
                </a:lnTo>
                <a:lnTo>
                  <a:pt x="20433" y="12321"/>
                </a:lnTo>
                <a:lnTo>
                  <a:pt x="20340" y="11738"/>
                </a:lnTo>
                <a:lnTo>
                  <a:pt x="20218" y="11123"/>
                </a:lnTo>
                <a:lnTo>
                  <a:pt x="20064" y="10509"/>
                </a:lnTo>
                <a:lnTo>
                  <a:pt x="19880" y="9894"/>
                </a:lnTo>
                <a:lnTo>
                  <a:pt x="19695" y="9249"/>
                </a:lnTo>
                <a:lnTo>
                  <a:pt x="19480" y="8634"/>
                </a:lnTo>
                <a:lnTo>
                  <a:pt x="19234" y="8051"/>
                </a:lnTo>
                <a:lnTo>
                  <a:pt x="18958" y="7498"/>
                </a:lnTo>
                <a:lnTo>
                  <a:pt x="18681" y="7006"/>
                </a:lnTo>
                <a:lnTo>
                  <a:pt x="18405" y="6576"/>
                </a:lnTo>
                <a:lnTo>
                  <a:pt x="18128" y="6238"/>
                </a:lnTo>
                <a:lnTo>
                  <a:pt x="17821" y="5961"/>
                </a:lnTo>
                <a:lnTo>
                  <a:pt x="17667" y="5869"/>
                </a:lnTo>
                <a:lnTo>
                  <a:pt x="17514" y="5777"/>
                </a:lnTo>
                <a:lnTo>
                  <a:pt x="17360" y="5746"/>
                </a:lnTo>
                <a:lnTo>
                  <a:pt x="17237" y="5715"/>
                </a:lnTo>
                <a:lnTo>
                  <a:pt x="17084" y="5746"/>
                </a:lnTo>
                <a:lnTo>
                  <a:pt x="16930" y="5777"/>
                </a:lnTo>
                <a:lnTo>
                  <a:pt x="16776" y="5869"/>
                </a:lnTo>
                <a:lnTo>
                  <a:pt x="16623" y="5961"/>
                </a:lnTo>
                <a:lnTo>
                  <a:pt x="16315" y="6238"/>
                </a:lnTo>
                <a:lnTo>
                  <a:pt x="16039" y="6576"/>
                </a:lnTo>
                <a:lnTo>
                  <a:pt x="15762" y="7006"/>
                </a:lnTo>
                <a:lnTo>
                  <a:pt x="15486" y="7498"/>
                </a:lnTo>
                <a:lnTo>
                  <a:pt x="15240" y="8051"/>
                </a:lnTo>
                <a:lnTo>
                  <a:pt x="14994" y="8634"/>
                </a:lnTo>
                <a:lnTo>
                  <a:pt x="14748" y="9249"/>
                </a:lnTo>
                <a:lnTo>
                  <a:pt x="14564" y="9894"/>
                </a:lnTo>
                <a:lnTo>
                  <a:pt x="14380" y="10509"/>
                </a:lnTo>
                <a:lnTo>
                  <a:pt x="14226" y="11123"/>
                </a:lnTo>
                <a:lnTo>
                  <a:pt x="14103" y="11738"/>
                </a:lnTo>
                <a:lnTo>
                  <a:pt x="14011" y="12321"/>
                </a:lnTo>
                <a:lnTo>
                  <a:pt x="13950" y="12844"/>
                </a:lnTo>
                <a:lnTo>
                  <a:pt x="13950" y="13305"/>
                </a:lnTo>
                <a:lnTo>
                  <a:pt x="13950" y="13704"/>
                </a:lnTo>
                <a:lnTo>
                  <a:pt x="14011" y="14073"/>
                </a:lnTo>
                <a:lnTo>
                  <a:pt x="14103" y="14411"/>
                </a:lnTo>
                <a:lnTo>
                  <a:pt x="14195" y="14718"/>
                </a:lnTo>
                <a:lnTo>
                  <a:pt x="14349" y="14995"/>
                </a:lnTo>
                <a:lnTo>
                  <a:pt x="14503" y="15240"/>
                </a:lnTo>
                <a:lnTo>
                  <a:pt x="14687" y="15456"/>
                </a:lnTo>
                <a:lnTo>
                  <a:pt x="14902" y="15640"/>
                </a:lnTo>
                <a:lnTo>
                  <a:pt x="15117" y="15824"/>
                </a:lnTo>
                <a:lnTo>
                  <a:pt x="15363" y="15978"/>
                </a:lnTo>
                <a:lnTo>
                  <a:pt x="15609" y="16101"/>
                </a:lnTo>
                <a:lnTo>
                  <a:pt x="15885" y="16193"/>
                </a:lnTo>
                <a:lnTo>
                  <a:pt x="16162" y="16285"/>
                </a:lnTo>
                <a:lnTo>
                  <a:pt x="16438" y="16347"/>
                </a:lnTo>
                <a:lnTo>
                  <a:pt x="16715" y="16377"/>
                </a:lnTo>
                <a:lnTo>
                  <a:pt x="17022" y="16408"/>
                </a:lnTo>
                <a:lnTo>
                  <a:pt x="17022" y="18313"/>
                </a:lnTo>
                <a:lnTo>
                  <a:pt x="16838" y="18129"/>
                </a:lnTo>
                <a:lnTo>
                  <a:pt x="16653" y="17975"/>
                </a:lnTo>
                <a:lnTo>
                  <a:pt x="16438" y="17821"/>
                </a:lnTo>
                <a:lnTo>
                  <a:pt x="16193" y="17729"/>
                </a:lnTo>
                <a:lnTo>
                  <a:pt x="15885" y="17606"/>
                </a:lnTo>
                <a:lnTo>
                  <a:pt x="15547" y="17545"/>
                </a:lnTo>
                <a:lnTo>
                  <a:pt x="15148" y="17514"/>
                </a:lnTo>
                <a:lnTo>
                  <a:pt x="14718" y="17514"/>
                </a:lnTo>
                <a:lnTo>
                  <a:pt x="14349" y="17545"/>
                </a:lnTo>
                <a:lnTo>
                  <a:pt x="14011" y="17606"/>
                </a:lnTo>
                <a:lnTo>
                  <a:pt x="13704" y="17698"/>
                </a:lnTo>
                <a:lnTo>
                  <a:pt x="13427" y="17791"/>
                </a:lnTo>
                <a:lnTo>
                  <a:pt x="13181" y="17914"/>
                </a:lnTo>
                <a:lnTo>
                  <a:pt x="12966" y="18036"/>
                </a:lnTo>
                <a:lnTo>
                  <a:pt x="12782" y="18190"/>
                </a:lnTo>
                <a:lnTo>
                  <a:pt x="12598" y="18344"/>
                </a:lnTo>
                <a:lnTo>
                  <a:pt x="12444" y="18497"/>
                </a:lnTo>
                <a:lnTo>
                  <a:pt x="12352" y="18651"/>
                </a:lnTo>
                <a:lnTo>
                  <a:pt x="12137" y="18989"/>
                </a:lnTo>
                <a:lnTo>
                  <a:pt x="12014" y="19327"/>
                </a:lnTo>
                <a:lnTo>
                  <a:pt x="11952" y="19603"/>
                </a:lnTo>
                <a:lnTo>
                  <a:pt x="10201" y="20034"/>
                </a:lnTo>
                <a:lnTo>
                  <a:pt x="8603" y="20433"/>
                </a:lnTo>
                <a:lnTo>
                  <a:pt x="8603" y="13520"/>
                </a:lnTo>
                <a:lnTo>
                  <a:pt x="8603" y="12875"/>
                </a:lnTo>
                <a:lnTo>
                  <a:pt x="8573" y="12229"/>
                </a:lnTo>
                <a:lnTo>
                  <a:pt x="8419" y="10601"/>
                </a:lnTo>
                <a:lnTo>
                  <a:pt x="8450" y="10601"/>
                </a:lnTo>
                <a:lnTo>
                  <a:pt x="10754" y="14503"/>
                </a:lnTo>
                <a:lnTo>
                  <a:pt x="11092" y="14964"/>
                </a:lnTo>
                <a:lnTo>
                  <a:pt x="11430" y="15425"/>
                </a:lnTo>
                <a:lnTo>
                  <a:pt x="11860" y="15824"/>
                </a:lnTo>
                <a:lnTo>
                  <a:pt x="12290" y="16162"/>
                </a:lnTo>
                <a:lnTo>
                  <a:pt x="12198" y="15609"/>
                </a:lnTo>
                <a:lnTo>
                  <a:pt x="12045" y="15056"/>
                </a:lnTo>
                <a:lnTo>
                  <a:pt x="11829" y="14534"/>
                </a:lnTo>
                <a:lnTo>
                  <a:pt x="11553" y="14011"/>
                </a:lnTo>
                <a:lnTo>
                  <a:pt x="9126" y="9956"/>
                </a:lnTo>
                <a:lnTo>
                  <a:pt x="9187" y="9771"/>
                </a:lnTo>
                <a:lnTo>
                  <a:pt x="9187" y="9587"/>
                </a:lnTo>
                <a:lnTo>
                  <a:pt x="9187" y="9403"/>
                </a:lnTo>
                <a:lnTo>
                  <a:pt x="9126" y="9218"/>
                </a:lnTo>
                <a:lnTo>
                  <a:pt x="9033" y="9065"/>
                </a:lnTo>
                <a:lnTo>
                  <a:pt x="8941" y="8911"/>
                </a:lnTo>
                <a:lnTo>
                  <a:pt x="10385" y="4763"/>
                </a:lnTo>
                <a:lnTo>
                  <a:pt x="10539" y="4241"/>
                </a:lnTo>
                <a:lnTo>
                  <a:pt x="10631" y="3657"/>
                </a:lnTo>
                <a:lnTo>
                  <a:pt x="10693" y="3104"/>
                </a:lnTo>
                <a:lnTo>
                  <a:pt x="10662" y="2520"/>
                </a:lnTo>
                <a:lnTo>
                  <a:pt x="10293" y="2950"/>
                </a:lnTo>
                <a:lnTo>
                  <a:pt x="9986" y="3442"/>
                </a:lnTo>
                <a:lnTo>
                  <a:pt x="9709" y="3933"/>
                </a:lnTo>
                <a:lnTo>
                  <a:pt x="9494" y="4456"/>
                </a:lnTo>
                <a:lnTo>
                  <a:pt x="8050" y="8573"/>
                </a:lnTo>
                <a:lnTo>
                  <a:pt x="7927" y="8604"/>
                </a:lnTo>
                <a:lnTo>
                  <a:pt x="7774" y="8665"/>
                </a:lnTo>
                <a:lnTo>
                  <a:pt x="7651" y="8727"/>
                </a:lnTo>
                <a:lnTo>
                  <a:pt x="7528" y="8819"/>
                </a:lnTo>
                <a:lnTo>
                  <a:pt x="7405" y="8911"/>
                </a:lnTo>
                <a:lnTo>
                  <a:pt x="7343" y="9034"/>
                </a:lnTo>
                <a:lnTo>
                  <a:pt x="7251" y="9157"/>
                </a:lnTo>
                <a:lnTo>
                  <a:pt x="7190" y="9310"/>
                </a:lnTo>
                <a:lnTo>
                  <a:pt x="2796" y="10970"/>
                </a:lnTo>
                <a:lnTo>
                  <a:pt x="2274" y="11185"/>
                </a:lnTo>
                <a:lnTo>
                  <a:pt x="1782" y="11461"/>
                </a:lnTo>
                <a:lnTo>
                  <a:pt x="1321" y="11799"/>
                </a:lnTo>
                <a:lnTo>
                  <a:pt x="891" y="12168"/>
                </a:lnTo>
                <a:lnTo>
                  <a:pt x="1475" y="12168"/>
                </a:lnTo>
                <a:lnTo>
                  <a:pt x="2028" y="12106"/>
                </a:lnTo>
                <a:lnTo>
                  <a:pt x="2581" y="11983"/>
                </a:lnTo>
                <a:lnTo>
                  <a:pt x="3134" y="11830"/>
                </a:lnTo>
                <a:lnTo>
                  <a:pt x="7374" y="10232"/>
                </a:lnTo>
                <a:lnTo>
                  <a:pt x="7497" y="10355"/>
                </a:lnTo>
                <a:lnTo>
                  <a:pt x="7620" y="10447"/>
                </a:lnTo>
                <a:lnTo>
                  <a:pt x="7774" y="10539"/>
                </a:lnTo>
                <a:lnTo>
                  <a:pt x="7927" y="10601"/>
                </a:lnTo>
                <a:lnTo>
                  <a:pt x="7804" y="12229"/>
                </a:lnTo>
                <a:lnTo>
                  <a:pt x="7743" y="12875"/>
                </a:lnTo>
                <a:lnTo>
                  <a:pt x="7743" y="13520"/>
                </a:lnTo>
                <a:lnTo>
                  <a:pt x="7743" y="20679"/>
                </a:lnTo>
                <a:lnTo>
                  <a:pt x="5899" y="21232"/>
                </a:lnTo>
                <a:lnTo>
                  <a:pt x="4302" y="21754"/>
                </a:lnTo>
                <a:lnTo>
                  <a:pt x="2950" y="22246"/>
                </a:lnTo>
                <a:lnTo>
                  <a:pt x="1874" y="22676"/>
                </a:lnTo>
                <a:lnTo>
                  <a:pt x="1045" y="23045"/>
                </a:lnTo>
                <a:lnTo>
                  <a:pt x="461" y="23321"/>
                </a:lnTo>
                <a:lnTo>
                  <a:pt x="0" y="23536"/>
                </a:lnTo>
                <a:lnTo>
                  <a:pt x="71622" y="23536"/>
                </a:lnTo>
                <a:lnTo>
                  <a:pt x="71284" y="23352"/>
                </a:lnTo>
                <a:lnTo>
                  <a:pt x="70239" y="22860"/>
                </a:lnTo>
                <a:lnTo>
                  <a:pt x="69471" y="22522"/>
                </a:lnTo>
                <a:lnTo>
                  <a:pt x="68518" y="22123"/>
                </a:lnTo>
                <a:lnTo>
                  <a:pt x="67382" y="21693"/>
                </a:lnTo>
                <a:lnTo>
                  <a:pt x="66122" y="21232"/>
                </a:lnTo>
                <a:lnTo>
                  <a:pt x="66122" y="13182"/>
                </a:lnTo>
                <a:lnTo>
                  <a:pt x="66091" y="12537"/>
                </a:lnTo>
                <a:lnTo>
                  <a:pt x="66060" y="11891"/>
                </a:lnTo>
                <a:lnTo>
                  <a:pt x="65907" y="10232"/>
                </a:lnTo>
                <a:lnTo>
                  <a:pt x="65938" y="10232"/>
                </a:lnTo>
                <a:lnTo>
                  <a:pt x="68242" y="14165"/>
                </a:lnTo>
                <a:lnTo>
                  <a:pt x="68580" y="14626"/>
                </a:lnTo>
                <a:lnTo>
                  <a:pt x="68949" y="15056"/>
                </a:lnTo>
                <a:lnTo>
                  <a:pt x="69348" y="15456"/>
                </a:lnTo>
                <a:lnTo>
                  <a:pt x="69778" y="15824"/>
                </a:lnTo>
                <a:lnTo>
                  <a:pt x="69686" y="15271"/>
                </a:lnTo>
                <a:lnTo>
                  <a:pt x="69532" y="14718"/>
                </a:lnTo>
                <a:lnTo>
                  <a:pt x="69317" y="14196"/>
                </a:lnTo>
                <a:lnTo>
                  <a:pt x="69041" y="13673"/>
                </a:lnTo>
                <a:lnTo>
                  <a:pt x="66644" y="9618"/>
                </a:lnTo>
                <a:lnTo>
                  <a:pt x="66675" y="9433"/>
                </a:lnTo>
                <a:lnTo>
                  <a:pt x="66706" y="9249"/>
                </a:lnTo>
                <a:lnTo>
                  <a:pt x="66675" y="9065"/>
                </a:lnTo>
                <a:lnTo>
                  <a:pt x="66613" y="8880"/>
                </a:lnTo>
                <a:lnTo>
                  <a:pt x="66521" y="8696"/>
                </a:lnTo>
                <a:lnTo>
                  <a:pt x="66429" y="8573"/>
                </a:lnTo>
                <a:lnTo>
                  <a:pt x="67873" y="4425"/>
                </a:lnTo>
                <a:lnTo>
                  <a:pt x="68027" y="3872"/>
                </a:lnTo>
                <a:lnTo>
                  <a:pt x="68119" y="3319"/>
                </a:lnTo>
                <a:lnTo>
                  <a:pt x="68180" y="2735"/>
                </a:lnTo>
                <a:lnTo>
                  <a:pt x="68180" y="2182"/>
                </a:lnTo>
                <a:lnTo>
                  <a:pt x="67812" y="2612"/>
                </a:lnTo>
                <a:lnTo>
                  <a:pt x="67474" y="3104"/>
                </a:lnTo>
                <a:lnTo>
                  <a:pt x="67197" y="3595"/>
                </a:lnTo>
                <a:lnTo>
                  <a:pt x="66982" y="4118"/>
                </a:lnTo>
                <a:lnTo>
                  <a:pt x="65569" y="8235"/>
                </a:lnTo>
                <a:lnTo>
                  <a:pt x="65415" y="8266"/>
                </a:lnTo>
                <a:lnTo>
                  <a:pt x="65262" y="8327"/>
                </a:lnTo>
                <a:lnTo>
                  <a:pt x="65139" y="8389"/>
                </a:lnTo>
                <a:lnTo>
                  <a:pt x="65016" y="8481"/>
                </a:lnTo>
                <a:lnTo>
                  <a:pt x="64924" y="8573"/>
                </a:lnTo>
                <a:lnTo>
                  <a:pt x="64831" y="8696"/>
                </a:lnTo>
                <a:lnTo>
                  <a:pt x="64739" y="8819"/>
                </a:lnTo>
                <a:lnTo>
                  <a:pt x="64708" y="8942"/>
                </a:lnTo>
                <a:lnTo>
                  <a:pt x="60284" y="10601"/>
                </a:lnTo>
                <a:lnTo>
                  <a:pt x="59946" y="10754"/>
                </a:lnTo>
                <a:lnTo>
                  <a:pt x="59608" y="10908"/>
                </a:lnTo>
                <a:lnTo>
                  <a:pt x="59301" y="11123"/>
                </a:lnTo>
                <a:lnTo>
                  <a:pt x="58993" y="11308"/>
                </a:lnTo>
                <a:lnTo>
                  <a:pt x="58932" y="10877"/>
                </a:lnTo>
                <a:lnTo>
                  <a:pt x="58871" y="10386"/>
                </a:lnTo>
                <a:lnTo>
                  <a:pt x="58748" y="9894"/>
                </a:lnTo>
                <a:lnTo>
                  <a:pt x="58625" y="9341"/>
                </a:lnTo>
                <a:lnTo>
                  <a:pt x="58471" y="8819"/>
                </a:lnTo>
                <a:lnTo>
                  <a:pt x="58318" y="8296"/>
                </a:lnTo>
                <a:lnTo>
                  <a:pt x="58133" y="7774"/>
                </a:lnTo>
                <a:lnTo>
                  <a:pt x="57949" y="7252"/>
                </a:lnTo>
                <a:lnTo>
                  <a:pt x="57734" y="6791"/>
                </a:lnTo>
                <a:lnTo>
                  <a:pt x="57488" y="6330"/>
                </a:lnTo>
                <a:lnTo>
                  <a:pt x="57273" y="5931"/>
                </a:lnTo>
                <a:lnTo>
                  <a:pt x="57027" y="5593"/>
                </a:lnTo>
                <a:lnTo>
                  <a:pt x="56781" y="5316"/>
                </a:lnTo>
                <a:lnTo>
                  <a:pt x="56535" y="5101"/>
                </a:lnTo>
                <a:lnTo>
                  <a:pt x="56382" y="5009"/>
                </a:lnTo>
                <a:lnTo>
                  <a:pt x="56259" y="4947"/>
                </a:lnTo>
                <a:lnTo>
                  <a:pt x="56136" y="4917"/>
                </a:lnTo>
                <a:lnTo>
                  <a:pt x="56013" y="4917"/>
                </a:lnTo>
                <a:lnTo>
                  <a:pt x="55798" y="4947"/>
                </a:lnTo>
                <a:lnTo>
                  <a:pt x="55614" y="5039"/>
                </a:lnTo>
                <a:lnTo>
                  <a:pt x="55399" y="5162"/>
                </a:lnTo>
                <a:lnTo>
                  <a:pt x="55183" y="5377"/>
                </a:lnTo>
                <a:lnTo>
                  <a:pt x="54999" y="5623"/>
                </a:lnTo>
                <a:lnTo>
                  <a:pt x="54784" y="5900"/>
                </a:lnTo>
                <a:lnTo>
                  <a:pt x="54600" y="6207"/>
                </a:lnTo>
                <a:lnTo>
                  <a:pt x="54415" y="6545"/>
                </a:lnTo>
                <a:lnTo>
                  <a:pt x="54077" y="7344"/>
                </a:lnTo>
                <a:lnTo>
                  <a:pt x="53739" y="8173"/>
                </a:lnTo>
                <a:lnTo>
                  <a:pt x="53494" y="9034"/>
                </a:lnTo>
                <a:lnTo>
                  <a:pt x="53278" y="9894"/>
                </a:lnTo>
                <a:lnTo>
                  <a:pt x="53033" y="9157"/>
                </a:lnTo>
                <a:lnTo>
                  <a:pt x="52756" y="8419"/>
                </a:lnTo>
                <a:lnTo>
                  <a:pt x="52480" y="7743"/>
                </a:lnTo>
                <a:lnTo>
                  <a:pt x="52142" y="7129"/>
                </a:lnTo>
                <a:lnTo>
                  <a:pt x="51834" y="6637"/>
                </a:lnTo>
                <a:lnTo>
                  <a:pt x="51650" y="6422"/>
                </a:lnTo>
                <a:lnTo>
                  <a:pt x="51466" y="6238"/>
                </a:lnTo>
                <a:lnTo>
                  <a:pt x="51312" y="6084"/>
                </a:lnTo>
                <a:lnTo>
                  <a:pt x="51128" y="5961"/>
                </a:lnTo>
                <a:lnTo>
                  <a:pt x="50943" y="5900"/>
                </a:lnTo>
                <a:lnTo>
                  <a:pt x="50759" y="5869"/>
                </a:lnTo>
                <a:lnTo>
                  <a:pt x="50636" y="5900"/>
                </a:lnTo>
                <a:lnTo>
                  <a:pt x="50482" y="5931"/>
                </a:lnTo>
                <a:lnTo>
                  <a:pt x="50360" y="5992"/>
                </a:lnTo>
                <a:lnTo>
                  <a:pt x="50206" y="6084"/>
                </a:lnTo>
                <a:lnTo>
                  <a:pt x="49960" y="6330"/>
                </a:lnTo>
                <a:lnTo>
                  <a:pt x="49684" y="6668"/>
                </a:lnTo>
                <a:lnTo>
                  <a:pt x="49438" y="7067"/>
                </a:lnTo>
                <a:lnTo>
                  <a:pt x="49192" y="7498"/>
                </a:lnTo>
                <a:lnTo>
                  <a:pt x="48946" y="7989"/>
                </a:lnTo>
                <a:lnTo>
                  <a:pt x="48731" y="8542"/>
                </a:lnTo>
                <a:lnTo>
                  <a:pt x="48516" y="9095"/>
                </a:lnTo>
                <a:lnTo>
                  <a:pt x="48332" y="9679"/>
                </a:lnTo>
                <a:lnTo>
                  <a:pt x="48178" y="10232"/>
                </a:lnTo>
                <a:lnTo>
                  <a:pt x="48024" y="10816"/>
                </a:lnTo>
                <a:lnTo>
                  <a:pt x="47932" y="11369"/>
                </a:lnTo>
                <a:lnTo>
                  <a:pt x="47840" y="11891"/>
                </a:lnTo>
                <a:lnTo>
                  <a:pt x="47779" y="12352"/>
                </a:lnTo>
                <a:lnTo>
                  <a:pt x="47779" y="12782"/>
                </a:lnTo>
                <a:lnTo>
                  <a:pt x="47779" y="13151"/>
                </a:lnTo>
                <a:lnTo>
                  <a:pt x="47840" y="13489"/>
                </a:lnTo>
                <a:lnTo>
                  <a:pt x="47901" y="13796"/>
                </a:lnTo>
                <a:lnTo>
                  <a:pt x="48024" y="14073"/>
                </a:lnTo>
                <a:lnTo>
                  <a:pt x="48147" y="14319"/>
                </a:lnTo>
                <a:lnTo>
                  <a:pt x="48301" y="14534"/>
                </a:lnTo>
                <a:lnTo>
                  <a:pt x="48455" y="14749"/>
                </a:lnTo>
                <a:lnTo>
                  <a:pt x="48639" y="14933"/>
                </a:lnTo>
                <a:lnTo>
                  <a:pt x="48854" y="15087"/>
                </a:lnTo>
                <a:lnTo>
                  <a:pt x="49069" y="15210"/>
                </a:lnTo>
                <a:lnTo>
                  <a:pt x="49315" y="15333"/>
                </a:lnTo>
                <a:lnTo>
                  <a:pt x="49561" y="15425"/>
                </a:lnTo>
                <a:lnTo>
                  <a:pt x="49806" y="15486"/>
                </a:lnTo>
                <a:lnTo>
                  <a:pt x="50052" y="15548"/>
                </a:lnTo>
                <a:lnTo>
                  <a:pt x="50575" y="15609"/>
                </a:lnTo>
                <a:lnTo>
                  <a:pt x="50575" y="17268"/>
                </a:lnTo>
                <a:lnTo>
                  <a:pt x="50421" y="17483"/>
                </a:lnTo>
                <a:lnTo>
                  <a:pt x="50329" y="17668"/>
                </a:lnTo>
                <a:lnTo>
                  <a:pt x="48793" y="17483"/>
                </a:lnTo>
                <a:lnTo>
                  <a:pt x="47226" y="17330"/>
                </a:lnTo>
                <a:lnTo>
                  <a:pt x="45597" y="17207"/>
                </a:lnTo>
                <a:lnTo>
                  <a:pt x="43938" y="17084"/>
                </a:lnTo>
                <a:lnTo>
                  <a:pt x="43938" y="10017"/>
                </a:lnTo>
                <a:lnTo>
                  <a:pt x="43907" y="9433"/>
                </a:lnTo>
                <a:lnTo>
                  <a:pt x="43876" y="8849"/>
                </a:lnTo>
                <a:lnTo>
                  <a:pt x="43754" y="7344"/>
                </a:lnTo>
                <a:lnTo>
                  <a:pt x="45874" y="10908"/>
                </a:lnTo>
                <a:lnTo>
                  <a:pt x="46181" y="11338"/>
                </a:lnTo>
                <a:lnTo>
                  <a:pt x="46488" y="11738"/>
                </a:lnTo>
                <a:lnTo>
                  <a:pt x="46888" y="12106"/>
                </a:lnTo>
                <a:lnTo>
                  <a:pt x="47287" y="12444"/>
                </a:lnTo>
                <a:lnTo>
                  <a:pt x="47287" y="12444"/>
                </a:lnTo>
                <a:lnTo>
                  <a:pt x="47195" y="11922"/>
                </a:lnTo>
                <a:lnTo>
                  <a:pt x="47041" y="11430"/>
                </a:lnTo>
                <a:lnTo>
                  <a:pt x="46857" y="10939"/>
                </a:lnTo>
                <a:lnTo>
                  <a:pt x="46611" y="10478"/>
                </a:lnTo>
                <a:lnTo>
                  <a:pt x="44399" y="6760"/>
                </a:lnTo>
                <a:lnTo>
                  <a:pt x="44429" y="6606"/>
                </a:lnTo>
                <a:lnTo>
                  <a:pt x="44460" y="6453"/>
                </a:lnTo>
                <a:lnTo>
                  <a:pt x="44429" y="6268"/>
                </a:lnTo>
                <a:lnTo>
                  <a:pt x="44399" y="6084"/>
                </a:lnTo>
                <a:lnTo>
                  <a:pt x="44307" y="5931"/>
                </a:lnTo>
                <a:lnTo>
                  <a:pt x="44214" y="5808"/>
                </a:lnTo>
                <a:lnTo>
                  <a:pt x="45536" y="2028"/>
                </a:lnTo>
                <a:lnTo>
                  <a:pt x="45689" y="1537"/>
                </a:lnTo>
                <a:lnTo>
                  <a:pt x="45781" y="1014"/>
                </a:lnTo>
                <a:lnTo>
                  <a:pt x="45812" y="523"/>
                </a:lnTo>
                <a:lnTo>
                  <a:pt x="4581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2" name="Google Shape;3202;p58"/>
          <p:cNvGrpSpPr/>
          <p:nvPr/>
        </p:nvGrpSpPr>
        <p:grpSpPr>
          <a:xfrm>
            <a:off x="557932" y="3319375"/>
            <a:ext cx="3127692" cy="1412392"/>
            <a:chOff x="4426387" y="3245241"/>
            <a:chExt cx="2825632" cy="1275989"/>
          </a:xfrm>
        </p:grpSpPr>
        <p:sp>
          <p:nvSpPr>
            <p:cNvPr id="3203" name="Google Shape;3203;p58"/>
            <p:cNvSpPr/>
            <p:nvPr/>
          </p:nvSpPr>
          <p:spPr>
            <a:xfrm>
              <a:off x="5142581" y="4015132"/>
              <a:ext cx="315416" cy="293460"/>
            </a:xfrm>
            <a:custGeom>
              <a:avLst/>
              <a:gdLst/>
              <a:ahLst/>
              <a:cxnLst/>
              <a:rect l="l" t="t" r="r" b="b"/>
              <a:pathLst>
                <a:path w="3965" h="3689" extrusionOk="0">
                  <a:moveTo>
                    <a:pt x="769" y="1"/>
                  </a:moveTo>
                  <a:lnTo>
                    <a:pt x="0" y="2398"/>
                  </a:lnTo>
                  <a:lnTo>
                    <a:pt x="492" y="3688"/>
                  </a:lnTo>
                  <a:lnTo>
                    <a:pt x="3565" y="3688"/>
                  </a:lnTo>
                  <a:lnTo>
                    <a:pt x="3964" y="308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58"/>
            <p:cNvSpPr/>
            <p:nvPr/>
          </p:nvSpPr>
          <p:spPr>
            <a:xfrm>
              <a:off x="5927189" y="4015132"/>
              <a:ext cx="359407" cy="293460"/>
            </a:xfrm>
            <a:custGeom>
              <a:avLst/>
              <a:gdLst/>
              <a:ahLst/>
              <a:cxnLst/>
              <a:rect l="l" t="t" r="r" b="b"/>
              <a:pathLst>
                <a:path w="4518" h="3689" extrusionOk="0">
                  <a:moveTo>
                    <a:pt x="4025" y="1"/>
                  </a:moveTo>
                  <a:lnTo>
                    <a:pt x="369" y="615"/>
                  </a:lnTo>
                  <a:lnTo>
                    <a:pt x="0" y="2736"/>
                  </a:lnTo>
                  <a:lnTo>
                    <a:pt x="984" y="3688"/>
                  </a:lnTo>
                  <a:lnTo>
                    <a:pt x="4517" y="3688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58"/>
            <p:cNvSpPr/>
            <p:nvPr/>
          </p:nvSpPr>
          <p:spPr>
            <a:xfrm>
              <a:off x="6149612" y="4095797"/>
              <a:ext cx="227354" cy="425433"/>
            </a:xfrm>
            <a:custGeom>
              <a:avLst/>
              <a:gdLst/>
              <a:ahLst/>
              <a:cxnLst/>
              <a:rect l="l" t="t" r="r" b="b"/>
              <a:pathLst>
                <a:path w="2858" h="5348" extrusionOk="0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58"/>
            <p:cNvSpPr/>
            <p:nvPr/>
          </p:nvSpPr>
          <p:spPr>
            <a:xfrm>
              <a:off x="6027423" y="4095797"/>
              <a:ext cx="244457" cy="425433"/>
            </a:xfrm>
            <a:custGeom>
              <a:avLst/>
              <a:gdLst/>
              <a:ahLst/>
              <a:cxnLst/>
              <a:rect l="l" t="t" r="r" b="b"/>
              <a:pathLst>
                <a:path w="3073" h="5348" extrusionOk="0">
                  <a:moveTo>
                    <a:pt x="1383" y="1"/>
                  </a:moveTo>
                  <a:lnTo>
                    <a:pt x="1229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58"/>
            <p:cNvSpPr/>
            <p:nvPr/>
          </p:nvSpPr>
          <p:spPr>
            <a:xfrm>
              <a:off x="6068948" y="4166676"/>
              <a:ext cx="161407" cy="283675"/>
            </a:xfrm>
            <a:custGeom>
              <a:avLst/>
              <a:gdLst/>
              <a:ahLst/>
              <a:cxnLst/>
              <a:rect l="l" t="t" r="r" b="b"/>
              <a:pathLst>
                <a:path w="2029" h="3566" extrusionOk="0">
                  <a:moveTo>
                    <a:pt x="1014" y="1"/>
                  </a:moveTo>
                  <a:lnTo>
                    <a:pt x="799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076"/>
                  </a:lnTo>
                  <a:lnTo>
                    <a:pt x="0" y="1414"/>
                  </a:lnTo>
                  <a:lnTo>
                    <a:pt x="0" y="1783"/>
                  </a:lnTo>
                  <a:lnTo>
                    <a:pt x="0" y="2152"/>
                  </a:lnTo>
                  <a:lnTo>
                    <a:pt x="62" y="2459"/>
                  </a:lnTo>
                  <a:lnTo>
                    <a:pt x="154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799" y="3504"/>
                  </a:lnTo>
                  <a:lnTo>
                    <a:pt x="1014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1" y="3043"/>
                  </a:lnTo>
                  <a:lnTo>
                    <a:pt x="1844" y="2766"/>
                  </a:lnTo>
                  <a:lnTo>
                    <a:pt x="1936" y="2459"/>
                  </a:lnTo>
                  <a:lnTo>
                    <a:pt x="1998" y="2152"/>
                  </a:lnTo>
                  <a:lnTo>
                    <a:pt x="2028" y="1783"/>
                  </a:lnTo>
                  <a:lnTo>
                    <a:pt x="1998" y="1414"/>
                  </a:lnTo>
                  <a:lnTo>
                    <a:pt x="1936" y="1076"/>
                  </a:lnTo>
                  <a:lnTo>
                    <a:pt x="1844" y="800"/>
                  </a:lnTo>
                  <a:lnTo>
                    <a:pt x="1721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58"/>
            <p:cNvSpPr/>
            <p:nvPr/>
          </p:nvSpPr>
          <p:spPr>
            <a:xfrm>
              <a:off x="6134975" y="4205815"/>
              <a:ext cx="95380" cy="202932"/>
            </a:xfrm>
            <a:custGeom>
              <a:avLst/>
              <a:gdLst/>
              <a:ahLst/>
              <a:cxnLst/>
              <a:rect l="l" t="t" r="r" b="b"/>
              <a:pathLst>
                <a:path w="1199" h="2551" extrusionOk="0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4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0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4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6" y="1998"/>
                  </a:lnTo>
                  <a:lnTo>
                    <a:pt x="1168" y="1783"/>
                  </a:lnTo>
                  <a:lnTo>
                    <a:pt x="1198" y="1537"/>
                  </a:lnTo>
                  <a:lnTo>
                    <a:pt x="1198" y="1291"/>
                  </a:lnTo>
                  <a:lnTo>
                    <a:pt x="1198" y="1015"/>
                  </a:lnTo>
                  <a:lnTo>
                    <a:pt x="1168" y="769"/>
                  </a:lnTo>
                  <a:lnTo>
                    <a:pt x="1106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58"/>
            <p:cNvSpPr/>
            <p:nvPr/>
          </p:nvSpPr>
          <p:spPr>
            <a:xfrm>
              <a:off x="6174034" y="4247341"/>
              <a:ext cx="56321" cy="122348"/>
            </a:xfrm>
            <a:custGeom>
              <a:avLst/>
              <a:gdLst/>
              <a:ahLst/>
              <a:cxnLst/>
              <a:rect l="l" t="t" r="r" b="b"/>
              <a:pathLst>
                <a:path w="708" h="1538" extrusionOk="0">
                  <a:moveTo>
                    <a:pt x="277" y="1"/>
                  </a:moveTo>
                  <a:lnTo>
                    <a:pt x="216" y="62"/>
                  </a:lnTo>
                  <a:lnTo>
                    <a:pt x="154" y="124"/>
                  </a:lnTo>
                  <a:lnTo>
                    <a:pt x="93" y="216"/>
                  </a:lnTo>
                  <a:lnTo>
                    <a:pt x="31" y="462"/>
                  </a:lnTo>
                  <a:lnTo>
                    <a:pt x="1" y="769"/>
                  </a:lnTo>
                  <a:lnTo>
                    <a:pt x="31" y="1076"/>
                  </a:lnTo>
                  <a:lnTo>
                    <a:pt x="93" y="1322"/>
                  </a:lnTo>
                  <a:lnTo>
                    <a:pt x="154" y="1414"/>
                  </a:lnTo>
                  <a:lnTo>
                    <a:pt x="216" y="1476"/>
                  </a:lnTo>
                  <a:lnTo>
                    <a:pt x="277" y="1537"/>
                  </a:lnTo>
                  <a:lnTo>
                    <a:pt x="431" y="1537"/>
                  </a:lnTo>
                  <a:lnTo>
                    <a:pt x="492" y="1476"/>
                  </a:lnTo>
                  <a:lnTo>
                    <a:pt x="554" y="1414"/>
                  </a:lnTo>
                  <a:lnTo>
                    <a:pt x="615" y="1322"/>
                  </a:lnTo>
                  <a:lnTo>
                    <a:pt x="677" y="1076"/>
                  </a:lnTo>
                  <a:lnTo>
                    <a:pt x="707" y="769"/>
                  </a:lnTo>
                  <a:lnTo>
                    <a:pt x="677" y="462"/>
                  </a:lnTo>
                  <a:lnTo>
                    <a:pt x="615" y="216"/>
                  </a:lnTo>
                  <a:lnTo>
                    <a:pt x="554" y="124"/>
                  </a:lnTo>
                  <a:lnTo>
                    <a:pt x="492" y="6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58"/>
            <p:cNvSpPr/>
            <p:nvPr/>
          </p:nvSpPr>
          <p:spPr>
            <a:xfrm>
              <a:off x="6819349" y="4095797"/>
              <a:ext cx="227354" cy="425433"/>
            </a:xfrm>
            <a:custGeom>
              <a:avLst/>
              <a:gdLst/>
              <a:ahLst/>
              <a:cxnLst/>
              <a:rect l="l" t="t" r="r" b="b"/>
              <a:pathLst>
                <a:path w="2858" h="5348" extrusionOk="0">
                  <a:moveTo>
                    <a:pt x="0" y="1"/>
                  </a:moveTo>
                  <a:lnTo>
                    <a:pt x="0" y="5347"/>
                  </a:lnTo>
                  <a:lnTo>
                    <a:pt x="1475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5" y="5132"/>
                  </a:lnTo>
                  <a:lnTo>
                    <a:pt x="2028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1" y="4180"/>
                  </a:lnTo>
                  <a:lnTo>
                    <a:pt x="2735" y="3719"/>
                  </a:lnTo>
                  <a:lnTo>
                    <a:pt x="2827" y="3196"/>
                  </a:lnTo>
                  <a:lnTo>
                    <a:pt x="2858" y="2674"/>
                  </a:lnTo>
                  <a:lnTo>
                    <a:pt x="2827" y="2121"/>
                  </a:lnTo>
                  <a:lnTo>
                    <a:pt x="2735" y="1629"/>
                  </a:lnTo>
                  <a:lnTo>
                    <a:pt x="2581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8" y="308"/>
                  </a:lnTo>
                  <a:lnTo>
                    <a:pt x="1905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58"/>
            <p:cNvSpPr/>
            <p:nvPr/>
          </p:nvSpPr>
          <p:spPr>
            <a:xfrm>
              <a:off x="6697159" y="4095797"/>
              <a:ext cx="244457" cy="425433"/>
            </a:xfrm>
            <a:custGeom>
              <a:avLst/>
              <a:gdLst/>
              <a:ahLst/>
              <a:cxnLst/>
              <a:rect l="l" t="t" r="r" b="b"/>
              <a:pathLst>
                <a:path w="3073" h="5348" extrusionOk="0">
                  <a:moveTo>
                    <a:pt x="1383" y="1"/>
                  </a:moveTo>
                  <a:lnTo>
                    <a:pt x="1229" y="32"/>
                  </a:lnTo>
                  <a:lnTo>
                    <a:pt x="1075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6" y="462"/>
                  </a:lnTo>
                  <a:lnTo>
                    <a:pt x="430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0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0" y="4579"/>
                  </a:lnTo>
                  <a:lnTo>
                    <a:pt x="676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5" y="5224"/>
                  </a:lnTo>
                  <a:lnTo>
                    <a:pt x="1229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7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2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2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7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58"/>
            <p:cNvSpPr/>
            <p:nvPr/>
          </p:nvSpPr>
          <p:spPr>
            <a:xfrm>
              <a:off x="5325866" y="4095797"/>
              <a:ext cx="227433" cy="425433"/>
            </a:xfrm>
            <a:custGeom>
              <a:avLst/>
              <a:gdLst/>
              <a:ahLst/>
              <a:cxnLst/>
              <a:rect l="l" t="t" r="r" b="b"/>
              <a:pathLst>
                <a:path w="2859" h="5348" extrusionOk="0">
                  <a:moveTo>
                    <a:pt x="1" y="1"/>
                  </a:moveTo>
                  <a:lnTo>
                    <a:pt x="1" y="5347"/>
                  </a:lnTo>
                  <a:lnTo>
                    <a:pt x="1476" y="5347"/>
                  </a:lnTo>
                  <a:lnTo>
                    <a:pt x="1629" y="5286"/>
                  </a:lnTo>
                  <a:lnTo>
                    <a:pt x="1752" y="5224"/>
                  </a:lnTo>
                  <a:lnTo>
                    <a:pt x="1906" y="5132"/>
                  </a:lnTo>
                  <a:lnTo>
                    <a:pt x="2029" y="5040"/>
                  </a:lnTo>
                  <a:lnTo>
                    <a:pt x="2182" y="4886"/>
                  </a:lnTo>
                  <a:lnTo>
                    <a:pt x="2397" y="4579"/>
                  </a:lnTo>
                  <a:lnTo>
                    <a:pt x="2582" y="4180"/>
                  </a:lnTo>
                  <a:lnTo>
                    <a:pt x="2735" y="3719"/>
                  </a:lnTo>
                  <a:lnTo>
                    <a:pt x="2828" y="3196"/>
                  </a:lnTo>
                  <a:lnTo>
                    <a:pt x="2858" y="2674"/>
                  </a:lnTo>
                  <a:lnTo>
                    <a:pt x="2828" y="2121"/>
                  </a:lnTo>
                  <a:lnTo>
                    <a:pt x="2735" y="1629"/>
                  </a:lnTo>
                  <a:lnTo>
                    <a:pt x="2582" y="1169"/>
                  </a:lnTo>
                  <a:lnTo>
                    <a:pt x="2397" y="769"/>
                  </a:lnTo>
                  <a:lnTo>
                    <a:pt x="2182" y="462"/>
                  </a:lnTo>
                  <a:lnTo>
                    <a:pt x="2029" y="308"/>
                  </a:lnTo>
                  <a:lnTo>
                    <a:pt x="1906" y="216"/>
                  </a:lnTo>
                  <a:lnTo>
                    <a:pt x="1752" y="124"/>
                  </a:lnTo>
                  <a:lnTo>
                    <a:pt x="1629" y="32"/>
                  </a:lnTo>
                  <a:lnTo>
                    <a:pt x="147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58"/>
            <p:cNvSpPr/>
            <p:nvPr/>
          </p:nvSpPr>
          <p:spPr>
            <a:xfrm>
              <a:off x="5203676" y="4095797"/>
              <a:ext cx="244537" cy="425433"/>
            </a:xfrm>
            <a:custGeom>
              <a:avLst/>
              <a:gdLst/>
              <a:ahLst/>
              <a:cxnLst/>
              <a:rect l="l" t="t" r="r" b="b"/>
              <a:pathLst>
                <a:path w="3074" h="5348" extrusionOk="0">
                  <a:moveTo>
                    <a:pt x="1383" y="1"/>
                  </a:moveTo>
                  <a:lnTo>
                    <a:pt x="1230" y="32"/>
                  </a:lnTo>
                  <a:lnTo>
                    <a:pt x="1076" y="124"/>
                  </a:lnTo>
                  <a:lnTo>
                    <a:pt x="922" y="216"/>
                  </a:lnTo>
                  <a:lnTo>
                    <a:pt x="799" y="308"/>
                  </a:lnTo>
                  <a:lnTo>
                    <a:pt x="677" y="462"/>
                  </a:lnTo>
                  <a:lnTo>
                    <a:pt x="431" y="769"/>
                  </a:lnTo>
                  <a:lnTo>
                    <a:pt x="246" y="1169"/>
                  </a:lnTo>
                  <a:lnTo>
                    <a:pt x="123" y="1629"/>
                  </a:lnTo>
                  <a:lnTo>
                    <a:pt x="31" y="2121"/>
                  </a:lnTo>
                  <a:lnTo>
                    <a:pt x="1" y="2674"/>
                  </a:lnTo>
                  <a:lnTo>
                    <a:pt x="31" y="3196"/>
                  </a:lnTo>
                  <a:lnTo>
                    <a:pt x="123" y="3719"/>
                  </a:lnTo>
                  <a:lnTo>
                    <a:pt x="246" y="4180"/>
                  </a:lnTo>
                  <a:lnTo>
                    <a:pt x="431" y="4579"/>
                  </a:lnTo>
                  <a:lnTo>
                    <a:pt x="677" y="4886"/>
                  </a:lnTo>
                  <a:lnTo>
                    <a:pt x="799" y="5040"/>
                  </a:lnTo>
                  <a:lnTo>
                    <a:pt x="922" y="5132"/>
                  </a:lnTo>
                  <a:lnTo>
                    <a:pt x="1076" y="5224"/>
                  </a:lnTo>
                  <a:lnTo>
                    <a:pt x="1230" y="5286"/>
                  </a:lnTo>
                  <a:lnTo>
                    <a:pt x="1383" y="5347"/>
                  </a:lnTo>
                  <a:lnTo>
                    <a:pt x="1690" y="5347"/>
                  </a:lnTo>
                  <a:lnTo>
                    <a:pt x="1844" y="5286"/>
                  </a:lnTo>
                  <a:lnTo>
                    <a:pt x="1998" y="5224"/>
                  </a:lnTo>
                  <a:lnTo>
                    <a:pt x="2151" y="5132"/>
                  </a:lnTo>
                  <a:lnTo>
                    <a:pt x="2274" y="5040"/>
                  </a:lnTo>
                  <a:lnTo>
                    <a:pt x="2397" y="4886"/>
                  </a:lnTo>
                  <a:lnTo>
                    <a:pt x="2643" y="4579"/>
                  </a:lnTo>
                  <a:lnTo>
                    <a:pt x="2827" y="4180"/>
                  </a:lnTo>
                  <a:lnTo>
                    <a:pt x="2950" y="3719"/>
                  </a:lnTo>
                  <a:lnTo>
                    <a:pt x="3042" y="3196"/>
                  </a:lnTo>
                  <a:lnTo>
                    <a:pt x="3073" y="2674"/>
                  </a:lnTo>
                  <a:lnTo>
                    <a:pt x="3042" y="2121"/>
                  </a:lnTo>
                  <a:lnTo>
                    <a:pt x="2950" y="1629"/>
                  </a:lnTo>
                  <a:lnTo>
                    <a:pt x="2827" y="1169"/>
                  </a:lnTo>
                  <a:lnTo>
                    <a:pt x="2643" y="769"/>
                  </a:lnTo>
                  <a:lnTo>
                    <a:pt x="2397" y="462"/>
                  </a:lnTo>
                  <a:lnTo>
                    <a:pt x="2274" y="308"/>
                  </a:lnTo>
                  <a:lnTo>
                    <a:pt x="2151" y="216"/>
                  </a:lnTo>
                  <a:lnTo>
                    <a:pt x="1998" y="124"/>
                  </a:lnTo>
                  <a:lnTo>
                    <a:pt x="1844" y="32"/>
                  </a:lnTo>
                  <a:lnTo>
                    <a:pt x="1690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58"/>
            <p:cNvSpPr/>
            <p:nvPr/>
          </p:nvSpPr>
          <p:spPr>
            <a:xfrm>
              <a:off x="5245201" y="4166676"/>
              <a:ext cx="161407" cy="283675"/>
            </a:xfrm>
            <a:custGeom>
              <a:avLst/>
              <a:gdLst/>
              <a:ahLst/>
              <a:cxnLst/>
              <a:rect l="l" t="t" r="r" b="b"/>
              <a:pathLst>
                <a:path w="2029" h="3566" extrusionOk="0">
                  <a:moveTo>
                    <a:pt x="1015" y="1"/>
                  </a:moveTo>
                  <a:lnTo>
                    <a:pt x="800" y="32"/>
                  </a:lnTo>
                  <a:lnTo>
                    <a:pt x="615" y="155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5" y="800"/>
                  </a:lnTo>
                  <a:lnTo>
                    <a:pt x="62" y="1076"/>
                  </a:lnTo>
                  <a:lnTo>
                    <a:pt x="1" y="1414"/>
                  </a:lnTo>
                  <a:lnTo>
                    <a:pt x="1" y="1783"/>
                  </a:lnTo>
                  <a:lnTo>
                    <a:pt x="1" y="2152"/>
                  </a:lnTo>
                  <a:lnTo>
                    <a:pt x="62" y="2459"/>
                  </a:lnTo>
                  <a:lnTo>
                    <a:pt x="155" y="2766"/>
                  </a:lnTo>
                  <a:lnTo>
                    <a:pt x="277" y="3043"/>
                  </a:lnTo>
                  <a:lnTo>
                    <a:pt x="431" y="3258"/>
                  </a:lnTo>
                  <a:lnTo>
                    <a:pt x="615" y="3412"/>
                  </a:lnTo>
                  <a:lnTo>
                    <a:pt x="800" y="3504"/>
                  </a:lnTo>
                  <a:lnTo>
                    <a:pt x="1015" y="3565"/>
                  </a:lnTo>
                  <a:lnTo>
                    <a:pt x="1230" y="3504"/>
                  </a:lnTo>
                  <a:lnTo>
                    <a:pt x="1414" y="3412"/>
                  </a:lnTo>
                  <a:lnTo>
                    <a:pt x="1568" y="3258"/>
                  </a:lnTo>
                  <a:lnTo>
                    <a:pt x="1722" y="3043"/>
                  </a:lnTo>
                  <a:lnTo>
                    <a:pt x="1844" y="2766"/>
                  </a:lnTo>
                  <a:lnTo>
                    <a:pt x="1937" y="2459"/>
                  </a:lnTo>
                  <a:lnTo>
                    <a:pt x="1998" y="2152"/>
                  </a:lnTo>
                  <a:lnTo>
                    <a:pt x="2029" y="1783"/>
                  </a:lnTo>
                  <a:lnTo>
                    <a:pt x="1998" y="1414"/>
                  </a:lnTo>
                  <a:lnTo>
                    <a:pt x="1937" y="1076"/>
                  </a:lnTo>
                  <a:lnTo>
                    <a:pt x="1844" y="800"/>
                  </a:lnTo>
                  <a:lnTo>
                    <a:pt x="1722" y="523"/>
                  </a:lnTo>
                  <a:lnTo>
                    <a:pt x="1568" y="308"/>
                  </a:lnTo>
                  <a:lnTo>
                    <a:pt x="1414" y="155"/>
                  </a:lnTo>
                  <a:lnTo>
                    <a:pt x="1230" y="32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58"/>
            <p:cNvSpPr/>
            <p:nvPr/>
          </p:nvSpPr>
          <p:spPr>
            <a:xfrm>
              <a:off x="5311228" y="4205815"/>
              <a:ext cx="95380" cy="202932"/>
            </a:xfrm>
            <a:custGeom>
              <a:avLst/>
              <a:gdLst/>
              <a:ahLst/>
              <a:cxnLst/>
              <a:rect l="l" t="t" r="r" b="b"/>
              <a:pathLst>
                <a:path w="1199" h="2551" extrusionOk="0">
                  <a:moveTo>
                    <a:pt x="492" y="1"/>
                  </a:moveTo>
                  <a:lnTo>
                    <a:pt x="369" y="93"/>
                  </a:lnTo>
                  <a:lnTo>
                    <a:pt x="277" y="216"/>
                  </a:lnTo>
                  <a:lnTo>
                    <a:pt x="185" y="369"/>
                  </a:lnTo>
                  <a:lnTo>
                    <a:pt x="123" y="554"/>
                  </a:lnTo>
                  <a:lnTo>
                    <a:pt x="62" y="769"/>
                  </a:lnTo>
                  <a:lnTo>
                    <a:pt x="31" y="1015"/>
                  </a:lnTo>
                  <a:lnTo>
                    <a:pt x="1" y="1291"/>
                  </a:lnTo>
                  <a:lnTo>
                    <a:pt x="31" y="1537"/>
                  </a:lnTo>
                  <a:lnTo>
                    <a:pt x="62" y="1783"/>
                  </a:lnTo>
                  <a:lnTo>
                    <a:pt x="123" y="1998"/>
                  </a:lnTo>
                  <a:lnTo>
                    <a:pt x="185" y="2182"/>
                  </a:lnTo>
                  <a:lnTo>
                    <a:pt x="277" y="2336"/>
                  </a:lnTo>
                  <a:lnTo>
                    <a:pt x="369" y="2459"/>
                  </a:lnTo>
                  <a:lnTo>
                    <a:pt x="492" y="2551"/>
                  </a:lnTo>
                  <a:lnTo>
                    <a:pt x="738" y="2551"/>
                  </a:lnTo>
                  <a:lnTo>
                    <a:pt x="830" y="2459"/>
                  </a:lnTo>
                  <a:lnTo>
                    <a:pt x="953" y="2336"/>
                  </a:lnTo>
                  <a:lnTo>
                    <a:pt x="1014" y="2182"/>
                  </a:lnTo>
                  <a:lnTo>
                    <a:pt x="1107" y="1998"/>
                  </a:lnTo>
                  <a:lnTo>
                    <a:pt x="1168" y="1783"/>
                  </a:lnTo>
                  <a:lnTo>
                    <a:pt x="1199" y="1537"/>
                  </a:lnTo>
                  <a:lnTo>
                    <a:pt x="1199" y="1291"/>
                  </a:lnTo>
                  <a:lnTo>
                    <a:pt x="1199" y="1015"/>
                  </a:lnTo>
                  <a:lnTo>
                    <a:pt x="1168" y="769"/>
                  </a:lnTo>
                  <a:lnTo>
                    <a:pt x="1107" y="554"/>
                  </a:lnTo>
                  <a:lnTo>
                    <a:pt x="1014" y="369"/>
                  </a:lnTo>
                  <a:lnTo>
                    <a:pt x="953" y="216"/>
                  </a:lnTo>
                  <a:lnTo>
                    <a:pt x="830" y="93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58"/>
            <p:cNvSpPr/>
            <p:nvPr/>
          </p:nvSpPr>
          <p:spPr>
            <a:xfrm>
              <a:off x="5350367" y="4247341"/>
              <a:ext cx="56242" cy="122348"/>
            </a:xfrm>
            <a:custGeom>
              <a:avLst/>
              <a:gdLst/>
              <a:ahLst/>
              <a:cxnLst/>
              <a:rect l="l" t="t" r="r" b="b"/>
              <a:pathLst>
                <a:path w="707" h="1538" extrusionOk="0">
                  <a:moveTo>
                    <a:pt x="277" y="1"/>
                  </a:moveTo>
                  <a:lnTo>
                    <a:pt x="215" y="62"/>
                  </a:lnTo>
                  <a:lnTo>
                    <a:pt x="154" y="124"/>
                  </a:lnTo>
                  <a:lnTo>
                    <a:pt x="92" y="216"/>
                  </a:lnTo>
                  <a:lnTo>
                    <a:pt x="31" y="462"/>
                  </a:lnTo>
                  <a:lnTo>
                    <a:pt x="0" y="769"/>
                  </a:lnTo>
                  <a:lnTo>
                    <a:pt x="31" y="1076"/>
                  </a:lnTo>
                  <a:lnTo>
                    <a:pt x="92" y="1322"/>
                  </a:lnTo>
                  <a:lnTo>
                    <a:pt x="154" y="1414"/>
                  </a:lnTo>
                  <a:lnTo>
                    <a:pt x="215" y="1476"/>
                  </a:lnTo>
                  <a:lnTo>
                    <a:pt x="277" y="1537"/>
                  </a:lnTo>
                  <a:lnTo>
                    <a:pt x="430" y="1537"/>
                  </a:lnTo>
                  <a:lnTo>
                    <a:pt x="492" y="1476"/>
                  </a:lnTo>
                  <a:lnTo>
                    <a:pt x="553" y="1414"/>
                  </a:lnTo>
                  <a:lnTo>
                    <a:pt x="615" y="1322"/>
                  </a:lnTo>
                  <a:lnTo>
                    <a:pt x="676" y="1076"/>
                  </a:lnTo>
                  <a:lnTo>
                    <a:pt x="707" y="769"/>
                  </a:lnTo>
                  <a:lnTo>
                    <a:pt x="676" y="462"/>
                  </a:lnTo>
                  <a:lnTo>
                    <a:pt x="615" y="216"/>
                  </a:lnTo>
                  <a:lnTo>
                    <a:pt x="553" y="124"/>
                  </a:lnTo>
                  <a:lnTo>
                    <a:pt x="492" y="62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8"/>
            <p:cNvSpPr/>
            <p:nvPr/>
          </p:nvSpPr>
          <p:spPr>
            <a:xfrm>
              <a:off x="5076554" y="3457880"/>
              <a:ext cx="2126610" cy="850708"/>
            </a:xfrm>
            <a:custGeom>
              <a:avLst/>
              <a:gdLst/>
              <a:ahLst/>
              <a:cxnLst/>
              <a:rect l="l" t="t" r="r" b="b"/>
              <a:pathLst>
                <a:path w="26733" h="10694" extrusionOk="0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26732" y="10693"/>
                  </a:lnTo>
                  <a:lnTo>
                    <a:pt x="26732" y="8358"/>
                  </a:lnTo>
                  <a:lnTo>
                    <a:pt x="26702" y="8051"/>
                  </a:lnTo>
                  <a:lnTo>
                    <a:pt x="26671" y="7743"/>
                  </a:lnTo>
                  <a:lnTo>
                    <a:pt x="26609" y="7467"/>
                  </a:lnTo>
                  <a:lnTo>
                    <a:pt x="26517" y="7160"/>
                  </a:lnTo>
                  <a:lnTo>
                    <a:pt x="26394" y="6883"/>
                  </a:lnTo>
                  <a:lnTo>
                    <a:pt x="26241" y="6637"/>
                  </a:lnTo>
                  <a:lnTo>
                    <a:pt x="26087" y="6391"/>
                  </a:lnTo>
                  <a:lnTo>
                    <a:pt x="25903" y="6146"/>
                  </a:lnTo>
                  <a:lnTo>
                    <a:pt x="25688" y="5931"/>
                  </a:lnTo>
                  <a:lnTo>
                    <a:pt x="25472" y="5746"/>
                  </a:lnTo>
                  <a:lnTo>
                    <a:pt x="25257" y="5562"/>
                  </a:lnTo>
                  <a:lnTo>
                    <a:pt x="24981" y="5408"/>
                  </a:lnTo>
                  <a:lnTo>
                    <a:pt x="24735" y="5285"/>
                  </a:lnTo>
                  <a:lnTo>
                    <a:pt x="24459" y="5162"/>
                  </a:lnTo>
                  <a:lnTo>
                    <a:pt x="24151" y="5070"/>
                  </a:lnTo>
                  <a:lnTo>
                    <a:pt x="23844" y="5009"/>
                  </a:lnTo>
                  <a:lnTo>
                    <a:pt x="23445" y="4947"/>
                  </a:lnTo>
                  <a:lnTo>
                    <a:pt x="23045" y="4794"/>
                  </a:lnTo>
                  <a:lnTo>
                    <a:pt x="22676" y="4609"/>
                  </a:lnTo>
                  <a:lnTo>
                    <a:pt x="22338" y="4394"/>
                  </a:lnTo>
                  <a:lnTo>
                    <a:pt x="22031" y="4118"/>
                  </a:lnTo>
                  <a:lnTo>
                    <a:pt x="21724" y="3810"/>
                  </a:lnTo>
                  <a:lnTo>
                    <a:pt x="21509" y="3473"/>
                  </a:lnTo>
                  <a:lnTo>
                    <a:pt x="21294" y="3104"/>
                  </a:lnTo>
                  <a:lnTo>
                    <a:pt x="20741" y="1936"/>
                  </a:lnTo>
                  <a:lnTo>
                    <a:pt x="20495" y="1537"/>
                  </a:lnTo>
                  <a:lnTo>
                    <a:pt x="20218" y="1137"/>
                  </a:lnTo>
                  <a:lnTo>
                    <a:pt x="19880" y="830"/>
                  </a:lnTo>
                  <a:lnTo>
                    <a:pt x="19512" y="523"/>
                  </a:lnTo>
                  <a:lnTo>
                    <a:pt x="19082" y="308"/>
                  </a:lnTo>
                  <a:lnTo>
                    <a:pt x="18651" y="154"/>
                  </a:lnTo>
                  <a:lnTo>
                    <a:pt x="18160" y="31"/>
                  </a:lnTo>
                  <a:lnTo>
                    <a:pt x="1769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8"/>
            <p:cNvSpPr/>
            <p:nvPr/>
          </p:nvSpPr>
          <p:spPr>
            <a:xfrm>
              <a:off x="6474656" y="4193564"/>
              <a:ext cx="777363" cy="115029"/>
            </a:xfrm>
            <a:custGeom>
              <a:avLst/>
              <a:gdLst/>
              <a:ahLst/>
              <a:cxnLst/>
              <a:rect l="l" t="t" r="r" b="b"/>
              <a:pathLst>
                <a:path w="9772" h="1446" extrusionOk="0">
                  <a:moveTo>
                    <a:pt x="431" y="1"/>
                  </a:moveTo>
                  <a:lnTo>
                    <a:pt x="308" y="32"/>
                  </a:lnTo>
                  <a:lnTo>
                    <a:pt x="216" y="93"/>
                  </a:lnTo>
                  <a:lnTo>
                    <a:pt x="155" y="155"/>
                  </a:lnTo>
                  <a:lnTo>
                    <a:pt x="93" y="247"/>
                  </a:lnTo>
                  <a:lnTo>
                    <a:pt x="32" y="339"/>
                  </a:lnTo>
                  <a:lnTo>
                    <a:pt x="1" y="431"/>
                  </a:lnTo>
                  <a:lnTo>
                    <a:pt x="1" y="523"/>
                  </a:lnTo>
                  <a:lnTo>
                    <a:pt x="1" y="1445"/>
                  </a:lnTo>
                  <a:lnTo>
                    <a:pt x="9372" y="1445"/>
                  </a:lnTo>
                  <a:lnTo>
                    <a:pt x="9464" y="1414"/>
                  </a:lnTo>
                  <a:lnTo>
                    <a:pt x="9618" y="1291"/>
                  </a:lnTo>
                  <a:lnTo>
                    <a:pt x="9741" y="1138"/>
                  </a:lnTo>
                  <a:lnTo>
                    <a:pt x="9741" y="1046"/>
                  </a:lnTo>
                  <a:lnTo>
                    <a:pt x="9772" y="953"/>
                  </a:lnTo>
                  <a:lnTo>
                    <a:pt x="9772" y="493"/>
                  </a:lnTo>
                  <a:lnTo>
                    <a:pt x="9741" y="400"/>
                  </a:lnTo>
                  <a:lnTo>
                    <a:pt x="9741" y="308"/>
                  </a:lnTo>
                  <a:lnTo>
                    <a:pt x="9618" y="155"/>
                  </a:lnTo>
                  <a:lnTo>
                    <a:pt x="9464" y="32"/>
                  </a:lnTo>
                  <a:lnTo>
                    <a:pt x="9372" y="1"/>
                  </a:lnTo>
                  <a:close/>
                </a:path>
              </a:pathLst>
            </a:custGeom>
            <a:solidFill>
              <a:srgbClr val="AAA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8"/>
            <p:cNvSpPr/>
            <p:nvPr/>
          </p:nvSpPr>
          <p:spPr>
            <a:xfrm>
              <a:off x="7058876" y="4117832"/>
              <a:ext cx="90528" cy="34286"/>
            </a:xfrm>
            <a:custGeom>
              <a:avLst/>
              <a:gdLst/>
              <a:ahLst/>
              <a:cxnLst/>
              <a:rect l="l" t="t" r="r" b="b"/>
              <a:pathLst>
                <a:path w="1138" h="431" extrusionOk="0">
                  <a:moveTo>
                    <a:pt x="215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8"/>
            <p:cNvSpPr/>
            <p:nvPr/>
          </p:nvSpPr>
          <p:spPr>
            <a:xfrm>
              <a:off x="6577356" y="4117832"/>
              <a:ext cx="90528" cy="34286"/>
            </a:xfrm>
            <a:custGeom>
              <a:avLst/>
              <a:gdLst/>
              <a:ahLst/>
              <a:cxnLst/>
              <a:rect l="l" t="t" r="r" b="b"/>
              <a:pathLst>
                <a:path w="1138" h="431" extrusionOk="0">
                  <a:moveTo>
                    <a:pt x="216" y="0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5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984" y="431"/>
                  </a:lnTo>
                  <a:lnTo>
                    <a:pt x="1076" y="369"/>
                  </a:lnTo>
                  <a:lnTo>
                    <a:pt x="1107" y="308"/>
                  </a:lnTo>
                  <a:lnTo>
                    <a:pt x="1137" y="216"/>
                  </a:lnTo>
                  <a:lnTo>
                    <a:pt x="1107" y="154"/>
                  </a:lnTo>
                  <a:lnTo>
                    <a:pt x="1076" y="62"/>
                  </a:lnTo>
                  <a:lnTo>
                    <a:pt x="984" y="31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8"/>
            <p:cNvSpPr/>
            <p:nvPr/>
          </p:nvSpPr>
          <p:spPr>
            <a:xfrm>
              <a:off x="6137362" y="3523907"/>
              <a:ext cx="618501" cy="322655"/>
            </a:xfrm>
            <a:custGeom>
              <a:avLst/>
              <a:gdLst/>
              <a:ahLst/>
              <a:cxnLst/>
              <a:rect l="l" t="t" r="r" b="b"/>
              <a:pathLst>
                <a:path w="7775" h="4056" extrusionOk="0">
                  <a:moveTo>
                    <a:pt x="431" y="0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24" y="123"/>
                  </a:lnTo>
                  <a:lnTo>
                    <a:pt x="62" y="184"/>
                  </a:lnTo>
                  <a:lnTo>
                    <a:pt x="32" y="277"/>
                  </a:lnTo>
                  <a:lnTo>
                    <a:pt x="1" y="369"/>
                  </a:lnTo>
                  <a:lnTo>
                    <a:pt x="1" y="461"/>
                  </a:lnTo>
                  <a:lnTo>
                    <a:pt x="1" y="584"/>
                  </a:lnTo>
                  <a:lnTo>
                    <a:pt x="892" y="3165"/>
                  </a:lnTo>
                  <a:lnTo>
                    <a:pt x="953" y="3380"/>
                  </a:lnTo>
                  <a:lnTo>
                    <a:pt x="1076" y="3534"/>
                  </a:lnTo>
                  <a:lnTo>
                    <a:pt x="1199" y="3687"/>
                  </a:lnTo>
                  <a:lnTo>
                    <a:pt x="1353" y="3810"/>
                  </a:lnTo>
                  <a:lnTo>
                    <a:pt x="1506" y="3902"/>
                  </a:lnTo>
                  <a:lnTo>
                    <a:pt x="1691" y="3994"/>
                  </a:lnTo>
                  <a:lnTo>
                    <a:pt x="1875" y="4025"/>
                  </a:lnTo>
                  <a:lnTo>
                    <a:pt x="2090" y="4056"/>
                  </a:lnTo>
                  <a:lnTo>
                    <a:pt x="7375" y="4056"/>
                  </a:lnTo>
                  <a:lnTo>
                    <a:pt x="7467" y="4025"/>
                  </a:lnTo>
                  <a:lnTo>
                    <a:pt x="7559" y="3994"/>
                  </a:lnTo>
                  <a:lnTo>
                    <a:pt x="7652" y="3933"/>
                  </a:lnTo>
                  <a:lnTo>
                    <a:pt x="7713" y="3841"/>
                  </a:lnTo>
                  <a:lnTo>
                    <a:pt x="7774" y="3749"/>
                  </a:lnTo>
                  <a:lnTo>
                    <a:pt x="7774" y="3656"/>
                  </a:lnTo>
                  <a:lnTo>
                    <a:pt x="7774" y="3564"/>
                  </a:lnTo>
                  <a:lnTo>
                    <a:pt x="7744" y="3441"/>
                  </a:lnTo>
                  <a:lnTo>
                    <a:pt x="6607" y="1106"/>
                  </a:lnTo>
                  <a:lnTo>
                    <a:pt x="6484" y="860"/>
                  </a:lnTo>
                  <a:lnTo>
                    <a:pt x="6300" y="645"/>
                  </a:lnTo>
                  <a:lnTo>
                    <a:pt x="6115" y="461"/>
                  </a:lnTo>
                  <a:lnTo>
                    <a:pt x="5900" y="307"/>
                  </a:lnTo>
                  <a:lnTo>
                    <a:pt x="5654" y="184"/>
                  </a:lnTo>
                  <a:lnTo>
                    <a:pt x="5409" y="92"/>
                  </a:lnTo>
                  <a:lnTo>
                    <a:pt x="5132" y="31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8"/>
            <p:cNvSpPr/>
            <p:nvPr/>
          </p:nvSpPr>
          <p:spPr>
            <a:xfrm>
              <a:off x="5076554" y="3457880"/>
              <a:ext cx="1373749" cy="850708"/>
            </a:xfrm>
            <a:custGeom>
              <a:avLst/>
              <a:gdLst/>
              <a:ahLst/>
              <a:cxnLst/>
              <a:rect l="l" t="t" r="r" b="b"/>
              <a:pathLst>
                <a:path w="17269" h="10694" extrusionOk="0">
                  <a:moveTo>
                    <a:pt x="8727" y="0"/>
                  </a:moveTo>
                  <a:lnTo>
                    <a:pt x="8082" y="31"/>
                  </a:lnTo>
                  <a:lnTo>
                    <a:pt x="7467" y="154"/>
                  </a:lnTo>
                  <a:lnTo>
                    <a:pt x="6853" y="308"/>
                  </a:lnTo>
                  <a:lnTo>
                    <a:pt x="6238" y="523"/>
                  </a:lnTo>
                  <a:lnTo>
                    <a:pt x="5654" y="799"/>
                  </a:lnTo>
                  <a:lnTo>
                    <a:pt x="5132" y="1137"/>
                  </a:lnTo>
                  <a:lnTo>
                    <a:pt x="4610" y="1537"/>
                  </a:lnTo>
                  <a:lnTo>
                    <a:pt x="4149" y="1967"/>
                  </a:lnTo>
                  <a:lnTo>
                    <a:pt x="2367" y="3841"/>
                  </a:lnTo>
                  <a:lnTo>
                    <a:pt x="2121" y="4087"/>
                  </a:lnTo>
                  <a:lnTo>
                    <a:pt x="1906" y="4364"/>
                  </a:lnTo>
                  <a:lnTo>
                    <a:pt x="1691" y="4671"/>
                  </a:lnTo>
                  <a:lnTo>
                    <a:pt x="1506" y="4947"/>
                  </a:lnTo>
                  <a:lnTo>
                    <a:pt x="1322" y="5255"/>
                  </a:lnTo>
                  <a:lnTo>
                    <a:pt x="1168" y="5593"/>
                  </a:lnTo>
                  <a:lnTo>
                    <a:pt x="1015" y="5900"/>
                  </a:lnTo>
                  <a:lnTo>
                    <a:pt x="923" y="6238"/>
                  </a:lnTo>
                  <a:lnTo>
                    <a:pt x="308" y="8020"/>
                  </a:lnTo>
                  <a:lnTo>
                    <a:pt x="185" y="8512"/>
                  </a:lnTo>
                  <a:lnTo>
                    <a:pt x="93" y="9003"/>
                  </a:lnTo>
                  <a:lnTo>
                    <a:pt x="32" y="9525"/>
                  </a:lnTo>
                  <a:lnTo>
                    <a:pt x="1" y="10017"/>
                  </a:lnTo>
                  <a:lnTo>
                    <a:pt x="1" y="10693"/>
                  </a:lnTo>
                  <a:lnTo>
                    <a:pt x="1322" y="10693"/>
                  </a:lnTo>
                  <a:lnTo>
                    <a:pt x="1353" y="10355"/>
                  </a:lnTo>
                  <a:lnTo>
                    <a:pt x="1353" y="10048"/>
                  </a:lnTo>
                  <a:lnTo>
                    <a:pt x="1414" y="9741"/>
                  </a:lnTo>
                  <a:lnTo>
                    <a:pt x="1476" y="9433"/>
                  </a:lnTo>
                  <a:lnTo>
                    <a:pt x="1568" y="9157"/>
                  </a:lnTo>
                  <a:lnTo>
                    <a:pt x="1660" y="8911"/>
                  </a:lnTo>
                  <a:lnTo>
                    <a:pt x="1752" y="8665"/>
                  </a:lnTo>
                  <a:lnTo>
                    <a:pt x="1875" y="8419"/>
                  </a:lnTo>
                  <a:lnTo>
                    <a:pt x="2029" y="8235"/>
                  </a:lnTo>
                  <a:lnTo>
                    <a:pt x="2152" y="8051"/>
                  </a:lnTo>
                  <a:lnTo>
                    <a:pt x="2305" y="7897"/>
                  </a:lnTo>
                  <a:lnTo>
                    <a:pt x="2490" y="7743"/>
                  </a:lnTo>
                  <a:lnTo>
                    <a:pt x="2643" y="7651"/>
                  </a:lnTo>
                  <a:lnTo>
                    <a:pt x="2828" y="7559"/>
                  </a:lnTo>
                  <a:lnTo>
                    <a:pt x="3012" y="7528"/>
                  </a:lnTo>
                  <a:lnTo>
                    <a:pt x="3196" y="7498"/>
                  </a:lnTo>
                  <a:lnTo>
                    <a:pt x="3411" y="7528"/>
                  </a:lnTo>
                  <a:lnTo>
                    <a:pt x="3596" y="7559"/>
                  </a:lnTo>
                  <a:lnTo>
                    <a:pt x="3780" y="7651"/>
                  </a:lnTo>
                  <a:lnTo>
                    <a:pt x="3934" y="7743"/>
                  </a:lnTo>
                  <a:lnTo>
                    <a:pt x="4118" y="7897"/>
                  </a:lnTo>
                  <a:lnTo>
                    <a:pt x="4272" y="8051"/>
                  </a:lnTo>
                  <a:lnTo>
                    <a:pt x="4395" y="8235"/>
                  </a:lnTo>
                  <a:lnTo>
                    <a:pt x="4548" y="8419"/>
                  </a:lnTo>
                  <a:lnTo>
                    <a:pt x="4671" y="8665"/>
                  </a:lnTo>
                  <a:lnTo>
                    <a:pt x="4763" y="8911"/>
                  </a:lnTo>
                  <a:lnTo>
                    <a:pt x="4856" y="9157"/>
                  </a:lnTo>
                  <a:lnTo>
                    <a:pt x="4948" y="9433"/>
                  </a:lnTo>
                  <a:lnTo>
                    <a:pt x="5009" y="9741"/>
                  </a:lnTo>
                  <a:lnTo>
                    <a:pt x="5071" y="10048"/>
                  </a:lnTo>
                  <a:lnTo>
                    <a:pt x="5071" y="10355"/>
                  </a:lnTo>
                  <a:lnTo>
                    <a:pt x="5101" y="10693"/>
                  </a:lnTo>
                  <a:lnTo>
                    <a:pt x="11677" y="10693"/>
                  </a:lnTo>
                  <a:lnTo>
                    <a:pt x="11707" y="10355"/>
                  </a:lnTo>
                  <a:lnTo>
                    <a:pt x="11707" y="10048"/>
                  </a:lnTo>
                  <a:lnTo>
                    <a:pt x="11769" y="9741"/>
                  </a:lnTo>
                  <a:lnTo>
                    <a:pt x="11830" y="9433"/>
                  </a:lnTo>
                  <a:lnTo>
                    <a:pt x="11922" y="9157"/>
                  </a:lnTo>
                  <a:lnTo>
                    <a:pt x="12015" y="8911"/>
                  </a:lnTo>
                  <a:lnTo>
                    <a:pt x="12107" y="8665"/>
                  </a:lnTo>
                  <a:lnTo>
                    <a:pt x="12230" y="8419"/>
                  </a:lnTo>
                  <a:lnTo>
                    <a:pt x="12383" y="8235"/>
                  </a:lnTo>
                  <a:lnTo>
                    <a:pt x="12506" y="8051"/>
                  </a:lnTo>
                  <a:lnTo>
                    <a:pt x="12660" y="7897"/>
                  </a:lnTo>
                  <a:lnTo>
                    <a:pt x="12844" y="7743"/>
                  </a:lnTo>
                  <a:lnTo>
                    <a:pt x="12998" y="7651"/>
                  </a:lnTo>
                  <a:lnTo>
                    <a:pt x="13182" y="7559"/>
                  </a:lnTo>
                  <a:lnTo>
                    <a:pt x="13367" y="7528"/>
                  </a:lnTo>
                  <a:lnTo>
                    <a:pt x="13582" y="7498"/>
                  </a:lnTo>
                  <a:lnTo>
                    <a:pt x="13766" y="7528"/>
                  </a:lnTo>
                  <a:lnTo>
                    <a:pt x="13950" y="7559"/>
                  </a:lnTo>
                  <a:lnTo>
                    <a:pt x="14135" y="7651"/>
                  </a:lnTo>
                  <a:lnTo>
                    <a:pt x="14288" y="7743"/>
                  </a:lnTo>
                  <a:lnTo>
                    <a:pt x="14473" y="7897"/>
                  </a:lnTo>
                  <a:lnTo>
                    <a:pt x="14626" y="8051"/>
                  </a:lnTo>
                  <a:lnTo>
                    <a:pt x="14780" y="8235"/>
                  </a:lnTo>
                  <a:lnTo>
                    <a:pt x="14903" y="8419"/>
                  </a:lnTo>
                  <a:lnTo>
                    <a:pt x="15026" y="8665"/>
                  </a:lnTo>
                  <a:lnTo>
                    <a:pt x="15118" y="8911"/>
                  </a:lnTo>
                  <a:lnTo>
                    <a:pt x="15210" y="9157"/>
                  </a:lnTo>
                  <a:lnTo>
                    <a:pt x="15302" y="9433"/>
                  </a:lnTo>
                  <a:lnTo>
                    <a:pt x="15364" y="9741"/>
                  </a:lnTo>
                  <a:lnTo>
                    <a:pt x="15425" y="10048"/>
                  </a:lnTo>
                  <a:lnTo>
                    <a:pt x="15456" y="10355"/>
                  </a:lnTo>
                  <a:lnTo>
                    <a:pt x="15456" y="10693"/>
                  </a:lnTo>
                  <a:lnTo>
                    <a:pt x="17269" y="10693"/>
                  </a:lnTo>
                  <a:lnTo>
                    <a:pt x="17269" y="10447"/>
                  </a:lnTo>
                  <a:lnTo>
                    <a:pt x="17238" y="10079"/>
                  </a:lnTo>
                  <a:lnTo>
                    <a:pt x="17177" y="9741"/>
                  </a:lnTo>
                  <a:lnTo>
                    <a:pt x="17115" y="9433"/>
                  </a:lnTo>
                  <a:lnTo>
                    <a:pt x="16992" y="9126"/>
                  </a:lnTo>
                  <a:lnTo>
                    <a:pt x="16839" y="8819"/>
                  </a:lnTo>
                  <a:lnTo>
                    <a:pt x="16685" y="8542"/>
                  </a:lnTo>
                  <a:lnTo>
                    <a:pt x="16470" y="8266"/>
                  </a:lnTo>
                  <a:lnTo>
                    <a:pt x="16255" y="8051"/>
                  </a:lnTo>
                  <a:lnTo>
                    <a:pt x="16009" y="7805"/>
                  </a:lnTo>
                  <a:lnTo>
                    <a:pt x="15763" y="7620"/>
                  </a:lnTo>
                  <a:lnTo>
                    <a:pt x="15487" y="7467"/>
                  </a:lnTo>
                  <a:lnTo>
                    <a:pt x="15179" y="7313"/>
                  </a:lnTo>
                  <a:lnTo>
                    <a:pt x="14872" y="7190"/>
                  </a:lnTo>
                  <a:lnTo>
                    <a:pt x="14534" y="7098"/>
                  </a:lnTo>
                  <a:lnTo>
                    <a:pt x="14196" y="7067"/>
                  </a:lnTo>
                  <a:lnTo>
                    <a:pt x="13858" y="7037"/>
                  </a:lnTo>
                  <a:lnTo>
                    <a:pt x="2305" y="7037"/>
                  </a:lnTo>
                  <a:lnTo>
                    <a:pt x="2152" y="6975"/>
                  </a:lnTo>
                  <a:lnTo>
                    <a:pt x="2059" y="6914"/>
                  </a:lnTo>
                  <a:lnTo>
                    <a:pt x="1967" y="6852"/>
                  </a:lnTo>
                  <a:lnTo>
                    <a:pt x="1875" y="6729"/>
                  </a:lnTo>
                  <a:lnTo>
                    <a:pt x="1814" y="6637"/>
                  </a:lnTo>
                  <a:lnTo>
                    <a:pt x="1783" y="6514"/>
                  </a:lnTo>
                  <a:lnTo>
                    <a:pt x="1752" y="6361"/>
                  </a:lnTo>
                  <a:lnTo>
                    <a:pt x="1783" y="6238"/>
                  </a:lnTo>
                  <a:lnTo>
                    <a:pt x="1814" y="6115"/>
                  </a:lnTo>
                  <a:lnTo>
                    <a:pt x="1906" y="5961"/>
                  </a:lnTo>
                  <a:lnTo>
                    <a:pt x="2059" y="5808"/>
                  </a:lnTo>
                  <a:lnTo>
                    <a:pt x="2244" y="5715"/>
                  </a:lnTo>
                  <a:lnTo>
                    <a:pt x="16623" y="5715"/>
                  </a:lnTo>
                  <a:lnTo>
                    <a:pt x="16746" y="5685"/>
                  </a:lnTo>
                  <a:lnTo>
                    <a:pt x="16808" y="5623"/>
                  </a:lnTo>
                  <a:lnTo>
                    <a:pt x="16869" y="5531"/>
                  </a:lnTo>
                  <a:lnTo>
                    <a:pt x="16900" y="5408"/>
                  </a:lnTo>
                  <a:lnTo>
                    <a:pt x="16869" y="5316"/>
                  </a:lnTo>
                  <a:lnTo>
                    <a:pt x="16839" y="5224"/>
                  </a:lnTo>
                  <a:lnTo>
                    <a:pt x="16716" y="5162"/>
                  </a:lnTo>
                  <a:lnTo>
                    <a:pt x="16623" y="5132"/>
                  </a:lnTo>
                  <a:lnTo>
                    <a:pt x="14749" y="5132"/>
                  </a:lnTo>
                  <a:lnTo>
                    <a:pt x="14596" y="5101"/>
                  </a:lnTo>
                  <a:lnTo>
                    <a:pt x="14473" y="5070"/>
                  </a:lnTo>
                  <a:lnTo>
                    <a:pt x="14350" y="5040"/>
                  </a:lnTo>
                  <a:lnTo>
                    <a:pt x="14258" y="4978"/>
                  </a:lnTo>
                  <a:lnTo>
                    <a:pt x="14165" y="4886"/>
                  </a:lnTo>
                  <a:lnTo>
                    <a:pt x="14073" y="4794"/>
                  </a:lnTo>
                  <a:lnTo>
                    <a:pt x="14012" y="4671"/>
                  </a:lnTo>
                  <a:lnTo>
                    <a:pt x="13950" y="4579"/>
                  </a:lnTo>
                  <a:lnTo>
                    <a:pt x="1238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8"/>
            <p:cNvSpPr/>
            <p:nvPr/>
          </p:nvSpPr>
          <p:spPr>
            <a:xfrm>
              <a:off x="6716649" y="4039634"/>
              <a:ext cx="278743" cy="132053"/>
            </a:xfrm>
            <a:custGeom>
              <a:avLst/>
              <a:gdLst/>
              <a:ahLst/>
              <a:cxnLst/>
              <a:rect l="l" t="t" r="r" b="b"/>
              <a:pathLst>
                <a:path w="3504" h="1660" extrusionOk="0">
                  <a:moveTo>
                    <a:pt x="1" y="0"/>
                  </a:moveTo>
                  <a:lnTo>
                    <a:pt x="1" y="1659"/>
                  </a:lnTo>
                  <a:lnTo>
                    <a:pt x="3504" y="1659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rgbClr val="4C4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8"/>
            <p:cNvSpPr/>
            <p:nvPr/>
          </p:nvSpPr>
          <p:spPr>
            <a:xfrm>
              <a:off x="6418493" y="3523907"/>
              <a:ext cx="298233" cy="322655"/>
            </a:xfrm>
            <a:custGeom>
              <a:avLst/>
              <a:gdLst/>
              <a:ahLst/>
              <a:cxnLst/>
              <a:rect l="l" t="t" r="r" b="b"/>
              <a:pathLst>
                <a:path w="3749" h="4056" extrusionOk="0">
                  <a:moveTo>
                    <a:pt x="0" y="0"/>
                  </a:moveTo>
                  <a:lnTo>
                    <a:pt x="2028" y="4056"/>
                  </a:lnTo>
                  <a:lnTo>
                    <a:pt x="3749" y="4056"/>
                  </a:lnTo>
                  <a:lnTo>
                    <a:pt x="1875" y="92"/>
                  </a:lnTo>
                  <a:lnTo>
                    <a:pt x="1598" y="31"/>
                  </a:lnTo>
                  <a:lnTo>
                    <a:pt x="132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8"/>
            <p:cNvSpPr/>
            <p:nvPr/>
          </p:nvSpPr>
          <p:spPr>
            <a:xfrm>
              <a:off x="6303622" y="3523907"/>
              <a:ext cx="222501" cy="322655"/>
            </a:xfrm>
            <a:custGeom>
              <a:avLst/>
              <a:gdLst/>
              <a:ahLst/>
              <a:cxnLst/>
              <a:rect l="l" t="t" r="r" b="b"/>
              <a:pathLst>
                <a:path w="2797" h="4056" extrusionOk="0">
                  <a:moveTo>
                    <a:pt x="0" y="0"/>
                  </a:moveTo>
                  <a:lnTo>
                    <a:pt x="1813" y="4056"/>
                  </a:lnTo>
                  <a:lnTo>
                    <a:pt x="2796" y="405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8"/>
            <p:cNvSpPr/>
            <p:nvPr/>
          </p:nvSpPr>
          <p:spPr>
            <a:xfrm>
              <a:off x="5286806" y="3523907"/>
              <a:ext cx="334906" cy="322655"/>
            </a:xfrm>
            <a:custGeom>
              <a:avLst/>
              <a:gdLst/>
              <a:ahLst/>
              <a:cxnLst/>
              <a:rect l="l" t="t" r="r" b="b"/>
              <a:pathLst>
                <a:path w="4210" h="4056" extrusionOk="0">
                  <a:moveTo>
                    <a:pt x="4210" y="0"/>
                  </a:moveTo>
                  <a:lnTo>
                    <a:pt x="3964" y="31"/>
                  </a:lnTo>
                  <a:lnTo>
                    <a:pt x="3749" y="62"/>
                  </a:lnTo>
                  <a:lnTo>
                    <a:pt x="3534" y="123"/>
                  </a:lnTo>
                  <a:lnTo>
                    <a:pt x="3319" y="215"/>
                  </a:lnTo>
                  <a:lnTo>
                    <a:pt x="3104" y="338"/>
                  </a:lnTo>
                  <a:lnTo>
                    <a:pt x="2919" y="461"/>
                  </a:lnTo>
                  <a:lnTo>
                    <a:pt x="2766" y="615"/>
                  </a:lnTo>
                  <a:lnTo>
                    <a:pt x="2612" y="799"/>
                  </a:lnTo>
                  <a:lnTo>
                    <a:pt x="62" y="3503"/>
                  </a:lnTo>
                  <a:lnTo>
                    <a:pt x="0" y="3595"/>
                  </a:lnTo>
                  <a:lnTo>
                    <a:pt x="0" y="3687"/>
                  </a:lnTo>
                  <a:lnTo>
                    <a:pt x="0" y="3779"/>
                  </a:lnTo>
                  <a:lnTo>
                    <a:pt x="0" y="3841"/>
                  </a:lnTo>
                  <a:lnTo>
                    <a:pt x="62" y="3933"/>
                  </a:lnTo>
                  <a:lnTo>
                    <a:pt x="123" y="3994"/>
                  </a:lnTo>
                  <a:lnTo>
                    <a:pt x="215" y="4025"/>
                  </a:lnTo>
                  <a:lnTo>
                    <a:pt x="308" y="4056"/>
                  </a:lnTo>
                  <a:lnTo>
                    <a:pt x="4210" y="405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8"/>
            <p:cNvSpPr/>
            <p:nvPr/>
          </p:nvSpPr>
          <p:spPr>
            <a:xfrm>
              <a:off x="5411462" y="3631460"/>
              <a:ext cx="46537" cy="215103"/>
            </a:xfrm>
            <a:custGeom>
              <a:avLst/>
              <a:gdLst/>
              <a:ahLst/>
              <a:cxnLst/>
              <a:rect l="l" t="t" r="r" b="b"/>
              <a:pathLst>
                <a:path w="585" h="2704" extrusionOk="0">
                  <a:moveTo>
                    <a:pt x="523" y="0"/>
                  </a:moveTo>
                  <a:lnTo>
                    <a:pt x="0" y="553"/>
                  </a:lnTo>
                  <a:lnTo>
                    <a:pt x="92" y="2704"/>
                  </a:lnTo>
                  <a:lnTo>
                    <a:pt x="584" y="270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8"/>
            <p:cNvSpPr/>
            <p:nvPr/>
          </p:nvSpPr>
          <p:spPr>
            <a:xfrm>
              <a:off x="5646057" y="3912512"/>
              <a:ext cx="117416" cy="34286"/>
            </a:xfrm>
            <a:custGeom>
              <a:avLst/>
              <a:gdLst/>
              <a:ahLst/>
              <a:cxnLst/>
              <a:rect l="l" t="t" r="r" b="b"/>
              <a:pathLst>
                <a:path w="1476" h="431" extrusionOk="0">
                  <a:moveTo>
                    <a:pt x="1" y="0"/>
                  </a:moveTo>
                  <a:lnTo>
                    <a:pt x="1" y="431"/>
                  </a:lnTo>
                  <a:lnTo>
                    <a:pt x="1476" y="431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8"/>
            <p:cNvSpPr/>
            <p:nvPr/>
          </p:nvSpPr>
          <p:spPr>
            <a:xfrm>
              <a:off x="5245201" y="3922297"/>
              <a:ext cx="83209" cy="83209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400" y="0"/>
                  </a:moveTo>
                  <a:lnTo>
                    <a:pt x="308" y="31"/>
                  </a:lnTo>
                  <a:lnTo>
                    <a:pt x="216" y="93"/>
                  </a:lnTo>
                  <a:lnTo>
                    <a:pt x="155" y="154"/>
                  </a:lnTo>
                  <a:lnTo>
                    <a:pt x="93" y="215"/>
                  </a:lnTo>
                  <a:lnTo>
                    <a:pt x="32" y="308"/>
                  </a:lnTo>
                  <a:lnTo>
                    <a:pt x="1" y="400"/>
                  </a:lnTo>
                  <a:lnTo>
                    <a:pt x="1" y="523"/>
                  </a:lnTo>
                  <a:lnTo>
                    <a:pt x="1" y="615"/>
                  </a:lnTo>
                  <a:lnTo>
                    <a:pt x="32" y="707"/>
                  </a:lnTo>
                  <a:lnTo>
                    <a:pt x="93" y="799"/>
                  </a:lnTo>
                  <a:lnTo>
                    <a:pt x="155" y="891"/>
                  </a:lnTo>
                  <a:lnTo>
                    <a:pt x="216" y="953"/>
                  </a:lnTo>
                  <a:lnTo>
                    <a:pt x="308" y="1014"/>
                  </a:lnTo>
                  <a:lnTo>
                    <a:pt x="400" y="1045"/>
                  </a:lnTo>
                  <a:lnTo>
                    <a:pt x="615" y="1045"/>
                  </a:lnTo>
                  <a:lnTo>
                    <a:pt x="708" y="1014"/>
                  </a:lnTo>
                  <a:lnTo>
                    <a:pt x="800" y="953"/>
                  </a:lnTo>
                  <a:lnTo>
                    <a:pt x="892" y="891"/>
                  </a:lnTo>
                  <a:lnTo>
                    <a:pt x="953" y="799"/>
                  </a:lnTo>
                  <a:lnTo>
                    <a:pt x="1015" y="707"/>
                  </a:lnTo>
                  <a:lnTo>
                    <a:pt x="1046" y="615"/>
                  </a:lnTo>
                  <a:lnTo>
                    <a:pt x="1046" y="523"/>
                  </a:lnTo>
                  <a:lnTo>
                    <a:pt x="1046" y="400"/>
                  </a:lnTo>
                  <a:lnTo>
                    <a:pt x="1015" y="308"/>
                  </a:lnTo>
                  <a:lnTo>
                    <a:pt x="953" y="215"/>
                  </a:lnTo>
                  <a:lnTo>
                    <a:pt x="892" y="154"/>
                  </a:lnTo>
                  <a:lnTo>
                    <a:pt x="800" y="93"/>
                  </a:lnTo>
                  <a:lnTo>
                    <a:pt x="708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8"/>
            <p:cNvSpPr/>
            <p:nvPr/>
          </p:nvSpPr>
          <p:spPr>
            <a:xfrm>
              <a:off x="5501911" y="3531226"/>
              <a:ext cx="85596" cy="315336"/>
            </a:xfrm>
            <a:custGeom>
              <a:avLst/>
              <a:gdLst/>
              <a:ahLst/>
              <a:cxnLst/>
              <a:rect l="l" t="t" r="r" b="b"/>
              <a:pathLst>
                <a:path w="1076" h="3964" extrusionOk="0">
                  <a:moveTo>
                    <a:pt x="891" y="0"/>
                  </a:moveTo>
                  <a:lnTo>
                    <a:pt x="645" y="123"/>
                  </a:lnTo>
                  <a:lnTo>
                    <a:pt x="400" y="246"/>
                  </a:lnTo>
                  <a:lnTo>
                    <a:pt x="184" y="400"/>
                  </a:lnTo>
                  <a:lnTo>
                    <a:pt x="0" y="584"/>
                  </a:lnTo>
                  <a:lnTo>
                    <a:pt x="92" y="3964"/>
                  </a:lnTo>
                  <a:lnTo>
                    <a:pt x="1076" y="3964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8"/>
            <p:cNvSpPr/>
            <p:nvPr/>
          </p:nvSpPr>
          <p:spPr>
            <a:xfrm>
              <a:off x="6545615" y="3951651"/>
              <a:ext cx="75811" cy="129587"/>
            </a:xfrm>
            <a:custGeom>
              <a:avLst/>
              <a:gdLst/>
              <a:ahLst/>
              <a:cxnLst/>
              <a:rect l="l" t="t" r="r" b="b"/>
              <a:pathLst>
                <a:path w="953" h="1629" extrusionOk="0">
                  <a:moveTo>
                    <a:pt x="492" y="0"/>
                  </a:moveTo>
                  <a:lnTo>
                    <a:pt x="399" y="62"/>
                  </a:lnTo>
                  <a:lnTo>
                    <a:pt x="277" y="123"/>
                  </a:lnTo>
                  <a:lnTo>
                    <a:pt x="184" y="215"/>
                  </a:lnTo>
                  <a:lnTo>
                    <a:pt x="123" y="338"/>
                  </a:lnTo>
                  <a:lnTo>
                    <a:pt x="61" y="492"/>
                  </a:lnTo>
                  <a:lnTo>
                    <a:pt x="31" y="645"/>
                  </a:lnTo>
                  <a:lnTo>
                    <a:pt x="0" y="799"/>
                  </a:lnTo>
                  <a:lnTo>
                    <a:pt x="31" y="983"/>
                  </a:lnTo>
                  <a:lnTo>
                    <a:pt x="61" y="1137"/>
                  </a:lnTo>
                  <a:lnTo>
                    <a:pt x="123" y="1260"/>
                  </a:lnTo>
                  <a:lnTo>
                    <a:pt x="184" y="1383"/>
                  </a:lnTo>
                  <a:lnTo>
                    <a:pt x="277" y="1475"/>
                  </a:lnTo>
                  <a:lnTo>
                    <a:pt x="399" y="1567"/>
                  </a:lnTo>
                  <a:lnTo>
                    <a:pt x="492" y="1598"/>
                  </a:lnTo>
                  <a:lnTo>
                    <a:pt x="645" y="1629"/>
                  </a:lnTo>
                  <a:lnTo>
                    <a:pt x="953" y="162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8"/>
            <p:cNvSpPr/>
            <p:nvPr/>
          </p:nvSpPr>
          <p:spPr>
            <a:xfrm>
              <a:off x="6572424" y="3951651"/>
              <a:ext cx="97926" cy="129587"/>
            </a:xfrm>
            <a:custGeom>
              <a:avLst/>
              <a:gdLst/>
              <a:ahLst/>
              <a:cxnLst/>
              <a:rect l="l" t="t" r="r" b="b"/>
              <a:pathLst>
                <a:path w="1231" h="1629" extrusionOk="0">
                  <a:moveTo>
                    <a:pt x="493" y="0"/>
                  </a:moveTo>
                  <a:lnTo>
                    <a:pt x="370" y="62"/>
                  </a:lnTo>
                  <a:lnTo>
                    <a:pt x="278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62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62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78" y="1475"/>
                  </a:lnTo>
                  <a:lnTo>
                    <a:pt x="370" y="1567"/>
                  </a:lnTo>
                  <a:lnTo>
                    <a:pt x="493" y="1598"/>
                  </a:lnTo>
                  <a:lnTo>
                    <a:pt x="616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53" y="1475"/>
                  </a:lnTo>
                  <a:lnTo>
                    <a:pt x="104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46" y="215"/>
                  </a:lnTo>
                  <a:lnTo>
                    <a:pt x="953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8"/>
            <p:cNvSpPr/>
            <p:nvPr/>
          </p:nvSpPr>
          <p:spPr>
            <a:xfrm>
              <a:off x="7029522" y="3951651"/>
              <a:ext cx="73425" cy="129587"/>
            </a:xfrm>
            <a:custGeom>
              <a:avLst/>
              <a:gdLst/>
              <a:ahLst/>
              <a:cxnLst/>
              <a:rect l="l" t="t" r="r" b="b"/>
              <a:pathLst>
                <a:path w="923" h="1629" extrusionOk="0">
                  <a:moveTo>
                    <a:pt x="492" y="0"/>
                  </a:moveTo>
                  <a:lnTo>
                    <a:pt x="369" y="62"/>
                  </a:lnTo>
                  <a:lnTo>
                    <a:pt x="247" y="123"/>
                  </a:lnTo>
                  <a:lnTo>
                    <a:pt x="185" y="215"/>
                  </a:lnTo>
                  <a:lnTo>
                    <a:pt x="93" y="338"/>
                  </a:lnTo>
                  <a:lnTo>
                    <a:pt x="31" y="492"/>
                  </a:lnTo>
                  <a:lnTo>
                    <a:pt x="1" y="645"/>
                  </a:lnTo>
                  <a:lnTo>
                    <a:pt x="1" y="799"/>
                  </a:lnTo>
                  <a:lnTo>
                    <a:pt x="1" y="983"/>
                  </a:lnTo>
                  <a:lnTo>
                    <a:pt x="31" y="1137"/>
                  </a:lnTo>
                  <a:lnTo>
                    <a:pt x="93" y="1260"/>
                  </a:lnTo>
                  <a:lnTo>
                    <a:pt x="185" y="1383"/>
                  </a:lnTo>
                  <a:lnTo>
                    <a:pt x="247" y="1475"/>
                  </a:lnTo>
                  <a:lnTo>
                    <a:pt x="369" y="1567"/>
                  </a:lnTo>
                  <a:lnTo>
                    <a:pt x="492" y="1598"/>
                  </a:lnTo>
                  <a:lnTo>
                    <a:pt x="615" y="1629"/>
                  </a:lnTo>
                  <a:lnTo>
                    <a:pt x="922" y="1629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87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8"/>
            <p:cNvSpPr/>
            <p:nvPr/>
          </p:nvSpPr>
          <p:spPr>
            <a:xfrm>
              <a:off x="7053944" y="3951651"/>
              <a:ext cx="97846" cy="129587"/>
            </a:xfrm>
            <a:custGeom>
              <a:avLst/>
              <a:gdLst/>
              <a:ahLst/>
              <a:cxnLst/>
              <a:rect l="l" t="t" r="r" b="b"/>
              <a:pathLst>
                <a:path w="1230" h="1629" extrusionOk="0">
                  <a:moveTo>
                    <a:pt x="493" y="0"/>
                  </a:moveTo>
                  <a:lnTo>
                    <a:pt x="400" y="62"/>
                  </a:lnTo>
                  <a:lnTo>
                    <a:pt x="277" y="123"/>
                  </a:lnTo>
                  <a:lnTo>
                    <a:pt x="185" y="215"/>
                  </a:lnTo>
                  <a:lnTo>
                    <a:pt x="124" y="338"/>
                  </a:lnTo>
                  <a:lnTo>
                    <a:pt x="62" y="492"/>
                  </a:lnTo>
                  <a:lnTo>
                    <a:pt x="32" y="645"/>
                  </a:lnTo>
                  <a:lnTo>
                    <a:pt x="1" y="799"/>
                  </a:lnTo>
                  <a:lnTo>
                    <a:pt x="32" y="983"/>
                  </a:lnTo>
                  <a:lnTo>
                    <a:pt x="62" y="1137"/>
                  </a:lnTo>
                  <a:lnTo>
                    <a:pt x="124" y="1260"/>
                  </a:lnTo>
                  <a:lnTo>
                    <a:pt x="185" y="1383"/>
                  </a:lnTo>
                  <a:lnTo>
                    <a:pt x="277" y="1475"/>
                  </a:lnTo>
                  <a:lnTo>
                    <a:pt x="400" y="1567"/>
                  </a:lnTo>
                  <a:lnTo>
                    <a:pt x="493" y="1598"/>
                  </a:lnTo>
                  <a:lnTo>
                    <a:pt x="615" y="1629"/>
                  </a:lnTo>
                  <a:lnTo>
                    <a:pt x="738" y="1598"/>
                  </a:lnTo>
                  <a:lnTo>
                    <a:pt x="861" y="1567"/>
                  </a:lnTo>
                  <a:lnTo>
                    <a:pt x="984" y="1475"/>
                  </a:lnTo>
                  <a:lnTo>
                    <a:pt x="1076" y="1383"/>
                  </a:lnTo>
                  <a:lnTo>
                    <a:pt x="1138" y="1260"/>
                  </a:lnTo>
                  <a:lnTo>
                    <a:pt x="1199" y="1137"/>
                  </a:lnTo>
                  <a:lnTo>
                    <a:pt x="1230" y="983"/>
                  </a:lnTo>
                  <a:lnTo>
                    <a:pt x="1230" y="799"/>
                  </a:lnTo>
                  <a:lnTo>
                    <a:pt x="1230" y="645"/>
                  </a:lnTo>
                  <a:lnTo>
                    <a:pt x="1199" y="492"/>
                  </a:lnTo>
                  <a:lnTo>
                    <a:pt x="1138" y="338"/>
                  </a:lnTo>
                  <a:lnTo>
                    <a:pt x="1076" y="215"/>
                  </a:lnTo>
                  <a:lnTo>
                    <a:pt x="984" y="123"/>
                  </a:lnTo>
                  <a:lnTo>
                    <a:pt x="861" y="62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8"/>
            <p:cNvSpPr/>
            <p:nvPr/>
          </p:nvSpPr>
          <p:spPr>
            <a:xfrm>
              <a:off x="6567571" y="4218066"/>
              <a:ext cx="606251" cy="68493"/>
            </a:xfrm>
            <a:custGeom>
              <a:avLst/>
              <a:gdLst/>
              <a:ahLst/>
              <a:cxnLst/>
              <a:rect l="l" t="t" r="r" b="b"/>
              <a:pathLst>
                <a:path w="7621" h="861" extrusionOk="0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4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31" y="645"/>
                  </a:lnTo>
                  <a:lnTo>
                    <a:pt x="93" y="738"/>
                  </a:lnTo>
                  <a:lnTo>
                    <a:pt x="216" y="830"/>
                  </a:lnTo>
                  <a:lnTo>
                    <a:pt x="369" y="861"/>
                  </a:lnTo>
                  <a:lnTo>
                    <a:pt x="7252" y="861"/>
                  </a:lnTo>
                  <a:lnTo>
                    <a:pt x="7405" y="830"/>
                  </a:lnTo>
                  <a:lnTo>
                    <a:pt x="7528" y="738"/>
                  </a:lnTo>
                  <a:lnTo>
                    <a:pt x="7621" y="645"/>
                  </a:lnTo>
                  <a:lnTo>
                    <a:pt x="7621" y="492"/>
                  </a:lnTo>
                  <a:lnTo>
                    <a:pt x="7621" y="369"/>
                  </a:lnTo>
                  <a:lnTo>
                    <a:pt x="7621" y="246"/>
                  </a:lnTo>
                  <a:lnTo>
                    <a:pt x="7528" y="123"/>
                  </a:lnTo>
                  <a:lnTo>
                    <a:pt x="7405" y="31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rgbClr val="B8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8"/>
            <p:cNvSpPr/>
            <p:nvPr/>
          </p:nvSpPr>
          <p:spPr>
            <a:xfrm>
              <a:off x="5670558" y="3523907"/>
              <a:ext cx="486448" cy="322655"/>
            </a:xfrm>
            <a:custGeom>
              <a:avLst/>
              <a:gdLst/>
              <a:ahLst/>
              <a:cxnLst/>
              <a:rect l="l" t="t" r="r" b="b"/>
              <a:pathLst>
                <a:path w="6115" h="4056" extrusionOk="0">
                  <a:moveTo>
                    <a:pt x="0" y="0"/>
                  </a:moveTo>
                  <a:lnTo>
                    <a:pt x="0" y="4056"/>
                  </a:lnTo>
                  <a:lnTo>
                    <a:pt x="6115" y="4056"/>
                  </a:lnTo>
                  <a:lnTo>
                    <a:pt x="4671" y="0"/>
                  </a:lnTo>
                  <a:close/>
                </a:path>
              </a:pathLst>
            </a:custGeom>
            <a:solidFill>
              <a:srgbClr val="8DD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8"/>
            <p:cNvSpPr/>
            <p:nvPr/>
          </p:nvSpPr>
          <p:spPr>
            <a:xfrm>
              <a:off x="5787896" y="3523907"/>
              <a:ext cx="259094" cy="322655"/>
            </a:xfrm>
            <a:custGeom>
              <a:avLst/>
              <a:gdLst/>
              <a:ahLst/>
              <a:cxnLst/>
              <a:rect l="l" t="t" r="r" b="b"/>
              <a:pathLst>
                <a:path w="3257" h="4056" extrusionOk="0">
                  <a:moveTo>
                    <a:pt x="0" y="0"/>
                  </a:moveTo>
                  <a:lnTo>
                    <a:pt x="1075" y="4056"/>
                  </a:lnTo>
                  <a:lnTo>
                    <a:pt x="3257" y="4056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8"/>
            <p:cNvSpPr/>
            <p:nvPr/>
          </p:nvSpPr>
          <p:spPr>
            <a:xfrm>
              <a:off x="5692514" y="3523907"/>
              <a:ext cx="112563" cy="322655"/>
            </a:xfrm>
            <a:custGeom>
              <a:avLst/>
              <a:gdLst/>
              <a:ahLst/>
              <a:cxnLst/>
              <a:rect l="l" t="t" r="r" b="b"/>
              <a:pathLst>
                <a:path w="1415" h="4056" extrusionOk="0">
                  <a:moveTo>
                    <a:pt x="1" y="0"/>
                  </a:moveTo>
                  <a:lnTo>
                    <a:pt x="554" y="4056"/>
                  </a:lnTo>
                  <a:lnTo>
                    <a:pt x="1414" y="40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B9E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8"/>
            <p:cNvSpPr/>
            <p:nvPr/>
          </p:nvSpPr>
          <p:spPr>
            <a:xfrm>
              <a:off x="5022778" y="4193564"/>
              <a:ext cx="144304" cy="115029"/>
            </a:xfrm>
            <a:custGeom>
              <a:avLst/>
              <a:gdLst/>
              <a:ahLst/>
              <a:cxnLst/>
              <a:rect l="l" t="t" r="r" b="b"/>
              <a:pathLst>
                <a:path w="1814" h="1446" extrusionOk="0">
                  <a:moveTo>
                    <a:pt x="400" y="1"/>
                  </a:moveTo>
                  <a:lnTo>
                    <a:pt x="308" y="32"/>
                  </a:lnTo>
                  <a:lnTo>
                    <a:pt x="154" y="124"/>
                  </a:lnTo>
                  <a:lnTo>
                    <a:pt x="32" y="277"/>
                  </a:lnTo>
                  <a:lnTo>
                    <a:pt x="32" y="370"/>
                  </a:lnTo>
                  <a:lnTo>
                    <a:pt x="1" y="462"/>
                  </a:lnTo>
                  <a:lnTo>
                    <a:pt x="1" y="953"/>
                  </a:lnTo>
                  <a:lnTo>
                    <a:pt x="32" y="1076"/>
                  </a:lnTo>
                  <a:lnTo>
                    <a:pt x="32" y="1138"/>
                  </a:lnTo>
                  <a:lnTo>
                    <a:pt x="154" y="1291"/>
                  </a:lnTo>
                  <a:lnTo>
                    <a:pt x="308" y="1414"/>
                  </a:lnTo>
                  <a:lnTo>
                    <a:pt x="400" y="1445"/>
                  </a:lnTo>
                  <a:lnTo>
                    <a:pt x="1814" y="1445"/>
                  </a:lnTo>
                  <a:lnTo>
                    <a:pt x="1814" y="462"/>
                  </a:lnTo>
                  <a:lnTo>
                    <a:pt x="1814" y="370"/>
                  </a:lnTo>
                  <a:lnTo>
                    <a:pt x="1783" y="277"/>
                  </a:lnTo>
                  <a:lnTo>
                    <a:pt x="1691" y="124"/>
                  </a:lnTo>
                  <a:lnTo>
                    <a:pt x="1537" y="3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7890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8"/>
            <p:cNvSpPr/>
            <p:nvPr/>
          </p:nvSpPr>
          <p:spPr>
            <a:xfrm>
              <a:off x="5614316" y="3912512"/>
              <a:ext cx="342304" cy="344690"/>
            </a:xfrm>
            <a:custGeom>
              <a:avLst/>
              <a:gdLst/>
              <a:ahLst/>
              <a:cxnLst/>
              <a:rect l="l" t="t" r="r" b="b"/>
              <a:pathLst>
                <a:path w="4303" h="4333" extrusionOk="0">
                  <a:moveTo>
                    <a:pt x="93" y="0"/>
                  </a:moveTo>
                  <a:lnTo>
                    <a:pt x="62" y="338"/>
                  </a:lnTo>
                  <a:lnTo>
                    <a:pt x="31" y="1230"/>
                  </a:lnTo>
                  <a:lnTo>
                    <a:pt x="0" y="2520"/>
                  </a:lnTo>
                  <a:lnTo>
                    <a:pt x="0" y="3227"/>
                  </a:lnTo>
                  <a:lnTo>
                    <a:pt x="62" y="3442"/>
                  </a:lnTo>
                  <a:lnTo>
                    <a:pt x="123" y="3626"/>
                  </a:lnTo>
                  <a:lnTo>
                    <a:pt x="216" y="3810"/>
                  </a:lnTo>
                  <a:lnTo>
                    <a:pt x="338" y="3964"/>
                  </a:lnTo>
                  <a:lnTo>
                    <a:pt x="492" y="4087"/>
                  </a:lnTo>
                  <a:lnTo>
                    <a:pt x="646" y="4179"/>
                  </a:lnTo>
                  <a:lnTo>
                    <a:pt x="830" y="4271"/>
                  </a:lnTo>
                  <a:lnTo>
                    <a:pt x="1045" y="4302"/>
                  </a:lnTo>
                  <a:lnTo>
                    <a:pt x="1230" y="4333"/>
                  </a:lnTo>
                  <a:lnTo>
                    <a:pt x="1752" y="4333"/>
                  </a:lnTo>
                  <a:lnTo>
                    <a:pt x="3042" y="4302"/>
                  </a:lnTo>
                  <a:lnTo>
                    <a:pt x="3933" y="4271"/>
                  </a:lnTo>
                  <a:lnTo>
                    <a:pt x="4302" y="4241"/>
                  </a:lnTo>
                  <a:lnTo>
                    <a:pt x="3933" y="4241"/>
                  </a:lnTo>
                  <a:lnTo>
                    <a:pt x="3042" y="4210"/>
                  </a:lnTo>
                  <a:lnTo>
                    <a:pt x="1752" y="4179"/>
                  </a:lnTo>
                  <a:lnTo>
                    <a:pt x="1230" y="4179"/>
                  </a:lnTo>
                  <a:lnTo>
                    <a:pt x="1045" y="4148"/>
                  </a:lnTo>
                  <a:lnTo>
                    <a:pt x="892" y="4118"/>
                  </a:lnTo>
                  <a:lnTo>
                    <a:pt x="738" y="4056"/>
                  </a:lnTo>
                  <a:lnTo>
                    <a:pt x="584" y="3964"/>
                  </a:lnTo>
                  <a:lnTo>
                    <a:pt x="461" y="3841"/>
                  </a:lnTo>
                  <a:lnTo>
                    <a:pt x="338" y="3718"/>
                  </a:lnTo>
                  <a:lnTo>
                    <a:pt x="246" y="3565"/>
                  </a:lnTo>
                  <a:lnTo>
                    <a:pt x="216" y="3380"/>
                  </a:lnTo>
                  <a:lnTo>
                    <a:pt x="154" y="3227"/>
                  </a:lnTo>
                  <a:lnTo>
                    <a:pt x="154" y="2520"/>
                  </a:lnTo>
                  <a:lnTo>
                    <a:pt x="123" y="1230"/>
                  </a:lnTo>
                  <a:lnTo>
                    <a:pt x="93" y="33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8FBA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8"/>
            <p:cNvSpPr/>
            <p:nvPr/>
          </p:nvSpPr>
          <p:spPr>
            <a:xfrm>
              <a:off x="4492414" y="3245241"/>
              <a:ext cx="278743" cy="361793"/>
            </a:xfrm>
            <a:custGeom>
              <a:avLst/>
              <a:gdLst/>
              <a:ahLst/>
              <a:cxnLst/>
              <a:rect l="l" t="t" r="r" b="b"/>
              <a:pathLst>
                <a:path w="3504" h="4548" extrusionOk="0">
                  <a:moveTo>
                    <a:pt x="0" y="0"/>
                  </a:moveTo>
                  <a:lnTo>
                    <a:pt x="891" y="4548"/>
                  </a:lnTo>
                  <a:lnTo>
                    <a:pt x="3503" y="4548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rgbClr val="B3E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8"/>
            <p:cNvSpPr/>
            <p:nvPr/>
          </p:nvSpPr>
          <p:spPr>
            <a:xfrm>
              <a:off x="4563293" y="3606958"/>
              <a:ext cx="207864" cy="914268"/>
            </a:xfrm>
            <a:custGeom>
              <a:avLst/>
              <a:gdLst/>
              <a:ahLst/>
              <a:cxnLst/>
              <a:rect l="l" t="t" r="r" b="b"/>
              <a:pathLst>
                <a:path w="2613" h="11493" extrusionOk="0">
                  <a:moveTo>
                    <a:pt x="0" y="1"/>
                  </a:moveTo>
                  <a:lnTo>
                    <a:pt x="0" y="11492"/>
                  </a:lnTo>
                  <a:lnTo>
                    <a:pt x="2090" y="11492"/>
                  </a:lnTo>
                  <a:lnTo>
                    <a:pt x="2213" y="11431"/>
                  </a:lnTo>
                  <a:lnTo>
                    <a:pt x="2336" y="11400"/>
                  </a:lnTo>
                  <a:lnTo>
                    <a:pt x="2428" y="11308"/>
                  </a:lnTo>
                  <a:lnTo>
                    <a:pt x="2489" y="11216"/>
                  </a:lnTo>
                  <a:lnTo>
                    <a:pt x="2551" y="11093"/>
                  </a:lnTo>
                  <a:lnTo>
                    <a:pt x="2612" y="10970"/>
                  </a:lnTo>
                  <a:lnTo>
                    <a:pt x="2612" y="10847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8"/>
            <p:cNvSpPr/>
            <p:nvPr/>
          </p:nvSpPr>
          <p:spPr>
            <a:xfrm>
              <a:off x="4426387" y="3245241"/>
              <a:ext cx="136985" cy="1275982"/>
            </a:xfrm>
            <a:custGeom>
              <a:avLst/>
              <a:gdLst/>
              <a:ahLst/>
              <a:cxnLst/>
              <a:rect l="l" t="t" r="r" b="b"/>
              <a:pathLst>
                <a:path w="1722" h="16040" extrusionOk="0">
                  <a:moveTo>
                    <a:pt x="830" y="0"/>
                  </a:moveTo>
                  <a:lnTo>
                    <a:pt x="677" y="31"/>
                  </a:lnTo>
                  <a:lnTo>
                    <a:pt x="585" y="62"/>
                  </a:lnTo>
                  <a:lnTo>
                    <a:pt x="492" y="123"/>
                  </a:lnTo>
                  <a:lnTo>
                    <a:pt x="431" y="185"/>
                  </a:lnTo>
                  <a:lnTo>
                    <a:pt x="369" y="308"/>
                  </a:lnTo>
                  <a:lnTo>
                    <a:pt x="247" y="615"/>
                  </a:lnTo>
                  <a:lnTo>
                    <a:pt x="124" y="1076"/>
                  </a:lnTo>
                  <a:lnTo>
                    <a:pt x="62" y="1721"/>
                  </a:lnTo>
                  <a:lnTo>
                    <a:pt x="1" y="2581"/>
                  </a:lnTo>
                  <a:lnTo>
                    <a:pt x="1" y="3687"/>
                  </a:lnTo>
                  <a:lnTo>
                    <a:pt x="1" y="16039"/>
                  </a:lnTo>
                  <a:lnTo>
                    <a:pt x="1721" y="16039"/>
                  </a:lnTo>
                  <a:lnTo>
                    <a:pt x="1721" y="4548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8"/>
            <p:cNvSpPr/>
            <p:nvPr/>
          </p:nvSpPr>
          <p:spPr>
            <a:xfrm>
              <a:off x="4448422" y="3269663"/>
              <a:ext cx="90528" cy="1227059"/>
            </a:xfrm>
            <a:custGeom>
              <a:avLst/>
              <a:gdLst/>
              <a:ahLst/>
              <a:cxnLst/>
              <a:rect l="l" t="t" r="r" b="b"/>
              <a:pathLst>
                <a:path w="1138" h="15425" extrusionOk="0">
                  <a:moveTo>
                    <a:pt x="369" y="1"/>
                  </a:moveTo>
                  <a:lnTo>
                    <a:pt x="308" y="31"/>
                  </a:lnTo>
                  <a:lnTo>
                    <a:pt x="215" y="93"/>
                  </a:lnTo>
                  <a:lnTo>
                    <a:pt x="154" y="216"/>
                  </a:lnTo>
                  <a:lnTo>
                    <a:pt x="123" y="461"/>
                  </a:lnTo>
                  <a:lnTo>
                    <a:pt x="62" y="861"/>
                  </a:lnTo>
                  <a:lnTo>
                    <a:pt x="31" y="1414"/>
                  </a:lnTo>
                  <a:lnTo>
                    <a:pt x="0" y="3196"/>
                  </a:lnTo>
                  <a:lnTo>
                    <a:pt x="0" y="15425"/>
                  </a:lnTo>
                  <a:lnTo>
                    <a:pt x="1137" y="15425"/>
                  </a:lnTo>
                  <a:lnTo>
                    <a:pt x="1137" y="433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8"/>
            <p:cNvSpPr/>
            <p:nvPr/>
          </p:nvSpPr>
          <p:spPr>
            <a:xfrm>
              <a:off x="4607285" y="3665666"/>
              <a:ext cx="119882" cy="207785"/>
            </a:xfrm>
            <a:custGeom>
              <a:avLst/>
              <a:gdLst/>
              <a:ahLst/>
              <a:cxnLst/>
              <a:rect l="l" t="t" r="r" b="b"/>
              <a:pathLst>
                <a:path w="1507" h="2612" extrusionOk="0">
                  <a:moveTo>
                    <a:pt x="369" y="0"/>
                  </a:moveTo>
                  <a:lnTo>
                    <a:pt x="216" y="31"/>
                  </a:lnTo>
                  <a:lnTo>
                    <a:pt x="93" y="123"/>
                  </a:lnTo>
                  <a:lnTo>
                    <a:pt x="31" y="215"/>
                  </a:lnTo>
                  <a:lnTo>
                    <a:pt x="0" y="369"/>
                  </a:lnTo>
                  <a:lnTo>
                    <a:pt x="0" y="2243"/>
                  </a:lnTo>
                  <a:lnTo>
                    <a:pt x="31" y="2366"/>
                  </a:lnTo>
                  <a:lnTo>
                    <a:pt x="93" y="2489"/>
                  </a:lnTo>
                  <a:lnTo>
                    <a:pt x="216" y="2581"/>
                  </a:lnTo>
                  <a:lnTo>
                    <a:pt x="369" y="2612"/>
                  </a:lnTo>
                  <a:lnTo>
                    <a:pt x="1137" y="2612"/>
                  </a:lnTo>
                  <a:lnTo>
                    <a:pt x="1291" y="2581"/>
                  </a:lnTo>
                  <a:lnTo>
                    <a:pt x="1383" y="2489"/>
                  </a:lnTo>
                  <a:lnTo>
                    <a:pt x="1475" y="2366"/>
                  </a:lnTo>
                  <a:lnTo>
                    <a:pt x="1506" y="2243"/>
                  </a:lnTo>
                  <a:lnTo>
                    <a:pt x="1506" y="369"/>
                  </a:lnTo>
                  <a:lnTo>
                    <a:pt x="1475" y="215"/>
                  </a:lnTo>
                  <a:lnTo>
                    <a:pt x="1383" y="123"/>
                  </a:lnTo>
                  <a:lnTo>
                    <a:pt x="1291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CFD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8"/>
            <p:cNvSpPr/>
            <p:nvPr/>
          </p:nvSpPr>
          <p:spPr>
            <a:xfrm>
              <a:off x="4639025" y="3768287"/>
              <a:ext cx="56321" cy="58787"/>
            </a:xfrm>
            <a:custGeom>
              <a:avLst/>
              <a:gdLst/>
              <a:ahLst/>
              <a:cxnLst/>
              <a:rect l="l" t="t" r="r" b="b"/>
              <a:pathLst>
                <a:path w="708" h="739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92"/>
                  </a:lnTo>
                  <a:lnTo>
                    <a:pt x="93" y="615"/>
                  </a:lnTo>
                  <a:lnTo>
                    <a:pt x="216" y="707"/>
                  </a:lnTo>
                  <a:lnTo>
                    <a:pt x="339" y="738"/>
                  </a:lnTo>
                  <a:lnTo>
                    <a:pt x="493" y="707"/>
                  </a:lnTo>
                  <a:lnTo>
                    <a:pt x="615" y="615"/>
                  </a:lnTo>
                  <a:lnTo>
                    <a:pt x="677" y="492"/>
                  </a:lnTo>
                  <a:lnTo>
                    <a:pt x="708" y="369"/>
                  </a:lnTo>
                  <a:lnTo>
                    <a:pt x="677" y="216"/>
                  </a:lnTo>
                  <a:lnTo>
                    <a:pt x="615" y="93"/>
                  </a:lnTo>
                  <a:lnTo>
                    <a:pt x="493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8"/>
            <p:cNvSpPr/>
            <p:nvPr/>
          </p:nvSpPr>
          <p:spPr>
            <a:xfrm>
              <a:off x="4641492" y="3919831"/>
              <a:ext cx="56321" cy="124734"/>
            </a:xfrm>
            <a:custGeom>
              <a:avLst/>
              <a:gdLst/>
              <a:ahLst/>
              <a:cxnLst/>
              <a:rect l="l" t="t" r="r" b="b"/>
              <a:pathLst>
                <a:path w="708" h="1568" extrusionOk="0">
                  <a:moveTo>
                    <a:pt x="246" y="1"/>
                  </a:moveTo>
                  <a:lnTo>
                    <a:pt x="462" y="677"/>
                  </a:lnTo>
                  <a:lnTo>
                    <a:pt x="1" y="677"/>
                  </a:lnTo>
                  <a:lnTo>
                    <a:pt x="554" y="1568"/>
                  </a:lnTo>
                  <a:lnTo>
                    <a:pt x="308" y="892"/>
                  </a:lnTo>
                  <a:lnTo>
                    <a:pt x="707" y="89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8"/>
            <p:cNvSpPr/>
            <p:nvPr/>
          </p:nvSpPr>
          <p:spPr>
            <a:xfrm>
              <a:off x="4533939" y="3286767"/>
              <a:ext cx="195613" cy="286062"/>
            </a:xfrm>
            <a:custGeom>
              <a:avLst/>
              <a:gdLst/>
              <a:ahLst/>
              <a:cxnLst/>
              <a:rect l="l" t="t" r="r" b="b"/>
              <a:pathLst>
                <a:path w="2459" h="3596" extrusionOk="0">
                  <a:moveTo>
                    <a:pt x="1" y="1"/>
                  </a:moveTo>
                  <a:lnTo>
                    <a:pt x="707" y="3596"/>
                  </a:lnTo>
                  <a:lnTo>
                    <a:pt x="2459" y="3596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A1D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8"/>
            <p:cNvSpPr/>
            <p:nvPr/>
          </p:nvSpPr>
          <p:spPr>
            <a:xfrm>
              <a:off x="4636639" y="3694941"/>
              <a:ext cx="80743" cy="34366"/>
            </a:xfrm>
            <a:custGeom>
              <a:avLst/>
              <a:gdLst/>
              <a:ahLst/>
              <a:cxnLst/>
              <a:rect l="l" t="t" r="r" b="b"/>
              <a:pathLst>
                <a:path w="1015" h="432" extrusionOk="0">
                  <a:moveTo>
                    <a:pt x="0" y="1"/>
                  </a:moveTo>
                  <a:lnTo>
                    <a:pt x="0" y="431"/>
                  </a:lnTo>
                  <a:lnTo>
                    <a:pt x="1014" y="431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8"/>
            <p:cNvSpPr/>
            <p:nvPr/>
          </p:nvSpPr>
          <p:spPr>
            <a:xfrm>
              <a:off x="4697734" y="3699873"/>
              <a:ext cx="14717" cy="26967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0" y="0"/>
                  </a:moveTo>
                  <a:lnTo>
                    <a:pt x="0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8"/>
            <p:cNvSpPr/>
            <p:nvPr/>
          </p:nvSpPr>
          <p:spPr>
            <a:xfrm>
              <a:off x="4678164" y="3699873"/>
              <a:ext cx="14717" cy="26967"/>
            </a:xfrm>
            <a:custGeom>
              <a:avLst/>
              <a:gdLst/>
              <a:ahLst/>
              <a:cxnLst/>
              <a:rect l="l" t="t" r="r" b="b"/>
              <a:pathLst>
                <a:path w="185" h="339" extrusionOk="0">
                  <a:moveTo>
                    <a:pt x="1" y="0"/>
                  </a:moveTo>
                  <a:lnTo>
                    <a:pt x="1" y="338"/>
                  </a:lnTo>
                  <a:lnTo>
                    <a:pt x="185" y="33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8"/>
            <p:cNvSpPr/>
            <p:nvPr/>
          </p:nvSpPr>
          <p:spPr>
            <a:xfrm>
              <a:off x="4624388" y="3702339"/>
              <a:ext cx="12330" cy="22035"/>
            </a:xfrm>
            <a:custGeom>
              <a:avLst/>
              <a:gdLst/>
              <a:ahLst/>
              <a:cxnLst/>
              <a:rect l="l" t="t" r="r" b="b"/>
              <a:pathLst>
                <a:path w="155" h="277" extrusionOk="0">
                  <a:moveTo>
                    <a:pt x="1" y="0"/>
                  </a:moveTo>
                  <a:lnTo>
                    <a:pt x="1" y="277"/>
                  </a:lnTo>
                  <a:lnTo>
                    <a:pt x="154" y="27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8"/>
            <p:cNvSpPr/>
            <p:nvPr/>
          </p:nvSpPr>
          <p:spPr>
            <a:xfrm>
              <a:off x="4658595" y="3699873"/>
              <a:ext cx="17183" cy="26967"/>
            </a:xfrm>
            <a:custGeom>
              <a:avLst/>
              <a:gdLst/>
              <a:ahLst/>
              <a:cxnLst/>
              <a:rect l="l" t="t" r="r" b="b"/>
              <a:pathLst>
                <a:path w="216" h="339" extrusionOk="0">
                  <a:moveTo>
                    <a:pt x="62" y="0"/>
                  </a:moveTo>
                  <a:lnTo>
                    <a:pt x="124" y="154"/>
                  </a:lnTo>
                  <a:lnTo>
                    <a:pt x="1" y="154"/>
                  </a:lnTo>
                  <a:lnTo>
                    <a:pt x="154" y="338"/>
                  </a:lnTo>
                  <a:lnTo>
                    <a:pt x="93" y="185"/>
                  </a:lnTo>
                  <a:lnTo>
                    <a:pt x="216" y="18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8"/>
            <p:cNvSpPr/>
            <p:nvPr/>
          </p:nvSpPr>
          <p:spPr>
            <a:xfrm>
              <a:off x="4658595" y="3521441"/>
              <a:ext cx="58787" cy="34286"/>
            </a:xfrm>
            <a:custGeom>
              <a:avLst/>
              <a:gdLst/>
              <a:ahLst/>
              <a:cxnLst/>
              <a:rect l="l" t="t" r="r" b="b"/>
              <a:pathLst>
                <a:path w="739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8"/>
            <p:cNvSpPr/>
            <p:nvPr/>
          </p:nvSpPr>
          <p:spPr>
            <a:xfrm>
              <a:off x="4597500" y="3521441"/>
              <a:ext cx="58708" cy="34286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1" y="0"/>
                  </a:moveTo>
                  <a:lnTo>
                    <a:pt x="93" y="431"/>
                  </a:lnTo>
                  <a:lnTo>
                    <a:pt x="738" y="4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42C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8"/>
            <p:cNvSpPr/>
            <p:nvPr/>
          </p:nvSpPr>
          <p:spPr>
            <a:xfrm>
              <a:off x="4646424" y="3474983"/>
              <a:ext cx="58708" cy="34286"/>
            </a:xfrm>
            <a:custGeom>
              <a:avLst/>
              <a:gdLst/>
              <a:ahLst/>
              <a:cxnLst/>
              <a:rect l="l" t="t" r="r" b="b"/>
              <a:pathLst>
                <a:path w="738" h="431" extrusionOk="0">
                  <a:moveTo>
                    <a:pt x="0" y="1"/>
                  </a:moveTo>
                  <a:lnTo>
                    <a:pt x="123" y="431"/>
                  </a:lnTo>
                  <a:lnTo>
                    <a:pt x="738" y="43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8"/>
            <p:cNvSpPr/>
            <p:nvPr/>
          </p:nvSpPr>
          <p:spPr>
            <a:xfrm>
              <a:off x="4587715" y="3474983"/>
              <a:ext cx="56321" cy="34286"/>
            </a:xfrm>
            <a:custGeom>
              <a:avLst/>
              <a:gdLst/>
              <a:ahLst/>
              <a:cxnLst/>
              <a:rect l="l" t="t" r="r" b="b"/>
              <a:pathLst>
                <a:path w="708" h="431" extrusionOk="0">
                  <a:moveTo>
                    <a:pt x="1" y="1"/>
                  </a:moveTo>
                  <a:lnTo>
                    <a:pt x="93" y="431"/>
                  </a:lnTo>
                  <a:lnTo>
                    <a:pt x="707" y="431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8"/>
            <p:cNvSpPr/>
            <p:nvPr/>
          </p:nvSpPr>
          <p:spPr>
            <a:xfrm>
              <a:off x="4636639" y="3426139"/>
              <a:ext cx="58708" cy="3667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8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8"/>
            <p:cNvSpPr/>
            <p:nvPr/>
          </p:nvSpPr>
          <p:spPr>
            <a:xfrm>
              <a:off x="4575544" y="3426139"/>
              <a:ext cx="58708" cy="36673"/>
            </a:xfrm>
            <a:custGeom>
              <a:avLst/>
              <a:gdLst/>
              <a:ahLst/>
              <a:cxnLst/>
              <a:rect l="l" t="t" r="r" b="b"/>
              <a:pathLst>
                <a:path w="738" h="461" extrusionOk="0">
                  <a:moveTo>
                    <a:pt x="0" y="0"/>
                  </a:moveTo>
                  <a:lnTo>
                    <a:pt x="123" y="461"/>
                  </a:lnTo>
                  <a:lnTo>
                    <a:pt x="737" y="461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8"/>
            <p:cNvSpPr/>
            <p:nvPr/>
          </p:nvSpPr>
          <p:spPr>
            <a:xfrm>
              <a:off x="4553509" y="3301484"/>
              <a:ext cx="129587" cy="112484"/>
            </a:xfrm>
            <a:custGeom>
              <a:avLst/>
              <a:gdLst/>
              <a:ahLst/>
              <a:cxnLst/>
              <a:rect l="l" t="t" r="r" b="b"/>
              <a:pathLst>
                <a:path w="1629" h="1414" extrusionOk="0">
                  <a:moveTo>
                    <a:pt x="1" y="0"/>
                  </a:moveTo>
                  <a:lnTo>
                    <a:pt x="277" y="1413"/>
                  </a:lnTo>
                  <a:lnTo>
                    <a:pt x="1629" y="1413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rgbClr val="C5CF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8"/>
            <p:cNvSpPr/>
            <p:nvPr/>
          </p:nvSpPr>
          <p:spPr>
            <a:xfrm>
              <a:off x="4705052" y="3790322"/>
              <a:ext cx="581829" cy="178510"/>
            </a:xfrm>
            <a:custGeom>
              <a:avLst/>
              <a:gdLst/>
              <a:ahLst/>
              <a:cxnLst/>
              <a:rect l="l" t="t" r="r" b="b"/>
              <a:pathLst>
                <a:path w="7314" h="2244" extrusionOk="0">
                  <a:moveTo>
                    <a:pt x="1" y="0"/>
                  </a:moveTo>
                  <a:lnTo>
                    <a:pt x="1" y="185"/>
                  </a:lnTo>
                  <a:lnTo>
                    <a:pt x="3165" y="185"/>
                  </a:lnTo>
                  <a:lnTo>
                    <a:pt x="3319" y="246"/>
                  </a:lnTo>
                  <a:lnTo>
                    <a:pt x="3503" y="338"/>
                  </a:lnTo>
                  <a:lnTo>
                    <a:pt x="3626" y="461"/>
                  </a:lnTo>
                  <a:lnTo>
                    <a:pt x="3749" y="584"/>
                  </a:lnTo>
                  <a:lnTo>
                    <a:pt x="3841" y="768"/>
                  </a:lnTo>
                  <a:lnTo>
                    <a:pt x="3903" y="953"/>
                  </a:lnTo>
                  <a:lnTo>
                    <a:pt x="3933" y="1137"/>
                  </a:lnTo>
                  <a:lnTo>
                    <a:pt x="3933" y="1352"/>
                  </a:lnTo>
                  <a:lnTo>
                    <a:pt x="3995" y="1567"/>
                  </a:lnTo>
                  <a:lnTo>
                    <a:pt x="4118" y="1752"/>
                  </a:lnTo>
                  <a:lnTo>
                    <a:pt x="4241" y="1936"/>
                  </a:lnTo>
                  <a:lnTo>
                    <a:pt x="4425" y="2059"/>
                  </a:lnTo>
                  <a:lnTo>
                    <a:pt x="4609" y="2182"/>
                  </a:lnTo>
                  <a:lnTo>
                    <a:pt x="4824" y="2243"/>
                  </a:lnTo>
                  <a:lnTo>
                    <a:pt x="7313" y="2243"/>
                  </a:lnTo>
                  <a:lnTo>
                    <a:pt x="7313" y="2090"/>
                  </a:lnTo>
                  <a:lnTo>
                    <a:pt x="5040" y="2090"/>
                  </a:lnTo>
                  <a:lnTo>
                    <a:pt x="4855" y="2059"/>
                  </a:lnTo>
                  <a:lnTo>
                    <a:pt x="4671" y="2028"/>
                  </a:lnTo>
                  <a:lnTo>
                    <a:pt x="4517" y="1936"/>
                  </a:lnTo>
                  <a:lnTo>
                    <a:pt x="4364" y="1813"/>
                  </a:lnTo>
                  <a:lnTo>
                    <a:pt x="4241" y="1659"/>
                  </a:lnTo>
                  <a:lnTo>
                    <a:pt x="4148" y="1506"/>
                  </a:lnTo>
                  <a:lnTo>
                    <a:pt x="4118" y="1321"/>
                  </a:lnTo>
                  <a:lnTo>
                    <a:pt x="4087" y="1137"/>
                  </a:lnTo>
                  <a:lnTo>
                    <a:pt x="4056" y="891"/>
                  </a:lnTo>
                  <a:lnTo>
                    <a:pt x="3995" y="707"/>
                  </a:lnTo>
                  <a:lnTo>
                    <a:pt x="3903" y="492"/>
                  </a:lnTo>
                  <a:lnTo>
                    <a:pt x="3749" y="338"/>
                  </a:lnTo>
                  <a:lnTo>
                    <a:pt x="3595" y="185"/>
                  </a:lnTo>
                  <a:lnTo>
                    <a:pt x="3411" y="92"/>
                  </a:lnTo>
                  <a:lnTo>
                    <a:pt x="3196" y="31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8"/>
            <p:cNvSpPr/>
            <p:nvPr/>
          </p:nvSpPr>
          <p:spPr>
            <a:xfrm>
              <a:off x="4700200" y="3780537"/>
              <a:ext cx="26967" cy="34286"/>
            </a:xfrm>
            <a:custGeom>
              <a:avLst/>
              <a:gdLst/>
              <a:ahLst/>
              <a:cxnLst/>
              <a:rect l="l" t="t" r="r" b="b"/>
              <a:pathLst>
                <a:path w="339" h="431" extrusionOk="0">
                  <a:moveTo>
                    <a:pt x="0" y="0"/>
                  </a:moveTo>
                  <a:lnTo>
                    <a:pt x="0" y="430"/>
                  </a:lnTo>
                  <a:lnTo>
                    <a:pt x="154" y="430"/>
                  </a:lnTo>
                  <a:lnTo>
                    <a:pt x="215" y="400"/>
                  </a:lnTo>
                  <a:lnTo>
                    <a:pt x="277" y="369"/>
                  </a:lnTo>
                  <a:lnTo>
                    <a:pt x="307" y="308"/>
                  </a:lnTo>
                  <a:lnTo>
                    <a:pt x="338" y="246"/>
                  </a:lnTo>
                  <a:lnTo>
                    <a:pt x="338" y="185"/>
                  </a:lnTo>
                  <a:lnTo>
                    <a:pt x="307" y="123"/>
                  </a:lnTo>
                  <a:lnTo>
                    <a:pt x="277" y="62"/>
                  </a:lnTo>
                  <a:lnTo>
                    <a:pt x="215" y="31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DEA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8"/>
            <p:cNvSpPr/>
            <p:nvPr/>
          </p:nvSpPr>
          <p:spPr>
            <a:xfrm>
              <a:off x="4656208" y="3773219"/>
              <a:ext cx="51389" cy="46457"/>
            </a:xfrm>
            <a:custGeom>
              <a:avLst/>
              <a:gdLst/>
              <a:ahLst/>
              <a:cxnLst/>
              <a:rect l="l" t="t" r="r" b="b"/>
              <a:pathLst>
                <a:path w="646" h="584" extrusionOk="0">
                  <a:moveTo>
                    <a:pt x="92" y="0"/>
                  </a:moveTo>
                  <a:lnTo>
                    <a:pt x="31" y="31"/>
                  </a:lnTo>
                  <a:lnTo>
                    <a:pt x="0" y="123"/>
                  </a:lnTo>
                  <a:lnTo>
                    <a:pt x="0" y="492"/>
                  </a:lnTo>
                  <a:lnTo>
                    <a:pt x="31" y="553"/>
                  </a:lnTo>
                  <a:lnTo>
                    <a:pt x="92" y="584"/>
                  </a:lnTo>
                  <a:lnTo>
                    <a:pt x="553" y="584"/>
                  </a:lnTo>
                  <a:lnTo>
                    <a:pt x="615" y="553"/>
                  </a:lnTo>
                  <a:lnTo>
                    <a:pt x="645" y="492"/>
                  </a:lnTo>
                  <a:lnTo>
                    <a:pt x="645" y="430"/>
                  </a:lnTo>
                  <a:lnTo>
                    <a:pt x="645" y="184"/>
                  </a:lnTo>
                  <a:lnTo>
                    <a:pt x="645" y="123"/>
                  </a:lnTo>
                  <a:lnTo>
                    <a:pt x="615" y="62"/>
                  </a:lnTo>
                  <a:lnTo>
                    <a:pt x="553" y="31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D39D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8"/>
            <p:cNvSpPr/>
            <p:nvPr/>
          </p:nvSpPr>
          <p:spPr>
            <a:xfrm>
              <a:off x="5267237" y="3946719"/>
              <a:ext cx="34286" cy="34286"/>
            </a:xfrm>
            <a:custGeom>
              <a:avLst/>
              <a:gdLst/>
              <a:ahLst/>
              <a:cxnLst/>
              <a:rect l="l" t="t" r="r" b="b"/>
              <a:pathLst>
                <a:path w="431" h="431" extrusionOk="0">
                  <a:moveTo>
                    <a:pt x="216" y="1"/>
                  </a:moveTo>
                  <a:lnTo>
                    <a:pt x="123" y="31"/>
                  </a:lnTo>
                  <a:lnTo>
                    <a:pt x="62" y="6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308"/>
                  </a:lnTo>
                  <a:lnTo>
                    <a:pt x="62" y="369"/>
                  </a:lnTo>
                  <a:lnTo>
                    <a:pt x="123" y="431"/>
                  </a:lnTo>
                  <a:lnTo>
                    <a:pt x="308" y="431"/>
                  </a:lnTo>
                  <a:lnTo>
                    <a:pt x="369" y="369"/>
                  </a:lnTo>
                  <a:lnTo>
                    <a:pt x="400" y="308"/>
                  </a:lnTo>
                  <a:lnTo>
                    <a:pt x="431" y="216"/>
                  </a:lnTo>
                  <a:lnTo>
                    <a:pt x="400" y="124"/>
                  </a:lnTo>
                  <a:lnTo>
                    <a:pt x="369" y="62"/>
                  </a:lnTo>
                  <a:lnTo>
                    <a:pt x="308" y="3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403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5" name="Google Shape;3265;p58"/>
          <p:cNvSpPr/>
          <p:nvPr/>
        </p:nvSpPr>
        <p:spPr>
          <a:xfrm>
            <a:off x="5357792" y="410293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3266;p58"/>
          <p:cNvSpPr/>
          <p:nvPr/>
        </p:nvSpPr>
        <p:spPr>
          <a:xfrm>
            <a:off x="5357792" y="1304217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3267;p58"/>
          <p:cNvSpPr/>
          <p:nvPr/>
        </p:nvSpPr>
        <p:spPr>
          <a:xfrm>
            <a:off x="5357792" y="3253642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268" name="Google Shape;3268;p58"/>
          <p:cNvSpPr txBox="1"/>
          <p:nvPr/>
        </p:nvSpPr>
        <p:spPr>
          <a:xfrm>
            <a:off x="6951950" y="1245638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Economic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69" name="Google Shape;3269;p58"/>
          <p:cNvSpPr txBox="1"/>
          <p:nvPr/>
        </p:nvSpPr>
        <p:spPr>
          <a:xfrm>
            <a:off x="6113050" y="1496938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 ha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beautiful name and is the second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planet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0" name="Google Shape;3270;p58"/>
          <p:cNvSpPr txBox="1"/>
          <p:nvPr/>
        </p:nvSpPr>
        <p:spPr>
          <a:xfrm>
            <a:off x="6951950" y="2164461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No pollution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71" name="Google Shape;3271;p58"/>
          <p:cNvSpPr txBox="1"/>
          <p:nvPr/>
        </p:nvSpPr>
        <p:spPr>
          <a:xfrm>
            <a:off x="6113050" y="2415754"/>
            <a:ext cx="257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the Sun and the smallest one in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2" name="Google Shape;3272;p58"/>
          <p:cNvSpPr txBox="1"/>
          <p:nvPr/>
        </p:nvSpPr>
        <p:spPr>
          <a:xfrm>
            <a:off x="6951950" y="3083289"/>
            <a:ext cx="17349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Spare parts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73" name="Google Shape;3273;p58"/>
          <p:cNvSpPr txBox="1"/>
          <p:nvPr/>
        </p:nvSpPr>
        <p:spPr>
          <a:xfrm>
            <a:off x="6113050" y="333238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cold place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4" name="Google Shape;3274;p58"/>
          <p:cNvSpPr txBox="1"/>
          <p:nvPr/>
        </p:nvSpPr>
        <p:spPr>
          <a:xfrm>
            <a:off x="7042487" y="4015962"/>
            <a:ext cx="16443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Customizable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75" name="Google Shape;3275;p58"/>
          <p:cNvSpPr txBox="1"/>
          <p:nvPr/>
        </p:nvSpPr>
        <p:spPr>
          <a:xfrm>
            <a:off x="6113050" y="4268562"/>
            <a:ext cx="2573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6" name="Google Shape;3276;p58"/>
          <p:cNvSpPr/>
          <p:nvPr/>
        </p:nvSpPr>
        <p:spPr>
          <a:xfrm>
            <a:off x="5357792" y="22789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58"/>
          <p:cNvGrpSpPr/>
          <p:nvPr/>
        </p:nvGrpSpPr>
        <p:grpSpPr>
          <a:xfrm>
            <a:off x="5485312" y="1402978"/>
            <a:ext cx="339253" cy="339253"/>
            <a:chOff x="1492675" y="2620775"/>
            <a:chExt cx="481825" cy="481825"/>
          </a:xfrm>
        </p:grpSpPr>
        <p:sp>
          <p:nvSpPr>
            <p:cNvPr id="3278" name="Google Shape;3278;p58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9" name="Google Shape;3279;p58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80" name="Google Shape;3280;p58"/>
          <p:cNvGrpSpPr/>
          <p:nvPr/>
        </p:nvGrpSpPr>
        <p:grpSpPr>
          <a:xfrm>
            <a:off x="5471919" y="3372374"/>
            <a:ext cx="366052" cy="356831"/>
            <a:chOff x="-31817400" y="3910025"/>
            <a:chExt cx="301675" cy="294075"/>
          </a:xfrm>
        </p:grpSpPr>
        <p:sp>
          <p:nvSpPr>
            <p:cNvPr id="3281" name="Google Shape;3281;p5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4" name="Google Shape;3284;p58"/>
          <p:cNvGrpSpPr/>
          <p:nvPr/>
        </p:nvGrpSpPr>
        <p:grpSpPr>
          <a:xfrm>
            <a:off x="5477311" y="4228374"/>
            <a:ext cx="355258" cy="355258"/>
            <a:chOff x="-50134375" y="3183175"/>
            <a:chExt cx="300100" cy="300100"/>
          </a:xfrm>
        </p:grpSpPr>
        <p:sp>
          <p:nvSpPr>
            <p:cNvPr id="3285" name="Google Shape;3285;p58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8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8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8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8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8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8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8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8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8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5" name="Google Shape;3295;p58"/>
          <p:cNvSpPr/>
          <p:nvPr/>
        </p:nvSpPr>
        <p:spPr>
          <a:xfrm>
            <a:off x="5485291" y="2406452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296" name="Google Shape;3296;p58"/>
          <p:cNvSpPr/>
          <p:nvPr/>
        </p:nvSpPr>
        <p:spPr>
          <a:xfrm>
            <a:off x="621553" y="1304225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7" name="Google Shape;3297;p58"/>
          <p:cNvSpPr/>
          <p:nvPr/>
        </p:nvSpPr>
        <p:spPr>
          <a:xfrm>
            <a:off x="621550" y="1304225"/>
            <a:ext cx="764400" cy="7644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8" name="Google Shape;3298;p58"/>
          <p:cNvSpPr/>
          <p:nvPr/>
        </p:nvSpPr>
        <p:spPr>
          <a:xfrm>
            <a:off x="1566644" y="1304225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9" name="Google Shape;3299;p58"/>
          <p:cNvSpPr/>
          <p:nvPr/>
        </p:nvSpPr>
        <p:spPr>
          <a:xfrm>
            <a:off x="1566641" y="1304225"/>
            <a:ext cx="764400" cy="7644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0" name="Google Shape;3300;p58"/>
          <p:cNvSpPr/>
          <p:nvPr/>
        </p:nvSpPr>
        <p:spPr>
          <a:xfrm>
            <a:off x="2586616" y="1304222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1" name="Google Shape;3301;p58"/>
          <p:cNvSpPr/>
          <p:nvPr/>
        </p:nvSpPr>
        <p:spPr>
          <a:xfrm>
            <a:off x="2586613" y="1304222"/>
            <a:ext cx="764400" cy="764400"/>
          </a:xfrm>
          <a:prstGeom prst="blockArc">
            <a:avLst>
              <a:gd name="adj1" fmla="val 14757504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3302;p58"/>
          <p:cNvSpPr/>
          <p:nvPr/>
        </p:nvSpPr>
        <p:spPr>
          <a:xfrm>
            <a:off x="3557076" y="1304222"/>
            <a:ext cx="764400" cy="7644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3303;p58"/>
          <p:cNvSpPr/>
          <p:nvPr/>
        </p:nvSpPr>
        <p:spPr>
          <a:xfrm>
            <a:off x="3557073" y="1304222"/>
            <a:ext cx="764400" cy="764400"/>
          </a:xfrm>
          <a:prstGeom prst="blockArc">
            <a:avLst>
              <a:gd name="adj1" fmla="val 16879561"/>
              <a:gd name="adj2" fmla="val 4460835"/>
              <a:gd name="adj3" fmla="val 253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58"/>
          <p:cNvSpPr txBox="1"/>
          <p:nvPr/>
        </p:nvSpPr>
        <p:spPr>
          <a:xfrm>
            <a:off x="621589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05" name="Google Shape;3305;p58"/>
          <p:cNvSpPr txBox="1"/>
          <p:nvPr/>
        </p:nvSpPr>
        <p:spPr>
          <a:xfrm>
            <a:off x="1566690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06" name="Google Shape;3306;p58"/>
          <p:cNvSpPr txBox="1"/>
          <p:nvPr/>
        </p:nvSpPr>
        <p:spPr>
          <a:xfrm>
            <a:off x="2586651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07" name="Google Shape;3307;p58"/>
          <p:cNvSpPr txBox="1"/>
          <p:nvPr/>
        </p:nvSpPr>
        <p:spPr>
          <a:xfrm>
            <a:off x="3531753" y="2120375"/>
            <a:ext cx="7644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p59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313" name="Google Shape;3313;p59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</a:rPr>
              <a:t>S</a:t>
            </a:r>
            <a:r>
              <a:rPr lang="en" sz="12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 b="1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not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5D74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314" name="Google Shape;3314;p59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60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60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1" name="Google Shape;3321;p60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322" name="Google Shape;3322;p60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323" name="Google Shape;3323;p6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324" name="Google Shape;3324;p6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325" name="Google Shape;3325;p6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6" name="Google Shape;3326;p6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27" name="Google Shape;3327;p6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8" name="Google Shape;3328;p6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329" name="Google Shape;3329;p6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330" name="Google Shape;3330;p6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3331;p6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32" name="Google Shape;3332;p6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333" name="Google Shape;3333;p6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6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5" name="Google Shape;3335;p6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6" name="Google Shape;3336;p6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37" name="Google Shape;3337;p6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338" name="Google Shape;3338;p6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339" name="Google Shape;3339;p6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0" name="Google Shape;3340;p6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41" name="Google Shape;3341;p6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342" name="Google Shape;3342;p6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3" name="Google Shape;3343;p6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4" name="Google Shape;3344;p6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6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46" name="Google Shape;3346;p6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347" name="Google Shape;3347;p6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348" name="Google Shape;3348;p6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6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0" name="Google Shape;3350;p6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351" name="Google Shape;3351;p6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2" name="Google Shape;3352;p6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53" name="Google Shape;3353;p6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354" name="Google Shape;3354;p6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355" name="Google Shape;3355;p6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6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7" name="Google Shape;3357;p6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358" name="Google Shape;3358;p6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6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6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6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6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771;p44">
            <a:extLst>
              <a:ext uri="{FF2B5EF4-FFF2-40B4-BE49-F238E27FC236}">
                <a16:creationId xmlns:a16="http://schemas.microsoft.com/office/drawing/2014/main" id="{90FE9CDC-AEB1-434D-A896-ACDCAB2638B4}"/>
              </a:ext>
            </a:extLst>
          </p:cNvPr>
          <p:cNvGrpSpPr/>
          <p:nvPr/>
        </p:nvGrpSpPr>
        <p:grpSpPr>
          <a:xfrm flipH="1">
            <a:off x="130738" y="2118392"/>
            <a:ext cx="1504997" cy="1465579"/>
            <a:chOff x="2989138" y="1254675"/>
            <a:chExt cx="3165779" cy="2875045"/>
          </a:xfrm>
        </p:grpSpPr>
        <p:sp>
          <p:nvSpPr>
            <p:cNvPr id="135" name="Google Shape;1772;p44">
              <a:extLst>
                <a:ext uri="{FF2B5EF4-FFF2-40B4-BE49-F238E27FC236}">
                  <a16:creationId xmlns:a16="http://schemas.microsoft.com/office/drawing/2014/main" id="{955B889D-7126-4D63-ADF3-0ABB9181D061}"/>
                </a:ext>
              </a:extLst>
            </p:cNvPr>
            <p:cNvSpPr/>
            <p:nvPr/>
          </p:nvSpPr>
          <p:spPr>
            <a:xfrm>
              <a:off x="4809582" y="1254675"/>
              <a:ext cx="1345334" cy="2319573"/>
            </a:xfrm>
            <a:custGeom>
              <a:avLst/>
              <a:gdLst/>
              <a:ahLst/>
              <a:cxnLst/>
              <a:rect l="l" t="t" r="r" b="b"/>
              <a:pathLst>
                <a:path w="19051" h="32847" extrusionOk="0">
                  <a:moveTo>
                    <a:pt x="5654" y="0"/>
                  </a:moveTo>
                  <a:lnTo>
                    <a:pt x="4978" y="31"/>
                  </a:lnTo>
                  <a:lnTo>
                    <a:pt x="4302" y="154"/>
                  </a:lnTo>
                  <a:lnTo>
                    <a:pt x="3964" y="216"/>
                  </a:lnTo>
                  <a:lnTo>
                    <a:pt x="3657" y="308"/>
                  </a:lnTo>
                  <a:lnTo>
                    <a:pt x="3319" y="431"/>
                  </a:lnTo>
                  <a:lnTo>
                    <a:pt x="3011" y="554"/>
                  </a:lnTo>
                  <a:lnTo>
                    <a:pt x="2704" y="707"/>
                  </a:lnTo>
                  <a:lnTo>
                    <a:pt x="2428" y="892"/>
                  </a:lnTo>
                  <a:lnTo>
                    <a:pt x="2120" y="1076"/>
                  </a:lnTo>
                  <a:lnTo>
                    <a:pt x="1844" y="1291"/>
                  </a:lnTo>
                  <a:lnTo>
                    <a:pt x="1598" y="1537"/>
                  </a:lnTo>
                  <a:lnTo>
                    <a:pt x="1322" y="1813"/>
                  </a:lnTo>
                  <a:lnTo>
                    <a:pt x="1106" y="2090"/>
                  </a:lnTo>
                  <a:lnTo>
                    <a:pt x="861" y="2397"/>
                  </a:lnTo>
                  <a:lnTo>
                    <a:pt x="553" y="2889"/>
                  </a:lnTo>
                  <a:lnTo>
                    <a:pt x="338" y="3411"/>
                  </a:lnTo>
                  <a:lnTo>
                    <a:pt x="154" y="3933"/>
                  </a:lnTo>
                  <a:lnTo>
                    <a:pt x="62" y="4456"/>
                  </a:lnTo>
                  <a:lnTo>
                    <a:pt x="0" y="4978"/>
                  </a:lnTo>
                  <a:lnTo>
                    <a:pt x="0" y="5500"/>
                  </a:lnTo>
                  <a:lnTo>
                    <a:pt x="62" y="6023"/>
                  </a:lnTo>
                  <a:lnTo>
                    <a:pt x="185" y="6545"/>
                  </a:lnTo>
                  <a:lnTo>
                    <a:pt x="338" y="7067"/>
                  </a:lnTo>
                  <a:lnTo>
                    <a:pt x="523" y="7559"/>
                  </a:lnTo>
                  <a:lnTo>
                    <a:pt x="768" y="8051"/>
                  </a:lnTo>
                  <a:lnTo>
                    <a:pt x="1045" y="8512"/>
                  </a:lnTo>
                  <a:lnTo>
                    <a:pt x="1352" y="8972"/>
                  </a:lnTo>
                  <a:lnTo>
                    <a:pt x="1690" y="9372"/>
                  </a:lnTo>
                  <a:lnTo>
                    <a:pt x="2090" y="9771"/>
                  </a:lnTo>
                  <a:lnTo>
                    <a:pt x="2489" y="10171"/>
                  </a:lnTo>
                  <a:lnTo>
                    <a:pt x="2889" y="10478"/>
                  </a:lnTo>
                  <a:lnTo>
                    <a:pt x="3319" y="10816"/>
                  </a:lnTo>
                  <a:lnTo>
                    <a:pt x="3749" y="11093"/>
                  </a:lnTo>
                  <a:lnTo>
                    <a:pt x="4179" y="11369"/>
                  </a:lnTo>
                  <a:lnTo>
                    <a:pt x="5101" y="11861"/>
                  </a:lnTo>
                  <a:lnTo>
                    <a:pt x="6023" y="12322"/>
                  </a:lnTo>
                  <a:lnTo>
                    <a:pt x="6975" y="12752"/>
                  </a:lnTo>
                  <a:lnTo>
                    <a:pt x="7928" y="13151"/>
                  </a:lnTo>
                  <a:lnTo>
                    <a:pt x="8880" y="13581"/>
                  </a:lnTo>
                  <a:lnTo>
                    <a:pt x="9833" y="14011"/>
                  </a:lnTo>
                  <a:lnTo>
                    <a:pt x="10509" y="14349"/>
                  </a:lnTo>
                  <a:lnTo>
                    <a:pt x="11215" y="14687"/>
                  </a:lnTo>
                  <a:lnTo>
                    <a:pt x="11891" y="15087"/>
                  </a:lnTo>
                  <a:lnTo>
                    <a:pt x="12567" y="15486"/>
                  </a:lnTo>
                  <a:lnTo>
                    <a:pt x="13243" y="15916"/>
                  </a:lnTo>
                  <a:lnTo>
                    <a:pt x="13888" y="16347"/>
                  </a:lnTo>
                  <a:lnTo>
                    <a:pt x="14503" y="16808"/>
                  </a:lnTo>
                  <a:lnTo>
                    <a:pt x="15117" y="17268"/>
                  </a:lnTo>
                  <a:lnTo>
                    <a:pt x="15486" y="17606"/>
                  </a:lnTo>
                  <a:lnTo>
                    <a:pt x="15824" y="17944"/>
                  </a:lnTo>
                  <a:lnTo>
                    <a:pt x="16131" y="18282"/>
                  </a:lnTo>
                  <a:lnTo>
                    <a:pt x="16439" y="18651"/>
                  </a:lnTo>
                  <a:lnTo>
                    <a:pt x="16746" y="19020"/>
                  </a:lnTo>
                  <a:lnTo>
                    <a:pt x="16992" y="19419"/>
                  </a:lnTo>
                  <a:lnTo>
                    <a:pt x="17237" y="19819"/>
                  </a:lnTo>
                  <a:lnTo>
                    <a:pt x="17453" y="20249"/>
                  </a:lnTo>
                  <a:lnTo>
                    <a:pt x="17668" y="20679"/>
                  </a:lnTo>
                  <a:lnTo>
                    <a:pt x="17852" y="21109"/>
                  </a:lnTo>
                  <a:lnTo>
                    <a:pt x="18006" y="21570"/>
                  </a:lnTo>
                  <a:lnTo>
                    <a:pt x="18159" y="22031"/>
                  </a:lnTo>
                  <a:lnTo>
                    <a:pt x="18282" y="22492"/>
                  </a:lnTo>
                  <a:lnTo>
                    <a:pt x="18374" y="22953"/>
                  </a:lnTo>
                  <a:lnTo>
                    <a:pt x="18466" y="23414"/>
                  </a:lnTo>
                  <a:lnTo>
                    <a:pt x="18528" y="23905"/>
                  </a:lnTo>
                  <a:lnTo>
                    <a:pt x="18620" y="24735"/>
                  </a:lnTo>
                  <a:lnTo>
                    <a:pt x="18620" y="25626"/>
                  </a:lnTo>
                  <a:lnTo>
                    <a:pt x="18589" y="26056"/>
                  </a:lnTo>
                  <a:lnTo>
                    <a:pt x="18528" y="26486"/>
                  </a:lnTo>
                  <a:lnTo>
                    <a:pt x="18466" y="26947"/>
                  </a:lnTo>
                  <a:lnTo>
                    <a:pt x="18405" y="27377"/>
                  </a:lnTo>
                  <a:lnTo>
                    <a:pt x="18282" y="27807"/>
                  </a:lnTo>
                  <a:lnTo>
                    <a:pt x="18159" y="28238"/>
                  </a:lnTo>
                  <a:lnTo>
                    <a:pt x="18006" y="28637"/>
                  </a:lnTo>
                  <a:lnTo>
                    <a:pt x="17852" y="29036"/>
                  </a:lnTo>
                  <a:lnTo>
                    <a:pt x="17637" y="29436"/>
                  </a:lnTo>
                  <a:lnTo>
                    <a:pt x="17422" y="29805"/>
                  </a:lnTo>
                  <a:lnTo>
                    <a:pt x="17176" y="30143"/>
                  </a:lnTo>
                  <a:lnTo>
                    <a:pt x="16899" y="30480"/>
                  </a:lnTo>
                  <a:lnTo>
                    <a:pt x="16561" y="30818"/>
                  </a:lnTo>
                  <a:lnTo>
                    <a:pt x="16162" y="31126"/>
                  </a:lnTo>
                  <a:lnTo>
                    <a:pt x="15763" y="31402"/>
                  </a:lnTo>
                  <a:lnTo>
                    <a:pt x="15332" y="31679"/>
                  </a:lnTo>
                  <a:lnTo>
                    <a:pt x="14902" y="31894"/>
                  </a:lnTo>
                  <a:lnTo>
                    <a:pt x="14441" y="32078"/>
                  </a:lnTo>
                  <a:lnTo>
                    <a:pt x="13981" y="32232"/>
                  </a:lnTo>
                  <a:lnTo>
                    <a:pt x="13520" y="32355"/>
                  </a:lnTo>
                  <a:lnTo>
                    <a:pt x="13182" y="32416"/>
                  </a:lnTo>
                  <a:lnTo>
                    <a:pt x="12567" y="32416"/>
                  </a:lnTo>
                  <a:lnTo>
                    <a:pt x="12260" y="32385"/>
                  </a:lnTo>
                  <a:lnTo>
                    <a:pt x="11953" y="32324"/>
                  </a:lnTo>
                  <a:lnTo>
                    <a:pt x="11645" y="32263"/>
                  </a:lnTo>
                  <a:lnTo>
                    <a:pt x="11062" y="32048"/>
                  </a:lnTo>
                  <a:lnTo>
                    <a:pt x="10509" y="31802"/>
                  </a:lnTo>
                  <a:lnTo>
                    <a:pt x="9925" y="31494"/>
                  </a:lnTo>
                  <a:lnTo>
                    <a:pt x="8849" y="30849"/>
                  </a:lnTo>
                  <a:lnTo>
                    <a:pt x="8757" y="30818"/>
                  </a:lnTo>
                  <a:lnTo>
                    <a:pt x="8696" y="30818"/>
                  </a:lnTo>
                  <a:lnTo>
                    <a:pt x="8634" y="30880"/>
                  </a:lnTo>
                  <a:lnTo>
                    <a:pt x="8573" y="30941"/>
                  </a:lnTo>
                  <a:lnTo>
                    <a:pt x="8542" y="31003"/>
                  </a:lnTo>
                  <a:lnTo>
                    <a:pt x="8542" y="31095"/>
                  </a:lnTo>
                  <a:lnTo>
                    <a:pt x="8573" y="31156"/>
                  </a:lnTo>
                  <a:lnTo>
                    <a:pt x="8634" y="31218"/>
                  </a:lnTo>
                  <a:lnTo>
                    <a:pt x="9433" y="31710"/>
                  </a:lnTo>
                  <a:lnTo>
                    <a:pt x="10263" y="32170"/>
                  </a:lnTo>
                  <a:lnTo>
                    <a:pt x="10662" y="32355"/>
                  </a:lnTo>
                  <a:lnTo>
                    <a:pt x="11092" y="32539"/>
                  </a:lnTo>
                  <a:lnTo>
                    <a:pt x="11553" y="32693"/>
                  </a:lnTo>
                  <a:lnTo>
                    <a:pt x="11983" y="32785"/>
                  </a:lnTo>
                  <a:lnTo>
                    <a:pt x="12414" y="32846"/>
                  </a:lnTo>
                  <a:lnTo>
                    <a:pt x="12813" y="32846"/>
                  </a:lnTo>
                  <a:lnTo>
                    <a:pt x="13212" y="32816"/>
                  </a:lnTo>
                  <a:lnTo>
                    <a:pt x="13612" y="32754"/>
                  </a:lnTo>
                  <a:lnTo>
                    <a:pt x="13981" y="32662"/>
                  </a:lnTo>
                  <a:lnTo>
                    <a:pt x="14380" y="32539"/>
                  </a:lnTo>
                  <a:lnTo>
                    <a:pt x="14749" y="32416"/>
                  </a:lnTo>
                  <a:lnTo>
                    <a:pt x="15117" y="32232"/>
                  </a:lnTo>
                  <a:lnTo>
                    <a:pt x="15732" y="31925"/>
                  </a:lnTo>
                  <a:lnTo>
                    <a:pt x="16285" y="31556"/>
                  </a:lnTo>
                  <a:lnTo>
                    <a:pt x="16777" y="31156"/>
                  </a:lnTo>
                  <a:lnTo>
                    <a:pt x="17237" y="30665"/>
                  </a:lnTo>
                  <a:lnTo>
                    <a:pt x="17668" y="30173"/>
                  </a:lnTo>
                  <a:lnTo>
                    <a:pt x="18006" y="29620"/>
                  </a:lnTo>
                  <a:lnTo>
                    <a:pt x="18313" y="29036"/>
                  </a:lnTo>
                  <a:lnTo>
                    <a:pt x="18559" y="28391"/>
                  </a:lnTo>
                  <a:lnTo>
                    <a:pt x="18774" y="27592"/>
                  </a:lnTo>
                  <a:lnTo>
                    <a:pt x="18927" y="26824"/>
                  </a:lnTo>
                  <a:lnTo>
                    <a:pt x="19020" y="25995"/>
                  </a:lnTo>
                  <a:lnTo>
                    <a:pt x="19050" y="25196"/>
                  </a:lnTo>
                  <a:lnTo>
                    <a:pt x="19020" y="24397"/>
                  </a:lnTo>
                  <a:lnTo>
                    <a:pt x="18958" y="23567"/>
                  </a:lnTo>
                  <a:lnTo>
                    <a:pt x="18804" y="22768"/>
                  </a:lnTo>
                  <a:lnTo>
                    <a:pt x="18589" y="22000"/>
                  </a:lnTo>
                  <a:lnTo>
                    <a:pt x="18344" y="21232"/>
                  </a:lnTo>
                  <a:lnTo>
                    <a:pt x="18036" y="20495"/>
                  </a:lnTo>
                  <a:lnTo>
                    <a:pt x="17668" y="19757"/>
                  </a:lnTo>
                  <a:lnTo>
                    <a:pt x="17268" y="19081"/>
                  </a:lnTo>
                  <a:lnTo>
                    <a:pt x="16777" y="18436"/>
                  </a:lnTo>
                  <a:lnTo>
                    <a:pt x="16254" y="17791"/>
                  </a:lnTo>
                  <a:lnTo>
                    <a:pt x="15701" y="17238"/>
                  </a:lnTo>
                  <a:lnTo>
                    <a:pt x="15087" y="16715"/>
                  </a:lnTo>
                  <a:lnTo>
                    <a:pt x="14503" y="16254"/>
                  </a:lnTo>
                  <a:lnTo>
                    <a:pt x="13888" y="15855"/>
                  </a:lnTo>
                  <a:lnTo>
                    <a:pt x="13274" y="15425"/>
                  </a:lnTo>
                  <a:lnTo>
                    <a:pt x="12629" y="15025"/>
                  </a:lnTo>
                  <a:lnTo>
                    <a:pt x="11983" y="14657"/>
                  </a:lnTo>
                  <a:lnTo>
                    <a:pt x="11338" y="14288"/>
                  </a:lnTo>
                  <a:lnTo>
                    <a:pt x="10693" y="13950"/>
                  </a:lnTo>
                  <a:lnTo>
                    <a:pt x="10048" y="13643"/>
                  </a:lnTo>
                  <a:lnTo>
                    <a:pt x="9187" y="13243"/>
                  </a:lnTo>
                  <a:lnTo>
                    <a:pt x="8327" y="12875"/>
                  </a:lnTo>
                  <a:lnTo>
                    <a:pt x="7467" y="12537"/>
                  </a:lnTo>
                  <a:lnTo>
                    <a:pt x="6606" y="12168"/>
                  </a:lnTo>
                  <a:lnTo>
                    <a:pt x="5531" y="11646"/>
                  </a:lnTo>
                  <a:lnTo>
                    <a:pt x="5009" y="11369"/>
                  </a:lnTo>
                  <a:lnTo>
                    <a:pt x="4486" y="11062"/>
                  </a:lnTo>
                  <a:lnTo>
                    <a:pt x="3964" y="10724"/>
                  </a:lnTo>
                  <a:lnTo>
                    <a:pt x="3472" y="10386"/>
                  </a:lnTo>
                  <a:lnTo>
                    <a:pt x="2981" y="10017"/>
                  </a:lnTo>
                  <a:lnTo>
                    <a:pt x="2520" y="9618"/>
                  </a:lnTo>
                  <a:lnTo>
                    <a:pt x="2090" y="9188"/>
                  </a:lnTo>
                  <a:lnTo>
                    <a:pt x="1690" y="8757"/>
                  </a:lnTo>
                  <a:lnTo>
                    <a:pt x="1352" y="8266"/>
                  </a:lnTo>
                  <a:lnTo>
                    <a:pt x="1045" y="7774"/>
                  </a:lnTo>
                  <a:lnTo>
                    <a:pt x="799" y="7252"/>
                  </a:lnTo>
                  <a:lnTo>
                    <a:pt x="615" y="6668"/>
                  </a:lnTo>
                  <a:lnTo>
                    <a:pt x="492" y="6084"/>
                  </a:lnTo>
                  <a:lnTo>
                    <a:pt x="461" y="5777"/>
                  </a:lnTo>
                  <a:lnTo>
                    <a:pt x="430" y="5470"/>
                  </a:lnTo>
                  <a:lnTo>
                    <a:pt x="430" y="5101"/>
                  </a:lnTo>
                  <a:lnTo>
                    <a:pt x="461" y="4763"/>
                  </a:lnTo>
                  <a:lnTo>
                    <a:pt x="523" y="4394"/>
                  </a:lnTo>
                  <a:lnTo>
                    <a:pt x="584" y="4056"/>
                  </a:lnTo>
                  <a:lnTo>
                    <a:pt x="676" y="3749"/>
                  </a:lnTo>
                  <a:lnTo>
                    <a:pt x="799" y="3411"/>
                  </a:lnTo>
                  <a:lnTo>
                    <a:pt x="953" y="3104"/>
                  </a:lnTo>
                  <a:lnTo>
                    <a:pt x="1137" y="2827"/>
                  </a:lnTo>
                  <a:lnTo>
                    <a:pt x="1322" y="2520"/>
                  </a:lnTo>
                  <a:lnTo>
                    <a:pt x="1537" y="2274"/>
                  </a:lnTo>
                  <a:lnTo>
                    <a:pt x="1752" y="1998"/>
                  </a:lnTo>
                  <a:lnTo>
                    <a:pt x="1997" y="1752"/>
                  </a:lnTo>
                  <a:lnTo>
                    <a:pt x="2274" y="1537"/>
                  </a:lnTo>
                  <a:lnTo>
                    <a:pt x="2551" y="1322"/>
                  </a:lnTo>
                  <a:lnTo>
                    <a:pt x="2858" y="1137"/>
                  </a:lnTo>
                  <a:lnTo>
                    <a:pt x="3165" y="984"/>
                  </a:lnTo>
                  <a:lnTo>
                    <a:pt x="3626" y="769"/>
                  </a:lnTo>
                  <a:lnTo>
                    <a:pt x="4118" y="615"/>
                  </a:lnTo>
                  <a:lnTo>
                    <a:pt x="4609" y="492"/>
                  </a:lnTo>
                  <a:lnTo>
                    <a:pt x="5101" y="431"/>
                  </a:lnTo>
                  <a:lnTo>
                    <a:pt x="5592" y="400"/>
                  </a:lnTo>
                  <a:lnTo>
                    <a:pt x="6084" y="400"/>
                  </a:lnTo>
                  <a:lnTo>
                    <a:pt x="6576" y="431"/>
                  </a:lnTo>
                  <a:lnTo>
                    <a:pt x="7067" y="523"/>
                  </a:lnTo>
                  <a:lnTo>
                    <a:pt x="7559" y="615"/>
                  </a:lnTo>
                  <a:lnTo>
                    <a:pt x="8050" y="738"/>
                  </a:lnTo>
                  <a:lnTo>
                    <a:pt x="8542" y="892"/>
                  </a:lnTo>
                  <a:lnTo>
                    <a:pt x="9003" y="1076"/>
                  </a:lnTo>
                  <a:lnTo>
                    <a:pt x="9464" y="1291"/>
                  </a:lnTo>
                  <a:lnTo>
                    <a:pt x="9925" y="1506"/>
                  </a:lnTo>
                  <a:lnTo>
                    <a:pt x="10816" y="1967"/>
                  </a:lnTo>
                  <a:lnTo>
                    <a:pt x="10877" y="1998"/>
                  </a:lnTo>
                  <a:lnTo>
                    <a:pt x="10969" y="1998"/>
                  </a:lnTo>
                  <a:lnTo>
                    <a:pt x="11031" y="1967"/>
                  </a:lnTo>
                  <a:lnTo>
                    <a:pt x="11092" y="1905"/>
                  </a:lnTo>
                  <a:lnTo>
                    <a:pt x="11123" y="1813"/>
                  </a:lnTo>
                  <a:lnTo>
                    <a:pt x="11123" y="1752"/>
                  </a:lnTo>
                  <a:lnTo>
                    <a:pt x="11092" y="1660"/>
                  </a:lnTo>
                  <a:lnTo>
                    <a:pt x="11031" y="1598"/>
                  </a:lnTo>
                  <a:lnTo>
                    <a:pt x="10416" y="1260"/>
                  </a:lnTo>
                  <a:lnTo>
                    <a:pt x="9771" y="953"/>
                  </a:lnTo>
                  <a:lnTo>
                    <a:pt x="9126" y="707"/>
                  </a:lnTo>
                  <a:lnTo>
                    <a:pt x="8450" y="461"/>
                  </a:lnTo>
                  <a:lnTo>
                    <a:pt x="7774" y="277"/>
                  </a:lnTo>
                  <a:lnTo>
                    <a:pt x="7067" y="123"/>
                  </a:lnTo>
                  <a:lnTo>
                    <a:pt x="6361" y="31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73;p44">
              <a:extLst>
                <a:ext uri="{FF2B5EF4-FFF2-40B4-BE49-F238E27FC236}">
                  <a16:creationId xmlns:a16="http://schemas.microsoft.com/office/drawing/2014/main" id="{C3F44747-116C-4BBF-A17E-35DF7484CBAB}"/>
                </a:ext>
              </a:extLst>
            </p:cNvPr>
            <p:cNvSpPr/>
            <p:nvPr/>
          </p:nvSpPr>
          <p:spPr>
            <a:xfrm>
              <a:off x="5783819" y="1502047"/>
              <a:ext cx="115036" cy="108539"/>
            </a:xfrm>
            <a:custGeom>
              <a:avLst/>
              <a:gdLst/>
              <a:ahLst/>
              <a:cxnLst/>
              <a:rect l="l" t="t" r="r" b="b"/>
              <a:pathLst>
                <a:path w="1629" h="1537" extrusionOk="0"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62" y="338"/>
                  </a:lnTo>
                  <a:lnTo>
                    <a:pt x="1260" y="1475"/>
                  </a:lnTo>
                  <a:lnTo>
                    <a:pt x="1321" y="1537"/>
                  </a:lnTo>
                  <a:lnTo>
                    <a:pt x="1414" y="1537"/>
                  </a:lnTo>
                  <a:lnTo>
                    <a:pt x="1475" y="1506"/>
                  </a:lnTo>
                  <a:lnTo>
                    <a:pt x="1567" y="1475"/>
                  </a:lnTo>
                  <a:lnTo>
                    <a:pt x="1598" y="1414"/>
                  </a:lnTo>
                  <a:lnTo>
                    <a:pt x="1629" y="1321"/>
                  </a:lnTo>
                  <a:lnTo>
                    <a:pt x="1598" y="1260"/>
                  </a:lnTo>
                  <a:lnTo>
                    <a:pt x="1567" y="1168"/>
                  </a:lnTo>
                  <a:lnTo>
                    <a:pt x="369" y="6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74;p44">
              <a:extLst>
                <a:ext uri="{FF2B5EF4-FFF2-40B4-BE49-F238E27FC236}">
                  <a16:creationId xmlns:a16="http://schemas.microsoft.com/office/drawing/2014/main" id="{6F7CCAFB-5FE4-452E-8733-D002A611DA71}"/>
                </a:ext>
              </a:extLst>
            </p:cNvPr>
            <p:cNvSpPr/>
            <p:nvPr/>
          </p:nvSpPr>
          <p:spPr>
            <a:xfrm>
              <a:off x="5705716" y="1558471"/>
              <a:ext cx="130219" cy="121533"/>
            </a:xfrm>
            <a:custGeom>
              <a:avLst/>
              <a:gdLst/>
              <a:ahLst/>
              <a:cxnLst/>
              <a:rect l="l" t="t" r="r" b="b"/>
              <a:pathLst>
                <a:path w="1844" h="1721" extrusionOk="0">
                  <a:moveTo>
                    <a:pt x="154" y="0"/>
                  </a:moveTo>
                  <a:lnTo>
                    <a:pt x="92" y="62"/>
                  </a:lnTo>
                  <a:lnTo>
                    <a:pt x="31" y="123"/>
                  </a:lnTo>
                  <a:lnTo>
                    <a:pt x="0" y="184"/>
                  </a:lnTo>
                  <a:lnTo>
                    <a:pt x="31" y="277"/>
                  </a:lnTo>
                  <a:lnTo>
                    <a:pt x="92" y="338"/>
                  </a:lnTo>
                  <a:lnTo>
                    <a:pt x="1475" y="1690"/>
                  </a:lnTo>
                  <a:lnTo>
                    <a:pt x="1567" y="1721"/>
                  </a:lnTo>
                  <a:lnTo>
                    <a:pt x="1721" y="1721"/>
                  </a:lnTo>
                  <a:lnTo>
                    <a:pt x="1782" y="1659"/>
                  </a:lnTo>
                  <a:lnTo>
                    <a:pt x="1813" y="1598"/>
                  </a:lnTo>
                  <a:lnTo>
                    <a:pt x="1844" y="1536"/>
                  </a:lnTo>
                  <a:lnTo>
                    <a:pt x="1844" y="1444"/>
                  </a:lnTo>
                  <a:lnTo>
                    <a:pt x="1782" y="1383"/>
                  </a:lnTo>
                  <a:lnTo>
                    <a:pt x="369" y="3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75;p44">
              <a:extLst>
                <a:ext uri="{FF2B5EF4-FFF2-40B4-BE49-F238E27FC236}">
                  <a16:creationId xmlns:a16="http://schemas.microsoft.com/office/drawing/2014/main" id="{D3794F4C-5DB3-4C67-BECD-FA178E0CCC6C}"/>
                </a:ext>
              </a:extLst>
            </p:cNvPr>
            <p:cNvSpPr/>
            <p:nvPr/>
          </p:nvSpPr>
          <p:spPr>
            <a:xfrm>
              <a:off x="5527760" y="1337156"/>
              <a:ext cx="282117" cy="269123"/>
            </a:xfrm>
            <a:custGeom>
              <a:avLst/>
              <a:gdLst/>
              <a:ahLst/>
              <a:cxnLst/>
              <a:rect l="l" t="t" r="r" b="b"/>
              <a:pathLst>
                <a:path w="3995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05" y="3810"/>
                  </a:lnTo>
                  <a:lnTo>
                    <a:pt x="2459" y="3779"/>
                  </a:lnTo>
                  <a:lnTo>
                    <a:pt x="2612" y="3718"/>
                  </a:lnTo>
                  <a:lnTo>
                    <a:pt x="2827" y="3626"/>
                  </a:lnTo>
                  <a:lnTo>
                    <a:pt x="3073" y="3503"/>
                  </a:lnTo>
                  <a:lnTo>
                    <a:pt x="3319" y="3288"/>
                  </a:lnTo>
                  <a:lnTo>
                    <a:pt x="3565" y="3011"/>
                  </a:lnTo>
                  <a:lnTo>
                    <a:pt x="3780" y="2704"/>
                  </a:lnTo>
                  <a:lnTo>
                    <a:pt x="3903" y="2458"/>
                  </a:lnTo>
                  <a:lnTo>
                    <a:pt x="3995" y="2212"/>
                  </a:lnTo>
                  <a:lnTo>
                    <a:pt x="3995" y="2028"/>
                  </a:lnTo>
                  <a:lnTo>
                    <a:pt x="3995" y="1844"/>
                  </a:lnTo>
                  <a:lnTo>
                    <a:pt x="3964" y="1751"/>
                  </a:lnTo>
                  <a:lnTo>
                    <a:pt x="3903" y="1629"/>
                  </a:lnTo>
                  <a:lnTo>
                    <a:pt x="3380" y="1168"/>
                  </a:lnTo>
                  <a:lnTo>
                    <a:pt x="2797" y="737"/>
                  </a:lnTo>
                  <a:lnTo>
                    <a:pt x="2489" y="522"/>
                  </a:lnTo>
                  <a:lnTo>
                    <a:pt x="2182" y="338"/>
                  </a:lnTo>
                  <a:lnTo>
                    <a:pt x="1844" y="215"/>
                  </a:lnTo>
                  <a:lnTo>
                    <a:pt x="1475" y="9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6;p44">
              <a:extLst>
                <a:ext uri="{FF2B5EF4-FFF2-40B4-BE49-F238E27FC236}">
                  <a16:creationId xmlns:a16="http://schemas.microsoft.com/office/drawing/2014/main" id="{92C57B03-D593-4287-9422-6999FF1C30A8}"/>
                </a:ext>
              </a:extLst>
            </p:cNvPr>
            <p:cNvSpPr/>
            <p:nvPr/>
          </p:nvSpPr>
          <p:spPr>
            <a:xfrm>
              <a:off x="5527760" y="1337156"/>
              <a:ext cx="201895" cy="269123"/>
            </a:xfrm>
            <a:custGeom>
              <a:avLst/>
              <a:gdLst/>
              <a:ahLst/>
              <a:cxnLst/>
              <a:rect l="l" t="t" r="r" b="b"/>
              <a:pathLst>
                <a:path w="2859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97" y="3779"/>
                  </a:lnTo>
                  <a:lnTo>
                    <a:pt x="2581" y="3749"/>
                  </a:lnTo>
                  <a:lnTo>
                    <a:pt x="2858" y="3626"/>
                  </a:lnTo>
                  <a:lnTo>
                    <a:pt x="2643" y="3472"/>
                  </a:lnTo>
                  <a:lnTo>
                    <a:pt x="2428" y="3318"/>
                  </a:lnTo>
                  <a:lnTo>
                    <a:pt x="2028" y="2919"/>
                  </a:lnTo>
                  <a:lnTo>
                    <a:pt x="1660" y="2489"/>
                  </a:lnTo>
                  <a:lnTo>
                    <a:pt x="1322" y="2120"/>
                  </a:lnTo>
                  <a:lnTo>
                    <a:pt x="1107" y="1844"/>
                  </a:lnTo>
                  <a:lnTo>
                    <a:pt x="922" y="1536"/>
                  </a:lnTo>
                  <a:lnTo>
                    <a:pt x="830" y="1383"/>
                  </a:lnTo>
                  <a:lnTo>
                    <a:pt x="769" y="1198"/>
                  </a:lnTo>
                  <a:lnTo>
                    <a:pt x="738" y="1014"/>
                  </a:lnTo>
                  <a:lnTo>
                    <a:pt x="738" y="830"/>
                  </a:lnTo>
                  <a:lnTo>
                    <a:pt x="738" y="676"/>
                  </a:lnTo>
                  <a:lnTo>
                    <a:pt x="769" y="522"/>
                  </a:lnTo>
                  <a:lnTo>
                    <a:pt x="830" y="369"/>
                  </a:lnTo>
                  <a:lnTo>
                    <a:pt x="892" y="246"/>
                  </a:lnTo>
                  <a:lnTo>
                    <a:pt x="1014" y="123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7;p44">
              <a:extLst>
                <a:ext uri="{FF2B5EF4-FFF2-40B4-BE49-F238E27FC236}">
                  <a16:creationId xmlns:a16="http://schemas.microsoft.com/office/drawing/2014/main" id="{4749CE71-9C2A-4BD6-A682-9EC45FBB4A66}"/>
                </a:ext>
              </a:extLst>
            </p:cNvPr>
            <p:cNvSpPr/>
            <p:nvPr/>
          </p:nvSpPr>
          <p:spPr>
            <a:xfrm>
              <a:off x="2989138" y="3756436"/>
              <a:ext cx="3016073" cy="373284"/>
            </a:xfrm>
            <a:custGeom>
              <a:avLst/>
              <a:gdLst/>
              <a:ahLst/>
              <a:cxnLst/>
              <a:rect l="l" t="t" r="r" b="b"/>
              <a:pathLst>
                <a:path w="42710" h="5286" extrusionOk="0">
                  <a:moveTo>
                    <a:pt x="23598" y="0"/>
                  </a:moveTo>
                  <a:lnTo>
                    <a:pt x="22031" y="31"/>
                  </a:lnTo>
                  <a:lnTo>
                    <a:pt x="20679" y="62"/>
                  </a:lnTo>
                  <a:lnTo>
                    <a:pt x="19358" y="93"/>
                  </a:lnTo>
                  <a:lnTo>
                    <a:pt x="18098" y="185"/>
                  </a:lnTo>
                  <a:lnTo>
                    <a:pt x="16900" y="277"/>
                  </a:lnTo>
                  <a:lnTo>
                    <a:pt x="15701" y="400"/>
                  </a:lnTo>
                  <a:lnTo>
                    <a:pt x="14564" y="523"/>
                  </a:lnTo>
                  <a:lnTo>
                    <a:pt x="13489" y="676"/>
                  </a:lnTo>
                  <a:lnTo>
                    <a:pt x="12444" y="861"/>
                  </a:lnTo>
                  <a:lnTo>
                    <a:pt x="11430" y="1014"/>
                  </a:lnTo>
                  <a:lnTo>
                    <a:pt x="10447" y="1229"/>
                  </a:lnTo>
                  <a:lnTo>
                    <a:pt x="8634" y="1629"/>
                  </a:lnTo>
                  <a:lnTo>
                    <a:pt x="7006" y="2059"/>
                  </a:lnTo>
                  <a:lnTo>
                    <a:pt x="5531" y="2520"/>
                  </a:lnTo>
                  <a:lnTo>
                    <a:pt x="4241" y="2981"/>
                  </a:lnTo>
                  <a:lnTo>
                    <a:pt x="3134" y="3442"/>
                  </a:lnTo>
                  <a:lnTo>
                    <a:pt x="2182" y="3872"/>
                  </a:lnTo>
                  <a:lnTo>
                    <a:pt x="1383" y="4271"/>
                  </a:lnTo>
                  <a:lnTo>
                    <a:pt x="799" y="4609"/>
                  </a:lnTo>
                  <a:lnTo>
                    <a:pt x="338" y="4916"/>
                  </a:lnTo>
                  <a:lnTo>
                    <a:pt x="93" y="5132"/>
                  </a:lnTo>
                  <a:lnTo>
                    <a:pt x="31" y="5224"/>
                  </a:lnTo>
                  <a:lnTo>
                    <a:pt x="0" y="5285"/>
                  </a:lnTo>
                  <a:lnTo>
                    <a:pt x="42709" y="5285"/>
                  </a:lnTo>
                  <a:lnTo>
                    <a:pt x="42586" y="4855"/>
                  </a:lnTo>
                  <a:lnTo>
                    <a:pt x="42371" y="4425"/>
                  </a:lnTo>
                  <a:lnTo>
                    <a:pt x="42218" y="4179"/>
                  </a:lnTo>
                  <a:lnTo>
                    <a:pt x="42064" y="3964"/>
                  </a:lnTo>
                  <a:lnTo>
                    <a:pt x="41849" y="3749"/>
                  </a:lnTo>
                  <a:lnTo>
                    <a:pt x="41634" y="3503"/>
                  </a:lnTo>
                  <a:lnTo>
                    <a:pt x="41388" y="3288"/>
                  </a:lnTo>
                  <a:lnTo>
                    <a:pt x="41111" y="3042"/>
                  </a:lnTo>
                  <a:lnTo>
                    <a:pt x="40773" y="2827"/>
                  </a:lnTo>
                  <a:lnTo>
                    <a:pt x="40435" y="2581"/>
                  </a:lnTo>
                  <a:lnTo>
                    <a:pt x="40036" y="2366"/>
                  </a:lnTo>
                  <a:lnTo>
                    <a:pt x="39575" y="2151"/>
                  </a:lnTo>
                  <a:lnTo>
                    <a:pt x="39084" y="1936"/>
                  </a:lnTo>
                  <a:lnTo>
                    <a:pt x="38561" y="1752"/>
                  </a:lnTo>
                  <a:lnTo>
                    <a:pt x="37977" y="1537"/>
                  </a:lnTo>
                  <a:lnTo>
                    <a:pt x="37363" y="1352"/>
                  </a:lnTo>
                  <a:lnTo>
                    <a:pt x="36687" y="1168"/>
                  </a:lnTo>
                  <a:lnTo>
                    <a:pt x="35950" y="1014"/>
                  </a:lnTo>
                  <a:lnTo>
                    <a:pt x="35151" y="861"/>
                  </a:lnTo>
                  <a:lnTo>
                    <a:pt x="34290" y="707"/>
                  </a:lnTo>
                  <a:lnTo>
                    <a:pt x="33369" y="553"/>
                  </a:lnTo>
                  <a:lnTo>
                    <a:pt x="32385" y="431"/>
                  </a:lnTo>
                  <a:lnTo>
                    <a:pt x="31341" y="338"/>
                  </a:lnTo>
                  <a:lnTo>
                    <a:pt x="30235" y="246"/>
                  </a:lnTo>
                  <a:lnTo>
                    <a:pt x="29067" y="154"/>
                  </a:lnTo>
                  <a:lnTo>
                    <a:pt x="27807" y="93"/>
                  </a:lnTo>
                  <a:lnTo>
                    <a:pt x="26486" y="62"/>
                  </a:lnTo>
                  <a:lnTo>
                    <a:pt x="25073" y="31"/>
                  </a:lnTo>
                  <a:lnTo>
                    <a:pt x="2359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8;p44">
              <a:extLst>
                <a:ext uri="{FF2B5EF4-FFF2-40B4-BE49-F238E27FC236}">
                  <a16:creationId xmlns:a16="http://schemas.microsoft.com/office/drawing/2014/main" id="{5A8B951A-3E2A-4C64-895D-8403041B5FAD}"/>
                </a:ext>
              </a:extLst>
            </p:cNvPr>
            <p:cNvSpPr/>
            <p:nvPr/>
          </p:nvSpPr>
          <p:spPr>
            <a:xfrm>
              <a:off x="3384030" y="3576362"/>
              <a:ext cx="288684" cy="455695"/>
            </a:xfrm>
            <a:custGeom>
              <a:avLst/>
              <a:gdLst/>
              <a:ahLst/>
              <a:cxnLst/>
              <a:rect l="l" t="t" r="r" b="b"/>
              <a:pathLst>
                <a:path w="4088" h="6453" extrusionOk="0">
                  <a:moveTo>
                    <a:pt x="2028" y="0"/>
                  </a:moveTo>
                  <a:lnTo>
                    <a:pt x="1813" y="31"/>
                  </a:lnTo>
                  <a:lnTo>
                    <a:pt x="1629" y="92"/>
                  </a:lnTo>
                  <a:lnTo>
                    <a:pt x="1414" y="154"/>
                  </a:lnTo>
                  <a:lnTo>
                    <a:pt x="1230" y="277"/>
                  </a:lnTo>
                  <a:lnTo>
                    <a:pt x="1045" y="400"/>
                  </a:lnTo>
                  <a:lnTo>
                    <a:pt x="892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9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74"/>
                  </a:lnTo>
                  <a:lnTo>
                    <a:pt x="31" y="2581"/>
                  </a:lnTo>
                  <a:lnTo>
                    <a:pt x="0" y="2919"/>
                  </a:lnTo>
                  <a:lnTo>
                    <a:pt x="0" y="3226"/>
                  </a:lnTo>
                  <a:lnTo>
                    <a:pt x="0" y="356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2" y="5899"/>
                  </a:lnTo>
                  <a:lnTo>
                    <a:pt x="1045" y="6053"/>
                  </a:lnTo>
                  <a:lnTo>
                    <a:pt x="1230" y="6207"/>
                  </a:lnTo>
                  <a:lnTo>
                    <a:pt x="1414" y="6299"/>
                  </a:lnTo>
                  <a:lnTo>
                    <a:pt x="1629" y="6391"/>
                  </a:lnTo>
                  <a:lnTo>
                    <a:pt x="1813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9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2" y="6053"/>
                  </a:lnTo>
                  <a:lnTo>
                    <a:pt x="3196" y="5899"/>
                  </a:lnTo>
                  <a:lnTo>
                    <a:pt x="3350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4"/>
                  </a:lnTo>
                  <a:lnTo>
                    <a:pt x="4087" y="3226"/>
                  </a:lnTo>
                  <a:lnTo>
                    <a:pt x="4087" y="291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98"/>
                  </a:lnTo>
                  <a:lnTo>
                    <a:pt x="3503" y="953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12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9" y="9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9;p44">
              <a:extLst>
                <a:ext uri="{FF2B5EF4-FFF2-40B4-BE49-F238E27FC236}">
                  <a16:creationId xmlns:a16="http://schemas.microsoft.com/office/drawing/2014/main" id="{F827BBE4-2619-4BD3-AB74-8C20AC0E9FAF}"/>
                </a:ext>
              </a:extLst>
            </p:cNvPr>
            <p:cNvSpPr/>
            <p:nvPr/>
          </p:nvSpPr>
          <p:spPr>
            <a:xfrm>
              <a:off x="3470818" y="3673955"/>
              <a:ext cx="138905" cy="262626"/>
            </a:xfrm>
            <a:custGeom>
              <a:avLst/>
              <a:gdLst/>
              <a:ahLst/>
              <a:cxnLst/>
              <a:rect l="l" t="t" r="r" b="b"/>
              <a:pathLst>
                <a:path w="1967" h="3719" extrusionOk="0">
                  <a:moveTo>
                    <a:pt x="892" y="1"/>
                  </a:moveTo>
                  <a:lnTo>
                    <a:pt x="769" y="31"/>
                  </a:lnTo>
                  <a:lnTo>
                    <a:pt x="584" y="124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4"/>
                  </a:lnTo>
                  <a:lnTo>
                    <a:pt x="1" y="2213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1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2" y="3565"/>
                  </a:lnTo>
                  <a:lnTo>
                    <a:pt x="1537" y="3411"/>
                  </a:lnTo>
                  <a:lnTo>
                    <a:pt x="1690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13"/>
                  </a:lnTo>
                  <a:lnTo>
                    <a:pt x="1967" y="1844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00"/>
                  </a:lnTo>
                  <a:lnTo>
                    <a:pt x="1690" y="523"/>
                  </a:lnTo>
                  <a:lnTo>
                    <a:pt x="1537" y="308"/>
                  </a:lnTo>
                  <a:lnTo>
                    <a:pt x="1352" y="124"/>
                  </a:lnTo>
                  <a:lnTo>
                    <a:pt x="1168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80;p44">
              <a:extLst>
                <a:ext uri="{FF2B5EF4-FFF2-40B4-BE49-F238E27FC236}">
                  <a16:creationId xmlns:a16="http://schemas.microsoft.com/office/drawing/2014/main" id="{8C960FDE-D15D-4F2C-A882-8462CDDB5780}"/>
                </a:ext>
              </a:extLst>
            </p:cNvPr>
            <p:cNvSpPr/>
            <p:nvPr/>
          </p:nvSpPr>
          <p:spPr>
            <a:xfrm>
              <a:off x="3512059" y="3576362"/>
              <a:ext cx="97664" cy="453506"/>
            </a:xfrm>
            <a:custGeom>
              <a:avLst/>
              <a:gdLst/>
              <a:ahLst/>
              <a:cxnLst/>
              <a:rect l="l" t="t" r="r" b="b"/>
              <a:pathLst>
                <a:path w="1383" h="6422" extrusionOk="0">
                  <a:moveTo>
                    <a:pt x="215" y="0"/>
                  </a:moveTo>
                  <a:lnTo>
                    <a:pt x="0" y="6422"/>
                  </a:lnTo>
                  <a:lnTo>
                    <a:pt x="1383" y="642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81;p44">
              <a:extLst>
                <a:ext uri="{FF2B5EF4-FFF2-40B4-BE49-F238E27FC236}">
                  <a16:creationId xmlns:a16="http://schemas.microsoft.com/office/drawing/2014/main" id="{5F029769-7657-4EB1-965B-7E44288D239A}"/>
                </a:ext>
              </a:extLst>
            </p:cNvPr>
            <p:cNvSpPr/>
            <p:nvPr/>
          </p:nvSpPr>
          <p:spPr>
            <a:xfrm>
              <a:off x="4607758" y="3598041"/>
              <a:ext cx="325547" cy="366787"/>
            </a:xfrm>
            <a:custGeom>
              <a:avLst/>
              <a:gdLst/>
              <a:ahLst/>
              <a:cxnLst/>
              <a:rect l="l" t="t" r="r" b="b"/>
              <a:pathLst>
                <a:path w="4610" h="5194" extrusionOk="0">
                  <a:moveTo>
                    <a:pt x="2428" y="0"/>
                  </a:moveTo>
                  <a:lnTo>
                    <a:pt x="2213" y="31"/>
                  </a:lnTo>
                  <a:lnTo>
                    <a:pt x="1967" y="62"/>
                  </a:lnTo>
                  <a:lnTo>
                    <a:pt x="1691" y="123"/>
                  </a:lnTo>
                  <a:lnTo>
                    <a:pt x="1476" y="215"/>
                  </a:lnTo>
                  <a:lnTo>
                    <a:pt x="1261" y="338"/>
                  </a:lnTo>
                  <a:lnTo>
                    <a:pt x="1076" y="461"/>
                  </a:lnTo>
                  <a:lnTo>
                    <a:pt x="923" y="615"/>
                  </a:lnTo>
                  <a:lnTo>
                    <a:pt x="769" y="769"/>
                  </a:lnTo>
                  <a:lnTo>
                    <a:pt x="615" y="953"/>
                  </a:lnTo>
                  <a:lnTo>
                    <a:pt x="492" y="1137"/>
                  </a:lnTo>
                  <a:lnTo>
                    <a:pt x="308" y="1537"/>
                  </a:lnTo>
                  <a:lnTo>
                    <a:pt x="154" y="1967"/>
                  </a:lnTo>
                  <a:lnTo>
                    <a:pt x="62" y="2397"/>
                  </a:lnTo>
                  <a:lnTo>
                    <a:pt x="1" y="2858"/>
                  </a:lnTo>
                  <a:lnTo>
                    <a:pt x="1" y="3319"/>
                  </a:lnTo>
                  <a:lnTo>
                    <a:pt x="1" y="3718"/>
                  </a:lnTo>
                  <a:lnTo>
                    <a:pt x="32" y="4486"/>
                  </a:lnTo>
                  <a:lnTo>
                    <a:pt x="124" y="5009"/>
                  </a:lnTo>
                  <a:lnTo>
                    <a:pt x="154" y="5193"/>
                  </a:lnTo>
                  <a:lnTo>
                    <a:pt x="3381" y="3780"/>
                  </a:lnTo>
                  <a:lnTo>
                    <a:pt x="4610" y="4118"/>
                  </a:lnTo>
                  <a:lnTo>
                    <a:pt x="4610" y="3626"/>
                  </a:lnTo>
                  <a:lnTo>
                    <a:pt x="4610" y="2981"/>
                  </a:lnTo>
                  <a:lnTo>
                    <a:pt x="4579" y="2612"/>
                  </a:lnTo>
                  <a:lnTo>
                    <a:pt x="4517" y="2243"/>
                  </a:lnTo>
                  <a:lnTo>
                    <a:pt x="4425" y="1875"/>
                  </a:lnTo>
                  <a:lnTo>
                    <a:pt x="4333" y="1506"/>
                  </a:lnTo>
                  <a:lnTo>
                    <a:pt x="4210" y="1137"/>
                  </a:lnTo>
                  <a:lnTo>
                    <a:pt x="4026" y="830"/>
                  </a:lnTo>
                  <a:lnTo>
                    <a:pt x="3811" y="553"/>
                  </a:lnTo>
                  <a:lnTo>
                    <a:pt x="3688" y="431"/>
                  </a:lnTo>
                  <a:lnTo>
                    <a:pt x="3534" y="308"/>
                  </a:lnTo>
                  <a:lnTo>
                    <a:pt x="3381" y="215"/>
                  </a:lnTo>
                  <a:lnTo>
                    <a:pt x="3227" y="123"/>
                  </a:lnTo>
                  <a:lnTo>
                    <a:pt x="3043" y="62"/>
                  </a:lnTo>
                  <a:lnTo>
                    <a:pt x="2858" y="31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82;p44">
              <a:extLst>
                <a:ext uri="{FF2B5EF4-FFF2-40B4-BE49-F238E27FC236}">
                  <a16:creationId xmlns:a16="http://schemas.microsoft.com/office/drawing/2014/main" id="{B32BF8E0-5777-4899-9A24-DAB1ABAC8849}"/>
                </a:ext>
              </a:extLst>
            </p:cNvPr>
            <p:cNvSpPr/>
            <p:nvPr/>
          </p:nvSpPr>
          <p:spPr>
            <a:xfrm>
              <a:off x="5280388" y="3496070"/>
              <a:ext cx="334233" cy="308175"/>
            </a:xfrm>
            <a:custGeom>
              <a:avLst/>
              <a:gdLst/>
              <a:ahLst/>
              <a:cxnLst/>
              <a:rect l="l" t="t" r="r" b="b"/>
              <a:pathLst>
                <a:path w="4733" h="4364" extrusionOk="0">
                  <a:moveTo>
                    <a:pt x="2428" y="0"/>
                  </a:moveTo>
                  <a:lnTo>
                    <a:pt x="2182" y="31"/>
                  </a:lnTo>
                  <a:lnTo>
                    <a:pt x="1937" y="62"/>
                  </a:lnTo>
                  <a:lnTo>
                    <a:pt x="1721" y="123"/>
                  </a:lnTo>
                  <a:lnTo>
                    <a:pt x="1506" y="215"/>
                  </a:lnTo>
                  <a:lnTo>
                    <a:pt x="1322" y="308"/>
                  </a:lnTo>
                  <a:lnTo>
                    <a:pt x="1168" y="400"/>
                  </a:lnTo>
                  <a:lnTo>
                    <a:pt x="1015" y="553"/>
                  </a:lnTo>
                  <a:lnTo>
                    <a:pt x="861" y="707"/>
                  </a:lnTo>
                  <a:lnTo>
                    <a:pt x="615" y="1014"/>
                  </a:lnTo>
                  <a:lnTo>
                    <a:pt x="431" y="1383"/>
                  </a:lnTo>
                  <a:lnTo>
                    <a:pt x="277" y="1782"/>
                  </a:lnTo>
                  <a:lnTo>
                    <a:pt x="154" y="2182"/>
                  </a:lnTo>
                  <a:lnTo>
                    <a:pt x="93" y="2581"/>
                  </a:lnTo>
                  <a:lnTo>
                    <a:pt x="32" y="2981"/>
                  </a:lnTo>
                  <a:lnTo>
                    <a:pt x="1" y="3687"/>
                  </a:lnTo>
                  <a:lnTo>
                    <a:pt x="32" y="4179"/>
                  </a:lnTo>
                  <a:lnTo>
                    <a:pt x="32" y="4363"/>
                  </a:lnTo>
                  <a:lnTo>
                    <a:pt x="3657" y="2981"/>
                  </a:lnTo>
                  <a:lnTo>
                    <a:pt x="4733" y="3196"/>
                  </a:lnTo>
                  <a:lnTo>
                    <a:pt x="4733" y="3042"/>
                  </a:lnTo>
                  <a:lnTo>
                    <a:pt x="4733" y="2704"/>
                  </a:lnTo>
                  <a:lnTo>
                    <a:pt x="4702" y="2182"/>
                  </a:lnTo>
                  <a:lnTo>
                    <a:pt x="4640" y="1905"/>
                  </a:lnTo>
                  <a:lnTo>
                    <a:pt x="4579" y="1598"/>
                  </a:lnTo>
                  <a:lnTo>
                    <a:pt x="4456" y="1291"/>
                  </a:lnTo>
                  <a:lnTo>
                    <a:pt x="4333" y="1014"/>
                  </a:lnTo>
                  <a:lnTo>
                    <a:pt x="4149" y="738"/>
                  </a:lnTo>
                  <a:lnTo>
                    <a:pt x="3903" y="523"/>
                  </a:lnTo>
                  <a:lnTo>
                    <a:pt x="3626" y="308"/>
                  </a:lnTo>
                  <a:lnTo>
                    <a:pt x="3288" y="154"/>
                  </a:lnTo>
                  <a:lnTo>
                    <a:pt x="3104" y="92"/>
                  </a:lnTo>
                  <a:lnTo>
                    <a:pt x="2889" y="62"/>
                  </a:lnTo>
                  <a:lnTo>
                    <a:pt x="2674" y="3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83;p44">
              <a:extLst>
                <a:ext uri="{FF2B5EF4-FFF2-40B4-BE49-F238E27FC236}">
                  <a16:creationId xmlns:a16="http://schemas.microsoft.com/office/drawing/2014/main" id="{D2FA5A8C-4908-4F70-8013-E21EF7DD0A99}"/>
                </a:ext>
              </a:extLst>
            </p:cNvPr>
            <p:cNvSpPr/>
            <p:nvPr/>
          </p:nvSpPr>
          <p:spPr>
            <a:xfrm>
              <a:off x="3527242" y="2400300"/>
              <a:ext cx="1115333" cy="1306283"/>
            </a:xfrm>
            <a:custGeom>
              <a:avLst/>
              <a:gdLst/>
              <a:ahLst/>
              <a:cxnLst/>
              <a:rect l="l" t="t" r="r" b="b"/>
              <a:pathLst>
                <a:path w="15794" h="18498" extrusionOk="0">
                  <a:moveTo>
                    <a:pt x="15793" y="1"/>
                  </a:moveTo>
                  <a:lnTo>
                    <a:pt x="12321" y="216"/>
                  </a:lnTo>
                  <a:lnTo>
                    <a:pt x="1322" y="14319"/>
                  </a:lnTo>
                  <a:lnTo>
                    <a:pt x="0" y="18498"/>
                  </a:lnTo>
                  <a:lnTo>
                    <a:pt x="15793" y="1"/>
                  </a:lnTo>
                  <a:close/>
                </a:path>
              </a:pathLst>
            </a:custGeom>
            <a:solidFill>
              <a:srgbClr val="78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84;p44">
              <a:extLst>
                <a:ext uri="{FF2B5EF4-FFF2-40B4-BE49-F238E27FC236}">
                  <a16:creationId xmlns:a16="http://schemas.microsoft.com/office/drawing/2014/main" id="{7982DCF6-4FCD-4FFE-B3E6-3237D875B6E1}"/>
                </a:ext>
              </a:extLst>
            </p:cNvPr>
            <p:cNvSpPr/>
            <p:nvPr/>
          </p:nvSpPr>
          <p:spPr>
            <a:xfrm>
              <a:off x="5124182" y="2673731"/>
              <a:ext cx="288684" cy="585913"/>
            </a:xfrm>
            <a:custGeom>
              <a:avLst/>
              <a:gdLst/>
              <a:ahLst/>
              <a:cxnLst/>
              <a:rect l="l" t="t" r="r" b="b"/>
              <a:pathLst>
                <a:path w="4088" h="8297" extrusionOk="0">
                  <a:moveTo>
                    <a:pt x="2889" y="0"/>
                  </a:moveTo>
                  <a:lnTo>
                    <a:pt x="1" y="8296"/>
                  </a:lnTo>
                  <a:lnTo>
                    <a:pt x="4087" y="7528"/>
                  </a:lnTo>
                  <a:lnTo>
                    <a:pt x="3718" y="3933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85;p44">
              <a:extLst>
                <a:ext uri="{FF2B5EF4-FFF2-40B4-BE49-F238E27FC236}">
                  <a16:creationId xmlns:a16="http://schemas.microsoft.com/office/drawing/2014/main" id="{5256C76D-88BB-4332-8F3E-AD92BCF0BC63}"/>
                </a:ext>
              </a:extLst>
            </p:cNvPr>
            <p:cNvSpPr/>
            <p:nvPr/>
          </p:nvSpPr>
          <p:spPr>
            <a:xfrm>
              <a:off x="3939506" y="2374313"/>
              <a:ext cx="117225" cy="271242"/>
            </a:xfrm>
            <a:custGeom>
              <a:avLst/>
              <a:gdLst/>
              <a:ahLst/>
              <a:cxnLst/>
              <a:rect l="l" t="t" r="r" b="b"/>
              <a:pathLst>
                <a:path w="1660" h="3841" extrusionOk="0">
                  <a:moveTo>
                    <a:pt x="1659" y="0"/>
                  </a:moveTo>
                  <a:lnTo>
                    <a:pt x="984" y="246"/>
                  </a:lnTo>
                  <a:lnTo>
                    <a:pt x="0" y="384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76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86;p44">
              <a:extLst>
                <a:ext uri="{FF2B5EF4-FFF2-40B4-BE49-F238E27FC236}">
                  <a16:creationId xmlns:a16="http://schemas.microsoft.com/office/drawing/2014/main" id="{24B4EA17-E1A5-4181-B262-8673EB656632}"/>
                </a:ext>
              </a:extLst>
            </p:cNvPr>
            <p:cNvSpPr/>
            <p:nvPr/>
          </p:nvSpPr>
          <p:spPr>
            <a:xfrm>
              <a:off x="4089215" y="2285335"/>
              <a:ext cx="1176064" cy="1065406"/>
            </a:xfrm>
            <a:custGeom>
              <a:avLst/>
              <a:gdLst/>
              <a:ahLst/>
              <a:cxnLst/>
              <a:rect l="l" t="t" r="r" b="b"/>
              <a:pathLst>
                <a:path w="16654" h="15087" extrusionOk="0">
                  <a:moveTo>
                    <a:pt x="6514" y="0"/>
                  </a:moveTo>
                  <a:lnTo>
                    <a:pt x="0" y="13735"/>
                  </a:lnTo>
                  <a:lnTo>
                    <a:pt x="4333" y="14472"/>
                  </a:lnTo>
                  <a:lnTo>
                    <a:pt x="8542" y="4947"/>
                  </a:lnTo>
                  <a:lnTo>
                    <a:pt x="8696" y="8173"/>
                  </a:lnTo>
                  <a:lnTo>
                    <a:pt x="5316" y="14626"/>
                  </a:lnTo>
                  <a:lnTo>
                    <a:pt x="7928" y="15087"/>
                  </a:lnTo>
                  <a:lnTo>
                    <a:pt x="12321" y="14257"/>
                  </a:lnTo>
                  <a:lnTo>
                    <a:pt x="16654" y="2274"/>
                  </a:lnTo>
                  <a:lnTo>
                    <a:pt x="16254" y="1106"/>
                  </a:lnTo>
                  <a:lnTo>
                    <a:pt x="14288" y="523"/>
                  </a:lnTo>
                  <a:lnTo>
                    <a:pt x="9771" y="14411"/>
                  </a:lnTo>
                  <a:lnTo>
                    <a:pt x="8757" y="13643"/>
                  </a:lnTo>
                  <a:lnTo>
                    <a:pt x="13274" y="215"/>
                  </a:lnTo>
                  <a:lnTo>
                    <a:pt x="12844" y="62"/>
                  </a:lnTo>
                  <a:lnTo>
                    <a:pt x="7190" y="62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87;p44">
              <a:extLst>
                <a:ext uri="{FF2B5EF4-FFF2-40B4-BE49-F238E27FC236}">
                  <a16:creationId xmlns:a16="http://schemas.microsoft.com/office/drawing/2014/main" id="{B3B0170F-FEFF-4940-BE86-0DE40DA26B9A}"/>
                </a:ext>
              </a:extLst>
            </p:cNvPr>
            <p:cNvSpPr/>
            <p:nvPr/>
          </p:nvSpPr>
          <p:spPr>
            <a:xfrm>
              <a:off x="3791916" y="2272271"/>
              <a:ext cx="568612" cy="959127"/>
            </a:xfrm>
            <a:custGeom>
              <a:avLst/>
              <a:gdLst/>
              <a:ahLst/>
              <a:cxnLst/>
              <a:rect l="l" t="t" r="r" b="b"/>
              <a:pathLst>
                <a:path w="8052" h="13582" extrusionOk="0">
                  <a:moveTo>
                    <a:pt x="7775" y="1"/>
                  </a:moveTo>
                  <a:lnTo>
                    <a:pt x="5224" y="923"/>
                  </a:lnTo>
                  <a:lnTo>
                    <a:pt x="769" y="10294"/>
                  </a:lnTo>
                  <a:lnTo>
                    <a:pt x="1" y="13213"/>
                  </a:lnTo>
                  <a:lnTo>
                    <a:pt x="2275" y="13582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88;p44">
              <a:extLst>
                <a:ext uri="{FF2B5EF4-FFF2-40B4-BE49-F238E27FC236}">
                  <a16:creationId xmlns:a16="http://schemas.microsoft.com/office/drawing/2014/main" id="{A5D2268C-4008-40CC-81B4-46A283007438}"/>
                </a:ext>
              </a:extLst>
            </p:cNvPr>
            <p:cNvSpPr/>
            <p:nvPr/>
          </p:nvSpPr>
          <p:spPr>
            <a:xfrm>
              <a:off x="3846220" y="2337380"/>
              <a:ext cx="314672" cy="661898"/>
            </a:xfrm>
            <a:custGeom>
              <a:avLst/>
              <a:gdLst/>
              <a:ahLst/>
              <a:cxnLst/>
              <a:rect l="l" t="t" r="r" b="b"/>
              <a:pathLst>
                <a:path w="4456" h="9373" extrusionOk="0">
                  <a:moveTo>
                    <a:pt x="4455" y="1"/>
                  </a:moveTo>
                  <a:lnTo>
                    <a:pt x="2980" y="523"/>
                  </a:lnTo>
                  <a:lnTo>
                    <a:pt x="1321" y="4364"/>
                  </a:lnTo>
                  <a:lnTo>
                    <a:pt x="0" y="9372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89;p44">
              <a:extLst>
                <a:ext uri="{FF2B5EF4-FFF2-40B4-BE49-F238E27FC236}">
                  <a16:creationId xmlns:a16="http://schemas.microsoft.com/office/drawing/2014/main" id="{E84C6396-9C0B-4DFB-B781-324FE3E6B568}"/>
                </a:ext>
              </a:extLst>
            </p:cNvPr>
            <p:cNvSpPr/>
            <p:nvPr/>
          </p:nvSpPr>
          <p:spPr>
            <a:xfrm>
              <a:off x="4395129" y="2634679"/>
              <a:ext cx="308175" cy="683507"/>
            </a:xfrm>
            <a:custGeom>
              <a:avLst/>
              <a:gdLst/>
              <a:ahLst/>
              <a:cxnLst/>
              <a:rect l="l" t="t" r="r" b="b"/>
              <a:pathLst>
                <a:path w="4364" h="9679" extrusionOk="0">
                  <a:moveTo>
                    <a:pt x="4210" y="0"/>
                  </a:moveTo>
                  <a:lnTo>
                    <a:pt x="1" y="9525"/>
                  </a:lnTo>
                  <a:lnTo>
                    <a:pt x="984" y="9679"/>
                  </a:lnTo>
                  <a:lnTo>
                    <a:pt x="4364" y="322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90;p44">
              <a:extLst>
                <a:ext uri="{FF2B5EF4-FFF2-40B4-BE49-F238E27FC236}">
                  <a16:creationId xmlns:a16="http://schemas.microsoft.com/office/drawing/2014/main" id="{EA75A749-209F-4514-81BD-E2FC5D9CF1FB}"/>
                </a:ext>
              </a:extLst>
            </p:cNvPr>
            <p:cNvSpPr/>
            <p:nvPr/>
          </p:nvSpPr>
          <p:spPr>
            <a:xfrm>
              <a:off x="3952499" y="2272271"/>
              <a:ext cx="596788" cy="982996"/>
            </a:xfrm>
            <a:custGeom>
              <a:avLst/>
              <a:gdLst/>
              <a:ahLst/>
              <a:cxnLst/>
              <a:rect l="l" t="t" r="r" b="b"/>
              <a:pathLst>
                <a:path w="8451" h="13920" extrusionOk="0">
                  <a:moveTo>
                    <a:pt x="5777" y="1"/>
                  </a:moveTo>
                  <a:lnTo>
                    <a:pt x="1" y="13582"/>
                  </a:lnTo>
                  <a:lnTo>
                    <a:pt x="1936" y="13920"/>
                  </a:lnTo>
                  <a:lnTo>
                    <a:pt x="8450" y="185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91;p44">
              <a:extLst>
                <a:ext uri="{FF2B5EF4-FFF2-40B4-BE49-F238E27FC236}">
                  <a16:creationId xmlns:a16="http://schemas.microsoft.com/office/drawing/2014/main" id="{E86E7C07-A136-40F4-9BDA-CDAA79356A73}"/>
                </a:ext>
              </a:extLst>
            </p:cNvPr>
            <p:cNvSpPr/>
            <p:nvPr/>
          </p:nvSpPr>
          <p:spPr>
            <a:xfrm>
              <a:off x="4707611" y="2300518"/>
              <a:ext cx="390585" cy="1002486"/>
            </a:xfrm>
            <a:custGeom>
              <a:avLst/>
              <a:gdLst/>
              <a:ahLst/>
              <a:cxnLst/>
              <a:rect l="l" t="t" r="r" b="b"/>
              <a:pathLst>
                <a:path w="5531" h="14196" extrusionOk="0">
                  <a:moveTo>
                    <a:pt x="4517" y="0"/>
                  </a:moveTo>
                  <a:lnTo>
                    <a:pt x="0" y="13428"/>
                  </a:lnTo>
                  <a:lnTo>
                    <a:pt x="1014" y="14196"/>
                  </a:lnTo>
                  <a:lnTo>
                    <a:pt x="5531" y="30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92;p44">
              <a:extLst>
                <a:ext uri="{FF2B5EF4-FFF2-40B4-BE49-F238E27FC236}">
                  <a16:creationId xmlns:a16="http://schemas.microsoft.com/office/drawing/2014/main" id="{D99BE638-18FC-43C5-A949-A0F81E4D8A52}"/>
                </a:ext>
              </a:extLst>
            </p:cNvPr>
            <p:cNvSpPr/>
            <p:nvPr/>
          </p:nvSpPr>
          <p:spPr>
            <a:xfrm>
              <a:off x="4959291" y="2445848"/>
              <a:ext cx="368906" cy="846351"/>
            </a:xfrm>
            <a:custGeom>
              <a:avLst/>
              <a:gdLst/>
              <a:ahLst/>
              <a:cxnLst/>
              <a:rect l="l" t="t" r="r" b="b"/>
              <a:pathLst>
                <a:path w="5224" h="11985" extrusionOk="0">
                  <a:moveTo>
                    <a:pt x="4333" y="1"/>
                  </a:moveTo>
                  <a:lnTo>
                    <a:pt x="0" y="11984"/>
                  </a:lnTo>
                  <a:lnTo>
                    <a:pt x="2336" y="11523"/>
                  </a:lnTo>
                  <a:lnTo>
                    <a:pt x="5224" y="3227"/>
                  </a:lnTo>
                  <a:lnTo>
                    <a:pt x="4886" y="175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93;p44">
              <a:extLst>
                <a:ext uri="{FF2B5EF4-FFF2-40B4-BE49-F238E27FC236}">
                  <a16:creationId xmlns:a16="http://schemas.microsoft.com/office/drawing/2014/main" id="{BA4DF33C-788C-4E44-9D6E-4E3BAE495BF1}"/>
                </a:ext>
              </a:extLst>
            </p:cNvPr>
            <p:cNvSpPr/>
            <p:nvPr/>
          </p:nvSpPr>
          <p:spPr>
            <a:xfrm>
              <a:off x="4705421" y="2226723"/>
              <a:ext cx="768177" cy="1058909"/>
            </a:xfrm>
            <a:custGeom>
              <a:avLst/>
              <a:gdLst/>
              <a:ahLst/>
              <a:cxnLst/>
              <a:rect l="l" t="t" r="r" b="b"/>
              <a:pathLst>
                <a:path w="10878" h="14995" extrusionOk="0">
                  <a:moveTo>
                    <a:pt x="1076" y="1"/>
                  </a:moveTo>
                  <a:lnTo>
                    <a:pt x="799" y="216"/>
                  </a:lnTo>
                  <a:lnTo>
                    <a:pt x="615" y="431"/>
                  </a:lnTo>
                  <a:lnTo>
                    <a:pt x="431" y="646"/>
                  </a:lnTo>
                  <a:lnTo>
                    <a:pt x="308" y="892"/>
                  </a:lnTo>
                  <a:lnTo>
                    <a:pt x="185" y="1138"/>
                  </a:lnTo>
                  <a:lnTo>
                    <a:pt x="123" y="1353"/>
                  </a:lnTo>
                  <a:lnTo>
                    <a:pt x="62" y="1598"/>
                  </a:lnTo>
                  <a:lnTo>
                    <a:pt x="31" y="1813"/>
                  </a:lnTo>
                  <a:lnTo>
                    <a:pt x="0" y="2213"/>
                  </a:lnTo>
                  <a:lnTo>
                    <a:pt x="31" y="2520"/>
                  </a:lnTo>
                  <a:lnTo>
                    <a:pt x="93" y="2827"/>
                  </a:lnTo>
                  <a:lnTo>
                    <a:pt x="123" y="2643"/>
                  </a:lnTo>
                  <a:lnTo>
                    <a:pt x="185" y="2489"/>
                  </a:lnTo>
                  <a:lnTo>
                    <a:pt x="246" y="2336"/>
                  </a:lnTo>
                  <a:lnTo>
                    <a:pt x="369" y="2182"/>
                  </a:lnTo>
                  <a:lnTo>
                    <a:pt x="492" y="2059"/>
                  </a:lnTo>
                  <a:lnTo>
                    <a:pt x="615" y="1936"/>
                  </a:lnTo>
                  <a:lnTo>
                    <a:pt x="799" y="1813"/>
                  </a:lnTo>
                  <a:lnTo>
                    <a:pt x="984" y="1721"/>
                  </a:lnTo>
                  <a:lnTo>
                    <a:pt x="1414" y="1568"/>
                  </a:lnTo>
                  <a:lnTo>
                    <a:pt x="1875" y="1445"/>
                  </a:lnTo>
                  <a:lnTo>
                    <a:pt x="2397" y="1383"/>
                  </a:lnTo>
                  <a:lnTo>
                    <a:pt x="2981" y="1322"/>
                  </a:lnTo>
                  <a:lnTo>
                    <a:pt x="3534" y="1353"/>
                  </a:lnTo>
                  <a:lnTo>
                    <a:pt x="4148" y="1383"/>
                  </a:lnTo>
                  <a:lnTo>
                    <a:pt x="4732" y="1445"/>
                  </a:lnTo>
                  <a:lnTo>
                    <a:pt x="5285" y="1568"/>
                  </a:lnTo>
                  <a:lnTo>
                    <a:pt x="5838" y="1721"/>
                  </a:lnTo>
                  <a:lnTo>
                    <a:pt x="6361" y="1906"/>
                  </a:lnTo>
                  <a:lnTo>
                    <a:pt x="6822" y="2121"/>
                  </a:lnTo>
                  <a:lnTo>
                    <a:pt x="7221" y="2367"/>
                  </a:lnTo>
                  <a:lnTo>
                    <a:pt x="7313" y="2489"/>
                  </a:lnTo>
                  <a:lnTo>
                    <a:pt x="7405" y="2643"/>
                  </a:lnTo>
                  <a:lnTo>
                    <a:pt x="7498" y="2858"/>
                  </a:lnTo>
                  <a:lnTo>
                    <a:pt x="7620" y="3135"/>
                  </a:lnTo>
                  <a:lnTo>
                    <a:pt x="7805" y="3811"/>
                  </a:lnTo>
                  <a:lnTo>
                    <a:pt x="7989" y="4671"/>
                  </a:lnTo>
                  <a:lnTo>
                    <a:pt x="8174" y="5623"/>
                  </a:lnTo>
                  <a:lnTo>
                    <a:pt x="8327" y="6668"/>
                  </a:lnTo>
                  <a:lnTo>
                    <a:pt x="8634" y="8942"/>
                  </a:lnTo>
                  <a:lnTo>
                    <a:pt x="8911" y="11154"/>
                  </a:lnTo>
                  <a:lnTo>
                    <a:pt x="9126" y="13059"/>
                  </a:lnTo>
                  <a:lnTo>
                    <a:pt x="9310" y="14933"/>
                  </a:lnTo>
                  <a:lnTo>
                    <a:pt x="9679" y="14964"/>
                  </a:lnTo>
                  <a:lnTo>
                    <a:pt x="10017" y="14995"/>
                  </a:lnTo>
                  <a:lnTo>
                    <a:pt x="10263" y="14995"/>
                  </a:lnTo>
                  <a:lnTo>
                    <a:pt x="10509" y="14964"/>
                  </a:lnTo>
                  <a:lnTo>
                    <a:pt x="10785" y="14903"/>
                  </a:lnTo>
                  <a:lnTo>
                    <a:pt x="10877" y="14872"/>
                  </a:lnTo>
                  <a:lnTo>
                    <a:pt x="10693" y="13551"/>
                  </a:lnTo>
                  <a:lnTo>
                    <a:pt x="10478" y="12107"/>
                  </a:lnTo>
                  <a:lnTo>
                    <a:pt x="10171" y="10325"/>
                  </a:lnTo>
                  <a:lnTo>
                    <a:pt x="9771" y="8327"/>
                  </a:lnTo>
                  <a:lnTo>
                    <a:pt x="9341" y="6238"/>
                  </a:lnTo>
                  <a:lnTo>
                    <a:pt x="9065" y="5224"/>
                  </a:lnTo>
                  <a:lnTo>
                    <a:pt x="8788" y="4241"/>
                  </a:lnTo>
                  <a:lnTo>
                    <a:pt x="8512" y="3288"/>
                  </a:lnTo>
                  <a:lnTo>
                    <a:pt x="8204" y="2397"/>
                  </a:lnTo>
                  <a:lnTo>
                    <a:pt x="8081" y="2182"/>
                  </a:lnTo>
                  <a:lnTo>
                    <a:pt x="7897" y="1967"/>
                  </a:lnTo>
                  <a:lnTo>
                    <a:pt x="7682" y="1752"/>
                  </a:lnTo>
                  <a:lnTo>
                    <a:pt x="7375" y="1537"/>
                  </a:lnTo>
                  <a:lnTo>
                    <a:pt x="7067" y="1353"/>
                  </a:lnTo>
                  <a:lnTo>
                    <a:pt x="6668" y="1168"/>
                  </a:lnTo>
                  <a:lnTo>
                    <a:pt x="6269" y="1015"/>
                  </a:lnTo>
                  <a:lnTo>
                    <a:pt x="5777" y="861"/>
                  </a:lnTo>
                  <a:lnTo>
                    <a:pt x="5285" y="707"/>
                  </a:lnTo>
                  <a:lnTo>
                    <a:pt x="4763" y="584"/>
                  </a:lnTo>
                  <a:lnTo>
                    <a:pt x="3626" y="339"/>
                  </a:lnTo>
                  <a:lnTo>
                    <a:pt x="2366" y="154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94;p44">
              <a:extLst>
                <a:ext uri="{FF2B5EF4-FFF2-40B4-BE49-F238E27FC236}">
                  <a16:creationId xmlns:a16="http://schemas.microsoft.com/office/drawing/2014/main" id="{14744408-F1AB-47D1-8FA5-6980910B6961}"/>
                </a:ext>
              </a:extLst>
            </p:cNvPr>
            <p:cNvSpPr/>
            <p:nvPr/>
          </p:nvSpPr>
          <p:spPr>
            <a:xfrm>
              <a:off x="3759432" y="2220226"/>
              <a:ext cx="1021976" cy="1080589"/>
            </a:xfrm>
            <a:custGeom>
              <a:avLst/>
              <a:gdLst/>
              <a:ahLst/>
              <a:cxnLst/>
              <a:rect l="l" t="t" r="r" b="b"/>
              <a:pathLst>
                <a:path w="14472" h="15302" extrusionOk="0">
                  <a:moveTo>
                    <a:pt x="10785" y="0"/>
                  </a:moveTo>
                  <a:lnTo>
                    <a:pt x="9894" y="62"/>
                  </a:lnTo>
                  <a:lnTo>
                    <a:pt x="9003" y="123"/>
                  </a:lnTo>
                  <a:lnTo>
                    <a:pt x="8142" y="216"/>
                  </a:lnTo>
                  <a:lnTo>
                    <a:pt x="7343" y="369"/>
                  </a:lnTo>
                  <a:lnTo>
                    <a:pt x="6575" y="523"/>
                  </a:lnTo>
                  <a:lnTo>
                    <a:pt x="5838" y="707"/>
                  </a:lnTo>
                  <a:lnTo>
                    <a:pt x="5193" y="922"/>
                  </a:lnTo>
                  <a:lnTo>
                    <a:pt x="4609" y="1168"/>
                  </a:lnTo>
                  <a:lnTo>
                    <a:pt x="4087" y="1445"/>
                  </a:lnTo>
                  <a:lnTo>
                    <a:pt x="3871" y="1598"/>
                  </a:lnTo>
                  <a:lnTo>
                    <a:pt x="3656" y="1783"/>
                  </a:lnTo>
                  <a:lnTo>
                    <a:pt x="3472" y="1936"/>
                  </a:lnTo>
                  <a:lnTo>
                    <a:pt x="3318" y="2121"/>
                  </a:lnTo>
                  <a:lnTo>
                    <a:pt x="3196" y="2305"/>
                  </a:lnTo>
                  <a:lnTo>
                    <a:pt x="3073" y="2520"/>
                  </a:lnTo>
                  <a:lnTo>
                    <a:pt x="2858" y="3165"/>
                  </a:lnTo>
                  <a:lnTo>
                    <a:pt x="2520" y="4394"/>
                  </a:lnTo>
                  <a:lnTo>
                    <a:pt x="1567" y="7866"/>
                  </a:lnTo>
                  <a:lnTo>
                    <a:pt x="645" y="11523"/>
                  </a:lnTo>
                  <a:lnTo>
                    <a:pt x="0" y="14042"/>
                  </a:lnTo>
                  <a:lnTo>
                    <a:pt x="0" y="14134"/>
                  </a:lnTo>
                  <a:lnTo>
                    <a:pt x="61" y="14196"/>
                  </a:lnTo>
                  <a:lnTo>
                    <a:pt x="154" y="14227"/>
                  </a:lnTo>
                  <a:lnTo>
                    <a:pt x="246" y="14196"/>
                  </a:lnTo>
                  <a:lnTo>
                    <a:pt x="830" y="13796"/>
                  </a:lnTo>
                  <a:lnTo>
                    <a:pt x="3656" y="3227"/>
                  </a:lnTo>
                  <a:lnTo>
                    <a:pt x="3841" y="3012"/>
                  </a:lnTo>
                  <a:lnTo>
                    <a:pt x="4025" y="2827"/>
                  </a:lnTo>
                  <a:lnTo>
                    <a:pt x="4271" y="2643"/>
                  </a:lnTo>
                  <a:lnTo>
                    <a:pt x="4517" y="2459"/>
                  </a:lnTo>
                  <a:lnTo>
                    <a:pt x="4793" y="2305"/>
                  </a:lnTo>
                  <a:lnTo>
                    <a:pt x="5101" y="2151"/>
                  </a:lnTo>
                  <a:lnTo>
                    <a:pt x="5438" y="2028"/>
                  </a:lnTo>
                  <a:lnTo>
                    <a:pt x="5776" y="1905"/>
                  </a:lnTo>
                  <a:lnTo>
                    <a:pt x="6514" y="1721"/>
                  </a:lnTo>
                  <a:lnTo>
                    <a:pt x="7282" y="1598"/>
                  </a:lnTo>
                  <a:lnTo>
                    <a:pt x="8081" y="1506"/>
                  </a:lnTo>
                  <a:lnTo>
                    <a:pt x="8880" y="1475"/>
                  </a:lnTo>
                  <a:lnTo>
                    <a:pt x="9648" y="1506"/>
                  </a:lnTo>
                  <a:lnTo>
                    <a:pt x="10385" y="1567"/>
                  </a:lnTo>
                  <a:lnTo>
                    <a:pt x="11061" y="1690"/>
                  </a:lnTo>
                  <a:lnTo>
                    <a:pt x="11676" y="1875"/>
                  </a:lnTo>
                  <a:lnTo>
                    <a:pt x="11922" y="1998"/>
                  </a:lnTo>
                  <a:lnTo>
                    <a:pt x="12167" y="2090"/>
                  </a:lnTo>
                  <a:lnTo>
                    <a:pt x="12383" y="2243"/>
                  </a:lnTo>
                  <a:lnTo>
                    <a:pt x="12536" y="2366"/>
                  </a:lnTo>
                  <a:lnTo>
                    <a:pt x="12690" y="2520"/>
                  </a:lnTo>
                  <a:lnTo>
                    <a:pt x="12782" y="2704"/>
                  </a:lnTo>
                  <a:lnTo>
                    <a:pt x="12843" y="2858"/>
                  </a:lnTo>
                  <a:lnTo>
                    <a:pt x="12874" y="3042"/>
                  </a:lnTo>
                  <a:lnTo>
                    <a:pt x="12966" y="4702"/>
                  </a:lnTo>
                  <a:lnTo>
                    <a:pt x="13028" y="6607"/>
                  </a:lnTo>
                  <a:lnTo>
                    <a:pt x="13058" y="8604"/>
                  </a:lnTo>
                  <a:lnTo>
                    <a:pt x="13058" y="10601"/>
                  </a:lnTo>
                  <a:lnTo>
                    <a:pt x="13058" y="13827"/>
                  </a:lnTo>
                  <a:lnTo>
                    <a:pt x="13028" y="15148"/>
                  </a:lnTo>
                  <a:lnTo>
                    <a:pt x="14103" y="15302"/>
                  </a:lnTo>
                  <a:lnTo>
                    <a:pt x="14103" y="15302"/>
                  </a:lnTo>
                  <a:lnTo>
                    <a:pt x="13888" y="10724"/>
                  </a:lnTo>
                  <a:lnTo>
                    <a:pt x="13704" y="6699"/>
                  </a:lnTo>
                  <a:lnTo>
                    <a:pt x="13489" y="3042"/>
                  </a:lnTo>
                  <a:lnTo>
                    <a:pt x="13489" y="2919"/>
                  </a:lnTo>
                  <a:lnTo>
                    <a:pt x="13427" y="2612"/>
                  </a:lnTo>
                  <a:lnTo>
                    <a:pt x="13396" y="2305"/>
                  </a:lnTo>
                  <a:lnTo>
                    <a:pt x="13427" y="1905"/>
                  </a:lnTo>
                  <a:lnTo>
                    <a:pt x="13458" y="1690"/>
                  </a:lnTo>
                  <a:lnTo>
                    <a:pt x="13519" y="1445"/>
                  </a:lnTo>
                  <a:lnTo>
                    <a:pt x="13581" y="1230"/>
                  </a:lnTo>
                  <a:lnTo>
                    <a:pt x="13704" y="984"/>
                  </a:lnTo>
                  <a:lnTo>
                    <a:pt x="13827" y="738"/>
                  </a:lnTo>
                  <a:lnTo>
                    <a:pt x="14011" y="523"/>
                  </a:lnTo>
                  <a:lnTo>
                    <a:pt x="14195" y="308"/>
                  </a:lnTo>
                  <a:lnTo>
                    <a:pt x="14472" y="93"/>
                  </a:lnTo>
                  <a:lnTo>
                    <a:pt x="13550" y="31"/>
                  </a:lnTo>
                  <a:lnTo>
                    <a:pt x="1262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95;p44">
              <a:extLst>
                <a:ext uri="{FF2B5EF4-FFF2-40B4-BE49-F238E27FC236}">
                  <a16:creationId xmlns:a16="http://schemas.microsoft.com/office/drawing/2014/main" id="{5106A59C-9BEC-444A-85AA-080091B2C1B8}"/>
                </a:ext>
              </a:extLst>
            </p:cNvPr>
            <p:cNvSpPr/>
            <p:nvPr/>
          </p:nvSpPr>
          <p:spPr>
            <a:xfrm>
              <a:off x="3486001" y="3602349"/>
              <a:ext cx="271312" cy="429707"/>
            </a:xfrm>
            <a:custGeom>
              <a:avLst/>
              <a:gdLst/>
              <a:ahLst/>
              <a:cxnLst/>
              <a:rect l="l" t="t" r="r" b="b"/>
              <a:pathLst>
                <a:path w="3842" h="6085" extrusionOk="0">
                  <a:moveTo>
                    <a:pt x="1906" y="1"/>
                  </a:moveTo>
                  <a:lnTo>
                    <a:pt x="1721" y="32"/>
                  </a:lnTo>
                  <a:lnTo>
                    <a:pt x="1537" y="62"/>
                  </a:lnTo>
                  <a:lnTo>
                    <a:pt x="1353" y="154"/>
                  </a:lnTo>
                  <a:lnTo>
                    <a:pt x="1168" y="247"/>
                  </a:lnTo>
                  <a:lnTo>
                    <a:pt x="984" y="370"/>
                  </a:lnTo>
                  <a:lnTo>
                    <a:pt x="830" y="523"/>
                  </a:lnTo>
                  <a:lnTo>
                    <a:pt x="677" y="708"/>
                  </a:lnTo>
                  <a:lnTo>
                    <a:pt x="554" y="892"/>
                  </a:lnTo>
                  <a:lnTo>
                    <a:pt x="431" y="1107"/>
                  </a:lnTo>
                  <a:lnTo>
                    <a:pt x="308" y="1353"/>
                  </a:lnTo>
                  <a:lnTo>
                    <a:pt x="216" y="1599"/>
                  </a:lnTo>
                  <a:lnTo>
                    <a:pt x="123" y="1875"/>
                  </a:lnTo>
                  <a:lnTo>
                    <a:pt x="62" y="2152"/>
                  </a:lnTo>
                  <a:lnTo>
                    <a:pt x="31" y="2428"/>
                  </a:lnTo>
                  <a:lnTo>
                    <a:pt x="1" y="2735"/>
                  </a:lnTo>
                  <a:lnTo>
                    <a:pt x="1" y="3043"/>
                  </a:lnTo>
                  <a:lnTo>
                    <a:pt x="1" y="3350"/>
                  </a:lnTo>
                  <a:lnTo>
                    <a:pt x="31" y="3657"/>
                  </a:lnTo>
                  <a:lnTo>
                    <a:pt x="62" y="3934"/>
                  </a:lnTo>
                  <a:lnTo>
                    <a:pt x="123" y="4210"/>
                  </a:lnTo>
                  <a:lnTo>
                    <a:pt x="216" y="4487"/>
                  </a:lnTo>
                  <a:lnTo>
                    <a:pt x="308" y="4733"/>
                  </a:lnTo>
                  <a:lnTo>
                    <a:pt x="431" y="4978"/>
                  </a:lnTo>
                  <a:lnTo>
                    <a:pt x="554" y="5193"/>
                  </a:lnTo>
                  <a:lnTo>
                    <a:pt x="677" y="5378"/>
                  </a:lnTo>
                  <a:lnTo>
                    <a:pt x="830" y="5562"/>
                  </a:lnTo>
                  <a:lnTo>
                    <a:pt x="984" y="5716"/>
                  </a:lnTo>
                  <a:lnTo>
                    <a:pt x="1168" y="5839"/>
                  </a:lnTo>
                  <a:lnTo>
                    <a:pt x="1353" y="5931"/>
                  </a:lnTo>
                  <a:lnTo>
                    <a:pt x="1537" y="6023"/>
                  </a:lnTo>
                  <a:lnTo>
                    <a:pt x="1721" y="6054"/>
                  </a:lnTo>
                  <a:lnTo>
                    <a:pt x="1906" y="6085"/>
                  </a:lnTo>
                  <a:lnTo>
                    <a:pt x="2121" y="6054"/>
                  </a:lnTo>
                  <a:lnTo>
                    <a:pt x="2305" y="6023"/>
                  </a:lnTo>
                  <a:lnTo>
                    <a:pt x="2489" y="5931"/>
                  </a:lnTo>
                  <a:lnTo>
                    <a:pt x="2674" y="5839"/>
                  </a:lnTo>
                  <a:lnTo>
                    <a:pt x="2827" y="5716"/>
                  </a:lnTo>
                  <a:lnTo>
                    <a:pt x="3012" y="5562"/>
                  </a:lnTo>
                  <a:lnTo>
                    <a:pt x="3135" y="5378"/>
                  </a:lnTo>
                  <a:lnTo>
                    <a:pt x="3288" y="5193"/>
                  </a:lnTo>
                  <a:lnTo>
                    <a:pt x="3411" y="4978"/>
                  </a:lnTo>
                  <a:lnTo>
                    <a:pt x="3534" y="4733"/>
                  </a:lnTo>
                  <a:lnTo>
                    <a:pt x="3626" y="4487"/>
                  </a:lnTo>
                  <a:lnTo>
                    <a:pt x="3688" y="4210"/>
                  </a:lnTo>
                  <a:lnTo>
                    <a:pt x="3749" y="3934"/>
                  </a:lnTo>
                  <a:lnTo>
                    <a:pt x="3811" y="3657"/>
                  </a:lnTo>
                  <a:lnTo>
                    <a:pt x="3841" y="3350"/>
                  </a:lnTo>
                  <a:lnTo>
                    <a:pt x="3841" y="3043"/>
                  </a:lnTo>
                  <a:lnTo>
                    <a:pt x="3841" y="2735"/>
                  </a:lnTo>
                  <a:lnTo>
                    <a:pt x="3811" y="2428"/>
                  </a:lnTo>
                  <a:lnTo>
                    <a:pt x="3749" y="2152"/>
                  </a:lnTo>
                  <a:lnTo>
                    <a:pt x="3688" y="1875"/>
                  </a:lnTo>
                  <a:lnTo>
                    <a:pt x="3626" y="1599"/>
                  </a:lnTo>
                  <a:lnTo>
                    <a:pt x="3534" y="1353"/>
                  </a:lnTo>
                  <a:lnTo>
                    <a:pt x="3411" y="1107"/>
                  </a:lnTo>
                  <a:lnTo>
                    <a:pt x="3288" y="892"/>
                  </a:lnTo>
                  <a:lnTo>
                    <a:pt x="3135" y="708"/>
                  </a:lnTo>
                  <a:lnTo>
                    <a:pt x="3012" y="523"/>
                  </a:lnTo>
                  <a:lnTo>
                    <a:pt x="2827" y="370"/>
                  </a:lnTo>
                  <a:lnTo>
                    <a:pt x="2674" y="247"/>
                  </a:lnTo>
                  <a:lnTo>
                    <a:pt x="2489" y="154"/>
                  </a:lnTo>
                  <a:lnTo>
                    <a:pt x="2305" y="62"/>
                  </a:lnTo>
                  <a:lnTo>
                    <a:pt x="2121" y="32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96;p44">
              <a:extLst>
                <a:ext uri="{FF2B5EF4-FFF2-40B4-BE49-F238E27FC236}">
                  <a16:creationId xmlns:a16="http://schemas.microsoft.com/office/drawing/2014/main" id="{AB394B17-B18B-457A-BF33-022ED8C18F4B}"/>
                </a:ext>
              </a:extLst>
            </p:cNvPr>
            <p:cNvSpPr/>
            <p:nvPr/>
          </p:nvSpPr>
          <p:spPr>
            <a:xfrm>
              <a:off x="3566293" y="3693516"/>
              <a:ext cx="158466" cy="247444"/>
            </a:xfrm>
            <a:custGeom>
              <a:avLst/>
              <a:gdLst/>
              <a:ahLst/>
              <a:cxnLst/>
              <a:rect l="l" t="t" r="r" b="b"/>
              <a:pathLst>
                <a:path w="2244" h="3504" extrusionOk="0">
                  <a:moveTo>
                    <a:pt x="1137" y="0"/>
                  </a:moveTo>
                  <a:lnTo>
                    <a:pt x="891" y="31"/>
                  </a:lnTo>
                  <a:lnTo>
                    <a:pt x="707" y="123"/>
                  </a:lnTo>
                  <a:lnTo>
                    <a:pt x="492" y="308"/>
                  </a:lnTo>
                  <a:lnTo>
                    <a:pt x="338" y="523"/>
                  </a:lnTo>
                  <a:lnTo>
                    <a:pt x="185" y="768"/>
                  </a:lnTo>
                  <a:lnTo>
                    <a:pt x="93" y="1076"/>
                  </a:lnTo>
                  <a:lnTo>
                    <a:pt x="31" y="1383"/>
                  </a:lnTo>
                  <a:lnTo>
                    <a:pt x="0" y="1752"/>
                  </a:lnTo>
                  <a:lnTo>
                    <a:pt x="31" y="2120"/>
                  </a:lnTo>
                  <a:lnTo>
                    <a:pt x="93" y="2428"/>
                  </a:lnTo>
                  <a:lnTo>
                    <a:pt x="185" y="2735"/>
                  </a:lnTo>
                  <a:lnTo>
                    <a:pt x="338" y="2981"/>
                  </a:lnTo>
                  <a:lnTo>
                    <a:pt x="492" y="3196"/>
                  </a:lnTo>
                  <a:lnTo>
                    <a:pt x="707" y="3380"/>
                  </a:lnTo>
                  <a:lnTo>
                    <a:pt x="891" y="3472"/>
                  </a:lnTo>
                  <a:lnTo>
                    <a:pt x="1137" y="3503"/>
                  </a:lnTo>
                  <a:lnTo>
                    <a:pt x="1352" y="3472"/>
                  </a:lnTo>
                  <a:lnTo>
                    <a:pt x="1567" y="3380"/>
                  </a:lnTo>
                  <a:lnTo>
                    <a:pt x="1752" y="3196"/>
                  </a:lnTo>
                  <a:lnTo>
                    <a:pt x="1905" y="2981"/>
                  </a:lnTo>
                  <a:lnTo>
                    <a:pt x="2059" y="2735"/>
                  </a:lnTo>
                  <a:lnTo>
                    <a:pt x="2151" y="2428"/>
                  </a:lnTo>
                  <a:lnTo>
                    <a:pt x="2213" y="2120"/>
                  </a:lnTo>
                  <a:lnTo>
                    <a:pt x="2243" y="1752"/>
                  </a:lnTo>
                  <a:lnTo>
                    <a:pt x="2213" y="1383"/>
                  </a:lnTo>
                  <a:lnTo>
                    <a:pt x="2151" y="1076"/>
                  </a:lnTo>
                  <a:lnTo>
                    <a:pt x="2059" y="768"/>
                  </a:lnTo>
                  <a:lnTo>
                    <a:pt x="1905" y="523"/>
                  </a:lnTo>
                  <a:lnTo>
                    <a:pt x="1752" y="308"/>
                  </a:lnTo>
                  <a:lnTo>
                    <a:pt x="1567" y="123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97;p44">
              <a:extLst>
                <a:ext uri="{FF2B5EF4-FFF2-40B4-BE49-F238E27FC236}">
                  <a16:creationId xmlns:a16="http://schemas.microsoft.com/office/drawing/2014/main" id="{805DAF34-2742-4BF1-BA5E-0197C5E031AD}"/>
                </a:ext>
              </a:extLst>
            </p:cNvPr>
            <p:cNvSpPr/>
            <p:nvPr/>
          </p:nvSpPr>
          <p:spPr>
            <a:xfrm>
              <a:off x="3138846" y="3185777"/>
              <a:ext cx="1670810" cy="781171"/>
            </a:xfrm>
            <a:custGeom>
              <a:avLst/>
              <a:gdLst/>
              <a:ahLst/>
              <a:cxnLst/>
              <a:rect l="l" t="t" r="r" b="b"/>
              <a:pathLst>
                <a:path w="23660" h="11062" extrusionOk="0">
                  <a:moveTo>
                    <a:pt x="11584" y="0"/>
                  </a:moveTo>
                  <a:lnTo>
                    <a:pt x="10693" y="31"/>
                  </a:lnTo>
                  <a:lnTo>
                    <a:pt x="9925" y="93"/>
                  </a:lnTo>
                  <a:lnTo>
                    <a:pt x="9310" y="154"/>
                  </a:lnTo>
                  <a:lnTo>
                    <a:pt x="8849" y="246"/>
                  </a:lnTo>
                  <a:lnTo>
                    <a:pt x="8081" y="492"/>
                  </a:lnTo>
                  <a:lnTo>
                    <a:pt x="7375" y="769"/>
                  </a:lnTo>
                  <a:lnTo>
                    <a:pt x="6729" y="1045"/>
                  </a:lnTo>
                  <a:lnTo>
                    <a:pt x="6084" y="1352"/>
                  </a:lnTo>
                  <a:lnTo>
                    <a:pt x="5500" y="1690"/>
                  </a:lnTo>
                  <a:lnTo>
                    <a:pt x="4947" y="2028"/>
                  </a:lnTo>
                  <a:lnTo>
                    <a:pt x="4456" y="2397"/>
                  </a:lnTo>
                  <a:lnTo>
                    <a:pt x="3964" y="2766"/>
                  </a:lnTo>
                  <a:lnTo>
                    <a:pt x="3534" y="3134"/>
                  </a:lnTo>
                  <a:lnTo>
                    <a:pt x="3135" y="3534"/>
                  </a:lnTo>
                  <a:lnTo>
                    <a:pt x="2766" y="3933"/>
                  </a:lnTo>
                  <a:lnTo>
                    <a:pt x="2428" y="4333"/>
                  </a:lnTo>
                  <a:lnTo>
                    <a:pt x="2090" y="4732"/>
                  </a:lnTo>
                  <a:lnTo>
                    <a:pt x="1813" y="5132"/>
                  </a:lnTo>
                  <a:lnTo>
                    <a:pt x="1567" y="5531"/>
                  </a:lnTo>
                  <a:lnTo>
                    <a:pt x="1322" y="5931"/>
                  </a:lnTo>
                  <a:lnTo>
                    <a:pt x="922" y="6699"/>
                  </a:lnTo>
                  <a:lnTo>
                    <a:pt x="615" y="7405"/>
                  </a:lnTo>
                  <a:lnTo>
                    <a:pt x="400" y="8051"/>
                  </a:lnTo>
                  <a:lnTo>
                    <a:pt x="216" y="8634"/>
                  </a:lnTo>
                  <a:lnTo>
                    <a:pt x="123" y="9095"/>
                  </a:lnTo>
                  <a:lnTo>
                    <a:pt x="62" y="9464"/>
                  </a:lnTo>
                  <a:lnTo>
                    <a:pt x="0" y="9771"/>
                  </a:lnTo>
                  <a:lnTo>
                    <a:pt x="8174" y="10386"/>
                  </a:lnTo>
                  <a:lnTo>
                    <a:pt x="17238" y="11031"/>
                  </a:lnTo>
                  <a:lnTo>
                    <a:pt x="18374" y="11062"/>
                  </a:lnTo>
                  <a:lnTo>
                    <a:pt x="19081" y="11062"/>
                  </a:lnTo>
                  <a:lnTo>
                    <a:pt x="19296" y="11000"/>
                  </a:lnTo>
                  <a:lnTo>
                    <a:pt x="19419" y="10970"/>
                  </a:lnTo>
                  <a:lnTo>
                    <a:pt x="19511" y="10908"/>
                  </a:lnTo>
                  <a:lnTo>
                    <a:pt x="19511" y="10847"/>
                  </a:lnTo>
                  <a:lnTo>
                    <a:pt x="19511" y="10785"/>
                  </a:lnTo>
                  <a:lnTo>
                    <a:pt x="19450" y="10724"/>
                  </a:lnTo>
                  <a:lnTo>
                    <a:pt x="19266" y="10632"/>
                  </a:lnTo>
                  <a:lnTo>
                    <a:pt x="19050" y="10509"/>
                  </a:lnTo>
                  <a:lnTo>
                    <a:pt x="19204" y="9894"/>
                  </a:lnTo>
                  <a:lnTo>
                    <a:pt x="19358" y="9310"/>
                  </a:lnTo>
                  <a:lnTo>
                    <a:pt x="19573" y="8788"/>
                  </a:lnTo>
                  <a:lnTo>
                    <a:pt x="19757" y="8266"/>
                  </a:lnTo>
                  <a:lnTo>
                    <a:pt x="19972" y="7805"/>
                  </a:lnTo>
                  <a:lnTo>
                    <a:pt x="20187" y="7375"/>
                  </a:lnTo>
                  <a:lnTo>
                    <a:pt x="20402" y="6975"/>
                  </a:lnTo>
                  <a:lnTo>
                    <a:pt x="20617" y="6607"/>
                  </a:lnTo>
                  <a:lnTo>
                    <a:pt x="21078" y="5931"/>
                  </a:lnTo>
                  <a:lnTo>
                    <a:pt x="21539" y="5377"/>
                  </a:lnTo>
                  <a:lnTo>
                    <a:pt x="22000" y="4886"/>
                  </a:lnTo>
                  <a:lnTo>
                    <a:pt x="22400" y="4486"/>
                  </a:lnTo>
                  <a:lnTo>
                    <a:pt x="23137" y="3841"/>
                  </a:lnTo>
                  <a:lnTo>
                    <a:pt x="23383" y="3534"/>
                  </a:lnTo>
                  <a:lnTo>
                    <a:pt x="23567" y="3288"/>
                  </a:lnTo>
                  <a:lnTo>
                    <a:pt x="23629" y="3165"/>
                  </a:lnTo>
                  <a:lnTo>
                    <a:pt x="23659" y="3012"/>
                  </a:lnTo>
                  <a:lnTo>
                    <a:pt x="23659" y="2889"/>
                  </a:lnTo>
                  <a:lnTo>
                    <a:pt x="23659" y="2766"/>
                  </a:lnTo>
                  <a:lnTo>
                    <a:pt x="23598" y="2612"/>
                  </a:lnTo>
                  <a:lnTo>
                    <a:pt x="23506" y="2459"/>
                  </a:lnTo>
                  <a:lnTo>
                    <a:pt x="23383" y="2305"/>
                  </a:lnTo>
                  <a:lnTo>
                    <a:pt x="23260" y="2121"/>
                  </a:lnTo>
                  <a:lnTo>
                    <a:pt x="22553" y="1414"/>
                  </a:lnTo>
                  <a:lnTo>
                    <a:pt x="21846" y="769"/>
                  </a:lnTo>
                  <a:lnTo>
                    <a:pt x="21754" y="707"/>
                  </a:lnTo>
                  <a:lnTo>
                    <a:pt x="21601" y="676"/>
                  </a:lnTo>
                  <a:lnTo>
                    <a:pt x="21171" y="554"/>
                  </a:lnTo>
                  <a:lnTo>
                    <a:pt x="20556" y="461"/>
                  </a:lnTo>
                  <a:lnTo>
                    <a:pt x="19788" y="369"/>
                  </a:lnTo>
                  <a:lnTo>
                    <a:pt x="17944" y="216"/>
                  </a:lnTo>
                  <a:lnTo>
                    <a:pt x="15794" y="93"/>
                  </a:lnTo>
                  <a:lnTo>
                    <a:pt x="13612" y="31"/>
                  </a:lnTo>
                  <a:lnTo>
                    <a:pt x="1158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98;p44">
              <a:extLst>
                <a:ext uri="{FF2B5EF4-FFF2-40B4-BE49-F238E27FC236}">
                  <a16:creationId xmlns:a16="http://schemas.microsoft.com/office/drawing/2014/main" id="{793125FF-DDC4-45A3-ADD6-A3CE621B85FD}"/>
                </a:ext>
              </a:extLst>
            </p:cNvPr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extrusionOk="0">
                  <a:moveTo>
                    <a:pt x="12352" y="1"/>
                  </a:move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close/>
                </a:path>
              </a:pathLst>
            </a:custGeom>
            <a:solidFill>
              <a:srgbClr val="6E3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99;p44">
              <a:extLst>
                <a:ext uri="{FF2B5EF4-FFF2-40B4-BE49-F238E27FC236}">
                  <a16:creationId xmlns:a16="http://schemas.microsoft.com/office/drawing/2014/main" id="{22A54923-CFB4-49EA-AC19-9EA16F97CFC8}"/>
                </a:ext>
              </a:extLst>
            </p:cNvPr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fill="none" extrusionOk="0">
                  <a:moveTo>
                    <a:pt x="11461" y="1937"/>
                  </a:move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lnTo>
                    <a:pt x="12352" y="1"/>
                  </a:ln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00;p44">
              <a:extLst>
                <a:ext uri="{FF2B5EF4-FFF2-40B4-BE49-F238E27FC236}">
                  <a16:creationId xmlns:a16="http://schemas.microsoft.com/office/drawing/2014/main" id="{54EB2547-E95A-435B-A6D9-80B9870DB00A}"/>
                </a:ext>
              </a:extLst>
            </p:cNvPr>
            <p:cNvSpPr/>
            <p:nvPr/>
          </p:nvSpPr>
          <p:spPr>
            <a:xfrm>
              <a:off x="5210971" y="3537310"/>
              <a:ext cx="288684" cy="453506"/>
            </a:xfrm>
            <a:custGeom>
              <a:avLst/>
              <a:gdLst/>
              <a:ahLst/>
              <a:cxnLst/>
              <a:rect l="l" t="t" r="r" b="b"/>
              <a:pathLst>
                <a:path w="4088" h="6422" extrusionOk="0">
                  <a:moveTo>
                    <a:pt x="1813" y="0"/>
                  </a:moveTo>
                  <a:lnTo>
                    <a:pt x="1629" y="61"/>
                  </a:lnTo>
                  <a:lnTo>
                    <a:pt x="1414" y="123"/>
                  </a:lnTo>
                  <a:lnTo>
                    <a:pt x="1230" y="246"/>
                  </a:lnTo>
                  <a:lnTo>
                    <a:pt x="1045" y="369"/>
                  </a:lnTo>
                  <a:lnTo>
                    <a:pt x="892" y="553"/>
                  </a:lnTo>
                  <a:lnTo>
                    <a:pt x="738" y="73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9" y="1413"/>
                  </a:lnTo>
                  <a:lnTo>
                    <a:pt x="246" y="1690"/>
                  </a:lnTo>
                  <a:lnTo>
                    <a:pt x="154" y="1966"/>
                  </a:lnTo>
                  <a:lnTo>
                    <a:pt x="93" y="2243"/>
                  </a:lnTo>
                  <a:lnTo>
                    <a:pt x="31" y="2550"/>
                  </a:lnTo>
                  <a:lnTo>
                    <a:pt x="1" y="2888"/>
                  </a:lnTo>
                  <a:lnTo>
                    <a:pt x="1" y="3196"/>
                  </a:lnTo>
                  <a:lnTo>
                    <a:pt x="1" y="3534"/>
                  </a:lnTo>
                  <a:lnTo>
                    <a:pt x="31" y="3871"/>
                  </a:lnTo>
                  <a:lnTo>
                    <a:pt x="93" y="4179"/>
                  </a:lnTo>
                  <a:lnTo>
                    <a:pt x="154" y="4455"/>
                  </a:lnTo>
                  <a:lnTo>
                    <a:pt x="246" y="4732"/>
                  </a:lnTo>
                  <a:lnTo>
                    <a:pt x="339" y="5008"/>
                  </a:lnTo>
                  <a:lnTo>
                    <a:pt x="461" y="5254"/>
                  </a:lnTo>
                  <a:lnTo>
                    <a:pt x="584" y="5500"/>
                  </a:lnTo>
                  <a:lnTo>
                    <a:pt x="738" y="5684"/>
                  </a:lnTo>
                  <a:lnTo>
                    <a:pt x="892" y="5869"/>
                  </a:lnTo>
                  <a:lnTo>
                    <a:pt x="1045" y="6053"/>
                  </a:lnTo>
                  <a:lnTo>
                    <a:pt x="1230" y="6176"/>
                  </a:lnTo>
                  <a:lnTo>
                    <a:pt x="1414" y="6299"/>
                  </a:lnTo>
                  <a:lnTo>
                    <a:pt x="1629" y="6360"/>
                  </a:lnTo>
                  <a:lnTo>
                    <a:pt x="1813" y="6422"/>
                  </a:lnTo>
                  <a:lnTo>
                    <a:pt x="2244" y="6422"/>
                  </a:lnTo>
                  <a:lnTo>
                    <a:pt x="2459" y="6360"/>
                  </a:lnTo>
                  <a:lnTo>
                    <a:pt x="2643" y="6299"/>
                  </a:lnTo>
                  <a:lnTo>
                    <a:pt x="2827" y="6176"/>
                  </a:lnTo>
                  <a:lnTo>
                    <a:pt x="3012" y="6053"/>
                  </a:lnTo>
                  <a:lnTo>
                    <a:pt x="3196" y="5869"/>
                  </a:lnTo>
                  <a:lnTo>
                    <a:pt x="3350" y="5684"/>
                  </a:lnTo>
                  <a:lnTo>
                    <a:pt x="3503" y="5500"/>
                  </a:lnTo>
                  <a:lnTo>
                    <a:pt x="3626" y="5254"/>
                  </a:lnTo>
                  <a:lnTo>
                    <a:pt x="3749" y="5008"/>
                  </a:lnTo>
                  <a:lnTo>
                    <a:pt x="3841" y="4732"/>
                  </a:lnTo>
                  <a:lnTo>
                    <a:pt x="3933" y="4455"/>
                  </a:lnTo>
                  <a:lnTo>
                    <a:pt x="3995" y="4179"/>
                  </a:lnTo>
                  <a:lnTo>
                    <a:pt x="4056" y="3871"/>
                  </a:lnTo>
                  <a:lnTo>
                    <a:pt x="4087" y="3534"/>
                  </a:lnTo>
                  <a:lnTo>
                    <a:pt x="4087" y="3196"/>
                  </a:lnTo>
                  <a:lnTo>
                    <a:pt x="4087" y="2888"/>
                  </a:lnTo>
                  <a:lnTo>
                    <a:pt x="4056" y="2550"/>
                  </a:lnTo>
                  <a:lnTo>
                    <a:pt x="3995" y="2243"/>
                  </a:lnTo>
                  <a:lnTo>
                    <a:pt x="3933" y="1966"/>
                  </a:lnTo>
                  <a:lnTo>
                    <a:pt x="3841" y="1690"/>
                  </a:lnTo>
                  <a:lnTo>
                    <a:pt x="3749" y="1413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7"/>
                  </a:lnTo>
                  <a:lnTo>
                    <a:pt x="3196" y="553"/>
                  </a:lnTo>
                  <a:lnTo>
                    <a:pt x="3012" y="369"/>
                  </a:lnTo>
                  <a:lnTo>
                    <a:pt x="2827" y="246"/>
                  </a:lnTo>
                  <a:lnTo>
                    <a:pt x="2643" y="123"/>
                  </a:lnTo>
                  <a:lnTo>
                    <a:pt x="2459" y="61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01;p44">
              <a:extLst>
                <a:ext uri="{FF2B5EF4-FFF2-40B4-BE49-F238E27FC236}">
                  <a16:creationId xmlns:a16="http://schemas.microsoft.com/office/drawing/2014/main" id="{CAF8742C-B744-46B9-A91D-8CE93581B53E}"/>
                </a:ext>
              </a:extLst>
            </p:cNvPr>
            <p:cNvSpPr/>
            <p:nvPr/>
          </p:nvSpPr>
          <p:spPr>
            <a:xfrm>
              <a:off x="5297760" y="3632714"/>
              <a:ext cx="138975" cy="262626"/>
            </a:xfrm>
            <a:custGeom>
              <a:avLst/>
              <a:gdLst/>
              <a:ahLst/>
              <a:cxnLst/>
              <a:rect l="l" t="t" r="r" b="b"/>
              <a:pathLst>
                <a:path w="1968" h="3719" extrusionOk="0">
                  <a:moveTo>
                    <a:pt x="892" y="1"/>
                  </a:moveTo>
                  <a:lnTo>
                    <a:pt x="769" y="32"/>
                  </a:lnTo>
                  <a:lnTo>
                    <a:pt x="584" y="155"/>
                  </a:lnTo>
                  <a:lnTo>
                    <a:pt x="431" y="308"/>
                  </a:lnTo>
                  <a:lnTo>
                    <a:pt x="277" y="554"/>
                  </a:lnTo>
                  <a:lnTo>
                    <a:pt x="154" y="831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5"/>
                  </a:lnTo>
                  <a:lnTo>
                    <a:pt x="1" y="2244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2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3" y="3565"/>
                  </a:lnTo>
                  <a:lnTo>
                    <a:pt x="1537" y="3412"/>
                  </a:lnTo>
                  <a:lnTo>
                    <a:pt x="1691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44"/>
                  </a:lnTo>
                  <a:lnTo>
                    <a:pt x="1967" y="1845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31"/>
                  </a:lnTo>
                  <a:lnTo>
                    <a:pt x="1691" y="554"/>
                  </a:lnTo>
                  <a:lnTo>
                    <a:pt x="1537" y="308"/>
                  </a:lnTo>
                  <a:lnTo>
                    <a:pt x="1353" y="155"/>
                  </a:lnTo>
                  <a:lnTo>
                    <a:pt x="1168" y="3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02;p44">
              <a:extLst>
                <a:ext uri="{FF2B5EF4-FFF2-40B4-BE49-F238E27FC236}">
                  <a16:creationId xmlns:a16="http://schemas.microsoft.com/office/drawing/2014/main" id="{DD5E31EE-04CC-4A7F-B508-4B8AE1C436CB}"/>
                </a:ext>
              </a:extLst>
            </p:cNvPr>
            <p:cNvSpPr/>
            <p:nvPr/>
          </p:nvSpPr>
          <p:spPr>
            <a:xfrm>
              <a:off x="5339000" y="3535121"/>
              <a:ext cx="97735" cy="455695"/>
            </a:xfrm>
            <a:custGeom>
              <a:avLst/>
              <a:gdLst/>
              <a:ahLst/>
              <a:cxnLst/>
              <a:rect l="l" t="t" r="r" b="b"/>
              <a:pathLst>
                <a:path w="1384" h="6453" extrusionOk="0">
                  <a:moveTo>
                    <a:pt x="1260" y="0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03;p44">
              <a:extLst>
                <a:ext uri="{FF2B5EF4-FFF2-40B4-BE49-F238E27FC236}">
                  <a16:creationId xmlns:a16="http://schemas.microsoft.com/office/drawing/2014/main" id="{FFC49931-392B-4707-9C29-58584C6DF6C2}"/>
                </a:ext>
              </a:extLst>
            </p:cNvPr>
            <p:cNvSpPr/>
            <p:nvPr/>
          </p:nvSpPr>
          <p:spPr>
            <a:xfrm>
              <a:off x="4523158" y="3637092"/>
              <a:ext cx="290803" cy="453576"/>
            </a:xfrm>
            <a:custGeom>
              <a:avLst/>
              <a:gdLst/>
              <a:ahLst/>
              <a:cxnLst/>
              <a:rect l="l" t="t" r="r" b="b"/>
              <a:pathLst>
                <a:path w="4118" h="6423" extrusionOk="0">
                  <a:moveTo>
                    <a:pt x="1844" y="0"/>
                  </a:moveTo>
                  <a:lnTo>
                    <a:pt x="1629" y="62"/>
                  </a:lnTo>
                  <a:lnTo>
                    <a:pt x="1445" y="123"/>
                  </a:lnTo>
                  <a:lnTo>
                    <a:pt x="1260" y="246"/>
                  </a:lnTo>
                  <a:lnTo>
                    <a:pt x="1076" y="369"/>
                  </a:lnTo>
                  <a:lnTo>
                    <a:pt x="922" y="553"/>
                  </a:lnTo>
                  <a:lnTo>
                    <a:pt x="738" y="738"/>
                  </a:lnTo>
                  <a:lnTo>
                    <a:pt x="615" y="922"/>
                  </a:lnTo>
                  <a:lnTo>
                    <a:pt x="461" y="1168"/>
                  </a:lnTo>
                  <a:lnTo>
                    <a:pt x="369" y="141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43"/>
                  </a:lnTo>
                  <a:lnTo>
                    <a:pt x="31" y="2551"/>
                  </a:lnTo>
                  <a:lnTo>
                    <a:pt x="1" y="2889"/>
                  </a:lnTo>
                  <a:lnTo>
                    <a:pt x="1" y="3227"/>
                  </a:lnTo>
                  <a:lnTo>
                    <a:pt x="1" y="353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56"/>
                  </a:lnTo>
                  <a:lnTo>
                    <a:pt x="246" y="4732"/>
                  </a:lnTo>
                  <a:lnTo>
                    <a:pt x="369" y="5009"/>
                  </a:lnTo>
                  <a:lnTo>
                    <a:pt x="461" y="5255"/>
                  </a:lnTo>
                  <a:lnTo>
                    <a:pt x="615" y="5500"/>
                  </a:lnTo>
                  <a:lnTo>
                    <a:pt x="738" y="5685"/>
                  </a:lnTo>
                  <a:lnTo>
                    <a:pt x="922" y="5869"/>
                  </a:lnTo>
                  <a:lnTo>
                    <a:pt x="1076" y="6053"/>
                  </a:lnTo>
                  <a:lnTo>
                    <a:pt x="1260" y="6176"/>
                  </a:lnTo>
                  <a:lnTo>
                    <a:pt x="1445" y="6299"/>
                  </a:lnTo>
                  <a:lnTo>
                    <a:pt x="1629" y="6361"/>
                  </a:lnTo>
                  <a:lnTo>
                    <a:pt x="1844" y="6422"/>
                  </a:lnTo>
                  <a:lnTo>
                    <a:pt x="2274" y="6422"/>
                  </a:lnTo>
                  <a:lnTo>
                    <a:pt x="2459" y="6361"/>
                  </a:lnTo>
                  <a:lnTo>
                    <a:pt x="2674" y="6299"/>
                  </a:lnTo>
                  <a:lnTo>
                    <a:pt x="2858" y="6176"/>
                  </a:lnTo>
                  <a:lnTo>
                    <a:pt x="3042" y="6053"/>
                  </a:lnTo>
                  <a:lnTo>
                    <a:pt x="3196" y="5869"/>
                  </a:lnTo>
                  <a:lnTo>
                    <a:pt x="3350" y="5685"/>
                  </a:lnTo>
                  <a:lnTo>
                    <a:pt x="3503" y="5500"/>
                  </a:lnTo>
                  <a:lnTo>
                    <a:pt x="3626" y="5255"/>
                  </a:lnTo>
                  <a:lnTo>
                    <a:pt x="3749" y="5009"/>
                  </a:lnTo>
                  <a:lnTo>
                    <a:pt x="3872" y="4732"/>
                  </a:lnTo>
                  <a:lnTo>
                    <a:pt x="3933" y="4456"/>
                  </a:lnTo>
                  <a:lnTo>
                    <a:pt x="4026" y="4179"/>
                  </a:lnTo>
                  <a:lnTo>
                    <a:pt x="4056" y="3872"/>
                  </a:lnTo>
                  <a:lnTo>
                    <a:pt x="4087" y="3534"/>
                  </a:lnTo>
                  <a:lnTo>
                    <a:pt x="4118" y="3227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4026" y="2243"/>
                  </a:lnTo>
                  <a:lnTo>
                    <a:pt x="3933" y="1967"/>
                  </a:lnTo>
                  <a:lnTo>
                    <a:pt x="3872" y="169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42" y="369"/>
                  </a:lnTo>
                  <a:lnTo>
                    <a:pt x="2858" y="246"/>
                  </a:lnTo>
                  <a:lnTo>
                    <a:pt x="2674" y="123"/>
                  </a:lnTo>
                  <a:lnTo>
                    <a:pt x="2459" y="62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04;p44">
              <a:extLst>
                <a:ext uri="{FF2B5EF4-FFF2-40B4-BE49-F238E27FC236}">
                  <a16:creationId xmlns:a16="http://schemas.microsoft.com/office/drawing/2014/main" id="{6F520F3E-AC34-4DF8-84BD-EA3D952FBA2B}"/>
                </a:ext>
              </a:extLst>
            </p:cNvPr>
            <p:cNvSpPr/>
            <p:nvPr/>
          </p:nvSpPr>
          <p:spPr>
            <a:xfrm>
              <a:off x="4609947" y="3732567"/>
              <a:ext cx="141094" cy="262626"/>
            </a:xfrm>
            <a:custGeom>
              <a:avLst/>
              <a:gdLst/>
              <a:ahLst/>
              <a:cxnLst/>
              <a:rect l="l" t="t" r="r" b="b"/>
              <a:pathLst>
                <a:path w="1998" h="3719" extrusionOk="0">
                  <a:moveTo>
                    <a:pt x="892" y="0"/>
                  </a:moveTo>
                  <a:lnTo>
                    <a:pt x="799" y="31"/>
                  </a:lnTo>
                  <a:lnTo>
                    <a:pt x="615" y="154"/>
                  </a:lnTo>
                  <a:lnTo>
                    <a:pt x="431" y="308"/>
                  </a:lnTo>
                  <a:lnTo>
                    <a:pt x="308" y="553"/>
                  </a:lnTo>
                  <a:lnTo>
                    <a:pt x="185" y="830"/>
                  </a:lnTo>
                  <a:lnTo>
                    <a:pt x="93" y="1137"/>
                  </a:lnTo>
                  <a:lnTo>
                    <a:pt x="31" y="1475"/>
                  </a:lnTo>
                  <a:lnTo>
                    <a:pt x="1" y="1875"/>
                  </a:lnTo>
                  <a:lnTo>
                    <a:pt x="31" y="2243"/>
                  </a:lnTo>
                  <a:lnTo>
                    <a:pt x="93" y="2581"/>
                  </a:lnTo>
                  <a:lnTo>
                    <a:pt x="185" y="2889"/>
                  </a:lnTo>
                  <a:lnTo>
                    <a:pt x="308" y="3165"/>
                  </a:lnTo>
                  <a:lnTo>
                    <a:pt x="431" y="3411"/>
                  </a:lnTo>
                  <a:lnTo>
                    <a:pt x="615" y="3565"/>
                  </a:lnTo>
                  <a:lnTo>
                    <a:pt x="799" y="3687"/>
                  </a:lnTo>
                  <a:lnTo>
                    <a:pt x="892" y="3718"/>
                  </a:lnTo>
                  <a:lnTo>
                    <a:pt x="1107" y="3718"/>
                  </a:lnTo>
                  <a:lnTo>
                    <a:pt x="1199" y="3687"/>
                  </a:lnTo>
                  <a:lnTo>
                    <a:pt x="1383" y="3565"/>
                  </a:lnTo>
                  <a:lnTo>
                    <a:pt x="1537" y="3411"/>
                  </a:lnTo>
                  <a:lnTo>
                    <a:pt x="1690" y="3165"/>
                  </a:lnTo>
                  <a:lnTo>
                    <a:pt x="1813" y="2889"/>
                  </a:lnTo>
                  <a:lnTo>
                    <a:pt x="1906" y="2581"/>
                  </a:lnTo>
                  <a:lnTo>
                    <a:pt x="1967" y="2243"/>
                  </a:lnTo>
                  <a:lnTo>
                    <a:pt x="1998" y="1875"/>
                  </a:lnTo>
                  <a:lnTo>
                    <a:pt x="1967" y="1475"/>
                  </a:lnTo>
                  <a:lnTo>
                    <a:pt x="1906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08"/>
                  </a:lnTo>
                  <a:lnTo>
                    <a:pt x="1383" y="154"/>
                  </a:lnTo>
                  <a:lnTo>
                    <a:pt x="1199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05;p44">
              <a:extLst>
                <a:ext uri="{FF2B5EF4-FFF2-40B4-BE49-F238E27FC236}">
                  <a16:creationId xmlns:a16="http://schemas.microsoft.com/office/drawing/2014/main" id="{BB3DACED-1049-4049-A350-379E63EC6313}"/>
                </a:ext>
              </a:extLst>
            </p:cNvPr>
            <p:cNvSpPr/>
            <p:nvPr/>
          </p:nvSpPr>
          <p:spPr>
            <a:xfrm>
              <a:off x="4653377" y="3634903"/>
              <a:ext cx="97664" cy="455765"/>
            </a:xfrm>
            <a:custGeom>
              <a:avLst/>
              <a:gdLst/>
              <a:ahLst/>
              <a:cxnLst/>
              <a:rect l="l" t="t" r="r" b="b"/>
              <a:pathLst>
                <a:path w="1383" h="6454" extrusionOk="0">
                  <a:moveTo>
                    <a:pt x="1260" y="1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06;p44">
              <a:extLst>
                <a:ext uri="{FF2B5EF4-FFF2-40B4-BE49-F238E27FC236}">
                  <a16:creationId xmlns:a16="http://schemas.microsoft.com/office/drawing/2014/main" id="{BEB1E3E6-B0EE-493A-AE23-40FA762C6C34}"/>
                </a:ext>
              </a:extLst>
            </p:cNvPr>
            <p:cNvSpPr/>
            <p:nvPr/>
          </p:nvSpPr>
          <p:spPr>
            <a:xfrm>
              <a:off x="5284766" y="3535121"/>
              <a:ext cx="288614" cy="455695"/>
            </a:xfrm>
            <a:custGeom>
              <a:avLst/>
              <a:gdLst/>
              <a:ahLst/>
              <a:cxnLst/>
              <a:rect l="l" t="t" r="r" b="b"/>
              <a:pathLst>
                <a:path w="4087" h="6453" extrusionOk="0">
                  <a:moveTo>
                    <a:pt x="2028" y="0"/>
                  </a:moveTo>
                  <a:lnTo>
                    <a:pt x="1844" y="31"/>
                  </a:lnTo>
                  <a:lnTo>
                    <a:pt x="1629" y="62"/>
                  </a:lnTo>
                  <a:lnTo>
                    <a:pt x="1444" y="154"/>
                  </a:lnTo>
                  <a:lnTo>
                    <a:pt x="1260" y="277"/>
                  </a:lnTo>
                  <a:lnTo>
                    <a:pt x="1076" y="400"/>
                  </a:lnTo>
                  <a:lnTo>
                    <a:pt x="891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6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2" y="2274"/>
                  </a:lnTo>
                  <a:lnTo>
                    <a:pt x="31" y="2581"/>
                  </a:lnTo>
                  <a:lnTo>
                    <a:pt x="0" y="2889"/>
                  </a:lnTo>
                  <a:lnTo>
                    <a:pt x="0" y="3227"/>
                  </a:lnTo>
                  <a:lnTo>
                    <a:pt x="0" y="3565"/>
                  </a:lnTo>
                  <a:lnTo>
                    <a:pt x="31" y="3872"/>
                  </a:lnTo>
                  <a:lnTo>
                    <a:pt x="92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1" y="5900"/>
                  </a:lnTo>
                  <a:lnTo>
                    <a:pt x="1076" y="6053"/>
                  </a:lnTo>
                  <a:lnTo>
                    <a:pt x="1260" y="6207"/>
                  </a:lnTo>
                  <a:lnTo>
                    <a:pt x="1444" y="6299"/>
                  </a:lnTo>
                  <a:lnTo>
                    <a:pt x="1629" y="6391"/>
                  </a:lnTo>
                  <a:lnTo>
                    <a:pt x="1844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8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1" y="6053"/>
                  </a:lnTo>
                  <a:lnTo>
                    <a:pt x="3196" y="5900"/>
                  </a:lnTo>
                  <a:lnTo>
                    <a:pt x="3349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5"/>
                  </a:lnTo>
                  <a:lnTo>
                    <a:pt x="4087" y="3227"/>
                  </a:lnTo>
                  <a:lnTo>
                    <a:pt x="4087" y="288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68"/>
                  </a:lnTo>
                  <a:lnTo>
                    <a:pt x="3503" y="953"/>
                  </a:lnTo>
                  <a:lnTo>
                    <a:pt x="3349" y="738"/>
                  </a:lnTo>
                  <a:lnTo>
                    <a:pt x="3196" y="553"/>
                  </a:lnTo>
                  <a:lnTo>
                    <a:pt x="3011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8" y="6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07;p44">
              <a:extLst>
                <a:ext uri="{FF2B5EF4-FFF2-40B4-BE49-F238E27FC236}">
                  <a16:creationId xmlns:a16="http://schemas.microsoft.com/office/drawing/2014/main" id="{FDC48240-795A-4714-837C-9F2692C8DB4E}"/>
                </a:ext>
              </a:extLst>
            </p:cNvPr>
            <p:cNvSpPr/>
            <p:nvPr/>
          </p:nvSpPr>
          <p:spPr>
            <a:xfrm>
              <a:off x="5371555" y="3630596"/>
              <a:ext cx="138905" cy="264745"/>
            </a:xfrm>
            <a:custGeom>
              <a:avLst/>
              <a:gdLst/>
              <a:ahLst/>
              <a:cxnLst/>
              <a:rect l="l" t="t" r="r" b="b"/>
              <a:pathLst>
                <a:path w="1967" h="3749" extrusionOk="0">
                  <a:moveTo>
                    <a:pt x="983" y="0"/>
                  </a:moveTo>
                  <a:lnTo>
                    <a:pt x="891" y="31"/>
                  </a:lnTo>
                  <a:lnTo>
                    <a:pt x="799" y="62"/>
                  </a:lnTo>
                  <a:lnTo>
                    <a:pt x="584" y="154"/>
                  </a:lnTo>
                  <a:lnTo>
                    <a:pt x="430" y="338"/>
                  </a:lnTo>
                  <a:lnTo>
                    <a:pt x="277" y="553"/>
                  </a:lnTo>
                  <a:lnTo>
                    <a:pt x="154" y="830"/>
                  </a:lnTo>
                  <a:lnTo>
                    <a:pt x="62" y="1137"/>
                  </a:lnTo>
                  <a:lnTo>
                    <a:pt x="0" y="1506"/>
                  </a:lnTo>
                  <a:lnTo>
                    <a:pt x="0" y="1875"/>
                  </a:lnTo>
                  <a:lnTo>
                    <a:pt x="0" y="2243"/>
                  </a:lnTo>
                  <a:lnTo>
                    <a:pt x="62" y="2612"/>
                  </a:lnTo>
                  <a:lnTo>
                    <a:pt x="154" y="2919"/>
                  </a:lnTo>
                  <a:lnTo>
                    <a:pt x="277" y="3196"/>
                  </a:lnTo>
                  <a:lnTo>
                    <a:pt x="430" y="3411"/>
                  </a:lnTo>
                  <a:lnTo>
                    <a:pt x="584" y="3595"/>
                  </a:lnTo>
                  <a:lnTo>
                    <a:pt x="799" y="3718"/>
                  </a:lnTo>
                  <a:lnTo>
                    <a:pt x="891" y="3718"/>
                  </a:lnTo>
                  <a:lnTo>
                    <a:pt x="983" y="3749"/>
                  </a:lnTo>
                  <a:lnTo>
                    <a:pt x="1076" y="3718"/>
                  </a:lnTo>
                  <a:lnTo>
                    <a:pt x="1168" y="3718"/>
                  </a:lnTo>
                  <a:lnTo>
                    <a:pt x="1352" y="3595"/>
                  </a:lnTo>
                  <a:lnTo>
                    <a:pt x="1537" y="3411"/>
                  </a:lnTo>
                  <a:lnTo>
                    <a:pt x="1690" y="3196"/>
                  </a:lnTo>
                  <a:lnTo>
                    <a:pt x="1813" y="2919"/>
                  </a:lnTo>
                  <a:lnTo>
                    <a:pt x="1905" y="2612"/>
                  </a:lnTo>
                  <a:lnTo>
                    <a:pt x="1936" y="2243"/>
                  </a:lnTo>
                  <a:lnTo>
                    <a:pt x="1967" y="1875"/>
                  </a:lnTo>
                  <a:lnTo>
                    <a:pt x="1936" y="1506"/>
                  </a:lnTo>
                  <a:lnTo>
                    <a:pt x="1905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38"/>
                  </a:lnTo>
                  <a:lnTo>
                    <a:pt x="1352" y="154"/>
                  </a:lnTo>
                  <a:lnTo>
                    <a:pt x="1168" y="62"/>
                  </a:lnTo>
                  <a:lnTo>
                    <a:pt x="1076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08;p44">
              <a:extLst>
                <a:ext uri="{FF2B5EF4-FFF2-40B4-BE49-F238E27FC236}">
                  <a16:creationId xmlns:a16="http://schemas.microsoft.com/office/drawing/2014/main" id="{8A0B4966-3D7D-45AA-95B7-AA5256DD2E37}"/>
                </a:ext>
              </a:extLst>
            </p:cNvPr>
            <p:cNvSpPr/>
            <p:nvPr/>
          </p:nvSpPr>
          <p:spPr>
            <a:xfrm>
              <a:off x="4931044" y="3888773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09;p44">
              <a:extLst>
                <a:ext uri="{FF2B5EF4-FFF2-40B4-BE49-F238E27FC236}">
                  <a16:creationId xmlns:a16="http://schemas.microsoft.com/office/drawing/2014/main" id="{798EC778-68DA-4DEC-BA64-01BC3937EE56}"/>
                </a:ext>
              </a:extLst>
            </p:cNvPr>
            <p:cNvSpPr/>
            <p:nvPr/>
          </p:nvSpPr>
          <p:spPr>
            <a:xfrm>
              <a:off x="4618633" y="3964757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10;p44">
              <a:extLst>
                <a:ext uri="{FF2B5EF4-FFF2-40B4-BE49-F238E27FC236}">
                  <a16:creationId xmlns:a16="http://schemas.microsoft.com/office/drawing/2014/main" id="{ECFA2072-9574-4D3C-87AA-800FE52F1870}"/>
                </a:ext>
              </a:extLst>
            </p:cNvPr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11;p44">
              <a:extLst>
                <a:ext uri="{FF2B5EF4-FFF2-40B4-BE49-F238E27FC236}">
                  <a16:creationId xmlns:a16="http://schemas.microsoft.com/office/drawing/2014/main" id="{23383DD4-04E3-4E00-AAD2-8902A7DA485B}"/>
                </a:ext>
              </a:extLst>
            </p:cNvPr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12;p44">
              <a:extLst>
                <a:ext uri="{FF2B5EF4-FFF2-40B4-BE49-F238E27FC236}">
                  <a16:creationId xmlns:a16="http://schemas.microsoft.com/office/drawing/2014/main" id="{3C221AD1-8C79-40BE-9BA7-4CC718EFAB12}"/>
                </a:ext>
              </a:extLst>
            </p:cNvPr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13;p44">
              <a:extLst>
                <a:ext uri="{FF2B5EF4-FFF2-40B4-BE49-F238E27FC236}">
                  <a16:creationId xmlns:a16="http://schemas.microsoft.com/office/drawing/2014/main" id="{47C09119-3C86-4994-9C44-5A1C37B1386B}"/>
                </a:ext>
              </a:extLst>
            </p:cNvPr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14;p44">
              <a:extLst>
                <a:ext uri="{FF2B5EF4-FFF2-40B4-BE49-F238E27FC236}">
                  <a16:creationId xmlns:a16="http://schemas.microsoft.com/office/drawing/2014/main" id="{28F2B43D-B6FB-443B-B637-3E040FBF8A1D}"/>
                </a:ext>
              </a:extLst>
            </p:cNvPr>
            <p:cNvSpPr/>
            <p:nvPr/>
          </p:nvSpPr>
          <p:spPr>
            <a:xfrm>
              <a:off x="4427683" y="3194463"/>
              <a:ext cx="1247670" cy="815915"/>
            </a:xfrm>
            <a:custGeom>
              <a:avLst/>
              <a:gdLst/>
              <a:ahLst/>
              <a:cxnLst/>
              <a:rect l="l" t="t" r="r" b="b"/>
              <a:pathLst>
                <a:path w="17668" h="11554" extrusionOk="0">
                  <a:moveTo>
                    <a:pt x="14718" y="0"/>
                  </a:moveTo>
                  <a:lnTo>
                    <a:pt x="14349" y="62"/>
                  </a:lnTo>
                  <a:lnTo>
                    <a:pt x="13674" y="154"/>
                  </a:lnTo>
                  <a:lnTo>
                    <a:pt x="13090" y="185"/>
                  </a:lnTo>
                  <a:lnTo>
                    <a:pt x="8358" y="431"/>
                  </a:lnTo>
                  <a:lnTo>
                    <a:pt x="4640" y="646"/>
                  </a:lnTo>
                  <a:lnTo>
                    <a:pt x="4118" y="984"/>
                  </a:lnTo>
                  <a:lnTo>
                    <a:pt x="3657" y="1322"/>
                  </a:lnTo>
                  <a:lnTo>
                    <a:pt x="3227" y="1721"/>
                  </a:lnTo>
                  <a:lnTo>
                    <a:pt x="2827" y="2090"/>
                  </a:lnTo>
                  <a:lnTo>
                    <a:pt x="2459" y="2520"/>
                  </a:lnTo>
                  <a:lnTo>
                    <a:pt x="2121" y="2919"/>
                  </a:lnTo>
                  <a:lnTo>
                    <a:pt x="1813" y="3380"/>
                  </a:lnTo>
                  <a:lnTo>
                    <a:pt x="1568" y="3810"/>
                  </a:lnTo>
                  <a:lnTo>
                    <a:pt x="1322" y="4241"/>
                  </a:lnTo>
                  <a:lnTo>
                    <a:pt x="1076" y="4701"/>
                  </a:lnTo>
                  <a:lnTo>
                    <a:pt x="892" y="5162"/>
                  </a:lnTo>
                  <a:lnTo>
                    <a:pt x="738" y="5623"/>
                  </a:lnTo>
                  <a:lnTo>
                    <a:pt x="584" y="6084"/>
                  </a:lnTo>
                  <a:lnTo>
                    <a:pt x="461" y="6514"/>
                  </a:lnTo>
                  <a:lnTo>
                    <a:pt x="246" y="7405"/>
                  </a:lnTo>
                  <a:lnTo>
                    <a:pt x="123" y="8235"/>
                  </a:lnTo>
                  <a:lnTo>
                    <a:pt x="31" y="9003"/>
                  </a:lnTo>
                  <a:lnTo>
                    <a:pt x="1" y="9710"/>
                  </a:lnTo>
                  <a:lnTo>
                    <a:pt x="1" y="10324"/>
                  </a:lnTo>
                  <a:lnTo>
                    <a:pt x="31" y="10847"/>
                  </a:lnTo>
                  <a:lnTo>
                    <a:pt x="62" y="11215"/>
                  </a:lnTo>
                  <a:lnTo>
                    <a:pt x="93" y="11553"/>
                  </a:lnTo>
                  <a:lnTo>
                    <a:pt x="2704" y="10908"/>
                  </a:lnTo>
                  <a:lnTo>
                    <a:pt x="2674" y="10724"/>
                  </a:lnTo>
                  <a:lnTo>
                    <a:pt x="2582" y="10201"/>
                  </a:lnTo>
                  <a:lnTo>
                    <a:pt x="2551" y="9433"/>
                  </a:lnTo>
                  <a:lnTo>
                    <a:pt x="2551" y="9034"/>
                  </a:lnTo>
                  <a:lnTo>
                    <a:pt x="2551" y="8573"/>
                  </a:lnTo>
                  <a:lnTo>
                    <a:pt x="2612" y="8112"/>
                  </a:lnTo>
                  <a:lnTo>
                    <a:pt x="2704" y="7682"/>
                  </a:lnTo>
                  <a:lnTo>
                    <a:pt x="2858" y="7252"/>
                  </a:lnTo>
                  <a:lnTo>
                    <a:pt x="3042" y="6852"/>
                  </a:lnTo>
                  <a:lnTo>
                    <a:pt x="3165" y="6668"/>
                  </a:lnTo>
                  <a:lnTo>
                    <a:pt x="3319" y="6484"/>
                  </a:lnTo>
                  <a:lnTo>
                    <a:pt x="3473" y="6330"/>
                  </a:lnTo>
                  <a:lnTo>
                    <a:pt x="3626" y="6176"/>
                  </a:lnTo>
                  <a:lnTo>
                    <a:pt x="3811" y="6053"/>
                  </a:lnTo>
                  <a:lnTo>
                    <a:pt x="4026" y="5930"/>
                  </a:lnTo>
                  <a:lnTo>
                    <a:pt x="4241" y="5838"/>
                  </a:lnTo>
                  <a:lnTo>
                    <a:pt x="4517" y="5777"/>
                  </a:lnTo>
                  <a:lnTo>
                    <a:pt x="4763" y="5746"/>
                  </a:lnTo>
                  <a:lnTo>
                    <a:pt x="4978" y="5715"/>
                  </a:lnTo>
                  <a:lnTo>
                    <a:pt x="5224" y="5715"/>
                  </a:lnTo>
                  <a:lnTo>
                    <a:pt x="5408" y="5746"/>
                  </a:lnTo>
                  <a:lnTo>
                    <a:pt x="5593" y="5777"/>
                  </a:lnTo>
                  <a:lnTo>
                    <a:pt x="5777" y="5838"/>
                  </a:lnTo>
                  <a:lnTo>
                    <a:pt x="5931" y="5930"/>
                  </a:lnTo>
                  <a:lnTo>
                    <a:pt x="6084" y="6023"/>
                  </a:lnTo>
                  <a:lnTo>
                    <a:pt x="6238" y="6146"/>
                  </a:lnTo>
                  <a:lnTo>
                    <a:pt x="6361" y="6268"/>
                  </a:lnTo>
                  <a:lnTo>
                    <a:pt x="6576" y="6545"/>
                  </a:lnTo>
                  <a:lnTo>
                    <a:pt x="6760" y="6852"/>
                  </a:lnTo>
                  <a:lnTo>
                    <a:pt x="6883" y="7221"/>
                  </a:lnTo>
                  <a:lnTo>
                    <a:pt x="6975" y="7590"/>
                  </a:lnTo>
                  <a:lnTo>
                    <a:pt x="7067" y="7958"/>
                  </a:lnTo>
                  <a:lnTo>
                    <a:pt x="7129" y="8327"/>
                  </a:lnTo>
                  <a:lnTo>
                    <a:pt x="7160" y="8696"/>
                  </a:lnTo>
                  <a:lnTo>
                    <a:pt x="7160" y="9341"/>
                  </a:lnTo>
                  <a:lnTo>
                    <a:pt x="7160" y="9833"/>
                  </a:lnTo>
                  <a:lnTo>
                    <a:pt x="12107" y="8634"/>
                  </a:lnTo>
                  <a:lnTo>
                    <a:pt x="12107" y="8450"/>
                  </a:lnTo>
                  <a:lnTo>
                    <a:pt x="12076" y="7958"/>
                  </a:lnTo>
                  <a:lnTo>
                    <a:pt x="12107" y="7252"/>
                  </a:lnTo>
                  <a:lnTo>
                    <a:pt x="12168" y="6852"/>
                  </a:lnTo>
                  <a:lnTo>
                    <a:pt x="12229" y="6453"/>
                  </a:lnTo>
                  <a:lnTo>
                    <a:pt x="12352" y="6053"/>
                  </a:lnTo>
                  <a:lnTo>
                    <a:pt x="12506" y="5654"/>
                  </a:lnTo>
                  <a:lnTo>
                    <a:pt x="12690" y="5285"/>
                  </a:lnTo>
                  <a:lnTo>
                    <a:pt x="12936" y="4978"/>
                  </a:lnTo>
                  <a:lnTo>
                    <a:pt x="13090" y="4824"/>
                  </a:lnTo>
                  <a:lnTo>
                    <a:pt x="13243" y="4671"/>
                  </a:lnTo>
                  <a:lnTo>
                    <a:pt x="13397" y="4579"/>
                  </a:lnTo>
                  <a:lnTo>
                    <a:pt x="13581" y="4486"/>
                  </a:lnTo>
                  <a:lnTo>
                    <a:pt x="13796" y="4394"/>
                  </a:lnTo>
                  <a:lnTo>
                    <a:pt x="14012" y="4333"/>
                  </a:lnTo>
                  <a:lnTo>
                    <a:pt x="14257" y="4302"/>
                  </a:lnTo>
                  <a:lnTo>
                    <a:pt x="14503" y="4271"/>
                  </a:lnTo>
                  <a:lnTo>
                    <a:pt x="14749" y="4302"/>
                  </a:lnTo>
                  <a:lnTo>
                    <a:pt x="14964" y="4333"/>
                  </a:lnTo>
                  <a:lnTo>
                    <a:pt x="15179" y="4363"/>
                  </a:lnTo>
                  <a:lnTo>
                    <a:pt x="15363" y="4425"/>
                  </a:lnTo>
                  <a:lnTo>
                    <a:pt x="15701" y="4579"/>
                  </a:lnTo>
                  <a:lnTo>
                    <a:pt x="15978" y="4794"/>
                  </a:lnTo>
                  <a:lnTo>
                    <a:pt x="16224" y="5009"/>
                  </a:lnTo>
                  <a:lnTo>
                    <a:pt x="16408" y="5285"/>
                  </a:lnTo>
                  <a:lnTo>
                    <a:pt x="16531" y="5562"/>
                  </a:lnTo>
                  <a:lnTo>
                    <a:pt x="16654" y="5869"/>
                  </a:lnTo>
                  <a:lnTo>
                    <a:pt x="16715" y="6176"/>
                  </a:lnTo>
                  <a:lnTo>
                    <a:pt x="16777" y="6453"/>
                  </a:lnTo>
                  <a:lnTo>
                    <a:pt x="16808" y="6975"/>
                  </a:lnTo>
                  <a:lnTo>
                    <a:pt x="16808" y="7313"/>
                  </a:lnTo>
                  <a:lnTo>
                    <a:pt x="16808" y="7467"/>
                  </a:lnTo>
                  <a:lnTo>
                    <a:pt x="16992" y="7344"/>
                  </a:lnTo>
                  <a:lnTo>
                    <a:pt x="17176" y="7190"/>
                  </a:lnTo>
                  <a:lnTo>
                    <a:pt x="17330" y="7006"/>
                  </a:lnTo>
                  <a:lnTo>
                    <a:pt x="17453" y="6821"/>
                  </a:lnTo>
                  <a:lnTo>
                    <a:pt x="17545" y="6637"/>
                  </a:lnTo>
                  <a:lnTo>
                    <a:pt x="17606" y="6453"/>
                  </a:lnTo>
                  <a:lnTo>
                    <a:pt x="17637" y="6299"/>
                  </a:lnTo>
                  <a:lnTo>
                    <a:pt x="17637" y="6146"/>
                  </a:lnTo>
                  <a:lnTo>
                    <a:pt x="17637" y="4456"/>
                  </a:lnTo>
                  <a:lnTo>
                    <a:pt x="17668" y="3319"/>
                  </a:lnTo>
                  <a:lnTo>
                    <a:pt x="17637" y="2428"/>
                  </a:lnTo>
                  <a:lnTo>
                    <a:pt x="17606" y="2120"/>
                  </a:lnTo>
                  <a:lnTo>
                    <a:pt x="17576" y="1844"/>
                  </a:lnTo>
                  <a:lnTo>
                    <a:pt x="17514" y="1598"/>
                  </a:lnTo>
                  <a:lnTo>
                    <a:pt x="17453" y="1352"/>
                  </a:lnTo>
                  <a:lnTo>
                    <a:pt x="17361" y="1168"/>
                  </a:lnTo>
                  <a:lnTo>
                    <a:pt x="17268" y="953"/>
                  </a:lnTo>
                  <a:lnTo>
                    <a:pt x="17146" y="799"/>
                  </a:lnTo>
                  <a:lnTo>
                    <a:pt x="17023" y="646"/>
                  </a:lnTo>
                  <a:lnTo>
                    <a:pt x="16900" y="523"/>
                  </a:lnTo>
                  <a:lnTo>
                    <a:pt x="16777" y="400"/>
                  </a:lnTo>
                  <a:lnTo>
                    <a:pt x="16470" y="215"/>
                  </a:lnTo>
                  <a:lnTo>
                    <a:pt x="16162" y="93"/>
                  </a:lnTo>
                  <a:lnTo>
                    <a:pt x="15824" y="31"/>
                  </a:lnTo>
                  <a:lnTo>
                    <a:pt x="1545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5;p44">
              <a:extLst>
                <a:ext uri="{FF2B5EF4-FFF2-40B4-BE49-F238E27FC236}">
                  <a16:creationId xmlns:a16="http://schemas.microsoft.com/office/drawing/2014/main" id="{40E26CBB-2EE6-4762-83BD-4919C41C4621}"/>
                </a:ext>
              </a:extLst>
            </p:cNvPr>
            <p:cNvSpPr/>
            <p:nvPr/>
          </p:nvSpPr>
          <p:spPr>
            <a:xfrm>
              <a:off x="4826954" y="3899648"/>
              <a:ext cx="62991" cy="15253"/>
            </a:xfrm>
            <a:custGeom>
              <a:avLst/>
              <a:gdLst/>
              <a:ahLst/>
              <a:cxnLst/>
              <a:rect l="l" t="t" r="r" b="b"/>
              <a:pathLst>
                <a:path w="892" h="216" extrusionOk="0">
                  <a:moveTo>
                    <a:pt x="0" y="215"/>
                  </a:moveTo>
                  <a:lnTo>
                    <a:pt x="0" y="215"/>
                  </a:lnTo>
                  <a:lnTo>
                    <a:pt x="0" y="215"/>
                  </a:lnTo>
                  <a:lnTo>
                    <a:pt x="891" y="0"/>
                  </a:lnTo>
                  <a:lnTo>
                    <a:pt x="891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16;p44">
              <a:extLst>
                <a:ext uri="{FF2B5EF4-FFF2-40B4-BE49-F238E27FC236}">
                  <a16:creationId xmlns:a16="http://schemas.microsoft.com/office/drawing/2014/main" id="{0507FAA7-94B5-4DCC-ACE3-8C0E491E571A}"/>
                </a:ext>
              </a:extLst>
            </p:cNvPr>
            <p:cNvSpPr/>
            <p:nvPr/>
          </p:nvSpPr>
          <p:spPr>
            <a:xfrm>
              <a:off x="4631626" y="3943007"/>
              <a:ext cx="82552" cy="19632"/>
            </a:xfrm>
            <a:custGeom>
              <a:avLst/>
              <a:gdLst/>
              <a:ahLst/>
              <a:cxnLst/>
              <a:rect l="l" t="t" r="r" b="b"/>
              <a:pathLst>
                <a:path w="1169" h="278" extrusionOk="0">
                  <a:moveTo>
                    <a:pt x="1168" y="1"/>
                  </a:moveTo>
                  <a:lnTo>
                    <a:pt x="1" y="277"/>
                  </a:lnTo>
                  <a:lnTo>
                    <a:pt x="1" y="277"/>
                  </a:lnTo>
                  <a:lnTo>
                    <a:pt x="1168" y="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17;p44">
              <a:extLst>
                <a:ext uri="{FF2B5EF4-FFF2-40B4-BE49-F238E27FC236}">
                  <a16:creationId xmlns:a16="http://schemas.microsoft.com/office/drawing/2014/main" id="{EE335BF2-CDE2-4AFD-A675-D2441FD92A85}"/>
                </a:ext>
              </a:extLst>
            </p:cNvPr>
            <p:cNvSpPr/>
            <p:nvPr/>
          </p:nvSpPr>
          <p:spPr>
            <a:xfrm>
              <a:off x="4714107" y="3914831"/>
              <a:ext cx="112917" cy="28247"/>
            </a:xfrm>
            <a:custGeom>
              <a:avLst/>
              <a:gdLst/>
              <a:ahLst/>
              <a:cxnLst/>
              <a:rect l="l" t="t" r="r" b="b"/>
              <a:pathLst>
                <a:path w="1599" h="400" extrusionOk="0">
                  <a:moveTo>
                    <a:pt x="0" y="400"/>
                  </a:moveTo>
                  <a:lnTo>
                    <a:pt x="0" y="400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8;p44">
              <a:extLst>
                <a:ext uri="{FF2B5EF4-FFF2-40B4-BE49-F238E27FC236}">
                  <a16:creationId xmlns:a16="http://schemas.microsoft.com/office/drawing/2014/main" id="{8402B3D6-418F-43FE-A77D-85E20A3BE01D}"/>
                </a:ext>
              </a:extLst>
            </p:cNvPr>
            <p:cNvSpPr/>
            <p:nvPr/>
          </p:nvSpPr>
          <p:spPr>
            <a:xfrm>
              <a:off x="4618633" y="3895270"/>
              <a:ext cx="273431" cy="195399"/>
            </a:xfrm>
            <a:custGeom>
              <a:avLst/>
              <a:gdLst/>
              <a:ahLst/>
              <a:cxnLst/>
              <a:rect l="l" t="t" r="r" b="b"/>
              <a:pathLst>
                <a:path w="3872" h="2767" extrusionOk="0">
                  <a:moveTo>
                    <a:pt x="3872" y="1"/>
                  </a:moveTo>
                  <a:lnTo>
                    <a:pt x="2950" y="216"/>
                  </a:lnTo>
                  <a:lnTo>
                    <a:pt x="2889" y="462"/>
                  </a:lnTo>
                  <a:lnTo>
                    <a:pt x="2796" y="707"/>
                  </a:lnTo>
                  <a:lnTo>
                    <a:pt x="2704" y="892"/>
                  </a:lnTo>
                  <a:lnTo>
                    <a:pt x="2581" y="1076"/>
                  </a:lnTo>
                  <a:lnTo>
                    <a:pt x="2458" y="1230"/>
                  </a:lnTo>
                  <a:lnTo>
                    <a:pt x="2336" y="1322"/>
                  </a:lnTo>
                  <a:lnTo>
                    <a:pt x="2182" y="1383"/>
                  </a:lnTo>
                  <a:lnTo>
                    <a:pt x="2028" y="1414"/>
                  </a:lnTo>
                  <a:lnTo>
                    <a:pt x="1905" y="1383"/>
                  </a:lnTo>
                  <a:lnTo>
                    <a:pt x="1783" y="1353"/>
                  </a:lnTo>
                  <a:lnTo>
                    <a:pt x="1660" y="1291"/>
                  </a:lnTo>
                  <a:lnTo>
                    <a:pt x="1567" y="1199"/>
                  </a:lnTo>
                  <a:lnTo>
                    <a:pt x="1475" y="1076"/>
                  </a:lnTo>
                  <a:lnTo>
                    <a:pt x="1383" y="953"/>
                  </a:lnTo>
                  <a:lnTo>
                    <a:pt x="1229" y="646"/>
                  </a:lnTo>
                  <a:lnTo>
                    <a:pt x="0" y="923"/>
                  </a:lnTo>
                  <a:lnTo>
                    <a:pt x="154" y="1322"/>
                  </a:lnTo>
                  <a:lnTo>
                    <a:pt x="308" y="1660"/>
                  </a:lnTo>
                  <a:lnTo>
                    <a:pt x="523" y="1998"/>
                  </a:lnTo>
                  <a:lnTo>
                    <a:pt x="738" y="2244"/>
                  </a:lnTo>
                  <a:lnTo>
                    <a:pt x="1014" y="2459"/>
                  </a:lnTo>
                  <a:lnTo>
                    <a:pt x="1260" y="2612"/>
                  </a:lnTo>
                  <a:lnTo>
                    <a:pt x="1567" y="2735"/>
                  </a:lnTo>
                  <a:lnTo>
                    <a:pt x="1844" y="2766"/>
                  </a:lnTo>
                  <a:lnTo>
                    <a:pt x="2059" y="2735"/>
                  </a:lnTo>
                  <a:lnTo>
                    <a:pt x="2243" y="2705"/>
                  </a:lnTo>
                  <a:lnTo>
                    <a:pt x="2428" y="2643"/>
                  </a:lnTo>
                  <a:lnTo>
                    <a:pt x="2581" y="2551"/>
                  </a:lnTo>
                  <a:lnTo>
                    <a:pt x="2766" y="2428"/>
                  </a:lnTo>
                  <a:lnTo>
                    <a:pt x="2919" y="2305"/>
                  </a:lnTo>
                  <a:lnTo>
                    <a:pt x="3073" y="2152"/>
                  </a:lnTo>
                  <a:lnTo>
                    <a:pt x="3196" y="1967"/>
                  </a:lnTo>
                  <a:lnTo>
                    <a:pt x="3350" y="1783"/>
                  </a:lnTo>
                  <a:lnTo>
                    <a:pt x="3442" y="1568"/>
                  </a:lnTo>
                  <a:lnTo>
                    <a:pt x="3657" y="1076"/>
                  </a:lnTo>
                  <a:lnTo>
                    <a:pt x="3810" y="554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19;p44">
              <a:extLst>
                <a:ext uri="{FF2B5EF4-FFF2-40B4-BE49-F238E27FC236}">
                  <a16:creationId xmlns:a16="http://schemas.microsoft.com/office/drawing/2014/main" id="{163E8CEB-18CB-48BD-8FAC-BBBFDEF8FE48}"/>
                </a:ext>
              </a:extLst>
            </p:cNvPr>
            <p:cNvSpPr/>
            <p:nvPr/>
          </p:nvSpPr>
          <p:spPr>
            <a:xfrm>
              <a:off x="4605639" y="3637092"/>
              <a:ext cx="288614" cy="323358"/>
            </a:xfrm>
            <a:custGeom>
              <a:avLst/>
              <a:gdLst/>
              <a:ahLst/>
              <a:cxnLst/>
              <a:rect l="l" t="t" r="r" b="b"/>
              <a:pathLst>
                <a:path w="4087" h="4579" extrusionOk="0">
                  <a:moveTo>
                    <a:pt x="1844" y="0"/>
                  </a:moveTo>
                  <a:lnTo>
                    <a:pt x="1629" y="62"/>
                  </a:lnTo>
                  <a:lnTo>
                    <a:pt x="1444" y="123"/>
                  </a:lnTo>
                  <a:lnTo>
                    <a:pt x="1229" y="246"/>
                  </a:lnTo>
                  <a:lnTo>
                    <a:pt x="1075" y="369"/>
                  </a:lnTo>
                  <a:lnTo>
                    <a:pt x="891" y="523"/>
                  </a:lnTo>
                  <a:lnTo>
                    <a:pt x="738" y="70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8" y="1414"/>
                  </a:lnTo>
                  <a:lnTo>
                    <a:pt x="246" y="1660"/>
                  </a:lnTo>
                  <a:lnTo>
                    <a:pt x="154" y="1936"/>
                  </a:lnTo>
                  <a:lnTo>
                    <a:pt x="92" y="2243"/>
                  </a:lnTo>
                  <a:lnTo>
                    <a:pt x="31" y="2551"/>
                  </a:lnTo>
                  <a:lnTo>
                    <a:pt x="0" y="2889"/>
                  </a:lnTo>
                  <a:lnTo>
                    <a:pt x="0" y="3196"/>
                  </a:lnTo>
                  <a:lnTo>
                    <a:pt x="0" y="3565"/>
                  </a:lnTo>
                  <a:lnTo>
                    <a:pt x="31" y="3933"/>
                  </a:lnTo>
                  <a:lnTo>
                    <a:pt x="123" y="4271"/>
                  </a:lnTo>
                  <a:lnTo>
                    <a:pt x="184" y="4579"/>
                  </a:lnTo>
                  <a:lnTo>
                    <a:pt x="1413" y="4302"/>
                  </a:lnTo>
                  <a:lnTo>
                    <a:pt x="1321" y="4056"/>
                  </a:lnTo>
                  <a:lnTo>
                    <a:pt x="1260" y="3780"/>
                  </a:lnTo>
                  <a:lnTo>
                    <a:pt x="1229" y="3503"/>
                  </a:lnTo>
                  <a:lnTo>
                    <a:pt x="1229" y="3196"/>
                  </a:lnTo>
                  <a:lnTo>
                    <a:pt x="1229" y="2827"/>
                  </a:lnTo>
                  <a:lnTo>
                    <a:pt x="1291" y="2489"/>
                  </a:lnTo>
                  <a:lnTo>
                    <a:pt x="1383" y="2151"/>
                  </a:lnTo>
                  <a:lnTo>
                    <a:pt x="1506" y="1875"/>
                  </a:lnTo>
                  <a:lnTo>
                    <a:pt x="1659" y="1660"/>
                  </a:lnTo>
                  <a:lnTo>
                    <a:pt x="1813" y="1475"/>
                  </a:lnTo>
                  <a:lnTo>
                    <a:pt x="1997" y="1383"/>
                  </a:lnTo>
                  <a:lnTo>
                    <a:pt x="2120" y="1352"/>
                  </a:lnTo>
                  <a:lnTo>
                    <a:pt x="2305" y="1352"/>
                  </a:lnTo>
                  <a:lnTo>
                    <a:pt x="2397" y="1383"/>
                  </a:lnTo>
                  <a:lnTo>
                    <a:pt x="2581" y="1475"/>
                  </a:lnTo>
                  <a:lnTo>
                    <a:pt x="2765" y="1660"/>
                  </a:lnTo>
                  <a:lnTo>
                    <a:pt x="2919" y="1875"/>
                  </a:lnTo>
                  <a:lnTo>
                    <a:pt x="3042" y="2151"/>
                  </a:lnTo>
                  <a:lnTo>
                    <a:pt x="3103" y="2489"/>
                  </a:lnTo>
                  <a:lnTo>
                    <a:pt x="3165" y="2827"/>
                  </a:lnTo>
                  <a:lnTo>
                    <a:pt x="3196" y="3196"/>
                  </a:lnTo>
                  <a:lnTo>
                    <a:pt x="3165" y="3534"/>
                  </a:lnTo>
                  <a:lnTo>
                    <a:pt x="3134" y="3872"/>
                  </a:lnTo>
                  <a:lnTo>
                    <a:pt x="4056" y="3657"/>
                  </a:lnTo>
                  <a:lnTo>
                    <a:pt x="4087" y="3196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3994" y="2243"/>
                  </a:lnTo>
                  <a:lnTo>
                    <a:pt x="3933" y="1936"/>
                  </a:lnTo>
                  <a:lnTo>
                    <a:pt x="3841" y="166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49" y="707"/>
                  </a:lnTo>
                  <a:lnTo>
                    <a:pt x="3196" y="523"/>
                  </a:lnTo>
                  <a:lnTo>
                    <a:pt x="3011" y="369"/>
                  </a:lnTo>
                  <a:lnTo>
                    <a:pt x="2827" y="246"/>
                  </a:lnTo>
                  <a:lnTo>
                    <a:pt x="2642" y="123"/>
                  </a:lnTo>
                  <a:lnTo>
                    <a:pt x="2458" y="62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20;p44">
              <a:extLst>
                <a:ext uri="{FF2B5EF4-FFF2-40B4-BE49-F238E27FC236}">
                  <a16:creationId xmlns:a16="http://schemas.microsoft.com/office/drawing/2014/main" id="{500D8EAB-30B7-4F72-92A7-5549EDE1C0EF}"/>
                </a:ext>
              </a:extLst>
            </p:cNvPr>
            <p:cNvSpPr/>
            <p:nvPr/>
          </p:nvSpPr>
          <p:spPr>
            <a:xfrm>
              <a:off x="4705421" y="3910452"/>
              <a:ext cx="121603" cy="84741"/>
            </a:xfrm>
            <a:custGeom>
              <a:avLst/>
              <a:gdLst/>
              <a:ahLst/>
              <a:cxnLst/>
              <a:rect l="l" t="t" r="r" b="b"/>
              <a:pathLst>
                <a:path w="1722" h="1200" extrusionOk="0">
                  <a:moveTo>
                    <a:pt x="1721" y="1"/>
                  </a:moveTo>
                  <a:lnTo>
                    <a:pt x="0" y="431"/>
                  </a:lnTo>
                  <a:lnTo>
                    <a:pt x="154" y="738"/>
                  </a:lnTo>
                  <a:lnTo>
                    <a:pt x="246" y="861"/>
                  </a:lnTo>
                  <a:lnTo>
                    <a:pt x="338" y="984"/>
                  </a:lnTo>
                  <a:lnTo>
                    <a:pt x="431" y="1076"/>
                  </a:lnTo>
                  <a:lnTo>
                    <a:pt x="554" y="1138"/>
                  </a:lnTo>
                  <a:lnTo>
                    <a:pt x="676" y="1168"/>
                  </a:lnTo>
                  <a:lnTo>
                    <a:pt x="799" y="1199"/>
                  </a:lnTo>
                  <a:lnTo>
                    <a:pt x="953" y="1168"/>
                  </a:lnTo>
                  <a:lnTo>
                    <a:pt x="1107" y="1107"/>
                  </a:lnTo>
                  <a:lnTo>
                    <a:pt x="1229" y="1015"/>
                  </a:lnTo>
                  <a:lnTo>
                    <a:pt x="1352" y="861"/>
                  </a:lnTo>
                  <a:lnTo>
                    <a:pt x="1475" y="677"/>
                  </a:lnTo>
                  <a:lnTo>
                    <a:pt x="1567" y="492"/>
                  </a:lnTo>
                  <a:lnTo>
                    <a:pt x="1660" y="247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21;p44">
              <a:extLst>
                <a:ext uri="{FF2B5EF4-FFF2-40B4-BE49-F238E27FC236}">
                  <a16:creationId xmlns:a16="http://schemas.microsoft.com/office/drawing/2014/main" id="{F05F620C-B716-4BAD-B1E9-13843D5A9636}"/>
                </a:ext>
              </a:extLst>
            </p:cNvPr>
            <p:cNvSpPr/>
            <p:nvPr/>
          </p:nvSpPr>
          <p:spPr>
            <a:xfrm>
              <a:off x="4692428" y="3732567"/>
              <a:ext cx="138905" cy="208392"/>
            </a:xfrm>
            <a:custGeom>
              <a:avLst/>
              <a:gdLst/>
              <a:ahLst/>
              <a:cxnLst/>
              <a:rect l="l" t="t" r="r" b="b"/>
              <a:pathLst>
                <a:path w="1967" h="2951" extrusionOk="0">
                  <a:moveTo>
                    <a:pt x="891" y="0"/>
                  </a:moveTo>
                  <a:lnTo>
                    <a:pt x="768" y="31"/>
                  </a:lnTo>
                  <a:lnTo>
                    <a:pt x="584" y="123"/>
                  </a:lnTo>
                  <a:lnTo>
                    <a:pt x="430" y="308"/>
                  </a:lnTo>
                  <a:lnTo>
                    <a:pt x="277" y="523"/>
                  </a:lnTo>
                  <a:lnTo>
                    <a:pt x="154" y="799"/>
                  </a:lnTo>
                  <a:lnTo>
                    <a:pt x="62" y="1137"/>
                  </a:lnTo>
                  <a:lnTo>
                    <a:pt x="0" y="1475"/>
                  </a:lnTo>
                  <a:lnTo>
                    <a:pt x="0" y="1844"/>
                  </a:lnTo>
                  <a:lnTo>
                    <a:pt x="0" y="2151"/>
                  </a:lnTo>
                  <a:lnTo>
                    <a:pt x="31" y="2428"/>
                  </a:lnTo>
                  <a:lnTo>
                    <a:pt x="92" y="2704"/>
                  </a:lnTo>
                  <a:lnTo>
                    <a:pt x="184" y="2950"/>
                  </a:lnTo>
                  <a:lnTo>
                    <a:pt x="1905" y="2520"/>
                  </a:lnTo>
                  <a:lnTo>
                    <a:pt x="1936" y="2182"/>
                  </a:lnTo>
                  <a:lnTo>
                    <a:pt x="1967" y="1844"/>
                  </a:lnTo>
                  <a:lnTo>
                    <a:pt x="1936" y="1475"/>
                  </a:lnTo>
                  <a:lnTo>
                    <a:pt x="1874" y="1137"/>
                  </a:lnTo>
                  <a:lnTo>
                    <a:pt x="1813" y="799"/>
                  </a:lnTo>
                  <a:lnTo>
                    <a:pt x="1690" y="523"/>
                  </a:lnTo>
                  <a:lnTo>
                    <a:pt x="1536" y="308"/>
                  </a:lnTo>
                  <a:lnTo>
                    <a:pt x="1352" y="123"/>
                  </a:lnTo>
                  <a:lnTo>
                    <a:pt x="1168" y="3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22;p44">
              <a:extLst>
                <a:ext uri="{FF2B5EF4-FFF2-40B4-BE49-F238E27FC236}">
                  <a16:creationId xmlns:a16="http://schemas.microsoft.com/office/drawing/2014/main" id="{AEEB5CB8-D066-42B4-8894-66DAB4142814}"/>
                </a:ext>
              </a:extLst>
            </p:cNvPr>
            <p:cNvSpPr/>
            <p:nvPr/>
          </p:nvSpPr>
          <p:spPr>
            <a:xfrm>
              <a:off x="3101984" y="3806362"/>
              <a:ext cx="1495043" cy="204014"/>
            </a:xfrm>
            <a:custGeom>
              <a:avLst/>
              <a:gdLst/>
              <a:ahLst/>
              <a:cxnLst/>
              <a:rect l="l" t="t" r="r" b="b"/>
              <a:pathLst>
                <a:path w="21171" h="2889" extrusionOk="0">
                  <a:moveTo>
                    <a:pt x="1076" y="0"/>
                  </a:moveTo>
                  <a:lnTo>
                    <a:pt x="645" y="61"/>
                  </a:lnTo>
                  <a:lnTo>
                    <a:pt x="492" y="123"/>
                  </a:lnTo>
                  <a:lnTo>
                    <a:pt x="369" y="184"/>
                  </a:lnTo>
                  <a:lnTo>
                    <a:pt x="246" y="277"/>
                  </a:lnTo>
                  <a:lnTo>
                    <a:pt x="184" y="369"/>
                  </a:lnTo>
                  <a:lnTo>
                    <a:pt x="62" y="676"/>
                  </a:lnTo>
                  <a:lnTo>
                    <a:pt x="0" y="983"/>
                  </a:lnTo>
                  <a:lnTo>
                    <a:pt x="0" y="1229"/>
                  </a:lnTo>
                  <a:lnTo>
                    <a:pt x="92" y="1444"/>
                  </a:lnTo>
                  <a:lnTo>
                    <a:pt x="215" y="1629"/>
                  </a:lnTo>
                  <a:lnTo>
                    <a:pt x="369" y="1751"/>
                  </a:lnTo>
                  <a:lnTo>
                    <a:pt x="584" y="1844"/>
                  </a:lnTo>
                  <a:lnTo>
                    <a:pt x="768" y="1905"/>
                  </a:lnTo>
                  <a:lnTo>
                    <a:pt x="1721" y="1997"/>
                  </a:lnTo>
                  <a:lnTo>
                    <a:pt x="3749" y="2089"/>
                  </a:lnTo>
                  <a:lnTo>
                    <a:pt x="9617" y="2427"/>
                  </a:lnTo>
                  <a:lnTo>
                    <a:pt x="18466" y="2888"/>
                  </a:lnTo>
                  <a:lnTo>
                    <a:pt x="18743" y="2888"/>
                  </a:lnTo>
                  <a:lnTo>
                    <a:pt x="19019" y="2858"/>
                  </a:lnTo>
                  <a:lnTo>
                    <a:pt x="19480" y="2796"/>
                  </a:lnTo>
                  <a:lnTo>
                    <a:pt x="19972" y="2673"/>
                  </a:lnTo>
                  <a:lnTo>
                    <a:pt x="20463" y="2520"/>
                  </a:lnTo>
                  <a:lnTo>
                    <a:pt x="20709" y="2397"/>
                  </a:lnTo>
                  <a:lnTo>
                    <a:pt x="20894" y="2274"/>
                  </a:lnTo>
                  <a:lnTo>
                    <a:pt x="21017" y="2151"/>
                  </a:lnTo>
                  <a:lnTo>
                    <a:pt x="21109" y="1997"/>
                  </a:lnTo>
                  <a:lnTo>
                    <a:pt x="21139" y="1813"/>
                  </a:lnTo>
                  <a:lnTo>
                    <a:pt x="21170" y="1659"/>
                  </a:lnTo>
                  <a:lnTo>
                    <a:pt x="21139" y="1475"/>
                  </a:lnTo>
                  <a:lnTo>
                    <a:pt x="21139" y="1291"/>
                  </a:lnTo>
                  <a:lnTo>
                    <a:pt x="21078" y="1137"/>
                  </a:lnTo>
                  <a:lnTo>
                    <a:pt x="21017" y="983"/>
                  </a:lnTo>
                  <a:lnTo>
                    <a:pt x="20924" y="860"/>
                  </a:lnTo>
                  <a:lnTo>
                    <a:pt x="20801" y="737"/>
                  </a:lnTo>
                  <a:lnTo>
                    <a:pt x="20679" y="645"/>
                  </a:lnTo>
                  <a:lnTo>
                    <a:pt x="20525" y="615"/>
                  </a:lnTo>
                  <a:lnTo>
                    <a:pt x="20371" y="615"/>
                  </a:lnTo>
                  <a:lnTo>
                    <a:pt x="20187" y="676"/>
                  </a:lnTo>
                  <a:lnTo>
                    <a:pt x="20003" y="768"/>
                  </a:lnTo>
                  <a:lnTo>
                    <a:pt x="19818" y="830"/>
                  </a:lnTo>
                  <a:lnTo>
                    <a:pt x="19388" y="922"/>
                  </a:lnTo>
                  <a:lnTo>
                    <a:pt x="19019" y="983"/>
                  </a:lnTo>
                  <a:lnTo>
                    <a:pt x="18712" y="983"/>
                  </a:lnTo>
                  <a:lnTo>
                    <a:pt x="16316" y="860"/>
                  </a:lnTo>
                  <a:lnTo>
                    <a:pt x="11737" y="615"/>
                  </a:lnTo>
                  <a:lnTo>
                    <a:pt x="4425" y="154"/>
                  </a:lnTo>
                  <a:lnTo>
                    <a:pt x="2858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E2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23;p44">
              <a:extLst>
                <a:ext uri="{FF2B5EF4-FFF2-40B4-BE49-F238E27FC236}">
                  <a16:creationId xmlns:a16="http://schemas.microsoft.com/office/drawing/2014/main" id="{BEA9B279-679B-407A-9661-B1DA20505E54}"/>
                </a:ext>
              </a:extLst>
            </p:cNvPr>
            <p:cNvSpPr/>
            <p:nvPr/>
          </p:nvSpPr>
          <p:spPr>
            <a:xfrm>
              <a:off x="3646585" y="3864904"/>
              <a:ext cx="748616" cy="86860"/>
            </a:xfrm>
            <a:custGeom>
              <a:avLst/>
              <a:gdLst/>
              <a:ahLst/>
              <a:cxnLst/>
              <a:rect l="l" t="t" r="r" b="b"/>
              <a:pathLst>
                <a:path w="10601" h="1230" extrusionOk="0">
                  <a:moveTo>
                    <a:pt x="0" y="1"/>
                  </a:moveTo>
                  <a:lnTo>
                    <a:pt x="10601" y="1230"/>
                  </a:lnTo>
                  <a:lnTo>
                    <a:pt x="10570" y="1045"/>
                  </a:lnTo>
                  <a:lnTo>
                    <a:pt x="10570" y="830"/>
                  </a:lnTo>
                  <a:lnTo>
                    <a:pt x="10601" y="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24;p44">
              <a:extLst>
                <a:ext uri="{FF2B5EF4-FFF2-40B4-BE49-F238E27FC236}">
                  <a16:creationId xmlns:a16="http://schemas.microsoft.com/office/drawing/2014/main" id="{A9AA95C2-69FB-46FF-8164-3266ADC7E165}"/>
                </a:ext>
              </a:extLst>
            </p:cNvPr>
            <p:cNvSpPr/>
            <p:nvPr/>
          </p:nvSpPr>
          <p:spPr>
            <a:xfrm>
              <a:off x="3357972" y="3762933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2" y="1"/>
                  </a:moveTo>
                  <a:lnTo>
                    <a:pt x="769" y="31"/>
                  </a:lnTo>
                  <a:lnTo>
                    <a:pt x="677" y="93"/>
                  </a:lnTo>
                  <a:lnTo>
                    <a:pt x="585" y="185"/>
                  </a:lnTo>
                  <a:lnTo>
                    <a:pt x="339" y="584"/>
                  </a:lnTo>
                  <a:lnTo>
                    <a:pt x="185" y="953"/>
                  </a:lnTo>
                  <a:lnTo>
                    <a:pt x="62" y="1322"/>
                  </a:lnTo>
                  <a:lnTo>
                    <a:pt x="32" y="1690"/>
                  </a:lnTo>
                  <a:lnTo>
                    <a:pt x="1" y="2028"/>
                  </a:lnTo>
                  <a:lnTo>
                    <a:pt x="32" y="2336"/>
                  </a:lnTo>
                  <a:lnTo>
                    <a:pt x="62" y="2612"/>
                  </a:lnTo>
                  <a:lnTo>
                    <a:pt x="124" y="2858"/>
                  </a:lnTo>
                  <a:lnTo>
                    <a:pt x="185" y="2981"/>
                  </a:lnTo>
                  <a:lnTo>
                    <a:pt x="277" y="3104"/>
                  </a:lnTo>
                  <a:lnTo>
                    <a:pt x="400" y="3165"/>
                  </a:lnTo>
                  <a:lnTo>
                    <a:pt x="554" y="3196"/>
                  </a:lnTo>
                  <a:lnTo>
                    <a:pt x="707" y="3196"/>
                  </a:lnTo>
                  <a:lnTo>
                    <a:pt x="830" y="3165"/>
                  </a:lnTo>
                  <a:lnTo>
                    <a:pt x="923" y="3104"/>
                  </a:lnTo>
                  <a:lnTo>
                    <a:pt x="984" y="3042"/>
                  </a:lnTo>
                  <a:lnTo>
                    <a:pt x="1045" y="2981"/>
                  </a:lnTo>
                  <a:lnTo>
                    <a:pt x="1076" y="2858"/>
                  </a:lnTo>
                  <a:lnTo>
                    <a:pt x="1107" y="2766"/>
                  </a:lnTo>
                  <a:lnTo>
                    <a:pt x="1107" y="2674"/>
                  </a:lnTo>
                  <a:lnTo>
                    <a:pt x="1076" y="2366"/>
                  </a:lnTo>
                  <a:lnTo>
                    <a:pt x="1076" y="2090"/>
                  </a:lnTo>
                  <a:lnTo>
                    <a:pt x="1107" y="1813"/>
                  </a:lnTo>
                  <a:lnTo>
                    <a:pt x="1138" y="1537"/>
                  </a:lnTo>
                  <a:lnTo>
                    <a:pt x="1261" y="1076"/>
                  </a:lnTo>
                  <a:lnTo>
                    <a:pt x="1414" y="676"/>
                  </a:lnTo>
                  <a:lnTo>
                    <a:pt x="1445" y="554"/>
                  </a:lnTo>
                  <a:lnTo>
                    <a:pt x="1445" y="461"/>
                  </a:lnTo>
                  <a:lnTo>
                    <a:pt x="1445" y="339"/>
                  </a:lnTo>
                  <a:lnTo>
                    <a:pt x="1383" y="246"/>
                  </a:lnTo>
                  <a:lnTo>
                    <a:pt x="1322" y="154"/>
                  </a:lnTo>
                  <a:lnTo>
                    <a:pt x="1230" y="93"/>
                  </a:lnTo>
                  <a:lnTo>
                    <a:pt x="1138" y="31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25;p44">
              <a:extLst>
                <a:ext uri="{FF2B5EF4-FFF2-40B4-BE49-F238E27FC236}">
                  <a16:creationId xmlns:a16="http://schemas.microsoft.com/office/drawing/2014/main" id="{70C52692-A487-48DB-8F1B-1B071912BF8D}"/>
                </a:ext>
              </a:extLst>
            </p:cNvPr>
            <p:cNvSpPr/>
            <p:nvPr/>
          </p:nvSpPr>
          <p:spPr>
            <a:xfrm>
              <a:off x="3956878" y="3795487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1" y="0"/>
                  </a:moveTo>
                  <a:lnTo>
                    <a:pt x="768" y="31"/>
                  </a:lnTo>
                  <a:lnTo>
                    <a:pt x="676" y="93"/>
                  </a:lnTo>
                  <a:lnTo>
                    <a:pt x="584" y="185"/>
                  </a:lnTo>
                  <a:lnTo>
                    <a:pt x="338" y="553"/>
                  </a:lnTo>
                  <a:lnTo>
                    <a:pt x="184" y="953"/>
                  </a:lnTo>
                  <a:lnTo>
                    <a:pt x="62" y="1322"/>
                  </a:lnTo>
                  <a:lnTo>
                    <a:pt x="0" y="1690"/>
                  </a:lnTo>
                  <a:lnTo>
                    <a:pt x="0" y="2028"/>
                  </a:lnTo>
                  <a:lnTo>
                    <a:pt x="31" y="2336"/>
                  </a:lnTo>
                  <a:lnTo>
                    <a:pt x="62" y="2612"/>
                  </a:lnTo>
                  <a:lnTo>
                    <a:pt x="123" y="2827"/>
                  </a:lnTo>
                  <a:lnTo>
                    <a:pt x="184" y="2981"/>
                  </a:lnTo>
                  <a:lnTo>
                    <a:pt x="277" y="3073"/>
                  </a:lnTo>
                  <a:lnTo>
                    <a:pt x="400" y="3165"/>
                  </a:lnTo>
                  <a:lnTo>
                    <a:pt x="553" y="3196"/>
                  </a:lnTo>
                  <a:lnTo>
                    <a:pt x="707" y="3196"/>
                  </a:lnTo>
                  <a:lnTo>
                    <a:pt x="799" y="3165"/>
                  </a:lnTo>
                  <a:lnTo>
                    <a:pt x="891" y="3104"/>
                  </a:lnTo>
                  <a:lnTo>
                    <a:pt x="983" y="3042"/>
                  </a:lnTo>
                  <a:lnTo>
                    <a:pt x="1045" y="2950"/>
                  </a:lnTo>
                  <a:lnTo>
                    <a:pt x="1075" y="2858"/>
                  </a:lnTo>
                  <a:lnTo>
                    <a:pt x="1106" y="2766"/>
                  </a:lnTo>
                  <a:lnTo>
                    <a:pt x="1106" y="2643"/>
                  </a:lnTo>
                  <a:lnTo>
                    <a:pt x="1075" y="2366"/>
                  </a:lnTo>
                  <a:lnTo>
                    <a:pt x="1075" y="2059"/>
                  </a:lnTo>
                  <a:lnTo>
                    <a:pt x="1075" y="1783"/>
                  </a:lnTo>
                  <a:lnTo>
                    <a:pt x="1137" y="1537"/>
                  </a:lnTo>
                  <a:lnTo>
                    <a:pt x="1260" y="1076"/>
                  </a:lnTo>
                  <a:lnTo>
                    <a:pt x="1413" y="676"/>
                  </a:lnTo>
                  <a:lnTo>
                    <a:pt x="1444" y="553"/>
                  </a:lnTo>
                  <a:lnTo>
                    <a:pt x="1444" y="431"/>
                  </a:lnTo>
                  <a:lnTo>
                    <a:pt x="1413" y="338"/>
                  </a:lnTo>
                  <a:lnTo>
                    <a:pt x="1383" y="215"/>
                  </a:lnTo>
                  <a:lnTo>
                    <a:pt x="1321" y="123"/>
                  </a:lnTo>
                  <a:lnTo>
                    <a:pt x="1229" y="62"/>
                  </a:lnTo>
                  <a:lnTo>
                    <a:pt x="1137" y="31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26;p44">
              <a:extLst>
                <a:ext uri="{FF2B5EF4-FFF2-40B4-BE49-F238E27FC236}">
                  <a16:creationId xmlns:a16="http://schemas.microsoft.com/office/drawing/2014/main" id="{4C1DFA28-1BE1-4A69-8D67-5382D52917FB}"/>
                </a:ext>
              </a:extLst>
            </p:cNvPr>
            <p:cNvSpPr/>
            <p:nvPr/>
          </p:nvSpPr>
          <p:spPr>
            <a:xfrm>
              <a:off x="4100019" y="3552493"/>
              <a:ext cx="214889" cy="217008"/>
            </a:xfrm>
            <a:custGeom>
              <a:avLst/>
              <a:gdLst/>
              <a:ahLst/>
              <a:cxnLst/>
              <a:rect l="l" t="t" r="r" b="b"/>
              <a:pathLst>
                <a:path w="3043" h="3073" extrusionOk="0">
                  <a:moveTo>
                    <a:pt x="1537" y="0"/>
                  </a:moveTo>
                  <a:lnTo>
                    <a:pt x="1230" y="31"/>
                  </a:lnTo>
                  <a:lnTo>
                    <a:pt x="923" y="123"/>
                  </a:lnTo>
                  <a:lnTo>
                    <a:pt x="677" y="277"/>
                  </a:lnTo>
                  <a:lnTo>
                    <a:pt x="462" y="461"/>
                  </a:lnTo>
                  <a:lnTo>
                    <a:pt x="278" y="676"/>
                  </a:lnTo>
                  <a:lnTo>
                    <a:pt x="124" y="953"/>
                  </a:lnTo>
                  <a:lnTo>
                    <a:pt x="32" y="1229"/>
                  </a:lnTo>
                  <a:lnTo>
                    <a:pt x="1" y="1536"/>
                  </a:lnTo>
                  <a:lnTo>
                    <a:pt x="32" y="1844"/>
                  </a:lnTo>
                  <a:lnTo>
                    <a:pt x="124" y="2120"/>
                  </a:lnTo>
                  <a:lnTo>
                    <a:pt x="278" y="2397"/>
                  </a:lnTo>
                  <a:lnTo>
                    <a:pt x="462" y="2612"/>
                  </a:lnTo>
                  <a:lnTo>
                    <a:pt x="677" y="2796"/>
                  </a:lnTo>
                  <a:lnTo>
                    <a:pt x="923" y="2950"/>
                  </a:lnTo>
                  <a:lnTo>
                    <a:pt x="1230" y="3042"/>
                  </a:lnTo>
                  <a:lnTo>
                    <a:pt x="1537" y="3073"/>
                  </a:lnTo>
                  <a:lnTo>
                    <a:pt x="1845" y="3042"/>
                  </a:lnTo>
                  <a:lnTo>
                    <a:pt x="2121" y="2950"/>
                  </a:lnTo>
                  <a:lnTo>
                    <a:pt x="2367" y="2796"/>
                  </a:lnTo>
                  <a:lnTo>
                    <a:pt x="2613" y="2612"/>
                  </a:lnTo>
                  <a:lnTo>
                    <a:pt x="2797" y="2397"/>
                  </a:lnTo>
                  <a:lnTo>
                    <a:pt x="2920" y="2120"/>
                  </a:lnTo>
                  <a:lnTo>
                    <a:pt x="3012" y="1844"/>
                  </a:lnTo>
                  <a:lnTo>
                    <a:pt x="3043" y="1536"/>
                  </a:lnTo>
                  <a:lnTo>
                    <a:pt x="3012" y="1229"/>
                  </a:lnTo>
                  <a:lnTo>
                    <a:pt x="2920" y="953"/>
                  </a:lnTo>
                  <a:lnTo>
                    <a:pt x="2797" y="676"/>
                  </a:lnTo>
                  <a:lnTo>
                    <a:pt x="2613" y="461"/>
                  </a:lnTo>
                  <a:lnTo>
                    <a:pt x="2367" y="277"/>
                  </a:lnTo>
                  <a:lnTo>
                    <a:pt x="2121" y="123"/>
                  </a:lnTo>
                  <a:lnTo>
                    <a:pt x="1845" y="31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27;p44">
              <a:extLst>
                <a:ext uri="{FF2B5EF4-FFF2-40B4-BE49-F238E27FC236}">
                  <a16:creationId xmlns:a16="http://schemas.microsoft.com/office/drawing/2014/main" id="{8ACFE2D6-6540-43F4-B1D5-25A841DCF79E}"/>
                </a:ext>
              </a:extLst>
            </p:cNvPr>
            <p:cNvSpPr/>
            <p:nvPr/>
          </p:nvSpPr>
          <p:spPr>
            <a:xfrm>
              <a:off x="3312424" y="3506874"/>
              <a:ext cx="214889" cy="214889"/>
            </a:xfrm>
            <a:custGeom>
              <a:avLst/>
              <a:gdLst/>
              <a:ahLst/>
              <a:cxnLst/>
              <a:rect l="l" t="t" r="r" b="b"/>
              <a:pathLst>
                <a:path w="3043" h="3043" extrusionOk="0">
                  <a:moveTo>
                    <a:pt x="1537" y="1"/>
                  </a:moveTo>
                  <a:lnTo>
                    <a:pt x="1230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77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1" y="1506"/>
                  </a:lnTo>
                  <a:lnTo>
                    <a:pt x="31" y="1814"/>
                  </a:lnTo>
                  <a:lnTo>
                    <a:pt x="123" y="2121"/>
                  </a:lnTo>
                  <a:lnTo>
                    <a:pt x="277" y="2367"/>
                  </a:lnTo>
                  <a:lnTo>
                    <a:pt x="461" y="2582"/>
                  </a:lnTo>
                  <a:lnTo>
                    <a:pt x="677" y="2766"/>
                  </a:lnTo>
                  <a:lnTo>
                    <a:pt x="922" y="2920"/>
                  </a:lnTo>
                  <a:lnTo>
                    <a:pt x="1230" y="3012"/>
                  </a:lnTo>
                  <a:lnTo>
                    <a:pt x="1537" y="3043"/>
                  </a:lnTo>
                  <a:lnTo>
                    <a:pt x="1844" y="3012"/>
                  </a:lnTo>
                  <a:lnTo>
                    <a:pt x="2121" y="2920"/>
                  </a:lnTo>
                  <a:lnTo>
                    <a:pt x="2366" y="2766"/>
                  </a:lnTo>
                  <a:lnTo>
                    <a:pt x="2612" y="2582"/>
                  </a:lnTo>
                  <a:lnTo>
                    <a:pt x="2797" y="2367"/>
                  </a:lnTo>
                  <a:lnTo>
                    <a:pt x="2919" y="2121"/>
                  </a:lnTo>
                  <a:lnTo>
                    <a:pt x="3012" y="1814"/>
                  </a:lnTo>
                  <a:lnTo>
                    <a:pt x="3042" y="1506"/>
                  </a:lnTo>
                  <a:lnTo>
                    <a:pt x="3012" y="1199"/>
                  </a:lnTo>
                  <a:lnTo>
                    <a:pt x="2919" y="923"/>
                  </a:lnTo>
                  <a:lnTo>
                    <a:pt x="2797" y="677"/>
                  </a:lnTo>
                  <a:lnTo>
                    <a:pt x="2612" y="431"/>
                  </a:lnTo>
                  <a:lnTo>
                    <a:pt x="2366" y="247"/>
                  </a:lnTo>
                  <a:lnTo>
                    <a:pt x="212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28;p44">
              <a:extLst>
                <a:ext uri="{FF2B5EF4-FFF2-40B4-BE49-F238E27FC236}">
                  <a16:creationId xmlns:a16="http://schemas.microsoft.com/office/drawing/2014/main" id="{FBA3E47D-579C-4DED-9D88-99160E1452B3}"/>
                </a:ext>
              </a:extLst>
            </p:cNvPr>
            <p:cNvSpPr/>
            <p:nvPr/>
          </p:nvSpPr>
          <p:spPr>
            <a:xfrm>
              <a:off x="4132574" y="3561179"/>
              <a:ext cx="182334" cy="208322"/>
            </a:xfrm>
            <a:custGeom>
              <a:avLst/>
              <a:gdLst/>
              <a:ahLst/>
              <a:cxnLst/>
              <a:rect l="l" t="t" r="r" b="b"/>
              <a:pathLst>
                <a:path w="2582" h="2950" extrusionOk="0">
                  <a:moveTo>
                    <a:pt x="1660" y="0"/>
                  </a:moveTo>
                  <a:lnTo>
                    <a:pt x="1875" y="246"/>
                  </a:lnTo>
                  <a:lnTo>
                    <a:pt x="1998" y="492"/>
                  </a:lnTo>
                  <a:lnTo>
                    <a:pt x="2090" y="799"/>
                  </a:lnTo>
                  <a:lnTo>
                    <a:pt x="2121" y="1106"/>
                  </a:lnTo>
                  <a:lnTo>
                    <a:pt x="2090" y="1413"/>
                  </a:lnTo>
                  <a:lnTo>
                    <a:pt x="1998" y="1690"/>
                  </a:lnTo>
                  <a:lnTo>
                    <a:pt x="1875" y="1966"/>
                  </a:lnTo>
                  <a:lnTo>
                    <a:pt x="1691" y="2182"/>
                  </a:lnTo>
                  <a:lnTo>
                    <a:pt x="1445" y="2366"/>
                  </a:lnTo>
                  <a:lnTo>
                    <a:pt x="1199" y="2520"/>
                  </a:lnTo>
                  <a:lnTo>
                    <a:pt x="923" y="2612"/>
                  </a:lnTo>
                  <a:lnTo>
                    <a:pt x="615" y="2642"/>
                  </a:lnTo>
                  <a:lnTo>
                    <a:pt x="308" y="2612"/>
                  </a:lnTo>
                  <a:lnTo>
                    <a:pt x="1" y="2520"/>
                  </a:lnTo>
                  <a:lnTo>
                    <a:pt x="247" y="2673"/>
                  </a:lnTo>
                  <a:lnTo>
                    <a:pt x="492" y="2827"/>
                  </a:lnTo>
                  <a:lnTo>
                    <a:pt x="769" y="2919"/>
                  </a:lnTo>
                  <a:lnTo>
                    <a:pt x="1076" y="2950"/>
                  </a:lnTo>
                  <a:lnTo>
                    <a:pt x="1384" y="2919"/>
                  </a:lnTo>
                  <a:lnTo>
                    <a:pt x="1660" y="2827"/>
                  </a:lnTo>
                  <a:lnTo>
                    <a:pt x="1906" y="2673"/>
                  </a:lnTo>
                  <a:lnTo>
                    <a:pt x="2152" y="2489"/>
                  </a:lnTo>
                  <a:lnTo>
                    <a:pt x="2336" y="2274"/>
                  </a:lnTo>
                  <a:lnTo>
                    <a:pt x="2459" y="1997"/>
                  </a:lnTo>
                  <a:lnTo>
                    <a:pt x="2551" y="1721"/>
                  </a:lnTo>
                  <a:lnTo>
                    <a:pt x="2582" y="1413"/>
                  </a:lnTo>
                  <a:lnTo>
                    <a:pt x="2582" y="1198"/>
                  </a:lnTo>
                  <a:lnTo>
                    <a:pt x="2520" y="953"/>
                  </a:lnTo>
                  <a:lnTo>
                    <a:pt x="2428" y="768"/>
                  </a:lnTo>
                  <a:lnTo>
                    <a:pt x="2336" y="553"/>
                  </a:lnTo>
                  <a:lnTo>
                    <a:pt x="2213" y="399"/>
                  </a:lnTo>
                  <a:lnTo>
                    <a:pt x="2029" y="246"/>
                  </a:lnTo>
                  <a:lnTo>
                    <a:pt x="1875" y="123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29;p44">
              <a:extLst>
                <a:ext uri="{FF2B5EF4-FFF2-40B4-BE49-F238E27FC236}">
                  <a16:creationId xmlns:a16="http://schemas.microsoft.com/office/drawing/2014/main" id="{E2FB50BF-FFB1-4DDA-B8DA-B23666B797AA}"/>
                </a:ext>
              </a:extLst>
            </p:cNvPr>
            <p:cNvSpPr/>
            <p:nvPr/>
          </p:nvSpPr>
          <p:spPr>
            <a:xfrm>
              <a:off x="3344978" y="3515560"/>
              <a:ext cx="182334" cy="206203"/>
            </a:xfrm>
            <a:custGeom>
              <a:avLst/>
              <a:gdLst/>
              <a:ahLst/>
              <a:cxnLst/>
              <a:rect l="l" t="t" r="r" b="b"/>
              <a:pathLst>
                <a:path w="2582" h="2920" extrusionOk="0">
                  <a:moveTo>
                    <a:pt x="1660" y="1"/>
                  </a:moveTo>
                  <a:lnTo>
                    <a:pt x="1844" y="216"/>
                  </a:lnTo>
                  <a:lnTo>
                    <a:pt x="1998" y="492"/>
                  </a:lnTo>
                  <a:lnTo>
                    <a:pt x="2090" y="769"/>
                  </a:lnTo>
                  <a:lnTo>
                    <a:pt x="2120" y="1076"/>
                  </a:lnTo>
                  <a:lnTo>
                    <a:pt x="2090" y="1383"/>
                  </a:lnTo>
                  <a:lnTo>
                    <a:pt x="1998" y="1691"/>
                  </a:lnTo>
                  <a:lnTo>
                    <a:pt x="1875" y="1937"/>
                  </a:lnTo>
                  <a:lnTo>
                    <a:pt x="1690" y="2152"/>
                  </a:lnTo>
                  <a:lnTo>
                    <a:pt x="1445" y="2336"/>
                  </a:lnTo>
                  <a:lnTo>
                    <a:pt x="1199" y="2490"/>
                  </a:lnTo>
                  <a:lnTo>
                    <a:pt x="922" y="2582"/>
                  </a:lnTo>
                  <a:lnTo>
                    <a:pt x="615" y="2612"/>
                  </a:lnTo>
                  <a:lnTo>
                    <a:pt x="308" y="2582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246" y="2674"/>
                  </a:lnTo>
                  <a:lnTo>
                    <a:pt x="492" y="2797"/>
                  </a:lnTo>
                  <a:lnTo>
                    <a:pt x="769" y="2889"/>
                  </a:lnTo>
                  <a:lnTo>
                    <a:pt x="1076" y="2920"/>
                  </a:lnTo>
                  <a:lnTo>
                    <a:pt x="1383" y="2889"/>
                  </a:lnTo>
                  <a:lnTo>
                    <a:pt x="1660" y="2797"/>
                  </a:lnTo>
                  <a:lnTo>
                    <a:pt x="1905" y="2643"/>
                  </a:lnTo>
                  <a:lnTo>
                    <a:pt x="2151" y="2459"/>
                  </a:lnTo>
                  <a:lnTo>
                    <a:pt x="2336" y="2244"/>
                  </a:lnTo>
                  <a:lnTo>
                    <a:pt x="2458" y="1998"/>
                  </a:lnTo>
                  <a:lnTo>
                    <a:pt x="2551" y="1691"/>
                  </a:lnTo>
                  <a:lnTo>
                    <a:pt x="2581" y="1383"/>
                  </a:lnTo>
                  <a:lnTo>
                    <a:pt x="2581" y="1168"/>
                  </a:lnTo>
                  <a:lnTo>
                    <a:pt x="2520" y="953"/>
                  </a:lnTo>
                  <a:lnTo>
                    <a:pt x="2428" y="738"/>
                  </a:lnTo>
                  <a:lnTo>
                    <a:pt x="2336" y="554"/>
                  </a:lnTo>
                  <a:lnTo>
                    <a:pt x="2182" y="369"/>
                  </a:lnTo>
                  <a:lnTo>
                    <a:pt x="2028" y="216"/>
                  </a:lnTo>
                  <a:lnTo>
                    <a:pt x="1875" y="9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30;p44">
              <a:extLst>
                <a:ext uri="{FF2B5EF4-FFF2-40B4-BE49-F238E27FC236}">
                  <a16:creationId xmlns:a16="http://schemas.microsoft.com/office/drawing/2014/main" id="{54A01264-50E9-47E5-B851-90A94E3C09FA}"/>
                </a:ext>
              </a:extLst>
            </p:cNvPr>
            <p:cNvSpPr/>
            <p:nvPr/>
          </p:nvSpPr>
          <p:spPr>
            <a:xfrm>
              <a:off x="3572790" y="3582858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1353" y="0"/>
                  </a:moveTo>
                  <a:lnTo>
                    <a:pt x="738" y="31"/>
                  </a:ln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215"/>
                  </a:lnTo>
                  <a:lnTo>
                    <a:pt x="124" y="246"/>
                  </a:lnTo>
                  <a:lnTo>
                    <a:pt x="369" y="308"/>
                  </a:lnTo>
                  <a:lnTo>
                    <a:pt x="1015" y="461"/>
                  </a:lnTo>
                  <a:lnTo>
                    <a:pt x="1568" y="553"/>
                  </a:lnTo>
                  <a:lnTo>
                    <a:pt x="2858" y="707"/>
                  </a:lnTo>
                  <a:lnTo>
                    <a:pt x="4179" y="830"/>
                  </a:lnTo>
                  <a:lnTo>
                    <a:pt x="4855" y="861"/>
                  </a:lnTo>
                  <a:lnTo>
                    <a:pt x="6054" y="861"/>
                  </a:lnTo>
                  <a:lnTo>
                    <a:pt x="6453" y="830"/>
                  </a:lnTo>
                  <a:lnTo>
                    <a:pt x="6730" y="768"/>
                  </a:lnTo>
                  <a:lnTo>
                    <a:pt x="6822" y="738"/>
                  </a:lnTo>
                  <a:lnTo>
                    <a:pt x="6852" y="707"/>
                  </a:lnTo>
                  <a:lnTo>
                    <a:pt x="6822" y="646"/>
                  </a:lnTo>
                  <a:lnTo>
                    <a:pt x="6760" y="615"/>
                  </a:lnTo>
                  <a:lnTo>
                    <a:pt x="6453" y="492"/>
                  </a:lnTo>
                  <a:lnTo>
                    <a:pt x="5654" y="338"/>
                  </a:lnTo>
                  <a:lnTo>
                    <a:pt x="4794" y="215"/>
                  </a:lnTo>
                  <a:lnTo>
                    <a:pt x="3872" y="123"/>
                  </a:lnTo>
                  <a:lnTo>
                    <a:pt x="2950" y="62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31;p44">
              <a:extLst>
                <a:ext uri="{FF2B5EF4-FFF2-40B4-BE49-F238E27FC236}">
                  <a16:creationId xmlns:a16="http://schemas.microsoft.com/office/drawing/2014/main" id="{2539B828-7E4F-487D-A842-AD20C3EB3ADA}"/>
                </a:ext>
              </a:extLst>
            </p:cNvPr>
            <p:cNvSpPr/>
            <p:nvPr/>
          </p:nvSpPr>
          <p:spPr>
            <a:xfrm>
              <a:off x="3572790" y="3663150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738" y="0"/>
                  </a:move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184"/>
                  </a:lnTo>
                  <a:lnTo>
                    <a:pt x="124" y="215"/>
                  </a:lnTo>
                  <a:lnTo>
                    <a:pt x="369" y="307"/>
                  </a:lnTo>
                  <a:lnTo>
                    <a:pt x="1015" y="461"/>
                  </a:lnTo>
                  <a:lnTo>
                    <a:pt x="1568" y="522"/>
                  </a:lnTo>
                  <a:lnTo>
                    <a:pt x="2858" y="707"/>
                  </a:lnTo>
                  <a:lnTo>
                    <a:pt x="4179" y="799"/>
                  </a:lnTo>
                  <a:lnTo>
                    <a:pt x="4855" y="860"/>
                  </a:lnTo>
                  <a:lnTo>
                    <a:pt x="6054" y="860"/>
                  </a:lnTo>
                  <a:lnTo>
                    <a:pt x="6453" y="799"/>
                  </a:lnTo>
                  <a:lnTo>
                    <a:pt x="6730" y="768"/>
                  </a:lnTo>
                  <a:lnTo>
                    <a:pt x="6822" y="707"/>
                  </a:lnTo>
                  <a:lnTo>
                    <a:pt x="6852" y="676"/>
                  </a:lnTo>
                  <a:lnTo>
                    <a:pt x="6822" y="645"/>
                  </a:lnTo>
                  <a:lnTo>
                    <a:pt x="6760" y="584"/>
                  </a:lnTo>
                  <a:lnTo>
                    <a:pt x="6453" y="492"/>
                  </a:lnTo>
                  <a:lnTo>
                    <a:pt x="5654" y="307"/>
                  </a:lnTo>
                  <a:lnTo>
                    <a:pt x="4794" y="184"/>
                  </a:lnTo>
                  <a:lnTo>
                    <a:pt x="3872" y="92"/>
                  </a:lnTo>
                  <a:lnTo>
                    <a:pt x="2950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32;p44">
              <a:extLst>
                <a:ext uri="{FF2B5EF4-FFF2-40B4-BE49-F238E27FC236}">
                  <a16:creationId xmlns:a16="http://schemas.microsoft.com/office/drawing/2014/main" id="{7E64DA3A-90A0-4AA1-AAC2-CECBFCE1911C}"/>
                </a:ext>
              </a:extLst>
            </p:cNvPr>
            <p:cNvSpPr/>
            <p:nvPr/>
          </p:nvSpPr>
          <p:spPr>
            <a:xfrm>
              <a:off x="4560020" y="3537310"/>
              <a:ext cx="438393" cy="440512"/>
            </a:xfrm>
            <a:custGeom>
              <a:avLst/>
              <a:gdLst/>
              <a:ahLst/>
              <a:cxnLst/>
              <a:rect l="l" t="t" r="r" b="b"/>
              <a:pathLst>
                <a:path w="6208" h="6238" extrusionOk="0">
                  <a:moveTo>
                    <a:pt x="2705" y="0"/>
                  </a:moveTo>
                  <a:lnTo>
                    <a:pt x="2336" y="61"/>
                  </a:lnTo>
                  <a:lnTo>
                    <a:pt x="1967" y="154"/>
                  </a:lnTo>
                  <a:lnTo>
                    <a:pt x="1629" y="307"/>
                  </a:lnTo>
                  <a:lnTo>
                    <a:pt x="1322" y="492"/>
                  </a:lnTo>
                  <a:lnTo>
                    <a:pt x="1046" y="737"/>
                  </a:lnTo>
                  <a:lnTo>
                    <a:pt x="769" y="1014"/>
                  </a:lnTo>
                  <a:lnTo>
                    <a:pt x="554" y="1352"/>
                  </a:lnTo>
                  <a:lnTo>
                    <a:pt x="370" y="1751"/>
                  </a:lnTo>
                  <a:lnTo>
                    <a:pt x="216" y="2182"/>
                  </a:lnTo>
                  <a:lnTo>
                    <a:pt x="93" y="2673"/>
                  </a:lnTo>
                  <a:lnTo>
                    <a:pt x="32" y="3196"/>
                  </a:lnTo>
                  <a:lnTo>
                    <a:pt x="1" y="3779"/>
                  </a:lnTo>
                  <a:lnTo>
                    <a:pt x="1" y="4425"/>
                  </a:lnTo>
                  <a:lnTo>
                    <a:pt x="93" y="5408"/>
                  </a:lnTo>
                  <a:lnTo>
                    <a:pt x="154" y="6237"/>
                  </a:lnTo>
                  <a:lnTo>
                    <a:pt x="1015" y="6022"/>
                  </a:lnTo>
                  <a:lnTo>
                    <a:pt x="984" y="5807"/>
                  </a:lnTo>
                  <a:lnTo>
                    <a:pt x="861" y="5316"/>
                  </a:lnTo>
                  <a:lnTo>
                    <a:pt x="800" y="4547"/>
                  </a:lnTo>
                  <a:lnTo>
                    <a:pt x="769" y="4148"/>
                  </a:lnTo>
                  <a:lnTo>
                    <a:pt x="769" y="3687"/>
                  </a:lnTo>
                  <a:lnTo>
                    <a:pt x="800" y="3257"/>
                  </a:lnTo>
                  <a:lnTo>
                    <a:pt x="892" y="2796"/>
                  </a:lnTo>
                  <a:lnTo>
                    <a:pt x="1015" y="2366"/>
                  </a:lnTo>
                  <a:lnTo>
                    <a:pt x="1199" y="1966"/>
                  </a:lnTo>
                  <a:lnTo>
                    <a:pt x="1291" y="1782"/>
                  </a:lnTo>
                  <a:lnTo>
                    <a:pt x="1445" y="1629"/>
                  </a:lnTo>
                  <a:lnTo>
                    <a:pt x="1599" y="1475"/>
                  </a:lnTo>
                  <a:lnTo>
                    <a:pt x="1752" y="1321"/>
                  </a:lnTo>
                  <a:lnTo>
                    <a:pt x="1937" y="1198"/>
                  </a:lnTo>
                  <a:lnTo>
                    <a:pt x="2152" y="1075"/>
                  </a:lnTo>
                  <a:lnTo>
                    <a:pt x="2367" y="983"/>
                  </a:lnTo>
                  <a:lnTo>
                    <a:pt x="2643" y="922"/>
                  </a:lnTo>
                  <a:lnTo>
                    <a:pt x="2889" y="891"/>
                  </a:lnTo>
                  <a:lnTo>
                    <a:pt x="3135" y="860"/>
                  </a:lnTo>
                  <a:lnTo>
                    <a:pt x="3350" y="891"/>
                  </a:lnTo>
                  <a:lnTo>
                    <a:pt x="3565" y="922"/>
                  </a:lnTo>
                  <a:lnTo>
                    <a:pt x="3749" y="983"/>
                  </a:lnTo>
                  <a:lnTo>
                    <a:pt x="3934" y="1075"/>
                  </a:lnTo>
                  <a:lnTo>
                    <a:pt x="4087" y="1198"/>
                  </a:lnTo>
                  <a:lnTo>
                    <a:pt x="4241" y="1321"/>
                  </a:lnTo>
                  <a:lnTo>
                    <a:pt x="4364" y="1444"/>
                  </a:lnTo>
                  <a:lnTo>
                    <a:pt x="4487" y="1598"/>
                  </a:lnTo>
                  <a:lnTo>
                    <a:pt x="4702" y="1936"/>
                  </a:lnTo>
                  <a:lnTo>
                    <a:pt x="4886" y="2335"/>
                  </a:lnTo>
                  <a:lnTo>
                    <a:pt x="5009" y="2735"/>
                  </a:lnTo>
                  <a:lnTo>
                    <a:pt x="5132" y="3134"/>
                  </a:lnTo>
                  <a:lnTo>
                    <a:pt x="5193" y="3534"/>
                  </a:lnTo>
                  <a:lnTo>
                    <a:pt x="5286" y="4271"/>
                  </a:lnTo>
                  <a:lnTo>
                    <a:pt x="5286" y="4793"/>
                  </a:lnTo>
                  <a:lnTo>
                    <a:pt x="5286" y="4978"/>
                  </a:lnTo>
                  <a:lnTo>
                    <a:pt x="5409" y="5008"/>
                  </a:lnTo>
                  <a:lnTo>
                    <a:pt x="5624" y="5039"/>
                  </a:lnTo>
                  <a:lnTo>
                    <a:pt x="5777" y="5039"/>
                  </a:lnTo>
                  <a:lnTo>
                    <a:pt x="5931" y="5008"/>
                  </a:lnTo>
                  <a:lnTo>
                    <a:pt x="6085" y="4916"/>
                  </a:lnTo>
                  <a:lnTo>
                    <a:pt x="6207" y="4763"/>
                  </a:lnTo>
                  <a:lnTo>
                    <a:pt x="6207" y="4578"/>
                  </a:lnTo>
                  <a:lnTo>
                    <a:pt x="6177" y="4117"/>
                  </a:lnTo>
                  <a:lnTo>
                    <a:pt x="6115" y="3441"/>
                  </a:lnTo>
                  <a:lnTo>
                    <a:pt x="6054" y="3042"/>
                  </a:lnTo>
                  <a:lnTo>
                    <a:pt x="5992" y="2642"/>
                  </a:lnTo>
                  <a:lnTo>
                    <a:pt x="5869" y="2243"/>
                  </a:lnTo>
                  <a:lnTo>
                    <a:pt x="5716" y="1844"/>
                  </a:lnTo>
                  <a:lnTo>
                    <a:pt x="5531" y="1444"/>
                  </a:lnTo>
                  <a:lnTo>
                    <a:pt x="5316" y="1075"/>
                  </a:lnTo>
                  <a:lnTo>
                    <a:pt x="5071" y="768"/>
                  </a:lnTo>
                  <a:lnTo>
                    <a:pt x="4917" y="615"/>
                  </a:lnTo>
                  <a:lnTo>
                    <a:pt x="4763" y="492"/>
                  </a:lnTo>
                  <a:lnTo>
                    <a:pt x="4579" y="369"/>
                  </a:lnTo>
                  <a:lnTo>
                    <a:pt x="4395" y="277"/>
                  </a:lnTo>
                  <a:lnTo>
                    <a:pt x="4210" y="184"/>
                  </a:lnTo>
                  <a:lnTo>
                    <a:pt x="3995" y="123"/>
                  </a:lnTo>
                  <a:lnTo>
                    <a:pt x="3534" y="31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33;p44">
              <a:extLst>
                <a:ext uri="{FF2B5EF4-FFF2-40B4-BE49-F238E27FC236}">
                  <a16:creationId xmlns:a16="http://schemas.microsoft.com/office/drawing/2014/main" id="{F3705D30-196E-49D2-A02D-72AF2B104D01}"/>
                </a:ext>
              </a:extLst>
            </p:cNvPr>
            <p:cNvSpPr/>
            <p:nvPr/>
          </p:nvSpPr>
          <p:spPr>
            <a:xfrm>
              <a:off x="4425494" y="3849721"/>
              <a:ext cx="171530" cy="160655"/>
            </a:xfrm>
            <a:custGeom>
              <a:avLst/>
              <a:gdLst/>
              <a:ahLst/>
              <a:cxnLst/>
              <a:rect l="l" t="t" r="r" b="b"/>
              <a:pathLst>
                <a:path w="2429" h="2275" extrusionOk="0">
                  <a:moveTo>
                    <a:pt x="1660" y="1"/>
                  </a:moveTo>
                  <a:lnTo>
                    <a:pt x="1537" y="31"/>
                  </a:lnTo>
                  <a:lnTo>
                    <a:pt x="1445" y="62"/>
                  </a:lnTo>
                  <a:lnTo>
                    <a:pt x="1138" y="185"/>
                  </a:lnTo>
                  <a:lnTo>
                    <a:pt x="830" y="277"/>
                  </a:lnTo>
                  <a:lnTo>
                    <a:pt x="462" y="339"/>
                  </a:lnTo>
                  <a:lnTo>
                    <a:pt x="339" y="461"/>
                  </a:lnTo>
                  <a:lnTo>
                    <a:pt x="216" y="615"/>
                  </a:lnTo>
                  <a:lnTo>
                    <a:pt x="124" y="769"/>
                  </a:lnTo>
                  <a:lnTo>
                    <a:pt x="62" y="922"/>
                  </a:lnTo>
                  <a:lnTo>
                    <a:pt x="1" y="1230"/>
                  </a:lnTo>
                  <a:lnTo>
                    <a:pt x="1" y="1537"/>
                  </a:lnTo>
                  <a:lnTo>
                    <a:pt x="32" y="1813"/>
                  </a:lnTo>
                  <a:lnTo>
                    <a:pt x="62" y="2059"/>
                  </a:lnTo>
                  <a:lnTo>
                    <a:pt x="124" y="2274"/>
                  </a:lnTo>
                  <a:lnTo>
                    <a:pt x="492" y="2244"/>
                  </a:lnTo>
                  <a:lnTo>
                    <a:pt x="923" y="2151"/>
                  </a:lnTo>
                  <a:lnTo>
                    <a:pt x="1414" y="1998"/>
                  </a:lnTo>
                  <a:lnTo>
                    <a:pt x="1875" y="1844"/>
                  </a:lnTo>
                  <a:lnTo>
                    <a:pt x="2090" y="1721"/>
                  </a:lnTo>
                  <a:lnTo>
                    <a:pt x="2213" y="1598"/>
                  </a:lnTo>
                  <a:lnTo>
                    <a:pt x="2305" y="1475"/>
                  </a:lnTo>
                  <a:lnTo>
                    <a:pt x="2367" y="1322"/>
                  </a:lnTo>
                  <a:lnTo>
                    <a:pt x="2397" y="1199"/>
                  </a:lnTo>
                  <a:lnTo>
                    <a:pt x="2428" y="1045"/>
                  </a:lnTo>
                  <a:lnTo>
                    <a:pt x="2397" y="830"/>
                  </a:lnTo>
                  <a:lnTo>
                    <a:pt x="2336" y="492"/>
                  </a:lnTo>
                  <a:lnTo>
                    <a:pt x="2213" y="246"/>
                  </a:lnTo>
                  <a:lnTo>
                    <a:pt x="2090" y="93"/>
                  </a:lnTo>
                  <a:lnTo>
                    <a:pt x="1937" y="31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34;p44">
              <a:extLst>
                <a:ext uri="{FF2B5EF4-FFF2-40B4-BE49-F238E27FC236}">
                  <a16:creationId xmlns:a16="http://schemas.microsoft.com/office/drawing/2014/main" id="{9F7FC6DB-B31E-45BB-91EC-78BB8225EFEF}"/>
                </a:ext>
              </a:extLst>
            </p:cNvPr>
            <p:cNvSpPr/>
            <p:nvPr/>
          </p:nvSpPr>
          <p:spPr>
            <a:xfrm>
              <a:off x="5221846" y="3433150"/>
              <a:ext cx="427518" cy="388467"/>
            </a:xfrm>
            <a:custGeom>
              <a:avLst/>
              <a:gdLst/>
              <a:ahLst/>
              <a:cxnLst/>
              <a:rect l="l" t="t" r="r" b="b"/>
              <a:pathLst>
                <a:path w="6054" h="5501" extrusionOk="0">
                  <a:moveTo>
                    <a:pt x="3226" y="0"/>
                  </a:moveTo>
                  <a:lnTo>
                    <a:pt x="2919" y="31"/>
                  </a:lnTo>
                  <a:lnTo>
                    <a:pt x="2643" y="92"/>
                  </a:lnTo>
                  <a:lnTo>
                    <a:pt x="2366" y="154"/>
                  </a:lnTo>
                  <a:lnTo>
                    <a:pt x="2090" y="246"/>
                  </a:lnTo>
                  <a:lnTo>
                    <a:pt x="1844" y="369"/>
                  </a:lnTo>
                  <a:lnTo>
                    <a:pt x="1629" y="492"/>
                  </a:lnTo>
                  <a:lnTo>
                    <a:pt x="1414" y="615"/>
                  </a:lnTo>
                  <a:lnTo>
                    <a:pt x="1229" y="768"/>
                  </a:lnTo>
                  <a:lnTo>
                    <a:pt x="1076" y="953"/>
                  </a:lnTo>
                  <a:lnTo>
                    <a:pt x="922" y="1137"/>
                  </a:lnTo>
                  <a:lnTo>
                    <a:pt x="768" y="1321"/>
                  </a:lnTo>
                  <a:lnTo>
                    <a:pt x="523" y="1752"/>
                  </a:lnTo>
                  <a:lnTo>
                    <a:pt x="338" y="2182"/>
                  </a:lnTo>
                  <a:lnTo>
                    <a:pt x="215" y="2643"/>
                  </a:lnTo>
                  <a:lnTo>
                    <a:pt x="92" y="3073"/>
                  </a:lnTo>
                  <a:lnTo>
                    <a:pt x="31" y="3534"/>
                  </a:lnTo>
                  <a:lnTo>
                    <a:pt x="0" y="3964"/>
                  </a:lnTo>
                  <a:lnTo>
                    <a:pt x="0" y="4363"/>
                  </a:lnTo>
                  <a:lnTo>
                    <a:pt x="0" y="4732"/>
                  </a:lnTo>
                  <a:lnTo>
                    <a:pt x="31" y="5039"/>
                  </a:lnTo>
                  <a:lnTo>
                    <a:pt x="62" y="5254"/>
                  </a:lnTo>
                  <a:lnTo>
                    <a:pt x="123" y="5439"/>
                  </a:lnTo>
                  <a:lnTo>
                    <a:pt x="185" y="5469"/>
                  </a:lnTo>
                  <a:lnTo>
                    <a:pt x="369" y="5500"/>
                  </a:lnTo>
                  <a:lnTo>
                    <a:pt x="492" y="5500"/>
                  </a:lnTo>
                  <a:lnTo>
                    <a:pt x="615" y="5469"/>
                  </a:lnTo>
                  <a:lnTo>
                    <a:pt x="738" y="5377"/>
                  </a:lnTo>
                  <a:lnTo>
                    <a:pt x="861" y="5254"/>
                  </a:lnTo>
                  <a:lnTo>
                    <a:pt x="861" y="5070"/>
                  </a:lnTo>
                  <a:lnTo>
                    <a:pt x="830" y="4578"/>
                  </a:lnTo>
                  <a:lnTo>
                    <a:pt x="861" y="3872"/>
                  </a:lnTo>
                  <a:lnTo>
                    <a:pt x="922" y="3472"/>
                  </a:lnTo>
                  <a:lnTo>
                    <a:pt x="983" y="3073"/>
                  </a:lnTo>
                  <a:lnTo>
                    <a:pt x="1106" y="2673"/>
                  </a:lnTo>
                  <a:lnTo>
                    <a:pt x="1260" y="2274"/>
                  </a:lnTo>
                  <a:lnTo>
                    <a:pt x="1444" y="1905"/>
                  </a:lnTo>
                  <a:lnTo>
                    <a:pt x="1690" y="1598"/>
                  </a:lnTo>
                  <a:lnTo>
                    <a:pt x="1844" y="1444"/>
                  </a:lnTo>
                  <a:lnTo>
                    <a:pt x="1997" y="1291"/>
                  </a:lnTo>
                  <a:lnTo>
                    <a:pt x="2151" y="1199"/>
                  </a:lnTo>
                  <a:lnTo>
                    <a:pt x="2335" y="1076"/>
                  </a:lnTo>
                  <a:lnTo>
                    <a:pt x="2550" y="1014"/>
                  </a:lnTo>
                  <a:lnTo>
                    <a:pt x="2766" y="953"/>
                  </a:lnTo>
                  <a:lnTo>
                    <a:pt x="3011" y="922"/>
                  </a:lnTo>
                  <a:lnTo>
                    <a:pt x="3257" y="891"/>
                  </a:lnTo>
                  <a:lnTo>
                    <a:pt x="3503" y="922"/>
                  </a:lnTo>
                  <a:lnTo>
                    <a:pt x="3718" y="953"/>
                  </a:lnTo>
                  <a:lnTo>
                    <a:pt x="3933" y="983"/>
                  </a:lnTo>
                  <a:lnTo>
                    <a:pt x="4117" y="1045"/>
                  </a:lnTo>
                  <a:lnTo>
                    <a:pt x="4455" y="1199"/>
                  </a:lnTo>
                  <a:lnTo>
                    <a:pt x="4732" y="1414"/>
                  </a:lnTo>
                  <a:lnTo>
                    <a:pt x="4978" y="1629"/>
                  </a:lnTo>
                  <a:lnTo>
                    <a:pt x="5162" y="1905"/>
                  </a:lnTo>
                  <a:lnTo>
                    <a:pt x="5285" y="2182"/>
                  </a:lnTo>
                  <a:lnTo>
                    <a:pt x="5408" y="2489"/>
                  </a:lnTo>
                  <a:lnTo>
                    <a:pt x="5469" y="2796"/>
                  </a:lnTo>
                  <a:lnTo>
                    <a:pt x="5531" y="3073"/>
                  </a:lnTo>
                  <a:lnTo>
                    <a:pt x="5562" y="3595"/>
                  </a:lnTo>
                  <a:lnTo>
                    <a:pt x="5562" y="3933"/>
                  </a:lnTo>
                  <a:lnTo>
                    <a:pt x="5562" y="4087"/>
                  </a:lnTo>
                  <a:lnTo>
                    <a:pt x="5746" y="4087"/>
                  </a:lnTo>
                  <a:lnTo>
                    <a:pt x="5838" y="4056"/>
                  </a:lnTo>
                  <a:lnTo>
                    <a:pt x="5930" y="3964"/>
                  </a:lnTo>
                  <a:lnTo>
                    <a:pt x="5992" y="3841"/>
                  </a:lnTo>
                  <a:lnTo>
                    <a:pt x="6053" y="3687"/>
                  </a:lnTo>
                  <a:lnTo>
                    <a:pt x="6053" y="3503"/>
                  </a:lnTo>
                  <a:lnTo>
                    <a:pt x="6022" y="3042"/>
                  </a:lnTo>
                  <a:lnTo>
                    <a:pt x="5992" y="2766"/>
                  </a:lnTo>
                  <a:lnTo>
                    <a:pt x="5930" y="2428"/>
                  </a:lnTo>
                  <a:lnTo>
                    <a:pt x="5838" y="2059"/>
                  </a:lnTo>
                  <a:lnTo>
                    <a:pt x="5715" y="1690"/>
                  </a:lnTo>
                  <a:lnTo>
                    <a:pt x="5562" y="1352"/>
                  </a:lnTo>
                  <a:lnTo>
                    <a:pt x="5377" y="1014"/>
                  </a:lnTo>
                  <a:lnTo>
                    <a:pt x="5131" y="707"/>
                  </a:lnTo>
                  <a:lnTo>
                    <a:pt x="4978" y="553"/>
                  </a:lnTo>
                  <a:lnTo>
                    <a:pt x="4824" y="430"/>
                  </a:lnTo>
                  <a:lnTo>
                    <a:pt x="4640" y="307"/>
                  </a:lnTo>
                  <a:lnTo>
                    <a:pt x="4455" y="215"/>
                  </a:lnTo>
                  <a:lnTo>
                    <a:pt x="4240" y="123"/>
                  </a:lnTo>
                  <a:lnTo>
                    <a:pt x="4025" y="62"/>
                  </a:lnTo>
                  <a:lnTo>
                    <a:pt x="3779" y="3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835;p44">
              <a:extLst>
                <a:ext uri="{FF2B5EF4-FFF2-40B4-BE49-F238E27FC236}">
                  <a16:creationId xmlns:a16="http://schemas.microsoft.com/office/drawing/2014/main" id="{CA4A322B-0CA6-4678-A8EC-3FE7ACCE1D26}"/>
                </a:ext>
              </a:extLst>
            </p:cNvPr>
            <p:cNvSpPr/>
            <p:nvPr/>
          </p:nvSpPr>
          <p:spPr>
            <a:xfrm>
              <a:off x="5510389" y="3227018"/>
              <a:ext cx="134597" cy="167152"/>
            </a:xfrm>
            <a:custGeom>
              <a:avLst/>
              <a:gdLst/>
              <a:ahLst/>
              <a:cxnLst/>
              <a:rect l="l" t="t" r="r" b="b"/>
              <a:pathLst>
                <a:path w="1906" h="2367" extrusionOk="0">
                  <a:moveTo>
                    <a:pt x="1" y="0"/>
                  </a:moveTo>
                  <a:lnTo>
                    <a:pt x="247" y="62"/>
                  </a:lnTo>
                  <a:lnTo>
                    <a:pt x="492" y="154"/>
                  </a:lnTo>
                  <a:lnTo>
                    <a:pt x="677" y="277"/>
                  </a:lnTo>
                  <a:lnTo>
                    <a:pt x="861" y="461"/>
                  </a:lnTo>
                  <a:lnTo>
                    <a:pt x="1045" y="645"/>
                  </a:lnTo>
                  <a:lnTo>
                    <a:pt x="1199" y="830"/>
                  </a:lnTo>
                  <a:lnTo>
                    <a:pt x="1476" y="1260"/>
                  </a:lnTo>
                  <a:lnTo>
                    <a:pt x="1660" y="1659"/>
                  </a:lnTo>
                  <a:lnTo>
                    <a:pt x="1783" y="2028"/>
                  </a:lnTo>
                  <a:lnTo>
                    <a:pt x="1906" y="2366"/>
                  </a:lnTo>
                  <a:lnTo>
                    <a:pt x="1875" y="1936"/>
                  </a:lnTo>
                  <a:lnTo>
                    <a:pt x="1783" y="1537"/>
                  </a:lnTo>
                  <a:lnTo>
                    <a:pt x="1691" y="1229"/>
                  </a:lnTo>
                  <a:lnTo>
                    <a:pt x="1568" y="953"/>
                  </a:lnTo>
                  <a:lnTo>
                    <a:pt x="1414" y="707"/>
                  </a:lnTo>
                  <a:lnTo>
                    <a:pt x="1260" y="523"/>
                  </a:lnTo>
                  <a:lnTo>
                    <a:pt x="1076" y="369"/>
                  </a:lnTo>
                  <a:lnTo>
                    <a:pt x="922" y="246"/>
                  </a:lnTo>
                  <a:lnTo>
                    <a:pt x="738" y="154"/>
                  </a:lnTo>
                  <a:lnTo>
                    <a:pt x="585" y="92"/>
                  </a:lnTo>
                  <a:lnTo>
                    <a:pt x="277" y="3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836;p44">
              <a:extLst>
                <a:ext uri="{FF2B5EF4-FFF2-40B4-BE49-F238E27FC236}">
                  <a16:creationId xmlns:a16="http://schemas.microsoft.com/office/drawing/2014/main" id="{658D5A2E-E023-4036-89FF-6C30C36CD04C}"/>
                </a:ext>
              </a:extLst>
            </p:cNvPr>
            <p:cNvSpPr/>
            <p:nvPr/>
          </p:nvSpPr>
          <p:spPr>
            <a:xfrm>
              <a:off x="3846220" y="3240011"/>
              <a:ext cx="713872" cy="54305"/>
            </a:xfrm>
            <a:custGeom>
              <a:avLst/>
              <a:gdLst/>
              <a:ahLst/>
              <a:cxnLst/>
              <a:rect l="l" t="t" r="r" b="b"/>
              <a:pathLst>
                <a:path w="10109" h="769" extrusionOk="0">
                  <a:moveTo>
                    <a:pt x="4148" y="1"/>
                  </a:moveTo>
                  <a:lnTo>
                    <a:pt x="2581" y="31"/>
                  </a:lnTo>
                  <a:lnTo>
                    <a:pt x="1229" y="62"/>
                  </a:lnTo>
                  <a:lnTo>
                    <a:pt x="0" y="124"/>
                  </a:lnTo>
                  <a:lnTo>
                    <a:pt x="1751" y="124"/>
                  </a:lnTo>
                  <a:lnTo>
                    <a:pt x="3503" y="154"/>
                  </a:lnTo>
                  <a:lnTo>
                    <a:pt x="5193" y="277"/>
                  </a:lnTo>
                  <a:lnTo>
                    <a:pt x="6760" y="400"/>
                  </a:lnTo>
                  <a:lnTo>
                    <a:pt x="8112" y="523"/>
                  </a:lnTo>
                  <a:lnTo>
                    <a:pt x="9156" y="646"/>
                  </a:lnTo>
                  <a:lnTo>
                    <a:pt x="10109" y="769"/>
                  </a:lnTo>
                  <a:lnTo>
                    <a:pt x="9863" y="677"/>
                  </a:lnTo>
                  <a:lnTo>
                    <a:pt x="9587" y="584"/>
                  </a:lnTo>
                  <a:lnTo>
                    <a:pt x="8972" y="400"/>
                  </a:lnTo>
                  <a:lnTo>
                    <a:pt x="8296" y="277"/>
                  </a:lnTo>
                  <a:lnTo>
                    <a:pt x="7528" y="185"/>
                  </a:lnTo>
                  <a:lnTo>
                    <a:pt x="6698" y="93"/>
                  </a:lnTo>
                  <a:lnTo>
                    <a:pt x="5869" y="62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837;p44">
              <a:extLst>
                <a:ext uri="{FF2B5EF4-FFF2-40B4-BE49-F238E27FC236}">
                  <a16:creationId xmlns:a16="http://schemas.microsoft.com/office/drawing/2014/main" id="{2951C8A6-BEA9-4919-8D6B-8BE2996938DA}"/>
                </a:ext>
              </a:extLst>
            </p:cNvPr>
            <p:cNvSpPr/>
            <p:nvPr/>
          </p:nvSpPr>
          <p:spPr>
            <a:xfrm>
              <a:off x="4449363" y="2252781"/>
              <a:ext cx="253941" cy="102042"/>
            </a:xfrm>
            <a:custGeom>
              <a:avLst/>
              <a:gdLst/>
              <a:ahLst/>
              <a:cxnLst/>
              <a:rect l="l" t="t" r="r" b="b"/>
              <a:pathLst>
                <a:path w="3596" h="1445" extrusionOk="0">
                  <a:moveTo>
                    <a:pt x="1660" y="0"/>
                  </a:moveTo>
                  <a:lnTo>
                    <a:pt x="892" y="93"/>
                  </a:lnTo>
                  <a:lnTo>
                    <a:pt x="462" y="154"/>
                  </a:lnTo>
                  <a:lnTo>
                    <a:pt x="1" y="277"/>
                  </a:lnTo>
                  <a:lnTo>
                    <a:pt x="400" y="277"/>
                  </a:lnTo>
                  <a:lnTo>
                    <a:pt x="830" y="338"/>
                  </a:lnTo>
                  <a:lnTo>
                    <a:pt x="1322" y="400"/>
                  </a:lnTo>
                  <a:lnTo>
                    <a:pt x="1844" y="553"/>
                  </a:lnTo>
                  <a:lnTo>
                    <a:pt x="2121" y="646"/>
                  </a:lnTo>
                  <a:lnTo>
                    <a:pt x="2367" y="769"/>
                  </a:lnTo>
                  <a:lnTo>
                    <a:pt x="2582" y="891"/>
                  </a:lnTo>
                  <a:lnTo>
                    <a:pt x="2797" y="1045"/>
                  </a:lnTo>
                  <a:lnTo>
                    <a:pt x="2981" y="1229"/>
                  </a:lnTo>
                  <a:lnTo>
                    <a:pt x="3104" y="1444"/>
                  </a:lnTo>
                  <a:lnTo>
                    <a:pt x="3135" y="1291"/>
                  </a:lnTo>
                  <a:lnTo>
                    <a:pt x="3227" y="953"/>
                  </a:lnTo>
                  <a:lnTo>
                    <a:pt x="3381" y="584"/>
                  </a:lnTo>
                  <a:lnTo>
                    <a:pt x="3504" y="400"/>
                  </a:lnTo>
                  <a:lnTo>
                    <a:pt x="3596" y="277"/>
                  </a:lnTo>
                  <a:lnTo>
                    <a:pt x="3411" y="185"/>
                  </a:lnTo>
                  <a:lnTo>
                    <a:pt x="3135" y="93"/>
                  </a:lnTo>
                  <a:lnTo>
                    <a:pt x="2766" y="31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838;p44">
              <a:extLst>
                <a:ext uri="{FF2B5EF4-FFF2-40B4-BE49-F238E27FC236}">
                  <a16:creationId xmlns:a16="http://schemas.microsoft.com/office/drawing/2014/main" id="{506BD74B-F05A-498A-8EFD-681B7BE34D21}"/>
                </a:ext>
              </a:extLst>
            </p:cNvPr>
            <p:cNvSpPr/>
            <p:nvPr/>
          </p:nvSpPr>
          <p:spPr>
            <a:xfrm>
              <a:off x="5653601" y="3524246"/>
              <a:ext cx="80363" cy="136786"/>
            </a:xfrm>
            <a:custGeom>
              <a:avLst/>
              <a:gdLst/>
              <a:ahLst/>
              <a:cxnLst/>
              <a:rect l="l" t="t" r="r" b="b"/>
              <a:pathLst>
                <a:path w="1138" h="1937" extrusionOk="0">
                  <a:moveTo>
                    <a:pt x="554" y="1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85" y="124"/>
                  </a:lnTo>
                  <a:lnTo>
                    <a:pt x="93" y="339"/>
                  </a:lnTo>
                  <a:lnTo>
                    <a:pt x="31" y="615"/>
                  </a:lnTo>
                  <a:lnTo>
                    <a:pt x="1" y="953"/>
                  </a:lnTo>
                  <a:lnTo>
                    <a:pt x="31" y="1291"/>
                  </a:lnTo>
                  <a:lnTo>
                    <a:pt x="93" y="1568"/>
                  </a:lnTo>
                  <a:lnTo>
                    <a:pt x="154" y="1814"/>
                  </a:lnTo>
                  <a:lnTo>
                    <a:pt x="216" y="1875"/>
                  </a:lnTo>
                  <a:lnTo>
                    <a:pt x="277" y="1936"/>
                  </a:lnTo>
                  <a:lnTo>
                    <a:pt x="431" y="1936"/>
                  </a:lnTo>
                  <a:lnTo>
                    <a:pt x="584" y="1906"/>
                  </a:lnTo>
                  <a:lnTo>
                    <a:pt x="707" y="1844"/>
                  </a:lnTo>
                  <a:lnTo>
                    <a:pt x="861" y="1752"/>
                  </a:lnTo>
                  <a:lnTo>
                    <a:pt x="984" y="1598"/>
                  </a:lnTo>
                  <a:lnTo>
                    <a:pt x="1076" y="1414"/>
                  </a:lnTo>
                  <a:lnTo>
                    <a:pt x="1107" y="1168"/>
                  </a:lnTo>
                  <a:lnTo>
                    <a:pt x="1137" y="892"/>
                  </a:lnTo>
                  <a:lnTo>
                    <a:pt x="1107" y="646"/>
                  </a:lnTo>
                  <a:lnTo>
                    <a:pt x="1076" y="431"/>
                  </a:lnTo>
                  <a:lnTo>
                    <a:pt x="1015" y="246"/>
                  </a:lnTo>
                  <a:lnTo>
                    <a:pt x="922" y="93"/>
                  </a:lnTo>
                  <a:lnTo>
                    <a:pt x="861" y="62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435D2BC-B27E-4447-A524-D9297897687D}"/>
              </a:ext>
            </a:extLst>
          </p:cNvPr>
          <p:cNvGrpSpPr/>
          <p:nvPr/>
        </p:nvGrpSpPr>
        <p:grpSpPr>
          <a:xfrm>
            <a:off x="1602129" y="1579733"/>
            <a:ext cx="4223520" cy="2661816"/>
            <a:chOff x="936017" y="933177"/>
            <a:chExt cx="6248845" cy="3800050"/>
          </a:xfrm>
        </p:grpSpPr>
        <p:cxnSp>
          <p:nvCxnSpPr>
            <p:cNvPr id="238" name="Google Shape;1728;p43">
              <a:extLst>
                <a:ext uri="{FF2B5EF4-FFF2-40B4-BE49-F238E27FC236}">
                  <a16:creationId xmlns:a16="http://schemas.microsoft.com/office/drawing/2014/main" id="{E973CDA2-1B68-44CE-A234-767A9F689B21}"/>
                </a:ext>
              </a:extLst>
            </p:cNvPr>
            <p:cNvCxnSpPr>
              <a:cxnSpLocks/>
              <a:stCxn id="251" idx="6"/>
            </p:cNvCxnSpPr>
            <p:nvPr/>
          </p:nvCxnSpPr>
          <p:spPr>
            <a:xfrm flipV="1">
              <a:off x="3193529" y="1274104"/>
              <a:ext cx="3356636" cy="7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1731;p43">
              <a:extLst>
                <a:ext uri="{FF2B5EF4-FFF2-40B4-BE49-F238E27FC236}">
                  <a16:creationId xmlns:a16="http://schemas.microsoft.com/office/drawing/2014/main" id="{E58E6FDB-BF8D-4319-A160-8AA1CC1FDD62}"/>
                </a:ext>
              </a:extLst>
            </p:cNvPr>
            <p:cNvCxnSpPr>
              <a:cxnSpLocks/>
              <a:stCxn id="254" idx="6"/>
            </p:cNvCxnSpPr>
            <p:nvPr/>
          </p:nvCxnSpPr>
          <p:spPr>
            <a:xfrm flipV="1">
              <a:off x="3193529" y="2178181"/>
              <a:ext cx="3356440" cy="75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1734;p43">
              <a:extLst>
                <a:ext uri="{FF2B5EF4-FFF2-40B4-BE49-F238E27FC236}">
                  <a16:creationId xmlns:a16="http://schemas.microsoft.com/office/drawing/2014/main" id="{2DC229A2-4916-4B1F-B9A3-36A34451BE82}"/>
                </a:ext>
              </a:extLst>
            </p:cNvPr>
            <p:cNvCxnSpPr>
              <a:cxnSpLocks/>
              <a:stCxn id="257" idx="6"/>
            </p:cNvCxnSpPr>
            <p:nvPr/>
          </p:nvCxnSpPr>
          <p:spPr>
            <a:xfrm flipV="1">
              <a:off x="3193529" y="3063970"/>
              <a:ext cx="3356638" cy="75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1737;p43">
              <a:extLst>
                <a:ext uri="{FF2B5EF4-FFF2-40B4-BE49-F238E27FC236}">
                  <a16:creationId xmlns:a16="http://schemas.microsoft.com/office/drawing/2014/main" id="{BD0D6561-5B29-4AF4-AC6A-D8477BB58D15}"/>
                </a:ext>
              </a:extLst>
            </p:cNvPr>
            <p:cNvCxnSpPr>
              <a:cxnSpLocks/>
              <a:stCxn id="260" idx="6"/>
            </p:cNvCxnSpPr>
            <p:nvPr/>
          </p:nvCxnSpPr>
          <p:spPr>
            <a:xfrm flipV="1">
              <a:off x="3193529" y="4379527"/>
              <a:ext cx="3356638" cy="75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1743;p43">
              <a:extLst>
                <a:ext uri="{FF2B5EF4-FFF2-40B4-BE49-F238E27FC236}">
                  <a16:creationId xmlns:a16="http://schemas.microsoft.com/office/drawing/2014/main" id="{3B283583-E023-427D-B7CE-A84D348566BF}"/>
                </a:ext>
              </a:extLst>
            </p:cNvPr>
            <p:cNvCxnSpPr>
              <a:cxnSpLocks/>
              <a:endCxn id="251" idx="2"/>
            </p:cNvCxnSpPr>
            <p:nvPr/>
          </p:nvCxnSpPr>
          <p:spPr>
            <a:xfrm flipV="1">
              <a:off x="936017" y="1281604"/>
              <a:ext cx="1565112" cy="2197764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1744;p43">
              <a:extLst>
                <a:ext uri="{FF2B5EF4-FFF2-40B4-BE49-F238E27FC236}">
                  <a16:creationId xmlns:a16="http://schemas.microsoft.com/office/drawing/2014/main" id="{FC57636A-4267-4D64-A3D4-B83C69256129}"/>
                </a:ext>
              </a:extLst>
            </p:cNvPr>
            <p:cNvSpPr/>
            <p:nvPr/>
          </p:nvSpPr>
          <p:spPr>
            <a:xfrm>
              <a:off x="2501129" y="935404"/>
              <a:ext cx="692400" cy="692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20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53" name="Google Shape;1745;p43">
              <a:extLst>
                <a:ext uri="{FF2B5EF4-FFF2-40B4-BE49-F238E27FC236}">
                  <a16:creationId xmlns:a16="http://schemas.microsoft.com/office/drawing/2014/main" id="{A0F2E9A1-606D-462E-A6D1-CBE381E2C6BD}"/>
                </a:ext>
              </a:extLst>
            </p:cNvPr>
            <p:cNvCxnSpPr>
              <a:cxnSpLocks/>
              <a:endCxn id="254" idx="2"/>
            </p:cNvCxnSpPr>
            <p:nvPr/>
          </p:nvCxnSpPr>
          <p:spPr>
            <a:xfrm flipV="1">
              <a:off x="936017" y="2185681"/>
              <a:ext cx="1565112" cy="1298412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4" name="Google Shape;1746;p43">
              <a:extLst>
                <a:ext uri="{FF2B5EF4-FFF2-40B4-BE49-F238E27FC236}">
                  <a16:creationId xmlns:a16="http://schemas.microsoft.com/office/drawing/2014/main" id="{2E3D9884-9228-4E03-8B02-EA190A086487}"/>
                </a:ext>
              </a:extLst>
            </p:cNvPr>
            <p:cNvSpPr/>
            <p:nvPr/>
          </p:nvSpPr>
          <p:spPr>
            <a:xfrm>
              <a:off x="2501129" y="1839481"/>
              <a:ext cx="692400" cy="692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20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56" name="Google Shape;1747;p43">
              <a:extLst>
                <a:ext uri="{FF2B5EF4-FFF2-40B4-BE49-F238E27FC236}">
                  <a16:creationId xmlns:a16="http://schemas.microsoft.com/office/drawing/2014/main" id="{0595FC72-930C-49F1-AC7E-9071A2C82ACB}"/>
                </a:ext>
              </a:extLst>
            </p:cNvPr>
            <p:cNvCxnSpPr>
              <a:cxnSpLocks/>
              <a:endCxn id="257" idx="2"/>
            </p:cNvCxnSpPr>
            <p:nvPr/>
          </p:nvCxnSpPr>
          <p:spPr>
            <a:xfrm flipV="1">
              <a:off x="936017" y="3071470"/>
              <a:ext cx="1565112" cy="412848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7" name="Google Shape;1748;p43">
              <a:extLst>
                <a:ext uri="{FF2B5EF4-FFF2-40B4-BE49-F238E27FC236}">
                  <a16:creationId xmlns:a16="http://schemas.microsoft.com/office/drawing/2014/main" id="{F4C2874E-68D6-4BDA-95CA-4BD598121AFA}"/>
                </a:ext>
              </a:extLst>
            </p:cNvPr>
            <p:cNvSpPr/>
            <p:nvPr/>
          </p:nvSpPr>
          <p:spPr>
            <a:xfrm>
              <a:off x="2501129" y="2725270"/>
              <a:ext cx="692400" cy="692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20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59" name="Google Shape;1749;p43">
              <a:extLst>
                <a:ext uri="{FF2B5EF4-FFF2-40B4-BE49-F238E27FC236}">
                  <a16:creationId xmlns:a16="http://schemas.microsoft.com/office/drawing/2014/main" id="{7DA83766-8995-4E94-8F4F-721209BD5697}"/>
                </a:ext>
              </a:extLst>
            </p:cNvPr>
            <p:cNvCxnSpPr>
              <a:cxnSpLocks/>
              <a:endCxn id="260" idx="2"/>
            </p:cNvCxnSpPr>
            <p:nvPr/>
          </p:nvCxnSpPr>
          <p:spPr>
            <a:xfrm>
              <a:off x="946751" y="3486575"/>
              <a:ext cx="1554378" cy="900452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0" name="Google Shape;1750;p43">
              <a:extLst>
                <a:ext uri="{FF2B5EF4-FFF2-40B4-BE49-F238E27FC236}">
                  <a16:creationId xmlns:a16="http://schemas.microsoft.com/office/drawing/2014/main" id="{E2B5EB1F-3CA6-4E6A-AECA-54EEBF664129}"/>
                </a:ext>
              </a:extLst>
            </p:cNvPr>
            <p:cNvSpPr/>
            <p:nvPr/>
          </p:nvSpPr>
          <p:spPr>
            <a:xfrm>
              <a:off x="2501129" y="4040827"/>
              <a:ext cx="692400" cy="692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n</a:t>
              </a:r>
              <a:endParaRPr sz="20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354409A-C814-4AA6-9DB2-D7B6E5B10E70}"/>
                </a:ext>
              </a:extLst>
            </p:cNvPr>
            <p:cNvSpPr txBox="1"/>
            <p:nvPr/>
          </p:nvSpPr>
          <p:spPr>
            <a:xfrm>
              <a:off x="2753794" y="3262350"/>
              <a:ext cx="590700" cy="1230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.</a:t>
              </a:r>
            </a:p>
            <a:p>
              <a:r>
                <a:rPr lang="en-IN" sz="1200" b="1" dirty="0"/>
                <a:t>.</a:t>
              </a:r>
            </a:p>
            <a:p>
              <a:r>
                <a:rPr lang="en-IN" sz="1200" b="1" dirty="0"/>
                <a:t>.</a:t>
              </a:r>
              <a:endParaRPr lang="en-IN" sz="1800" b="1" dirty="0"/>
            </a:p>
            <a:p>
              <a:endParaRPr lang="en-IN" dirty="0"/>
            </a:p>
          </p:txBody>
        </p:sp>
        <p:grpSp>
          <p:nvGrpSpPr>
            <p:cNvPr id="279" name="Google Shape;1001;p35">
              <a:extLst>
                <a:ext uri="{FF2B5EF4-FFF2-40B4-BE49-F238E27FC236}">
                  <a16:creationId xmlns:a16="http://schemas.microsoft.com/office/drawing/2014/main" id="{8C5FB851-D381-4C18-8A42-B5B04F315786}"/>
                </a:ext>
              </a:extLst>
            </p:cNvPr>
            <p:cNvGrpSpPr/>
            <p:nvPr/>
          </p:nvGrpSpPr>
          <p:grpSpPr>
            <a:xfrm>
              <a:off x="6563839" y="4185339"/>
              <a:ext cx="620968" cy="369112"/>
              <a:chOff x="1535127" y="2382622"/>
              <a:chExt cx="319675" cy="190038"/>
            </a:xfrm>
          </p:grpSpPr>
          <p:sp>
            <p:nvSpPr>
              <p:cNvPr id="280" name="Google Shape;1002;p35">
                <a:extLst>
                  <a:ext uri="{FF2B5EF4-FFF2-40B4-BE49-F238E27FC236}">
                    <a16:creationId xmlns:a16="http://schemas.microsoft.com/office/drawing/2014/main" id="{5D5CFDD7-1262-484A-96BB-C7EA4FBAC124}"/>
                  </a:ext>
                </a:extLst>
              </p:cNvPr>
              <p:cNvSpPr/>
              <p:nvPr/>
            </p:nvSpPr>
            <p:spPr>
              <a:xfrm>
                <a:off x="1535127" y="2382622"/>
                <a:ext cx="319675" cy="190038"/>
              </a:xfrm>
              <a:custGeom>
                <a:avLst/>
                <a:gdLst/>
                <a:ahLst/>
                <a:cxnLst/>
                <a:rect l="l" t="t" r="r" b="b"/>
                <a:pathLst>
                  <a:path w="6515" h="3873" extrusionOk="0">
                    <a:moveTo>
                      <a:pt x="4947" y="370"/>
                    </a:moveTo>
                    <a:lnTo>
                      <a:pt x="5040" y="400"/>
                    </a:lnTo>
                    <a:lnTo>
                      <a:pt x="5193" y="492"/>
                    </a:lnTo>
                    <a:lnTo>
                      <a:pt x="5316" y="646"/>
                    </a:lnTo>
                    <a:lnTo>
                      <a:pt x="5347" y="738"/>
                    </a:lnTo>
                    <a:lnTo>
                      <a:pt x="5347" y="861"/>
                    </a:lnTo>
                    <a:lnTo>
                      <a:pt x="5347" y="953"/>
                    </a:lnTo>
                    <a:lnTo>
                      <a:pt x="5347" y="1138"/>
                    </a:lnTo>
                    <a:lnTo>
                      <a:pt x="6084" y="1138"/>
                    </a:lnTo>
                    <a:lnTo>
                      <a:pt x="6146" y="1168"/>
                    </a:lnTo>
                    <a:lnTo>
                      <a:pt x="6176" y="1199"/>
                    </a:lnTo>
                    <a:lnTo>
                      <a:pt x="6176" y="2674"/>
                    </a:lnTo>
                    <a:lnTo>
                      <a:pt x="6146" y="2735"/>
                    </a:lnTo>
                    <a:lnTo>
                      <a:pt x="5347" y="2735"/>
                    </a:lnTo>
                    <a:lnTo>
                      <a:pt x="5347" y="3043"/>
                    </a:lnTo>
                    <a:lnTo>
                      <a:pt x="5347" y="3135"/>
                    </a:lnTo>
                    <a:lnTo>
                      <a:pt x="5316" y="3227"/>
                    </a:lnTo>
                    <a:lnTo>
                      <a:pt x="5193" y="3381"/>
                    </a:lnTo>
                    <a:lnTo>
                      <a:pt x="5040" y="3504"/>
                    </a:lnTo>
                    <a:lnTo>
                      <a:pt x="4947" y="3504"/>
                    </a:lnTo>
                    <a:lnTo>
                      <a:pt x="4855" y="3534"/>
                    </a:lnTo>
                    <a:lnTo>
                      <a:pt x="861" y="3534"/>
                    </a:lnTo>
                    <a:lnTo>
                      <a:pt x="738" y="3504"/>
                    </a:lnTo>
                    <a:lnTo>
                      <a:pt x="646" y="3504"/>
                    </a:lnTo>
                    <a:lnTo>
                      <a:pt x="492" y="3381"/>
                    </a:lnTo>
                    <a:lnTo>
                      <a:pt x="400" y="3227"/>
                    </a:lnTo>
                    <a:lnTo>
                      <a:pt x="369" y="3135"/>
                    </a:lnTo>
                    <a:lnTo>
                      <a:pt x="369" y="3043"/>
                    </a:lnTo>
                    <a:lnTo>
                      <a:pt x="369" y="861"/>
                    </a:lnTo>
                    <a:lnTo>
                      <a:pt x="369" y="738"/>
                    </a:lnTo>
                    <a:lnTo>
                      <a:pt x="400" y="646"/>
                    </a:lnTo>
                    <a:lnTo>
                      <a:pt x="492" y="492"/>
                    </a:lnTo>
                    <a:lnTo>
                      <a:pt x="646" y="400"/>
                    </a:lnTo>
                    <a:lnTo>
                      <a:pt x="738" y="370"/>
                    </a:lnTo>
                    <a:close/>
                    <a:moveTo>
                      <a:pt x="861" y="1"/>
                    </a:moveTo>
                    <a:lnTo>
                      <a:pt x="677" y="32"/>
                    </a:lnTo>
                    <a:lnTo>
                      <a:pt x="523" y="62"/>
                    </a:lnTo>
                    <a:lnTo>
                      <a:pt x="369" y="154"/>
                    </a:lnTo>
                    <a:lnTo>
                      <a:pt x="246" y="247"/>
                    </a:lnTo>
                    <a:lnTo>
                      <a:pt x="154" y="370"/>
                    </a:lnTo>
                    <a:lnTo>
                      <a:pt x="62" y="523"/>
                    </a:lnTo>
                    <a:lnTo>
                      <a:pt x="31" y="677"/>
                    </a:lnTo>
                    <a:lnTo>
                      <a:pt x="1" y="861"/>
                    </a:lnTo>
                    <a:lnTo>
                      <a:pt x="1" y="3043"/>
                    </a:lnTo>
                    <a:lnTo>
                      <a:pt x="31" y="3196"/>
                    </a:lnTo>
                    <a:lnTo>
                      <a:pt x="62" y="3350"/>
                    </a:lnTo>
                    <a:lnTo>
                      <a:pt x="154" y="3504"/>
                    </a:lnTo>
                    <a:lnTo>
                      <a:pt x="246" y="3627"/>
                    </a:lnTo>
                    <a:lnTo>
                      <a:pt x="369" y="3749"/>
                    </a:lnTo>
                    <a:lnTo>
                      <a:pt x="523" y="3811"/>
                    </a:lnTo>
                    <a:lnTo>
                      <a:pt x="677" y="3872"/>
                    </a:lnTo>
                    <a:lnTo>
                      <a:pt x="5040" y="3872"/>
                    </a:lnTo>
                    <a:lnTo>
                      <a:pt x="5193" y="3811"/>
                    </a:lnTo>
                    <a:lnTo>
                      <a:pt x="5316" y="3749"/>
                    </a:lnTo>
                    <a:lnTo>
                      <a:pt x="5470" y="3627"/>
                    </a:lnTo>
                    <a:lnTo>
                      <a:pt x="5562" y="3504"/>
                    </a:lnTo>
                    <a:lnTo>
                      <a:pt x="5623" y="3350"/>
                    </a:lnTo>
                    <a:lnTo>
                      <a:pt x="5685" y="3196"/>
                    </a:lnTo>
                    <a:lnTo>
                      <a:pt x="5703" y="3104"/>
                    </a:lnTo>
                    <a:lnTo>
                      <a:pt x="6084" y="3104"/>
                    </a:lnTo>
                    <a:lnTo>
                      <a:pt x="6269" y="3073"/>
                    </a:lnTo>
                    <a:lnTo>
                      <a:pt x="6391" y="2981"/>
                    </a:lnTo>
                    <a:lnTo>
                      <a:pt x="6484" y="2828"/>
                    </a:lnTo>
                    <a:lnTo>
                      <a:pt x="6514" y="2674"/>
                    </a:lnTo>
                    <a:lnTo>
                      <a:pt x="6514" y="1199"/>
                    </a:lnTo>
                    <a:lnTo>
                      <a:pt x="6484" y="1046"/>
                    </a:lnTo>
                    <a:lnTo>
                      <a:pt x="6391" y="923"/>
                    </a:lnTo>
                    <a:lnTo>
                      <a:pt x="6269" y="830"/>
                    </a:lnTo>
                    <a:lnTo>
                      <a:pt x="6084" y="800"/>
                    </a:lnTo>
                    <a:lnTo>
                      <a:pt x="5705" y="800"/>
                    </a:lnTo>
                    <a:lnTo>
                      <a:pt x="5685" y="677"/>
                    </a:lnTo>
                    <a:lnTo>
                      <a:pt x="5623" y="523"/>
                    </a:lnTo>
                    <a:lnTo>
                      <a:pt x="5562" y="370"/>
                    </a:lnTo>
                    <a:lnTo>
                      <a:pt x="5470" y="247"/>
                    </a:lnTo>
                    <a:lnTo>
                      <a:pt x="5316" y="154"/>
                    </a:lnTo>
                    <a:lnTo>
                      <a:pt x="5193" y="62"/>
                    </a:lnTo>
                    <a:lnTo>
                      <a:pt x="5040" y="32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003;p35">
                <a:extLst>
                  <a:ext uri="{FF2B5EF4-FFF2-40B4-BE49-F238E27FC236}">
                    <a16:creationId xmlns:a16="http://schemas.microsoft.com/office/drawing/2014/main" id="{0EF19921-D3AD-451C-AD07-A4882CA0C41F}"/>
                  </a:ext>
                </a:extLst>
              </p:cNvPr>
              <p:cNvSpPr/>
              <p:nvPr/>
            </p:nvSpPr>
            <p:spPr>
              <a:xfrm>
                <a:off x="1694936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54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004;p35">
                <a:extLst>
                  <a:ext uri="{FF2B5EF4-FFF2-40B4-BE49-F238E27FC236}">
                    <a16:creationId xmlns:a16="http://schemas.microsoft.com/office/drawing/2014/main" id="{ACB0F19A-F71B-4466-96A4-BDC9D45B0195}"/>
                  </a:ext>
                </a:extLst>
              </p:cNvPr>
              <p:cNvSpPr/>
              <p:nvPr/>
            </p:nvSpPr>
            <p:spPr>
              <a:xfrm>
                <a:off x="1654211" y="2421826"/>
                <a:ext cx="31747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2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2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5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5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005;p35">
                <a:extLst>
                  <a:ext uri="{FF2B5EF4-FFF2-40B4-BE49-F238E27FC236}">
                    <a16:creationId xmlns:a16="http://schemas.microsoft.com/office/drawing/2014/main" id="{697CB5C8-569D-4D72-B810-7979751EA1F9}"/>
                  </a:ext>
                </a:extLst>
              </p:cNvPr>
              <p:cNvSpPr/>
              <p:nvPr/>
            </p:nvSpPr>
            <p:spPr>
              <a:xfrm>
                <a:off x="1613535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2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2" y="2213"/>
                    </a:lnTo>
                    <a:lnTo>
                      <a:pt x="185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006;p35">
                <a:extLst>
                  <a:ext uri="{FF2B5EF4-FFF2-40B4-BE49-F238E27FC236}">
                    <a16:creationId xmlns:a16="http://schemas.microsoft.com/office/drawing/2014/main" id="{70497410-0990-432C-8452-398D9A25895E}"/>
                  </a:ext>
                </a:extLst>
              </p:cNvPr>
              <p:cNvSpPr/>
              <p:nvPr/>
            </p:nvSpPr>
            <p:spPr>
              <a:xfrm>
                <a:off x="1572810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124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124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1001;p35">
              <a:extLst>
                <a:ext uri="{FF2B5EF4-FFF2-40B4-BE49-F238E27FC236}">
                  <a16:creationId xmlns:a16="http://schemas.microsoft.com/office/drawing/2014/main" id="{F97D5E9E-92AF-4E5F-AFEE-CAA0E2FF086C}"/>
                </a:ext>
              </a:extLst>
            </p:cNvPr>
            <p:cNvGrpSpPr/>
            <p:nvPr/>
          </p:nvGrpSpPr>
          <p:grpSpPr>
            <a:xfrm>
              <a:off x="6549969" y="2867313"/>
              <a:ext cx="620968" cy="369112"/>
              <a:chOff x="1535127" y="2382622"/>
              <a:chExt cx="319675" cy="190038"/>
            </a:xfrm>
          </p:grpSpPr>
          <p:sp>
            <p:nvSpPr>
              <p:cNvPr id="286" name="Google Shape;1002;p35">
                <a:extLst>
                  <a:ext uri="{FF2B5EF4-FFF2-40B4-BE49-F238E27FC236}">
                    <a16:creationId xmlns:a16="http://schemas.microsoft.com/office/drawing/2014/main" id="{EB62A46E-20B9-454D-88D5-A5CFBE2450B8}"/>
                  </a:ext>
                </a:extLst>
              </p:cNvPr>
              <p:cNvSpPr/>
              <p:nvPr/>
            </p:nvSpPr>
            <p:spPr>
              <a:xfrm>
                <a:off x="1535127" y="2382622"/>
                <a:ext cx="319675" cy="190038"/>
              </a:xfrm>
              <a:custGeom>
                <a:avLst/>
                <a:gdLst/>
                <a:ahLst/>
                <a:cxnLst/>
                <a:rect l="l" t="t" r="r" b="b"/>
                <a:pathLst>
                  <a:path w="6515" h="3873" extrusionOk="0">
                    <a:moveTo>
                      <a:pt x="4947" y="370"/>
                    </a:moveTo>
                    <a:lnTo>
                      <a:pt x="5040" y="400"/>
                    </a:lnTo>
                    <a:lnTo>
                      <a:pt x="5193" y="492"/>
                    </a:lnTo>
                    <a:lnTo>
                      <a:pt x="5316" y="646"/>
                    </a:lnTo>
                    <a:lnTo>
                      <a:pt x="5347" y="738"/>
                    </a:lnTo>
                    <a:lnTo>
                      <a:pt x="5347" y="861"/>
                    </a:lnTo>
                    <a:lnTo>
                      <a:pt x="5347" y="953"/>
                    </a:lnTo>
                    <a:lnTo>
                      <a:pt x="5347" y="1138"/>
                    </a:lnTo>
                    <a:lnTo>
                      <a:pt x="6084" y="1138"/>
                    </a:lnTo>
                    <a:lnTo>
                      <a:pt x="6146" y="1168"/>
                    </a:lnTo>
                    <a:lnTo>
                      <a:pt x="6176" y="1199"/>
                    </a:lnTo>
                    <a:lnTo>
                      <a:pt x="6176" y="2674"/>
                    </a:lnTo>
                    <a:lnTo>
                      <a:pt x="6146" y="2735"/>
                    </a:lnTo>
                    <a:lnTo>
                      <a:pt x="5347" y="2735"/>
                    </a:lnTo>
                    <a:lnTo>
                      <a:pt x="5347" y="3043"/>
                    </a:lnTo>
                    <a:lnTo>
                      <a:pt x="5347" y="3135"/>
                    </a:lnTo>
                    <a:lnTo>
                      <a:pt x="5316" y="3227"/>
                    </a:lnTo>
                    <a:lnTo>
                      <a:pt x="5193" y="3381"/>
                    </a:lnTo>
                    <a:lnTo>
                      <a:pt x="5040" y="3504"/>
                    </a:lnTo>
                    <a:lnTo>
                      <a:pt x="4947" y="3504"/>
                    </a:lnTo>
                    <a:lnTo>
                      <a:pt x="4855" y="3534"/>
                    </a:lnTo>
                    <a:lnTo>
                      <a:pt x="861" y="3534"/>
                    </a:lnTo>
                    <a:lnTo>
                      <a:pt x="738" y="3504"/>
                    </a:lnTo>
                    <a:lnTo>
                      <a:pt x="646" y="3504"/>
                    </a:lnTo>
                    <a:lnTo>
                      <a:pt x="492" y="3381"/>
                    </a:lnTo>
                    <a:lnTo>
                      <a:pt x="400" y="3227"/>
                    </a:lnTo>
                    <a:lnTo>
                      <a:pt x="369" y="3135"/>
                    </a:lnTo>
                    <a:lnTo>
                      <a:pt x="369" y="3043"/>
                    </a:lnTo>
                    <a:lnTo>
                      <a:pt x="369" y="861"/>
                    </a:lnTo>
                    <a:lnTo>
                      <a:pt x="369" y="738"/>
                    </a:lnTo>
                    <a:lnTo>
                      <a:pt x="400" y="646"/>
                    </a:lnTo>
                    <a:lnTo>
                      <a:pt x="492" y="492"/>
                    </a:lnTo>
                    <a:lnTo>
                      <a:pt x="646" y="400"/>
                    </a:lnTo>
                    <a:lnTo>
                      <a:pt x="738" y="370"/>
                    </a:lnTo>
                    <a:close/>
                    <a:moveTo>
                      <a:pt x="861" y="1"/>
                    </a:moveTo>
                    <a:lnTo>
                      <a:pt x="677" y="32"/>
                    </a:lnTo>
                    <a:lnTo>
                      <a:pt x="523" y="62"/>
                    </a:lnTo>
                    <a:lnTo>
                      <a:pt x="369" y="154"/>
                    </a:lnTo>
                    <a:lnTo>
                      <a:pt x="246" y="247"/>
                    </a:lnTo>
                    <a:lnTo>
                      <a:pt x="154" y="370"/>
                    </a:lnTo>
                    <a:lnTo>
                      <a:pt x="62" y="523"/>
                    </a:lnTo>
                    <a:lnTo>
                      <a:pt x="31" y="677"/>
                    </a:lnTo>
                    <a:lnTo>
                      <a:pt x="1" y="861"/>
                    </a:lnTo>
                    <a:lnTo>
                      <a:pt x="1" y="3043"/>
                    </a:lnTo>
                    <a:lnTo>
                      <a:pt x="31" y="3196"/>
                    </a:lnTo>
                    <a:lnTo>
                      <a:pt x="62" y="3350"/>
                    </a:lnTo>
                    <a:lnTo>
                      <a:pt x="154" y="3504"/>
                    </a:lnTo>
                    <a:lnTo>
                      <a:pt x="246" y="3627"/>
                    </a:lnTo>
                    <a:lnTo>
                      <a:pt x="369" y="3749"/>
                    </a:lnTo>
                    <a:lnTo>
                      <a:pt x="523" y="3811"/>
                    </a:lnTo>
                    <a:lnTo>
                      <a:pt x="677" y="3872"/>
                    </a:lnTo>
                    <a:lnTo>
                      <a:pt x="5040" y="3872"/>
                    </a:lnTo>
                    <a:lnTo>
                      <a:pt x="5193" y="3811"/>
                    </a:lnTo>
                    <a:lnTo>
                      <a:pt x="5316" y="3749"/>
                    </a:lnTo>
                    <a:lnTo>
                      <a:pt x="5470" y="3627"/>
                    </a:lnTo>
                    <a:lnTo>
                      <a:pt x="5562" y="3504"/>
                    </a:lnTo>
                    <a:lnTo>
                      <a:pt x="5623" y="3350"/>
                    </a:lnTo>
                    <a:lnTo>
                      <a:pt x="5685" y="3196"/>
                    </a:lnTo>
                    <a:lnTo>
                      <a:pt x="5703" y="3104"/>
                    </a:lnTo>
                    <a:lnTo>
                      <a:pt x="6084" y="3104"/>
                    </a:lnTo>
                    <a:lnTo>
                      <a:pt x="6269" y="3073"/>
                    </a:lnTo>
                    <a:lnTo>
                      <a:pt x="6391" y="2981"/>
                    </a:lnTo>
                    <a:lnTo>
                      <a:pt x="6484" y="2828"/>
                    </a:lnTo>
                    <a:lnTo>
                      <a:pt x="6514" y="2674"/>
                    </a:lnTo>
                    <a:lnTo>
                      <a:pt x="6514" y="1199"/>
                    </a:lnTo>
                    <a:lnTo>
                      <a:pt x="6484" y="1046"/>
                    </a:lnTo>
                    <a:lnTo>
                      <a:pt x="6391" y="923"/>
                    </a:lnTo>
                    <a:lnTo>
                      <a:pt x="6269" y="830"/>
                    </a:lnTo>
                    <a:lnTo>
                      <a:pt x="6084" y="800"/>
                    </a:lnTo>
                    <a:lnTo>
                      <a:pt x="5705" y="800"/>
                    </a:lnTo>
                    <a:lnTo>
                      <a:pt x="5685" y="677"/>
                    </a:lnTo>
                    <a:lnTo>
                      <a:pt x="5623" y="523"/>
                    </a:lnTo>
                    <a:lnTo>
                      <a:pt x="5562" y="370"/>
                    </a:lnTo>
                    <a:lnTo>
                      <a:pt x="5470" y="247"/>
                    </a:lnTo>
                    <a:lnTo>
                      <a:pt x="5316" y="154"/>
                    </a:lnTo>
                    <a:lnTo>
                      <a:pt x="5193" y="62"/>
                    </a:lnTo>
                    <a:lnTo>
                      <a:pt x="5040" y="32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003;p35">
                <a:extLst>
                  <a:ext uri="{FF2B5EF4-FFF2-40B4-BE49-F238E27FC236}">
                    <a16:creationId xmlns:a16="http://schemas.microsoft.com/office/drawing/2014/main" id="{3423EE8E-BDF8-4D70-95CC-44000E985E9E}"/>
                  </a:ext>
                </a:extLst>
              </p:cNvPr>
              <p:cNvSpPr/>
              <p:nvPr/>
            </p:nvSpPr>
            <p:spPr>
              <a:xfrm>
                <a:off x="1694936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54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004;p35">
                <a:extLst>
                  <a:ext uri="{FF2B5EF4-FFF2-40B4-BE49-F238E27FC236}">
                    <a16:creationId xmlns:a16="http://schemas.microsoft.com/office/drawing/2014/main" id="{30E5C486-C60B-428B-9A8D-2E67B414E970}"/>
                  </a:ext>
                </a:extLst>
              </p:cNvPr>
              <p:cNvSpPr/>
              <p:nvPr/>
            </p:nvSpPr>
            <p:spPr>
              <a:xfrm>
                <a:off x="1654211" y="2421826"/>
                <a:ext cx="31747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2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2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5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5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005;p35">
                <a:extLst>
                  <a:ext uri="{FF2B5EF4-FFF2-40B4-BE49-F238E27FC236}">
                    <a16:creationId xmlns:a16="http://schemas.microsoft.com/office/drawing/2014/main" id="{5E3247B4-C3FE-4E71-B9B8-94DE76CF2CCB}"/>
                  </a:ext>
                </a:extLst>
              </p:cNvPr>
              <p:cNvSpPr/>
              <p:nvPr/>
            </p:nvSpPr>
            <p:spPr>
              <a:xfrm>
                <a:off x="1613535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2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2" y="2213"/>
                    </a:lnTo>
                    <a:lnTo>
                      <a:pt x="185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006;p35">
                <a:extLst>
                  <a:ext uri="{FF2B5EF4-FFF2-40B4-BE49-F238E27FC236}">
                    <a16:creationId xmlns:a16="http://schemas.microsoft.com/office/drawing/2014/main" id="{F892C3D4-9806-4E80-BECA-6113C54AF059}"/>
                  </a:ext>
                </a:extLst>
              </p:cNvPr>
              <p:cNvSpPr/>
              <p:nvPr/>
            </p:nvSpPr>
            <p:spPr>
              <a:xfrm>
                <a:off x="1572810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124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124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1001;p35">
              <a:extLst>
                <a:ext uri="{FF2B5EF4-FFF2-40B4-BE49-F238E27FC236}">
                  <a16:creationId xmlns:a16="http://schemas.microsoft.com/office/drawing/2014/main" id="{A993613B-9085-4E17-A4D2-E6083A681409}"/>
                </a:ext>
              </a:extLst>
            </p:cNvPr>
            <p:cNvGrpSpPr/>
            <p:nvPr/>
          </p:nvGrpSpPr>
          <p:grpSpPr>
            <a:xfrm>
              <a:off x="6563894" y="1979185"/>
              <a:ext cx="620968" cy="369112"/>
              <a:chOff x="1535127" y="2382622"/>
              <a:chExt cx="319675" cy="190038"/>
            </a:xfrm>
          </p:grpSpPr>
          <p:sp>
            <p:nvSpPr>
              <p:cNvPr id="292" name="Google Shape;1002;p35">
                <a:extLst>
                  <a:ext uri="{FF2B5EF4-FFF2-40B4-BE49-F238E27FC236}">
                    <a16:creationId xmlns:a16="http://schemas.microsoft.com/office/drawing/2014/main" id="{605E364A-B6D5-4181-AF14-1CBCE705955F}"/>
                  </a:ext>
                </a:extLst>
              </p:cNvPr>
              <p:cNvSpPr/>
              <p:nvPr/>
            </p:nvSpPr>
            <p:spPr>
              <a:xfrm>
                <a:off x="1535127" y="2382622"/>
                <a:ext cx="319675" cy="190038"/>
              </a:xfrm>
              <a:custGeom>
                <a:avLst/>
                <a:gdLst/>
                <a:ahLst/>
                <a:cxnLst/>
                <a:rect l="l" t="t" r="r" b="b"/>
                <a:pathLst>
                  <a:path w="6515" h="3873" extrusionOk="0">
                    <a:moveTo>
                      <a:pt x="4947" y="370"/>
                    </a:moveTo>
                    <a:lnTo>
                      <a:pt x="5040" y="400"/>
                    </a:lnTo>
                    <a:lnTo>
                      <a:pt x="5193" y="492"/>
                    </a:lnTo>
                    <a:lnTo>
                      <a:pt x="5316" y="646"/>
                    </a:lnTo>
                    <a:lnTo>
                      <a:pt x="5347" y="738"/>
                    </a:lnTo>
                    <a:lnTo>
                      <a:pt x="5347" y="861"/>
                    </a:lnTo>
                    <a:lnTo>
                      <a:pt x="5347" y="953"/>
                    </a:lnTo>
                    <a:lnTo>
                      <a:pt x="5347" y="1138"/>
                    </a:lnTo>
                    <a:lnTo>
                      <a:pt x="6084" y="1138"/>
                    </a:lnTo>
                    <a:lnTo>
                      <a:pt x="6146" y="1168"/>
                    </a:lnTo>
                    <a:lnTo>
                      <a:pt x="6176" y="1199"/>
                    </a:lnTo>
                    <a:lnTo>
                      <a:pt x="6176" y="2674"/>
                    </a:lnTo>
                    <a:lnTo>
                      <a:pt x="6146" y="2735"/>
                    </a:lnTo>
                    <a:lnTo>
                      <a:pt x="5347" y="2735"/>
                    </a:lnTo>
                    <a:lnTo>
                      <a:pt x="5347" y="3043"/>
                    </a:lnTo>
                    <a:lnTo>
                      <a:pt x="5347" y="3135"/>
                    </a:lnTo>
                    <a:lnTo>
                      <a:pt x="5316" y="3227"/>
                    </a:lnTo>
                    <a:lnTo>
                      <a:pt x="5193" y="3381"/>
                    </a:lnTo>
                    <a:lnTo>
                      <a:pt x="5040" y="3504"/>
                    </a:lnTo>
                    <a:lnTo>
                      <a:pt x="4947" y="3504"/>
                    </a:lnTo>
                    <a:lnTo>
                      <a:pt x="4855" y="3534"/>
                    </a:lnTo>
                    <a:lnTo>
                      <a:pt x="861" y="3534"/>
                    </a:lnTo>
                    <a:lnTo>
                      <a:pt x="738" y="3504"/>
                    </a:lnTo>
                    <a:lnTo>
                      <a:pt x="646" y="3504"/>
                    </a:lnTo>
                    <a:lnTo>
                      <a:pt x="492" y="3381"/>
                    </a:lnTo>
                    <a:lnTo>
                      <a:pt x="400" y="3227"/>
                    </a:lnTo>
                    <a:lnTo>
                      <a:pt x="369" y="3135"/>
                    </a:lnTo>
                    <a:lnTo>
                      <a:pt x="369" y="3043"/>
                    </a:lnTo>
                    <a:lnTo>
                      <a:pt x="369" y="861"/>
                    </a:lnTo>
                    <a:lnTo>
                      <a:pt x="369" y="738"/>
                    </a:lnTo>
                    <a:lnTo>
                      <a:pt x="400" y="646"/>
                    </a:lnTo>
                    <a:lnTo>
                      <a:pt x="492" y="492"/>
                    </a:lnTo>
                    <a:lnTo>
                      <a:pt x="646" y="400"/>
                    </a:lnTo>
                    <a:lnTo>
                      <a:pt x="738" y="370"/>
                    </a:lnTo>
                    <a:close/>
                    <a:moveTo>
                      <a:pt x="861" y="1"/>
                    </a:moveTo>
                    <a:lnTo>
                      <a:pt x="677" y="32"/>
                    </a:lnTo>
                    <a:lnTo>
                      <a:pt x="523" y="62"/>
                    </a:lnTo>
                    <a:lnTo>
                      <a:pt x="369" y="154"/>
                    </a:lnTo>
                    <a:lnTo>
                      <a:pt x="246" y="247"/>
                    </a:lnTo>
                    <a:lnTo>
                      <a:pt x="154" y="370"/>
                    </a:lnTo>
                    <a:lnTo>
                      <a:pt x="62" y="523"/>
                    </a:lnTo>
                    <a:lnTo>
                      <a:pt x="31" y="677"/>
                    </a:lnTo>
                    <a:lnTo>
                      <a:pt x="1" y="861"/>
                    </a:lnTo>
                    <a:lnTo>
                      <a:pt x="1" y="3043"/>
                    </a:lnTo>
                    <a:lnTo>
                      <a:pt x="31" y="3196"/>
                    </a:lnTo>
                    <a:lnTo>
                      <a:pt x="62" y="3350"/>
                    </a:lnTo>
                    <a:lnTo>
                      <a:pt x="154" y="3504"/>
                    </a:lnTo>
                    <a:lnTo>
                      <a:pt x="246" y="3627"/>
                    </a:lnTo>
                    <a:lnTo>
                      <a:pt x="369" y="3749"/>
                    </a:lnTo>
                    <a:lnTo>
                      <a:pt x="523" y="3811"/>
                    </a:lnTo>
                    <a:lnTo>
                      <a:pt x="677" y="3872"/>
                    </a:lnTo>
                    <a:lnTo>
                      <a:pt x="5040" y="3872"/>
                    </a:lnTo>
                    <a:lnTo>
                      <a:pt x="5193" y="3811"/>
                    </a:lnTo>
                    <a:lnTo>
                      <a:pt x="5316" y="3749"/>
                    </a:lnTo>
                    <a:lnTo>
                      <a:pt x="5470" y="3627"/>
                    </a:lnTo>
                    <a:lnTo>
                      <a:pt x="5562" y="3504"/>
                    </a:lnTo>
                    <a:lnTo>
                      <a:pt x="5623" y="3350"/>
                    </a:lnTo>
                    <a:lnTo>
                      <a:pt x="5685" y="3196"/>
                    </a:lnTo>
                    <a:lnTo>
                      <a:pt x="5703" y="3104"/>
                    </a:lnTo>
                    <a:lnTo>
                      <a:pt x="6084" y="3104"/>
                    </a:lnTo>
                    <a:lnTo>
                      <a:pt x="6269" y="3073"/>
                    </a:lnTo>
                    <a:lnTo>
                      <a:pt x="6391" y="2981"/>
                    </a:lnTo>
                    <a:lnTo>
                      <a:pt x="6484" y="2828"/>
                    </a:lnTo>
                    <a:lnTo>
                      <a:pt x="6514" y="2674"/>
                    </a:lnTo>
                    <a:lnTo>
                      <a:pt x="6514" y="1199"/>
                    </a:lnTo>
                    <a:lnTo>
                      <a:pt x="6484" y="1046"/>
                    </a:lnTo>
                    <a:lnTo>
                      <a:pt x="6391" y="923"/>
                    </a:lnTo>
                    <a:lnTo>
                      <a:pt x="6269" y="830"/>
                    </a:lnTo>
                    <a:lnTo>
                      <a:pt x="6084" y="800"/>
                    </a:lnTo>
                    <a:lnTo>
                      <a:pt x="5705" y="800"/>
                    </a:lnTo>
                    <a:lnTo>
                      <a:pt x="5685" y="677"/>
                    </a:lnTo>
                    <a:lnTo>
                      <a:pt x="5623" y="523"/>
                    </a:lnTo>
                    <a:lnTo>
                      <a:pt x="5562" y="370"/>
                    </a:lnTo>
                    <a:lnTo>
                      <a:pt x="5470" y="247"/>
                    </a:lnTo>
                    <a:lnTo>
                      <a:pt x="5316" y="154"/>
                    </a:lnTo>
                    <a:lnTo>
                      <a:pt x="5193" y="62"/>
                    </a:lnTo>
                    <a:lnTo>
                      <a:pt x="5040" y="32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003;p35">
                <a:extLst>
                  <a:ext uri="{FF2B5EF4-FFF2-40B4-BE49-F238E27FC236}">
                    <a16:creationId xmlns:a16="http://schemas.microsoft.com/office/drawing/2014/main" id="{766187EE-C777-4B5E-B1D5-26F46472F2C0}"/>
                  </a:ext>
                </a:extLst>
              </p:cNvPr>
              <p:cNvSpPr/>
              <p:nvPr/>
            </p:nvSpPr>
            <p:spPr>
              <a:xfrm>
                <a:off x="1694936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54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004;p35">
                <a:extLst>
                  <a:ext uri="{FF2B5EF4-FFF2-40B4-BE49-F238E27FC236}">
                    <a16:creationId xmlns:a16="http://schemas.microsoft.com/office/drawing/2014/main" id="{BEE10BB2-71CA-4307-A6E7-0FAFAE769729}"/>
                  </a:ext>
                </a:extLst>
              </p:cNvPr>
              <p:cNvSpPr/>
              <p:nvPr/>
            </p:nvSpPr>
            <p:spPr>
              <a:xfrm>
                <a:off x="1654211" y="2421826"/>
                <a:ext cx="31747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2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2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5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5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005;p35">
                <a:extLst>
                  <a:ext uri="{FF2B5EF4-FFF2-40B4-BE49-F238E27FC236}">
                    <a16:creationId xmlns:a16="http://schemas.microsoft.com/office/drawing/2014/main" id="{C75167C7-5E70-43B3-8D02-65368F8F6BC9}"/>
                  </a:ext>
                </a:extLst>
              </p:cNvPr>
              <p:cNvSpPr/>
              <p:nvPr/>
            </p:nvSpPr>
            <p:spPr>
              <a:xfrm>
                <a:off x="1613535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2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2" y="2213"/>
                    </a:lnTo>
                    <a:lnTo>
                      <a:pt x="185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006;p35">
                <a:extLst>
                  <a:ext uri="{FF2B5EF4-FFF2-40B4-BE49-F238E27FC236}">
                    <a16:creationId xmlns:a16="http://schemas.microsoft.com/office/drawing/2014/main" id="{0EB886A4-4259-4CFB-86CB-1B0FA809FA37}"/>
                  </a:ext>
                </a:extLst>
              </p:cNvPr>
              <p:cNvSpPr/>
              <p:nvPr/>
            </p:nvSpPr>
            <p:spPr>
              <a:xfrm>
                <a:off x="1572810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124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124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1001;p35">
              <a:extLst>
                <a:ext uri="{FF2B5EF4-FFF2-40B4-BE49-F238E27FC236}">
                  <a16:creationId xmlns:a16="http://schemas.microsoft.com/office/drawing/2014/main" id="{2280EF7C-6444-4AED-AF5B-F1F169685D4F}"/>
                </a:ext>
              </a:extLst>
            </p:cNvPr>
            <p:cNvGrpSpPr/>
            <p:nvPr/>
          </p:nvGrpSpPr>
          <p:grpSpPr>
            <a:xfrm>
              <a:off x="6563894" y="1089547"/>
              <a:ext cx="620968" cy="369112"/>
              <a:chOff x="1535127" y="2382622"/>
              <a:chExt cx="319675" cy="190038"/>
            </a:xfrm>
          </p:grpSpPr>
          <p:sp>
            <p:nvSpPr>
              <p:cNvPr id="298" name="Google Shape;1002;p35">
                <a:extLst>
                  <a:ext uri="{FF2B5EF4-FFF2-40B4-BE49-F238E27FC236}">
                    <a16:creationId xmlns:a16="http://schemas.microsoft.com/office/drawing/2014/main" id="{013AB236-623B-4939-B3E4-077241B2C1FE}"/>
                  </a:ext>
                </a:extLst>
              </p:cNvPr>
              <p:cNvSpPr/>
              <p:nvPr/>
            </p:nvSpPr>
            <p:spPr>
              <a:xfrm>
                <a:off x="1535127" y="2382622"/>
                <a:ext cx="319675" cy="190038"/>
              </a:xfrm>
              <a:custGeom>
                <a:avLst/>
                <a:gdLst/>
                <a:ahLst/>
                <a:cxnLst/>
                <a:rect l="l" t="t" r="r" b="b"/>
                <a:pathLst>
                  <a:path w="6515" h="3873" extrusionOk="0">
                    <a:moveTo>
                      <a:pt x="4947" y="370"/>
                    </a:moveTo>
                    <a:lnTo>
                      <a:pt x="5040" y="400"/>
                    </a:lnTo>
                    <a:lnTo>
                      <a:pt x="5193" y="492"/>
                    </a:lnTo>
                    <a:lnTo>
                      <a:pt x="5316" y="646"/>
                    </a:lnTo>
                    <a:lnTo>
                      <a:pt x="5347" y="738"/>
                    </a:lnTo>
                    <a:lnTo>
                      <a:pt x="5347" y="861"/>
                    </a:lnTo>
                    <a:lnTo>
                      <a:pt x="5347" y="953"/>
                    </a:lnTo>
                    <a:lnTo>
                      <a:pt x="5347" y="1138"/>
                    </a:lnTo>
                    <a:lnTo>
                      <a:pt x="6084" y="1138"/>
                    </a:lnTo>
                    <a:lnTo>
                      <a:pt x="6146" y="1168"/>
                    </a:lnTo>
                    <a:lnTo>
                      <a:pt x="6176" y="1199"/>
                    </a:lnTo>
                    <a:lnTo>
                      <a:pt x="6176" y="2674"/>
                    </a:lnTo>
                    <a:lnTo>
                      <a:pt x="6146" y="2735"/>
                    </a:lnTo>
                    <a:lnTo>
                      <a:pt x="5347" y="2735"/>
                    </a:lnTo>
                    <a:lnTo>
                      <a:pt x="5347" y="3043"/>
                    </a:lnTo>
                    <a:lnTo>
                      <a:pt x="5347" y="3135"/>
                    </a:lnTo>
                    <a:lnTo>
                      <a:pt x="5316" y="3227"/>
                    </a:lnTo>
                    <a:lnTo>
                      <a:pt x="5193" y="3381"/>
                    </a:lnTo>
                    <a:lnTo>
                      <a:pt x="5040" y="3504"/>
                    </a:lnTo>
                    <a:lnTo>
                      <a:pt x="4947" y="3504"/>
                    </a:lnTo>
                    <a:lnTo>
                      <a:pt x="4855" y="3534"/>
                    </a:lnTo>
                    <a:lnTo>
                      <a:pt x="861" y="3534"/>
                    </a:lnTo>
                    <a:lnTo>
                      <a:pt x="738" y="3504"/>
                    </a:lnTo>
                    <a:lnTo>
                      <a:pt x="646" y="3504"/>
                    </a:lnTo>
                    <a:lnTo>
                      <a:pt x="492" y="3381"/>
                    </a:lnTo>
                    <a:lnTo>
                      <a:pt x="400" y="3227"/>
                    </a:lnTo>
                    <a:lnTo>
                      <a:pt x="369" y="3135"/>
                    </a:lnTo>
                    <a:lnTo>
                      <a:pt x="369" y="3043"/>
                    </a:lnTo>
                    <a:lnTo>
                      <a:pt x="369" y="861"/>
                    </a:lnTo>
                    <a:lnTo>
                      <a:pt x="369" y="738"/>
                    </a:lnTo>
                    <a:lnTo>
                      <a:pt x="400" y="646"/>
                    </a:lnTo>
                    <a:lnTo>
                      <a:pt x="492" y="492"/>
                    </a:lnTo>
                    <a:lnTo>
                      <a:pt x="646" y="400"/>
                    </a:lnTo>
                    <a:lnTo>
                      <a:pt x="738" y="370"/>
                    </a:lnTo>
                    <a:close/>
                    <a:moveTo>
                      <a:pt x="861" y="1"/>
                    </a:moveTo>
                    <a:lnTo>
                      <a:pt x="677" y="32"/>
                    </a:lnTo>
                    <a:lnTo>
                      <a:pt x="523" y="62"/>
                    </a:lnTo>
                    <a:lnTo>
                      <a:pt x="369" y="154"/>
                    </a:lnTo>
                    <a:lnTo>
                      <a:pt x="246" y="247"/>
                    </a:lnTo>
                    <a:lnTo>
                      <a:pt x="154" y="370"/>
                    </a:lnTo>
                    <a:lnTo>
                      <a:pt x="62" y="523"/>
                    </a:lnTo>
                    <a:lnTo>
                      <a:pt x="31" y="677"/>
                    </a:lnTo>
                    <a:lnTo>
                      <a:pt x="1" y="861"/>
                    </a:lnTo>
                    <a:lnTo>
                      <a:pt x="1" y="3043"/>
                    </a:lnTo>
                    <a:lnTo>
                      <a:pt x="31" y="3196"/>
                    </a:lnTo>
                    <a:lnTo>
                      <a:pt x="62" y="3350"/>
                    </a:lnTo>
                    <a:lnTo>
                      <a:pt x="154" y="3504"/>
                    </a:lnTo>
                    <a:lnTo>
                      <a:pt x="246" y="3627"/>
                    </a:lnTo>
                    <a:lnTo>
                      <a:pt x="369" y="3749"/>
                    </a:lnTo>
                    <a:lnTo>
                      <a:pt x="523" y="3811"/>
                    </a:lnTo>
                    <a:lnTo>
                      <a:pt x="677" y="3872"/>
                    </a:lnTo>
                    <a:lnTo>
                      <a:pt x="5040" y="3872"/>
                    </a:lnTo>
                    <a:lnTo>
                      <a:pt x="5193" y="3811"/>
                    </a:lnTo>
                    <a:lnTo>
                      <a:pt x="5316" y="3749"/>
                    </a:lnTo>
                    <a:lnTo>
                      <a:pt x="5470" y="3627"/>
                    </a:lnTo>
                    <a:lnTo>
                      <a:pt x="5562" y="3504"/>
                    </a:lnTo>
                    <a:lnTo>
                      <a:pt x="5623" y="3350"/>
                    </a:lnTo>
                    <a:lnTo>
                      <a:pt x="5685" y="3196"/>
                    </a:lnTo>
                    <a:lnTo>
                      <a:pt x="5703" y="3104"/>
                    </a:lnTo>
                    <a:lnTo>
                      <a:pt x="6084" y="3104"/>
                    </a:lnTo>
                    <a:lnTo>
                      <a:pt x="6269" y="3073"/>
                    </a:lnTo>
                    <a:lnTo>
                      <a:pt x="6391" y="2981"/>
                    </a:lnTo>
                    <a:lnTo>
                      <a:pt x="6484" y="2828"/>
                    </a:lnTo>
                    <a:lnTo>
                      <a:pt x="6514" y="2674"/>
                    </a:lnTo>
                    <a:lnTo>
                      <a:pt x="6514" y="1199"/>
                    </a:lnTo>
                    <a:lnTo>
                      <a:pt x="6484" y="1046"/>
                    </a:lnTo>
                    <a:lnTo>
                      <a:pt x="6391" y="923"/>
                    </a:lnTo>
                    <a:lnTo>
                      <a:pt x="6269" y="830"/>
                    </a:lnTo>
                    <a:lnTo>
                      <a:pt x="6084" y="800"/>
                    </a:lnTo>
                    <a:lnTo>
                      <a:pt x="5705" y="800"/>
                    </a:lnTo>
                    <a:lnTo>
                      <a:pt x="5685" y="677"/>
                    </a:lnTo>
                    <a:lnTo>
                      <a:pt x="5623" y="523"/>
                    </a:lnTo>
                    <a:lnTo>
                      <a:pt x="5562" y="370"/>
                    </a:lnTo>
                    <a:lnTo>
                      <a:pt x="5470" y="247"/>
                    </a:lnTo>
                    <a:lnTo>
                      <a:pt x="5316" y="154"/>
                    </a:lnTo>
                    <a:lnTo>
                      <a:pt x="5193" y="62"/>
                    </a:lnTo>
                    <a:lnTo>
                      <a:pt x="5040" y="32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003;p35">
                <a:extLst>
                  <a:ext uri="{FF2B5EF4-FFF2-40B4-BE49-F238E27FC236}">
                    <a16:creationId xmlns:a16="http://schemas.microsoft.com/office/drawing/2014/main" id="{C8EB4E4B-5CD4-42EE-9FE2-EE4A191B05B7}"/>
                  </a:ext>
                </a:extLst>
              </p:cNvPr>
              <p:cNvSpPr/>
              <p:nvPr/>
            </p:nvSpPr>
            <p:spPr>
              <a:xfrm>
                <a:off x="1694936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54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004;p35">
                <a:extLst>
                  <a:ext uri="{FF2B5EF4-FFF2-40B4-BE49-F238E27FC236}">
                    <a16:creationId xmlns:a16="http://schemas.microsoft.com/office/drawing/2014/main" id="{D7303C22-446D-4D5C-B292-443034EFDE7B}"/>
                  </a:ext>
                </a:extLst>
              </p:cNvPr>
              <p:cNvSpPr/>
              <p:nvPr/>
            </p:nvSpPr>
            <p:spPr>
              <a:xfrm>
                <a:off x="1654211" y="2421826"/>
                <a:ext cx="31747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44" extrusionOk="0">
                    <a:moveTo>
                      <a:pt x="93" y="1"/>
                    </a:moveTo>
                    <a:lnTo>
                      <a:pt x="62" y="62"/>
                    </a:lnTo>
                    <a:lnTo>
                      <a:pt x="32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2" y="2121"/>
                    </a:lnTo>
                    <a:lnTo>
                      <a:pt x="62" y="2182"/>
                    </a:lnTo>
                    <a:lnTo>
                      <a:pt x="93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5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5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005;p35">
                <a:extLst>
                  <a:ext uri="{FF2B5EF4-FFF2-40B4-BE49-F238E27FC236}">
                    <a16:creationId xmlns:a16="http://schemas.microsoft.com/office/drawing/2014/main" id="{23926EEA-FF1F-4D16-A996-AA3C5983C92A}"/>
                  </a:ext>
                </a:extLst>
              </p:cNvPr>
              <p:cNvSpPr/>
              <p:nvPr/>
            </p:nvSpPr>
            <p:spPr>
              <a:xfrm>
                <a:off x="1613535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92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0" y="154"/>
                    </a:lnTo>
                    <a:lnTo>
                      <a:pt x="0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92" y="2213"/>
                    </a:lnTo>
                    <a:lnTo>
                      <a:pt x="185" y="2244"/>
                    </a:lnTo>
                    <a:lnTo>
                      <a:pt x="461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006;p35">
                <a:extLst>
                  <a:ext uri="{FF2B5EF4-FFF2-40B4-BE49-F238E27FC236}">
                    <a16:creationId xmlns:a16="http://schemas.microsoft.com/office/drawing/2014/main" id="{FF6302EF-FD29-4E85-903F-3FD31E139D8C}"/>
                  </a:ext>
                </a:extLst>
              </p:cNvPr>
              <p:cNvSpPr/>
              <p:nvPr/>
            </p:nvSpPr>
            <p:spPr>
              <a:xfrm>
                <a:off x="1572810" y="2421826"/>
                <a:ext cx="31698" cy="110107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44" extrusionOk="0">
                    <a:moveTo>
                      <a:pt x="124" y="1"/>
                    </a:moveTo>
                    <a:lnTo>
                      <a:pt x="62" y="62"/>
                    </a:lnTo>
                    <a:lnTo>
                      <a:pt x="31" y="93"/>
                    </a:lnTo>
                    <a:lnTo>
                      <a:pt x="1" y="154"/>
                    </a:lnTo>
                    <a:lnTo>
                      <a:pt x="1" y="2059"/>
                    </a:lnTo>
                    <a:lnTo>
                      <a:pt x="31" y="2121"/>
                    </a:lnTo>
                    <a:lnTo>
                      <a:pt x="62" y="2182"/>
                    </a:lnTo>
                    <a:lnTo>
                      <a:pt x="124" y="2213"/>
                    </a:lnTo>
                    <a:lnTo>
                      <a:pt x="185" y="2244"/>
                    </a:lnTo>
                    <a:lnTo>
                      <a:pt x="462" y="2244"/>
                    </a:lnTo>
                    <a:lnTo>
                      <a:pt x="523" y="2213"/>
                    </a:lnTo>
                    <a:lnTo>
                      <a:pt x="584" y="2182"/>
                    </a:lnTo>
                    <a:lnTo>
                      <a:pt x="615" y="2121"/>
                    </a:lnTo>
                    <a:lnTo>
                      <a:pt x="646" y="2059"/>
                    </a:lnTo>
                    <a:lnTo>
                      <a:pt x="646" y="154"/>
                    </a:lnTo>
                    <a:lnTo>
                      <a:pt x="615" y="93"/>
                    </a:lnTo>
                    <a:lnTo>
                      <a:pt x="584" y="62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Google Shape;1727;p43">
              <a:extLst>
                <a:ext uri="{FF2B5EF4-FFF2-40B4-BE49-F238E27FC236}">
                  <a16:creationId xmlns:a16="http://schemas.microsoft.com/office/drawing/2014/main" id="{529F4A7E-C2C7-4F9D-AF78-216B256D180E}"/>
                </a:ext>
              </a:extLst>
            </p:cNvPr>
            <p:cNvSpPr/>
            <p:nvPr/>
          </p:nvSpPr>
          <p:spPr>
            <a:xfrm>
              <a:off x="3696295" y="933177"/>
              <a:ext cx="2175199" cy="501978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1"/>
                  </a:solidFill>
                  <a:latin typeface="Fira Sans Medium"/>
                  <a:ea typeface="Fira Sans"/>
                  <a:cs typeface="Fira Sans"/>
                  <a:sym typeface="Fira Sans Medium"/>
                </a:rPr>
                <a:t>Station 1 [S1T]</a:t>
              </a:r>
              <a:endParaRPr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4" name="Google Shape;1736;p43">
              <a:extLst>
                <a:ext uri="{FF2B5EF4-FFF2-40B4-BE49-F238E27FC236}">
                  <a16:creationId xmlns:a16="http://schemas.microsoft.com/office/drawing/2014/main" id="{664AC0B0-EB9A-469E-8DD8-007402C5D931}"/>
                </a:ext>
              </a:extLst>
            </p:cNvPr>
            <p:cNvSpPr/>
            <p:nvPr/>
          </p:nvSpPr>
          <p:spPr>
            <a:xfrm>
              <a:off x="3696296" y="4229000"/>
              <a:ext cx="2147471" cy="36600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4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Station n [SnT]</a:t>
              </a:r>
              <a:endParaRPr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5" name="Google Shape;1733;p43">
              <a:extLst>
                <a:ext uri="{FF2B5EF4-FFF2-40B4-BE49-F238E27FC236}">
                  <a16:creationId xmlns:a16="http://schemas.microsoft.com/office/drawing/2014/main" id="{A44AC6CB-E5FD-4CE6-8A52-DB901ABADEB4}"/>
                </a:ext>
              </a:extLst>
            </p:cNvPr>
            <p:cNvSpPr/>
            <p:nvPr/>
          </p:nvSpPr>
          <p:spPr>
            <a:xfrm>
              <a:off x="3710097" y="2844848"/>
              <a:ext cx="2147471" cy="36600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Fira Sans Medium"/>
                  <a:ea typeface="Fira Sans"/>
                  <a:cs typeface="Fira Sans"/>
                  <a:sym typeface="Fira Sans Medium"/>
                </a:rPr>
                <a:t>Station 3 [S3T]</a:t>
              </a:r>
              <a:endParaRPr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3" name="Google Shape;1730;p43">
              <a:extLst>
                <a:ext uri="{FF2B5EF4-FFF2-40B4-BE49-F238E27FC236}">
                  <a16:creationId xmlns:a16="http://schemas.microsoft.com/office/drawing/2014/main" id="{9B307992-DAC3-447A-807A-A2BDDCD2703C}"/>
                </a:ext>
              </a:extLst>
            </p:cNvPr>
            <p:cNvSpPr/>
            <p:nvPr/>
          </p:nvSpPr>
          <p:spPr>
            <a:xfrm>
              <a:off x="3695844" y="2004318"/>
              <a:ext cx="2175197" cy="366001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accent2">
                      <a:lumMod val="75000"/>
                    </a:schemeClr>
                  </a:solidFill>
                  <a:latin typeface="Fira Sans Medium"/>
                  <a:ea typeface="Fira Sans"/>
                  <a:cs typeface="Fira Sans"/>
                  <a:sym typeface="Fira Sans Medium"/>
                </a:rPr>
                <a:t>Station 2 [S2T]</a:t>
              </a:r>
              <a:endParaRPr dirty="0">
                <a:solidFill>
                  <a:schemeClr val="accent2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16" name="Google Shape;1173;p38">
            <a:extLst>
              <a:ext uri="{FF2B5EF4-FFF2-40B4-BE49-F238E27FC236}">
                <a16:creationId xmlns:a16="http://schemas.microsoft.com/office/drawing/2014/main" id="{803B2085-05F5-4228-8935-9C460448D3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469" y="433548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Description</a:t>
            </a:r>
            <a:endParaRPr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553940D-6EF2-4B25-ABB3-65EE7283EB4D}"/>
              </a:ext>
            </a:extLst>
          </p:cNvPr>
          <p:cNvSpPr txBox="1"/>
          <p:nvPr/>
        </p:nvSpPr>
        <p:spPr>
          <a:xfrm>
            <a:off x="5856579" y="665390"/>
            <a:ext cx="2979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Let’s take n number of charging station.</a:t>
            </a:r>
          </a:p>
          <a:p>
            <a:endParaRPr lang="en-US" sz="12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Each station corresponds to a single queue structure is shown in figure.</a:t>
            </a:r>
          </a:p>
          <a:p>
            <a:endParaRPr lang="en-US" sz="1200" b="0" i="0" dirty="0">
              <a:solidFill>
                <a:srgbClr val="202124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Si(t) as the size of queue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 at time t, where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i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 ∈ N.</a:t>
            </a:r>
          </a:p>
          <a:p>
            <a:endParaRPr lang="en-US" sz="1200" b="0" i="0" dirty="0">
              <a:solidFill>
                <a:srgbClr val="202124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For customers, the charging takes an exponential amount of time with service  rate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μi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endParaRPr lang="en-US" sz="1200" b="0" i="0" dirty="0">
              <a:solidFill>
                <a:srgbClr val="202124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02124"/>
                </a:solidFill>
                <a:latin typeface="Century Gothic" panose="020B0502020202020204" pitchFamily="34" charset="0"/>
              </a:rPr>
              <a:t>T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he occurrence of EV charging events follows a Poisson process with rate λ.</a:t>
            </a:r>
          </a:p>
          <a:p>
            <a:endParaRPr lang="en-US" sz="1200" b="0" i="0" dirty="0">
              <a:solidFill>
                <a:srgbClr val="202124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by Poisson thinning property, the arrival process at each station is also Poisson with rate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λi</a:t>
            </a:r>
            <a:endParaRPr lang="en-US" sz="1200" dirty="0">
              <a:solidFill>
                <a:srgbClr val="202124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098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53;p29">
            <a:extLst>
              <a:ext uri="{FF2B5EF4-FFF2-40B4-BE49-F238E27FC236}">
                <a16:creationId xmlns:a16="http://schemas.microsoft.com/office/drawing/2014/main" id="{A25E9904-64BA-4EDB-80ED-F01C459C934F}"/>
              </a:ext>
            </a:extLst>
          </p:cNvPr>
          <p:cNvGrpSpPr/>
          <p:nvPr/>
        </p:nvGrpSpPr>
        <p:grpSpPr>
          <a:xfrm>
            <a:off x="1052246" y="1067574"/>
            <a:ext cx="2559634" cy="2855202"/>
            <a:chOff x="3123406" y="1347990"/>
            <a:chExt cx="2870442" cy="2923309"/>
          </a:xfrm>
        </p:grpSpPr>
        <p:sp>
          <p:nvSpPr>
            <p:cNvPr id="4" name="Google Shape;154;p29">
              <a:extLst>
                <a:ext uri="{FF2B5EF4-FFF2-40B4-BE49-F238E27FC236}">
                  <a16:creationId xmlns:a16="http://schemas.microsoft.com/office/drawing/2014/main" id="{65AFDB82-CA23-49C2-B268-5C6FECBFCEAF}"/>
                </a:ext>
              </a:extLst>
            </p:cNvPr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extrusionOk="0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5;p29">
              <a:extLst>
                <a:ext uri="{FF2B5EF4-FFF2-40B4-BE49-F238E27FC236}">
                  <a16:creationId xmlns:a16="http://schemas.microsoft.com/office/drawing/2014/main" id="{1A9CEB46-E95E-4B1B-9A6F-B6EF0980167D}"/>
                </a:ext>
              </a:extLst>
            </p:cNvPr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fill="none" extrusionOk="0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6;p29">
              <a:extLst>
                <a:ext uri="{FF2B5EF4-FFF2-40B4-BE49-F238E27FC236}">
                  <a16:creationId xmlns:a16="http://schemas.microsoft.com/office/drawing/2014/main" id="{6EEB2326-E249-411A-95C8-5283C69B1423}"/>
                </a:ext>
              </a:extLst>
            </p:cNvPr>
            <p:cNvSpPr/>
            <p:nvPr/>
          </p:nvSpPr>
          <p:spPr>
            <a:xfrm>
              <a:off x="3500973" y="1990071"/>
              <a:ext cx="1899103" cy="1899175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7;p29">
              <a:extLst>
                <a:ext uri="{FF2B5EF4-FFF2-40B4-BE49-F238E27FC236}">
                  <a16:creationId xmlns:a16="http://schemas.microsoft.com/office/drawing/2014/main" id="{28155AF4-C9BC-4207-A4E2-2CA1C017971C}"/>
                </a:ext>
              </a:extLst>
            </p:cNvPr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extrusionOk="0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;p29">
              <a:extLst>
                <a:ext uri="{FF2B5EF4-FFF2-40B4-BE49-F238E27FC236}">
                  <a16:creationId xmlns:a16="http://schemas.microsoft.com/office/drawing/2014/main" id="{272F2B2E-E20F-434E-87B0-3632E29CC070}"/>
                </a:ext>
              </a:extLst>
            </p:cNvPr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fill="none" extrusionOk="0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9;p29">
              <a:extLst>
                <a:ext uri="{FF2B5EF4-FFF2-40B4-BE49-F238E27FC236}">
                  <a16:creationId xmlns:a16="http://schemas.microsoft.com/office/drawing/2014/main" id="{5856C89E-6CE6-4B88-98EB-BB7E75A96FA3}"/>
                </a:ext>
              </a:extLst>
            </p:cNvPr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extrusionOk="0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0;p29">
              <a:extLst>
                <a:ext uri="{FF2B5EF4-FFF2-40B4-BE49-F238E27FC236}">
                  <a16:creationId xmlns:a16="http://schemas.microsoft.com/office/drawing/2014/main" id="{FD8D0169-CF4E-4E28-953D-F13C339AD63E}"/>
                </a:ext>
              </a:extLst>
            </p:cNvPr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fill="none" extrusionOk="0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;p29">
              <a:extLst>
                <a:ext uri="{FF2B5EF4-FFF2-40B4-BE49-F238E27FC236}">
                  <a16:creationId xmlns:a16="http://schemas.microsoft.com/office/drawing/2014/main" id="{2B57FBD1-7E5D-40B8-80F8-67A1A529EAF4}"/>
                </a:ext>
              </a:extLst>
            </p:cNvPr>
            <p:cNvSpPr/>
            <p:nvPr/>
          </p:nvSpPr>
          <p:spPr>
            <a:xfrm>
              <a:off x="4258350" y="2245544"/>
              <a:ext cx="391147" cy="52076"/>
            </a:xfrm>
            <a:custGeom>
              <a:avLst/>
              <a:gdLst/>
              <a:ahLst/>
              <a:cxnLst/>
              <a:rect l="l" t="t" r="r" b="b"/>
              <a:pathLst>
                <a:path w="5408" h="720" extrusionOk="0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2;p29">
              <a:extLst>
                <a:ext uri="{FF2B5EF4-FFF2-40B4-BE49-F238E27FC236}">
                  <a16:creationId xmlns:a16="http://schemas.microsoft.com/office/drawing/2014/main" id="{94B348A8-98DE-4DDC-9915-301B74E00909}"/>
                </a:ext>
              </a:extLst>
            </p:cNvPr>
            <p:cNvSpPr/>
            <p:nvPr/>
          </p:nvSpPr>
          <p:spPr>
            <a:xfrm>
              <a:off x="5067733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3;p29">
              <a:extLst>
                <a:ext uri="{FF2B5EF4-FFF2-40B4-BE49-F238E27FC236}">
                  <a16:creationId xmlns:a16="http://schemas.microsoft.com/office/drawing/2014/main" id="{D848AED7-ED34-44B9-B281-F4CBD5F48297}"/>
                </a:ext>
              </a:extLst>
            </p:cNvPr>
            <p:cNvSpPr/>
            <p:nvPr/>
          </p:nvSpPr>
          <p:spPr>
            <a:xfrm>
              <a:off x="5112940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4;p29">
              <a:extLst>
                <a:ext uri="{FF2B5EF4-FFF2-40B4-BE49-F238E27FC236}">
                  <a16:creationId xmlns:a16="http://schemas.microsoft.com/office/drawing/2014/main" id="{3EDE025D-6C27-4600-BDF2-DA3E96239FD3}"/>
                </a:ext>
              </a:extLst>
            </p:cNvPr>
            <p:cNvSpPr/>
            <p:nvPr/>
          </p:nvSpPr>
          <p:spPr>
            <a:xfrm>
              <a:off x="3776771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5;p29">
              <a:extLst>
                <a:ext uri="{FF2B5EF4-FFF2-40B4-BE49-F238E27FC236}">
                  <a16:creationId xmlns:a16="http://schemas.microsoft.com/office/drawing/2014/main" id="{F265DEE9-FDAF-4A31-BFD8-F0B48E161A28}"/>
                </a:ext>
              </a:extLst>
            </p:cNvPr>
            <p:cNvSpPr/>
            <p:nvPr/>
          </p:nvSpPr>
          <p:spPr>
            <a:xfrm>
              <a:off x="3627552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;p29">
              <a:extLst>
                <a:ext uri="{FF2B5EF4-FFF2-40B4-BE49-F238E27FC236}">
                  <a16:creationId xmlns:a16="http://schemas.microsoft.com/office/drawing/2014/main" id="{1CC79D7D-7268-4C2E-8947-C07C525C09B2}"/>
                </a:ext>
              </a:extLst>
            </p:cNvPr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extrusionOk="0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7;p29">
              <a:extLst>
                <a:ext uri="{FF2B5EF4-FFF2-40B4-BE49-F238E27FC236}">
                  <a16:creationId xmlns:a16="http://schemas.microsoft.com/office/drawing/2014/main" id="{828D73E7-B2E2-474E-8F5E-33DA8A9E7E0B}"/>
                </a:ext>
              </a:extLst>
            </p:cNvPr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fill="none" extrusionOk="0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8;p29">
              <a:extLst>
                <a:ext uri="{FF2B5EF4-FFF2-40B4-BE49-F238E27FC236}">
                  <a16:creationId xmlns:a16="http://schemas.microsoft.com/office/drawing/2014/main" id="{001AAF59-C147-47E3-9F1A-51FFCE8D533D}"/>
                </a:ext>
              </a:extLst>
            </p:cNvPr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extrusionOk="0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9;p29">
              <a:extLst>
                <a:ext uri="{FF2B5EF4-FFF2-40B4-BE49-F238E27FC236}">
                  <a16:creationId xmlns:a16="http://schemas.microsoft.com/office/drawing/2014/main" id="{084F8572-5706-4ACB-8385-F9AA44716298}"/>
                </a:ext>
              </a:extLst>
            </p:cNvPr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fill="none" extrusionOk="0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0;p29">
              <a:extLst>
                <a:ext uri="{FF2B5EF4-FFF2-40B4-BE49-F238E27FC236}">
                  <a16:creationId xmlns:a16="http://schemas.microsoft.com/office/drawing/2014/main" id="{A0751341-3330-4A24-A824-3CB2954CC177}"/>
                </a:ext>
              </a:extLst>
            </p:cNvPr>
            <p:cNvSpPr/>
            <p:nvPr/>
          </p:nvSpPr>
          <p:spPr>
            <a:xfrm>
              <a:off x="3885267" y="2550780"/>
              <a:ext cx="1137278" cy="140243"/>
            </a:xfrm>
            <a:custGeom>
              <a:avLst/>
              <a:gdLst/>
              <a:ahLst/>
              <a:cxnLst/>
              <a:rect l="l" t="t" r="r" b="b"/>
              <a:pathLst>
                <a:path w="15724" h="1939" extrusionOk="0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1;p29">
              <a:extLst>
                <a:ext uri="{FF2B5EF4-FFF2-40B4-BE49-F238E27FC236}">
                  <a16:creationId xmlns:a16="http://schemas.microsoft.com/office/drawing/2014/main" id="{ABBBDE4C-6440-49FC-A762-182C74046CAB}"/>
                </a:ext>
              </a:extLst>
            </p:cNvPr>
            <p:cNvSpPr/>
            <p:nvPr/>
          </p:nvSpPr>
          <p:spPr>
            <a:xfrm>
              <a:off x="3892066" y="2672874"/>
              <a:ext cx="1123680" cy="11355"/>
            </a:xfrm>
            <a:custGeom>
              <a:avLst/>
              <a:gdLst/>
              <a:ahLst/>
              <a:cxnLst/>
              <a:rect l="l" t="t" r="r" b="b"/>
              <a:pathLst>
                <a:path w="15536" h="157" fill="none" extrusionOk="0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2;p29">
              <a:extLst>
                <a:ext uri="{FF2B5EF4-FFF2-40B4-BE49-F238E27FC236}">
                  <a16:creationId xmlns:a16="http://schemas.microsoft.com/office/drawing/2014/main" id="{2D18905F-4159-4A45-8A68-24F47D06CBD4}"/>
                </a:ext>
              </a:extLst>
            </p:cNvPr>
            <p:cNvSpPr/>
            <p:nvPr/>
          </p:nvSpPr>
          <p:spPr>
            <a:xfrm>
              <a:off x="4984046" y="2577904"/>
              <a:ext cx="38551" cy="113120"/>
            </a:xfrm>
            <a:custGeom>
              <a:avLst/>
              <a:gdLst/>
              <a:ahLst/>
              <a:cxnLst/>
              <a:rect l="l" t="t" r="r" b="b"/>
              <a:pathLst>
                <a:path w="533" h="1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3;p29">
              <a:extLst>
                <a:ext uri="{FF2B5EF4-FFF2-40B4-BE49-F238E27FC236}">
                  <a16:creationId xmlns:a16="http://schemas.microsoft.com/office/drawing/2014/main" id="{E74FDD17-A8B0-4A03-86F0-4AB172F99ACD}"/>
                </a:ext>
              </a:extLst>
            </p:cNvPr>
            <p:cNvSpPr/>
            <p:nvPr/>
          </p:nvSpPr>
          <p:spPr>
            <a:xfrm>
              <a:off x="3885267" y="2550780"/>
              <a:ext cx="47591" cy="140243"/>
            </a:xfrm>
            <a:custGeom>
              <a:avLst/>
              <a:gdLst/>
              <a:ahLst/>
              <a:cxnLst/>
              <a:rect l="l" t="t" r="r" b="b"/>
              <a:pathLst>
                <a:path w="658" h="1939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;p29">
              <a:extLst>
                <a:ext uri="{FF2B5EF4-FFF2-40B4-BE49-F238E27FC236}">
                  <a16:creationId xmlns:a16="http://schemas.microsoft.com/office/drawing/2014/main" id="{3028B8B1-ACEE-43AE-A4A1-44FE6BC759A2}"/>
                </a:ext>
              </a:extLst>
            </p:cNvPr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extrusionOk="0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;p29">
              <a:extLst>
                <a:ext uri="{FF2B5EF4-FFF2-40B4-BE49-F238E27FC236}">
                  <a16:creationId xmlns:a16="http://schemas.microsoft.com/office/drawing/2014/main" id="{B3F1DC58-20A9-4022-B37A-A3C63FF561C3}"/>
                </a:ext>
              </a:extLst>
            </p:cNvPr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fill="none" extrusionOk="0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6;p29">
              <a:extLst>
                <a:ext uri="{FF2B5EF4-FFF2-40B4-BE49-F238E27FC236}">
                  <a16:creationId xmlns:a16="http://schemas.microsoft.com/office/drawing/2014/main" id="{C72EB1B7-7EA1-4B24-83A4-27B9A9CCB57D}"/>
                </a:ext>
              </a:extLst>
            </p:cNvPr>
            <p:cNvSpPr/>
            <p:nvPr/>
          </p:nvSpPr>
          <p:spPr>
            <a:xfrm>
              <a:off x="3892066" y="2342756"/>
              <a:ext cx="1123680" cy="341458"/>
            </a:xfrm>
            <a:custGeom>
              <a:avLst/>
              <a:gdLst/>
              <a:ahLst/>
              <a:cxnLst/>
              <a:rect l="l" t="t" r="r" b="b"/>
              <a:pathLst>
                <a:path w="15536" h="4721" extrusionOk="0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7;p29">
              <a:extLst>
                <a:ext uri="{FF2B5EF4-FFF2-40B4-BE49-F238E27FC236}">
                  <a16:creationId xmlns:a16="http://schemas.microsoft.com/office/drawing/2014/main" id="{0C68C9BE-DEDC-49BF-94A4-7898B8E7589A}"/>
                </a:ext>
              </a:extLst>
            </p:cNvPr>
            <p:cNvSpPr/>
            <p:nvPr/>
          </p:nvSpPr>
          <p:spPr>
            <a:xfrm>
              <a:off x="4115931" y="2342756"/>
              <a:ext cx="422827" cy="341458"/>
            </a:xfrm>
            <a:custGeom>
              <a:avLst/>
              <a:gdLst/>
              <a:ahLst/>
              <a:cxnLst/>
              <a:rect l="l" t="t" r="r" b="b"/>
              <a:pathLst>
                <a:path w="5846" h="4721" extrusionOk="0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8;p29">
              <a:extLst>
                <a:ext uri="{FF2B5EF4-FFF2-40B4-BE49-F238E27FC236}">
                  <a16:creationId xmlns:a16="http://schemas.microsoft.com/office/drawing/2014/main" id="{594C2E00-6345-474B-8CC4-6CAE62F70BDD}"/>
                </a:ext>
              </a:extLst>
            </p:cNvPr>
            <p:cNvSpPr/>
            <p:nvPr/>
          </p:nvSpPr>
          <p:spPr>
            <a:xfrm>
              <a:off x="4416610" y="2342756"/>
              <a:ext cx="248734" cy="341458"/>
            </a:xfrm>
            <a:custGeom>
              <a:avLst/>
              <a:gdLst/>
              <a:ahLst/>
              <a:cxnLst/>
              <a:rect l="l" t="t" r="r" b="b"/>
              <a:pathLst>
                <a:path w="3439" h="4721" extrusionOk="0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9;p29">
              <a:extLst>
                <a:ext uri="{FF2B5EF4-FFF2-40B4-BE49-F238E27FC236}">
                  <a16:creationId xmlns:a16="http://schemas.microsoft.com/office/drawing/2014/main" id="{2D158351-7CEF-44C2-A634-5B78D1A7922F}"/>
                </a:ext>
              </a:extLst>
            </p:cNvPr>
            <p:cNvSpPr/>
            <p:nvPr/>
          </p:nvSpPr>
          <p:spPr>
            <a:xfrm>
              <a:off x="4525107" y="2342756"/>
              <a:ext cx="251049" cy="341458"/>
            </a:xfrm>
            <a:custGeom>
              <a:avLst/>
              <a:gdLst/>
              <a:ahLst/>
              <a:cxnLst/>
              <a:rect l="l" t="t" r="r" b="b"/>
              <a:pathLst>
                <a:path w="3471" h="4721" extrusionOk="0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0;p29">
              <a:extLst>
                <a:ext uri="{FF2B5EF4-FFF2-40B4-BE49-F238E27FC236}">
                  <a16:creationId xmlns:a16="http://schemas.microsoft.com/office/drawing/2014/main" id="{66119C4C-5610-458A-A76F-8C5CE40F6392}"/>
                </a:ext>
              </a:extLst>
            </p:cNvPr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extrusionOk="0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1;p29">
              <a:extLst>
                <a:ext uri="{FF2B5EF4-FFF2-40B4-BE49-F238E27FC236}">
                  <a16:creationId xmlns:a16="http://schemas.microsoft.com/office/drawing/2014/main" id="{A75E738B-8AEA-47B9-B712-2479A81AA660}"/>
                </a:ext>
              </a:extLst>
            </p:cNvPr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fill="none" extrusionOk="0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2;p29">
              <a:extLst>
                <a:ext uri="{FF2B5EF4-FFF2-40B4-BE49-F238E27FC236}">
                  <a16:creationId xmlns:a16="http://schemas.microsoft.com/office/drawing/2014/main" id="{571FA617-CD94-4C70-9CB7-EC84C6C23F6A}"/>
                </a:ext>
              </a:extLst>
            </p:cNvPr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3;p29">
              <a:extLst>
                <a:ext uri="{FF2B5EF4-FFF2-40B4-BE49-F238E27FC236}">
                  <a16:creationId xmlns:a16="http://schemas.microsoft.com/office/drawing/2014/main" id="{668F39AE-5EA0-4394-A072-FCD779622EB0}"/>
                </a:ext>
              </a:extLst>
            </p:cNvPr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4;p29">
              <a:extLst>
                <a:ext uri="{FF2B5EF4-FFF2-40B4-BE49-F238E27FC236}">
                  <a16:creationId xmlns:a16="http://schemas.microsoft.com/office/drawing/2014/main" id="{2AE8E2BC-EFA7-4CEA-84A0-B4B32212FF25}"/>
                </a:ext>
              </a:extLst>
            </p:cNvPr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extrusionOk="0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;p29">
              <a:extLst>
                <a:ext uri="{FF2B5EF4-FFF2-40B4-BE49-F238E27FC236}">
                  <a16:creationId xmlns:a16="http://schemas.microsoft.com/office/drawing/2014/main" id="{EACA5AE1-BD4D-44E1-BB82-CF8456A54465}"/>
                </a:ext>
              </a:extLst>
            </p:cNvPr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6;p29">
              <a:extLst>
                <a:ext uri="{FF2B5EF4-FFF2-40B4-BE49-F238E27FC236}">
                  <a16:creationId xmlns:a16="http://schemas.microsoft.com/office/drawing/2014/main" id="{56537440-1B48-466A-9807-41EBD2985F89}"/>
                </a:ext>
              </a:extLst>
            </p:cNvPr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7;p29">
              <a:extLst>
                <a:ext uri="{FF2B5EF4-FFF2-40B4-BE49-F238E27FC236}">
                  <a16:creationId xmlns:a16="http://schemas.microsoft.com/office/drawing/2014/main" id="{97CC76C8-6F56-4B01-8BB5-81FC94BBAB4E}"/>
                </a:ext>
              </a:extLst>
            </p:cNvPr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extrusionOk="0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8;p29">
              <a:extLst>
                <a:ext uri="{FF2B5EF4-FFF2-40B4-BE49-F238E27FC236}">
                  <a16:creationId xmlns:a16="http://schemas.microsoft.com/office/drawing/2014/main" id="{9E65B7D7-63B0-4EE8-AFF3-39EE96887ACA}"/>
                </a:ext>
              </a:extLst>
            </p:cNvPr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9;p29">
              <a:extLst>
                <a:ext uri="{FF2B5EF4-FFF2-40B4-BE49-F238E27FC236}">
                  <a16:creationId xmlns:a16="http://schemas.microsoft.com/office/drawing/2014/main" id="{F0115E4B-1865-4483-B3D4-F9B14A720EF2}"/>
                </a:ext>
              </a:extLst>
            </p:cNvPr>
            <p:cNvSpPr/>
            <p:nvPr/>
          </p:nvSpPr>
          <p:spPr>
            <a:xfrm>
              <a:off x="3828777" y="3373760"/>
              <a:ext cx="149284" cy="106321"/>
            </a:xfrm>
            <a:custGeom>
              <a:avLst/>
              <a:gdLst/>
              <a:ahLst/>
              <a:cxnLst/>
              <a:rect l="l" t="t" r="r" b="b"/>
              <a:pathLst>
                <a:path w="2064" h="1470" extrusionOk="0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0;p29">
              <a:extLst>
                <a:ext uri="{FF2B5EF4-FFF2-40B4-BE49-F238E27FC236}">
                  <a16:creationId xmlns:a16="http://schemas.microsoft.com/office/drawing/2014/main" id="{8C8FFF96-1C4C-4B2F-8992-EB6EF086FBDC}"/>
                </a:ext>
              </a:extLst>
            </p:cNvPr>
            <p:cNvSpPr/>
            <p:nvPr/>
          </p:nvSpPr>
          <p:spPr>
            <a:xfrm>
              <a:off x="3968954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1;p29">
              <a:extLst>
                <a:ext uri="{FF2B5EF4-FFF2-40B4-BE49-F238E27FC236}">
                  <a16:creationId xmlns:a16="http://schemas.microsoft.com/office/drawing/2014/main" id="{C5DF84CF-0F74-4826-A71E-5857ECB1990E}"/>
                </a:ext>
              </a:extLst>
            </p:cNvPr>
            <p:cNvSpPr/>
            <p:nvPr/>
          </p:nvSpPr>
          <p:spPr>
            <a:xfrm>
              <a:off x="3973439" y="3480014"/>
              <a:ext cx="4629" cy="72"/>
            </a:xfrm>
            <a:custGeom>
              <a:avLst/>
              <a:gdLst/>
              <a:ahLst/>
              <a:cxnLst/>
              <a:rect l="l" t="t" r="r" b="b"/>
              <a:pathLst>
                <a:path w="64" h="1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2;p29">
              <a:extLst>
                <a:ext uri="{FF2B5EF4-FFF2-40B4-BE49-F238E27FC236}">
                  <a16:creationId xmlns:a16="http://schemas.microsoft.com/office/drawing/2014/main" id="{930FB842-ABAA-4DD0-A74B-7AE56B79BEDC}"/>
                </a:ext>
              </a:extLst>
            </p:cNvPr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;p29">
              <a:extLst>
                <a:ext uri="{FF2B5EF4-FFF2-40B4-BE49-F238E27FC236}">
                  <a16:creationId xmlns:a16="http://schemas.microsoft.com/office/drawing/2014/main" id="{926E81ED-E73E-458B-AD5D-A15178148931}"/>
                </a:ext>
              </a:extLst>
            </p:cNvPr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4;p29">
              <a:extLst>
                <a:ext uri="{FF2B5EF4-FFF2-40B4-BE49-F238E27FC236}">
                  <a16:creationId xmlns:a16="http://schemas.microsoft.com/office/drawing/2014/main" id="{90CE2D97-8691-474E-9C9A-96A20823B40A}"/>
                </a:ext>
              </a:extLst>
            </p:cNvPr>
            <p:cNvSpPr/>
            <p:nvPr/>
          </p:nvSpPr>
          <p:spPr>
            <a:xfrm>
              <a:off x="3828777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5;p29">
              <a:extLst>
                <a:ext uri="{FF2B5EF4-FFF2-40B4-BE49-F238E27FC236}">
                  <a16:creationId xmlns:a16="http://schemas.microsoft.com/office/drawing/2014/main" id="{60D46441-4C1D-4834-9496-4665FCE4806A}"/>
                </a:ext>
              </a:extLst>
            </p:cNvPr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;p29">
              <a:extLst>
                <a:ext uri="{FF2B5EF4-FFF2-40B4-BE49-F238E27FC236}">
                  <a16:creationId xmlns:a16="http://schemas.microsoft.com/office/drawing/2014/main" id="{2F5F5C7D-2E8E-4213-95C5-453604A09B1E}"/>
                </a:ext>
              </a:extLst>
            </p:cNvPr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7;p29">
              <a:extLst>
                <a:ext uri="{FF2B5EF4-FFF2-40B4-BE49-F238E27FC236}">
                  <a16:creationId xmlns:a16="http://schemas.microsoft.com/office/drawing/2014/main" id="{A7903EDC-43CF-424F-B2E2-8D1A814CA971}"/>
                </a:ext>
              </a:extLst>
            </p:cNvPr>
            <p:cNvSpPr/>
            <p:nvPr/>
          </p:nvSpPr>
          <p:spPr>
            <a:xfrm>
              <a:off x="3898866" y="3373760"/>
              <a:ext cx="13598" cy="2314"/>
            </a:xfrm>
            <a:custGeom>
              <a:avLst/>
              <a:gdLst/>
              <a:ahLst/>
              <a:cxnLst/>
              <a:rect l="l" t="t" r="r" b="b"/>
              <a:pathLst>
                <a:path w="188" h="32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;p29">
              <a:extLst>
                <a:ext uri="{FF2B5EF4-FFF2-40B4-BE49-F238E27FC236}">
                  <a16:creationId xmlns:a16="http://schemas.microsoft.com/office/drawing/2014/main" id="{401C1E78-874C-4451-ADDB-8A2E379259C1}"/>
                </a:ext>
              </a:extLst>
            </p:cNvPr>
            <p:cNvSpPr/>
            <p:nvPr/>
          </p:nvSpPr>
          <p:spPr>
            <a:xfrm>
              <a:off x="3912391" y="3373760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9;p29">
              <a:extLst>
                <a:ext uri="{FF2B5EF4-FFF2-40B4-BE49-F238E27FC236}">
                  <a16:creationId xmlns:a16="http://schemas.microsoft.com/office/drawing/2014/main" id="{E1FDE3E6-73FF-4582-A171-DB8C6C6425CE}"/>
                </a:ext>
              </a:extLst>
            </p:cNvPr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0;p29">
              <a:extLst>
                <a:ext uri="{FF2B5EF4-FFF2-40B4-BE49-F238E27FC236}">
                  <a16:creationId xmlns:a16="http://schemas.microsoft.com/office/drawing/2014/main" id="{9894CFFD-A9C0-497B-8A31-C5FA832463D7}"/>
                </a:ext>
              </a:extLst>
            </p:cNvPr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1;p29">
              <a:extLst>
                <a:ext uri="{FF2B5EF4-FFF2-40B4-BE49-F238E27FC236}">
                  <a16:creationId xmlns:a16="http://schemas.microsoft.com/office/drawing/2014/main" id="{CB10C82D-03F1-4F58-8782-1DFB66694112}"/>
                </a:ext>
              </a:extLst>
            </p:cNvPr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extrusionOk="0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2;p29">
              <a:extLst>
                <a:ext uri="{FF2B5EF4-FFF2-40B4-BE49-F238E27FC236}">
                  <a16:creationId xmlns:a16="http://schemas.microsoft.com/office/drawing/2014/main" id="{AF5616E6-D5F8-438B-8582-0C118E7CA5E5}"/>
                </a:ext>
              </a:extLst>
            </p:cNvPr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3;p29">
              <a:extLst>
                <a:ext uri="{FF2B5EF4-FFF2-40B4-BE49-F238E27FC236}">
                  <a16:creationId xmlns:a16="http://schemas.microsoft.com/office/drawing/2014/main" id="{C8C91951-9542-4D34-A7F1-857FC22B21E2}"/>
                </a:ext>
              </a:extLst>
            </p:cNvPr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fill="none" extrusionOk="0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4;p29">
              <a:extLst>
                <a:ext uri="{FF2B5EF4-FFF2-40B4-BE49-F238E27FC236}">
                  <a16:creationId xmlns:a16="http://schemas.microsoft.com/office/drawing/2014/main" id="{A17CB92B-9EFF-4989-851C-0A96F5A5CB2C}"/>
                </a:ext>
              </a:extLst>
            </p:cNvPr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extrusionOk="0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5;p29">
              <a:extLst>
                <a:ext uri="{FF2B5EF4-FFF2-40B4-BE49-F238E27FC236}">
                  <a16:creationId xmlns:a16="http://schemas.microsoft.com/office/drawing/2014/main" id="{5F827755-8038-42A9-947E-FBD465CBD458}"/>
                </a:ext>
              </a:extLst>
            </p:cNvPr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6;p29">
              <a:extLst>
                <a:ext uri="{FF2B5EF4-FFF2-40B4-BE49-F238E27FC236}">
                  <a16:creationId xmlns:a16="http://schemas.microsoft.com/office/drawing/2014/main" id="{17324EDB-7F95-4747-86C4-035B4DF9B8D9}"/>
                </a:ext>
              </a:extLst>
            </p:cNvPr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7;p29">
              <a:extLst>
                <a:ext uri="{FF2B5EF4-FFF2-40B4-BE49-F238E27FC236}">
                  <a16:creationId xmlns:a16="http://schemas.microsoft.com/office/drawing/2014/main" id="{4A2F006A-16F5-400D-B3CA-C88E450DAB13}"/>
                </a:ext>
              </a:extLst>
            </p:cNvPr>
            <p:cNvSpPr/>
            <p:nvPr/>
          </p:nvSpPr>
          <p:spPr>
            <a:xfrm>
              <a:off x="4938839" y="3480014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8;p29">
              <a:extLst>
                <a:ext uri="{FF2B5EF4-FFF2-40B4-BE49-F238E27FC236}">
                  <a16:creationId xmlns:a16="http://schemas.microsoft.com/office/drawing/2014/main" id="{FF2EB280-CDD0-4FD7-AC32-9DD5052E91D0}"/>
                </a:ext>
              </a:extLst>
            </p:cNvPr>
            <p:cNvSpPr/>
            <p:nvPr/>
          </p:nvSpPr>
          <p:spPr>
            <a:xfrm>
              <a:off x="4934355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9;p29">
              <a:extLst>
                <a:ext uri="{FF2B5EF4-FFF2-40B4-BE49-F238E27FC236}">
                  <a16:creationId xmlns:a16="http://schemas.microsoft.com/office/drawing/2014/main" id="{E0B6D000-AD34-4412-AA5E-CFD4F2391781}"/>
                </a:ext>
              </a:extLst>
            </p:cNvPr>
            <p:cNvSpPr/>
            <p:nvPr/>
          </p:nvSpPr>
          <p:spPr>
            <a:xfrm>
              <a:off x="5079017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0;p29">
              <a:extLst>
                <a:ext uri="{FF2B5EF4-FFF2-40B4-BE49-F238E27FC236}">
                  <a16:creationId xmlns:a16="http://schemas.microsoft.com/office/drawing/2014/main" id="{BCEDEBD5-A7D1-4FC1-8CC9-F15C290B94AB}"/>
                </a:ext>
              </a:extLst>
            </p:cNvPr>
            <p:cNvSpPr/>
            <p:nvPr/>
          </p:nvSpPr>
          <p:spPr>
            <a:xfrm>
              <a:off x="5079017" y="3457375"/>
              <a:ext cx="2387" cy="2387"/>
            </a:xfrm>
            <a:custGeom>
              <a:avLst/>
              <a:gdLst/>
              <a:ahLst/>
              <a:cxnLst/>
              <a:rect l="l" t="t" r="r" b="b"/>
              <a:pathLst>
                <a:path w="33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1;p29">
              <a:extLst>
                <a:ext uri="{FF2B5EF4-FFF2-40B4-BE49-F238E27FC236}">
                  <a16:creationId xmlns:a16="http://schemas.microsoft.com/office/drawing/2014/main" id="{44A0D230-5030-4886-9B83-D3E7B5AE7F4A}"/>
                </a:ext>
              </a:extLst>
            </p:cNvPr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2;p29">
              <a:extLst>
                <a:ext uri="{FF2B5EF4-FFF2-40B4-BE49-F238E27FC236}">
                  <a16:creationId xmlns:a16="http://schemas.microsoft.com/office/drawing/2014/main" id="{5E03BCA7-9B53-47CC-83D8-7BAA93B46089}"/>
                </a:ext>
              </a:extLst>
            </p:cNvPr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3;p29">
              <a:extLst>
                <a:ext uri="{FF2B5EF4-FFF2-40B4-BE49-F238E27FC236}">
                  <a16:creationId xmlns:a16="http://schemas.microsoft.com/office/drawing/2014/main" id="{ED69D1A9-B3EB-4E8C-8CE6-CB8A529395BD}"/>
                </a:ext>
              </a:extLst>
            </p:cNvPr>
            <p:cNvSpPr/>
            <p:nvPr/>
          </p:nvSpPr>
          <p:spPr>
            <a:xfrm>
              <a:off x="5081331" y="3457375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;p29">
              <a:extLst>
                <a:ext uri="{FF2B5EF4-FFF2-40B4-BE49-F238E27FC236}">
                  <a16:creationId xmlns:a16="http://schemas.microsoft.com/office/drawing/2014/main" id="{A4D508E5-A712-48A8-ABAB-BFE1C03B511F}"/>
                </a:ext>
              </a:extLst>
            </p:cNvPr>
            <p:cNvSpPr/>
            <p:nvPr/>
          </p:nvSpPr>
          <p:spPr>
            <a:xfrm>
              <a:off x="5083573" y="34551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5;p29">
              <a:extLst>
                <a:ext uri="{FF2B5EF4-FFF2-40B4-BE49-F238E27FC236}">
                  <a16:creationId xmlns:a16="http://schemas.microsoft.com/office/drawing/2014/main" id="{2043E19B-A33F-40A6-90A1-FC71DAC36AE5}"/>
                </a:ext>
              </a:extLst>
            </p:cNvPr>
            <p:cNvSpPr/>
            <p:nvPr/>
          </p:nvSpPr>
          <p:spPr>
            <a:xfrm>
              <a:off x="5092615" y="3448333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6;p29">
              <a:extLst>
                <a:ext uri="{FF2B5EF4-FFF2-40B4-BE49-F238E27FC236}">
                  <a16:creationId xmlns:a16="http://schemas.microsoft.com/office/drawing/2014/main" id="{3E598837-6D3E-4AD5-8F74-3E2076365B29}"/>
                </a:ext>
              </a:extLst>
            </p:cNvPr>
            <p:cNvSpPr/>
            <p:nvPr/>
          </p:nvSpPr>
          <p:spPr>
            <a:xfrm>
              <a:off x="4934355" y="3391843"/>
              <a:ext cx="24953" cy="88240"/>
            </a:xfrm>
            <a:custGeom>
              <a:avLst/>
              <a:gdLst/>
              <a:ahLst/>
              <a:cxnLst/>
              <a:rect l="l" t="t" r="r" b="b"/>
              <a:pathLst>
                <a:path w="345" h="1220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7;p29">
              <a:extLst>
                <a:ext uri="{FF2B5EF4-FFF2-40B4-BE49-F238E27FC236}">
                  <a16:creationId xmlns:a16="http://schemas.microsoft.com/office/drawing/2014/main" id="{088E29BB-A6E7-464C-B18A-C696C335B169}"/>
                </a:ext>
              </a:extLst>
            </p:cNvPr>
            <p:cNvSpPr/>
            <p:nvPr/>
          </p:nvSpPr>
          <p:spPr>
            <a:xfrm>
              <a:off x="4997644" y="3373760"/>
              <a:ext cx="15912" cy="2314"/>
            </a:xfrm>
            <a:custGeom>
              <a:avLst/>
              <a:gdLst/>
              <a:ahLst/>
              <a:cxnLst/>
              <a:rect l="l" t="t" r="r" b="b"/>
              <a:pathLst>
                <a:path w="220" h="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;p29">
              <a:extLst>
                <a:ext uri="{FF2B5EF4-FFF2-40B4-BE49-F238E27FC236}">
                  <a16:creationId xmlns:a16="http://schemas.microsoft.com/office/drawing/2014/main" id="{52DACB9D-D991-4635-96D4-3C2DA4EF3AF6}"/>
                </a:ext>
              </a:extLst>
            </p:cNvPr>
            <p:cNvSpPr/>
            <p:nvPr/>
          </p:nvSpPr>
          <p:spPr>
            <a:xfrm>
              <a:off x="4997644" y="3373760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9;p29">
              <a:extLst>
                <a:ext uri="{FF2B5EF4-FFF2-40B4-BE49-F238E27FC236}">
                  <a16:creationId xmlns:a16="http://schemas.microsoft.com/office/drawing/2014/main" id="{4F7961C6-D55C-4379-96E1-6CE6EB20BAA7}"/>
                </a:ext>
              </a:extLst>
            </p:cNvPr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0;p29">
              <a:extLst>
                <a:ext uri="{FF2B5EF4-FFF2-40B4-BE49-F238E27FC236}">
                  <a16:creationId xmlns:a16="http://schemas.microsoft.com/office/drawing/2014/main" id="{195350B3-2BAC-4CB4-B9A5-A2442CD2818E}"/>
                </a:ext>
              </a:extLst>
            </p:cNvPr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1;p29">
              <a:extLst>
                <a:ext uri="{FF2B5EF4-FFF2-40B4-BE49-F238E27FC236}">
                  <a16:creationId xmlns:a16="http://schemas.microsoft.com/office/drawing/2014/main" id="{BD9B31EE-F1A2-46FD-84FA-DCD2426B0A83}"/>
                </a:ext>
              </a:extLst>
            </p:cNvPr>
            <p:cNvSpPr/>
            <p:nvPr/>
          </p:nvSpPr>
          <p:spPr>
            <a:xfrm>
              <a:off x="4054883" y="3287831"/>
              <a:ext cx="798134" cy="190004"/>
            </a:xfrm>
            <a:custGeom>
              <a:avLst/>
              <a:gdLst/>
              <a:ahLst/>
              <a:cxnLst/>
              <a:rect l="l" t="t" r="r" b="b"/>
              <a:pathLst>
                <a:path w="11035" h="2627" extrusionOk="0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2;p29">
              <a:extLst>
                <a:ext uri="{FF2B5EF4-FFF2-40B4-BE49-F238E27FC236}">
                  <a16:creationId xmlns:a16="http://schemas.microsoft.com/office/drawing/2014/main" id="{06DCF825-83E5-49F8-B611-33A917F862EA}"/>
                </a:ext>
              </a:extLst>
            </p:cNvPr>
            <p:cNvSpPr/>
            <p:nvPr/>
          </p:nvSpPr>
          <p:spPr>
            <a:xfrm>
              <a:off x="4269634" y="3310471"/>
              <a:ext cx="368581" cy="90482"/>
            </a:xfrm>
            <a:custGeom>
              <a:avLst/>
              <a:gdLst/>
              <a:ahLst/>
              <a:cxnLst/>
              <a:rect l="l" t="t" r="r" b="b"/>
              <a:pathLst>
                <a:path w="5096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3;p29">
              <a:extLst>
                <a:ext uri="{FF2B5EF4-FFF2-40B4-BE49-F238E27FC236}">
                  <a16:creationId xmlns:a16="http://schemas.microsoft.com/office/drawing/2014/main" id="{D23A4A6A-74E8-4327-860A-4CBE49258DCE}"/>
                </a:ext>
              </a:extLst>
            </p:cNvPr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extrusionOk="0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4;p29">
              <a:extLst>
                <a:ext uri="{FF2B5EF4-FFF2-40B4-BE49-F238E27FC236}">
                  <a16:creationId xmlns:a16="http://schemas.microsoft.com/office/drawing/2014/main" id="{F593C20C-C4F0-4EBA-8864-8C9FCF5C6DA3}"/>
                </a:ext>
              </a:extLst>
            </p:cNvPr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fill="none" extrusionOk="0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5;p29">
              <a:extLst>
                <a:ext uri="{FF2B5EF4-FFF2-40B4-BE49-F238E27FC236}">
                  <a16:creationId xmlns:a16="http://schemas.microsoft.com/office/drawing/2014/main" id="{DE499D5C-6AFE-49A1-BF14-C85BADD1EE53}"/>
                </a:ext>
              </a:extLst>
            </p:cNvPr>
            <p:cNvSpPr/>
            <p:nvPr/>
          </p:nvSpPr>
          <p:spPr>
            <a:xfrm>
              <a:off x="4163380" y="3240382"/>
              <a:ext cx="581079" cy="22639"/>
            </a:xfrm>
            <a:custGeom>
              <a:avLst/>
              <a:gdLst/>
              <a:ahLst/>
              <a:cxnLst/>
              <a:rect l="l" t="t" r="r" b="b"/>
              <a:pathLst>
                <a:path w="8034" h="313" extrusionOk="0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6;p29">
              <a:extLst>
                <a:ext uri="{FF2B5EF4-FFF2-40B4-BE49-F238E27FC236}">
                  <a16:creationId xmlns:a16="http://schemas.microsoft.com/office/drawing/2014/main" id="{7F1BB7E1-B642-456E-B118-AB2BEC33BFD1}"/>
                </a:ext>
              </a:extLst>
            </p:cNvPr>
            <p:cNvSpPr/>
            <p:nvPr/>
          </p:nvSpPr>
          <p:spPr>
            <a:xfrm>
              <a:off x="4251551" y="3201902"/>
              <a:ext cx="406987" cy="15912"/>
            </a:xfrm>
            <a:custGeom>
              <a:avLst/>
              <a:gdLst/>
              <a:ahLst/>
              <a:cxnLst/>
              <a:rect l="l" t="t" r="r" b="b"/>
              <a:pathLst>
                <a:path w="5627" h="220" extrusionOk="0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7;p29">
              <a:extLst>
                <a:ext uri="{FF2B5EF4-FFF2-40B4-BE49-F238E27FC236}">
                  <a16:creationId xmlns:a16="http://schemas.microsoft.com/office/drawing/2014/main" id="{A98315F7-51C2-4892-B67A-E3E686F2B332}"/>
                </a:ext>
              </a:extLst>
            </p:cNvPr>
            <p:cNvSpPr/>
            <p:nvPr/>
          </p:nvSpPr>
          <p:spPr>
            <a:xfrm>
              <a:off x="4072966" y="3021075"/>
              <a:ext cx="761898" cy="101765"/>
            </a:xfrm>
            <a:custGeom>
              <a:avLst/>
              <a:gdLst/>
              <a:ahLst/>
              <a:cxnLst/>
              <a:rect l="l" t="t" r="r" b="b"/>
              <a:pathLst>
                <a:path w="10534" h="1407" extrusionOk="0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8;p29">
              <a:extLst>
                <a:ext uri="{FF2B5EF4-FFF2-40B4-BE49-F238E27FC236}">
                  <a16:creationId xmlns:a16="http://schemas.microsoft.com/office/drawing/2014/main" id="{F7CA19C9-6B70-4CF5-B2AC-EFE41B87E675}"/>
                </a:ext>
              </a:extLst>
            </p:cNvPr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9;p29">
              <a:extLst>
                <a:ext uri="{FF2B5EF4-FFF2-40B4-BE49-F238E27FC236}">
                  <a16:creationId xmlns:a16="http://schemas.microsoft.com/office/drawing/2014/main" id="{82A2CC17-D767-4863-9FB1-A8BFFD5D214D}"/>
                </a:ext>
              </a:extLst>
            </p:cNvPr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0;p29">
              <a:extLst>
                <a:ext uri="{FF2B5EF4-FFF2-40B4-BE49-F238E27FC236}">
                  <a16:creationId xmlns:a16="http://schemas.microsoft.com/office/drawing/2014/main" id="{623C5B5C-5E98-46D9-A07A-0D6E7D3FC0FA}"/>
                </a:ext>
              </a:extLst>
            </p:cNvPr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1;p29">
              <a:extLst>
                <a:ext uri="{FF2B5EF4-FFF2-40B4-BE49-F238E27FC236}">
                  <a16:creationId xmlns:a16="http://schemas.microsoft.com/office/drawing/2014/main" id="{376431D5-4EE4-44DF-83CB-78DB82D0C353}"/>
                </a:ext>
              </a:extLst>
            </p:cNvPr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2;p29">
              <a:extLst>
                <a:ext uri="{FF2B5EF4-FFF2-40B4-BE49-F238E27FC236}">
                  <a16:creationId xmlns:a16="http://schemas.microsoft.com/office/drawing/2014/main" id="{A065FB10-7FC8-447C-A1F5-3F9FB2C12C23}"/>
                </a:ext>
              </a:extLst>
            </p:cNvPr>
            <p:cNvSpPr/>
            <p:nvPr/>
          </p:nvSpPr>
          <p:spPr>
            <a:xfrm>
              <a:off x="3717966" y="2896738"/>
              <a:ext cx="282656" cy="235137"/>
            </a:xfrm>
            <a:custGeom>
              <a:avLst/>
              <a:gdLst/>
              <a:ahLst/>
              <a:cxnLst/>
              <a:rect l="l" t="t" r="r" b="b"/>
              <a:pathLst>
                <a:path w="3908" h="3251" extrusionOk="0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3;p29">
              <a:extLst>
                <a:ext uri="{FF2B5EF4-FFF2-40B4-BE49-F238E27FC236}">
                  <a16:creationId xmlns:a16="http://schemas.microsoft.com/office/drawing/2014/main" id="{EC4319C0-273F-4E32-8249-62585A80440C}"/>
                </a:ext>
              </a:extLst>
            </p:cNvPr>
            <p:cNvSpPr/>
            <p:nvPr/>
          </p:nvSpPr>
          <p:spPr>
            <a:xfrm>
              <a:off x="3819736" y="3095648"/>
              <a:ext cx="180891" cy="36236"/>
            </a:xfrm>
            <a:custGeom>
              <a:avLst/>
              <a:gdLst/>
              <a:ahLst/>
              <a:cxnLst/>
              <a:rect l="l" t="t" r="r" b="b"/>
              <a:pathLst>
                <a:path w="2501" h="50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4;p29">
              <a:extLst>
                <a:ext uri="{FF2B5EF4-FFF2-40B4-BE49-F238E27FC236}">
                  <a16:creationId xmlns:a16="http://schemas.microsoft.com/office/drawing/2014/main" id="{15AD45DE-74BB-415B-9A2C-1D9657084877}"/>
                </a:ext>
              </a:extLst>
            </p:cNvPr>
            <p:cNvSpPr/>
            <p:nvPr/>
          </p:nvSpPr>
          <p:spPr>
            <a:xfrm>
              <a:off x="3717966" y="2896738"/>
              <a:ext cx="92796" cy="176407"/>
            </a:xfrm>
            <a:custGeom>
              <a:avLst/>
              <a:gdLst/>
              <a:ahLst/>
              <a:cxnLst/>
              <a:rect l="l" t="t" r="r" b="b"/>
              <a:pathLst>
                <a:path w="1283" h="2439" fill="none" extrusionOk="0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5;p29">
              <a:extLst>
                <a:ext uri="{FF2B5EF4-FFF2-40B4-BE49-F238E27FC236}">
                  <a16:creationId xmlns:a16="http://schemas.microsoft.com/office/drawing/2014/main" id="{912610C7-27C6-4D7A-92CC-2BBF8BE4FCA4}"/>
                </a:ext>
              </a:extLst>
            </p:cNvPr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extrusionOk="0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6;p29">
              <a:extLst>
                <a:ext uri="{FF2B5EF4-FFF2-40B4-BE49-F238E27FC236}">
                  <a16:creationId xmlns:a16="http://schemas.microsoft.com/office/drawing/2014/main" id="{37F656D7-3DB9-4E2F-BC09-EFED1CC7E9CB}"/>
                </a:ext>
              </a:extLst>
            </p:cNvPr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fill="none" extrusionOk="0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7;p29">
              <a:extLst>
                <a:ext uri="{FF2B5EF4-FFF2-40B4-BE49-F238E27FC236}">
                  <a16:creationId xmlns:a16="http://schemas.microsoft.com/office/drawing/2014/main" id="{27C8AD65-2BD2-44ED-ADA4-1F7CD7BDDEC0}"/>
                </a:ext>
              </a:extLst>
            </p:cNvPr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extrusionOk="0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;p29">
              <a:extLst>
                <a:ext uri="{FF2B5EF4-FFF2-40B4-BE49-F238E27FC236}">
                  <a16:creationId xmlns:a16="http://schemas.microsoft.com/office/drawing/2014/main" id="{45C0EC52-E774-4196-9AF0-C99EC4A79862}"/>
                </a:ext>
              </a:extLst>
            </p:cNvPr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fill="none" extrusionOk="0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9;p29">
              <a:extLst>
                <a:ext uri="{FF2B5EF4-FFF2-40B4-BE49-F238E27FC236}">
                  <a16:creationId xmlns:a16="http://schemas.microsoft.com/office/drawing/2014/main" id="{4BEBE1F9-966E-4FEA-B51F-8EBA8BEC353B}"/>
                </a:ext>
              </a:extLst>
            </p:cNvPr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0;p29">
              <a:extLst>
                <a:ext uri="{FF2B5EF4-FFF2-40B4-BE49-F238E27FC236}">
                  <a16:creationId xmlns:a16="http://schemas.microsoft.com/office/drawing/2014/main" id="{B9CB0380-5209-467A-9181-C86F15521F02}"/>
                </a:ext>
              </a:extLst>
            </p:cNvPr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1;p29">
              <a:extLst>
                <a:ext uri="{FF2B5EF4-FFF2-40B4-BE49-F238E27FC236}">
                  <a16:creationId xmlns:a16="http://schemas.microsoft.com/office/drawing/2014/main" id="{70870B83-5B96-4781-9348-A0F17BFF81F6}"/>
                </a:ext>
              </a:extLst>
            </p:cNvPr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2;p29">
              <a:extLst>
                <a:ext uri="{FF2B5EF4-FFF2-40B4-BE49-F238E27FC236}">
                  <a16:creationId xmlns:a16="http://schemas.microsoft.com/office/drawing/2014/main" id="{A177AEB7-2BA6-48E3-B893-342F742EB44D}"/>
                </a:ext>
              </a:extLst>
            </p:cNvPr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3;p29">
              <a:extLst>
                <a:ext uri="{FF2B5EF4-FFF2-40B4-BE49-F238E27FC236}">
                  <a16:creationId xmlns:a16="http://schemas.microsoft.com/office/drawing/2014/main" id="{7AFA91BF-76C5-41BE-8BCD-C93B91280A0F}"/>
                </a:ext>
              </a:extLst>
            </p:cNvPr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4;p29">
              <a:extLst>
                <a:ext uri="{FF2B5EF4-FFF2-40B4-BE49-F238E27FC236}">
                  <a16:creationId xmlns:a16="http://schemas.microsoft.com/office/drawing/2014/main" id="{668E18D7-D0F5-4F59-BF2A-87A7D7C7A7A1}"/>
                </a:ext>
              </a:extLst>
            </p:cNvPr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45;p29">
              <a:extLst>
                <a:ext uri="{FF2B5EF4-FFF2-40B4-BE49-F238E27FC236}">
                  <a16:creationId xmlns:a16="http://schemas.microsoft.com/office/drawing/2014/main" id="{8C11AD30-981A-47FC-B8DD-4333689DF95B}"/>
                </a:ext>
              </a:extLst>
            </p:cNvPr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46;p29">
              <a:extLst>
                <a:ext uri="{FF2B5EF4-FFF2-40B4-BE49-F238E27FC236}">
                  <a16:creationId xmlns:a16="http://schemas.microsoft.com/office/drawing/2014/main" id="{526B145D-AB7C-4096-9CC9-F17F54754913}"/>
                </a:ext>
              </a:extLst>
            </p:cNvPr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47;p29">
              <a:extLst>
                <a:ext uri="{FF2B5EF4-FFF2-40B4-BE49-F238E27FC236}">
                  <a16:creationId xmlns:a16="http://schemas.microsoft.com/office/drawing/2014/main" id="{C48A0427-84F7-4223-AA0B-C22CBCC2E946}"/>
                </a:ext>
              </a:extLst>
            </p:cNvPr>
            <p:cNvSpPr/>
            <p:nvPr/>
          </p:nvSpPr>
          <p:spPr>
            <a:xfrm>
              <a:off x="3993836" y="298259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48;p29">
              <a:extLst>
                <a:ext uri="{FF2B5EF4-FFF2-40B4-BE49-F238E27FC236}">
                  <a16:creationId xmlns:a16="http://schemas.microsoft.com/office/drawing/2014/main" id="{08878D17-81FA-415A-8B7C-2700BF65D2C2}"/>
                </a:ext>
              </a:extLst>
            </p:cNvPr>
            <p:cNvSpPr/>
            <p:nvPr/>
          </p:nvSpPr>
          <p:spPr>
            <a:xfrm>
              <a:off x="3724765" y="2894424"/>
              <a:ext cx="300738" cy="223926"/>
            </a:xfrm>
            <a:custGeom>
              <a:avLst/>
              <a:gdLst/>
              <a:ahLst/>
              <a:cxnLst/>
              <a:rect l="l" t="t" r="r" b="b"/>
              <a:pathLst>
                <a:path w="4158" h="3096" extrusionOk="0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9;p29">
              <a:extLst>
                <a:ext uri="{FF2B5EF4-FFF2-40B4-BE49-F238E27FC236}">
                  <a16:creationId xmlns:a16="http://schemas.microsoft.com/office/drawing/2014/main" id="{FBDA0786-DB55-4453-B915-02D7B07D799D}"/>
                </a:ext>
              </a:extLst>
            </p:cNvPr>
            <p:cNvSpPr/>
            <p:nvPr/>
          </p:nvSpPr>
          <p:spPr>
            <a:xfrm>
              <a:off x="3724765" y="2901223"/>
              <a:ext cx="300738" cy="217127"/>
            </a:xfrm>
            <a:custGeom>
              <a:avLst/>
              <a:gdLst/>
              <a:ahLst/>
              <a:cxnLst/>
              <a:rect l="l" t="t" r="r" b="b"/>
              <a:pathLst>
                <a:path w="4158" h="3002" fill="none" extrusionOk="0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0;p29">
              <a:extLst>
                <a:ext uri="{FF2B5EF4-FFF2-40B4-BE49-F238E27FC236}">
                  <a16:creationId xmlns:a16="http://schemas.microsoft.com/office/drawing/2014/main" id="{2E600796-0C4F-488C-9879-C77D1E964F53}"/>
                </a:ext>
              </a:extLst>
            </p:cNvPr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1;p29">
              <a:extLst>
                <a:ext uri="{FF2B5EF4-FFF2-40B4-BE49-F238E27FC236}">
                  <a16:creationId xmlns:a16="http://schemas.microsoft.com/office/drawing/2014/main" id="{EA93C165-4A5E-49C4-8A5D-0EE6628395DB}"/>
                </a:ext>
              </a:extLst>
            </p:cNvPr>
            <p:cNvSpPr/>
            <p:nvPr/>
          </p:nvSpPr>
          <p:spPr>
            <a:xfrm>
              <a:off x="3810694" y="2894424"/>
              <a:ext cx="6871" cy="2387"/>
            </a:xfrm>
            <a:custGeom>
              <a:avLst/>
              <a:gdLst/>
              <a:ahLst/>
              <a:cxnLst/>
              <a:rect l="l" t="t" r="r" b="b"/>
              <a:pathLst>
                <a:path w="95" h="3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2;p29">
              <a:extLst>
                <a:ext uri="{FF2B5EF4-FFF2-40B4-BE49-F238E27FC236}">
                  <a16:creationId xmlns:a16="http://schemas.microsoft.com/office/drawing/2014/main" id="{2BEBB15F-19DD-4556-9FD0-2A7F6D345033}"/>
                </a:ext>
              </a:extLst>
            </p:cNvPr>
            <p:cNvSpPr/>
            <p:nvPr/>
          </p:nvSpPr>
          <p:spPr>
            <a:xfrm>
              <a:off x="4913957" y="2901223"/>
              <a:ext cx="275929" cy="230652"/>
            </a:xfrm>
            <a:custGeom>
              <a:avLst/>
              <a:gdLst/>
              <a:ahLst/>
              <a:cxnLst/>
              <a:rect l="l" t="t" r="r" b="b"/>
              <a:pathLst>
                <a:path w="3815" h="3189" extrusionOk="0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3;p29">
              <a:extLst>
                <a:ext uri="{FF2B5EF4-FFF2-40B4-BE49-F238E27FC236}">
                  <a16:creationId xmlns:a16="http://schemas.microsoft.com/office/drawing/2014/main" id="{7BBAC622-C569-4ED4-BB6E-CFC4FC717833}"/>
                </a:ext>
              </a:extLst>
            </p:cNvPr>
            <p:cNvSpPr/>
            <p:nvPr/>
          </p:nvSpPr>
          <p:spPr>
            <a:xfrm>
              <a:off x="4913957" y="3073081"/>
              <a:ext cx="260090" cy="58802"/>
            </a:xfrm>
            <a:custGeom>
              <a:avLst/>
              <a:gdLst/>
              <a:ahLst/>
              <a:cxnLst/>
              <a:rect l="l" t="t" r="r" b="b"/>
              <a:pathLst>
                <a:path w="3596" h="813" fill="none" extrusionOk="0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4;p29">
              <a:extLst>
                <a:ext uri="{FF2B5EF4-FFF2-40B4-BE49-F238E27FC236}">
                  <a16:creationId xmlns:a16="http://schemas.microsoft.com/office/drawing/2014/main" id="{C9D08390-AA0E-4EF4-B407-B31FAF6234B0}"/>
                </a:ext>
              </a:extLst>
            </p:cNvPr>
            <p:cNvSpPr/>
            <p:nvPr/>
          </p:nvSpPr>
          <p:spPr>
            <a:xfrm>
              <a:off x="5117497" y="2901223"/>
              <a:ext cx="72400" cy="171922"/>
            </a:xfrm>
            <a:custGeom>
              <a:avLst/>
              <a:gdLst/>
              <a:ahLst/>
              <a:cxnLst/>
              <a:rect l="l" t="t" r="r" b="b"/>
              <a:pathLst>
                <a:path w="1001" h="2377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5;p29">
              <a:extLst>
                <a:ext uri="{FF2B5EF4-FFF2-40B4-BE49-F238E27FC236}">
                  <a16:creationId xmlns:a16="http://schemas.microsoft.com/office/drawing/2014/main" id="{E5D00697-49A4-4BD3-8FC5-B17374F26EBA}"/>
                </a:ext>
              </a:extLst>
            </p:cNvPr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extrusionOk="0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6;p29">
              <a:extLst>
                <a:ext uri="{FF2B5EF4-FFF2-40B4-BE49-F238E27FC236}">
                  <a16:creationId xmlns:a16="http://schemas.microsoft.com/office/drawing/2014/main" id="{CF3CC5EC-D2CF-4879-B2D6-777AC61F38AD}"/>
                </a:ext>
              </a:extLst>
            </p:cNvPr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7;p29">
              <a:extLst>
                <a:ext uri="{FF2B5EF4-FFF2-40B4-BE49-F238E27FC236}">
                  <a16:creationId xmlns:a16="http://schemas.microsoft.com/office/drawing/2014/main" id="{2AD4002B-4B48-4825-9650-894A1326838A}"/>
                </a:ext>
              </a:extLst>
            </p:cNvPr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fill="none" extrusionOk="0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8;p29">
              <a:extLst>
                <a:ext uri="{FF2B5EF4-FFF2-40B4-BE49-F238E27FC236}">
                  <a16:creationId xmlns:a16="http://schemas.microsoft.com/office/drawing/2014/main" id="{D413E9B4-09B1-4BD5-BD58-00107CBE7FCD}"/>
                </a:ext>
              </a:extLst>
            </p:cNvPr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extrusionOk="0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9;p29">
              <a:extLst>
                <a:ext uri="{FF2B5EF4-FFF2-40B4-BE49-F238E27FC236}">
                  <a16:creationId xmlns:a16="http://schemas.microsoft.com/office/drawing/2014/main" id="{BCC7C31F-183C-42DE-BDF8-03ED20B621E2}"/>
                </a:ext>
              </a:extLst>
            </p:cNvPr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fill="none" extrusionOk="0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0;p29">
              <a:extLst>
                <a:ext uri="{FF2B5EF4-FFF2-40B4-BE49-F238E27FC236}">
                  <a16:creationId xmlns:a16="http://schemas.microsoft.com/office/drawing/2014/main" id="{0E9DB6DF-4081-4478-BD08-4B26E17282B6}"/>
                </a:ext>
              </a:extLst>
            </p:cNvPr>
            <p:cNvSpPr/>
            <p:nvPr/>
          </p:nvSpPr>
          <p:spPr>
            <a:xfrm>
              <a:off x="5090373" y="2894424"/>
              <a:ext cx="20396" cy="6871"/>
            </a:xfrm>
            <a:custGeom>
              <a:avLst/>
              <a:gdLst/>
              <a:ahLst/>
              <a:cxnLst/>
              <a:rect l="l" t="t" r="r" b="b"/>
              <a:pathLst>
                <a:path w="282" h="95" extrusionOk="0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1;p29">
              <a:extLst>
                <a:ext uri="{FF2B5EF4-FFF2-40B4-BE49-F238E27FC236}">
                  <a16:creationId xmlns:a16="http://schemas.microsoft.com/office/drawing/2014/main" id="{DFF4DD9B-1026-4837-B6F8-E60629F82AE0}"/>
                </a:ext>
              </a:extLst>
            </p:cNvPr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2;p29">
              <a:extLst>
                <a:ext uri="{FF2B5EF4-FFF2-40B4-BE49-F238E27FC236}">
                  <a16:creationId xmlns:a16="http://schemas.microsoft.com/office/drawing/2014/main" id="{149B5A0B-9F7E-46BD-9928-2BD95971B1E1}"/>
                </a:ext>
              </a:extLst>
            </p:cNvPr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3;p29">
              <a:extLst>
                <a:ext uri="{FF2B5EF4-FFF2-40B4-BE49-F238E27FC236}">
                  <a16:creationId xmlns:a16="http://schemas.microsoft.com/office/drawing/2014/main" id="{5DDE9F46-20B9-4D67-819F-B01C3A5AE37C}"/>
                </a:ext>
              </a:extLst>
            </p:cNvPr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4;p29">
              <a:extLst>
                <a:ext uri="{FF2B5EF4-FFF2-40B4-BE49-F238E27FC236}">
                  <a16:creationId xmlns:a16="http://schemas.microsoft.com/office/drawing/2014/main" id="{9108612B-056D-4CB1-B854-900C12A9DC6A}"/>
                </a:ext>
              </a:extLst>
            </p:cNvPr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5;p29">
              <a:extLst>
                <a:ext uri="{FF2B5EF4-FFF2-40B4-BE49-F238E27FC236}">
                  <a16:creationId xmlns:a16="http://schemas.microsoft.com/office/drawing/2014/main" id="{E008F1A0-062E-4B9D-A7CF-FE68921BED5D}"/>
                </a:ext>
              </a:extLst>
            </p:cNvPr>
            <p:cNvSpPr/>
            <p:nvPr/>
          </p:nvSpPr>
          <p:spPr>
            <a:xfrm>
              <a:off x="4882349" y="2901223"/>
              <a:ext cx="237451" cy="149284"/>
            </a:xfrm>
            <a:custGeom>
              <a:avLst/>
              <a:gdLst/>
              <a:ahLst/>
              <a:cxnLst/>
              <a:rect l="l" t="t" r="r" b="b"/>
              <a:pathLst>
                <a:path w="3283" h="2064" extrusionOk="0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66;p29">
              <a:extLst>
                <a:ext uri="{FF2B5EF4-FFF2-40B4-BE49-F238E27FC236}">
                  <a16:creationId xmlns:a16="http://schemas.microsoft.com/office/drawing/2014/main" id="{E9BFDADB-FB60-4F9A-BBB2-C284C0733F69}"/>
                </a:ext>
              </a:extLst>
            </p:cNvPr>
            <p:cNvSpPr/>
            <p:nvPr/>
          </p:nvSpPr>
          <p:spPr>
            <a:xfrm>
              <a:off x="4882349" y="3002992"/>
              <a:ext cx="9113" cy="47519"/>
            </a:xfrm>
            <a:custGeom>
              <a:avLst/>
              <a:gdLst/>
              <a:ahLst/>
              <a:cxnLst/>
              <a:rect l="l" t="t" r="r" b="b"/>
              <a:pathLst>
                <a:path w="126" h="657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7;p29">
              <a:extLst>
                <a:ext uri="{FF2B5EF4-FFF2-40B4-BE49-F238E27FC236}">
                  <a16:creationId xmlns:a16="http://schemas.microsoft.com/office/drawing/2014/main" id="{DFAC89D0-4111-41FA-AB4A-D7A20BB94296}"/>
                </a:ext>
              </a:extLst>
            </p:cNvPr>
            <p:cNvSpPr/>
            <p:nvPr/>
          </p:nvSpPr>
          <p:spPr>
            <a:xfrm>
              <a:off x="4891390" y="3000678"/>
              <a:ext cx="2314" cy="2387"/>
            </a:xfrm>
            <a:custGeom>
              <a:avLst/>
              <a:gdLst/>
              <a:ahLst/>
              <a:cxnLst/>
              <a:rect l="l" t="t" r="r" b="b"/>
              <a:pathLst>
                <a:path w="32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8;p29">
              <a:extLst>
                <a:ext uri="{FF2B5EF4-FFF2-40B4-BE49-F238E27FC236}">
                  <a16:creationId xmlns:a16="http://schemas.microsoft.com/office/drawing/2014/main" id="{9F82C77A-AFC5-42C8-A9A5-0B3F7758BD56}"/>
                </a:ext>
              </a:extLst>
            </p:cNvPr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9;p29">
              <a:extLst>
                <a:ext uri="{FF2B5EF4-FFF2-40B4-BE49-F238E27FC236}">
                  <a16:creationId xmlns:a16="http://schemas.microsoft.com/office/drawing/2014/main" id="{F0C20D42-5FC6-4E0E-83D9-12A2C3663D10}"/>
                </a:ext>
              </a:extLst>
            </p:cNvPr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70;p29">
              <a:extLst>
                <a:ext uri="{FF2B5EF4-FFF2-40B4-BE49-F238E27FC236}">
                  <a16:creationId xmlns:a16="http://schemas.microsoft.com/office/drawing/2014/main" id="{05FB867F-DB08-4420-B322-D8D7FBE0841C}"/>
                </a:ext>
              </a:extLst>
            </p:cNvPr>
            <p:cNvSpPr/>
            <p:nvPr/>
          </p:nvSpPr>
          <p:spPr>
            <a:xfrm>
              <a:off x="4893633" y="299843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71;p29">
              <a:extLst>
                <a:ext uri="{FF2B5EF4-FFF2-40B4-BE49-F238E27FC236}">
                  <a16:creationId xmlns:a16="http://schemas.microsoft.com/office/drawing/2014/main" id="{DB7FEFA5-B8D6-4471-B2DF-405D6BE0D364}"/>
                </a:ext>
              </a:extLst>
            </p:cNvPr>
            <p:cNvSpPr/>
            <p:nvPr/>
          </p:nvSpPr>
          <p:spPr>
            <a:xfrm>
              <a:off x="5110698" y="2901223"/>
              <a:ext cx="9113" cy="72"/>
            </a:xfrm>
            <a:custGeom>
              <a:avLst/>
              <a:gdLst/>
              <a:ahLst/>
              <a:cxnLst/>
              <a:rect l="l" t="t" r="r" b="b"/>
              <a:pathLst>
                <a:path w="12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72;p29">
              <a:extLst>
                <a:ext uri="{FF2B5EF4-FFF2-40B4-BE49-F238E27FC236}">
                  <a16:creationId xmlns:a16="http://schemas.microsoft.com/office/drawing/2014/main" id="{70CAD24E-4221-491D-86FB-594F9190C8F2}"/>
                </a:ext>
              </a:extLst>
            </p:cNvPr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extrusionOk="0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73;p29">
              <a:extLst>
                <a:ext uri="{FF2B5EF4-FFF2-40B4-BE49-F238E27FC236}">
                  <a16:creationId xmlns:a16="http://schemas.microsoft.com/office/drawing/2014/main" id="{9FC16967-64B1-4178-B58E-72FA0206C821}"/>
                </a:ext>
              </a:extLst>
            </p:cNvPr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fill="none" extrusionOk="0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74;p29">
              <a:extLst>
                <a:ext uri="{FF2B5EF4-FFF2-40B4-BE49-F238E27FC236}">
                  <a16:creationId xmlns:a16="http://schemas.microsoft.com/office/drawing/2014/main" id="{E543194A-8C7C-4E26-920D-6F234C6190C6}"/>
                </a:ext>
              </a:extLst>
            </p:cNvPr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75;p29">
              <a:extLst>
                <a:ext uri="{FF2B5EF4-FFF2-40B4-BE49-F238E27FC236}">
                  <a16:creationId xmlns:a16="http://schemas.microsoft.com/office/drawing/2014/main" id="{E9DDC806-846F-4EF4-B14C-6E606FD72DC1}"/>
                </a:ext>
              </a:extLst>
            </p:cNvPr>
            <p:cNvSpPr/>
            <p:nvPr/>
          </p:nvSpPr>
          <p:spPr>
            <a:xfrm>
              <a:off x="3123406" y="1610262"/>
              <a:ext cx="2661001" cy="2661001"/>
            </a:xfrm>
            <a:custGeom>
              <a:avLst/>
              <a:gdLst/>
              <a:ahLst/>
              <a:cxnLst/>
              <a:rect l="l" t="t" r="r" b="b"/>
              <a:pathLst>
                <a:path w="36791" h="36791" extrusionOk="0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76;p29">
              <a:extLst>
                <a:ext uri="{FF2B5EF4-FFF2-40B4-BE49-F238E27FC236}">
                  <a16:creationId xmlns:a16="http://schemas.microsoft.com/office/drawing/2014/main" id="{8B6D4B42-A73D-4112-86C5-E397D710AE4F}"/>
                </a:ext>
              </a:extLst>
            </p:cNvPr>
            <p:cNvSpPr/>
            <p:nvPr/>
          </p:nvSpPr>
          <p:spPr>
            <a:xfrm>
              <a:off x="4393971" y="1562813"/>
              <a:ext cx="67916" cy="183133"/>
            </a:xfrm>
            <a:custGeom>
              <a:avLst/>
              <a:gdLst/>
              <a:ahLst/>
              <a:cxnLst/>
              <a:rect l="l" t="t" r="r" b="b"/>
              <a:pathLst>
                <a:path w="939" h="2532" extrusionOk="0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77;p29">
              <a:extLst>
                <a:ext uri="{FF2B5EF4-FFF2-40B4-BE49-F238E27FC236}">
                  <a16:creationId xmlns:a16="http://schemas.microsoft.com/office/drawing/2014/main" id="{AEDEA601-2D47-41C9-9491-B207CC368EEB}"/>
                </a:ext>
              </a:extLst>
            </p:cNvPr>
            <p:cNvSpPr/>
            <p:nvPr/>
          </p:nvSpPr>
          <p:spPr>
            <a:xfrm>
              <a:off x="4954680" y="1506250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78;p29">
              <a:extLst>
                <a:ext uri="{FF2B5EF4-FFF2-40B4-BE49-F238E27FC236}">
                  <a16:creationId xmlns:a16="http://schemas.microsoft.com/office/drawing/2014/main" id="{DDAB97EC-9B29-4AAC-8542-901C475D61CF}"/>
                </a:ext>
              </a:extLst>
            </p:cNvPr>
            <p:cNvSpPr/>
            <p:nvPr/>
          </p:nvSpPr>
          <p:spPr>
            <a:xfrm>
              <a:off x="4954680" y="1727799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79;p29">
              <a:extLst>
                <a:ext uri="{FF2B5EF4-FFF2-40B4-BE49-F238E27FC236}">
                  <a16:creationId xmlns:a16="http://schemas.microsoft.com/office/drawing/2014/main" id="{0ABDDF43-E7E5-49AB-9EBF-6C1B110F517F}"/>
                </a:ext>
              </a:extLst>
            </p:cNvPr>
            <p:cNvSpPr/>
            <p:nvPr/>
          </p:nvSpPr>
          <p:spPr>
            <a:xfrm>
              <a:off x="4441492" y="1409037"/>
              <a:ext cx="615001" cy="508752"/>
            </a:xfrm>
            <a:custGeom>
              <a:avLst/>
              <a:gdLst/>
              <a:ahLst/>
              <a:cxnLst/>
              <a:rect l="l" t="t" r="r" b="b"/>
              <a:pathLst>
                <a:path w="8503" h="7034" extrusionOk="0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0;p29">
              <a:extLst>
                <a:ext uri="{FF2B5EF4-FFF2-40B4-BE49-F238E27FC236}">
                  <a16:creationId xmlns:a16="http://schemas.microsoft.com/office/drawing/2014/main" id="{5BC9BD43-487C-4618-8160-569F83491D83}"/>
                </a:ext>
              </a:extLst>
            </p:cNvPr>
            <p:cNvSpPr/>
            <p:nvPr/>
          </p:nvSpPr>
          <p:spPr>
            <a:xfrm>
              <a:off x="4977319" y="1347990"/>
              <a:ext cx="115362" cy="626284"/>
            </a:xfrm>
            <a:custGeom>
              <a:avLst/>
              <a:gdLst/>
              <a:ahLst/>
              <a:cxnLst/>
              <a:rect l="l" t="t" r="r" b="b"/>
              <a:pathLst>
                <a:path w="1595" h="8659" extrusionOk="0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1;p29">
              <a:extLst>
                <a:ext uri="{FF2B5EF4-FFF2-40B4-BE49-F238E27FC236}">
                  <a16:creationId xmlns:a16="http://schemas.microsoft.com/office/drawing/2014/main" id="{83D218FC-C2A0-43F9-B1AD-A787B140035D}"/>
                </a:ext>
              </a:extLst>
            </p:cNvPr>
            <p:cNvSpPr/>
            <p:nvPr/>
          </p:nvSpPr>
          <p:spPr>
            <a:xfrm>
              <a:off x="4572628" y="1553771"/>
              <a:ext cx="352741" cy="210328"/>
            </a:xfrm>
            <a:custGeom>
              <a:avLst/>
              <a:gdLst/>
              <a:ahLst/>
              <a:cxnLst/>
              <a:rect l="l" t="t" r="r" b="b"/>
              <a:pathLst>
                <a:path w="4877" h="2908" extrusionOk="0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2;p29">
              <a:extLst>
                <a:ext uri="{FF2B5EF4-FFF2-40B4-BE49-F238E27FC236}">
                  <a16:creationId xmlns:a16="http://schemas.microsoft.com/office/drawing/2014/main" id="{F2207C3B-8DBA-44B4-B1AA-BDB5A70C9DB5}"/>
                </a:ext>
              </a:extLst>
            </p:cNvPr>
            <p:cNvSpPr/>
            <p:nvPr/>
          </p:nvSpPr>
          <p:spPr>
            <a:xfrm>
              <a:off x="5571000" y="1466900"/>
              <a:ext cx="422848" cy="2804374"/>
            </a:xfrm>
            <a:custGeom>
              <a:avLst/>
              <a:gdLst/>
              <a:ahLst/>
              <a:cxnLst/>
              <a:rect l="l" t="t" r="r" b="b"/>
              <a:pathLst>
                <a:path w="8127" h="49951" extrusionOk="0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3;p29">
              <a:extLst>
                <a:ext uri="{FF2B5EF4-FFF2-40B4-BE49-F238E27FC236}">
                  <a16:creationId xmlns:a16="http://schemas.microsoft.com/office/drawing/2014/main" id="{5CBFACBA-5219-4D0A-BA85-F07D55113E77}"/>
                </a:ext>
              </a:extLst>
            </p:cNvPr>
            <p:cNvSpPr/>
            <p:nvPr/>
          </p:nvSpPr>
          <p:spPr>
            <a:xfrm>
              <a:off x="5571000" y="3904464"/>
              <a:ext cx="422848" cy="366835"/>
            </a:xfrm>
            <a:custGeom>
              <a:avLst/>
              <a:gdLst/>
              <a:ahLst/>
              <a:cxnLst/>
              <a:rect l="l" t="t" r="r" b="b"/>
              <a:pathLst>
                <a:path w="8127" h="6534" extrusionOk="0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4;p29">
              <a:extLst>
                <a:ext uri="{FF2B5EF4-FFF2-40B4-BE49-F238E27FC236}">
                  <a16:creationId xmlns:a16="http://schemas.microsoft.com/office/drawing/2014/main" id="{B56DD801-F61F-4C65-B111-1E682D39FBF4}"/>
                </a:ext>
              </a:extLst>
            </p:cNvPr>
            <p:cNvSpPr/>
            <p:nvPr/>
          </p:nvSpPr>
          <p:spPr>
            <a:xfrm>
              <a:off x="5571000" y="3774605"/>
              <a:ext cx="422848" cy="122896"/>
            </a:xfrm>
            <a:custGeom>
              <a:avLst/>
              <a:gdLst/>
              <a:ahLst/>
              <a:cxnLst/>
              <a:rect l="l" t="t" r="r" b="b"/>
              <a:pathLst>
                <a:path w="8127" h="2189" extrusionOk="0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5;p29">
              <a:extLst>
                <a:ext uri="{FF2B5EF4-FFF2-40B4-BE49-F238E27FC236}">
                  <a16:creationId xmlns:a16="http://schemas.microsoft.com/office/drawing/2014/main" id="{61C54972-D450-43AF-946D-9113DAB35EEB}"/>
                </a:ext>
              </a:extLst>
            </p:cNvPr>
            <p:cNvSpPr/>
            <p:nvPr/>
          </p:nvSpPr>
          <p:spPr>
            <a:xfrm>
              <a:off x="5655550" y="1605573"/>
              <a:ext cx="253750" cy="493156"/>
            </a:xfrm>
            <a:custGeom>
              <a:avLst/>
              <a:gdLst/>
              <a:ahLst/>
              <a:cxnLst/>
              <a:rect l="l" t="t" r="r" b="b"/>
              <a:pathLst>
                <a:path w="4877" h="8784" extrusionOk="0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6;p29">
              <a:extLst>
                <a:ext uri="{FF2B5EF4-FFF2-40B4-BE49-F238E27FC236}">
                  <a16:creationId xmlns:a16="http://schemas.microsoft.com/office/drawing/2014/main" id="{F0DAC746-3921-42B4-95EF-A3A53CEB9758}"/>
                </a:ext>
              </a:extLst>
            </p:cNvPr>
            <p:cNvSpPr/>
            <p:nvPr/>
          </p:nvSpPr>
          <p:spPr>
            <a:xfrm>
              <a:off x="5571000" y="1417775"/>
              <a:ext cx="422848" cy="100102"/>
            </a:xfrm>
            <a:custGeom>
              <a:avLst/>
              <a:gdLst/>
              <a:ahLst/>
              <a:cxnLst/>
              <a:rect l="l" t="t" r="r" b="b"/>
              <a:pathLst>
                <a:path w="8127" h="1783" extrusionOk="0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;p29">
              <a:extLst>
                <a:ext uri="{FF2B5EF4-FFF2-40B4-BE49-F238E27FC236}">
                  <a16:creationId xmlns:a16="http://schemas.microsoft.com/office/drawing/2014/main" id="{53CDA798-A732-4F30-9903-A34EB90E7F16}"/>
                </a:ext>
              </a:extLst>
            </p:cNvPr>
            <p:cNvSpPr/>
            <p:nvPr/>
          </p:nvSpPr>
          <p:spPr>
            <a:xfrm>
              <a:off x="5650659" y="2253128"/>
              <a:ext cx="263532" cy="284306"/>
            </a:xfrm>
            <a:custGeom>
              <a:avLst/>
              <a:gdLst/>
              <a:ahLst/>
              <a:cxnLst/>
              <a:rect l="l" t="t" r="r" b="b"/>
              <a:pathLst>
                <a:path w="5065" h="5064" extrusionOk="0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8;p29">
              <a:extLst>
                <a:ext uri="{FF2B5EF4-FFF2-40B4-BE49-F238E27FC236}">
                  <a16:creationId xmlns:a16="http://schemas.microsoft.com/office/drawing/2014/main" id="{BECEA5F2-1455-4072-88B0-08C61A717AF3}"/>
                </a:ext>
              </a:extLst>
            </p:cNvPr>
            <p:cNvSpPr/>
            <p:nvPr/>
          </p:nvSpPr>
          <p:spPr>
            <a:xfrm>
              <a:off x="5668558" y="2272441"/>
              <a:ext cx="227735" cy="245736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9;p29">
              <a:extLst>
                <a:ext uri="{FF2B5EF4-FFF2-40B4-BE49-F238E27FC236}">
                  <a16:creationId xmlns:a16="http://schemas.microsoft.com/office/drawing/2014/main" id="{98F2CC71-6BEC-4C13-834B-CD66D32791D1}"/>
                </a:ext>
              </a:extLst>
            </p:cNvPr>
            <p:cNvSpPr/>
            <p:nvPr/>
          </p:nvSpPr>
          <p:spPr>
            <a:xfrm>
              <a:off x="5756386" y="2179412"/>
              <a:ext cx="50469" cy="1561884"/>
            </a:xfrm>
            <a:custGeom>
              <a:avLst/>
              <a:gdLst/>
              <a:ahLst/>
              <a:cxnLst/>
              <a:rect l="l" t="t" r="r" b="b"/>
              <a:pathLst>
                <a:path w="970" h="27820" extrusionOk="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0;p29">
              <a:extLst>
                <a:ext uri="{FF2B5EF4-FFF2-40B4-BE49-F238E27FC236}">
                  <a16:creationId xmlns:a16="http://schemas.microsoft.com/office/drawing/2014/main" id="{90367D4F-4669-4C23-8658-AD1B0F26D3E2}"/>
                </a:ext>
              </a:extLst>
            </p:cNvPr>
            <p:cNvSpPr/>
            <p:nvPr/>
          </p:nvSpPr>
          <p:spPr>
            <a:xfrm>
              <a:off x="5689682" y="2110973"/>
              <a:ext cx="182209" cy="361558"/>
            </a:xfrm>
            <a:custGeom>
              <a:avLst/>
              <a:gdLst/>
              <a:ahLst/>
              <a:cxnLst/>
              <a:rect l="l" t="t" r="r" b="b"/>
              <a:pathLst>
                <a:path w="3502" h="6440" extrusionOk="0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1;p29">
              <a:extLst>
                <a:ext uri="{FF2B5EF4-FFF2-40B4-BE49-F238E27FC236}">
                  <a16:creationId xmlns:a16="http://schemas.microsoft.com/office/drawing/2014/main" id="{DA06CFC6-0529-4E76-A969-F59FCD7E8032}"/>
                </a:ext>
              </a:extLst>
            </p:cNvPr>
            <p:cNvSpPr/>
            <p:nvPr/>
          </p:nvSpPr>
          <p:spPr>
            <a:xfrm>
              <a:off x="5762890" y="2200465"/>
              <a:ext cx="35849" cy="87807"/>
            </a:xfrm>
            <a:custGeom>
              <a:avLst/>
              <a:gdLst/>
              <a:ahLst/>
              <a:cxnLst/>
              <a:rect l="l" t="t" r="r" b="b"/>
              <a:pathLst>
                <a:path w="689" h="1564" extrusionOk="0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2;p29">
              <a:extLst>
                <a:ext uri="{FF2B5EF4-FFF2-40B4-BE49-F238E27FC236}">
                  <a16:creationId xmlns:a16="http://schemas.microsoft.com/office/drawing/2014/main" id="{45E9BF59-1361-44B7-AFD8-E4B164947D60}"/>
                </a:ext>
              </a:extLst>
            </p:cNvPr>
            <p:cNvSpPr/>
            <p:nvPr/>
          </p:nvSpPr>
          <p:spPr>
            <a:xfrm>
              <a:off x="5762890" y="2303993"/>
              <a:ext cx="35849" cy="24647"/>
            </a:xfrm>
            <a:custGeom>
              <a:avLst/>
              <a:gdLst/>
              <a:ahLst/>
              <a:cxnLst/>
              <a:rect l="l" t="t" r="r" b="b"/>
              <a:pathLst>
                <a:path w="689" h="439" extrusionOk="0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3;p29">
              <a:extLst>
                <a:ext uri="{FF2B5EF4-FFF2-40B4-BE49-F238E27FC236}">
                  <a16:creationId xmlns:a16="http://schemas.microsoft.com/office/drawing/2014/main" id="{C22C11C5-7951-47CD-B59D-DCF16015D0C8}"/>
                </a:ext>
              </a:extLst>
            </p:cNvPr>
            <p:cNvSpPr/>
            <p:nvPr/>
          </p:nvSpPr>
          <p:spPr>
            <a:xfrm>
              <a:off x="5762890" y="2342620"/>
              <a:ext cx="35849" cy="24590"/>
            </a:xfrm>
            <a:custGeom>
              <a:avLst/>
              <a:gdLst/>
              <a:ahLst/>
              <a:cxnLst/>
              <a:rect l="l" t="t" r="r" b="b"/>
              <a:pathLst>
                <a:path w="689" h="438" extrusionOk="0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173;p38">
            <a:extLst>
              <a:ext uri="{FF2B5EF4-FFF2-40B4-BE49-F238E27FC236}">
                <a16:creationId xmlns:a16="http://schemas.microsoft.com/office/drawing/2014/main" id="{A9A05341-9F4F-46C3-8D5A-0A9735542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163"/>
            <a:ext cx="8229600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Description</a:t>
            </a:r>
            <a:endParaRPr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3544E66-8E2D-4A6C-B0A4-9866F2D451EC}"/>
              </a:ext>
            </a:extLst>
          </p:cNvPr>
          <p:cNvSpPr txBox="1"/>
          <p:nvPr/>
        </p:nvSpPr>
        <p:spPr>
          <a:xfrm>
            <a:off x="4304156" y="151581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Under those conditions, each queue in the system is a M/M/1 queue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C200C31-DA7A-4431-AA9D-E2840771BF46}"/>
                  </a:ext>
                </a:extLst>
              </p:cNvPr>
              <p:cNvSpPr txBox="1"/>
              <p:nvPr/>
            </p:nvSpPr>
            <p:spPr>
              <a:xfrm>
                <a:off x="6178676" y="3614812"/>
                <a:ext cx="670180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C200C31-DA7A-4431-AA9D-E2840771B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676" y="3614812"/>
                <a:ext cx="670180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51187E51-541D-48D5-9CC2-7CF5A42EFE13}"/>
              </a:ext>
            </a:extLst>
          </p:cNvPr>
          <p:cNvSpPr txBox="1"/>
          <p:nvPr/>
        </p:nvSpPr>
        <p:spPr>
          <a:xfrm>
            <a:off x="4304156" y="234757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For convenience, we define vectors λ⃗ and μ ⃗ whose elements denote the rate of EV arrival (λ⃗) and station service (μ⃗), respectively. Customers enter one of the stations after the charging station selection and this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lets us consider a constraint such that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			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`	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		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is equal to λ.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90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/>
          <p:nvPr/>
        </p:nvSpPr>
        <p:spPr>
          <a:xfrm>
            <a:off x="8206410" y="158217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9"/>
          <p:cNvSpPr/>
          <p:nvPr/>
        </p:nvSpPr>
        <p:spPr>
          <a:xfrm>
            <a:off x="454142" y="158217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17" name="Google Shape;117;p29"/>
          <p:cNvGrpSpPr/>
          <p:nvPr/>
        </p:nvGrpSpPr>
        <p:grpSpPr>
          <a:xfrm>
            <a:off x="1012763" y="1398711"/>
            <a:ext cx="1884613" cy="849359"/>
            <a:chOff x="1012763" y="1321336"/>
            <a:chExt cx="1884613" cy="849359"/>
          </a:xfrm>
        </p:grpSpPr>
        <p:sp>
          <p:nvSpPr>
            <p:cNvPr id="118" name="Google Shape;118;p29"/>
            <p:cNvSpPr txBox="1"/>
            <p:nvPr/>
          </p:nvSpPr>
          <p:spPr>
            <a:xfrm>
              <a:off x="1012775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29"/>
            <p:cNvSpPr txBox="1"/>
            <p:nvPr/>
          </p:nvSpPr>
          <p:spPr>
            <a:xfrm>
              <a:off x="1012763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0" name="Google Shape;120;p29"/>
          <p:cNvGrpSpPr/>
          <p:nvPr/>
        </p:nvGrpSpPr>
        <p:grpSpPr>
          <a:xfrm>
            <a:off x="6223050" y="1398711"/>
            <a:ext cx="1884603" cy="849359"/>
            <a:chOff x="6223050" y="1321336"/>
            <a:chExt cx="1884603" cy="849359"/>
          </a:xfrm>
        </p:grpSpPr>
        <p:sp>
          <p:nvSpPr>
            <p:cNvPr id="121" name="Google Shape;121;p29"/>
            <p:cNvSpPr txBox="1"/>
            <p:nvPr/>
          </p:nvSpPr>
          <p:spPr>
            <a:xfrm>
              <a:off x="6223053" y="166819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9"/>
            <p:cNvSpPr txBox="1"/>
            <p:nvPr/>
          </p:nvSpPr>
          <p:spPr>
            <a:xfrm>
              <a:off x="6223050" y="13213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3" name="Google Shape;123;p29"/>
          <p:cNvGrpSpPr/>
          <p:nvPr/>
        </p:nvGrpSpPr>
        <p:grpSpPr>
          <a:xfrm>
            <a:off x="8306852" y="1682650"/>
            <a:ext cx="281478" cy="281482"/>
            <a:chOff x="2685825" y="840375"/>
            <a:chExt cx="481900" cy="481825"/>
          </a:xfrm>
        </p:grpSpPr>
        <p:sp>
          <p:nvSpPr>
            <p:cNvPr id="124" name="Google Shape;124;p29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6" name="Google Shape;126;p29"/>
          <p:cNvSpPr/>
          <p:nvPr/>
        </p:nvSpPr>
        <p:spPr>
          <a:xfrm>
            <a:off x="8206408" y="2645710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75" y="0"/>
                </a:moveTo>
                <a:cubicBezTo>
                  <a:pt x="4382" y="0"/>
                  <a:pt x="0" y="4382"/>
                  <a:pt x="0" y="9787"/>
                </a:cubicBezTo>
                <a:cubicBezTo>
                  <a:pt x="0" y="15181"/>
                  <a:pt x="4382" y="19562"/>
                  <a:pt x="9775" y="19562"/>
                </a:cubicBezTo>
                <a:cubicBezTo>
                  <a:pt x="15181" y="19562"/>
                  <a:pt x="19562" y="15181"/>
                  <a:pt x="19562" y="9787"/>
                </a:cubicBezTo>
                <a:cubicBezTo>
                  <a:pt x="19562" y="4382"/>
                  <a:pt x="15181" y="0"/>
                  <a:pt x="97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454300" y="2645710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6" y="0"/>
                </a:moveTo>
                <a:cubicBezTo>
                  <a:pt x="4370" y="0"/>
                  <a:pt x="1" y="4382"/>
                  <a:pt x="1" y="9787"/>
                </a:cubicBezTo>
                <a:cubicBezTo>
                  <a:pt x="1" y="15181"/>
                  <a:pt x="4370" y="19562"/>
                  <a:pt x="9776" y="19562"/>
                </a:cubicBezTo>
                <a:cubicBezTo>
                  <a:pt x="15181" y="19562"/>
                  <a:pt x="19551" y="15181"/>
                  <a:pt x="19551" y="9787"/>
                </a:cubicBezTo>
                <a:cubicBezTo>
                  <a:pt x="19551" y="4382"/>
                  <a:pt x="15181" y="0"/>
                  <a:pt x="9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28" name="Google Shape;128;p29"/>
          <p:cNvGrpSpPr/>
          <p:nvPr/>
        </p:nvGrpSpPr>
        <p:grpSpPr>
          <a:xfrm>
            <a:off x="1012763" y="2462258"/>
            <a:ext cx="1884613" cy="849328"/>
            <a:chOff x="1012763" y="2388136"/>
            <a:chExt cx="1884613" cy="849328"/>
          </a:xfrm>
        </p:grpSpPr>
        <p:sp>
          <p:nvSpPr>
            <p:cNvPr id="129" name="Google Shape;129;p29"/>
            <p:cNvSpPr txBox="1"/>
            <p:nvPr/>
          </p:nvSpPr>
          <p:spPr>
            <a:xfrm>
              <a:off x="1012763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0" name="Google Shape;130;p29"/>
            <p:cNvSpPr txBox="1"/>
            <p:nvPr/>
          </p:nvSpPr>
          <p:spPr>
            <a:xfrm>
              <a:off x="1012775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29"/>
          <p:cNvGrpSpPr/>
          <p:nvPr/>
        </p:nvGrpSpPr>
        <p:grpSpPr>
          <a:xfrm>
            <a:off x="6243600" y="2462258"/>
            <a:ext cx="1884603" cy="849328"/>
            <a:chOff x="6243600" y="2388136"/>
            <a:chExt cx="1884603" cy="849328"/>
          </a:xfrm>
        </p:grpSpPr>
        <p:sp>
          <p:nvSpPr>
            <p:cNvPr id="132" name="Google Shape;132;p29"/>
            <p:cNvSpPr txBox="1"/>
            <p:nvPr/>
          </p:nvSpPr>
          <p:spPr>
            <a:xfrm>
              <a:off x="6243600" y="238813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3" name="Google Shape;133;p29"/>
            <p:cNvSpPr txBox="1"/>
            <p:nvPr/>
          </p:nvSpPr>
          <p:spPr>
            <a:xfrm>
              <a:off x="6243603" y="2734964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29"/>
          <p:cNvGrpSpPr/>
          <p:nvPr/>
        </p:nvGrpSpPr>
        <p:grpSpPr>
          <a:xfrm>
            <a:off x="553634" y="2745193"/>
            <a:ext cx="283458" cy="283458"/>
            <a:chOff x="5651375" y="3806450"/>
            <a:chExt cx="481825" cy="481825"/>
          </a:xfrm>
        </p:grpSpPr>
        <p:sp>
          <p:nvSpPr>
            <p:cNvPr id="135" name="Google Shape;135;p29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9" name="Google Shape;139;p29"/>
          <p:cNvSpPr/>
          <p:nvPr/>
        </p:nvSpPr>
        <p:spPr>
          <a:xfrm>
            <a:off x="8336965" y="2745198"/>
            <a:ext cx="217317" cy="283449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8204409" y="3709226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7" y="1"/>
                </a:moveTo>
                <a:cubicBezTo>
                  <a:pt x="4382" y="1"/>
                  <a:pt x="0" y="4382"/>
                  <a:pt x="0" y="9788"/>
                </a:cubicBezTo>
                <a:cubicBezTo>
                  <a:pt x="0" y="15181"/>
                  <a:pt x="4382" y="19563"/>
                  <a:pt x="9787" y="19563"/>
                </a:cubicBezTo>
                <a:cubicBezTo>
                  <a:pt x="15181" y="19563"/>
                  <a:pt x="19562" y="15181"/>
                  <a:pt x="19562" y="9788"/>
                </a:cubicBezTo>
                <a:cubicBezTo>
                  <a:pt x="19562" y="4382"/>
                  <a:pt x="15181" y="1"/>
                  <a:pt x="97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454298" y="3709226"/>
            <a:ext cx="482128" cy="482424"/>
          </a:xfrm>
          <a:custGeom>
            <a:avLst/>
            <a:gdLst/>
            <a:ahLst/>
            <a:cxnLst/>
            <a:rect l="l" t="t" r="r" b="b"/>
            <a:pathLst>
              <a:path w="19551" h="19563" extrusionOk="0">
                <a:moveTo>
                  <a:pt x="9775" y="1"/>
                </a:moveTo>
                <a:cubicBezTo>
                  <a:pt x="4370" y="1"/>
                  <a:pt x="0" y="4382"/>
                  <a:pt x="0" y="9788"/>
                </a:cubicBezTo>
                <a:cubicBezTo>
                  <a:pt x="0" y="15181"/>
                  <a:pt x="4370" y="19563"/>
                  <a:pt x="9775" y="19563"/>
                </a:cubicBezTo>
                <a:cubicBezTo>
                  <a:pt x="15169" y="19563"/>
                  <a:pt x="19550" y="15181"/>
                  <a:pt x="19550" y="9788"/>
                </a:cubicBezTo>
                <a:cubicBezTo>
                  <a:pt x="19550" y="4382"/>
                  <a:pt x="15169" y="1"/>
                  <a:pt x="97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42" name="Google Shape;142;p29"/>
          <p:cNvGrpSpPr/>
          <p:nvPr/>
        </p:nvGrpSpPr>
        <p:grpSpPr>
          <a:xfrm>
            <a:off x="1012763" y="3525774"/>
            <a:ext cx="1884613" cy="849328"/>
            <a:chOff x="1012763" y="3448399"/>
            <a:chExt cx="1884613" cy="849328"/>
          </a:xfrm>
        </p:grpSpPr>
        <p:sp>
          <p:nvSpPr>
            <p:cNvPr id="143" name="Google Shape;143;p29"/>
            <p:cNvSpPr txBox="1"/>
            <p:nvPr/>
          </p:nvSpPr>
          <p:spPr>
            <a:xfrm>
              <a:off x="1012763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4" name="Google Shape;144;p29"/>
            <p:cNvSpPr txBox="1"/>
            <p:nvPr/>
          </p:nvSpPr>
          <p:spPr>
            <a:xfrm>
              <a:off x="1012775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29"/>
          <p:cNvGrpSpPr/>
          <p:nvPr/>
        </p:nvGrpSpPr>
        <p:grpSpPr>
          <a:xfrm>
            <a:off x="6243600" y="3525774"/>
            <a:ext cx="1884603" cy="849328"/>
            <a:chOff x="6243600" y="3448399"/>
            <a:chExt cx="1884603" cy="849328"/>
          </a:xfrm>
        </p:grpSpPr>
        <p:sp>
          <p:nvSpPr>
            <p:cNvPr id="146" name="Google Shape;146;p29"/>
            <p:cNvSpPr txBox="1"/>
            <p:nvPr/>
          </p:nvSpPr>
          <p:spPr>
            <a:xfrm>
              <a:off x="6243600" y="344839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7" name="Google Shape;147;p29"/>
            <p:cNvSpPr txBox="1"/>
            <p:nvPr/>
          </p:nvSpPr>
          <p:spPr>
            <a:xfrm>
              <a:off x="6243603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29"/>
          <p:cNvGrpSpPr/>
          <p:nvPr/>
        </p:nvGrpSpPr>
        <p:grpSpPr>
          <a:xfrm>
            <a:off x="585684" y="3836787"/>
            <a:ext cx="219345" cy="227301"/>
            <a:chOff x="3357325" y="2093500"/>
            <a:chExt cx="311525" cy="322825"/>
          </a:xfrm>
        </p:grpSpPr>
        <p:sp>
          <p:nvSpPr>
            <p:cNvPr id="149" name="Google Shape;149;p29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grpSp>
        <p:nvGrpSpPr>
          <p:cNvPr id="153" name="Google Shape;153;p29"/>
          <p:cNvGrpSpPr/>
          <p:nvPr/>
        </p:nvGrpSpPr>
        <p:grpSpPr>
          <a:xfrm>
            <a:off x="3123406" y="1425365"/>
            <a:ext cx="2870442" cy="2923309"/>
            <a:chOff x="3123406" y="1347990"/>
            <a:chExt cx="2870442" cy="2923309"/>
          </a:xfrm>
        </p:grpSpPr>
        <p:sp>
          <p:nvSpPr>
            <p:cNvPr id="154" name="Google Shape;154;p29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extrusionOk="0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fill="none" extrusionOk="0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3500973" y="1990071"/>
              <a:ext cx="1899103" cy="1899175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extrusionOk="0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fill="none" extrusionOk="0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extrusionOk="0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fill="none" extrusionOk="0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4258350" y="2245544"/>
              <a:ext cx="391147" cy="52076"/>
            </a:xfrm>
            <a:custGeom>
              <a:avLst/>
              <a:gdLst/>
              <a:ahLst/>
              <a:cxnLst/>
              <a:rect l="l" t="t" r="r" b="b"/>
              <a:pathLst>
                <a:path w="5408" h="720" extrusionOk="0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5067733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5112940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3776771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3627552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extrusionOk="0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fill="none" extrusionOk="0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extrusionOk="0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fill="none" extrusionOk="0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3885267" y="2550780"/>
              <a:ext cx="1137278" cy="140243"/>
            </a:xfrm>
            <a:custGeom>
              <a:avLst/>
              <a:gdLst/>
              <a:ahLst/>
              <a:cxnLst/>
              <a:rect l="l" t="t" r="r" b="b"/>
              <a:pathLst>
                <a:path w="15724" h="1939" extrusionOk="0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3892066" y="2672874"/>
              <a:ext cx="1123680" cy="11355"/>
            </a:xfrm>
            <a:custGeom>
              <a:avLst/>
              <a:gdLst/>
              <a:ahLst/>
              <a:cxnLst/>
              <a:rect l="l" t="t" r="r" b="b"/>
              <a:pathLst>
                <a:path w="15536" h="157" fill="none" extrusionOk="0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4984046" y="2577904"/>
              <a:ext cx="38551" cy="113120"/>
            </a:xfrm>
            <a:custGeom>
              <a:avLst/>
              <a:gdLst/>
              <a:ahLst/>
              <a:cxnLst/>
              <a:rect l="l" t="t" r="r" b="b"/>
              <a:pathLst>
                <a:path w="533" h="1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3885267" y="2550780"/>
              <a:ext cx="47591" cy="140243"/>
            </a:xfrm>
            <a:custGeom>
              <a:avLst/>
              <a:gdLst/>
              <a:ahLst/>
              <a:cxnLst/>
              <a:rect l="l" t="t" r="r" b="b"/>
              <a:pathLst>
                <a:path w="658" h="1939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extrusionOk="0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fill="none" extrusionOk="0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3892066" y="2342756"/>
              <a:ext cx="1123680" cy="341458"/>
            </a:xfrm>
            <a:custGeom>
              <a:avLst/>
              <a:gdLst/>
              <a:ahLst/>
              <a:cxnLst/>
              <a:rect l="l" t="t" r="r" b="b"/>
              <a:pathLst>
                <a:path w="15536" h="4721" extrusionOk="0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4115931" y="2342756"/>
              <a:ext cx="422827" cy="341458"/>
            </a:xfrm>
            <a:custGeom>
              <a:avLst/>
              <a:gdLst/>
              <a:ahLst/>
              <a:cxnLst/>
              <a:rect l="l" t="t" r="r" b="b"/>
              <a:pathLst>
                <a:path w="5846" h="4721" extrusionOk="0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4416610" y="2342756"/>
              <a:ext cx="248734" cy="341458"/>
            </a:xfrm>
            <a:custGeom>
              <a:avLst/>
              <a:gdLst/>
              <a:ahLst/>
              <a:cxnLst/>
              <a:rect l="l" t="t" r="r" b="b"/>
              <a:pathLst>
                <a:path w="3439" h="4721" extrusionOk="0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4525107" y="2342756"/>
              <a:ext cx="251049" cy="341458"/>
            </a:xfrm>
            <a:custGeom>
              <a:avLst/>
              <a:gdLst/>
              <a:ahLst/>
              <a:cxnLst/>
              <a:rect l="l" t="t" r="r" b="b"/>
              <a:pathLst>
                <a:path w="3471" h="4721" extrusionOk="0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extrusionOk="0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fill="none" extrusionOk="0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extrusionOk="0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extrusionOk="0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828777" y="3373760"/>
              <a:ext cx="149284" cy="106321"/>
            </a:xfrm>
            <a:custGeom>
              <a:avLst/>
              <a:gdLst/>
              <a:ahLst/>
              <a:cxnLst/>
              <a:rect l="l" t="t" r="r" b="b"/>
              <a:pathLst>
                <a:path w="2064" h="1470" extrusionOk="0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968954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3973439" y="3480014"/>
              <a:ext cx="4629" cy="72"/>
            </a:xfrm>
            <a:custGeom>
              <a:avLst/>
              <a:gdLst/>
              <a:ahLst/>
              <a:cxnLst/>
              <a:rect l="l" t="t" r="r" b="b"/>
              <a:pathLst>
                <a:path w="64" h="1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3828777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898866" y="3373760"/>
              <a:ext cx="13598" cy="2314"/>
            </a:xfrm>
            <a:custGeom>
              <a:avLst/>
              <a:gdLst/>
              <a:ahLst/>
              <a:cxnLst/>
              <a:rect l="l" t="t" r="r" b="b"/>
              <a:pathLst>
                <a:path w="188" h="32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3912391" y="3373760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extrusionOk="0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fill="none" extrusionOk="0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extrusionOk="0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4938839" y="3480014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4934355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079017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079017" y="3457375"/>
              <a:ext cx="2387" cy="2387"/>
            </a:xfrm>
            <a:custGeom>
              <a:avLst/>
              <a:gdLst/>
              <a:ahLst/>
              <a:cxnLst/>
              <a:rect l="l" t="t" r="r" b="b"/>
              <a:pathLst>
                <a:path w="33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5081331" y="3457375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5083573" y="34551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5092615" y="3448333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4934355" y="3391843"/>
              <a:ext cx="24953" cy="88240"/>
            </a:xfrm>
            <a:custGeom>
              <a:avLst/>
              <a:gdLst/>
              <a:ahLst/>
              <a:cxnLst/>
              <a:rect l="l" t="t" r="r" b="b"/>
              <a:pathLst>
                <a:path w="345" h="1220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4997644" y="3373760"/>
              <a:ext cx="15912" cy="2314"/>
            </a:xfrm>
            <a:custGeom>
              <a:avLst/>
              <a:gdLst/>
              <a:ahLst/>
              <a:cxnLst/>
              <a:rect l="l" t="t" r="r" b="b"/>
              <a:pathLst>
                <a:path w="220" h="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4997644" y="3373760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4054883" y="3287831"/>
              <a:ext cx="798134" cy="190004"/>
            </a:xfrm>
            <a:custGeom>
              <a:avLst/>
              <a:gdLst/>
              <a:ahLst/>
              <a:cxnLst/>
              <a:rect l="l" t="t" r="r" b="b"/>
              <a:pathLst>
                <a:path w="11035" h="2627" extrusionOk="0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4269634" y="3310471"/>
              <a:ext cx="368581" cy="90482"/>
            </a:xfrm>
            <a:custGeom>
              <a:avLst/>
              <a:gdLst/>
              <a:ahLst/>
              <a:cxnLst/>
              <a:rect l="l" t="t" r="r" b="b"/>
              <a:pathLst>
                <a:path w="5096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extrusionOk="0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fill="none" extrusionOk="0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4163380" y="3240382"/>
              <a:ext cx="581079" cy="22639"/>
            </a:xfrm>
            <a:custGeom>
              <a:avLst/>
              <a:gdLst/>
              <a:ahLst/>
              <a:cxnLst/>
              <a:rect l="l" t="t" r="r" b="b"/>
              <a:pathLst>
                <a:path w="8034" h="313" extrusionOk="0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4251551" y="3201902"/>
              <a:ext cx="406987" cy="15912"/>
            </a:xfrm>
            <a:custGeom>
              <a:avLst/>
              <a:gdLst/>
              <a:ahLst/>
              <a:cxnLst/>
              <a:rect l="l" t="t" r="r" b="b"/>
              <a:pathLst>
                <a:path w="5627" h="220" extrusionOk="0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072966" y="3021075"/>
              <a:ext cx="761898" cy="101765"/>
            </a:xfrm>
            <a:custGeom>
              <a:avLst/>
              <a:gdLst/>
              <a:ahLst/>
              <a:cxnLst/>
              <a:rect l="l" t="t" r="r" b="b"/>
              <a:pathLst>
                <a:path w="10534" h="1407" extrusionOk="0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3717966" y="2896738"/>
              <a:ext cx="282656" cy="235137"/>
            </a:xfrm>
            <a:custGeom>
              <a:avLst/>
              <a:gdLst/>
              <a:ahLst/>
              <a:cxnLst/>
              <a:rect l="l" t="t" r="r" b="b"/>
              <a:pathLst>
                <a:path w="3908" h="3251" extrusionOk="0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3819736" y="3095648"/>
              <a:ext cx="180891" cy="36236"/>
            </a:xfrm>
            <a:custGeom>
              <a:avLst/>
              <a:gdLst/>
              <a:ahLst/>
              <a:cxnLst/>
              <a:rect l="l" t="t" r="r" b="b"/>
              <a:pathLst>
                <a:path w="2501" h="50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3717966" y="2896738"/>
              <a:ext cx="92796" cy="176407"/>
            </a:xfrm>
            <a:custGeom>
              <a:avLst/>
              <a:gdLst/>
              <a:ahLst/>
              <a:cxnLst/>
              <a:rect l="l" t="t" r="r" b="b"/>
              <a:pathLst>
                <a:path w="1283" h="2439" fill="none" extrusionOk="0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extrusionOk="0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fill="none" extrusionOk="0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extrusionOk="0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fill="none" extrusionOk="0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3993836" y="298259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724765" y="2894424"/>
              <a:ext cx="300738" cy="223926"/>
            </a:xfrm>
            <a:custGeom>
              <a:avLst/>
              <a:gdLst/>
              <a:ahLst/>
              <a:cxnLst/>
              <a:rect l="l" t="t" r="r" b="b"/>
              <a:pathLst>
                <a:path w="4158" h="3096" extrusionOk="0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724765" y="2901223"/>
              <a:ext cx="300738" cy="217127"/>
            </a:xfrm>
            <a:custGeom>
              <a:avLst/>
              <a:gdLst/>
              <a:ahLst/>
              <a:cxnLst/>
              <a:rect l="l" t="t" r="r" b="b"/>
              <a:pathLst>
                <a:path w="4158" h="3002" fill="none" extrusionOk="0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3810694" y="2894424"/>
              <a:ext cx="6871" cy="2387"/>
            </a:xfrm>
            <a:custGeom>
              <a:avLst/>
              <a:gdLst/>
              <a:ahLst/>
              <a:cxnLst/>
              <a:rect l="l" t="t" r="r" b="b"/>
              <a:pathLst>
                <a:path w="95" h="3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4913957" y="2901223"/>
              <a:ext cx="275929" cy="230652"/>
            </a:xfrm>
            <a:custGeom>
              <a:avLst/>
              <a:gdLst/>
              <a:ahLst/>
              <a:cxnLst/>
              <a:rect l="l" t="t" r="r" b="b"/>
              <a:pathLst>
                <a:path w="3815" h="3189" extrusionOk="0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913957" y="3073081"/>
              <a:ext cx="260090" cy="58802"/>
            </a:xfrm>
            <a:custGeom>
              <a:avLst/>
              <a:gdLst/>
              <a:ahLst/>
              <a:cxnLst/>
              <a:rect l="l" t="t" r="r" b="b"/>
              <a:pathLst>
                <a:path w="3596" h="813" fill="none" extrusionOk="0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5117497" y="2901223"/>
              <a:ext cx="72400" cy="171922"/>
            </a:xfrm>
            <a:custGeom>
              <a:avLst/>
              <a:gdLst/>
              <a:ahLst/>
              <a:cxnLst/>
              <a:rect l="l" t="t" r="r" b="b"/>
              <a:pathLst>
                <a:path w="1001" h="2377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extrusionOk="0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fill="none" extrusionOk="0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extrusionOk="0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fill="none" extrusionOk="0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5090373" y="2894424"/>
              <a:ext cx="20396" cy="6871"/>
            </a:xfrm>
            <a:custGeom>
              <a:avLst/>
              <a:gdLst/>
              <a:ahLst/>
              <a:cxnLst/>
              <a:rect l="l" t="t" r="r" b="b"/>
              <a:pathLst>
                <a:path w="282" h="95" extrusionOk="0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4882349" y="2901223"/>
              <a:ext cx="237451" cy="149284"/>
            </a:xfrm>
            <a:custGeom>
              <a:avLst/>
              <a:gdLst/>
              <a:ahLst/>
              <a:cxnLst/>
              <a:rect l="l" t="t" r="r" b="b"/>
              <a:pathLst>
                <a:path w="3283" h="2064" extrusionOk="0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4882349" y="3002992"/>
              <a:ext cx="9113" cy="47519"/>
            </a:xfrm>
            <a:custGeom>
              <a:avLst/>
              <a:gdLst/>
              <a:ahLst/>
              <a:cxnLst/>
              <a:rect l="l" t="t" r="r" b="b"/>
              <a:pathLst>
                <a:path w="126" h="657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891390" y="3000678"/>
              <a:ext cx="2314" cy="2387"/>
            </a:xfrm>
            <a:custGeom>
              <a:avLst/>
              <a:gdLst/>
              <a:ahLst/>
              <a:cxnLst/>
              <a:rect l="l" t="t" r="r" b="b"/>
              <a:pathLst>
                <a:path w="32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4893633" y="299843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110698" y="2901223"/>
              <a:ext cx="9113" cy="72"/>
            </a:xfrm>
            <a:custGeom>
              <a:avLst/>
              <a:gdLst/>
              <a:ahLst/>
              <a:cxnLst/>
              <a:rect l="l" t="t" r="r" b="b"/>
              <a:pathLst>
                <a:path w="12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extrusionOk="0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fill="none" extrusionOk="0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123406" y="1610262"/>
              <a:ext cx="2661001" cy="2661001"/>
            </a:xfrm>
            <a:custGeom>
              <a:avLst/>
              <a:gdLst/>
              <a:ahLst/>
              <a:cxnLst/>
              <a:rect l="l" t="t" r="r" b="b"/>
              <a:pathLst>
                <a:path w="36791" h="36791" extrusionOk="0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393971" y="1562813"/>
              <a:ext cx="67916" cy="183133"/>
            </a:xfrm>
            <a:custGeom>
              <a:avLst/>
              <a:gdLst/>
              <a:ahLst/>
              <a:cxnLst/>
              <a:rect l="l" t="t" r="r" b="b"/>
              <a:pathLst>
                <a:path w="939" h="2532" extrusionOk="0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4954680" y="1506250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4954680" y="1727799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4441492" y="1409037"/>
              <a:ext cx="615001" cy="508752"/>
            </a:xfrm>
            <a:custGeom>
              <a:avLst/>
              <a:gdLst/>
              <a:ahLst/>
              <a:cxnLst/>
              <a:rect l="l" t="t" r="r" b="b"/>
              <a:pathLst>
                <a:path w="8503" h="7034" extrusionOk="0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4977319" y="1347990"/>
              <a:ext cx="115362" cy="626284"/>
            </a:xfrm>
            <a:custGeom>
              <a:avLst/>
              <a:gdLst/>
              <a:ahLst/>
              <a:cxnLst/>
              <a:rect l="l" t="t" r="r" b="b"/>
              <a:pathLst>
                <a:path w="1595" h="8659" extrusionOk="0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4572628" y="1553771"/>
              <a:ext cx="352741" cy="210328"/>
            </a:xfrm>
            <a:custGeom>
              <a:avLst/>
              <a:gdLst/>
              <a:ahLst/>
              <a:cxnLst/>
              <a:rect l="l" t="t" r="r" b="b"/>
              <a:pathLst>
                <a:path w="4877" h="2908" extrusionOk="0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71000" y="1466900"/>
              <a:ext cx="422848" cy="2804374"/>
            </a:xfrm>
            <a:custGeom>
              <a:avLst/>
              <a:gdLst/>
              <a:ahLst/>
              <a:cxnLst/>
              <a:rect l="l" t="t" r="r" b="b"/>
              <a:pathLst>
                <a:path w="8127" h="49951" extrusionOk="0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5571000" y="3904464"/>
              <a:ext cx="422848" cy="366835"/>
            </a:xfrm>
            <a:custGeom>
              <a:avLst/>
              <a:gdLst/>
              <a:ahLst/>
              <a:cxnLst/>
              <a:rect l="l" t="t" r="r" b="b"/>
              <a:pathLst>
                <a:path w="8127" h="6534" extrusionOk="0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5571000" y="3774605"/>
              <a:ext cx="422848" cy="122896"/>
            </a:xfrm>
            <a:custGeom>
              <a:avLst/>
              <a:gdLst/>
              <a:ahLst/>
              <a:cxnLst/>
              <a:rect l="l" t="t" r="r" b="b"/>
              <a:pathLst>
                <a:path w="8127" h="2189" extrusionOk="0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655550" y="1605573"/>
              <a:ext cx="253750" cy="493156"/>
            </a:xfrm>
            <a:custGeom>
              <a:avLst/>
              <a:gdLst/>
              <a:ahLst/>
              <a:cxnLst/>
              <a:rect l="l" t="t" r="r" b="b"/>
              <a:pathLst>
                <a:path w="4877" h="8784" extrusionOk="0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571000" y="1417775"/>
              <a:ext cx="422848" cy="100102"/>
            </a:xfrm>
            <a:custGeom>
              <a:avLst/>
              <a:gdLst/>
              <a:ahLst/>
              <a:cxnLst/>
              <a:rect l="l" t="t" r="r" b="b"/>
              <a:pathLst>
                <a:path w="8127" h="1783" extrusionOk="0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650659" y="2253128"/>
              <a:ext cx="263532" cy="284306"/>
            </a:xfrm>
            <a:custGeom>
              <a:avLst/>
              <a:gdLst/>
              <a:ahLst/>
              <a:cxnLst/>
              <a:rect l="l" t="t" r="r" b="b"/>
              <a:pathLst>
                <a:path w="5065" h="5064" extrusionOk="0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668558" y="2272441"/>
              <a:ext cx="227735" cy="245736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756386" y="2179412"/>
              <a:ext cx="50469" cy="1561884"/>
            </a:xfrm>
            <a:custGeom>
              <a:avLst/>
              <a:gdLst/>
              <a:ahLst/>
              <a:cxnLst/>
              <a:rect l="l" t="t" r="r" b="b"/>
              <a:pathLst>
                <a:path w="970" h="27820" extrusionOk="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689682" y="2110973"/>
              <a:ext cx="182209" cy="361558"/>
            </a:xfrm>
            <a:custGeom>
              <a:avLst/>
              <a:gdLst/>
              <a:ahLst/>
              <a:cxnLst/>
              <a:rect l="l" t="t" r="r" b="b"/>
              <a:pathLst>
                <a:path w="3502" h="6440" extrusionOk="0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762890" y="2200465"/>
              <a:ext cx="35849" cy="87807"/>
            </a:xfrm>
            <a:custGeom>
              <a:avLst/>
              <a:gdLst/>
              <a:ahLst/>
              <a:cxnLst/>
              <a:rect l="l" t="t" r="r" b="b"/>
              <a:pathLst>
                <a:path w="689" h="1564" extrusionOk="0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762890" y="2303993"/>
              <a:ext cx="35849" cy="24647"/>
            </a:xfrm>
            <a:custGeom>
              <a:avLst/>
              <a:gdLst/>
              <a:ahLst/>
              <a:cxnLst/>
              <a:rect l="l" t="t" r="r" b="b"/>
              <a:pathLst>
                <a:path w="689" h="439" extrusionOk="0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762890" y="2342620"/>
              <a:ext cx="35849" cy="24590"/>
            </a:xfrm>
            <a:custGeom>
              <a:avLst/>
              <a:gdLst/>
              <a:ahLst/>
              <a:cxnLst/>
              <a:rect l="l" t="t" r="r" b="b"/>
              <a:pathLst>
                <a:path w="689" h="438" extrusionOk="0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9"/>
          <p:cNvGrpSpPr/>
          <p:nvPr/>
        </p:nvGrpSpPr>
        <p:grpSpPr>
          <a:xfrm>
            <a:off x="8303877" y="3809703"/>
            <a:ext cx="283458" cy="264562"/>
            <a:chOff x="1492675" y="4420975"/>
            <a:chExt cx="481825" cy="438525"/>
          </a:xfrm>
        </p:grpSpPr>
        <p:sp>
          <p:nvSpPr>
            <p:cNvPr id="295" name="Google Shape;295;p29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0" name="Google Shape;300;p29"/>
          <p:cNvGrpSpPr/>
          <p:nvPr/>
        </p:nvGrpSpPr>
        <p:grpSpPr>
          <a:xfrm>
            <a:off x="553640" y="1677351"/>
            <a:ext cx="283458" cy="283458"/>
            <a:chOff x="1492675" y="2620775"/>
            <a:chExt cx="481825" cy="481825"/>
          </a:xfrm>
        </p:grpSpPr>
        <p:sp>
          <p:nvSpPr>
            <p:cNvPr id="301" name="Google Shape;301;p29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30"/>
          <p:cNvCxnSpPr>
            <a:stCxn id="308" idx="1"/>
          </p:cNvCxnSpPr>
          <p:nvPr/>
        </p:nvCxnSpPr>
        <p:spPr>
          <a:xfrm flipH="1">
            <a:off x="6164900" y="2939300"/>
            <a:ext cx="1090500" cy="491400"/>
          </a:xfrm>
          <a:prstGeom prst="bentConnector3">
            <a:avLst>
              <a:gd name="adj1" fmla="val 38512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9" name="Google Shape;309;p30"/>
          <p:cNvSpPr/>
          <p:nvPr/>
        </p:nvSpPr>
        <p:spPr>
          <a:xfrm>
            <a:off x="2555400" y="2592300"/>
            <a:ext cx="4033200" cy="4125300"/>
          </a:xfrm>
          <a:prstGeom prst="arc">
            <a:avLst>
              <a:gd name="adj1" fmla="val 10810440"/>
              <a:gd name="adj2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2834748" y="2795748"/>
            <a:ext cx="3528798" cy="1697663"/>
          </a:xfrm>
          <a:custGeom>
            <a:avLst/>
            <a:gdLst/>
            <a:ahLst/>
            <a:cxnLst/>
            <a:rect l="l" t="t" r="r" b="b"/>
            <a:pathLst>
              <a:path w="51982" h="25007" extrusionOk="0">
                <a:moveTo>
                  <a:pt x="26007" y="1"/>
                </a:moveTo>
                <a:lnTo>
                  <a:pt x="24694" y="32"/>
                </a:lnTo>
                <a:lnTo>
                  <a:pt x="23412" y="126"/>
                </a:lnTo>
                <a:lnTo>
                  <a:pt x="22131" y="282"/>
                </a:lnTo>
                <a:lnTo>
                  <a:pt x="20881" y="501"/>
                </a:lnTo>
                <a:lnTo>
                  <a:pt x="19630" y="782"/>
                </a:lnTo>
                <a:lnTo>
                  <a:pt x="18442" y="1126"/>
                </a:lnTo>
                <a:lnTo>
                  <a:pt x="17255" y="1501"/>
                </a:lnTo>
                <a:lnTo>
                  <a:pt x="16098" y="1970"/>
                </a:lnTo>
                <a:lnTo>
                  <a:pt x="14973" y="2439"/>
                </a:lnTo>
                <a:lnTo>
                  <a:pt x="13848" y="3001"/>
                </a:lnTo>
                <a:lnTo>
                  <a:pt x="12785" y="3595"/>
                </a:lnTo>
                <a:lnTo>
                  <a:pt x="11753" y="4252"/>
                </a:lnTo>
                <a:lnTo>
                  <a:pt x="10753" y="4939"/>
                </a:lnTo>
                <a:lnTo>
                  <a:pt x="9784" y="5689"/>
                </a:lnTo>
                <a:lnTo>
                  <a:pt x="8846" y="6471"/>
                </a:lnTo>
                <a:lnTo>
                  <a:pt x="7940" y="7284"/>
                </a:lnTo>
                <a:lnTo>
                  <a:pt x="7096" y="8159"/>
                </a:lnTo>
                <a:lnTo>
                  <a:pt x="6252" y="9065"/>
                </a:lnTo>
                <a:lnTo>
                  <a:pt x="5502" y="10003"/>
                </a:lnTo>
                <a:lnTo>
                  <a:pt x="4752" y="11003"/>
                </a:lnTo>
                <a:lnTo>
                  <a:pt x="4095" y="12003"/>
                </a:lnTo>
                <a:lnTo>
                  <a:pt x="3439" y="13066"/>
                </a:lnTo>
                <a:lnTo>
                  <a:pt x="2845" y="14129"/>
                </a:lnTo>
                <a:lnTo>
                  <a:pt x="2314" y="15254"/>
                </a:lnTo>
                <a:lnTo>
                  <a:pt x="1845" y="16380"/>
                </a:lnTo>
                <a:lnTo>
                  <a:pt x="1407" y="17536"/>
                </a:lnTo>
                <a:lnTo>
                  <a:pt x="1032" y="18724"/>
                </a:lnTo>
                <a:lnTo>
                  <a:pt x="720" y="19943"/>
                </a:lnTo>
                <a:lnTo>
                  <a:pt x="438" y="21193"/>
                </a:lnTo>
                <a:lnTo>
                  <a:pt x="251" y="22443"/>
                </a:lnTo>
                <a:lnTo>
                  <a:pt x="94" y="23725"/>
                </a:lnTo>
                <a:lnTo>
                  <a:pt x="1" y="25007"/>
                </a:lnTo>
                <a:lnTo>
                  <a:pt x="51982" y="25007"/>
                </a:lnTo>
                <a:lnTo>
                  <a:pt x="51919" y="23725"/>
                </a:lnTo>
                <a:lnTo>
                  <a:pt x="51763" y="22443"/>
                </a:lnTo>
                <a:lnTo>
                  <a:pt x="51544" y="21193"/>
                </a:lnTo>
                <a:lnTo>
                  <a:pt x="51294" y="19943"/>
                </a:lnTo>
                <a:lnTo>
                  <a:pt x="50981" y="18724"/>
                </a:lnTo>
                <a:lnTo>
                  <a:pt x="50606" y="17536"/>
                </a:lnTo>
                <a:lnTo>
                  <a:pt x="50169" y="16380"/>
                </a:lnTo>
                <a:lnTo>
                  <a:pt x="49669" y="15254"/>
                </a:lnTo>
                <a:lnTo>
                  <a:pt x="49137" y="14129"/>
                </a:lnTo>
                <a:lnTo>
                  <a:pt x="48543" y="13066"/>
                </a:lnTo>
                <a:lnTo>
                  <a:pt x="47918" y="12003"/>
                </a:lnTo>
                <a:lnTo>
                  <a:pt x="47230" y="11003"/>
                </a:lnTo>
                <a:lnTo>
                  <a:pt x="46512" y="10003"/>
                </a:lnTo>
                <a:lnTo>
                  <a:pt x="45730" y="9065"/>
                </a:lnTo>
                <a:lnTo>
                  <a:pt x="44917" y="8159"/>
                </a:lnTo>
                <a:lnTo>
                  <a:pt x="44074" y="7284"/>
                </a:lnTo>
                <a:lnTo>
                  <a:pt x="43167" y="6471"/>
                </a:lnTo>
                <a:lnTo>
                  <a:pt x="42229" y="5689"/>
                </a:lnTo>
                <a:lnTo>
                  <a:pt x="41260" y="4939"/>
                </a:lnTo>
                <a:lnTo>
                  <a:pt x="40260" y="4252"/>
                </a:lnTo>
                <a:lnTo>
                  <a:pt x="39197" y="3595"/>
                </a:lnTo>
                <a:lnTo>
                  <a:pt x="38135" y="3001"/>
                </a:lnTo>
                <a:lnTo>
                  <a:pt x="37041" y="2439"/>
                </a:lnTo>
                <a:lnTo>
                  <a:pt x="35915" y="1970"/>
                </a:lnTo>
                <a:lnTo>
                  <a:pt x="34759" y="1501"/>
                </a:lnTo>
                <a:lnTo>
                  <a:pt x="33571" y="1126"/>
                </a:lnTo>
                <a:lnTo>
                  <a:pt x="32352" y="782"/>
                </a:lnTo>
                <a:lnTo>
                  <a:pt x="31133" y="501"/>
                </a:lnTo>
                <a:lnTo>
                  <a:pt x="29883" y="282"/>
                </a:lnTo>
                <a:lnTo>
                  <a:pt x="28601" y="126"/>
                </a:lnTo>
                <a:lnTo>
                  <a:pt x="27320" y="32"/>
                </a:lnTo>
                <a:lnTo>
                  <a:pt x="26007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2042500" y="4496299"/>
            <a:ext cx="5079375" cy="201153"/>
          </a:xfrm>
          <a:custGeom>
            <a:avLst/>
            <a:gdLst/>
            <a:ahLst/>
            <a:cxnLst/>
            <a:rect l="l" t="t" r="r" b="b"/>
            <a:pathLst>
              <a:path w="65016" h="2407" extrusionOk="0">
                <a:moveTo>
                  <a:pt x="1001" y="0"/>
                </a:moveTo>
                <a:lnTo>
                  <a:pt x="782" y="31"/>
                </a:lnTo>
                <a:lnTo>
                  <a:pt x="625" y="94"/>
                </a:lnTo>
                <a:lnTo>
                  <a:pt x="438" y="188"/>
                </a:lnTo>
                <a:lnTo>
                  <a:pt x="282" y="313"/>
                </a:lnTo>
                <a:lnTo>
                  <a:pt x="188" y="438"/>
                </a:lnTo>
                <a:lnTo>
                  <a:pt x="94" y="625"/>
                </a:lnTo>
                <a:lnTo>
                  <a:pt x="32" y="813"/>
                </a:lnTo>
                <a:lnTo>
                  <a:pt x="0" y="1000"/>
                </a:lnTo>
                <a:lnTo>
                  <a:pt x="0" y="1407"/>
                </a:lnTo>
                <a:lnTo>
                  <a:pt x="32" y="1626"/>
                </a:lnTo>
                <a:lnTo>
                  <a:pt x="94" y="1813"/>
                </a:lnTo>
                <a:lnTo>
                  <a:pt x="188" y="1969"/>
                </a:lnTo>
                <a:lnTo>
                  <a:pt x="282" y="2126"/>
                </a:lnTo>
                <a:lnTo>
                  <a:pt x="438" y="2251"/>
                </a:lnTo>
                <a:lnTo>
                  <a:pt x="625" y="2344"/>
                </a:lnTo>
                <a:lnTo>
                  <a:pt x="782" y="2376"/>
                </a:lnTo>
                <a:lnTo>
                  <a:pt x="1001" y="2407"/>
                </a:lnTo>
                <a:lnTo>
                  <a:pt x="64015" y="2407"/>
                </a:lnTo>
                <a:lnTo>
                  <a:pt x="64234" y="2376"/>
                </a:lnTo>
                <a:lnTo>
                  <a:pt x="64422" y="2344"/>
                </a:lnTo>
                <a:lnTo>
                  <a:pt x="64578" y="2251"/>
                </a:lnTo>
                <a:lnTo>
                  <a:pt x="64734" y="2126"/>
                </a:lnTo>
                <a:lnTo>
                  <a:pt x="64859" y="1969"/>
                </a:lnTo>
                <a:lnTo>
                  <a:pt x="64953" y="1813"/>
                </a:lnTo>
                <a:lnTo>
                  <a:pt x="65016" y="1626"/>
                </a:lnTo>
                <a:lnTo>
                  <a:pt x="65016" y="1407"/>
                </a:lnTo>
                <a:lnTo>
                  <a:pt x="65016" y="1000"/>
                </a:lnTo>
                <a:lnTo>
                  <a:pt x="65016" y="813"/>
                </a:lnTo>
                <a:lnTo>
                  <a:pt x="64953" y="625"/>
                </a:lnTo>
                <a:lnTo>
                  <a:pt x="64859" y="438"/>
                </a:lnTo>
                <a:lnTo>
                  <a:pt x="64734" y="313"/>
                </a:lnTo>
                <a:lnTo>
                  <a:pt x="64578" y="188"/>
                </a:lnTo>
                <a:lnTo>
                  <a:pt x="64422" y="94"/>
                </a:lnTo>
                <a:lnTo>
                  <a:pt x="64234" y="31"/>
                </a:lnTo>
                <a:lnTo>
                  <a:pt x="640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2654696" y="3294802"/>
            <a:ext cx="2556943" cy="1123214"/>
          </a:xfrm>
          <a:custGeom>
            <a:avLst/>
            <a:gdLst/>
            <a:ahLst/>
            <a:cxnLst/>
            <a:rect l="l" t="t" r="r" b="b"/>
            <a:pathLst>
              <a:path w="30601" h="13442" extrusionOk="0">
                <a:moveTo>
                  <a:pt x="18848" y="1"/>
                </a:moveTo>
                <a:lnTo>
                  <a:pt x="18192" y="32"/>
                </a:lnTo>
                <a:lnTo>
                  <a:pt x="17535" y="95"/>
                </a:lnTo>
                <a:lnTo>
                  <a:pt x="16879" y="188"/>
                </a:lnTo>
                <a:lnTo>
                  <a:pt x="16848" y="188"/>
                </a:lnTo>
                <a:lnTo>
                  <a:pt x="15597" y="407"/>
                </a:lnTo>
                <a:lnTo>
                  <a:pt x="14410" y="657"/>
                </a:lnTo>
                <a:lnTo>
                  <a:pt x="13284" y="970"/>
                </a:lnTo>
                <a:lnTo>
                  <a:pt x="12253" y="1314"/>
                </a:lnTo>
                <a:lnTo>
                  <a:pt x="11284" y="1689"/>
                </a:lnTo>
                <a:lnTo>
                  <a:pt x="10377" y="2064"/>
                </a:lnTo>
                <a:lnTo>
                  <a:pt x="9533" y="2470"/>
                </a:lnTo>
                <a:lnTo>
                  <a:pt x="8783" y="2845"/>
                </a:lnTo>
                <a:lnTo>
                  <a:pt x="8127" y="3252"/>
                </a:lnTo>
                <a:lnTo>
                  <a:pt x="7533" y="3595"/>
                </a:lnTo>
                <a:lnTo>
                  <a:pt x="6595" y="4221"/>
                </a:lnTo>
                <a:lnTo>
                  <a:pt x="6033" y="4627"/>
                </a:lnTo>
                <a:lnTo>
                  <a:pt x="5845" y="4783"/>
                </a:lnTo>
                <a:lnTo>
                  <a:pt x="5345" y="4908"/>
                </a:lnTo>
                <a:lnTo>
                  <a:pt x="4876" y="5033"/>
                </a:lnTo>
                <a:lnTo>
                  <a:pt x="4439" y="5189"/>
                </a:lnTo>
                <a:lnTo>
                  <a:pt x="4032" y="5377"/>
                </a:lnTo>
                <a:lnTo>
                  <a:pt x="3657" y="5565"/>
                </a:lnTo>
                <a:lnTo>
                  <a:pt x="3282" y="5815"/>
                </a:lnTo>
                <a:lnTo>
                  <a:pt x="2969" y="6065"/>
                </a:lnTo>
                <a:lnTo>
                  <a:pt x="2657" y="6315"/>
                </a:lnTo>
                <a:lnTo>
                  <a:pt x="2344" y="6596"/>
                </a:lnTo>
                <a:lnTo>
                  <a:pt x="2094" y="6877"/>
                </a:lnTo>
                <a:lnTo>
                  <a:pt x="1844" y="7190"/>
                </a:lnTo>
                <a:lnTo>
                  <a:pt x="1625" y="7503"/>
                </a:lnTo>
                <a:lnTo>
                  <a:pt x="1219" y="8159"/>
                </a:lnTo>
                <a:lnTo>
                  <a:pt x="906" y="8784"/>
                </a:lnTo>
                <a:lnTo>
                  <a:pt x="625" y="9441"/>
                </a:lnTo>
                <a:lnTo>
                  <a:pt x="438" y="10034"/>
                </a:lnTo>
                <a:lnTo>
                  <a:pt x="281" y="10597"/>
                </a:lnTo>
                <a:lnTo>
                  <a:pt x="156" y="11097"/>
                </a:lnTo>
                <a:lnTo>
                  <a:pt x="31" y="11847"/>
                </a:lnTo>
                <a:lnTo>
                  <a:pt x="0" y="12129"/>
                </a:lnTo>
                <a:lnTo>
                  <a:pt x="31" y="12347"/>
                </a:lnTo>
                <a:lnTo>
                  <a:pt x="125" y="12566"/>
                </a:lnTo>
                <a:lnTo>
                  <a:pt x="219" y="12723"/>
                </a:lnTo>
                <a:lnTo>
                  <a:pt x="375" y="12879"/>
                </a:lnTo>
                <a:lnTo>
                  <a:pt x="563" y="13004"/>
                </a:lnTo>
                <a:lnTo>
                  <a:pt x="781" y="13129"/>
                </a:lnTo>
                <a:lnTo>
                  <a:pt x="1000" y="13191"/>
                </a:lnTo>
                <a:lnTo>
                  <a:pt x="1219" y="13285"/>
                </a:lnTo>
                <a:lnTo>
                  <a:pt x="1657" y="13379"/>
                </a:lnTo>
                <a:lnTo>
                  <a:pt x="2032" y="13410"/>
                </a:lnTo>
                <a:lnTo>
                  <a:pt x="2407" y="13441"/>
                </a:lnTo>
                <a:lnTo>
                  <a:pt x="2376" y="13160"/>
                </a:lnTo>
                <a:lnTo>
                  <a:pt x="2376" y="12879"/>
                </a:lnTo>
                <a:lnTo>
                  <a:pt x="2376" y="12504"/>
                </a:lnTo>
                <a:lnTo>
                  <a:pt x="2438" y="12129"/>
                </a:lnTo>
                <a:lnTo>
                  <a:pt x="2532" y="11754"/>
                </a:lnTo>
                <a:lnTo>
                  <a:pt x="2626" y="11410"/>
                </a:lnTo>
                <a:lnTo>
                  <a:pt x="2782" y="11066"/>
                </a:lnTo>
                <a:lnTo>
                  <a:pt x="2969" y="10722"/>
                </a:lnTo>
                <a:lnTo>
                  <a:pt x="3157" y="10441"/>
                </a:lnTo>
                <a:lnTo>
                  <a:pt x="3407" y="10128"/>
                </a:lnTo>
                <a:lnTo>
                  <a:pt x="3657" y="9878"/>
                </a:lnTo>
                <a:lnTo>
                  <a:pt x="3938" y="9628"/>
                </a:lnTo>
                <a:lnTo>
                  <a:pt x="4220" y="9441"/>
                </a:lnTo>
                <a:lnTo>
                  <a:pt x="4532" y="9253"/>
                </a:lnTo>
                <a:lnTo>
                  <a:pt x="4876" y="9097"/>
                </a:lnTo>
                <a:lnTo>
                  <a:pt x="5220" y="8972"/>
                </a:lnTo>
                <a:lnTo>
                  <a:pt x="5595" y="8878"/>
                </a:lnTo>
                <a:lnTo>
                  <a:pt x="5970" y="8815"/>
                </a:lnTo>
                <a:lnTo>
                  <a:pt x="6439" y="8784"/>
                </a:lnTo>
                <a:lnTo>
                  <a:pt x="6877" y="8815"/>
                </a:lnTo>
                <a:lnTo>
                  <a:pt x="7283" y="8878"/>
                </a:lnTo>
                <a:lnTo>
                  <a:pt x="7689" y="9003"/>
                </a:lnTo>
                <a:lnTo>
                  <a:pt x="8096" y="9159"/>
                </a:lnTo>
                <a:lnTo>
                  <a:pt x="8439" y="9347"/>
                </a:lnTo>
                <a:lnTo>
                  <a:pt x="8783" y="9566"/>
                </a:lnTo>
                <a:lnTo>
                  <a:pt x="9127" y="9847"/>
                </a:lnTo>
                <a:lnTo>
                  <a:pt x="9408" y="10128"/>
                </a:lnTo>
                <a:lnTo>
                  <a:pt x="9659" y="10441"/>
                </a:lnTo>
                <a:lnTo>
                  <a:pt x="9877" y="10785"/>
                </a:lnTo>
                <a:lnTo>
                  <a:pt x="10096" y="11160"/>
                </a:lnTo>
                <a:lnTo>
                  <a:pt x="10221" y="11535"/>
                </a:lnTo>
                <a:lnTo>
                  <a:pt x="10346" y="11972"/>
                </a:lnTo>
                <a:lnTo>
                  <a:pt x="10409" y="12379"/>
                </a:lnTo>
                <a:lnTo>
                  <a:pt x="10440" y="12816"/>
                </a:lnTo>
                <a:lnTo>
                  <a:pt x="10440" y="12910"/>
                </a:lnTo>
                <a:lnTo>
                  <a:pt x="10440" y="13004"/>
                </a:lnTo>
                <a:lnTo>
                  <a:pt x="10471" y="13129"/>
                </a:lnTo>
                <a:lnTo>
                  <a:pt x="10534" y="13191"/>
                </a:lnTo>
                <a:lnTo>
                  <a:pt x="10596" y="13285"/>
                </a:lnTo>
                <a:lnTo>
                  <a:pt x="10659" y="13348"/>
                </a:lnTo>
                <a:lnTo>
                  <a:pt x="10753" y="13379"/>
                </a:lnTo>
                <a:lnTo>
                  <a:pt x="10846" y="13410"/>
                </a:lnTo>
                <a:lnTo>
                  <a:pt x="10940" y="13441"/>
                </a:lnTo>
                <a:lnTo>
                  <a:pt x="19161" y="13441"/>
                </a:lnTo>
                <a:lnTo>
                  <a:pt x="19255" y="13410"/>
                </a:lnTo>
                <a:lnTo>
                  <a:pt x="19348" y="13379"/>
                </a:lnTo>
                <a:lnTo>
                  <a:pt x="19442" y="13348"/>
                </a:lnTo>
                <a:lnTo>
                  <a:pt x="19505" y="13285"/>
                </a:lnTo>
                <a:lnTo>
                  <a:pt x="19567" y="13191"/>
                </a:lnTo>
                <a:lnTo>
                  <a:pt x="19630" y="13098"/>
                </a:lnTo>
                <a:lnTo>
                  <a:pt x="19661" y="13004"/>
                </a:lnTo>
                <a:lnTo>
                  <a:pt x="19661" y="12910"/>
                </a:lnTo>
                <a:lnTo>
                  <a:pt x="19661" y="12879"/>
                </a:lnTo>
                <a:lnTo>
                  <a:pt x="19661" y="12504"/>
                </a:lnTo>
                <a:lnTo>
                  <a:pt x="19723" y="12129"/>
                </a:lnTo>
                <a:lnTo>
                  <a:pt x="19817" y="11754"/>
                </a:lnTo>
                <a:lnTo>
                  <a:pt x="19911" y="11410"/>
                </a:lnTo>
                <a:lnTo>
                  <a:pt x="20067" y="11066"/>
                </a:lnTo>
                <a:lnTo>
                  <a:pt x="20255" y="10722"/>
                </a:lnTo>
                <a:lnTo>
                  <a:pt x="20442" y="10441"/>
                </a:lnTo>
                <a:lnTo>
                  <a:pt x="20692" y="10128"/>
                </a:lnTo>
                <a:lnTo>
                  <a:pt x="20942" y="9878"/>
                </a:lnTo>
                <a:lnTo>
                  <a:pt x="21224" y="9628"/>
                </a:lnTo>
                <a:lnTo>
                  <a:pt x="21505" y="9441"/>
                </a:lnTo>
                <a:lnTo>
                  <a:pt x="21818" y="9253"/>
                </a:lnTo>
                <a:lnTo>
                  <a:pt x="22161" y="9097"/>
                </a:lnTo>
                <a:lnTo>
                  <a:pt x="22505" y="8972"/>
                </a:lnTo>
                <a:lnTo>
                  <a:pt x="22880" y="8878"/>
                </a:lnTo>
                <a:lnTo>
                  <a:pt x="23255" y="8815"/>
                </a:lnTo>
                <a:lnTo>
                  <a:pt x="23724" y="8784"/>
                </a:lnTo>
                <a:lnTo>
                  <a:pt x="24162" y="8815"/>
                </a:lnTo>
                <a:lnTo>
                  <a:pt x="24568" y="8878"/>
                </a:lnTo>
                <a:lnTo>
                  <a:pt x="24975" y="9003"/>
                </a:lnTo>
                <a:lnTo>
                  <a:pt x="25381" y="9159"/>
                </a:lnTo>
                <a:lnTo>
                  <a:pt x="25756" y="9347"/>
                </a:lnTo>
                <a:lnTo>
                  <a:pt x="26100" y="9566"/>
                </a:lnTo>
                <a:lnTo>
                  <a:pt x="26412" y="9847"/>
                </a:lnTo>
                <a:lnTo>
                  <a:pt x="26694" y="10128"/>
                </a:lnTo>
                <a:lnTo>
                  <a:pt x="26944" y="10441"/>
                </a:lnTo>
                <a:lnTo>
                  <a:pt x="27194" y="10785"/>
                </a:lnTo>
                <a:lnTo>
                  <a:pt x="27381" y="11160"/>
                </a:lnTo>
                <a:lnTo>
                  <a:pt x="27538" y="11535"/>
                </a:lnTo>
                <a:lnTo>
                  <a:pt x="27632" y="11972"/>
                </a:lnTo>
                <a:lnTo>
                  <a:pt x="27694" y="12379"/>
                </a:lnTo>
                <a:lnTo>
                  <a:pt x="27725" y="12816"/>
                </a:lnTo>
                <a:lnTo>
                  <a:pt x="27725" y="13129"/>
                </a:lnTo>
                <a:lnTo>
                  <a:pt x="27694" y="13441"/>
                </a:lnTo>
                <a:lnTo>
                  <a:pt x="28257" y="13441"/>
                </a:lnTo>
                <a:lnTo>
                  <a:pt x="28382" y="13316"/>
                </a:lnTo>
                <a:lnTo>
                  <a:pt x="28694" y="12973"/>
                </a:lnTo>
                <a:lnTo>
                  <a:pt x="29101" y="12410"/>
                </a:lnTo>
                <a:lnTo>
                  <a:pt x="29351" y="12066"/>
                </a:lnTo>
                <a:lnTo>
                  <a:pt x="29569" y="11660"/>
                </a:lnTo>
                <a:lnTo>
                  <a:pt x="29820" y="11222"/>
                </a:lnTo>
                <a:lnTo>
                  <a:pt x="30038" y="10753"/>
                </a:lnTo>
                <a:lnTo>
                  <a:pt x="30226" y="10222"/>
                </a:lnTo>
                <a:lnTo>
                  <a:pt x="30382" y="9659"/>
                </a:lnTo>
                <a:lnTo>
                  <a:pt x="30507" y="9065"/>
                </a:lnTo>
                <a:lnTo>
                  <a:pt x="30601" y="8409"/>
                </a:lnTo>
                <a:lnTo>
                  <a:pt x="30601" y="7753"/>
                </a:lnTo>
                <a:lnTo>
                  <a:pt x="30570" y="7065"/>
                </a:lnTo>
                <a:lnTo>
                  <a:pt x="30445" y="6346"/>
                </a:lnTo>
                <a:lnTo>
                  <a:pt x="30320" y="5721"/>
                </a:lnTo>
                <a:lnTo>
                  <a:pt x="30132" y="5127"/>
                </a:lnTo>
                <a:lnTo>
                  <a:pt x="29913" y="4564"/>
                </a:lnTo>
                <a:lnTo>
                  <a:pt x="29695" y="4064"/>
                </a:lnTo>
                <a:lnTo>
                  <a:pt x="29444" y="3627"/>
                </a:lnTo>
                <a:lnTo>
                  <a:pt x="29194" y="3220"/>
                </a:lnTo>
                <a:lnTo>
                  <a:pt x="28944" y="2845"/>
                </a:lnTo>
                <a:lnTo>
                  <a:pt x="28726" y="2533"/>
                </a:lnTo>
                <a:lnTo>
                  <a:pt x="28475" y="2251"/>
                </a:lnTo>
                <a:lnTo>
                  <a:pt x="28069" y="1845"/>
                </a:lnTo>
                <a:lnTo>
                  <a:pt x="27788" y="1595"/>
                </a:lnTo>
                <a:lnTo>
                  <a:pt x="27694" y="1501"/>
                </a:lnTo>
                <a:lnTo>
                  <a:pt x="27850" y="1001"/>
                </a:lnTo>
                <a:lnTo>
                  <a:pt x="27850" y="813"/>
                </a:lnTo>
                <a:lnTo>
                  <a:pt x="27850" y="626"/>
                </a:lnTo>
                <a:lnTo>
                  <a:pt x="27788" y="470"/>
                </a:lnTo>
                <a:lnTo>
                  <a:pt x="27694" y="313"/>
                </a:lnTo>
                <a:lnTo>
                  <a:pt x="27569" y="188"/>
                </a:lnTo>
                <a:lnTo>
                  <a:pt x="27444" y="95"/>
                </a:lnTo>
                <a:lnTo>
                  <a:pt x="27256" y="32"/>
                </a:lnTo>
                <a:lnTo>
                  <a:pt x="2706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2654696" y="4303034"/>
            <a:ext cx="203797" cy="114979"/>
          </a:xfrm>
          <a:custGeom>
            <a:avLst/>
            <a:gdLst/>
            <a:ahLst/>
            <a:cxnLst/>
            <a:rect l="l" t="t" r="r" b="b"/>
            <a:pathLst>
              <a:path w="2439" h="1376" extrusionOk="0">
                <a:moveTo>
                  <a:pt x="31" y="0"/>
                </a:moveTo>
                <a:lnTo>
                  <a:pt x="0" y="63"/>
                </a:lnTo>
                <a:lnTo>
                  <a:pt x="31" y="281"/>
                </a:lnTo>
                <a:lnTo>
                  <a:pt x="125" y="500"/>
                </a:lnTo>
                <a:lnTo>
                  <a:pt x="219" y="657"/>
                </a:lnTo>
                <a:lnTo>
                  <a:pt x="375" y="813"/>
                </a:lnTo>
                <a:lnTo>
                  <a:pt x="563" y="938"/>
                </a:lnTo>
                <a:lnTo>
                  <a:pt x="781" y="1063"/>
                </a:lnTo>
                <a:lnTo>
                  <a:pt x="1000" y="1125"/>
                </a:lnTo>
                <a:lnTo>
                  <a:pt x="1219" y="1219"/>
                </a:lnTo>
                <a:lnTo>
                  <a:pt x="1657" y="1313"/>
                </a:lnTo>
                <a:lnTo>
                  <a:pt x="2032" y="1344"/>
                </a:lnTo>
                <a:lnTo>
                  <a:pt x="2407" y="1375"/>
                </a:lnTo>
                <a:lnTo>
                  <a:pt x="2376" y="1094"/>
                </a:lnTo>
                <a:lnTo>
                  <a:pt x="2376" y="813"/>
                </a:lnTo>
                <a:lnTo>
                  <a:pt x="2376" y="406"/>
                </a:lnTo>
                <a:lnTo>
                  <a:pt x="2438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4966107" y="4303034"/>
            <a:ext cx="141129" cy="114979"/>
          </a:xfrm>
          <a:custGeom>
            <a:avLst/>
            <a:gdLst/>
            <a:ahLst/>
            <a:cxnLst/>
            <a:rect l="l" t="t" r="r" b="b"/>
            <a:pathLst>
              <a:path w="1689" h="1376" extrusionOk="0">
                <a:moveTo>
                  <a:pt x="1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1063"/>
                </a:lnTo>
                <a:lnTo>
                  <a:pt x="32" y="1375"/>
                </a:lnTo>
                <a:lnTo>
                  <a:pt x="595" y="1375"/>
                </a:lnTo>
                <a:lnTo>
                  <a:pt x="938" y="1000"/>
                </a:lnTo>
                <a:lnTo>
                  <a:pt x="1282" y="594"/>
                </a:lnTo>
                <a:lnTo>
                  <a:pt x="1689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3521789" y="4303034"/>
            <a:ext cx="781012" cy="114979"/>
          </a:xfrm>
          <a:custGeom>
            <a:avLst/>
            <a:gdLst/>
            <a:ahLst/>
            <a:cxnLst/>
            <a:rect l="l" t="t" r="r" b="b"/>
            <a:pathLst>
              <a:path w="9347" h="1376" extrusionOk="0">
                <a:moveTo>
                  <a:pt x="0" y="0"/>
                </a:moveTo>
                <a:lnTo>
                  <a:pt x="32" y="375"/>
                </a:lnTo>
                <a:lnTo>
                  <a:pt x="63" y="750"/>
                </a:lnTo>
                <a:lnTo>
                  <a:pt x="63" y="844"/>
                </a:lnTo>
                <a:lnTo>
                  <a:pt x="63" y="969"/>
                </a:lnTo>
                <a:lnTo>
                  <a:pt x="94" y="1063"/>
                </a:lnTo>
                <a:lnTo>
                  <a:pt x="157" y="1125"/>
                </a:lnTo>
                <a:lnTo>
                  <a:pt x="219" y="1219"/>
                </a:lnTo>
                <a:lnTo>
                  <a:pt x="282" y="1282"/>
                </a:lnTo>
                <a:lnTo>
                  <a:pt x="376" y="1313"/>
                </a:lnTo>
                <a:lnTo>
                  <a:pt x="469" y="1344"/>
                </a:lnTo>
                <a:lnTo>
                  <a:pt x="563" y="1375"/>
                </a:lnTo>
                <a:lnTo>
                  <a:pt x="8784" y="1375"/>
                </a:lnTo>
                <a:lnTo>
                  <a:pt x="8878" y="1344"/>
                </a:lnTo>
                <a:lnTo>
                  <a:pt x="8971" y="1313"/>
                </a:lnTo>
                <a:lnTo>
                  <a:pt x="9065" y="1282"/>
                </a:lnTo>
                <a:lnTo>
                  <a:pt x="9128" y="1219"/>
                </a:lnTo>
                <a:lnTo>
                  <a:pt x="9190" y="1125"/>
                </a:lnTo>
                <a:lnTo>
                  <a:pt x="9253" y="1032"/>
                </a:lnTo>
                <a:lnTo>
                  <a:pt x="9284" y="938"/>
                </a:lnTo>
                <a:lnTo>
                  <a:pt x="9284" y="844"/>
                </a:lnTo>
                <a:lnTo>
                  <a:pt x="9284" y="813"/>
                </a:lnTo>
                <a:lnTo>
                  <a:pt x="9315" y="406"/>
                </a:lnTo>
                <a:lnTo>
                  <a:pt x="9346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2853149" y="4028791"/>
            <a:ext cx="673891" cy="334407"/>
          </a:xfrm>
          <a:custGeom>
            <a:avLst/>
            <a:gdLst/>
            <a:ahLst/>
            <a:cxnLst/>
            <a:rect l="l" t="t" r="r" b="b"/>
            <a:pathLst>
              <a:path w="8065" h="4002" extrusionOk="0">
                <a:moveTo>
                  <a:pt x="4033" y="0"/>
                </a:moveTo>
                <a:lnTo>
                  <a:pt x="3626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2" y="688"/>
                </a:lnTo>
                <a:lnTo>
                  <a:pt x="1470" y="907"/>
                </a:lnTo>
                <a:lnTo>
                  <a:pt x="1188" y="1188"/>
                </a:lnTo>
                <a:lnTo>
                  <a:pt x="938" y="1469"/>
                </a:lnTo>
                <a:lnTo>
                  <a:pt x="688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4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1" y="3220"/>
                </a:lnTo>
                <a:lnTo>
                  <a:pt x="7877" y="2813"/>
                </a:lnTo>
                <a:lnTo>
                  <a:pt x="7752" y="2438"/>
                </a:lnTo>
                <a:lnTo>
                  <a:pt x="7565" y="2094"/>
                </a:lnTo>
                <a:lnTo>
                  <a:pt x="7377" y="1782"/>
                </a:lnTo>
                <a:lnTo>
                  <a:pt x="7127" y="1469"/>
                </a:lnTo>
                <a:lnTo>
                  <a:pt x="6877" y="1188"/>
                </a:lnTo>
                <a:lnTo>
                  <a:pt x="6596" y="907"/>
                </a:lnTo>
                <a:lnTo>
                  <a:pt x="6283" y="688"/>
                </a:lnTo>
                <a:lnTo>
                  <a:pt x="5939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5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4297467" y="4028791"/>
            <a:ext cx="673975" cy="334407"/>
          </a:xfrm>
          <a:custGeom>
            <a:avLst/>
            <a:gdLst/>
            <a:ahLst/>
            <a:cxnLst/>
            <a:rect l="l" t="t" r="r" b="b"/>
            <a:pathLst>
              <a:path w="8066" h="4002" extrusionOk="0">
                <a:moveTo>
                  <a:pt x="4033" y="0"/>
                </a:moveTo>
                <a:lnTo>
                  <a:pt x="3627" y="31"/>
                </a:lnTo>
                <a:lnTo>
                  <a:pt x="3220" y="94"/>
                </a:lnTo>
                <a:lnTo>
                  <a:pt x="2845" y="188"/>
                </a:lnTo>
                <a:lnTo>
                  <a:pt x="2470" y="313"/>
                </a:lnTo>
                <a:lnTo>
                  <a:pt x="2126" y="500"/>
                </a:lnTo>
                <a:lnTo>
                  <a:pt x="1783" y="688"/>
                </a:lnTo>
                <a:lnTo>
                  <a:pt x="1470" y="907"/>
                </a:lnTo>
                <a:lnTo>
                  <a:pt x="1189" y="1188"/>
                </a:lnTo>
                <a:lnTo>
                  <a:pt x="939" y="1469"/>
                </a:lnTo>
                <a:lnTo>
                  <a:pt x="689" y="1782"/>
                </a:lnTo>
                <a:lnTo>
                  <a:pt x="501" y="2094"/>
                </a:lnTo>
                <a:lnTo>
                  <a:pt x="313" y="2438"/>
                </a:lnTo>
                <a:lnTo>
                  <a:pt x="188" y="2813"/>
                </a:lnTo>
                <a:lnTo>
                  <a:pt x="95" y="3220"/>
                </a:lnTo>
                <a:lnTo>
                  <a:pt x="32" y="3595"/>
                </a:lnTo>
                <a:lnTo>
                  <a:pt x="1" y="4001"/>
                </a:lnTo>
                <a:lnTo>
                  <a:pt x="8065" y="4001"/>
                </a:lnTo>
                <a:lnTo>
                  <a:pt x="8034" y="3595"/>
                </a:lnTo>
                <a:lnTo>
                  <a:pt x="7972" y="3220"/>
                </a:lnTo>
                <a:lnTo>
                  <a:pt x="7878" y="2813"/>
                </a:lnTo>
                <a:lnTo>
                  <a:pt x="7753" y="2438"/>
                </a:lnTo>
                <a:lnTo>
                  <a:pt x="7565" y="2094"/>
                </a:lnTo>
                <a:lnTo>
                  <a:pt x="7378" y="1782"/>
                </a:lnTo>
                <a:lnTo>
                  <a:pt x="7128" y="1469"/>
                </a:lnTo>
                <a:lnTo>
                  <a:pt x="6878" y="1188"/>
                </a:lnTo>
                <a:lnTo>
                  <a:pt x="6596" y="907"/>
                </a:lnTo>
                <a:lnTo>
                  <a:pt x="6284" y="688"/>
                </a:lnTo>
                <a:lnTo>
                  <a:pt x="5940" y="500"/>
                </a:lnTo>
                <a:lnTo>
                  <a:pt x="5596" y="313"/>
                </a:lnTo>
                <a:lnTo>
                  <a:pt x="5221" y="188"/>
                </a:lnTo>
                <a:lnTo>
                  <a:pt x="4846" y="94"/>
                </a:lnTo>
                <a:lnTo>
                  <a:pt x="4439" y="31"/>
                </a:lnTo>
                <a:lnTo>
                  <a:pt x="4033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2892338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8" y="282"/>
                </a:lnTo>
                <a:lnTo>
                  <a:pt x="1876" y="439"/>
                </a:lnTo>
                <a:lnTo>
                  <a:pt x="1563" y="626"/>
                </a:lnTo>
                <a:lnTo>
                  <a:pt x="1313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4" y="2845"/>
                </a:lnTo>
                <a:lnTo>
                  <a:pt x="32" y="3189"/>
                </a:lnTo>
                <a:lnTo>
                  <a:pt x="0" y="3564"/>
                </a:lnTo>
                <a:lnTo>
                  <a:pt x="32" y="3939"/>
                </a:lnTo>
                <a:lnTo>
                  <a:pt x="94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3" y="6315"/>
                </a:lnTo>
                <a:lnTo>
                  <a:pt x="1563" y="6503"/>
                </a:lnTo>
                <a:lnTo>
                  <a:pt x="1876" y="6690"/>
                </a:lnTo>
                <a:lnTo>
                  <a:pt x="2188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4" y="6503"/>
                </a:lnTo>
                <a:lnTo>
                  <a:pt x="5814" y="6315"/>
                </a:lnTo>
                <a:lnTo>
                  <a:pt x="6064" y="6065"/>
                </a:lnTo>
                <a:lnTo>
                  <a:pt x="6314" y="5815"/>
                </a:lnTo>
                <a:lnTo>
                  <a:pt x="6502" y="5565"/>
                </a:lnTo>
                <a:lnTo>
                  <a:pt x="6689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3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3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89" y="1876"/>
                </a:lnTo>
                <a:lnTo>
                  <a:pt x="6502" y="1595"/>
                </a:lnTo>
                <a:lnTo>
                  <a:pt x="6314" y="1314"/>
                </a:lnTo>
                <a:lnTo>
                  <a:pt x="6064" y="1064"/>
                </a:lnTo>
                <a:lnTo>
                  <a:pt x="5814" y="814"/>
                </a:lnTo>
                <a:lnTo>
                  <a:pt x="5564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2949827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4" y="32"/>
                </a:lnTo>
                <a:lnTo>
                  <a:pt x="2282" y="63"/>
                </a:lnTo>
                <a:lnTo>
                  <a:pt x="2032" y="126"/>
                </a:lnTo>
                <a:lnTo>
                  <a:pt x="1750" y="219"/>
                </a:lnTo>
                <a:lnTo>
                  <a:pt x="1500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6" y="1063"/>
                </a:lnTo>
                <a:lnTo>
                  <a:pt x="500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0" y="4502"/>
                </a:lnTo>
                <a:lnTo>
                  <a:pt x="656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0" y="5408"/>
                </a:lnTo>
                <a:lnTo>
                  <a:pt x="1750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4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7" y="4908"/>
                </a:lnTo>
                <a:lnTo>
                  <a:pt x="5095" y="4721"/>
                </a:lnTo>
                <a:lnTo>
                  <a:pt x="5251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6" y="3720"/>
                </a:lnTo>
                <a:lnTo>
                  <a:pt x="5689" y="3470"/>
                </a:lnTo>
                <a:lnTo>
                  <a:pt x="5751" y="3158"/>
                </a:lnTo>
                <a:lnTo>
                  <a:pt x="5751" y="2876"/>
                </a:lnTo>
                <a:lnTo>
                  <a:pt x="5751" y="2595"/>
                </a:lnTo>
                <a:lnTo>
                  <a:pt x="5689" y="2314"/>
                </a:lnTo>
                <a:lnTo>
                  <a:pt x="5626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1" y="1282"/>
                </a:lnTo>
                <a:lnTo>
                  <a:pt x="5095" y="1063"/>
                </a:lnTo>
                <a:lnTo>
                  <a:pt x="4907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2988933" y="4164575"/>
            <a:ext cx="402329" cy="402341"/>
          </a:xfrm>
          <a:custGeom>
            <a:avLst/>
            <a:gdLst/>
            <a:ahLst/>
            <a:cxnLst/>
            <a:rect l="l" t="t" r="r" b="b"/>
            <a:pathLst>
              <a:path w="4815" h="4815" extrusionOk="0">
                <a:moveTo>
                  <a:pt x="2158" y="0"/>
                </a:moveTo>
                <a:lnTo>
                  <a:pt x="1908" y="32"/>
                </a:lnTo>
                <a:lnTo>
                  <a:pt x="1689" y="94"/>
                </a:lnTo>
                <a:lnTo>
                  <a:pt x="1470" y="188"/>
                </a:lnTo>
                <a:lnTo>
                  <a:pt x="1251" y="282"/>
                </a:lnTo>
                <a:lnTo>
                  <a:pt x="1064" y="407"/>
                </a:lnTo>
                <a:lnTo>
                  <a:pt x="876" y="532"/>
                </a:lnTo>
                <a:lnTo>
                  <a:pt x="689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5" y="1688"/>
                </a:lnTo>
                <a:lnTo>
                  <a:pt x="32" y="1938"/>
                </a:lnTo>
                <a:lnTo>
                  <a:pt x="1" y="2157"/>
                </a:lnTo>
                <a:lnTo>
                  <a:pt x="1" y="2407"/>
                </a:lnTo>
                <a:lnTo>
                  <a:pt x="1" y="2657"/>
                </a:lnTo>
                <a:lnTo>
                  <a:pt x="32" y="2907"/>
                </a:lnTo>
                <a:lnTo>
                  <a:pt x="95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9" y="4126"/>
                </a:lnTo>
                <a:lnTo>
                  <a:pt x="876" y="4283"/>
                </a:lnTo>
                <a:lnTo>
                  <a:pt x="1064" y="4408"/>
                </a:lnTo>
                <a:lnTo>
                  <a:pt x="1251" y="4533"/>
                </a:lnTo>
                <a:lnTo>
                  <a:pt x="1470" y="4627"/>
                </a:lnTo>
                <a:lnTo>
                  <a:pt x="1689" y="4720"/>
                </a:lnTo>
                <a:lnTo>
                  <a:pt x="1908" y="4783"/>
                </a:lnTo>
                <a:lnTo>
                  <a:pt x="2158" y="4814"/>
                </a:lnTo>
                <a:lnTo>
                  <a:pt x="2658" y="4814"/>
                </a:lnTo>
                <a:lnTo>
                  <a:pt x="2908" y="4783"/>
                </a:lnTo>
                <a:lnTo>
                  <a:pt x="3127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2" y="4408"/>
                </a:lnTo>
                <a:lnTo>
                  <a:pt x="3939" y="4283"/>
                </a:lnTo>
                <a:lnTo>
                  <a:pt x="4127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7" y="3345"/>
                </a:lnTo>
                <a:lnTo>
                  <a:pt x="4721" y="3126"/>
                </a:lnTo>
                <a:lnTo>
                  <a:pt x="4783" y="2907"/>
                </a:lnTo>
                <a:lnTo>
                  <a:pt x="4815" y="2657"/>
                </a:lnTo>
                <a:lnTo>
                  <a:pt x="4815" y="2407"/>
                </a:lnTo>
                <a:lnTo>
                  <a:pt x="4815" y="2157"/>
                </a:lnTo>
                <a:lnTo>
                  <a:pt x="4783" y="1938"/>
                </a:lnTo>
                <a:lnTo>
                  <a:pt x="4721" y="1688"/>
                </a:lnTo>
                <a:lnTo>
                  <a:pt x="4627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7" y="688"/>
                </a:lnTo>
                <a:lnTo>
                  <a:pt x="3939" y="532"/>
                </a:lnTo>
                <a:lnTo>
                  <a:pt x="3752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7" y="94"/>
                </a:lnTo>
                <a:lnTo>
                  <a:pt x="2908" y="32"/>
                </a:lnTo>
                <a:lnTo>
                  <a:pt x="2658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3062130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5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0" y="1626"/>
                </a:lnTo>
                <a:lnTo>
                  <a:pt x="1094" y="1657"/>
                </a:lnTo>
                <a:lnTo>
                  <a:pt x="1219" y="1657"/>
                </a:lnTo>
                <a:lnTo>
                  <a:pt x="1313" y="1626"/>
                </a:lnTo>
                <a:lnTo>
                  <a:pt x="1375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0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3002051" y="4342140"/>
            <a:ext cx="148899" cy="112472"/>
          </a:xfrm>
          <a:custGeom>
            <a:avLst/>
            <a:gdLst/>
            <a:ahLst/>
            <a:cxnLst/>
            <a:rect l="l" t="t" r="r" b="b"/>
            <a:pathLst>
              <a:path w="1782" h="1346" extrusionOk="0">
                <a:moveTo>
                  <a:pt x="532" y="1"/>
                </a:moveTo>
                <a:lnTo>
                  <a:pt x="375" y="64"/>
                </a:lnTo>
                <a:lnTo>
                  <a:pt x="250" y="126"/>
                </a:lnTo>
                <a:lnTo>
                  <a:pt x="157" y="251"/>
                </a:lnTo>
                <a:lnTo>
                  <a:pt x="63" y="345"/>
                </a:lnTo>
                <a:lnTo>
                  <a:pt x="31" y="501"/>
                </a:lnTo>
                <a:lnTo>
                  <a:pt x="0" y="657"/>
                </a:lnTo>
                <a:lnTo>
                  <a:pt x="0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5" y="1345"/>
                </a:lnTo>
                <a:lnTo>
                  <a:pt x="813" y="1345"/>
                </a:lnTo>
                <a:lnTo>
                  <a:pt x="969" y="1283"/>
                </a:lnTo>
                <a:lnTo>
                  <a:pt x="1125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19" y="564"/>
                </a:lnTo>
                <a:lnTo>
                  <a:pt x="1751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19" y="126"/>
                </a:lnTo>
                <a:lnTo>
                  <a:pt x="1657" y="64"/>
                </a:lnTo>
                <a:lnTo>
                  <a:pt x="1594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3122209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0" y="1"/>
                </a:moveTo>
                <a:lnTo>
                  <a:pt x="406" y="32"/>
                </a:lnTo>
                <a:lnTo>
                  <a:pt x="344" y="95"/>
                </a:lnTo>
                <a:lnTo>
                  <a:pt x="281" y="157"/>
                </a:lnTo>
                <a:lnTo>
                  <a:pt x="250" y="251"/>
                </a:lnTo>
                <a:lnTo>
                  <a:pt x="31" y="939"/>
                </a:lnTo>
                <a:lnTo>
                  <a:pt x="0" y="1095"/>
                </a:lnTo>
                <a:lnTo>
                  <a:pt x="0" y="1251"/>
                </a:lnTo>
                <a:lnTo>
                  <a:pt x="31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282" y="876"/>
                </a:lnTo>
                <a:lnTo>
                  <a:pt x="1000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3216213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0" y="126"/>
                </a:lnTo>
                <a:lnTo>
                  <a:pt x="125" y="220"/>
                </a:lnTo>
                <a:lnTo>
                  <a:pt x="63" y="282"/>
                </a:lnTo>
                <a:lnTo>
                  <a:pt x="32" y="345"/>
                </a:lnTo>
                <a:lnTo>
                  <a:pt x="0" y="407"/>
                </a:lnTo>
                <a:lnTo>
                  <a:pt x="0" y="501"/>
                </a:lnTo>
                <a:lnTo>
                  <a:pt x="0" y="563"/>
                </a:lnTo>
                <a:lnTo>
                  <a:pt x="32" y="657"/>
                </a:lnTo>
                <a:lnTo>
                  <a:pt x="63" y="720"/>
                </a:lnTo>
                <a:lnTo>
                  <a:pt x="125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69" y="1282"/>
                </a:lnTo>
                <a:lnTo>
                  <a:pt x="1563" y="1189"/>
                </a:lnTo>
                <a:lnTo>
                  <a:pt x="1688" y="1095"/>
                </a:lnTo>
                <a:lnTo>
                  <a:pt x="1751" y="970"/>
                </a:lnTo>
                <a:lnTo>
                  <a:pt x="1813" y="782"/>
                </a:lnTo>
                <a:lnTo>
                  <a:pt x="1813" y="595"/>
                </a:lnTo>
                <a:lnTo>
                  <a:pt x="1782" y="438"/>
                </a:lnTo>
                <a:lnTo>
                  <a:pt x="1688" y="282"/>
                </a:lnTo>
                <a:lnTo>
                  <a:pt x="1594" y="157"/>
                </a:lnTo>
                <a:lnTo>
                  <a:pt x="1438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"/>
          <p:cNvSpPr/>
          <p:nvPr/>
        </p:nvSpPr>
        <p:spPr>
          <a:xfrm>
            <a:off x="3208359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4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63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4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4" y="1689"/>
                </a:lnTo>
                <a:lnTo>
                  <a:pt x="1188" y="1251"/>
                </a:lnTo>
                <a:lnTo>
                  <a:pt x="1313" y="1126"/>
                </a:lnTo>
                <a:lnTo>
                  <a:pt x="1407" y="1001"/>
                </a:lnTo>
                <a:lnTo>
                  <a:pt x="1438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8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8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3166579" y="4344814"/>
            <a:ext cx="44453" cy="44454"/>
          </a:xfrm>
          <a:custGeom>
            <a:avLst/>
            <a:gdLst/>
            <a:ahLst/>
            <a:cxnLst/>
            <a:rect l="l" t="t" r="r" b="b"/>
            <a:pathLst>
              <a:path w="532" h="532" extrusionOk="0">
                <a:moveTo>
                  <a:pt x="282" y="0"/>
                </a:moveTo>
                <a:lnTo>
                  <a:pt x="157" y="32"/>
                </a:lnTo>
                <a:lnTo>
                  <a:pt x="94" y="94"/>
                </a:lnTo>
                <a:lnTo>
                  <a:pt x="32" y="157"/>
                </a:lnTo>
                <a:lnTo>
                  <a:pt x="0" y="282"/>
                </a:lnTo>
                <a:lnTo>
                  <a:pt x="32" y="375"/>
                </a:lnTo>
                <a:lnTo>
                  <a:pt x="94" y="469"/>
                </a:lnTo>
                <a:lnTo>
                  <a:pt x="157" y="532"/>
                </a:lnTo>
                <a:lnTo>
                  <a:pt x="376" y="532"/>
                </a:lnTo>
                <a:lnTo>
                  <a:pt x="469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69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4336657" y="4067897"/>
            <a:ext cx="595598" cy="595616"/>
          </a:xfrm>
          <a:custGeom>
            <a:avLst/>
            <a:gdLst/>
            <a:ahLst/>
            <a:cxnLst/>
            <a:rect l="l" t="t" r="r" b="b"/>
            <a:pathLst>
              <a:path w="7128" h="7128" extrusionOk="0">
                <a:moveTo>
                  <a:pt x="3564" y="1"/>
                </a:moveTo>
                <a:lnTo>
                  <a:pt x="3189" y="32"/>
                </a:lnTo>
                <a:lnTo>
                  <a:pt x="2845" y="95"/>
                </a:lnTo>
                <a:lnTo>
                  <a:pt x="2501" y="157"/>
                </a:lnTo>
                <a:lnTo>
                  <a:pt x="2189" y="282"/>
                </a:lnTo>
                <a:lnTo>
                  <a:pt x="1876" y="439"/>
                </a:lnTo>
                <a:lnTo>
                  <a:pt x="1564" y="626"/>
                </a:lnTo>
                <a:lnTo>
                  <a:pt x="1314" y="814"/>
                </a:lnTo>
                <a:lnTo>
                  <a:pt x="1063" y="1064"/>
                </a:lnTo>
                <a:lnTo>
                  <a:pt x="813" y="1314"/>
                </a:lnTo>
                <a:lnTo>
                  <a:pt x="626" y="1595"/>
                </a:lnTo>
                <a:lnTo>
                  <a:pt x="438" y="1876"/>
                </a:lnTo>
                <a:lnTo>
                  <a:pt x="282" y="2189"/>
                </a:lnTo>
                <a:lnTo>
                  <a:pt x="157" y="2502"/>
                </a:lnTo>
                <a:lnTo>
                  <a:pt x="95" y="2845"/>
                </a:lnTo>
                <a:lnTo>
                  <a:pt x="32" y="3189"/>
                </a:lnTo>
                <a:lnTo>
                  <a:pt x="1" y="3564"/>
                </a:lnTo>
                <a:lnTo>
                  <a:pt x="32" y="3939"/>
                </a:lnTo>
                <a:lnTo>
                  <a:pt x="95" y="4283"/>
                </a:lnTo>
                <a:lnTo>
                  <a:pt x="157" y="4627"/>
                </a:lnTo>
                <a:lnTo>
                  <a:pt x="282" y="4940"/>
                </a:lnTo>
                <a:lnTo>
                  <a:pt x="438" y="5252"/>
                </a:lnTo>
                <a:lnTo>
                  <a:pt x="626" y="5565"/>
                </a:lnTo>
                <a:lnTo>
                  <a:pt x="813" y="5815"/>
                </a:lnTo>
                <a:lnTo>
                  <a:pt x="1063" y="6065"/>
                </a:lnTo>
                <a:lnTo>
                  <a:pt x="1314" y="6315"/>
                </a:lnTo>
                <a:lnTo>
                  <a:pt x="1564" y="6503"/>
                </a:lnTo>
                <a:lnTo>
                  <a:pt x="1876" y="6690"/>
                </a:lnTo>
                <a:lnTo>
                  <a:pt x="2189" y="6846"/>
                </a:lnTo>
                <a:lnTo>
                  <a:pt x="2501" y="6971"/>
                </a:lnTo>
                <a:lnTo>
                  <a:pt x="2845" y="7065"/>
                </a:lnTo>
                <a:lnTo>
                  <a:pt x="3189" y="7096"/>
                </a:lnTo>
                <a:lnTo>
                  <a:pt x="3564" y="7128"/>
                </a:lnTo>
                <a:lnTo>
                  <a:pt x="3939" y="7096"/>
                </a:lnTo>
                <a:lnTo>
                  <a:pt x="4283" y="7065"/>
                </a:lnTo>
                <a:lnTo>
                  <a:pt x="4627" y="6971"/>
                </a:lnTo>
                <a:lnTo>
                  <a:pt x="4939" y="6846"/>
                </a:lnTo>
                <a:lnTo>
                  <a:pt x="5252" y="6690"/>
                </a:lnTo>
                <a:lnTo>
                  <a:pt x="5565" y="6503"/>
                </a:lnTo>
                <a:lnTo>
                  <a:pt x="5815" y="6315"/>
                </a:lnTo>
                <a:lnTo>
                  <a:pt x="6065" y="6065"/>
                </a:lnTo>
                <a:lnTo>
                  <a:pt x="6315" y="5815"/>
                </a:lnTo>
                <a:lnTo>
                  <a:pt x="6502" y="5565"/>
                </a:lnTo>
                <a:lnTo>
                  <a:pt x="6690" y="5252"/>
                </a:lnTo>
                <a:lnTo>
                  <a:pt x="6846" y="4940"/>
                </a:lnTo>
                <a:lnTo>
                  <a:pt x="6971" y="4627"/>
                </a:lnTo>
                <a:lnTo>
                  <a:pt x="7034" y="4283"/>
                </a:lnTo>
                <a:lnTo>
                  <a:pt x="7096" y="3939"/>
                </a:lnTo>
                <a:lnTo>
                  <a:pt x="7127" y="3564"/>
                </a:lnTo>
                <a:lnTo>
                  <a:pt x="7096" y="3189"/>
                </a:lnTo>
                <a:lnTo>
                  <a:pt x="7034" y="2845"/>
                </a:lnTo>
                <a:lnTo>
                  <a:pt x="6971" y="2502"/>
                </a:lnTo>
                <a:lnTo>
                  <a:pt x="6846" y="2189"/>
                </a:lnTo>
                <a:lnTo>
                  <a:pt x="6690" y="1876"/>
                </a:lnTo>
                <a:lnTo>
                  <a:pt x="6502" y="1595"/>
                </a:lnTo>
                <a:lnTo>
                  <a:pt x="6315" y="1314"/>
                </a:lnTo>
                <a:lnTo>
                  <a:pt x="6065" y="1064"/>
                </a:lnTo>
                <a:lnTo>
                  <a:pt x="5815" y="814"/>
                </a:lnTo>
                <a:lnTo>
                  <a:pt x="5565" y="626"/>
                </a:lnTo>
                <a:lnTo>
                  <a:pt x="5252" y="439"/>
                </a:lnTo>
                <a:lnTo>
                  <a:pt x="4939" y="282"/>
                </a:lnTo>
                <a:lnTo>
                  <a:pt x="4627" y="157"/>
                </a:lnTo>
                <a:lnTo>
                  <a:pt x="4283" y="95"/>
                </a:lnTo>
                <a:lnTo>
                  <a:pt x="3939" y="32"/>
                </a:lnTo>
                <a:lnTo>
                  <a:pt x="3564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4394145" y="4125386"/>
            <a:ext cx="480623" cy="480637"/>
          </a:xfrm>
          <a:custGeom>
            <a:avLst/>
            <a:gdLst/>
            <a:ahLst/>
            <a:cxnLst/>
            <a:rect l="l" t="t" r="r" b="b"/>
            <a:pathLst>
              <a:path w="5752" h="5752" extrusionOk="0">
                <a:moveTo>
                  <a:pt x="2876" y="1"/>
                </a:moveTo>
                <a:lnTo>
                  <a:pt x="2595" y="32"/>
                </a:lnTo>
                <a:lnTo>
                  <a:pt x="2282" y="63"/>
                </a:lnTo>
                <a:lnTo>
                  <a:pt x="2032" y="126"/>
                </a:lnTo>
                <a:lnTo>
                  <a:pt x="1751" y="219"/>
                </a:lnTo>
                <a:lnTo>
                  <a:pt x="1501" y="344"/>
                </a:lnTo>
                <a:lnTo>
                  <a:pt x="1282" y="501"/>
                </a:lnTo>
                <a:lnTo>
                  <a:pt x="1032" y="657"/>
                </a:lnTo>
                <a:lnTo>
                  <a:pt x="844" y="845"/>
                </a:lnTo>
                <a:lnTo>
                  <a:pt x="657" y="1063"/>
                </a:lnTo>
                <a:lnTo>
                  <a:pt x="501" y="1282"/>
                </a:lnTo>
                <a:lnTo>
                  <a:pt x="344" y="1501"/>
                </a:lnTo>
                <a:lnTo>
                  <a:pt x="219" y="1751"/>
                </a:lnTo>
                <a:lnTo>
                  <a:pt x="125" y="2032"/>
                </a:lnTo>
                <a:lnTo>
                  <a:pt x="63" y="2314"/>
                </a:lnTo>
                <a:lnTo>
                  <a:pt x="0" y="2595"/>
                </a:lnTo>
                <a:lnTo>
                  <a:pt x="0" y="2876"/>
                </a:lnTo>
                <a:lnTo>
                  <a:pt x="0" y="3158"/>
                </a:lnTo>
                <a:lnTo>
                  <a:pt x="63" y="3470"/>
                </a:lnTo>
                <a:lnTo>
                  <a:pt x="125" y="3720"/>
                </a:lnTo>
                <a:lnTo>
                  <a:pt x="219" y="4002"/>
                </a:lnTo>
                <a:lnTo>
                  <a:pt x="344" y="4252"/>
                </a:lnTo>
                <a:lnTo>
                  <a:pt x="501" y="4502"/>
                </a:lnTo>
                <a:lnTo>
                  <a:pt x="657" y="4721"/>
                </a:lnTo>
                <a:lnTo>
                  <a:pt x="844" y="4908"/>
                </a:lnTo>
                <a:lnTo>
                  <a:pt x="1032" y="5096"/>
                </a:lnTo>
                <a:lnTo>
                  <a:pt x="1282" y="5252"/>
                </a:lnTo>
                <a:lnTo>
                  <a:pt x="1501" y="5408"/>
                </a:lnTo>
                <a:lnTo>
                  <a:pt x="1751" y="5533"/>
                </a:lnTo>
                <a:lnTo>
                  <a:pt x="2032" y="5627"/>
                </a:lnTo>
                <a:lnTo>
                  <a:pt x="2282" y="5689"/>
                </a:lnTo>
                <a:lnTo>
                  <a:pt x="2595" y="5752"/>
                </a:lnTo>
                <a:lnTo>
                  <a:pt x="3157" y="5752"/>
                </a:lnTo>
                <a:lnTo>
                  <a:pt x="3470" y="5689"/>
                </a:lnTo>
                <a:lnTo>
                  <a:pt x="3720" y="5627"/>
                </a:lnTo>
                <a:lnTo>
                  <a:pt x="4001" y="5533"/>
                </a:lnTo>
                <a:lnTo>
                  <a:pt x="4251" y="5408"/>
                </a:lnTo>
                <a:lnTo>
                  <a:pt x="4470" y="5252"/>
                </a:lnTo>
                <a:lnTo>
                  <a:pt x="4720" y="5096"/>
                </a:lnTo>
                <a:lnTo>
                  <a:pt x="4908" y="4908"/>
                </a:lnTo>
                <a:lnTo>
                  <a:pt x="5095" y="4721"/>
                </a:lnTo>
                <a:lnTo>
                  <a:pt x="5252" y="4502"/>
                </a:lnTo>
                <a:lnTo>
                  <a:pt x="5408" y="4252"/>
                </a:lnTo>
                <a:lnTo>
                  <a:pt x="5533" y="4002"/>
                </a:lnTo>
                <a:lnTo>
                  <a:pt x="5627" y="3720"/>
                </a:lnTo>
                <a:lnTo>
                  <a:pt x="5689" y="3470"/>
                </a:lnTo>
                <a:lnTo>
                  <a:pt x="5752" y="3158"/>
                </a:lnTo>
                <a:lnTo>
                  <a:pt x="5752" y="2876"/>
                </a:lnTo>
                <a:lnTo>
                  <a:pt x="5752" y="2595"/>
                </a:lnTo>
                <a:lnTo>
                  <a:pt x="5689" y="2314"/>
                </a:lnTo>
                <a:lnTo>
                  <a:pt x="5627" y="2032"/>
                </a:lnTo>
                <a:lnTo>
                  <a:pt x="5533" y="1751"/>
                </a:lnTo>
                <a:lnTo>
                  <a:pt x="5408" y="1501"/>
                </a:lnTo>
                <a:lnTo>
                  <a:pt x="5252" y="1282"/>
                </a:lnTo>
                <a:lnTo>
                  <a:pt x="5095" y="1063"/>
                </a:lnTo>
                <a:lnTo>
                  <a:pt x="4908" y="845"/>
                </a:lnTo>
                <a:lnTo>
                  <a:pt x="4720" y="657"/>
                </a:lnTo>
                <a:lnTo>
                  <a:pt x="4470" y="501"/>
                </a:lnTo>
                <a:lnTo>
                  <a:pt x="4251" y="344"/>
                </a:lnTo>
                <a:lnTo>
                  <a:pt x="4001" y="219"/>
                </a:lnTo>
                <a:lnTo>
                  <a:pt x="3720" y="126"/>
                </a:lnTo>
                <a:lnTo>
                  <a:pt x="3470" y="63"/>
                </a:lnTo>
                <a:lnTo>
                  <a:pt x="3157" y="32"/>
                </a:lnTo>
                <a:lnTo>
                  <a:pt x="28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4433334" y="4164575"/>
            <a:ext cx="402246" cy="402341"/>
          </a:xfrm>
          <a:custGeom>
            <a:avLst/>
            <a:gdLst/>
            <a:ahLst/>
            <a:cxnLst/>
            <a:rect l="l" t="t" r="r" b="b"/>
            <a:pathLst>
              <a:path w="4814" h="4815" extrusionOk="0">
                <a:moveTo>
                  <a:pt x="2157" y="0"/>
                </a:moveTo>
                <a:lnTo>
                  <a:pt x="1907" y="32"/>
                </a:lnTo>
                <a:lnTo>
                  <a:pt x="1688" y="94"/>
                </a:lnTo>
                <a:lnTo>
                  <a:pt x="1469" y="188"/>
                </a:lnTo>
                <a:lnTo>
                  <a:pt x="1251" y="282"/>
                </a:lnTo>
                <a:lnTo>
                  <a:pt x="1063" y="407"/>
                </a:lnTo>
                <a:lnTo>
                  <a:pt x="875" y="532"/>
                </a:lnTo>
                <a:lnTo>
                  <a:pt x="688" y="688"/>
                </a:lnTo>
                <a:lnTo>
                  <a:pt x="532" y="876"/>
                </a:lnTo>
                <a:lnTo>
                  <a:pt x="407" y="1063"/>
                </a:lnTo>
                <a:lnTo>
                  <a:pt x="282" y="1251"/>
                </a:lnTo>
                <a:lnTo>
                  <a:pt x="188" y="1470"/>
                </a:lnTo>
                <a:lnTo>
                  <a:pt x="94" y="1688"/>
                </a:lnTo>
                <a:lnTo>
                  <a:pt x="32" y="1938"/>
                </a:lnTo>
                <a:lnTo>
                  <a:pt x="0" y="2157"/>
                </a:lnTo>
                <a:lnTo>
                  <a:pt x="0" y="2407"/>
                </a:lnTo>
                <a:lnTo>
                  <a:pt x="0" y="2657"/>
                </a:lnTo>
                <a:lnTo>
                  <a:pt x="32" y="2907"/>
                </a:lnTo>
                <a:lnTo>
                  <a:pt x="94" y="3126"/>
                </a:lnTo>
                <a:lnTo>
                  <a:pt x="188" y="3345"/>
                </a:lnTo>
                <a:lnTo>
                  <a:pt x="282" y="3564"/>
                </a:lnTo>
                <a:lnTo>
                  <a:pt x="407" y="3751"/>
                </a:lnTo>
                <a:lnTo>
                  <a:pt x="532" y="3939"/>
                </a:lnTo>
                <a:lnTo>
                  <a:pt x="688" y="4126"/>
                </a:lnTo>
                <a:lnTo>
                  <a:pt x="875" y="4283"/>
                </a:lnTo>
                <a:lnTo>
                  <a:pt x="1063" y="4408"/>
                </a:lnTo>
                <a:lnTo>
                  <a:pt x="1251" y="4533"/>
                </a:lnTo>
                <a:lnTo>
                  <a:pt x="1469" y="4627"/>
                </a:lnTo>
                <a:lnTo>
                  <a:pt x="1688" y="4720"/>
                </a:lnTo>
                <a:lnTo>
                  <a:pt x="1907" y="4783"/>
                </a:lnTo>
                <a:lnTo>
                  <a:pt x="2157" y="4814"/>
                </a:lnTo>
                <a:lnTo>
                  <a:pt x="2657" y="4814"/>
                </a:lnTo>
                <a:lnTo>
                  <a:pt x="2907" y="4783"/>
                </a:lnTo>
                <a:lnTo>
                  <a:pt x="3126" y="4720"/>
                </a:lnTo>
                <a:lnTo>
                  <a:pt x="3345" y="4627"/>
                </a:lnTo>
                <a:lnTo>
                  <a:pt x="3564" y="4533"/>
                </a:lnTo>
                <a:lnTo>
                  <a:pt x="3751" y="4408"/>
                </a:lnTo>
                <a:lnTo>
                  <a:pt x="3939" y="4283"/>
                </a:lnTo>
                <a:lnTo>
                  <a:pt x="4126" y="4126"/>
                </a:lnTo>
                <a:lnTo>
                  <a:pt x="4283" y="3939"/>
                </a:lnTo>
                <a:lnTo>
                  <a:pt x="4408" y="3751"/>
                </a:lnTo>
                <a:lnTo>
                  <a:pt x="4533" y="3564"/>
                </a:lnTo>
                <a:lnTo>
                  <a:pt x="4626" y="3345"/>
                </a:lnTo>
                <a:lnTo>
                  <a:pt x="4720" y="3126"/>
                </a:lnTo>
                <a:lnTo>
                  <a:pt x="4783" y="2907"/>
                </a:lnTo>
                <a:lnTo>
                  <a:pt x="4814" y="2657"/>
                </a:lnTo>
                <a:lnTo>
                  <a:pt x="4814" y="2407"/>
                </a:lnTo>
                <a:lnTo>
                  <a:pt x="4814" y="2157"/>
                </a:lnTo>
                <a:lnTo>
                  <a:pt x="4783" y="1938"/>
                </a:lnTo>
                <a:lnTo>
                  <a:pt x="4720" y="1688"/>
                </a:lnTo>
                <a:lnTo>
                  <a:pt x="4626" y="1470"/>
                </a:lnTo>
                <a:lnTo>
                  <a:pt x="4533" y="1251"/>
                </a:lnTo>
                <a:lnTo>
                  <a:pt x="4408" y="1063"/>
                </a:lnTo>
                <a:lnTo>
                  <a:pt x="4283" y="876"/>
                </a:lnTo>
                <a:lnTo>
                  <a:pt x="4126" y="688"/>
                </a:lnTo>
                <a:lnTo>
                  <a:pt x="3939" y="532"/>
                </a:lnTo>
                <a:lnTo>
                  <a:pt x="3751" y="407"/>
                </a:lnTo>
                <a:lnTo>
                  <a:pt x="3564" y="282"/>
                </a:lnTo>
                <a:lnTo>
                  <a:pt x="3345" y="188"/>
                </a:lnTo>
                <a:lnTo>
                  <a:pt x="3126" y="94"/>
                </a:lnTo>
                <a:lnTo>
                  <a:pt x="2907" y="32"/>
                </a:lnTo>
                <a:lnTo>
                  <a:pt x="2657" y="0"/>
                </a:lnTo>
                <a:close/>
              </a:path>
            </a:pathLst>
          </a:custGeom>
          <a:solidFill>
            <a:srgbClr val="EF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4506449" y="4195910"/>
            <a:ext cx="130684" cy="138542"/>
          </a:xfrm>
          <a:custGeom>
            <a:avLst/>
            <a:gdLst/>
            <a:ahLst/>
            <a:cxnLst/>
            <a:rect l="l" t="t" r="r" b="b"/>
            <a:pathLst>
              <a:path w="1564" h="1658" extrusionOk="0">
                <a:moveTo>
                  <a:pt x="626" y="1"/>
                </a:moveTo>
                <a:lnTo>
                  <a:pt x="469" y="32"/>
                </a:lnTo>
                <a:lnTo>
                  <a:pt x="344" y="94"/>
                </a:lnTo>
                <a:lnTo>
                  <a:pt x="188" y="188"/>
                </a:lnTo>
                <a:lnTo>
                  <a:pt x="63" y="344"/>
                </a:lnTo>
                <a:lnTo>
                  <a:pt x="0" y="501"/>
                </a:lnTo>
                <a:lnTo>
                  <a:pt x="0" y="688"/>
                </a:lnTo>
                <a:lnTo>
                  <a:pt x="0" y="845"/>
                </a:lnTo>
                <a:lnTo>
                  <a:pt x="63" y="1001"/>
                </a:lnTo>
                <a:lnTo>
                  <a:pt x="188" y="1157"/>
                </a:lnTo>
                <a:lnTo>
                  <a:pt x="344" y="1282"/>
                </a:lnTo>
                <a:lnTo>
                  <a:pt x="907" y="1595"/>
                </a:lnTo>
                <a:lnTo>
                  <a:pt x="1001" y="1626"/>
                </a:lnTo>
                <a:lnTo>
                  <a:pt x="1094" y="1657"/>
                </a:lnTo>
                <a:lnTo>
                  <a:pt x="1220" y="1657"/>
                </a:lnTo>
                <a:lnTo>
                  <a:pt x="1313" y="1626"/>
                </a:lnTo>
                <a:lnTo>
                  <a:pt x="1376" y="1595"/>
                </a:lnTo>
                <a:lnTo>
                  <a:pt x="1438" y="1563"/>
                </a:lnTo>
                <a:lnTo>
                  <a:pt x="1501" y="1501"/>
                </a:lnTo>
                <a:lnTo>
                  <a:pt x="1532" y="1438"/>
                </a:lnTo>
                <a:lnTo>
                  <a:pt x="1563" y="1345"/>
                </a:lnTo>
                <a:lnTo>
                  <a:pt x="1563" y="1282"/>
                </a:lnTo>
                <a:lnTo>
                  <a:pt x="1563" y="1188"/>
                </a:lnTo>
                <a:lnTo>
                  <a:pt x="1313" y="469"/>
                </a:lnTo>
                <a:lnTo>
                  <a:pt x="1251" y="313"/>
                </a:lnTo>
                <a:lnTo>
                  <a:pt x="1157" y="219"/>
                </a:lnTo>
                <a:lnTo>
                  <a:pt x="1032" y="126"/>
                </a:lnTo>
                <a:lnTo>
                  <a:pt x="907" y="32"/>
                </a:lnTo>
                <a:lnTo>
                  <a:pt x="78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4446370" y="4342140"/>
            <a:ext cx="148983" cy="112472"/>
          </a:xfrm>
          <a:custGeom>
            <a:avLst/>
            <a:gdLst/>
            <a:ahLst/>
            <a:cxnLst/>
            <a:rect l="l" t="t" r="r" b="b"/>
            <a:pathLst>
              <a:path w="1783" h="1346" extrusionOk="0">
                <a:moveTo>
                  <a:pt x="532" y="1"/>
                </a:moveTo>
                <a:lnTo>
                  <a:pt x="376" y="64"/>
                </a:lnTo>
                <a:lnTo>
                  <a:pt x="251" y="126"/>
                </a:lnTo>
                <a:lnTo>
                  <a:pt x="157" y="251"/>
                </a:lnTo>
                <a:lnTo>
                  <a:pt x="63" y="345"/>
                </a:lnTo>
                <a:lnTo>
                  <a:pt x="32" y="501"/>
                </a:lnTo>
                <a:lnTo>
                  <a:pt x="1" y="657"/>
                </a:lnTo>
                <a:lnTo>
                  <a:pt x="1" y="782"/>
                </a:lnTo>
                <a:lnTo>
                  <a:pt x="63" y="970"/>
                </a:lnTo>
                <a:lnTo>
                  <a:pt x="188" y="1126"/>
                </a:lnTo>
                <a:lnTo>
                  <a:pt x="313" y="1251"/>
                </a:lnTo>
                <a:lnTo>
                  <a:pt x="469" y="1314"/>
                </a:lnTo>
                <a:lnTo>
                  <a:pt x="626" y="1345"/>
                </a:lnTo>
                <a:lnTo>
                  <a:pt x="813" y="1345"/>
                </a:lnTo>
                <a:lnTo>
                  <a:pt x="970" y="1283"/>
                </a:lnTo>
                <a:lnTo>
                  <a:pt x="1126" y="1158"/>
                </a:lnTo>
                <a:lnTo>
                  <a:pt x="1626" y="720"/>
                </a:lnTo>
                <a:lnTo>
                  <a:pt x="1688" y="657"/>
                </a:lnTo>
                <a:lnTo>
                  <a:pt x="1720" y="564"/>
                </a:lnTo>
                <a:lnTo>
                  <a:pt x="1782" y="439"/>
                </a:lnTo>
                <a:lnTo>
                  <a:pt x="1782" y="376"/>
                </a:lnTo>
                <a:lnTo>
                  <a:pt x="1782" y="282"/>
                </a:lnTo>
                <a:lnTo>
                  <a:pt x="1751" y="189"/>
                </a:lnTo>
                <a:lnTo>
                  <a:pt x="1720" y="126"/>
                </a:lnTo>
                <a:lnTo>
                  <a:pt x="1657" y="64"/>
                </a:lnTo>
                <a:lnTo>
                  <a:pt x="1595" y="32"/>
                </a:lnTo>
                <a:lnTo>
                  <a:pt x="1532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4566527" y="4402220"/>
            <a:ext cx="112385" cy="154252"/>
          </a:xfrm>
          <a:custGeom>
            <a:avLst/>
            <a:gdLst/>
            <a:ahLst/>
            <a:cxnLst/>
            <a:rect l="l" t="t" r="r" b="b"/>
            <a:pathLst>
              <a:path w="1345" h="1846" extrusionOk="0">
                <a:moveTo>
                  <a:pt x="501" y="1"/>
                </a:moveTo>
                <a:lnTo>
                  <a:pt x="407" y="32"/>
                </a:lnTo>
                <a:lnTo>
                  <a:pt x="344" y="95"/>
                </a:lnTo>
                <a:lnTo>
                  <a:pt x="313" y="157"/>
                </a:lnTo>
                <a:lnTo>
                  <a:pt x="250" y="251"/>
                </a:lnTo>
                <a:lnTo>
                  <a:pt x="32" y="939"/>
                </a:lnTo>
                <a:lnTo>
                  <a:pt x="0" y="1095"/>
                </a:lnTo>
                <a:lnTo>
                  <a:pt x="0" y="1251"/>
                </a:lnTo>
                <a:lnTo>
                  <a:pt x="32" y="1408"/>
                </a:lnTo>
                <a:lnTo>
                  <a:pt x="94" y="1533"/>
                </a:lnTo>
                <a:lnTo>
                  <a:pt x="188" y="1626"/>
                </a:lnTo>
                <a:lnTo>
                  <a:pt x="313" y="1720"/>
                </a:lnTo>
                <a:lnTo>
                  <a:pt x="438" y="1814"/>
                </a:lnTo>
                <a:lnTo>
                  <a:pt x="594" y="1845"/>
                </a:lnTo>
                <a:lnTo>
                  <a:pt x="782" y="1845"/>
                </a:lnTo>
                <a:lnTo>
                  <a:pt x="969" y="1783"/>
                </a:lnTo>
                <a:lnTo>
                  <a:pt x="1094" y="1689"/>
                </a:lnTo>
                <a:lnTo>
                  <a:pt x="1219" y="1564"/>
                </a:lnTo>
                <a:lnTo>
                  <a:pt x="1313" y="1408"/>
                </a:lnTo>
                <a:lnTo>
                  <a:pt x="1344" y="1251"/>
                </a:lnTo>
                <a:lnTo>
                  <a:pt x="1344" y="1064"/>
                </a:lnTo>
                <a:lnTo>
                  <a:pt x="1313" y="876"/>
                </a:lnTo>
                <a:lnTo>
                  <a:pt x="1032" y="282"/>
                </a:lnTo>
                <a:lnTo>
                  <a:pt x="969" y="188"/>
                </a:lnTo>
                <a:lnTo>
                  <a:pt x="907" y="126"/>
                </a:lnTo>
                <a:lnTo>
                  <a:pt x="813" y="63"/>
                </a:lnTo>
                <a:lnTo>
                  <a:pt x="71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4660531" y="4360440"/>
            <a:ext cx="151573" cy="112388"/>
          </a:xfrm>
          <a:custGeom>
            <a:avLst/>
            <a:gdLst/>
            <a:ahLst/>
            <a:cxnLst/>
            <a:rect l="l" t="t" r="r" b="b"/>
            <a:pathLst>
              <a:path w="1814" h="1345" extrusionOk="0">
                <a:moveTo>
                  <a:pt x="1063" y="1"/>
                </a:moveTo>
                <a:lnTo>
                  <a:pt x="407" y="63"/>
                </a:lnTo>
                <a:lnTo>
                  <a:pt x="313" y="95"/>
                </a:lnTo>
                <a:lnTo>
                  <a:pt x="251" y="126"/>
                </a:lnTo>
                <a:lnTo>
                  <a:pt x="126" y="220"/>
                </a:lnTo>
                <a:lnTo>
                  <a:pt x="63" y="282"/>
                </a:lnTo>
                <a:lnTo>
                  <a:pt x="32" y="345"/>
                </a:lnTo>
                <a:lnTo>
                  <a:pt x="1" y="407"/>
                </a:lnTo>
                <a:lnTo>
                  <a:pt x="1" y="501"/>
                </a:lnTo>
                <a:lnTo>
                  <a:pt x="1" y="563"/>
                </a:lnTo>
                <a:lnTo>
                  <a:pt x="32" y="657"/>
                </a:lnTo>
                <a:lnTo>
                  <a:pt x="63" y="720"/>
                </a:lnTo>
                <a:lnTo>
                  <a:pt x="157" y="782"/>
                </a:lnTo>
                <a:lnTo>
                  <a:pt x="751" y="1220"/>
                </a:lnTo>
                <a:lnTo>
                  <a:pt x="876" y="1282"/>
                </a:lnTo>
                <a:lnTo>
                  <a:pt x="1032" y="1345"/>
                </a:lnTo>
                <a:lnTo>
                  <a:pt x="1188" y="1345"/>
                </a:lnTo>
                <a:lnTo>
                  <a:pt x="1313" y="1314"/>
                </a:lnTo>
                <a:lnTo>
                  <a:pt x="1470" y="1282"/>
                </a:lnTo>
                <a:lnTo>
                  <a:pt x="1595" y="1189"/>
                </a:lnTo>
                <a:lnTo>
                  <a:pt x="1689" y="1095"/>
                </a:lnTo>
                <a:lnTo>
                  <a:pt x="1782" y="970"/>
                </a:lnTo>
                <a:lnTo>
                  <a:pt x="1814" y="782"/>
                </a:lnTo>
                <a:lnTo>
                  <a:pt x="1814" y="595"/>
                </a:lnTo>
                <a:lnTo>
                  <a:pt x="1782" y="438"/>
                </a:lnTo>
                <a:lnTo>
                  <a:pt x="1689" y="282"/>
                </a:lnTo>
                <a:lnTo>
                  <a:pt x="1595" y="157"/>
                </a:lnTo>
                <a:lnTo>
                  <a:pt x="1439" y="63"/>
                </a:lnTo>
                <a:lnTo>
                  <a:pt x="12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4652677" y="4206355"/>
            <a:ext cx="122830" cy="146397"/>
          </a:xfrm>
          <a:custGeom>
            <a:avLst/>
            <a:gdLst/>
            <a:ahLst/>
            <a:cxnLst/>
            <a:rect l="l" t="t" r="r" b="b"/>
            <a:pathLst>
              <a:path w="1470" h="1752" extrusionOk="0">
                <a:moveTo>
                  <a:pt x="751" y="1"/>
                </a:moveTo>
                <a:lnTo>
                  <a:pt x="595" y="32"/>
                </a:lnTo>
                <a:lnTo>
                  <a:pt x="438" y="126"/>
                </a:lnTo>
                <a:lnTo>
                  <a:pt x="282" y="219"/>
                </a:lnTo>
                <a:lnTo>
                  <a:pt x="188" y="376"/>
                </a:lnTo>
                <a:lnTo>
                  <a:pt x="126" y="563"/>
                </a:lnTo>
                <a:lnTo>
                  <a:pt x="1" y="1220"/>
                </a:lnTo>
                <a:lnTo>
                  <a:pt x="1" y="1313"/>
                </a:lnTo>
                <a:lnTo>
                  <a:pt x="1" y="1376"/>
                </a:lnTo>
                <a:lnTo>
                  <a:pt x="32" y="1501"/>
                </a:lnTo>
                <a:lnTo>
                  <a:pt x="95" y="1595"/>
                </a:lnTo>
                <a:lnTo>
                  <a:pt x="126" y="1657"/>
                </a:lnTo>
                <a:lnTo>
                  <a:pt x="188" y="1689"/>
                </a:lnTo>
                <a:lnTo>
                  <a:pt x="282" y="1720"/>
                </a:lnTo>
                <a:lnTo>
                  <a:pt x="345" y="1751"/>
                </a:lnTo>
                <a:lnTo>
                  <a:pt x="438" y="1751"/>
                </a:lnTo>
                <a:lnTo>
                  <a:pt x="501" y="1720"/>
                </a:lnTo>
                <a:lnTo>
                  <a:pt x="595" y="1689"/>
                </a:lnTo>
                <a:lnTo>
                  <a:pt x="1189" y="1251"/>
                </a:lnTo>
                <a:lnTo>
                  <a:pt x="1314" y="1126"/>
                </a:lnTo>
                <a:lnTo>
                  <a:pt x="1407" y="1001"/>
                </a:lnTo>
                <a:lnTo>
                  <a:pt x="1439" y="876"/>
                </a:lnTo>
                <a:lnTo>
                  <a:pt x="1470" y="720"/>
                </a:lnTo>
                <a:lnTo>
                  <a:pt x="1470" y="595"/>
                </a:lnTo>
                <a:lnTo>
                  <a:pt x="1439" y="438"/>
                </a:lnTo>
                <a:lnTo>
                  <a:pt x="1345" y="313"/>
                </a:lnTo>
                <a:lnTo>
                  <a:pt x="1251" y="188"/>
                </a:lnTo>
                <a:lnTo>
                  <a:pt x="1095" y="94"/>
                </a:lnTo>
                <a:lnTo>
                  <a:pt x="939" y="32"/>
                </a:lnTo>
                <a:lnTo>
                  <a:pt x="751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4610897" y="4344814"/>
            <a:ext cx="44536" cy="44454"/>
          </a:xfrm>
          <a:custGeom>
            <a:avLst/>
            <a:gdLst/>
            <a:ahLst/>
            <a:cxnLst/>
            <a:rect l="l" t="t" r="r" b="b"/>
            <a:pathLst>
              <a:path w="533" h="532" extrusionOk="0">
                <a:moveTo>
                  <a:pt x="282" y="0"/>
                </a:moveTo>
                <a:lnTo>
                  <a:pt x="157" y="32"/>
                </a:lnTo>
                <a:lnTo>
                  <a:pt x="95" y="94"/>
                </a:lnTo>
                <a:lnTo>
                  <a:pt x="32" y="157"/>
                </a:lnTo>
                <a:lnTo>
                  <a:pt x="1" y="282"/>
                </a:lnTo>
                <a:lnTo>
                  <a:pt x="32" y="375"/>
                </a:lnTo>
                <a:lnTo>
                  <a:pt x="95" y="469"/>
                </a:lnTo>
                <a:lnTo>
                  <a:pt x="157" y="532"/>
                </a:lnTo>
                <a:lnTo>
                  <a:pt x="376" y="532"/>
                </a:lnTo>
                <a:lnTo>
                  <a:pt x="470" y="469"/>
                </a:lnTo>
                <a:lnTo>
                  <a:pt x="501" y="375"/>
                </a:lnTo>
                <a:lnTo>
                  <a:pt x="532" y="282"/>
                </a:lnTo>
                <a:lnTo>
                  <a:pt x="501" y="157"/>
                </a:lnTo>
                <a:lnTo>
                  <a:pt x="470" y="94"/>
                </a:lnTo>
                <a:lnTo>
                  <a:pt x="376" y="32"/>
                </a:lnTo>
                <a:lnTo>
                  <a:pt x="282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4749355" y="3741429"/>
            <a:ext cx="229950" cy="229957"/>
          </a:xfrm>
          <a:custGeom>
            <a:avLst/>
            <a:gdLst/>
            <a:ahLst/>
            <a:cxnLst/>
            <a:rect l="l" t="t" r="r" b="b"/>
            <a:pathLst>
              <a:path w="2752" h="2752" extrusionOk="0">
                <a:moveTo>
                  <a:pt x="1376" y="1"/>
                </a:moveTo>
                <a:lnTo>
                  <a:pt x="1094" y="32"/>
                </a:lnTo>
                <a:lnTo>
                  <a:pt x="844" y="95"/>
                </a:lnTo>
                <a:lnTo>
                  <a:pt x="594" y="220"/>
                </a:lnTo>
                <a:lnTo>
                  <a:pt x="407" y="407"/>
                </a:lnTo>
                <a:lnTo>
                  <a:pt x="219" y="595"/>
                </a:lnTo>
                <a:lnTo>
                  <a:pt x="94" y="845"/>
                </a:lnTo>
                <a:lnTo>
                  <a:pt x="32" y="1095"/>
                </a:lnTo>
                <a:lnTo>
                  <a:pt x="0" y="1376"/>
                </a:lnTo>
                <a:lnTo>
                  <a:pt x="32" y="1657"/>
                </a:lnTo>
                <a:lnTo>
                  <a:pt x="94" y="1907"/>
                </a:lnTo>
                <a:lnTo>
                  <a:pt x="219" y="2158"/>
                </a:lnTo>
                <a:lnTo>
                  <a:pt x="407" y="2345"/>
                </a:lnTo>
                <a:lnTo>
                  <a:pt x="594" y="2533"/>
                </a:lnTo>
                <a:lnTo>
                  <a:pt x="844" y="2658"/>
                </a:lnTo>
                <a:lnTo>
                  <a:pt x="1094" y="2751"/>
                </a:lnTo>
                <a:lnTo>
                  <a:pt x="1657" y="2751"/>
                </a:lnTo>
                <a:lnTo>
                  <a:pt x="1907" y="2658"/>
                </a:lnTo>
                <a:lnTo>
                  <a:pt x="2157" y="2533"/>
                </a:lnTo>
                <a:lnTo>
                  <a:pt x="2345" y="2345"/>
                </a:lnTo>
                <a:lnTo>
                  <a:pt x="2532" y="2158"/>
                </a:lnTo>
                <a:lnTo>
                  <a:pt x="2657" y="1907"/>
                </a:lnTo>
                <a:lnTo>
                  <a:pt x="2720" y="1657"/>
                </a:lnTo>
                <a:lnTo>
                  <a:pt x="2751" y="1376"/>
                </a:lnTo>
                <a:lnTo>
                  <a:pt x="2720" y="1095"/>
                </a:lnTo>
                <a:lnTo>
                  <a:pt x="2657" y="845"/>
                </a:lnTo>
                <a:lnTo>
                  <a:pt x="2532" y="595"/>
                </a:lnTo>
                <a:lnTo>
                  <a:pt x="2345" y="407"/>
                </a:lnTo>
                <a:lnTo>
                  <a:pt x="2157" y="220"/>
                </a:lnTo>
                <a:lnTo>
                  <a:pt x="1907" y="95"/>
                </a:lnTo>
                <a:lnTo>
                  <a:pt x="1657" y="32"/>
                </a:lnTo>
                <a:lnTo>
                  <a:pt x="137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3448675" y="3417551"/>
            <a:ext cx="1123096" cy="846379"/>
          </a:xfrm>
          <a:custGeom>
            <a:avLst/>
            <a:gdLst/>
            <a:ahLst/>
            <a:cxnLst/>
            <a:rect l="l" t="t" r="r" b="b"/>
            <a:pathLst>
              <a:path w="13441" h="10129" extrusionOk="0">
                <a:moveTo>
                  <a:pt x="7189" y="1"/>
                </a:moveTo>
                <a:lnTo>
                  <a:pt x="6502" y="32"/>
                </a:lnTo>
                <a:lnTo>
                  <a:pt x="5814" y="126"/>
                </a:lnTo>
                <a:lnTo>
                  <a:pt x="5158" y="282"/>
                </a:lnTo>
                <a:lnTo>
                  <a:pt x="4533" y="501"/>
                </a:lnTo>
                <a:lnTo>
                  <a:pt x="3907" y="782"/>
                </a:lnTo>
                <a:lnTo>
                  <a:pt x="3314" y="1126"/>
                </a:lnTo>
                <a:lnTo>
                  <a:pt x="2751" y="1501"/>
                </a:lnTo>
                <a:lnTo>
                  <a:pt x="2220" y="1970"/>
                </a:lnTo>
                <a:lnTo>
                  <a:pt x="625" y="3502"/>
                </a:lnTo>
                <a:lnTo>
                  <a:pt x="375" y="3752"/>
                </a:lnTo>
                <a:lnTo>
                  <a:pt x="219" y="4002"/>
                </a:lnTo>
                <a:lnTo>
                  <a:pt x="94" y="4314"/>
                </a:lnTo>
                <a:lnTo>
                  <a:pt x="31" y="4627"/>
                </a:lnTo>
                <a:lnTo>
                  <a:pt x="0" y="4940"/>
                </a:lnTo>
                <a:lnTo>
                  <a:pt x="31" y="5283"/>
                </a:lnTo>
                <a:lnTo>
                  <a:pt x="94" y="5596"/>
                </a:lnTo>
                <a:lnTo>
                  <a:pt x="250" y="5909"/>
                </a:lnTo>
                <a:lnTo>
                  <a:pt x="2126" y="9253"/>
                </a:lnTo>
                <a:lnTo>
                  <a:pt x="2251" y="9441"/>
                </a:lnTo>
                <a:lnTo>
                  <a:pt x="2376" y="9597"/>
                </a:lnTo>
                <a:lnTo>
                  <a:pt x="2563" y="9753"/>
                </a:lnTo>
                <a:lnTo>
                  <a:pt x="2720" y="9878"/>
                </a:lnTo>
                <a:lnTo>
                  <a:pt x="2938" y="9972"/>
                </a:lnTo>
                <a:lnTo>
                  <a:pt x="3157" y="10066"/>
                </a:lnTo>
                <a:lnTo>
                  <a:pt x="3376" y="10097"/>
                </a:lnTo>
                <a:lnTo>
                  <a:pt x="3595" y="10128"/>
                </a:lnTo>
                <a:lnTo>
                  <a:pt x="7721" y="10128"/>
                </a:lnTo>
                <a:lnTo>
                  <a:pt x="8002" y="10097"/>
                </a:lnTo>
                <a:lnTo>
                  <a:pt x="8283" y="10035"/>
                </a:lnTo>
                <a:lnTo>
                  <a:pt x="8534" y="9972"/>
                </a:lnTo>
                <a:lnTo>
                  <a:pt x="8784" y="9847"/>
                </a:lnTo>
                <a:lnTo>
                  <a:pt x="9002" y="9691"/>
                </a:lnTo>
                <a:lnTo>
                  <a:pt x="9221" y="9534"/>
                </a:lnTo>
                <a:lnTo>
                  <a:pt x="9409" y="9316"/>
                </a:lnTo>
                <a:lnTo>
                  <a:pt x="9596" y="9097"/>
                </a:lnTo>
                <a:lnTo>
                  <a:pt x="13035" y="3846"/>
                </a:lnTo>
                <a:lnTo>
                  <a:pt x="13222" y="3533"/>
                </a:lnTo>
                <a:lnTo>
                  <a:pt x="13347" y="3220"/>
                </a:lnTo>
                <a:lnTo>
                  <a:pt x="13410" y="2877"/>
                </a:lnTo>
                <a:lnTo>
                  <a:pt x="13441" y="2533"/>
                </a:lnTo>
                <a:lnTo>
                  <a:pt x="13441" y="2220"/>
                </a:lnTo>
                <a:lnTo>
                  <a:pt x="13378" y="1908"/>
                </a:lnTo>
                <a:lnTo>
                  <a:pt x="13285" y="1595"/>
                </a:lnTo>
                <a:lnTo>
                  <a:pt x="13160" y="1282"/>
                </a:lnTo>
                <a:lnTo>
                  <a:pt x="12972" y="1032"/>
                </a:lnTo>
                <a:lnTo>
                  <a:pt x="12753" y="782"/>
                </a:lnTo>
                <a:lnTo>
                  <a:pt x="12534" y="563"/>
                </a:lnTo>
                <a:lnTo>
                  <a:pt x="12253" y="345"/>
                </a:lnTo>
                <a:lnTo>
                  <a:pt x="11972" y="188"/>
                </a:lnTo>
                <a:lnTo>
                  <a:pt x="11659" y="95"/>
                </a:lnTo>
                <a:lnTo>
                  <a:pt x="11315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3487864" y="3801508"/>
            <a:ext cx="919383" cy="431086"/>
          </a:xfrm>
          <a:custGeom>
            <a:avLst/>
            <a:gdLst/>
            <a:ahLst/>
            <a:cxnLst/>
            <a:rect l="l" t="t" r="r" b="b"/>
            <a:pathLst>
              <a:path w="11003" h="5159" extrusionOk="0">
                <a:moveTo>
                  <a:pt x="563" y="1"/>
                </a:moveTo>
                <a:lnTo>
                  <a:pt x="375" y="94"/>
                </a:lnTo>
                <a:lnTo>
                  <a:pt x="219" y="220"/>
                </a:lnTo>
                <a:lnTo>
                  <a:pt x="94" y="345"/>
                </a:lnTo>
                <a:lnTo>
                  <a:pt x="31" y="532"/>
                </a:lnTo>
                <a:lnTo>
                  <a:pt x="0" y="720"/>
                </a:lnTo>
                <a:lnTo>
                  <a:pt x="0" y="907"/>
                </a:lnTo>
                <a:lnTo>
                  <a:pt x="94" y="1126"/>
                </a:lnTo>
                <a:lnTo>
                  <a:pt x="1969" y="4471"/>
                </a:lnTo>
                <a:lnTo>
                  <a:pt x="2063" y="4627"/>
                </a:lnTo>
                <a:lnTo>
                  <a:pt x="2188" y="4752"/>
                </a:lnTo>
                <a:lnTo>
                  <a:pt x="2313" y="4877"/>
                </a:lnTo>
                <a:lnTo>
                  <a:pt x="2438" y="4971"/>
                </a:lnTo>
                <a:lnTo>
                  <a:pt x="2594" y="5064"/>
                </a:lnTo>
                <a:lnTo>
                  <a:pt x="2782" y="5096"/>
                </a:lnTo>
                <a:lnTo>
                  <a:pt x="2938" y="5158"/>
                </a:lnTo>
                <a:lnTo>
                  <a:pt x="7252" y="5158"/>
                </a:lnTo>
                <a:lnTo>
                  <a:pt x="7502" y="5127"/>
                </a:lnTo>
                <a:lnTo>
                  <a:pt x="7721" y="5096"/>
                </a:lnTo>
                <a:lnTo>
                  <a:pt x="7939" y="5033"/>
                </a:lnTo>
                <a:lnTo>
                  <a:pt x="8127" y="4939"/>
                </a:lnTo>
                <a:lnTo>
                  <a:pt x="8346" y="4814"/>
                </a:lnTo>
                <a:lnTo>
                  <a:pt x="8502" y="4658"/>
                </a:lnTo>
                <a:lnTo>
                  <a:pt x="8690" y="4502"/>
                </a:lnTo>
                <a:lnTo>
                  <a:pt x="8815" y="4314"/>
                </a:lnTo>
                <a:lnTo>
                  <a:pt x="10878" y="1188"/>
                </a:lnTo>
                <a:lnTo>
                  <a:pt x="10971" y="970"/>
                </a:lnTo>
                <a:lnTo>
                  <a:pt x="11003" y="782"/>
                </a:lnTo>
                <a:lnTo>
                  <a:pt x="10971" y="563"/>
                </a:lnTo>
                <a:lnTo>
                  <a:pt x="10909" y="376"/>
                </a:lnTo>
                <a:lnTo>
                  <a:pt x="10784" y="220"/>
                </a:lnTo>
                <a:lnTo>
                  <a:pt x="10628" y="94"/>
                </a:lnTo>
                <a:lnTo>
                  <a:pt x="10440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3576603" y="4041826"/>
            <a:ext cx="726198" cy="190767"/>
          </a:xfrm>
          <a:custGeom>
            <a:avLst/>
            <a:gdLst/>
            <a:ahLst/>
            <a:cxnLst/>
            <a:rect l="l" t="t" r="r" b="b"/>
            <a:pathLst>
              <a:path w="8691" h="2283" extrusionOk="0">
                <a:moveTo>
                  <a:pt x="1" y="0"/>
                </a:moveTo>
                <a:lnTo>
                  <a:pt x="907" y="1595"/>
                </a:lnTo>
                <a:lnTo>
                  <a:pt x="1001" y="1751"/>
                </a:lnTo>
                <a:lnTo>
                  <a:pt x="1126" y="1876"/>
                </a:lnTo>
                <a:lnTo>
                  <a:pt x="1251" y="2001"/>
                </a:lnTo>
                <a:lnTo>
                  <a:pt x="1376" y="2095"/>
                </a:lnTo>
                <a:lnTo>
                  <a:pt x="1532" y="2188"/>
                </a:lnTo>
                <a:lnTo>
                  <a:pt x="1720" y="2220"/>
                </a:lnTo>
                <a:lnTo>
                  <a:pt x="1876" y="2282"/>
                </a:lnTo>
                <a:lnTo>
                  <a:pt x="6190" y="2282"/>
                </a:lnTo>
                <a:lnTo>
                  <a:pt x="6440" y="2251"/>
                </a:lnTo>
                <a:lnTo>
                  <a:pt x="6659" y="2220"/>
                </a:lnTo>
                <a:lnTo>
                  <a:pt x="6877" y="2157"/>
                </a:lnTo>
                <a:lnTo>
                  <a:pt x="7065" y="2063"/>
                </a:lnTo>
                <a:lnTo>
                  <a:pt x="7284" y="1938"/>
                </a:lnTo>
                <a:lnTo>
                  <a:pt x="7440" y="1782"/>
                </a:lnTo>
                <a:lnTo>
                  <a:pt x="7628" y="1626"/>
                </a:lnTo>
                <a:lnTo>
                  <a:pt x="7753" y="1438"/>
                </a:lnTo>
                <a:lnTo>
                  <a:pt x="869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4895583" y="3420225"/>
            <a:ext cx="316098" cy="530272"/>
          </a:xfrm>
          <a:custGeom>
            <a:avLst/>
            <a:gdLst/>
            <a:ahLst/>
            <a:cxnLst/>
            <a:rect l="l" t="t" r="r" b="b"/>
            <a:pathLst>
              <a:path w="3783" h="6346" extrusionOk="0">
                <a:moveTo>
                  <a:pt x="876" y="0"/>
                </a:moveTo>
                <a:lnTo>
                  <a:pt x="188" y="531"/>
                </a:lnTo>
                <a:lnTo>
                  <a:pt x="95" y="625"/>
                </a:lnTo>
                <a:lnTo>
                  <a:pt x="63" y="719"/>
                </a:lnTo>
                <a:lnTo>
                  <a:pt x="1" y="813"/>
                </a:lnTo>
                <a:lnTo>
                  <a:pt x="1" y="938"/>
                </a:lnTo>
                <a:lnTo>
                  <a:pt x="1" y="1032"/>
                </a:lnTo>
                <a:lnTo>
                  <a:pt x="63" y="1157"/>
                </a:lnTo>
                <a:lnTo>
                  <a:pt x="95" y="1250"/>
                </a:lnTo>
                <a:lnTo>
                  <a:pt x="188" y="1313"/>
                </a:lnTo>
                <a:lnTo>
                  <a:pt x="563" y="1626"/>
                </a:lnTo>
                <a:lnTo>
                  <a:pt x="1001" y="2032"/>
                </a:lnTo>
                <a:lnTo>
                  <a:pt x="1470" y="2501"/>
                </a:lnTo>
                <a:lnTo>
                  <a:pt x="1970" y="3095"/>
                </a:lnTo>
                <a:lnTo>
                  <a:pt x="2470" y="3751"/>
                </a:lnTo>
                <a:lnTo>
                  <a:pt x="2720" y="4126"/>
                </a:lnTo>
                <a:lnTo>
                  <a:pt x="2970" y="4532"/>
                </a:lnTo>
                <a:lnTo>
                  <a:pt x="3189" y="4939"/>
                </a:lnTo>
                <a:lnTo>
                  <a:pt x="3408" y="5376"/>
                </a:lnTo>
                <a:lnTo>
                  <a:pt x="3627" y="5845"/>
                </a:lnTo>
                <a:lnTo>
                  <a:pt x="3783" y="6345"/>
                </a:lnTo>
                <a:lnTo>
                  <a:pt x="3783" y="5939"/>
                </a:lnTo>
                <a:lnTo>
                  <a:pt x="3752" y="5564"/>
                </a:lnTo>
                <a:lnTo>
                  <a:pt x="3627" y="4845"/>
                </a:lnTo>
                <a:lnTo>
                  <a:pt x="3502" y="4220"/>
                </a:lnTo>
                <a:lnTo>
                  <a:pt x="3314" y="3626"/>
                </a:lnTo>
                <a:lnTo>
                  <a:pt x="3095" y="3063"/>
                </a:lnTo>
                <a:lnTo>
                  <a:pt x="2877" y="2563"/>
                </a:lnTo>
                <a:lnTo>
                  <a:pt x="2626" y="2126"/>
                </a:lnTo>
                <a:lnTo>
                  <a:pt x="2376" y="1719"/>
                </a:lnTo>
                <a:lnTo>
                  <a:pt x="2126" y="1344"/>
                </a:lnTo>
                <a:lnTo>
                  <a:pt x="1908" y="1032"/>
                </a:lnTo>
                <a:lnTo>
                  <a:pt x="1657" y="750"/>
                </a:lnTo>
                <a:lnTo>
                  <a:pt x="1251" y="344"/>
                </a:lnTo>
                <a:lnTo>
                  <a:pt x="970" y="94"/>
                </a:lnTo>
                <a:lnTo>
                  <a:pt x="876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2688621" y="3819808"/>
            <a:ext cx="363141" cy="321372"/>
          </a:xfrm>
          <a:custGeom>
            <a:avLst/>
            <a:gdLst/>
            <a:ahLst/>
            <a:cxnLst/>
            <a:rect l="l" t="t" r="r" b="b"/>
            <a:pathLst>
              <a:path w="4346" h="3846" extrusionOk="0">
                <a:moveTo>
                  <a:pt x="3782" y="1"/>
                </a:moveTo>
                <a:lnTo>
                  <a:pt x="2001" y="251"/>
                </a:lnTo>
                <a:lnTo>
                  <a:pt x="1720" y="563"/>
                </a:lnTo>
                <a:lnTo>
                  <a:pt x="1438" y="907"/>
                </a:lnTo>
                <a:lnTo>
                  <a:pt x="1188" y="1282"/>
                </a:lnTo>
                <a:lnTo>
                  <a:pt x="938" y="1657"/>
                </a:lnTo>
                <a:lnTo>
                  <a:pt x="719" y="2032"/>
                </a:lnTo>
                <a:lnTo>
                  <a:pt x="532" y="2407"/>
                </a:lnTo>
                <a:lnTo>
                  <a:pt x="375" y="2782"/>
                </a:lnTo>
                <a:lnTo>
                  <a:pt x="94" y="3501"/>
                </a:lnTo>
                <a:lnTo>
                  <a:pt x="0" y="3845"/>
                </a:lnTo>
                <a:lnTo>
                  <a:pt x="719" y="3845"/>
                </a:lnTo>
                <a:lnTo>
                  <a:pt x="969" y="3814"/>
                </a:lnTo>
                <a:lnTo>
                  <a:pt x="1219" y="3783"/>
                </a:lnTo>
                <a:lnTo>
                  <a:pt x="1438" y="3720"/>
                </a:lnTo>
                <a:lnTo>
                  <a:pt x="1688" y="3626"/>
                </a:lnTo>
                <a:lnTo>
                  <a:pt x="1907" y="3501"/>
                </a:lnTo>
                <a:lnTo>
                  <a:pt x="2095" y="3376"/>
                </a:lnTo>
                <a:lnTo>
                  <a:pt x="2282" y="3189"/>
                </a:lnTo>
                <a:lnTo>
                  <a:pt x="2438" y="3001"/>
                </a:lnTo>
                <a:lnTo>
                  <a:pt x="3282" y="2001"/>
                </a:lnTo>
                <a:lnTo>
                  <a:pt x="4220" y="844"/>
                </a:lnTo>
                <a:lnTo>
                  <a:pt x="4283" y="688"/>
                </a:lnTo>
                <a:lnTo>
                  <a:pt x="4345" y="532"/>
                </a:lnTo>
                <a:lnTo>
                  <a:pt x="4314" y="376"/>
                </a:lnTo>
                <a:lnTo>
                  <a:pt x="4283" y="251"/>
                </a:lnTo>
                <a:lnTo>
                  <a:pt x="4189" y="126"/>
                </a:lnTo>
                <a:lnTo>
                  <a:pt x="4095" y="63"/>
                </a:lnTo>
                <a:lnTo>
                  <a:pt x="39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2730401" y="3858997"/>
            <a:ext cx="279500" cy="245583"/>
          </a:xfrm>
          <a:custGeom>
            <a:avLst/>
            <a:gdLst/>
            <a:ahLst/>
            <a:cxnLst/>
            <a:rect l="l" t="t" r="r" b="b"/>
            <a:pathLst>
              <a:path w="3345" h="2939" extrusionOk="0">
                <a:moveTo>
                  <a:pt x="3345" y="0"/>
                </a:moveTo>
                <a:lnTo>
                  <a:pt x="1688" y="188"/>
                </a:lnTo>
                <a:lnTo>
                  <a:pt x="1563" y="219"/>
                </a:lnTo>
                <a:lnTo>
                  <a:pt x="1438" y="313"/>
                </a:lnTo>
                <a:lnTo>
                  <a:pt x="1188" y="626"/>
                </a:lnTo>
                <a:lnTo>
                  <a:pt x="938" y="1001"/>
                </a:lnTo>
                <a:lnTo>
                  <a:pt x="719" y="1438"/>
                </a:lnTo>
                <a:lnTo>
                  <a:pt x="501" y="1876"/>
                </a:lnTo>
                <a:lnTo>
                  <a:pt x="157" y="2626"/>
                </a:lnTo>
                <a:lnTo>
                  <a:pt x="0" y="2939"/>
                </a:lnTo>
                <a:lnTo>
                  <a:pt x="0" y="2939"/>
                </a:lnTo>
                <a:lnTo>
                  <a:pt x="344" y="2907"/>
                </a:lnTo>
                <a:lnTo>
                  <a:pt x="657" y="2845"/>
                </a:lnTo>
                <a:lnTo>
                  <a:pt x="969" y="2720"/>
                </a:lnTo>
                <a:lnTo>
                  <a:pt x="1251" y="2532"/>
                </a:lnTo>
                <a:lnTo>
                  <a:pt x="1532" y="2313"/>
                </a:lnTo>
                <a:lnTo>
                  <a:pt x="1813" y="2063"/>
                </a:lnTo>
                <a:lnTo>
                  <a:pt x="2063" y="1782"/>
                </a:lnTo>
                <a:lnTo>
                  <a:pt x="2314" y="1501"/>
                </a:lnTo>
                <a:lnTo>
                  <a:pt x="2751" y="969"/>
                </a:lnTo>
                <a:lnTo>
                  <a:pt x="3064" y="469"/>
                </a:lnTo>
                <a:lnTo>
                  <a:pt x="3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2798334" y="3885068"/>
            <a:ext cx="164608" cy="120243"/>
          </a:xfrm>
          <a:custGeom>
            <a:avLst/>
            <a:gdLst/>
            <a:ahLst/>
            <a:cxnLst/>
            <a:rect l="l" t="t" r="r" b="b"/>
            <a:pathLst>
              <a:path w="1970" h="1439" extrusionOk="0">
                <a:moveTo>
                  <a:pt x="1969" y="1"/>
                </a:moveTo>
                <a:lnTo>
                  <a:pt x="1000" y="95"/>
                </a:lnTo>
                <a:lnTo>
                  <a:pt x="907" y="95"/>
                </a:lnTo>
                <a:lnTo>
                  <a:pt x="844" y="157"/>
                </a:lnTo>
                <a:lnTo>
                  <a:pt x="688" y="314"/>
                </a:lnTo>
                <a:lnTo>
                  <a:pt x="532" y="501"/>
                </a:lnTo>
                <a:lnTo>
                  <a:pt x="281" y="907"/>
                </a:lnTo>
                <a:lnTo>
                  <a:pt x="0" y="1439"/>
                </a:lnTo>
                <a:lnTo>
                  <a:pt x="188" y="1439"/>
                </a:lnTo>
                <a:lnTo>
                  <a:pt x="375" y="1376"/>
                </a:lnTo>
                <a:lnTo>
                  <a:pt x="563" y="1314"/>
                </a:lnTo>
                <a:lnTo>
                  <a:pt x="719" y="1251"/>
                </a:lnTo>
                <a:lnTo>
                  <a:pt x="1063" y="1001"/>
                </a:lnTo>
                <a:lnTo>
                  <a:pt x="1344" y="751"/>
                </a:lnTo>
                <a:lnTo>
                  <a:pt x="1594" y="470"/>
                </a:lnTo>
                <a:lnTo>
                  <a:pt x="1782" y="220"/>
                </a:lnTo>
                <a:lnTo>
                  <a:pt x="1969" y="1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3143099" y="3294802"/>
            <a:ext cx="1757799" cy="402341"/>
          </a:xfrm>
          <a:custGeom>
            <a:avLst/>
            <a:gdLst/>
            <a:ahLst/>
            <a:cxnLst/>
            <a:rect l="l" t="t" r="r" b="b"/>
            <a:pathLst>
              <a:path w="21037" h="4815" extrusionOk="0">
                <a:moveTo>
                  <a:pt x="13003" y="1"/>
                </a:moveTo>
                <a:lnTo>
                  <a:pt x="12347" y="32"/>
                </a:lnTo>
                <a:lnTo>
                  <a:pt x="11690" y="95"/>
                </a:lnTo>
                <a:lnTo>
                  <a:pt x="11034" y="188"/>
                </a:lnTo>
                <a:lnTo>
                  <a:pt x="11003" y="188"/>
                </a:lnTo>
                <a:lnTo>
                  <a:pt x="9752" y="407"/>
                </a:lnTo>
                <a:lnTo>
                  <a:pt x="8565" y="657"/>
                </a:lnTo>
                <a:lnTo>
                  <a:pt x="7439" y="970"/>
                </a:lnTo>
                <a:lnTo>
                  <a:pt x="6408" y="1314"/>
                </a:lnTo>
                <a:lnTo>
                  <a:pt x="5439" y="1689"/>
                </a:lnTo>
                <a:lnTo>
                  <a:pt x="4532" y="2064"/>
                </a:lnTo>
                <a:lnTo>
                  <a:pt x="3688" y="2470"/>
                </a:lnTo>
                <a:lnTo>
                  <a:pt x="2938" y="2845"/>
                </a:lnTo>
                <a:lnTo>
                  <a:pt x="2282" y="3252"/>
                </a:lnTo>
                <a:lnTo>
                  <a:pt x="1688" y="3595"/>
                </a:lnTo>
                <a:lnTo>
                  <a:pt x="750" y="4221"/>
                </a:lnTo>
                <a:lnTo>
                  <a:pt x="188" y="4627"/>
                </a:lnTo>
                <a:lnTo>
                  <a:pt x="0" y="4783"/>
                </a:lnTo>
                <a:lnTo>
                  <a:pt x="156" y="4814"/>
                </a:lnTo>
                <a:lnTo>
                  <a:pt x="469" y="4783"/>
                </a:lnTo>
                <a:lnTo>
                  <a:pt x="969" y="4752"/>
                </a:lnTo>
                <a:lnTo>
                  <a:pt x="1594" y="4689"/>
                </a:lnTo>
                <a:lnTo>
                  <a:pt x="2313" y="4564"/>
                </a:lnTo>
                <a:lnTo>
                  <a:pt x="3032" y="4408"/>
                </a:lnTo>
                <a:lnTo>
                  <a:pt x="3407" y="4283"/>
                </a:lnTo>
                <a:lnTo>
                  <a:pt x="3751" y="4189"/>
                </a:lnTo>
                <a:lnTo>
                  <a:pt x="4095" y="4033"/>
                </a:lnTo>
                <a:lnTo>
                  <a:pt x="4376" y="3908"/>
                </a:lnTo>
                <a:lnTo>
                  <a:pt x="4657" y="3720"/>
                </a:lnTo>
                <a:lnTo>
                  <a:pt x="4876" y="3533"/>
                </a:lnTo>
                <a:lnTo>
                  <a:pt x="5564" y="2908"/>
                </a:lnTo>
                <a:lnTo>
                  <a:pt x="5908" y="2626"/>
                </a:lnTo>
                <a:lnTo>
                  <a:pt x="6283" y="2314"/>
                </a:lnTo>
                <a:lnTo>
                  <a:pt x="6720" y="2032"/>
                </a:lnTo>
                <a:lnTo>
                  <a:pt x="7221" y="1782"/>
                </a:lnTo>
                <a:lnTo>
                  <a:pt x="7783" y="1532"/>
                </a:lnTo>
                <a:lnTo>
                  <a:pt x="8408" y="1314"/>
                </a:lnTo>
                <a:lnTo>
                  <a:pt x="9159" y="1126"/>
                </a:lnTo>
                <a:lnTo>
                  <a:pt x="9971" y="1001"/>
                </a:lnTo>
                <a:lnTo>
                  <a:pt x="10940" y="876"/>
                </a:lnTo>
                <a:lnTo>
                  <a:pt x="12034" y="845"/>
                </a:lnTo>
                <a:lnTo>
                  <a:pt x="13253" y="813"/>
                </a:lnTo>
                <a:lnTo>
                  <a:pt x="14629" y="876"/>
                </a:lnTo>
                <a:lnTo>
                  <a:pt x="16191" y="1001"/>
                </a:lnTo>
                <a:lnTo>
                  <a:pt x="17911" y="1157"/>
                </a:lnTo>
                <a:lnTo>
                  <a:pt x="18223" y="1189"/>
                </a:lnTo>
                <a:lnTo>
                  <a:pt x="18504" y="1189"/>
                </a:lnTo>
                <a:lnTo>
                  <a:pt x="18817" y="1157"/>
                </a:lnTo>
                <a:lnTo>
                  <a:pt x="19098" y="1095"/>
                </a:lnTo>
                <a:lnTo>
                  <a:pt x="19380" y="1001"/>
                </a:lnTo>
                <a:lnTo>
                  <a:pt x="19661" y="907"/>
                </a:lnTo>
                <a:lnTo>
                  <a:pt x="19911" y="751"/>
                </a:lnTo>
                <a:lnTo>
                  <a:pt x="20161" y="595"/>
                </a:lnTo>
                <a:lnTo>
                  <a:pt x="2103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4814614" y="3801508"/>
            <a:ext cx="112385" cy="120243"/>
          </a:xfrm>
          <a:custGeom>
            <a:avLst/>
            <a:gdLst/>
            <a:ahLst/>
            <a:cxnLst/>
            <a:rect l="l" t="t" r="r" b="b"/>
            <a:pathLst>
              <a:path w="1345" h="1439" extrusionOk="0">
                <a:moveTo>
                  <a:pt x="438" y="1"/>
                </a:moveTo>
                <a:lnTo>
                  <a:pt x="1" y="720"/>
                </a:lnTo>
                <a:lnTo>
                  <a:pt x="720" y="720"/>
                </a:lnTo>
                <a:lnTo>
                  <a:pt x="407" y="1439"/>
                </a:lnTo>
                <a:lnTo>
                  <a:pt x="1345" y="470"/>
                </a:lnTo>
                <a:lnTo>
                  <a:pt x="595" y="470"/>
                </a:lnTo>
                <a:lnTo>
                  <a:pt x="9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0"/>
          <p:cNvSpPr/>
          <p:nvPr/>
        </p:nvSpPr>
        <p:spPr>
          <a:xfrm>
            <a:off x="5449329" y="3075457"/>
            <a:ext cx="914203" cy="1381748"/>
          </a:xfrm>
          <a:custGeom>
            <a:avLst/>
            <a:gdLst/>
            <a:ahLst/>
            <a:cxnLst/>
            <a:rect l="l" t="t" r="r" b="b"/>
            <a:pathLst>
              <a:path w="10941" h="16536" extrusionOk="0">
                <a:moveTo>
                  <a:pt x="2095" y="0"/>
                </a:moveTo>
                <a:lnTo>
                  <a:pt x="1845" y="63"/>
                </a:lnTo>
                <a:lnTo>
                  <a:pt x="1626" y="94"/>
                </a:lnTo>
                <a:lnTo>
                  <a:pt x="1407" y="188"/>
                </a:lnTo>
                <a:lnTo>
                  <a:pt x="1219" y="281"/>
                </a:lnTo>
                <a:lnTo>
                  <a:pt x="1032" y="406"/>
                </a:lnTo>
                <a:lnTo>
                  <a:pt x="844" y="532"/>
                </a:lnTo>
                <a:lnTo>
                  <a:pt x="688" y="688"/>
                </a:lnTo>
                <a:lnTo>
                  <a:pt x="532" y="844"/>
                </a:lnTo>
                <a:lnTo>
                  <a:pt x="375" y="1032"/>
                </a:lnTo>
                <a:lnTo>
                  <a:pt x="282" y="1219"/>
                </a:lnTo>
                <a:lnTo>
                  <a:pt x="188" y="1407"/>
                </a:lnTo>
                <a:lnTo>
                  <a:pt x="94" y="1626"/>
                </a:lnTo>
                <a:lnTo>
                  <a:pt x="32" y="1844"/>
                </a:lnTo>
                <a:lnTo>
                  <a:pt x="0" y="2094"/>
                </a:lnTo>
                <a:lnTo>
                  <a:pt x="0" y="2313"/>
                </a:lnTo>
                <a:lnTo>
                  <a:pt x="0" y="16535"/>
                </a:lnTo>
                <a:lnTo>
                  <a:pt x="10940" y="16535"/>
                </a:lnTo>
                <a:lnTo>
                  <a:pt x="10940" y="2313"/>
                </a:lnTo>
                <a:lnTo>
                  <a:pt x="10940" y="2094"/>
                </a:lnTo>
                <a:lnTo>
                  <a:pt x="10909" y="1844"/>
                </a:lnTo>
                <a:lnTo>
                  <a:pt x="10847" y="1626"/>
                </a:lnTo>
                <a:lnTo>
                  <a:pt x="10753" y="1407"/>
                </a:lnTo>
                <a:lnTo>
                  <a:pt x="10659" y="1219"/>
                </a:lnTo>
                <a:lnTo>
                  <a:pt x="10565" y="1032"/>
                </a:lnTo>
                <a:lnTo>
                  <a:pt x="10409" y="844"/>
                </a:lnTo>
                <a:lnTo>
                  <a:pt x="10253" y="688"/>
                </a:lnTo>
                <a:lnTo>
                  <a:pt x="10097" y="532"/>
                </a:lnTo>
                <a:lnTo>
                  <a:pt x="9909" y="406"/>
                </a:lnTo>
                <a:lnTo>
                  <a:pt x="9721" y="281"/>
                </a:lnTo>
                <a:lnTo>
                  <a:pt x="9534" y="188"/>
                </a:lnTo>
                <a:lnTo>
                  <a:pt x="9315" y="94"/>
                </a:lnTo>
                <a:lnTo>
                  <a:pt x="9096" y="63"/>
                </a:lnTo>
                <a:lnTo>
                  <a:pt x="8877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6023964" y="3075457"/>
            <a:ext cx="339578" cy="1381748"/>
          </a:xfrm>
          <a:custGeom>
            <a:avLst/>
            <a:gdLst/>
            <a:ahLst/>
            <a:cxnLst/>
            <a:rect l="l" t="t" r="r" b="b"/>
            <a:pathLst>
              <a:path w="4064" h="16536" extrusionOk="0">
                <a:moveTo>
                  <a:pt x="0" y="0"/>
                </a:moveTo>
                <a:lnTo>
                  <a:pt x="219" y="63"/>
                </a:lnTo>
                <a:lnTo>
                  <a:pt x="438" y="94"/>
                </a:lnTo>
                <a:lnTo>
                  <a:pt x="656" y="188"/>
                </a:lnTo>
                <a:lnTo>
                  <a:pt x="875" y="281"/>
                </a:lnTo>
                <a:lnTo>
                  <a:pt x="1063" y="406"/>
                </a:lnTo>
                <a:lnTo>
                  <a:pt x="1250" y="532"/>
                </a:lnTo>
                <a:lnTo>
                  <a:pt x="1407" y="688"/>
                </a:lnTo>
                <a:lnTo>
                  <a:pt x="1563" y="844"/>
                </a:lnTo>
                <a:lnTo>
                  <a:pt x="1688" y="1032"/>
                </a:lnTo>
                <a:lnTo>
                  <a:pt x="1813" y="1219"/>
                </a:lnTo>
                <a:lnTo>
                  <a:pt x="1907" y="1407"/>
                </a:lnTo>
                <a:lnTo>
                  <a:pt x="1969" y="1626"/>
                </a:lnTo>
                <a:lnTo>
                  <a:pt x="2032" y="1844"/>
                </a:lnTo>
                <a:lnTo>
                  <a:pt x="2063" y="2094"/>
                </a:lnTo>
                <a:lnTo>
                  <a:pt x="2094" y="2313"/>
                </a:lnTo>
                <a:lnTo>
                  <a:pt x="2094" y="16535"/>
                </a:lnTo>
                <a:lnTo>
                  <a:pt x="4063" y="16535"/>
                </a:lnTo>
                <a:lnTo>
                  <a:pt x="4063" y="2313"/>
                </a:lnTo>
                <a:lnTo>
                  <a:pt x="4063" y="2094"/>
                </a:lnTo>
                <a:lnTo>
                  <a:pt x="4032" y="1844"/>
                </a:lnTo>
                <a:lnTo>
                  <a:pt x="3970" y="1626"/>
                </a:lnTo>
                <a:lnTo>
                  <a:pt x="3876" y="1407"/>
                </a:lnTo>
                <a:lnTo>
                  <a:pt x="3782" y="1219"/>
                </a:lnTo>
                <a:lnTo>
                  <a:pt x="3688" y="1032"/>
                </a:lnTo>
                <a:lnTo>
                  <a:pt x="3532" y="844"/>
                </a:lnTo>
                <a:lnTo>
                  <a:pt x="3376" y="688"/>
                </a:lnTo>
                <a:lnTo>
                  <a:pt x="3220" y="532"/>
                </a:lnTo>
                <a:lnTo>
                  <a:pt x="3032" y="406"/>
                </a:lnTo>
                <a:lnTo>
                  <a:pt x="2844" y="281"/>
                </a:lnTo>
                <a:lnTo>
                  <a:pt x="2657" y="188"/>
                </a:lnTo>
                <a:lnTo>
                  <a:pt x="2438" y="94"/>
                </a:lnTo>
                <a:lnTo>
                  <a:pt x="2219" y="63"/>
                </a:lnTo>
                <a:lnTo>
                  <a:pt x="2000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5449329" y="4248135"/>
            <a:ext cx="914203" cy="193358"/>
          </a:xfrm>
          <a:custGeom>
            <a:avLst/>
            <a:gdLst/>
            <a:ahLst/>
            <a:cxnLst/>
            <a:rect l="l" t="t" r="r" b="b"/>
            <a:pathLst>
              <a:path w="10941" h="2314" extrusionOk="0">
                <a:moveTo>
                  <a:pt x="0" y="1"/>
                </a:moveTo>
                <a:lnTo>
                  <a:pt x="0" y="2314"/>
                </a:lnTo>
                <a:lnTo>
                  <a:pt x="10940" y="2314"/>
                </a:lnTo>
                <a:lnTo>
                  <a:pt x="10940" y="1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5310871" y="4310805"/>
            <a:ext cx="1172813" cy="188177"/>
          </a:xfrm>
          <a:custGeom>
            <a:avLst/>
            <a:gdLst/>
            <a:ahLst/>
            <a:cxnLst/>
            <a:rect l="l" t="t" r="r" b="b"/>
            <a:pathLst>
              <a:path w="14036" h="2252" extrusionOk="0">
                <a:moveTo>
                  <a:pt x="720" y="1"/>
                </a:moveTo>
                <a:lnTo>
                  <a:pt x="563" y="63"/>
                </a:lnTo>
                <a:lnTo>
                  <a:pt x="407" y="157"/>
                </a:lnTo>
                <a:lnTo>
                  <a:pt x="282" y="251"/>
                </a:lnTo>
                <a:lnTo>
                  <a:pt x="157" y="376"/>
                </a:lnTo>
                <a:lnTo>
                  <a:pt x="95" y="532"/>
                </a:lnTo>
                <a:lnTo>
                  <a:pt x="32" y="720"/>
                </a:lnTo>
                <a:lnTo>
                  <a:pt x="1" y="876"/>
                </a:lnTo>
                <a:lnTo>
                  <a:pt x="1" y="2251"/>
                </a:lnTo>
                <a:lnTo>
                  <a:pt x="14035" y="2251"/>
                </a:lnTo>
                <a:lnTo>
                  <a:pt x="14035" y="876"/>
                </a:lnTo>
                <a:lnTo>
                  <a:pt x="14035" y="720"/>
                </a:lnTo>
                <a:lnTo>
                  <a:pt x="13973" y="532"/>
                </a:lnTo>
                <a:lnTo>
                  <a:pt x="13879" y="376"/>
                </a:lnTo>
                <a:lnTo>
                  <a:pt x="13785" y="251"/>
                </a:lnTo>
                <a:lnTo>
                  <a:pt x="13660" y="157"/>
                </a:lnTo>
                <a:lnTo>
                  <a:pt x="13504" y="63"/>
                </a:lnTo>
                <a:lnTo>
                  <a:pt x="1331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5527707" y="3174643"/>
            <a:ext cx="739150" cy="603470"/>
          </a:xfrm>
          <a:custGeom>
            <a:avLst/>
            <a:gdLst/>
            <a:ahLst/>
            <a:cxnLst/>
            <a:rect l="l" t="t" r="r" b="b"/>
            <a:pathLst>
              <a:path w="8846" h="7222" extrusionOk="0">
                <a:moveTo>
                  <a:pt x="1407" y="1"/>
                </a:moveTo>
                <a:lnTo>
                  <a:pt x="1125" y="32"/>
                </a:lnTo>
                <a:lnTo>
                  <a:pt x="844" y="95"/>
                </a:lnTo>
                <a:lnTo>
                  <a:pt x="625" y="220"/>
                </a:lnTo>
                <a:lnTo>
                  <a:pt x="406" y="407"/>
                </a:lnTo>
                <a:lnTo>
                  <a:pt x="250" y="595"/>
                </a:lnTo>
                <a:lnTo>
                  <a:pt x="125" y="845"/>
                </a:lnTo>
                <a:lnTo>
                  <a:pt x="31" y="1126"/>
                </a:lnTo>
                <a:lnTo>
                  <a:pt x="0" y="1407"/>
                </a:lnTo>
                <a:lnTo>
                  <a:pt x="0" y="5815"/>
                </a:lnTo>
                <a:lnTo>
                  <a:pt x="31" y="6096"/>
                </a:lnTo>
                <a:lnTo>
                  <a:pt x="125" y="6377"/>
                </a:lnTo>
                <a:lnTo>
                  <a:pt x="250" y="6596"/>
                </a:lnTo>
                <a:lnTo>
                  <a:pt x="406" y="6815"/>
                </a:lnTo>
                <a:lnTo>
                  <a:pt x="625" y="6971"/>
                </a:lnTo>
                <a:lnTo>
                  <a:pt x="844" y="7096"/>
                </a:lnTo>
                <a:lnTo>
                  <a:pt x="1125" y="7190"/>
                </a:lnTo>
                <a:lnTo>
                  <a:pt x="1407" y="7221"/>
                </a:lnTo>
                <a:lnTo>
                  <a:pt x="7439" y="7221"/>
                </a:lnTo>
                <a:lnTo>
                  <a:pt x="7721" y="7190"/>
                </a:lnTo>
                <a:lnTo>
                  <a:pt x="7971" y="7096"/>
                </a:lnTo>
                <a:lnTo>
                  <a:pt x="8221" y="6971"/>
                </a:lnTo>
                <a:lnTo>
                  <a:pt x="8440" y="6815"/>
                </a:lnTo>
                <a:lnTo>
                  <a:pt x="8596" y="6596"/>
                </a:lnTo>
                <a:lnTo>
                  <a:pt x="8721" y="6377"/>
                </a:lnTo>
                <a:lnTo>
                  <a:pt x="8815" y="6096"/>
                </a:lnTo>
                <a:lnTo>
                  <a:pt x="8846" y="5815"/>
                </a:lnTo>
                <a:lnTo>
                  <a:pt x="8846" y="1407"/>
                </a:lnTo>
                <a:lnTo>
                  <a:pt x="8815" y="1126"/>
                </a:lnTo>
                <a:lnTo>
                  <a:pt x="8721" y="845"/>
                </a:lnTo>
                <a:lnTo>
                  <a:pt x="8596" y="595"/>
                </a:lnTo>
                <a:lnTo>
                  <a:pt x="8440" y="407"/>
                </a:lnTo>
                <a:lnTo>
                  <a:pt x="8221" y="220"/>
                </a:lnTo>
                <a:lnTo>
                  <a:pt x="7971" y="95"/>
                </a:lnTo>
                <a:lnTo>
                  <a:pt x="7721" y="32"/>
                </a:lnTo>
                <a:lnTo>
                  <a:pt x="7439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5757495" y="3877297"/>
            <a:ext cx="303063" cy="316107"/>
          </a:xfrm>
          <a:custGeom>
            <a:avLst/>
            <a:gdLst/>
            <a:ahLst/>
            <a:cxnLst/>
            <a:rect l="l" t="t" r="r" b="b"/>
            <a:pathLst>
              <a:path w="3627" h="3783" extrusionOk="0">
                <a:moveTo>
                  <a:pt x="1189" y="0"/>
                </a:moveTo>
                <a:lnTo>
                  <a:pt x="1" y="1907"/>
                </a:lnTo>
                <a:lnTo>
                  <a:pt x="1939" y="1907"/>
                </a:lnTo>
                <a:lnTo>
                  <a:pt x="1064" y="3782"/>
                </a:lnTo>
                <a:lnTo>
                  <a:pt x="3627" y="1250"/>
                </a:lnTo>
                <a:lnTo>
                  <a:pt x="1626" y="1250"/>
                </a:lnTo>
                <a:lnTo>
                  <a:pt x="2408" y="0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5645191" y="3333991"/>
            <a:ext cx="436254" cy="276918"/>
          </a:xfrm>
          <a:custGeom>
            <a:avLst/>
            <a:gdLst/>
            <a:ahLst/>
            <a:cxnLst/>
            <a:rect l="l" t="t" r="r" b="b"/>
            <a:pathLst>
              <a:path w="5221" h="3314" extrusionOk="0">
                <a:moveTo>
                  <a:pt x="407" y="1"/>
                </a:moveTo>
                <a:lnTo>
                  <a:pt x="313" y="32"/>
                </a:lnTo>
                <a:lnTo>
                  <a:pt x="219" y="94"/>
                </a:lnTo>
                <a:lnTo>
                  <a:pt x="157" y="157"/>
                </a:lnTo>
                <a:lnTo>
                  <a:pt x="94" y="219"/>
                </a:lnTo>
                <a:lnTo>
                  <a:pt x="32" y="313"/>
                </a:lnTo>
                <a:lnTo>
                  <a:pt x="1" y="407"/>
                </a:lnTo>
                <a:lnTo>
                  <a:pt x="1" y="532"/>
                </a:lnTo>
                <a:lnTo>
                  <a:pt x="1" y="2783"/>
                </a:lnTo>
                <a:lnTo>
                  <a:pt x="1" y="2876"/>
                </a:lnTo>
                <a:lnTo>
                  <a:pt x="32" y="2970"/>
                </a:lnTo>
                <a:lnTo>
                  <a:pt x="94" y="3064"/>
                </a:lnTo>
                <a:lnTo>
                  <a:pt x="157" y="3158"/>
                </a:lnTo>
                <a:lnTo>
                  <a:pt x="219" y="3220"/>
                </a:lnTo>
                <a:lnTo>
                  <a:pt x="313" y="3251"/>
                </a:lnTo>
                <a:lnTo>
                  <a:pt x="407" y="3283"/>
                </a:lnTo>
                <a:lnTo>
                  <a:pt x="532" y="3314"/>
                </a:lnTo>
                <a:lnTo>
                  <a:pt x="4689" y="3314"/>
                </a:lnTo>
                <a:lnTo>
                  <a:pt x="4783" y="3283"/>
                </a:lnTo>
                <a:lnTo>
                  <a:pt x="4877" y="3251"/>
                </a:lnTo>
                <a:lnTo>
                  <a:pt x="4971" y="3220"/>
                </a:lnTo>
                <a:lnTo>
                  <a:pt x="5064" y="3158"/>
                </a:lnTo>
                <a:lnTo>
                  <a:pt x="5127" y="3064"/>
                </a:lnTo>
                <a:lnTo>
                  <a:pt x="5158" y="2970"/>
                </a:lnTo>
                <a:lnTo>
                  <a:pt x="5189" y="2876"/>
                </a:lnTo>
                <a:lnTo>
                  <a:pt x="5221" y="2783"/>
                </a:lnTo>
                <a:lnTo>
                  <a:pt x="5221" y="532"/>
                </a:lnTo>
                <a:lnTo>
                  <a:pt x="5189" y="407"/>
                </a:lnTo>
                <a:lnTo>
                  <a:pt x="5158" y="313"/>
                </a:lnTo>
                <a:lnTo>
                  <a:pt x="5127" y="219"/>
                </a:lnTo>
                <a:lnTo>
                  <a:pt x="5064" y="157"/>
                </a:lnTo>
                <a:lnTo>
                  <a:pt x="4971" y="94"/>
                </a:lnTo>
                <a:lnTo>
                  <a:pt x="4877" y="32"/>
                </a:lnTo>
                <a:lnTo>
                  <a:pt x="47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5686971" y="3375771"/>
            <a:ext cx="235131" cy="193358"/>
          </a:xfrm>
          <a:custGeom>
            <a:avLst/>
            <a:gdLst/>
            <a:ahLst/>
            <a:cxnLst/>
            <a:rect l="l" t="t" r="r" b="b"/>
            <a:pathLst>
              <a:path w="2814" h="2314" extrusionOk="0">
                <a:moveTo>
                  <a:pt x="32" y="1"/>
                </a:moveTo>
                <a:lnTo>
                  <a:pt x="1" y="32"/>
                </a:lnTo>
                <a:lnTo>
                  <a:pt x="1" y="2283"/>
                </a:lnTo>
                <a:lnTo>
                  <a:pt x="32" y="2314"/>
                </a:lnTo>
                <a:lnTo>
                  <a:pt x="2814" y="2314"/>
                </a:lnTo>
                <a:lnTo>
                  <a:pt x="2814" y="1"/>
                </a:lnTo>
                <a:close/>
              </a:path>
            </a:pathLst>
          </a:custGeom>
          <a:solidFill>
            <a:srgbClr val="066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6107523" y="3412370"/>
            <a:ext cx="65342" cy="109798"/>
          </a:xfrm>
          <a:custGeom>
            <a:avLst/>
            <a:gdLst/>
            <a:ahLst/>
            <a:cxnLst/>
            <a:rect l="l" t="t" r="r" b="b"/>
            <a:pathLst>
              <a:path w="782" h="1314" extrusionOk="0">
                <a:moveTo>
                  <a:pt x="0" y="0"/>
                </a:moveTo>
                <a:lnTo>
                  <a:pt x="0" y="1313"/>
                </a:lnTo>
                <a:lnTo>
                  <a:pt x="500" y="1313"/>
                </a:lnTo>
                <a:lnTo>
                  <a:pt x="625" y="1282"/>
                </a:lnTo>
                <a:lnTo>
                  <a:pt x="688" y="1251"/>
                </a:lnTo>
                <a:lnTo>
                  <a:pt x="750" y="1157"/>
                </a:lnTo>
                <a:lnTo>
                  <a:pt x="782" y="1032"/>
                </a:lnTo>
                <a:lnTo>
                  <a:pt x="782" y="250"/>
                </a:lnTo>
                <a:lnTo>
                  <a:pt x="750" y="157"/>
                </a:lnTo>
                <a:lnTo>
                  <a:pt x="688" y="63"/>
                </a:lnTo>
                <a:lnTo>
                  <a:pt x="6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5360506" y="3600380"/>
            <a:ext cx="88905" cy="214248"/>
          </a:xfrm>
          <a:custGeom>
            <a:avLst/>
            <a:gdLst/>
            <a:ahLst/>
            <a:cxnLst/>
            <a:rect l="l" t="t" r="r" b="b"/>
            <a:pathLst>
              <a:path w="1064" h="2564" extrusionOk="0">
                <a:moveTo>
                  <a:pt x="407" y="1"/>
                </a:moveTo>
                <a:lnTo>
                  <a:pt x="251" y="32"/>
                </a:lnTo>
                <a:lnTo>
                  <a:pt x="94" y="126"/>
                </a:lnTo>
                <a:lnTo>
                  <a:pt x="32" y="251"/>
                </a:lnTo>
                <a:lnTo>
                  <a:pt x="1" y="438"/>
                </a:lnTo>
                <a:lnTo>
                  <a:pt x="1" y="2158"/>
                </a:lnTo>
                <a:lnTo>
                  <a:pt x="32" y="2314"/>
                </a:lnTo>
                <a:lnTo>
                  <a:pt x="94" y="2439"/>
                </a:lnTo>
                <a:lnTo>
                  <a:pt x="251" y="2533"/>
                </a:lnTo>
                <a:lnTo>
                  <a:pt x="407" y="2564"/>
                </a:lnTo>
                <a:lnTo>
                  <a:pt x="1063" y="2564"/>
                </a:lnTo>
                <a:lnTo>
                  <a:pt x="1063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4853803" y="3691794"/>
            <a:ext cx="530256" cy="454566"/>
          </a:xfrm>
          <a:custGeom>
            <a:avLst/>
            <a:gdLst/>
            <a:ahLst/>
            <a:cxnLst/>
            <a:rect l="l" t="t" r="r" b="b"/>
            <a:pathLst>
              <a:path w="6346" h="5440" extrusionOk="0">
                <a:moveTo>
                  <a:pt x="6158" y="1"/>
                </a:moveTo>
                <a:lnTo>
                  <a:pt x="5908" y="32"/>
                </a:lnTo>
                <a:lnTo>
                  <a:pt x="5658" y="95"/>
                </a:lnTo>
                <a:lnTo>
                  <a:pt x="5408" y="220"/>
                </a:lnTo>
                <a:lnTo>
                  <a:pt x="5221" y="407"/>
                </a:lnTo>
                <a:lnTo>
                  <a:pt x="5064" y="595"/>
                </a:lnTo>
                <a:lnTo>
                  <a:pt x="4939" y="814"/>
                </a:lnTo>
                <a:lnTo>
                  <a:pt x="4846" y="1064"/>
                </a:lnTo>
                <a:lnTo>
                  <a:pt x="4846" y="1345"/>
                </a:lnTo>
                <a:lnTo>
                  <a:pt x="4846" y="3595"/>
                </a:lnTo>
                <a:lnTo>
                  <a:pt x="4814" y="3877"/>
                </a:lnTo>
                <a:lnTo>
                  <a:pt x="4721" y="4158"/>
                </a:lnTo>
                <a:lnTo>
                  <a:pt x="4596" y="4408"/>
                </a:lnTo>
                <a:lnTo>
                  <a:pt x="4408" y="4627"/>
                </a:lnTo>
                <a:lnTo>
                  <a:pt x="4189" y="4783"/>
                </a:lnTo>
                <a:lnTo>
                  <a:pt x="3939" y="4940"/>
                </a:lnTo>
                <a:lnTo>
                  <a:pt x="3689" y="5002"/>
                </a:lnTo>
                <a:lnTo>
                  <a:pt x="3377" y="5033"/>
                </a:lnTo>
                <a:lnTo>
                  <a:pt x="1845" y="5033"/>
                </a:lnTo>
                <a:lnTo>
                  <a:pt x="1564" y="5002"/>
                </a:lnTo>
                <a:lnTo>
                  <a:pt x="1282" y="4940"/>
                </a:lnTo>
                <a:lnTo>
                  <a:pt x="1032" y="4783"/>
                </a:lnTo>
                <a:lnTo>
                  <a:pt x="813" y="4627"/>
                </a:lnTo>
                <a:lnTo>
                  <a:pt x="657" y="4408"/>
                </a:lnTo>
                <a:lnTo>
                  <a:pt x="501" y="4158"/>
                </a:lnTo>
                <a:lnTo>
                  <a:pt x="438" y="3877"/>
                </a:lnTo>
                <a:lnTo>
                  <a:pt x="407" y="3595"/>
                </a:lnTo>
                <a:lnTo>
                  <a:pt x="407" y="2939"/>
                </a:lnTo>
                <a:lnTo>
                  <a:pt x="1" y="2939"/>
                </a:lnTo>
                <a:lnTo>
                  <a:pt x="1" y="3595"/>
                </a:lnTo>
                <a:lnTo>
                  <a:pt x="1" y="3783"/>
                </a:lnTo>
                <a:lnTo>
                  <a:pt x="32" y="3971"/>
                </a:lnTo>
                <a:lnTo>
                  <a:pt x="157" y="4314"/>
                </a:lnTo>
                <a:lnTo>
                  <a:pt x="313" y="4627"/>
                </a:lnTo>
                <a:lnTo>
                  <a:pt x="532" y="4908"/>
                </a:lnTo>
                <a:lnTo>
                  <a:pt x="813" y="5127"/>
                </a:lnTo>
                <a:lnTo>
                  <a:pt x="1126" y="5283"/>
                </a:lnTo>
                <a:lnTo>
                  <a:pt x="1470" y="5408"/>
                </a:lnTo>
                <a:lnTo>
                  <a:pt x="1657" y="5408"/>
                </a:lnTo>
                <a:lnTo>
                  <a:pt x="1845" y="5440"/>
                </a:lnTo>
                <a:lnTo>
                  <a:pt x="3377" y="5440"/>
                </a:lnTo>
                <a:lnTo>
                  <a:pt x="3564" y="5408"/>
                </a:lnTo>
                <a:lnTo>
                  <a:pt x="3752" y="5408"/>
                </a:lnTo>
                <a:lnTo>
                  <a:pt x="4095" y="5283"/>
                </a:lnTo>
                <a:lnTo>
                  <a:pt x="4408" y="5127"/>
                </a:lnTo>
                <a:lnTo>
                  <a:pt x="4689" y="4908"/>
                </a:lnTo>
                <a:lnTo>
                  <a:pt x="4908" y="4627"/>
                </a:lnTo>
                <a:lnTo>
                  <a:pt x="5064" y="4314"/>
                </a:lnTo>
                <a:lnTo>
                  <a:pt x="5189" y="3971"/>
                </a:lnTo>
                <a:lnTo>
                  <a:pt x="5221" y="3783"/>
                </a:lnTo>
                <a:lnTo>
                  <a:pt x="5221" y="3595"/>
                </a:lnTo>
                <a:lnTo>
                  <a:pt x="5221" y="1345"/>
                </a:lnTo>
                <a:lnTo>
                  <a:pt x="5252" y="1157"/>
                </a:lnTo>
                <a:lnTo>
                  <a:pt x="5283" y="970"/>
                </a:lnTo>
                <a:lnTo>
                  <a:pt x="5377" y="814"/>
                </a:lnTo>
                <a:lnTo>
                  <a:pt x="5502" y="657"/>
                </a:lnTo>
                <a:lnTo>
                  <a:pt x="5627" y="564"/>
                </a:lnTo>
                <a:lnTo>
                  <a:pt x="5815" y="470"/>
                </a:lnTo>
                <a:lnTo>
                  <a:pt x="5971" y="407"/>
                </a:lnTo>
                <a:lnTo>
                  <a:pt x="6346" y="407"/>
                </a:lnTo>
                <a:lnTo>
                  <a:pt x="6346" y="1"/>
                </a:lnTo>
                <a:close/>
              </a:path>
            </a:pathLst>
          </a:custGeom>
          <a:solidFill>
            <a:srgbClr val="073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2517600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No pollute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715775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Go green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5440275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Efficiency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7255400" y="27957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Save money</a:t>
            </a:r>
            <a:endParaRPr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2259100" y="1934681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4572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5181700" y="1934672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6996900" y="3082850"/>
            <a:ext cx="16899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30"/>
          <p:cNvCxnSpPr>
            <a:stCxn id="359" idx="3"/>
          </p:cNvCxnSpPr>
          <p:nvPr/>
        </p:nvCxnSpPr>
        <p:spPr>
          <a:xfrm>
            <a:off x="1888475" y="2939300"/>
            <a:ext cx="1181100" cy="38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6" name="Google Shape;366;p30"/>
          <p:cNvCxnSpPr/>
          <p:nvPr/>
        </p:nvCxnSpPr>
        <p:spPr>
          <a:xfrm rot="-5400000" flipH="1">
            <a:off x="3558000" y="1923425"/>
            <a:ext cx="846300" cy="581700"/>
          </a:xfrm>
          <a:prstGeom prst="bentConnector3">
            <a:avLst>
              <a:gd name="adj1" fmla="val -1338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7" name="Google Shape;367;p30"/>
          <p:cNvCxnSpPr/>
          <p:nvPr/>
        </p:nvCxnSpPr>
        <p:spPr>
          <a:xfrm rot="5400000">
            <a:off x="4734525" y="1931675"/>
            <a:ext cx="846300" cy="565200"/>
          </a:xfrm>
          <a:prstGeom prst="bentConnector3">
            <a:avLst>
              <a:gd name="adj1" fmla="val -133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8" name="Google Shape;368;p30"/>
          <p:cNvSpPr/>
          <p:nvPr/>
        </p:nvSpPr>
        <p:spPr>
          <a:xfrm>
            <a:off x="1060929" y="231332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7600654" y="2313329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70" name="Google Shape;370;p30"/>
          <p:cNvGrpSpPr/>
          <p:nvPr/>
        </p:nvGrpSpPr>
        <p:grpSpPr>
          <a:xfrm>
            <a:off x="7700152" y="2408501"/>
            <a:ext cx="283458" cy="283458"/>
            <a:chOff x="1492675" y="2620775"/>
            <a:chExt cx="481825" cy="481825"/>
          </a:xfrm>
        </p:grpSpPr>
        <p:sp>
          <p:nvSpPr>
            <p:cNvPr id="371" name="Google Shape;371;p30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3" name="Google Shape;373;p30"/>
          <p:cNvSpPr/>
          <p:nvPr/>
        </p:nvSpPr>
        <p:spPr>
          <a:xfrm>
            <a:off x="2886254" y="1132104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5785417" y="1132104"/>
            <a:ext cx="482424" cy="482424"/>
          </a:xfrm>
          <a:custGeom>
            <a:avLst/>
            <a:gdLst/>
            <a:ahLst/>
            <a:cxnLst/>
            <a:rect l="l" t="t" r="r" b="b"/>
            <a:pathLst>
              <a:path w="19563" h="19563" extrusionOk="0">
                <a:moveTo>
                  <a:pt x="9788" y="1"/>
                </a:moveTo>
                <a:cubicBezTo>
                  <a:pt x="4382" y="1"/>
                  <a:pt x="1" y="4382"/>
                  <a:pt x="1" y="9788"/>
                </a:cubicBezTo>
                <a:cubicBezTo>
                  <a:pt x="1" y="15181"/>
                  <a:pt x="4382" y="19563"/>
                  <a:pt x="9788" y="19563"/>
                </a:cubicBezTo>
                <a:cubicBezTo>
                  <a:pt x="15181" y="19563"/>
                  <a:pt x="19563" y="15181"/>
                  <a:pt x="19563" y="9788"/>
                </a:cubicBezTo>
                <a:cubicBezTo>
                  <a:pt x="19563" y="4382"/>
                  <a:pt x="15181" y="1"/>
                  <a:pt x="97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2985733" y="1245752"/>
            <a:ext cx="283458" cy="255127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76" name="Google Shape;376;p30"/>
          <p:cNvGrpSpPr/>
          <p:nvPr/>
        </p:nvGrpSpPr>
        <p:grpSpPr>
          <a:xfrm>
            <a:off x="5884877" y="1212688"/>
            <a:ext cx="283483" cy="321241"/>
            <a:chOff x="3300325" y="249875"/>
            <a:chExt cx="433725" cy="480900"/>
          </a:xfrm>
        </p:grpSpPr>
        <p:sp>
          <p:nvSpPr>
            <p:cNvPr id="377" name="Google Shape;377;p30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3" name="Google Shape;383;p30"/>
          <p:cNvGrpSpPr/>
          <p:nvPr/>
        </p:nvGrpSpPr>
        <p:grpSpPr>
          <a:xfrm>
            <a:off x="1160361" y="2412795"/>
            <a:ext cx="283479" cy="283472"/>
            <a:chOff x="3270450" y="3213625"/>
            <a:chExt cx="483175" cy="481850"/>
          </a:xfrm>
        </p:grpSpPr>
        <p:sp>
          <p:nvSpPr>
            <p:cNvPr id="384" name="Google Shape;384;p30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5569750" y="1301575"/>
            <a:ext cx="3117000" cy="6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5569750" y="1994275"/>
            <a:ext cx="3117000" cy="76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5569750" y="2810275"/>
            <a:ext cx="3117000" cy="76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5569750" y="3626275"/>
            <a:ext cx="3117000" cy="64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 rot="-5400000">
            <a:off x="4130472" y="2187976"/>
            <a:ext cx="769289" cy="2006410"/>
          </a:xfrm>
          <a:custGeom>
            <a:avLst/>
            <a:gdLst/>
            <a:ahLst/>
            <a:cxnLst/>
            <a:rect l="l" t="t" r="r" b="b"/>
            <a:pathLst>
              <a:path w="32124" h="105977" extrusionOk="0">
                <a:moveTo>
                  <a:pt x="29255" y="1"/>
                </a:moveTo>
                <a:lnTo>
                  <a:pt x="29255" y="52371"/>
                </a:lnTo>
                <a:cubicBezTo>
                  <a:pt x="29255" y="53706"/>
                  <a:pt x="28588" y="55841"/>
                  <a:pt x="27387" y="56741"/>
                </a:cubicBezTo>
                <a:lnTo>
                  <a:pt x="5038" y="73987"/>
                </a:lnTo>
                <a:cubicBezTo>
                  <a:pt x="2436" y="76022"/>
                  <a:pt x="1" y="78223"/>
                  <a:pt x="1" y="82126"/>
                </a:cubicBezTo>
                <a:lnTo>
                  <a:pt x="1" y="105976"/>
                </a:lnTo>
                <a:lnTo>
                  <a:pt x="32124" y="105976"/>
                </a:lnTo>
                <a:lnTo>
                  <a:pt x="32124" y="78824"/>
                </a:lnTo>
                <a:lnTo>
                  <a:pt x="32124" y="74921"/>
                </a:lnTo>
                <a:lnTo>
                  <a:pt x="32124" y="70684"/>
                </a:lnTo>
                <a:lnTo>
                  <a:pt x="32124" y="69717"/>
                </a:lnTo>
                <a:lnTo>
                  <a:pt x="32124" y="55307"/>
                </a:lnTo>
                <a:lnTo>
                  <a:pt x="32124" y="1"/>
                </a:lnTo>
                <a:lnTo>
                  <a:pt x="292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1"/>
          <p:cNvSpPr/>
          <p:nvPr/>
        </p:nvSpPr>
        <p:spPr>
          <a:xfrm rot="-5400000">
            <a:off x="3826926" y="2580179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57475" y="1"/>
                </a:moveTo>
                <a:lnTo>
                  <a:pt x="54639" y="1"/>
                </a:lnTo>
                <a:lnTo>
                  <a:pt x="54639" y="52004"/>
                </a:lnTo>
                <a:cubicBezTo>
                  <a:pt x="54639" y="54006"/>
                  <a:pt x="53405" y="55774"/>
                  <a:pt x="51570" y="56508"/>
                </a:cubicBezTo>
                <a:lnTo>
                  <a:pt x="6572" y="74287"/>
                </a:lnTo>
                <a:cubicBezTo>
                  <a:pt x="2869" y="75855"/>
                  <a:pt x="0" y="79090"/>
                  <a:pt x="0" y="83861"/>
                </a:cubicBezTo>
                <a:lnTo>
                  <a:pt x="0" y="105976"/>
                </a:lnTo>
                <a:lnTo>
                  <a:pt x="26919" y="105976"/>
                </a:lnTo>
                <a:lnTo>
                  <a:pt x="26919" y="82126"/>
                </a:lnTo>
                <a:cubicBezTo>
                  <a:pt x="26919" y="78257"/>
                  <a:pt x="29288" y="75821"/>
                  <a:pt x="31956" y="73987"/>
                </a:cubicBezTo>
                <a:lnTo>
                  <a:pt x="55507" y="56741"/>
                </a:lnTo>
                <a:cubicBezTo>
                  <a:pt x="56741" y="55841"/>
                  <a:pt x="57475" y="53939"/>
                  <a:pt x="57475" y="523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1"/>
          <p:cNvSpPr/>
          <p:nvPr/>
        </p:nvSpPr>
        <p:spPr>
          <a:xfrm rot="-5400000">
            <a:off x="3826926" y="986538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1" y="1"/>
                </a:moveTo>
                <a:lnTo>
                  <a:pt x="2836" y="1"/>
                </a:lnTo>
                <a:lnTo>
                  <a:pt x="2836" y="52004"/>
                </a:lnTo>
                <a:cubicBezTo>
                  <a:pt x="2836" y="54006"/>
                  <a:pt x="4070" y="55774"/>
                  <a:pt x="5905" y="56508"/>
                </a:cubicBezTo>
                <a:lnTo>
                  <a:pt x="50904" y="74287"/>
                </a:lnTo>
                <a:cubicBezTo>
                  <a:pt x="54606" y="75855"/>
                  <a:pt x="57475" y="79090"/>
                  <a:pt x="57475" y="83861"/>
                </a:cubicBezTo>
                <a:lnTo>
                  <a:pt x="57475" y="105976"/>
                </a:lnTo>
                <a:lnTo>
                  <a:pt x="30556" y="105976"/>
                </a:lnTo>
                <a:lnTo>
                  <a:pt x="30556" y="82126"/>
                </a:lnTo>
                <a:cubicBezTo>
                  <a:pt x="30556" y="78257"/>
                  <a:pt x="28188" y="75821"/>
                  <a:pt x="25519" y="73987"/>
                </a:cubicBezTo>
                <a:lnTo>
                  <a:pt x="2002" y="56741"/>
                </a:lnTo>
                <a:cubicBezTo>
                  <a:pt x="735" y="55841"/>
                  <a:pt x="1" y="53939"/>
                  <a:pt x="1" y="52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1"/>
          <p:cNvSpPr/>
          <p:nvPr/>
        </p:nvSpPr>
        <p:spPr>
          <a:xfrm rot="-5400000">
            <a:off x="4130880" y="1373541"/>
            <a:ext cx="768475" cy="2006410"/>
          </a:xfrm>
          <a:custGeom>
            <a:avLst/>
            <a:gdLst/>
            <a:ahLst/>
            <a:cxnLst/>
            <a:rect l="l" t="t" r="r" b="b"/>
            <a:pathLst>
              <a:path w="32090" h="105977" extrusionOk="0">
                <a:moveTo>
                  <a:pt x="2836" y="1"/>
                </a:moveTo>
                <a:lnTo>
                  <a:pt x="2836" y="52371"/>
                </a:lnTo>
                <a:cubicBezTo>
                  <a:pt x="2836" y="53706"/>
                  <a:pt x="3536" y="55841"/>
                  <a:pt x="4704" y="56741"/>
                </a:cubicBezTo>
                <a:lnTo>
                  <a:pt x="27053" y="73987"/>
                </a:lnTo>
                <a:cubicBezTo>
                  <a:pt x="29688" y="76022"/>
                  <a:pt x="32090" y="78223"/>
                  <a:pt x="32090" y="82126"/>
                </a:cubicBezTo>
                <a:lnTo>
                  <a:pt x="32090" y="105976"/>
                </a:lnTo>
                <a:lnTo>
                  <a:pt x="0" y="105976"/>
                </a:lnTo>
                <a:lnTo>
                  <a:pt x="0" y="78824"/>
                </a:lnTo>
                <a:lnTo>
                  <a:pt x="0" y="74921"/>
                </a:lnTo>
                <a:lnTo>
                  <a:pt x="0" y="70684"/>
                </a:lnTo>
                <a:lnTo>
                  <a:pt x="0" y="69717"/>
                </a:lnTo>
                <a:lnTo>
                  <a:pt x="0" y="55307"/>
                </a:lnTo>
                <a:lnTo>
                  <a:pt x="0" y="1"/>
                </a:lnTo>
                <a:lnTo>
                  <a:pt x="2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5763125" y="1301475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6750949" y="1301575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5763125" y="2092250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6750949" y="2092350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5763125" y="2883025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6750949" y="2883125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5763125" y="3673800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6750949" y="3673900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1"/>
          <p:cNvSpPr/>
          <p:nvPr/>
        </p:nvSpPr>
        <p:spPr>
          <a:xfrm>
            <a:off x="2409047" y="3121851"/>
            <a:ext cx="662935" cy="374729"/>
          </a:xfrm>
          <a:custGeom>
            <a:avLst/>
            <a:gdLst/>
            <a:ahLst/>
            <a:cxnLst/>
            <a:rect l="l" t="t" r="r" b="b"/>
            <a:pathLst>
              <a:path w="12941" h="7315" extrusionOk="0">
                <a:moveTo>
                  <a:pt x="5157" y="0"/>
                </a:moveTo>
                <a:lnTo>
                  <a:pt x="5032" y="31"/>
                </a:lnTo>
                <a:lnTo>
                  <a:pt x="656" y="2563"/>
                </a:lnTo>
                <a:lnTo>
                  <a:pt x="500" y="2657"/>
                </a:lnTo>
                <a:lnTo>
                  <a:pt x="375" y="2782"/>
                </a:lnTo>
                <a:lnTo>
                  <a:pt x="250" y="2907"/>
                </a:lnTo>
                <a:lnTo>
                  <a:pt x="156" y="3032"/>
                </a:lnTo>
                <a:lnTo>
                  <a:pt x="94" y="3188"/>
                </a:lnTo>
                <a:lnTo>
                  <a:pt x="31" y="3345"/>
                </a:lnTo>
                <a:lnTo>
                  <a:pt x="0" y="3532"/>
                </a:lnTo>
                <a:lnTo>
                  <a:pt x="0" y="3688"/>
                </a:lnTo>
                <a:lnTo>
                  <a:pt x="0" y="3876"/>
                </a:lnTo>
                <a:lnTo>
                  <a:pt x="31" y="4032"/>
                </a:lnTo>
                <a:lnTo>
                  <a:pt x="94" y="4189"/>
                </a:lnTo>
                <a:lnTo>
                  <a:pt x="156" y="4345"/>
                </a:lnTo>
                <a:lnTo>
                  <a:pt x="250" y="4501"/>
                </a:lnTo>
                <a:lnTo>
                  <a:pt x="375" y="4626"/>
                </a:lnTo>
                <a:lnTo>
                  <a:pt x="500" y="4720"/>
                </a:lnTo>
                <a:lnTo>
                  <a:pt x="656" y="4814"/>
                </a:lnTo>
                <a:lnTo>
                  <a:pt x="1032" y="5001"/>
                </a:lnTo>
                <a:lnTo>
                  <a:pt x="1407" y="5157"/>
                </a:lnTo>
                <a:lnTo>
                  <a:pt x="1813" y="5220"/>
                </a:lnTo>
                <a:lnTo>
                  <a:pt x="2219" y="5251"/>
                </a:lnTo>
                <a:lnTo>
                  <a:pt x="2626" y="5220"/>
                </a:lnTo>
                <a:lnTo>
                  <a:pt x="3032" y="5157"/>
                </a:lnTo>
                <a:lnTo>
                  <a:pt x="3438" y="5001"/>
                </a:lnTo>
                <a:lnTo>
                  <a:pt x="3813" y="4814"/>
                </a:lnTo>
                <a:lnTo>
                  <a:pt x="7095" y="2938"/>
                </a:lnTo>
                <a:lnTo>
                  <a:pt x="7283" y="2844"/>
                </a:lnTo>
                <a:lnTo>
                  <a:pt x="7471" y="2782"/>
                </a:lnTo>
                <a:lnTo>
                  <a:pt x="7658" y="2751"/>
                </a:lnTo>
                <a:lnTo>
                  <a:pt x="7846" y="2719"/>
                </a:lnTo>
                <a:lnTo>
                  <a:pt x="8033" y="2751"/>
                </a:lnTo>
                <a:lnTo>
                  <a:pt x="8252" y="2782"/>
                </a:lnTo>
                <a:lnTo>
                  <a:pt x="8440" y="2844"/>
                </a:lnTo>
                <a:lnTo>
                  <a:pt x="8596" y="2938"/>
                </a:lnTo>
                <a:lnTo>
                  <a:pt x="8721" y="3032"/>
                </a:lnTo>
                <a:lnTo>
                  <a:pt x="8815" y="3157"/>
                </a:lnTo>
                <a:lnTo>
                  <a:pt x="8846" y="3251"/>
                </a:lnTo>
                <a:lnTo>
                  <a:pt x="8846" y="3345"/>
                </a:lnTo>
                <a:lnTo>
                  <a:pt x="8846" y="3438"/>
                </a:lnTo>
                <a:lnTo>
                  <a:pt x="8815" y="3532"/>
                </a:lnTo>
                <a:lnTo>
                  <a:pt x="8721" y="3657"/>
                </a:lnTo>
                <a:lnTo>
                  <a:pt x="8596" y="3751"/>
                </a:lnTo>
                <a:lnTo>
                  <a:pt x="7877" y="4189"/>
                </a:lnTo>
                <a:lnTo>
                  <a:pt x="7721" y="4282"/>
                </a:lnTo>
                <a:lnTo>
                  <a:pt x="7596" y="4407"/>
                </a:lnTo>
                <a:lnTo>
                  <a:pt x="7471" y="4532"/>
                </a:lnTo>
                <a:lnTo>
                  <a:pt x="7377" y="4689"/>
                </a:lnTo>
                <a:lnTo>
                  <a:pt x="7314" y="4845"/>
                </a:lnTo>
                <a:lnTo>
                  <a:pt x="7252" y="5001"/>
                </a:lnTo>
                <a:lnTo>
                  <a:pt x="7220" y="5189"/>
                </a:lnTo>
                <a:lnTo>
                  <a:pt x="7189" y="5345"/>
                </a:lnTo>
                <a:lnTo>
                  <a:pt x="7220" y="5533"/>
                </a:lnTo>
                <a:lnTo>
                  <a:pt x="7252" y="5720"/>
                </a:lnTo>
                <a:lnTo>
                  <a:pt x="7314" y="5876"/>
                </a:lnTo>
                <a:lnTo>
                  <a:pt x="7377" y="6033"/>
                </a:lnTo>
                <a:lnTo>
                  <a:pt x="7471" y="6189"/>
                </a:lnTo>
                <a:lnTo>
                  <a:pt x="7596" y="6314"/>
                </a:lnTo>
                <a:lnTo>
                  <a:pt x="7721" y="6439"/>
                </a:lnTo>
                <a:lnTo>
                  <a:pt x="7877" y="6533"/>
                </a:lnTo>
                <a:lnTo>
                  <a:pt x="8565" y="6908"/>
                </a:lnTo>
                <a:lnTo>
                  <a:pt x="8908" y="7095"/>
                </a:lnTo>
                <a:lnTo>
                  <a:pt x="9252" y="7220"/>
                </a:lnTo>
                <a:lnTo>
                  <a:pt x="9627" y="7283"/>
                </a:lnTo>
                <a:lnTo>
                  <a:pt x="10002" y="7314"/>
                </a:lnTo>
                <a:lnTo>
                  <a:pt x="10377" y="7283"/>
                </a:lnTo>
                <a:lnTo>
                  <a:pt x="10721" y="7220"/>
                </a:lnTo>
                <a:lnTo>
                  <a:pt x="11096" y="7095"/>
                </a:lnTo>
                <a:lnTo>
                  <a:pt x="11440" y="6908"/>
                </a:lnTo>
                <a:lnTo>
                  <a:pt x="12753" y="6158"/>
                </a:lnTo>
                <a:lnTo>
                  <a:pt x="12878" y="6064"/>
                </a:lnTo>
                <a:lnTo>
                  <a:pt x="12941" y="5939"/>
                </a:lnTo>
                <a:lnTo>
                  <a:pt x="12941" y="5783"/>
                </a:lnTo>
                <a:lnTo>
                  <a:pt x="12909" y="5626"/>
                </a:lnTo>
                <a:lnTo>
                  <a:pt x="12784" y="5501"/>
                </a:lnTo>
                <a:lnTo>
                  <a:pt x="12659" y="5439"/>
                </a:lnTo>
                <a:lnTo>
                  <a:pt x="12503" y="5439"/>
                </a:lnTo>
                <a:lnTo>
                  <a:pt x="12378" y="5501"/>
                </a:lnTo>
                <a:lnTo>
                  <a:pt x="11034" y="6252"/>
                </a:lnTo>
                <a:lnTo>
                  <a:pt x="10784" y="6377"/>
                </a:lnTo>
                <a:lnTo>
                  <a:pt x="10534" y="6470"/>
                </a:lnTo>
                <a:lnTo>
                  <a:pt x="10284" y="6502"/>
                </a:lnTo>
                <a:lnTo>
                  <a:pt x="10002" y="6533"/>
                </a:lnTo>
                <a:lnTo>
                  <a:pt x="9721" y="6502"/>
                </a:lnTo>
                <a:lnTo>
                  <a:pt x="9471" y="6470"/>
                </a:lnTo>
                <a:lnTo>
                  <a:pt x="9190" y="6377"/>
                </a:lnTo>
                <a:lnTo>
                  <a:pt x="8940" y="6252"/>
                </a:lnTo>
                <a:lnTo>
                  <a:pt x="8252" y="5845"/>
                </a:lnTo>
                <a:lnTo>
                  <a:pt x="8158" y="5751"/>
                </a:lnTo>
                <a:lnTo>
                  <a:pt x="8064" y="5658"/>
                </a:lnTo>
                <a:lnTo>
                  <a:pt x="8002" y="5501"/>
                </a:lnTo>
                <a:lnTo>
                  <a:pt x="7971" y="5345"/>
                </a:lnTo>
                <a:lnTo>
                  <a:pt x="8002" y="5220"/>
                </a:lnTo>
                <a:lnTo>
                  <a:pt x="8064" y="5064"/>
                </a:lnTo>
                <a:lnTo>
                  <a:pt x="8158" y="4939"/>
                </a:lnTo>
                <a:lnTo>
                  <a:pt x="8252" y="4845"/>
                </a:lnTo>
                <a:lnTo>
                  <a:pt x="9002" y="4439"/>
                </a:lnTo>
                <a:lnTo>
                  <a:pt x="9127" y="4345"/>
                </a:lnTo>
                <a:lnTo>
                  <a:pt x="9252" y="4220"/>
                </a:lnTo>
                <a:lnTo>
                  <a:pt x="9377" y="4126"/>
                </a:lnTo>
                <a:lnTo>
                  <a:pt x="9471" y="3970"/>
                </a:lnTo>
                <a:lnTo>
                  <a:pt x="9534" y="3845"/>
                </a:lnTo>
                <a:lnTo>
                  <a:pt x="9565" y="3688"/>
                </a:lnTo>
                <a:lnTo>
                  <a:pt x="9627" y="3501"/>
                </a:lnTo>
                <a:lnTo>
                  <a:pt x="9627" y="3345"/>
                </a:lnTo>
                <a:lnTo>
                  <a:pt x="9627" y="3188"/>
                </a:lnTo>
                <a:lnTo>
                  <a:pt x="9565" y="3032"/>
                </a:lnTo>
                <a:lnTo>
                  <a:pt x="9534" y="2876"/>
                </a:lnTo>
                <a:lnTo>
                  <a:pt x="9471" y="2719"/>
                </a:lnTo>
                <a:lnTo>
                  <a:pt x="9377" y="2594"/>
                </a:lnTo>
                <a:lnTo>
                  <a:pt x="9252" y="2469"/>
                </a:lnTo>
                <a:lnTo>
                  <a:pt x="9127" y="2344"/>
                </a:lnTo>
                <a:lnTo>
                  <a:pt x="9002" y="2251"/>
                </a:lnTo>
                <a:lnTo>
                  <a:pt x="8721" y="2126"/>
                </a:lnTo>
                <a:lnTo>
                  <a:pt x="8440" y="2032"/>
                </a:lnTo>
                <a:lnTo>
                  <a:pt x="8158" y="1969"/>
                </a:lnTo>
                <a:lnTo>
                  <a:pt x="7846" y="1938"/>
                </a:lnTo>
                <a:lnTo>
                  <a:pt x="7564" y="1969"/>
                </a:lnTo>
                <a:lnTo>
                  <a:pt x="7252" y="2032"/>
                </a:lnTo>
                <a:lnTo>
                  <a:pt x="6970" y="2126"/>
                </a:lnTo>
                <a:lnTo>
                  <a:pt x="6689" y="2251"/>
                </a:lnTo>
                <a:lnTo>
                  <a:pt x="3407" y="4157"/>
                </a:lnTo>
                <a:lnTo>
                  <a:pt x="3126" y="4282"/>
                </a:lnTo>
                <a:lnTo>
                  <a:pt x="2844" y="4376"/>
                </a:lnTo>
                <a:lnTo>
                  <a:pt x="2532" y="4439"/>
                </a:lnTo>
                <a:lnTo>
                  <a:pt x="2219" y="4470"/>
                </a:lnTo>
                <a:lnTo>
                  <a:pt x="1907" y="4439"/>
                </a:lnTo>
                <a:lnTo>
                  <a:pt x="1625" y="4376"/>
                </a:lnTo>
                <a:lnTo>
                  <a:pt x="1313" y="4282"/>
                </a:lnTo>
                <a:lnTo>
                  <a:pt x="1032" y="4157"/>
                </a:lnTo>
                <a:lnTo>
                  <a:pt x="906" y="4063"/>
                </a:lnTo>
                <a:lnTo>
                  <a:pt x="844" y="3970"/>
                </a:lnTo>
                <a:lnTo>
                  <a:pt x="781" y="3845"/>
                </a:lnTo>
                <a:lnTo>
                  <a:pt x="781" y="3688"/>
                </a:lnTo>
                <a:lnTo>
                  <a:pt x="781" y="3563"/>
                </a:lnTo>
                <a:lnTo>
                  <a:pt x="844" y="3438"/>
                </a:lnTo>
                <a:lnTo>
                  <a:pt x="906" y="3313"/>
                </a:lnTo>
                <a:lnTo>
                  <a:pt x="1032" y="3251"/>
                </a:lnTo>
                <a:lnTo>
                  <a:pt x="5408" y="719"/>
                </a:lnTo>
                <a:lnTo>
                  <a:pt x="5533" y="625"/>
                </a:lnTo>
                <a:lnTo>
                  <a:pt x="5595" y="469"/>
                </a:lnTo>
                <a:lnTo>
                  <a:pt x="5595" y="344"/>
                </a:lnTo>
                <a:lnTo>
                  <a:pt x="5564" y="188"/>
                </a:lnTo>
                <a:lnTo>
                  <a:pt x="5439" y="63"/>
                </a:lnTo>
                <a:lnTo>
                  <a:pt x="531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1"/>
          <p:cNvSpPr/>
          <p:nvPr/>
        </p:nvSpPr>
        <p:spPr>
          <a:xfrm>
            <a:off x="457200" y="2330830"/>
            <a:ext cx="2465938" cy="1453990"/>
          </a:xfrm>
          <a:custGeom>
            <a:avLst/>
            <a:gdLst/>
            <a:ahLst/>
            <a:cxnLst/>
            <a:rect l="l" t="t" r="r" b="b"/>
            <a:pathLst>
              <a:path w="48137" h="28383" extrusionOk="0">
                <a:moveTo>
                  <a:pt x="28663" y="1"/>
                </a:moveTo>
                <a:lnTo>
                  <a:pt x="28101" y="32"/>
                </a:lnTo>
                <a:lnTo>
                  <a:pt x="27569" y="157"/>
                </a:lnTo>
                <a:lnTo>
                  <a:pt x="27038" y="313"/>
                </a:lnTo>
                <a:lnTo>
                  <a:pt x="26788" y="438"/>
                </a:lnTo>
                <a:lnTo>
                  <a:pt x="26538" y="563"/>
                </a:lnTo>
                <a:lnTo>
                  <a:pt x="844" y="15411"/>
                </a:lnTo>
                <a:lnTo>
                  <a:pt x="625" y="15536"/>
                </a:lnTo>
                <a:lnTo>
                  <a:pt x="469" y="15692"/>
                </a:lnTo>
                <a:lnTo>
                  <a:pt x="344" y="15848"/>
                </a:lnTo>
                <a:lnTo>
                  <a:pt x="219" y="16036"/>
                </a:lnTo>
                <a:lnTo>
                  <a:pt x="125" y="16223"/>
                </a:lnTo>
                <a:lnTo>
                  <a:pt x="63" y="16442"/>
                </a:lnTo>
                <a:lnTo>
                  <a:pt x="32" y="16630"/>
                </a:lnTo>
                <a:lnTo>
                  <a:pt x="0" y="16849"/>
                </a:lnTo>
                <a:lnTo>
                  <a:pt x="32" y="17067"/>
                </a:lnTo>
                <a:lnTo>
                  <a:pt x="63" y="17255"/>
                </a:lnTo>
                <a:lnTo>
                  <a:pt x="125" y="17474"/>
                </a:lnTo>
                <a:lnTo>
                  <a:pt x="219" y="17661"/>
                </a:lnTo>
                <a:lnTo>
                  <a:pt x="344" y="17849"/>
                </a:lnTo>
                <a:lnTo>
                  <a:pt x="469" y="18005"/>
                </a:lnTo>
                <a:lnTo>
                  <a:pt x="625" y="18161"/>
                </a:lnTo>
                <a:lnTo>
                  <a:pt x="844" y="18286"/>
                </a:lnTo>
                <a:lnTo>
                  <a:pt x="17379" y="27820"/>
                </a:lnTo>
                <a:lnTo>
                  <a:pt x="17629" y="27976"/>
                </a:lnTo>
                <a:lnTo>
                  <a:pt x="17879" y="28070"/>
                </a:lnTo>
                <a:lnTo>
                  <a:pt x="18411" y="28258"/>
                </a:lnTo>
                <a:lnTo>
                  <a:pt x="18942" y="28351"/>
                </a:lnTo>
                <a:lnTo>
                  <a:pt x="19505" y="28383"/>
                </a:lnTo>
                <a:lnTo>
                  <a:pt x="20036" y="28351"/>
                </a:lnTo>
                <a:lnTo>
                  <a:pt x="20568" y="28258"/>
                </a:lnTo>
                <a:lnTo>
                  <a:pt x="21099" y="28070"/>
                </a:lnTo>
                <a:lnTo>
                  <a:pt x="21349" y="27976"/>
                </a:lnTo>
                <a:lnTo>
                  <a:pt x="21599" y="27820"/>
                </a:lnTo>
                <a:lnTo>
                  <a:pt x="47324" y="13004"/>
                </a:lnTo>
                <a:lnTo>
                  <a:pt x="47511" y="12848"/>
                </a:lnTo>
                <a:lnTo>
                  <a:pt x="47668" y="12723"/>
                </a:lnTo>
                <a:lnTo>
                  <a:pt x="47824" y="12535"/>
                </a:lnTo>
                <a:lnTo>
                  <a:pt x="47949" y="12379"/>
                </a:lnTo>
                <a:lnTo>
                  <a:pt x="48012" y="12160"/>
                </a:lnTo>
                <a:lnTo>
                  <a:pt x="48074" y="11972"/>
                </a:lnTo>
                <a:lnTo>
                  <a:pt x="48137" y="11754"/>
                </a:lnTo>
                <a:lnTo>
                  <a:pt x="48137" y="11566"/>
                </a:lnTo>
                <a:lnTo>
                  <a:pt x="48137" y="11347"/>
                </a:lnTo>
                <a:lnTo>
                  <a:pt x="48074" y="11160"/>
                </a:lnTo>
                <a:lnTo>
                  <a:pt x="48012" y="10941"/>
                </a:lnTo>
                <a:lnTo>
                  <a:pt x="47949" y="10753"/>
                </a:lnTo>
                <a:lnTo>
                  <a:pt x="47824" y="10566"/>
                </a:lnTo>
                <a:lnTo>
                  <a:pt x="47668" y="10410"/>
                </a:lnTo>
                <a:lnTo>
                  <a:pt x="47511" y="10253"/>
                </a:lnTo>
                <a:lnTo>
                  <a:pt x="47324" y="10128"/>
                </a:lnTo>
                <a:lnTo>
                  <a:pt x="30758" y="563"/>
                </a:lnTo>
                <a:lnTo>
                  <a:pt x="30507" y="438"/>
                </a:lnTo>
                <a:lnTo>
                  <a:pt x="30257" y="313"/>
                </a:lnTo>
                <a:lnTo>
                  <a:pt x="29726" y="157"/>
                </a:lnTo>
                <a:lnTo>
                  <a:pt x="29195" y="32"/>
                </a:lnTo>
                <a:lnTo>
                  <a:pt x="2866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1"/>
          <p:cNvSpPr/>
          <p:nvPr/>
        </p:nvSpPr>
        <p:spPr>
          <a:xfrm>
            <a:off x="3020680" y="3275526"/>
            <a:ext cx="1178540" cy="687012"/>
          </a:xfrm>
          <a:custGeom>
            <a:avLst/>
            <a:gdLst/>
            <a:ahLst/>
            <a:cxnLst/>
            <a:rect l="l" t="t" r="r" b="b"/>
            <a:pathLst>
              <a:path w="23006" h="13411" extrusionOk="0">
                <a:moveTo>
                  <a:pt x="9315" y="1"/>
                </a:moveTo>
                <a:lnTo>
                  <a:pt x="9002" y="32"/>
                </a:lnTo>
                <a:lnTo>
                  <a:pt x="8721" y="95"/>
                </a:lnTo>
                <a:lnTo>
                  <a:pt x="8409" y="188"/>
                </a:lnTo>
                <a:lnTo>
                  <a:pt x="8127" y="313"/>
                </a:lnTo>
                <a:lnTo>
                  <a:pt x="344" y="4814"/>
                </a:lnTo>
                <a:lnTo>
                  <a:pt x="188" y="4939"/>
                </a:lnTo>
                <a:lnTo>
                  <a:pt x="63" y="5096"/>
                </a:lnTo>
                <a:lnTo>
                  <a:pt x="0" y="5252"/>
                </a:lnTo>
                <a:lnTo>
                  <a:pt x="0" y="5440"/>
                </a:lnTo>
                <a:lnTo>
                  <a:pt x="0" y="5627"/>
                </a:lnTo>
                <a:lnTo>
                  <a:pt x="63" y="5783"/>
                </a:lnTo>
                <a:lnTo>
                  <a:pt x="188" y="5940"/>
                </a:lnTo>
                <a:lnTo>
                  <a:pt x="344" y="6065"/>
                </a:lnTo>
                <a:lnTo>
                  <a:pt x="12472" y="13066"/>
                </a:lnTo>
                <a:lnTo>
                  <a:pt x="12785" y="13223"/>
                </a:lnTo>
                <a:lnTo>
                  <a:pt x="13066" y="13316"/>
                </a:lnTo>
                <a:lnTo>
                  <a:pt x="13378" y="13379"/>
                </a:lnTo>
                <a:lnTo>
                  <a:pt x="13691" y="13410"/>
                </a:lnTo>
                <a:lnTo>
                  <a:pt x="13972" y="13379"/>
                </a:lnTo>
                <a:lnTo>
                  <a:pt x="14285" y="13316"/>
                </a:lnTo>
                <a:lnTo>
                  <a:pt x="14598" y="13223"/>
                </a:lnTo>
                <a:lnTo>
                  <a:pt x="14879" y="13066"/>
                </a:lnTo>
                <a:lnTo>
                  <a:pt x="22662" y="8597"/>
                </a:lnTo>
                <a:lnTo>
                  <a:pt x="22818" y="8472"/>
                </a:lnTo>
                <a:lnTo>
                  <a:pt x="22912" y="8315"/>
                </a:lnTo>
                <a:lnTo>
                  <a:pt x="22975" y="8128"/>
                </a:lnTo>
                <a:lnTo>
                  <a:pt x="23006" y="7971"/>
                </a:lnTo>
                <a:lnTo>
                  <a:pt x="22975" y="7784"/>
                </a:lnTo>
                <a:lnTo>
                  <a:pt x="22912" y="7596"/>
                </a:lnTo>
                <a:lnTo>
                  <a:pt x="22818" y="7471"/>
                </a:lnTo>
                <a:lnTo>
                  <a:pt x="22662" y="7346"/>
                </a:lnTo>
                <a:lnTo>
                  <a:pt x="10503" y="313"/>
                </a:lnTo>
                <a:lnTo>
                  <a:pt x="10221" y="188"/>
                </a:lnTo>
                <a:lnTo>
                  <a:pt x="9940" y="95"/>
                </a:lnTo>
                <a:lnTo>
                  <a:pt x="9628" y="32"/>
                </a:lnTo>
                <a:lnTo>
                  <a:pt x="931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751798" y="2295639"/>
            <a:ext cx="195433" cy="213004"/>
          </a:xfrm>
          <a:custGeom>
            <a:avLst/>
            <a:gdLst/>
            <a:ahLst/>
            <a:cxnLst/>
            <a:rect l="l" t="t" r="r" b="b"/>
            <a:pathLst>
              <a:path w="3815" h="4158" extrusionOk="0">
                <a:moveTo>
                  <a:pt x="563" y="0"/>
                </a:moveTo>
                <a:lnTo>
                  <a:pt x="438" y="31"/>
                </a:lnTo>
                <a:lnTo>
                  <a:pt x="313" y="63"/>
                </a:lnTo>
                <a:lnTo>
                  <a:pt x="219" y="156"/>
                </a:lnTo>
                <a:lnTo>
                  <a:pt x="126" y="250"/>
                </a:lnTo>
                <a:lnTo>
                  <a:pt x="63" y="375"/>
                </a:lnTo>
                <a:lnTo>
                  <a:pt x="1" y="532"/>
                </a:lnTo>
                <a:lnTo>
                  <a:pt x="1" y="750"/>
                </a:lnTo>
                <a:lnTo>
                  <a:pt x="32" y="969"/>
                </a:lnTo>
                <a:lnTo>
                  <a:pt x="94" y="1219"/>
                </a:lnTo>
                <a:lnTo>
                  <a:pt x="188" y="1469"/>
                </a:lnTo>
                <a:lnTo>
                  <a:pt x="282" y="1719"/>
                </a:lnTo>
                <a:lnTo>
                  <a:pt x="438" y="1907"/>
                </a:lnTo>
                <a:lnTo>
                  <a:pt x="1157" y="2720"/>
                </a:lnTo>
                <a:lnTo>
                  <a:pt x="1376" y="2907"/>
                </a:lnTo>
                <a:lnTo>
                  <a:pt x="1564" y="3095"/>
                </a:lnTo>
                <a:lnTo>
                  <a:pt x="2032" y="3407"/>
                </a:lnTo>
                <a:lnTo>
                  <a:pt x="2470" y="3657"/>
                </a:lnTo>
                <a:lnTo>
                  <a:pt x="2845" y="3845"/>
                </a:lnTo>
                <a:lnTo>
                  <a:pt x="3501" y="4126"/>
                </a:lnTo>
                <a:lnTo>
                  <a:pt x="3626" y="4157"/>
                </a:lnTo>
                <a:lnTo>
                  <a:pt x="3720" y="4157"/>
                </a:lnTo>
                <a:lnTo>
                  <a:pt x="3783" y="4064"/>
                </a:lnTo>
                <a:lnTo>
                  <a:pt x="3814" y="3939"/>
                </a:lnTo>
                <a:lnTo>
                  <a:pt x="3814" y="3720"/>
                </a:lnTo>
                <a:lnTo>
                  <a:pt x="3814" y="3501"/>
                </a:lnTo>
                <a:lnTo>
                  <a:pt x="3752" y="3251"/>
                </a:lnTo>
                <a:lnTo>
                  <a:pt x="3689" y="3001"/>
                </a:lnTo>
                <a:lnTo>
                  <a:pt x="3501" y="2438"/>
                </a:lnTo>
                <a:lnTo>
                  <a:pt x="3220" y="1907"/>
                </a:lnTo>
                <a:lnTo>
                  <a:pt x="2908" y="1407"/>
                </a:lnTo>
                <a:lnTo>
                  <a:pt x="2532" y="969"/>
                </a:lnTo>
                <a:lnTo>
                  <a:pt x="2345" y="782"/>
                </a:lnTo>
                <a:lnTo>
                  <a:pt x="2157" y="625"/>
                </a:lnTo>
                <a:lnTo>
                  <a:pt x="1970" y="500"/>
                </a:lnTo>
                <a:lnTo>
                  <a:pt x="1751" y="375"/>
                </a:lnTo>
                <a:lnTo>
                  <a:pt x="1188" y="125"/>
                </a:lnTo>
                <a:lnTo>
                  <a:pt x="1032" y="63"/>
                </a:lnTo>
                <a:lnTo>
                  <a:pt x="876" y="31"/>
                </a:lnTo>
                <a:lnTo>
                  <a:pt x="7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2778896" y="2290823"/>
            <a:ext cx="40060" cy="219407"/>
          </a:xfrm>
          <a:custGeom>
            <a:avLst/>
            <a:gdLst/>
            <a:ahLst/>
            <a:cxnLst/>
            <a:rect l="l" t="t" r="r" b="b"/>
            <a:pathLst>
              <a:path w="782" h="4283" extrusionOk="0">
                <a:moveTo>
                  <a:pt x="0" y="0"/>
                </a:moveTo>
                <a:lnTo>
                  <a:pt x="0" y="4283"/>
                </a:lnTo>
                <a:lnTo>
                  <a:pt x="782" y="4283"/>
                </a:lnTo>
                <a:lnTo>
                  <a:pt x="782" y="2470"/>
                </a:lnTo>
                <a:lnTo>
                  <a:pt x="782" y="2157"/>
                </a:lnTo>
                <a:lnTo>
                  <a:pt x="751" y="1813"/>
                </a:lnTo>
                <a:lnTo>
                  <a:pt x="688" y="1501"/>
                </a:lnTo>
                <a:lnTo>
                  <a:pt x="594" y="1188"/>
                </a:lnTo>
                <a:lnTo>
                  <a:pt x="469" y="876"/>
                </a:lnTo>
                <a:lnTo>
                  <a:pt x="344" y="563"/>
                </a:lnTo>
                <a:lnTo>
                  <a:pt x="188" y="282"/>
                </a:lnTo>
                <a:lnTo>
                  <a:pt x="0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>
            <a:off x="479586" y="2731156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71" y="0"/>
                </a:moveTo>
                <a:lnTo>
                  <a:pt x="4158" y="31"/>
                </a:lnTo>
                <a:lnTo>
                  <a:pt x="3877" y="94"/>
                </a:lnTo>
                <a:lnTo>
                  <a:pt x="3564" y="219"/>
                </a:lnTo>
                <a:lnTo>
                  <a:pt x="3220" y="375"/>
                </a:lnTo>
                <a:lnTo>
                  <a:pt x="2908" y="594"/>
                </a:lnTo>
                <a:lnTo>
                  <a:pt x="2595" y="844"/>
                </a:lnTo>
                <a:lnTo>
                  <a:pt x="2283" y="1125"/>
                </a:lnTo>
                <a:lnTo>
                  <a:pt x="1970" y="1438"/>
                </a:lnTo>
                <a:lnTo>
                  <a:pt x="1689" y="1782"/>
                </a:lnTo>
                <a:lnTo>
                  <a:pt x="1439" y="2157"/>
                </a:lnTo>
                <a:lnTo>
                  <a:pt x="1189" y="2563"/>
                </a:lnTo>
                <a:lnTo>
                  <a:pt x="939" y="2970"/>
                </a:lnTo>
                <a:lnTo>
                  <a:pt x="751" y="3376"/>
                </a:lnTo>
                <a:lnTo>
                  <a:pt x="564" y="3814"/>
                </a:lnTo>
                <a:lnTo>
                  <a:pt x="376" y="4282"/>
                </a:lnTo>
                <a:lnTo>
                  <a:pt x="251" y="4720"/>
                </a:lnTo>
                <a:lnTo>
                  <a:pt x="157" y="5189"/>
                </a:lnTo>
                <a:lnTo>
                  <a:pt x="63" y="5658"/>
                </a:lnTo>
                <a:lnTo>
                  <a:pt x="1" y="6095"/>
                </a:lnTo>
                <a:lnTo>
                  <a:pt x="1" y="6564"/>
                </a:lnTo>
                <a:lnTo>
                  <a:pt x="32" y="7033"/>
                </a:lnTo>
                <a:lnTo>
                  <a:pt x="95" y="7502"/>
                </a:lnTo>
                <a:lnTo>
                  <a:pt x="188" y="7908"/>
                </a:lnTo>
                <a:lnTo>
                  <a:pt x="313" y="8252"/>
                </a:lnTo>
                <a:lnTo>
                  <a:pt x="501" y="8565"/>
                </a:lnTo>
                <a:lnTo>
                  <a:pt x="689" y="8846"/>
                </a:lnTo>
                <a:lnTo>
                  <a:pt x="939" y="9065"/>
                </a:lnTo>
                <a:lnTo>
                  <a:pt x="1189" y="9221"/>
                </a:lnTo>
                <a:lnTo>
                  <a:pt x="3502" y="10565"/>
                </a:lnTo>
                <a:lnTo>
                  <a:pt x="7972" y="1751"/>
                </a:lnTo>
                <a:lnTo>
                  <a:pt x="5471" y="282"/>
                </a:lnTo>
                <a:lnTo>
                  <a:pt x="5252" y="156"/>
                </a:lnTo>
                <a:lnTo>
                  <a:pt x="5002" y="63"/>
                </a:lnTo>
                <a:lnTo>
                  <a:pt x="472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606113" y="2803178"/>
            <a:ext cx="331493" cy="482051"/>
          </a:xfrm>
          <a:custGeom>
            <a:avLst/>
            <a:gdLst/>
            <a:ahLst/>
            <a:cxnLst/>
            <a:rect l="l" t="t" r="r" b="b"/>
            <a:pathLst>
              <a:path w="6471" h="9410" extrusionOk="0">
                <a:moveTo>
                  <a:pt x="4470" y="1"/>
                </a:moveTo>
                <a:lnTo>
                  <a:pt x="4189" y="32"/>
                </a:lnTo>
                <a:lnTo>
                  <a:pt x="3876" y="95"/>
                </a:lnTo>
                <a:lnTo>
                  <a:pt x="3564" y="220"/>
                </a:lnTo>
                <a:lnTo>
                  <a:pt x="3220" y="407"/>
                </a:lnTo>
                <a:lnTo>
                  <a:pt x="2907" y="595"/>
                </a:lnTo>
                <a:lnTo>
                  <a:pt x="2563" y="845"/>
                </a:lnTo>
                <a:lnTo>
                  <a:pt x="2251" y="1157"/>
                </a:lnTo>
                <a:lnTo>
                  <a:pt x="1969" y="1470"/>
                </a:lnTo>
                <a:lnTo>
                  <a:pt x="1688" y="1814"/>
                </a:lnTo>
                <a:lnTo>
                  <a:pt x="1407" y="2189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408"/>
                </a:lnTo>
                <a:lnTo>
                  <a:pt x="532" y="3845"/>
                </a:lnTo>
                <a:lnTo>
                  <a:pt x="375" y="4283"/>
                </a:lnTo>
                <a:lnTo>
                  <a:pt x="250" y="4752"/>
                </a:lnTo>
                <a:lnTo>
                  <a:pt x="125" y="5221"/>
                </a:lnTo>
                <a:lnTo>
                  <a:pt x="63" y="5658"/>
                </a:lnTo>
                <a:lnTo>
                  <a:pt x="0" y="6127"/>
                </a:lnTo>
                <a:lnTo>
                  <a:pt x="0" y="6565"/>
                </a:lnTo>
                <a:lnTo>
                  <a:pt x="0" y="7002"/>
                </a:lnTo>
                <a:lnTo>
                  <a:pt x="63" y="7409"/>
                </a:lnTo>
                <a:lnTo>
                  <a:pt x="125" y="7784"/>
                </a:lnTo>
                <a:lnTo>
                  <a:pt x="250" y="8096"/>
                </a:lnTo>
                <a:lnTo>
                  <a:pt x="375" y="8409"/>
                </a:lnTo>
                <a:lnTo>
                  <a:pt x="532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2"/>
                </a:lnTo>
                <a:lnTo>
                  <a:pt x="1407" y="9316"/>
                </a:lnTo>
                <a:lnTo>
                  <a:pt x="1688" y="9378"/>
                </a:lnTo>
                <a:lnTo>
                  <a:pt x="1969" y="9409"/>
                </a:lnTo>
                <a:lnTo>
                  <a:pt x="2251" y="9378"/>
                </a:lnTo>
                <a:lnTo>
                  <a:pt x="2563" y="9316"/>
                </a:lnTo>
                <a:lnTo>
                  <a:pt x="2907" y="9190"/>
                </a:lnTo>
                <a:lnTo>
                  <a:pt x="3220" y="9034"/>
                </a:lnTo>
                <a:lnTo>
                  <a:pt x="3564" y="8815"/>
                </a:lnTo>
                <a:lnTo>
                  <a:pt x="3876" y="8565"/>
                </a:lnTo>
                <a:lnTo>
                  <a:pt x="4189" y="8284"/>
                </a:lnTo>
                <a:lnTo>
                  <a:pt x="4470" y="7940"/>
                </a:lnTo>
                <a:lnTo>
                  <a:pt x="4783" y="7596"/>
                </a:lnTo>
                <a:lnTo>
                  <a:pt x="5033" y="7253"/>
                </a:lnTo>
                <a:lnTo>
                  <a:pt x="5283" y="6846"/>
                </a:lnTo>
                <a:lnTo>
                  <a:pt x="5502" y="6440"/>
                </a:lnTo>
                <a:lnTo>
                  <a:pt x="5720" y="6002"/>
                </a:lnTo>
                <a:lnTo>
                  <a:pt x="5908" y="5565"/>
                </a:lnTo>
                <a:lnTo>
                  <a:pt x="6064" y="5127"/>
                </a:lnTo>
                <a:lnTo>
                  <a:pt x="6220" y="4658"/>
                </a:lnTo>
                <a:lnTo>
                  <a:pt x="6314" y="4221"/>
                </a:lnTo>
                <a:lnTo>
                  <a:pt x="6408" y="3752"/>
                </a:lnTo>
                <a:lnTo>
                  <a:pt x="6439" y="3283"/>
                </a:lnTo>
                <a:lnTo>
                  <a:pt x="6470" y="2845"/>
                </a:lnTo>
                <a:lnTo>
                  <a:pt x="6439" y="2408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314"/>
                </a:lnTo>
                <a:lnTo>
                  <a:pt x="6064" y="1001"/>
                </a:lnTo>
                <a:lnTo>
                  <a:pt x="5908" y="751"/>
                </a:lnTo>
                <a:lnTo>
                  <a:pt x="5720" y="532"/>
                </a:lnTo>
                <a:lnTo>
                  <a:pt x="5502" y="345"/>
                </a:lnTo>
                <a:lnTo>
                  <a:pt x="5283" y="188"/>
                </a:lnTo>
                <a:lnTo>
                  <a:pt x="5033" y="95"/>
                </a:lnTo>
                <a:lnTo>
                  <a:pt x="4783" y="32"/>
                </a:lnTo>
                <a:lnTo>
                  <a:pt x="447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2449055" y="2500591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0"/>
                </a:moveTo>
                <a:lnTo>
                  <a:pt x="4158" y="31"/>
                </a:lnTo>
                <a:lnTo>
                  <a:pt x="3845" y="125"/>
                </a:lnTo>
                <a:lnTo>
                  <a:pt x="3533" y="219"/>
                </a:lnTo>
                <a:lnTo>
                  <a:pt x="3220" y="406"/>
                </a:lnTo>
                <a:lnTo>
                  <a:pt x="2907" y="594"/>
                </a:lnTo>
                <a:lnTo>
                  <a:pt x="2564" y="875"/>
                </a:lnTo>
                <a:lnTo>
                  <a:pt x="2251" y="1157"/>
                </a:lnTo>
                <a:lnTo>
                  <a:pt x="1970" y="1469"/>
                </a:lnTo>
                <a:lnTo>
                  <a:pt x="1688" y="1813"/>
                </a:lnTo>
                <a:lnTo>
                  <a:pt x="1407" y="2188"/>
                </a:lnTo>
                <a:lnTo>
                  <a:pt x="1157" y="2563"/>
                </a:lnTo>
                <a:lnTo>
                  <a:pt x="938" y="2970"/>
                </a:lnTo>
                <a:lnTo>
                  <a:pt x="719" y="3407"/>
                </a:lnTo>
                <a:lnTo>
                  <a:pt x="532" y="3845"/>
                </a:lnTo>
                <a:lnTo>
                  <a:pt x="376" y="4282"/>
                </a:lnTo>
                <a:lnTo>
                  <a:pt x="251" y="4751"/>
                </a:lnTo>
                <a:lnTo>
                  <a:pt x="125" y="5220"/>
                </a:lnTo>
                <a:lnTo>
                  <a:pt x="63" y="5658"/>
                </a:lnTo>
                <a:lnTo>
                  <a:pt x="0" y="6127"/>
                </a:lnTo>
                <a:lnTo>
                  <a:pt x="0" y="6564"/>
                </a:lnTo>
                <a:lnTo>
                  <a:pt x="0" y="7064"/>
                </a:lnTo>
                <a:lnTo>
                  <a:pt x="63" y="7502"/>
                </a:lnTo>
                <a:lnTo>
                  <a:pt x="188" y="7908"/>
                </a:lnTo>
                <a:lnTo>
                  <a:pt x="313" y="8283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8" y="9252"/>
                </a:lnTo>
                <a:lnTo>
                  <a:pt x="3501" y="10565"/>
                </a:lnTo>
                <a:lnTo>
                  <a:pt x="7971" y="1782"/>
                </a:lnTo>
                <a:lnTo>
                  <a:pt x="5470" y="313"/>
                </a:lnTo>
                <a:lnTo>
                  <a:pt x="5220" y="156"/>
                </a:lnTo>
                <a:lnTo>
                  <a:pt x="5002" y="63"/>
                </a:lnTo>
                <a:lnTo>
                  <a:pt x="4720" y="31"/>
                </a:lnTo>
                <a:lnTo>
                  <a:pt x="4439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1268971" y="3187470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1"/>
                </a:moveTo>
                <a:lnTo>
                  <a:pt x="4158" y="32"/>
                </a:lnTo>
                <a:lnTo>
                  <a:pt x="3877" y="94"/>
                </a:lnTo>
                <a:lnTo>
                  <a:pt x="3564" y="219"/>
                </a:lnTo>
                <a:lnTo>
                  <a:pt x="3220" y="407"/>
                </a:lnTo>
                <a:lnTo>
                  <a:pt x="2908" y="594"/>
                </a:lnTo>
                <a:lnTo>
                  <a:pt x="2564" y="845"/>
                </a:lnTo>
                <a:lnTo>
                  <a:pt x="2283" y="1126"/>
                </a:lnTo>
                <a:lnTo>
                  <a:pt x="1970" y="1470"/>
                </a:lnTo>
                <a:lnTo>
                  <a:pt x="1689" y="1814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20" y="3408"/>
                </a:lnTo>
                <a:lnTo>
                  <a:pt x="532" y="3845"/>
                </a:lnTo>
                <a:lnTo>
                  <a:pt x="376" y="4283"/>
                </a:lnTo>
                <a:lnTo>
                  <a:pt x="251" y="4752"/>
                </a:lnTo>
                <a:lnTo>
                  <a:pt x="126" y="5221"/>
                </a:lnTo>
                <a:lnTo>
                  <a:pt x="63" y="5658"/>
                </a:lnTo>
                <a:lnTo>
                  <a:pt x="1" y="6127"/>
                </a:lnTo>
                <a:lnTo>
                  <a:pt x="1" y="6565"/>
                </a:lnTo>
                <a:lnTo>
                  <a:pt x="32" y="7065"/>
                </a:lnTo>
                <a:lnTo>
                  <a:pt x="95" y="7502"/>
                </a:lnTo>
                <a:lnTo>
                  <a:pt x="188" y="7909"/>
                </a:lnTo>
                <a:lnTo>
                  <a:pt x="313" y="8284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9" y="9222"/>
                </a:lnTo>
                <a:lnTo>
                  <a:pt x="3502" y="10566"/>
                </a:lnTo>
                <a:lnTo>
                  <a:pt x="7971" y="1782"/>
                </a:lnTo>
                <a:lnTo>
                  <a:pt x="5471" y="282"/>
                </a:lnTo>
                <a:lnTo>
                  <a:pt x="5221" y="157"/>
                </a:lnTo>
                <a:lnTo>
                  <a:pt x="5002" y="63"/>
                </a:lnTo>
                <a:lnTo>
                  <a:pt x="4721" y="32"/>
                </a:lnTo>
                <a:lnTo>
                  <a:pt x="4439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489216" y="1586323"/>
            <a:ext cx="2417938" cy="2011192"/>
          </a:xfrm>
          <a:custGeom>
            <a:avLst/>
            <a:gdLst/>
            <a:ahLst/>
            <a:cxnLst/>
            <a:rect l="l" t="t" r="r" b="b"/>
            <a:pathLst>
              <a:path w="47200" h="39260" extrusionOk="0">
                <a:moveTo>
                  <a:pt x="28476" y="0"/>
                </a:moveTo>
                <a:lnTo>
                  <a:pt x="27913" y="31"/>
                </a:lnTo>
                <a:lnTo>
                  <a:pt x="27382" y="94"/>
                </a:lnTo>
                <a:lnTo>
                  <a:pt x="26819" y="219"/>
                </a:lnTo>
                <a:lnTo>
                  <a:pt x="26288" y="344"/>
                </a:lnTo>
                <a:lnTo>
                  <a:pt x="25756" y="531"/>
                </a:lnTo>
                <a:lnTo>
                  <a:pt x="25225" y="719"/>
                </a:lnTo>
                <a:lnTo>
                  <a:pt x="24694" y="969"/>
                </a:lnTo>
                <a:lnTo>
                  <a:pt x="18786" y="3876"/>
                </a:lnTo>
                <a:lnTo>
                  <a:pt x="17942" y="4314"/>
                </a:lnTo>
                <a:lnTo>
                  <a:pt x="17098" y="4814"/>
                </a:lnTo>
                <a:lnTo>
                  <a:pt x="16317" y="5376"/>
                </a:lnTo>
                <a:lnTo>
                  <a:pt x="15535" y="5939"/>
                </a:lnTo>
                <a:lnTo>
                  <a:pt x="14785" y="6533"/>
                </a:lnTo>
                <a:lnTo>
                  <a:pt x="14097" y="7189"/>
                </a:lnTo>
                <a:lnTo>
                  <a:pt x="13410" y="7877"/>
                </a:lnTo>
                <a:lnTo>
                  <a:pt x="12753" y="8596"/>
                </a:lnTo>
                <a:lnTo>
                  <a:pt x="4158" y="18598"/>
                </a:lnTo>
                <a:lnTo>
                  <a:pt x="2313" y="22974"/>
                </a:lnTo>
                <a:lnTo>
                  <a:pt x="2063" y="23193"/>
                </a:lnTo>
                <a:lnTo>
                  <a:pt x="1813" y="23443"/>
                </a:lnTo>
                <a:lnTo>
                  <a:pt x="1470" y="23787"/>
                </a:lnTo>
                <a:lnTo>
                  <a:pt x="1126" y="24225"/>
                </a:lnTo>
                <a:lnTo>
                  <a:pt x="782" y="24756"/>
                </a:lnTo>
                <a:lnTo>
                  <a:pt x="626" y="25069"/>
                </a:lnTo>
                <a:lnTo>
                  <a:pt x="469" y="25381"/>
                </a:lnTo>
                <a:lnTo>
                  <a:pt x="313" y="25694"/>
                </a:lnTo>
                <a:lnTo>
                  <a:pt x="219" y="26038"/>
                </a:lnTo>
                <a:lnTo>
                  <a:pt x="125" y="26413"/>
                </a:lnTo>
                <a:lnTo>
                  <a:pt x="32" y="26756"/>
                </a:lnTo>
                <a:lnTo>
                  <a:pt x="0" y="27100"/>
                </a:lnTo>
                <a:lnTo>
                  <a:pt x="0" y="27475"/>
                </a:lnTo>
                <a:lnTo>
                  <a:pt x="0" y="27819"/>
                </a:lnTo>
                <a:lnTo>
                  <a:pt x="32" y="28132"/>
                </a:lnTo>
                <a:lnTo>
                  <a:pt x="63" y="28476"/>
                </a:lnTo>
                <a:lnTo>
                  <a:pt x="125" y="28788"/>
                </a:lnTo>
                <a:lnTo>
                  <a:pt x="313" y="29382"/>
                </a:lnTo>
                <a:lnTo>
                  <a:pt x="532" y="29882"/>
                </a:lnTo>
                <a:lnTo>
                  <a:pt x="751" y="30351"/>
                </a:lnTo>
                <a:lnTo>
                  <a:pt x="1032" y="30726"/>
                </a:lnTo>
                <a:lnTo>
                  <a:pt x="1157" y="30851"/>
                </a:lnTo>
                <a:lnTo>
                  <a:pt x="1313" y="31008"/>
                </a:lnTo>
                <a:lnTo>
                  <a:pt x="1657" y="31258"/>
                </a:lnTo>
                <a:lnTo>
                  <a:pt x="2001" y="31476"/>
                </a:lnTo>
                <a:lnTo>
                  <a:pt x="2376" y="31633"/>
                </a:lnTo>
                <a:lnTo>
                  <a:pt x="2970" y="31883"/>
                </a:lnTo>
                <a:lnTo>
                  <a:pt x="3220" y="31945"/>
                </a:lnTo>
                <a:lnTo>
                  <a:pt x="11597" y="36790"/>
                </a:lnTo>
                <a:lnTo>
                  <a:pt x="11753" y="37071"/>
                </a:lnTo>
                <a:lnTo>
                  <a:pt x="11972" y="37384"/>
                </a:lnTo>
                <a:lnTo>
                  <a:pt x="12285" y="37759"/>
                </a:lnTo>
                <a:lnTo>
                  <a:pt x="12691" y="38165"/>
                </a:lnTo>
                <a:lnTo>
                  <a:pt x="12910" y="38384"/>
                </a:lnTo>
                <a:lnTo>
                  <a:pt x="13160" y="38572"/>
                </a:lnTo>
                <a:lnTo>
                  <a:pt x="13441" y="38728"/>
                </a:lnTo>
                <a:lnTo>
                  <a:pt x="13754" y="38884"/>
                </a:lnTo>
                <a:lnTo>
                  <a:pt x="14066" y="39041"/>
                </a:lnTo>
                <a:lnTo>
                  <a:pt x="14441" y="39134"/>
                </a:lnTo>
                <a:lnTo>
                  <a:pt x="14754" y="39197"/>
                </a:lnTo>
                <a:lnTo>
                  <a:pt x="15098" y="39228"/>
                </a:lnTo>
                <a:lnTo>
                  <a:pt x="15442" y="39259"/>
                </a:lnTo>
                <a:lnTo>
                  <a:pt x="15817" y="39228"/>
                </a:lnTo>
                <a:lnTo>
                  <a:pt x="16192" y="39197"/>
                </a:lnTo>
                <a:lnTo>
                  <a:pt x="16567" y="39134"/>
                </a:lnTo>
                <a:lnTo>
                  <a:pt x="17380" y="38978"/>
                </a:lnTo>
                <a:lnTo>
                  <a:pt x="18192" y="38759"/>
                </a:lnTo>
                <a:lnTo>
                  <a:pt x="19005" y="38478"/>
                </a:lnTo>
                <a:lnTo>
                  <a:pt x="19786" y="38134"/>
                </a:lnTo>
                <a:lnTo>
                  <a:pt x="20568" y="37790"/>
                </a:lnTo>
                <a:lnTo>
                  <a:pt x="21287" y="37447"/>
                </a:lnTo>
                <a:lnTo>
                  <a:pt x="21974" y="37103"/>
                </a:lnTo>
                <a:lnTo>
                  <a:pt x="23100" y="36478"/>
                </a:lnTo>
                <a:lnTo>
                  <a:pt x="23881" y="36009"/>
                </a:lnTo>
                <a:lnTo>
                  <a:pt x="24162" y="35821"/>
                </a:lnTo>
                <a:lnTo>
                  <a:pt x="47199" y="22474"/>
                </a:lnTo>
                <a:lnTo>
                  <a:pt x="47168" y="22068"/>
                </a:lnTo>
                <a:lnTo>
                  <a:pt x="47137" y="21630"/>
                </a:lnTo>
                <a:lnTo>
                  <a:pt x="47074" y="21099"/>
                </a:lnTo>
                <a:lnTo>
                  <a:pt x="46980" y="20505"/>
                </a:lnTo>
                <a:lnTo>
                  <a:pt x="46824" y="19880"/>
                </a:lnTo>
                <a:lnTo>
                  <a:pt x="46730" y="19567"/>
                </a:lnTo>
                <a:lnTo>
                  <a:pt x="46605" y="19286"/>
                </a:lnTo>
                <a:lnTo>
                  <a:pt x="46480" y="19036"/>
                </a:lnTo>
                <a:lnTo>
                  <a:pt x="46324" y="18786"/>
                </a:lnTo>
                <a:lnTo>
                  <a:pt x="46011" y="18380"/>
                </a:lnTo>
                <a:lnTo>
                  <a:pt x="45699" y="18004"/>
                </a:lnTo>
                <a:lnTo>
                  <a:pt x="45417" y="17723"/>
                </a:lnTo>
                <a:lnTo>
                  <a:pt x="45199" y="17504"/>
                </a:lnTo>
                <a:lnTo>
                  <a:pt x="44823" y="17223"/>
                </a:lnTo>
                <a:lnTo>
                  <a:pt x="44698" y="17129"/>
                </a:lnTo>
                <a:lnTo>
                  <a:pt x="44698" y="13753"/>
                </a:lnTo>
                <a:lnTo>
                  <a:pt x="44698" y="13441"/>
                </a:lnTo>
                <a:lnTo>
                  <a:pt x="44667" y="13160"/>
                </a:lnTo>
                <a:lnTo>
                  <a:pt x="44605" y="12847"/>
                </a:lnTo>
                <a:lnTo>
                  <a:pt x="44542" y="12566"/>
                </a:lnTo>
                <a:lnTo>
                  <a:pt x="44448" y="12284"/>
                </a:lnTo>
                <a:lnTo>
                  <a:pt x="44323" y="12003"/>
                </a:lnTo>
                <a:lnTo>
                  <a:pt x="44198" y="11753"/>
                </a:lnTo>
                <a:lnTo>
                  <a:pt x="44042" y="11503"/>
                </a:lnTo>
                <a:lnTo>
                  <a:pt x="41166" y="7127"/>
                </a:lnTo>
                <a:lnTo>
                  <a:pt x="40823" y="6595"/>
                </a:lnTo>
                <a:lnTo>
                  <a:pt x="40416" y="6095"/>
                </a:lnTo>
                <a:lnTo>
                  <a:pt x="40010" y="5595"/>
                </a:lnTo>
                <a:lnTo>
                  <a:pt x="39541" y="5158"/>
                </a:lnTo>
                <a:lnTo>
                  <a:pt x="39072" y="4751"/>
                </a:lnTo>
                <a:lnTo>
                  <a:pt x="38572" y="4345"/>
                </a:lnTo>
                <a:lnTo>
                  <a:pt x="38072" y="3970"/>
                </a:lnTo>
                <a:lnTo>
                  <a:pt x="37509" y="3626"/>
                </a:lnTo>
                <a:lnTo>
                  <a:pt x="33290" y="1219"/>
                </a:lnTo>
                <a:lnTo>
                  <a:pt x="32789" y="938"/>
                </a:lnTo>
                <a:lnTo>
                  <a:pt x="32289" y="688"/>
                </a:lnTo>
                <a:lnTo>
                  <a:pt x="31758" y="500"/>
                </a:lnTo>
                <a:lnTo>
                  <a:pt x="31227" y="344"/>
                </a:lnTo>
                <a:lnTo>
                  <a:pt x="30695" y="188"/>
                </a:lnTo>
                <a:lnTo>
                  <a:pt x="30133" y="94"/>
                </a:lnTo>
                <a:lnTo>
                  <a:pt x="29601" y="31"/>
                </a:lnTo>
                <a:lnTo>
                  <a:pt x="2903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2570766" y="2463760"/>
            <a:ext cx="336309" cy="466017"/>
          </a:xfrm>
          <a:custGeom>
            <a:avLst/>
            <a:gdLst/>
            <a:ahLst/>
            <a:cxnLst/>
            <a:rect l="l" t="t" r="r" b="b"/>
            <a:pathLst>
              <a:path w="6565" h="9097" extrusionOk="0">
                <a:moveTo>
                  <a:pt x="4063" y="0"/>
                </a:moveTo>
                <a:lnTo>
                  <a:pt x="3876" y="188"/>
                </a:lnTo>
                <a:lnTo>
                  <a:pt x="3345" y="688"/>
                </a:lnTo>
                <a:lnTo>
                  <a:pt x="3001" y="1032"/>
                </a:lnTo>
                <a:lnTo>
                  <a:pt x="2626" y="1469"/>
                </a:lnTo>
                <a:lnTo>
                  <a:pt x="2219" y="1969"/>
                </a:lnTo>
                <a:lnTo>
                  <a:pt x="1813" y="2563"/>
                </a:lnTo>
                <a:lnTo>
                  <a:pt x="1407" y="3188"/>
                </a:lnTo>
                <a:lnTo>
                  <a:pt x="1032" y="3876"/>
                </a:lnTo>
                <a:lnTo>
                  <a:pt x="688" y="4626"/>
                </a:lnTo>
                <a:lnTo>
                  <a:pt x="531" y="5001"/>
                </a:lnTo>
                <a:lnTo>
                  <a:pt x="406" y="5408"/>
                </a:lnTo>
                <a:lnTo>
                  <a:pt x="281" y="5845"/>
                </a:lnTo>
                <a:lnTo>
                  <a:pt x="188" y="6283"/>
                </a:lnTo>
                <a:lnTo>
                  <a:pt x="94" y="6721"/>
                </a:lnTo>
                <a:lnTo>
                  <a:pt x="63" y="7158"/>
                </a:lnTo>
                <a:lnTo>
                  <a:pt x="31" y="7627"/>
                </a:lnTo>
                <a:lnTo>
                  <a:pt x="0" y="8096"/>
                </a:lnTo>
                <a:lnTo>
                  <a:pt x="31" y="8596"/>
                </a:lnTo>
                <a:lnTo>
                  <a:pt x="94" y="9096"/>
                </a:lnTo>
                <a:lnTo>
                  <a:pt x="6564" y="5345"/>
                </a:lnTo>
                <a:lnTo>
                  <a:pt x="6533" y="4939"/>
                </a:lnTo>
                <a:lnTo>
                  <a:pt x="6502" y="4501"/>
                </a:lnTo>
                <a:lnTo>
                  <a:pt x="6439" y="3970"/>
                </a:lnTo>
                <a:lnTo>
                  <a:pt x="6345" y="3376"/>
                </a:lnTo>
                <a:lnTo>
                  <a:pt x="6189" y="2751"/>
                </a:lnTo>
                <a:lnTo>
                  <a:pt x="6095" y="2438"/>
                </a:lnTo>
                <a:lnTo>
                  <a:pt x="5970" y="2157"/>
                </a:lnTo>
                <a:lnTo>
                  <a:pt x="5845" y="1907"/>
                </a:lnTo>
                <a:lnTo>
                  <a:pt x="5689" y="1657"/>
                </a:lnTo>
                <a:lnTo>
                  <a:pt x="5376" y="1251"/>
                </a:lnTo>
                <a:lnTo>
                  <a:pt x="5064" y="875"/>
                </a:lnTo>
                <a:lnTo>
                  <a:pt x="4782" y="594"/>
                </a:lnTo>
                <a:lnTo>
                  <a:pt x="4564" y="375"/>
                </a:lnTo>
                <a:lnTo>
                  <a:pt x="4188" y="94"/>
                </a:lnTo>
                <a:lnTo>
                  <a:pt x="4063" y="0"/>
                </a:lnTo>
                <a:close/>
              </a:path>
            </a:pathLst>
          </a:custGeom>
          <a:solidFill>
            <a:srgbClr val="66AF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2575530" y="2574202"/>
            <a:ext cx="331544" cy="482051"/>
          </a:xfrm>
          <a:custGeom>
            <a:avLst/>
            <a:gdLst/>
            <a:ahLst/>
            <a:cxnLst/>
            <a:rect l="l" t="t" r="r" b="b"/>
            <a:pathLst>
              <a:path w="6472" h="9410" extrusionOk="0">
                <a:moveTo>
                  <a:pt x="4471" y="1"/>
                </a:moveTo>
                <a:lnTo>
                  <a:pt x="4189" y="32"/>
                </a:lnTo>
                <a:lnTo>
                  <a:pt x="3877" y="95"/>
                </a:lnTo>
                <a:lnTo>
                  <a:pt x="3564" y="220"/>
                </a:lnTo>
                <a:lnTo>
                  <a:pt x="3220" y="376"/>
                </a:lnTo>
                <a:lnTo>
                  <a:pt x="2876" y="595"/>
                </a:lnTo>
                <a:lnTo>
                  <a:pt x="2564" y="845"/>
                </a:lnTo>
                <a:lnTo>
                  <a:pt x="2251" y="1126"/>
                </a:lnTo>
                <a:lnTo>
                  <a:pt x="1970" y="1439"/>
                </a:lnTo>
                <a:lnTo>
                  <a:pt x="1689" y="1783"/>
                </a:lnTo>
                <a:lnTo>
                  <a:pt x="1407" y="2158"/>
                </a:lnTo>
                <a:lnTo>
                  <a:pt x="1157" y="2564"/>
                </a:lnTo>
                <a:lnTo>
                  <a:pt x="939" y="2970"/>
                </a:lnTo>
                <a:lnTo>
                  <a:pt x="720" y="3408"/>
                </a:lnTo>
                <a:lnTo>
                  <a:pt x="532" y="3846"/>
                </a:lnTo>
                <a:lnTo>
                  <a:pt x="376" y="4283"/>
                </a:lnTo>
                <a:lnTo>
                  <a:pt x="251" y="4752"/>
                </a:lnTo>
                <a:lnTo>
                  <a:pt x="126" y="5190"/>
                </a:lnTo>
                <a:lnTo>
                  <a:pt x="63" y="5659"/>
                </a:lnTo>
                <a:lnTo>
                  <a:pt x="1" y="6127"/>
                </a:lnTo>
                <a:lnTo>
                  <a:pt x="1" y="6565"/>
                </a:lnTo>
                <a:lnTo>
                  <a:pt x="1" y="7003"/>
                </a:lnTo>
                <a:lnTo>
                  <a:pt x="63" y="7409"/>
                </a:lnTo>
                <a:lnTo>
                  <a:pt x="126" y="7753"/>
                </a:lnTo>
                <a:lnTo>
                  <a:pt x="251" y="8097"/>
                </a:lnTo>
                <a:lnTo>
                  <a:pt x="376" y="8409"/>
                </a:lnTo>
                <a:lnTo>
                  <a:pt x="532" y="8659"/>
                </a:lnTo>
                <a:lnTo>
                  <a:pt x="720" y="8878"/>
                </a:lnTo>
                <a:lnTo>
                  <a:pt x="939" y="9066"/>
                </a:lnTo>
                <a:lnTo>
                  <a:pt x="1157" y="9222"/>
                </a:lnTo>
                <a:lnTo>
                  <a:pt x="1407" y="9316"/>
                </a:lnTo>
                <a:lnTo>
                  <a:pt x="1689" y="9378"/>
                </a:lnTo>
                <a:lnTo>
                  <a:pt x="1970" y="9409"/>
                </a:lnTo>
                <a:lnTo>
                  <a:pt x="2251" y="9378"/>
                </a:lnTo>
                <a:lnTo>
                  <a:pt x="2564" y="9284"/>
                </a:lnTo>
                <a:lnTo>
                  <a:pt x="2876" y="9191"/>
                </a:lnTo>
                <a:lnTo>
                  <a:pt x="3220" y="9003"/>
                </a:lnTo>
                <a:lnTo>
                  <a:pt x="3564" y="8784"/>
                </a:lnTo>
                <a:lnTo>
                  <a:pt x="3877" y="8534"/>
                </a:lnTo>
                <a:lnTo>
                  <a:pt x="4189" y="8253"/>
                </a:lnTo>
                <a:lnTo>
                  <a:pt x="4471" y="7940"/>
                </a:lnTo>
                <a:lnTo>
                  <a:pt x="4752" y="7597"/>
                </a:lnTo>
                <a:lnTo>
                  <a:pt x="5033" y="7221"/>
                </a:lnTo>
                <a:lnTo>
                  <a:pt x="5283" y="6846"/>
                </a:lnTo>
                <a:lnTo>
                  <a:pt x="5502" y="6440"/>
                </a:lnTo>
                <a:lnTo>
                  <a:pt x="5721" y="6002"/>
                </a:lnTo>
                <a:lnTo>
                  <a:pt x="5908" y="5565"/>
                </a:lnTo>
                <a:lnTo>
                  <a:pt x="6065" y="5096"/>
                </a:lnTo>
                <a:lnTo>
                  <a:pt x="6190" y="4658"/>
                </a:lnTo>
                <a:lnTo>
                  <a:pt x="6315" y="4189"/>
                </a:lnTo>
                <a:lnTo>
                  <a:pt x="6377" y="3721"/>
                </a:lnTo>
                <a:lnTo>
                  <a:pt x="6440" y="3283"/>
                </a:lnTo>
                <a:lnTo>
                  <a:pt x="6471" y="2814"/>
                </a:lnTo>
                <a:lnTo>
                  <a:pt x="6440" y="2408"/>
                </a:lnTo>
                <a:lnTo>
                  <a:pt x="6377" y="2001"/>
                </a:lnTo>
                <a:lnTo>
                  <a:pt x="6315" y="1626"/>
                </a:lnTo>
                <a:lnTo>
                  <a:pt x="6190" y="1283"/>
                </a:lnTo>
                <a:lnTo>
                  <a:pt x="6065" y="1001"/>
                </a:lnTo>
                <a:lnTo>
                  <a:pt x="5908" y="720"/>
                </a:lnTo>
                <a:lnTo>
                  <a:pt x="5721" y="501"/>
                </a:lnTo>
                <a:lnTo>
                  <a:pt x="5502" y="314"/>
                </a:lnTo>
                <a:lnTo>
                  <a:pt x="5283" y="189"/>
                </a:lnTo>
                <a:lnTo>
                  <a:pt x="5033" y="63"/>
                </a:lnTo>
                <a:lnTo>
                  <a:pt x="4752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1"/>
          <p:cNvSpPr/>
          <p:nvPr/>
        </p:nvSpPr>
        <p:spPr>
          <a:xfrm>
            <a:off x="2636386" y="2663897"/>
            <a:ext cx="208240" cy="301064"/>
          </a:xfrm>
          <a:custGeom>
            <a:avLst/>
            <a:gdLst/>
            <a:ahLst/>
            <a:cxnLst/>
            <a:rect l="l" t="t" r="r" b="b"/>
            <a:pathLst>
              <a:path w="4065" h="5877" extrusionOk="0">
                <a:moveTo>
                  <a:pt x="2626" y="0"/>
                </a:moveTo>
                <a:lnTo>
                  <a:pt x="2439" y="63"/>
                </a:lnTo>
                <a:lnTo>
                  <a:pt x="2251" y="125"/>
                </a:lnTo>
                <a:lnTo>
                  <a:pt x="2032" y="250"/>
                </a:lnTo>
                <a:lnTo>
                  <a:pt x="1813" y="375"/>
                </a:lnTo>
                <a:lnTo>
                  <a:pt x="1626" y="532"/>
                </a:lnTo>
                <a:lnTo>
                  <a:pt x="1438" y="719"/>
                </a:lnTo>
                <a:lnTo>
                  <a:pt x="1251" y="907"/>
                </a:lnTo>
                <a:lnTo>
                  <a:pt x="907" y="1344"/>
                </a:lnTo>
                <a:lnTo>
                  <a:pt x="594" y="1876"/>
                </a:lnTo>
                <a:lnTo>
                  <a:pt x="344" y="2407"/>
                </a:lnTo>
                <a:lnTo>
                  <a:pt x="157" y="2970"/>
                </a:lnTo>
                <a:lnTo>
                  <a:pt x="32" y="3532"/>
                </a:lnTo>
                <a:lnTo>
                  <a:pt x="1" y="3845"/>
                </a:lnTo>
                <a:lnTo>
                  <a:pt x="1" y="4126"/>
                </a:lnTo>
                <a:lnTo>
                  <a:pt x="1" y="4376"/>
                </a:lnTo>
                <a:lnTo>
                  <a:pt x="32" y="4626"/>
                </a:lnTo>
                <a:lnTo>
                  <a:pt x="94" y="4877"/>
                </a:lnTo>
                <a:lnTo>
                  <a:pt x="157" y="5064"/>
                </a:lnTo>
                <a:lnTo>
                  <a:pt x="251" y="5252"/>
                </a:lnTo>
                <a:lnTo>
                  <a:pt x="344" y="5439"/>
                </a:lnTo>
                <a:lnTo>
                  <a:pt x="469" y="5564"/>
                </a:lnTo>
                <a:lnTo>
                  <a:pt x="594" y="5689"/>
                </a:lnTo>
                <a:lnTo>
                  <a:pt x="751" y="5783"/>
                </a:lnTo>
                <a:lnTo>
                  <a:pt x="907" y="5846"/>
                </a:lnTo>
                <a:lnTo>
                  <a:pt x="1063" y="5877"/>
                </a:lnTo>
                <a:lnTo>
                  <a:pt x="1438" y="5877"/>
                </a:lnTo>
                <a:lnTo>
                  <a:pt x="1626" y="5814"/>
                </a:lnTo>
                <a:lnTo>
                  <a:pt x="1813" y="5752"/>
                </a:lnTo>
                <a:lnTo>
                  <a:pt x="2032" y="5658"/>
                </a:lnTo>
                <a:lnTo>
                  <a:pt x="2251" y="5502"/>
                </a:lnTo>
                <a:lnTo>
                  <a:pt x="2439" y="5345"/>
                </a:lnTo>
                <a:lnTo>
                  <a:pt x="2626" y="5189"/>
                </a:lnTo>
                <a:lnTo>
                  <a:pt x="2814" y="4970"/>
                </a:lnTo>
                <a:lnTo>
                  <a:pt x="3158" y="4533"/>
                </a:lnTo>
                <a:lnTo>
                  <a:pt x="3470" y="4033"/>
                </a:lnTo>
                <a:lnTo>
                  <a:pt x="3720" y="3470"/>
                </a:lnTo>
                <a:lnTo>
                  <a:pt x="3908" y="2907"/>
                </a:lnTo>
                <a:lnTo>
                  <a:pt x="4033" y="2345"/>
                </a:lnTo>
                <a:lnTo>
                  <a:pt x="4064" y="2063"/>
                </a:lnTo>
                <a:lnTo>
                  <a:pt x="4064" y="1782"/>
                </a:lnTo>
                <a:lnTo>
                  <a:pt x="4064" y="1501"/>
                </a:lnTo>
                <a:lnTo>
                  <a:pt x="4033" y="1251"/>
                </a:lnTo>
                <a:lnTo>
                  <a:pt x="3970" y="1032"/>
                </a:lnTo>
                <a:lnTo>
                  <a:pt x="3908" y="813"/>
                </a:lnTo>
                <a:lnTo>
                  <a:pt x="3814" y="626"/>
                </a:lnTo>
                <a:lnTo>
                  <a:pt x="3720" y="469"/>
                </a:lnTo>
                <a:lnTo>
                  <a:pt x="3595" y="313"/>
                </a:lnTo>
                <a:lnTo>
                  <a:pt x="3470" y="219"/>
                </a:lnTo>
                <a:lnTo>
                  <a:pt x="3314" y="125"/>
                </a:lnTo>
                <a:lnTo>
                  <a:pt x="3158" y="63"/>
                </a:lnTo>
                <a:lnTo>
                  <a:pt x="30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1"/>
          <p:cNvSpPr/>
          <p:nvPr/>
        </p:nvSpPr>
        <p:spPr>
          <a:xfrm>
            <a:off x="2650781" y="2684694"/>
            <a:ext cx="179399" cy="261055"/>
          </a:xfrm>
          <a:custGeom>
            <a:avLst/>
            <a:gdLst/>
            <a:ahLst/>
            <a:cxnLst/>
            <a:rect l="l" t="t" r="r" b="b"/>
            <a:pathLst>
              <a:path w="3502" h="5096" extrusionOk="0">
                <a:moveTo>
                  <a:pt x="2283" y="1"/>
                </a:moveTo>
                <a:lnTo>
                  <a:pt x="2095" y="32"/>
                </a:lnTo>
                <a:lnTo>
                  <a:pt x="1939" y="95"/>
                </a:lnTo>
                <a:lnTo>
                  <a:pt x="1751" y="188"/>
                </a:lnTo>
                <a:lnTo>
                  <a:pt x="1564" y="313"/>
                </a:lnTo>
                <a:lnTo>
                  <a:pt x="1407" y="438"/>
                </a:lnTo>
                <a:lnTo>
                  <a:pt x="1064" y="782"/>
                </a:lnTo>
                <a:lnTo>
                  <a:pt x="782" y="1157"/>
                </a:lnTo>
                <a:lnTo>
                  <a:pt x="501" y="1595"/>
                </a:lnTo>
                <a:lnTo>
                  <a:pt x="282" y="2064"/>
                </a:lnTo>
                <a:lnTo>
                  <a:pt x="126" y="2564"/>
                </a:lnTo>
                <a:lnTo>
                  <a:pt x="32" y="3064"/>
                </a:lnTo>
                <a:lnTo>
                  <a:pt x="1" y="3564"/>
                </a:lnTo>
                <a:lnTo>
                  <a:pt x="1" y="3783"/>
                </a:lnTo>
                <a:lnTo>
                  <a:pt x="32" y="4002"/>
                </a:lnTo>
                <a:lnTo>
                  <a:pt x="63" y="4189"/>
                </a:lnTo>
                <a:lnTo>
                  <a:pt x="126" y="4377"/>
                </a:lnTo>
                <a:lnTo>
                  <a:pt x="220" y="4533"/>
                </a:lnTo>
                <a:lnTo>
                  <a:pt x="282" y="4689"/>
                </a:lnTo>
                <a:lnTo>
                  <a:pt x="407" y="4814"/>
                </a:lnTo>
                <a:lnTo>
                  <a:pt x="501" y="4908"/>
                </a:lnTo>
                <a:lnTo>
                  <a:pt x="626" y="5002"/>
                </a:lnTo>
                <a:lnTo>
                  <a:pt x="782" y="5033"/>
                </a:lnTo>
                <a:lnTo>
                  <a:pt x="907" y="5064"/>
                </a:lnTo>
                <a:lnTo>
                  <a:pt x="1064" y="5096"/>
                </a:lnTo>
                <a:lnTo>
                  <a:pt x="1220" y="5064"/>
                </a:lnTo>
                <a:lnTo>
                  <a:pt x="1407" y="5033"/>
                </a:lnTo>
                <a:lnTo>
                  <a:pt x="1564" y="4971"/>
                </a:lnTo>
                <a:lnTo>
                  <a:pt x="1751" y="4877"/>
                </a:lnTo>
                <a:lnTo>
                  <a:pt x="1939" y="4752"/>
                </a:lnTo>
                <a:lnTo>
                  <a:pt x="2095" y="4627"/>
                </a:lnTo>
                <a:lnTo>
                  <a:pt x="2439" y="4314"/>
                </a:lnTo>
                <a:lnTo>
                  <a:pt x="2720" y="3908"/>
                </a:lnTo>
                <a:lnTo>
                  <a:pt x="3002" y="3470"/>
                </a:lnTo>
                <a:lnTo>
                  <a:pt x="3220" y="3001"/>
                </a:lnTo>
                <a:lnTo>
                  <a:pt x="3377" y="2501"/>
                </a:lnTo>
                <a:lnTo>
                  <a:pt x="3470" y="2032"/>
                </a:lnTo>
                <a:lnTo>
                  <a:pt x="3502" y="1532"/>
                </a:lnTo>
                <a:lnTo>
                  <a:pt x="3502" y="1282"/>
                </a:lnTo>
                <a:lnTo>
                  <a:pt x="3470" y="1063"/>
                </a:lnTo>
                <a:lnTo>
                  <a:pt x="3439" y="876"/>
                </a:lnTo>
                <a:lnTo>
                  <a:pt x="3377" y="688"/>
                </a:lnTo>
                <a:lnTo>
                  <a:pt x="3283" y="532"/>
                </a:lnTo>
                <a:lnTo>
                  <a:pt x="3220" y="376"/>
                </a:lnTo>
                <a:lnTo>
                  <a:pt x="3095" y="282"/>
                </a:lnTo>
                <a:lnTo>
                  <a:pt x="3002" y="157"/>
                </a:lnTo>
                <a:lnTo>
                  <a:pt x="2877" y="95"/>
                </a:lnTo>
                <a:lnTo>
                  <a:pt x="2720" y="32"/>
                </a:lnTo>
                <a:lnTo>
                  <a:pt x="2595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1"/>
          <p:cNvSpPr/>
          <p:nvPr/>
        </p:nvSpPr>
        <p:spPr>
          <a:xfrm>
            <a:off x="2642790" y="2675115"/>
            <a:ext cx="195382" cy="278626"/>
          </a:xfrm>
          <a:custGeom>
            <a:avLst/>
            <a:gdLst/>
            <a:ahLst/>
            <a:cxnLst/>
            <a:rect l="l" t="t" r="r" b="b"/>
            <a:pathLst>
              <a:path w="3814" h="5439" extrusionOk="0">
                <a:moveTo>
                  <a:pt x="3064" y="0"/>
                </a:moveTo>
                <a:lnTo>
                  <a:pt x="2439" y="1250"/>
                </a:lnTo>
                <a:lnTo>
                  <a:pt x="2345" y="1344"/>
                </a:lnTo>
                <a:lnTo>
                  <a:pt x="2251" y="1407"/>
                </a:lnTo>
                <a:lnTo>
                  <a:pt x="2220" y="1376"/>
                </a:lnTo>
                <a:lnTo>
                  <a:pt x="2189" y="1376"/>
                </a:lnTo>
                <a:lnTo>
                  <a:pt x="2157" y="1250"/>
                </a:lnTo>
                <a:lnTo>
                  <a:pt x="2157" y="31"/>
                </a:lnTo>
                <a:lnTo>
                  <a:pt x="1657" y="313"/>
                </a:lnTo>
                <a:lnTo>
                  <a:pt x="1657" y="1563"/>
                </a:lnTo>
                <a:lnTo>
                  <a:pt x="1626" y="1688"/>
                </a:lnTo>
                <a:lnTo>
                  <a:pt x="1563" y="1813"/>
                </a:lnTo>
                <a:lnTo>
                  <a:pt x="1470" y="1876"/>
                </a:lnTo>
                <a:lnTo>
                  <a:pt x="1438" y="1876"/>
                </a:lnTo>
                <a:lnTo>
                  <a:pt x="1376" y="1844"/>
                </a:lnTo>
                <a:lnTo>
                  <a:pt x="751" y="1376"/>
                </a:lnTo>
                <a:lnTo>
                  <a:pt x="376" y="2032"/>
                </a:lnTo>
                <a:lnTo>
                  <a:pt x="1032" y="2532"/>
                </a:lnTo>
                <a:lnTo>
                  <a:pt x="1063" y="2563"/>
                </a:lnTo>
                <a:lnTo>
                  <a:pt x="1063" y="2626"/>
                </a:lnTo>
                <a:lnTo>
                  <a:pt x="1063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501"/>
                </a:lnTo>
                <a:lnTo>
                  <a:pt x="1" y="4157"/>
                </a:lnTo>
                <a:lnTo>
                  <a:pt x="907" y="3626"/>
                </a:lnTo>
                <a:lnTo>
                  <a:pt x="1001" y="3626"/>
                </a:lnTo>
                <a:lnTo>
                  <a:pt x="1063" y="3689"/>
                </a:lnTo>
                <a:lnTo>
                  <a:pt x="1063" y="3782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3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7" y="4189"/>
                </a:lnTo>
                <a:lnTo>
                  <a:pt x="1657" y="5408"/>
                </a:lnTo>
                <a:lnTo>
                  <a:pt x="2157" y="5126"/>
                </a:lnTo>
                <a:lnTo>
                  <a:pt x="2157" y="3907"/>
                </a:lnTo>
                <a:lnTo>
                  <a:pt x="2189" y="3751"/>
                </a:lnTo>
                <a:lnTo>
                  <a:pt x="2251" y="3657"/>
                </a:lnTo>
                <a:lnTo>
                  <a:pt x="2345" y="3595"/>
                </a:lnTo>
                <a:lnTo>
                  <a:pt x="2439" y="3595"/>
                </a:lnTo>
                <a:lnTo>
                  <a:pt x="3064" y="4095"/>
                </a:lnTo>
                <a:lnTo>
                  <a:pt x="3439" y="3407"/>
                </a:lnTo>
                <a:lnTo>
                  <a:pt x="2782" y="2907"/>
                </a:lnTo>
                <a:lnTo>
                  <a:pt x="2751" y="2876"/>
                </a:lnTo>
                <a:lnTo>
                  <a:pt x="2751" y="2813"/>
                </a:lnTo>
                <a:lnTo>
                  <a:pt x="2751" y="2720"/>
                </a:lnTo>
                <a:lnTo>
                  <a:pt x="2814" y="2595"/>
                </a:lnTo>
                <a:lnTo>
                  <a:pt x="2908" y="2501"/>
                </a:lnTo>
                <a:lnTo>
                  <a:pt x="3814" y="1969"/>
                </a:lnTo>
                <a:lnTo>
                  <a:pt x="3814" y="1282"/>
                </a:lnTo>
                <a:lnTo>
                  <a:pt x="2908" y="1813"/>
                </a:lnTo>
                <a:lnTo>
                  <a:pt x="2845" y="1844"/>
                </a:lnTo>
                <a:lnTo>
                  <a:pt x="2814" y="1844"/>
                </a:lnTo>
                <a:lnTo>
                  <a:pt x="2751" y="1782"/>
                </a:lnTo>
                <a:lnTo>
                  <a:pt x="2751" y="1657"/>
                </a:lnTo>
                <a:lnTo>
                  <a:pt x="2782" y="1532"/>
                </a:lnTo>
                <a:lnTo>
                  <a:pt x="3439" y="282"/>
                </a:lnTo>
                <a:lnTo>
                  <a:pt x="3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1"/>
          <p:cNvSpPr/>
          <p:nvPr/>
        </p:nvSpPr>
        <p:spPr>
          <a:xfrm>
            <a:off x="2716452" y="2780793"/>
            <a:ext cx="48103" cy="68901"/>
          </a:xfrm>
          <a:custGeom>
            <a:avLst/>
            <a:gdLst/>
            <a:ahLst/>
            <a:cxnLst/>
            <a:rect l="l" t="t" r="r" b="b"/>
            <a:pathLst>
              <a:path w="939" h="1345" extrusionOk="0">
                <a:moveTo>
                  <a:pt x="563" y="0"/>
                </a:moveTo>
                <a:lnTo>
                  <a:pt x="469" y="31"/>
                </a:lnTo>
                <a:lnTo>
                  <a:pt x="376" y="125"/>
                </a:lnTo>
                <a:lnTo>
                  <a:pt x="282" y="188"/>
                </a:lnTo>
                <a:lnTo>
                  <a:pt x="157" y="407"/>
                </a:lnTo>
                <a:lnTo>
                  <a:pt x="32" y="657"/>
                </a:lnTo>
                <a:lnTo>
                  <a:pt x="0" y="938"/>
                </a:lnTo>
                <a:lnTo>
                  <a:pt x="32" y="1063"/>
                </a:lnTo>
                <a:lnTo>
                  <a:pt x="32" y="1157"/>
                </a:lnTo>
                <a:lnTo>
                  <a:pt x="94" y="1219"/>
                </a:lnTo>
                <a:lnTo>
                  <a:pt x="157" y="1282"/>
                </a:lnTo>
                <a:lnTo>
                  <a:pt x="219" y="1313"/>
                </a:lnTo>
                <a:lnTo>
                  <a:pt x="282" y="1344"/>
                </a:lnTo>
                <a:lnTo>
                  <a:pt x="376" y="1313"/>
                </a:lnTo>
                <a:lnTo>
                  <a:pt x="469" y="1282"/>
                </a:lnTo>
                <a:lnTo>
                  <a:pt x="563" y="1219"/>
                </a:lnTo>
                <a:lnTo>
                  <a:pt x="657" y="1125"/>
                </a:lnTo>
                <a:lnTo>
                  <a:pt x="782" y="907"/>
                </a:lnTo>
                <a:lnTo>
                  <a:pt x="907" y="657"/>
                </a:lnTo>
                <a:lnTo>
                  <a:pt x="938" y="407"/>
                </a:lnTo>
                <a:lnTo>
                  <a:pt x="938" y="281"/>
                </a:lnTo>
                <a:lnTo>
                  <a:pt x="907" y="188"/>
                </a:lnTo>
                <a:lnTo>
                  <a:pt x="844" y="94"/>
                </a:lnTo>
                <a:lnTo>
                  <a:pt x="782" y="31"/>
                </a:lnTo>
                <a:lnTo>
                  <a:pt x="719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819057" y="2012209"/>
            <a:ext cx="930343" cy="845510"/>
          </a:xfrm>
          <a:custGeom>
            <a:avLst/>
            <a:gdLst/>
            <a:ahLst/>
            <a:cxnLst/>
            <a:rect l="l" t="t" r="r" b="b"/>
            <a:pathLst>
              <a:path w="18161" h="16505" extrusionOk="0">
                <a:moveTo>
                  <a:pt x="7909" y="1"/>
                </a:moveTo>
                <a:lnTo>
                  <a:pt x="7627" y="63"/>
                </a:lnTo>
                <a:lnTo>
                  <a:pt x="7377" y="157"/>
                </a:lnTo>
                <a:lnTo>
                  <a:pt x="7127" y="313"/>
                </a:lnTo>
                <a:lnTo>
                  <a:pt x="6908" y="501"/>
                </a:lnTo>
                <a:lnTo>
                  <a:pt x="0" y="8315"/>
                </a:lnTo>
                <a:lnTo>
                  <a:pt x="0" y="8471"/>
                </a:lnTo>
                <a:lnTo>
                  <a:pt x="125" y="8878"/>
                </a:lnTo>
                <a:lnTo>
                  <a:pt x="188" y="9190"/>
                </a:lnTo>
                <a:lnTo>
                  <a:pt x="313" y="9534"/>
                </a:lnTo>
                <a:lnTo>
                  <a:pt x="501" y="9909"/>
                </a:lnTo>
                <a:lnTo>
                  <a:pt x="688" y="10347"/>
                </a:lnTo>
                <a:lnTo>
                  <a:pt x="938" y="10784"/>
                </a:lnTo>
                <a:lnTo>
                  <a:pt x="1251" y="11253"/>
                </a:lnTo>
                <a:lnTo>
                  <a:pt x="1626" y="11722"/>
                </a:lnTo>
                <a:lnTo>
                  <a:pt x="2032" y="12222"/>
                </a:lnTo>
                <a:lnTo>
                  <a:pt x="2532" y="12722"/>
                </a:lnTo>
                <a:lnTo>
                  <a:pt x="3095" y="13191"/>
                </a:lnTo>
                <a:lnTo>
                  <a:pt x="3751" y="13660"/>
                </a:lnTo>
                <a:lnTo>
                  <a:pt x="4470" y="14098"/>
                </a:lnTo>
                <a:lnTo>
                  <a:pt x="5314" y="14567"/>
                </a:lnTo>
                <a:lnTo>
                  <a:pt x="6127" y="14942"/>
                </a:lnTo>
                <a:lnTo>
                  <a:pt x="6940" y="15285"/>
                </a:lnTo>
                <a:lnTo>
                  <a:pt x="7721" y="15567"/>
                </a:lnTo>
                <a:lnTo>
                  <a:pt x="8502" y="15786"/>
                </a:lnTo>
                <a:lnTo>
                  <a:pt x="9221" y="15973"/>
                </a:lnTo>
                <a:lnTo>
                  <a:pt x="9909" y="16129"/>
                </a:lnTo>
                <a:lnTo>
                  <a:pt x="10565" y="16254"/>
                </a:lnTo>
                <a:lnTo>
                  <a:pt x="11128" y="16348"/>
                </a:lnTo>
                <a:lnTo>
                  <a:pt x="11659" y="16411"/>
                </a:lnTo>
                <a:lnTo>
                  <a:pt x="12535" y="16473"/>
                </a:lnTo>
                <a:lnTo>
                  <a:pt x="13066" y="16505"/>
                </a:lnTo>
                <a:lnTo>
                  <a:pt x="13285" y="16505"/>
                </a:lnTo>
                <a:lnTo>
                  <a:pt x="17973" y="8003"/>
                </a:lnTo>
                <a:lnTo>
                  <a:pt x="18098" y="7690"/>
                </a:lnTo>
                <a:lnTo>
                  <a:pt x="18161" y="7377"/>
                </a:lnTo>
                <a:lnTo>
                  <a:pt x="18161" y="7034"/>
                </a:lnTo>
                <a:lnTo>
                  <a:pt x="18098" y="6721"/>
                </a:lnTo>
                <a:lnTo>
                  <a:pt x="18005" y="6440"/>
                </a:lnTo>
                <a:lnTo>
                  <a:pt x="17817" y="6158"/>
                </a:lnTo>
                <a:lnTo>
                  <a:pt x="17598" y="5908"/>
                </a:lnTo>
                <a:lnTo>
                  <a:pt x="17317" y="5721"/>
                </a:lnTo>
                <a:lnTo>
                  <a:pt x="15535" y="4689"/>
                </a:lnTo>
                <a:lnTo>
                  <a:pt x="14504" y="4064"/>
                </a:lnTo>
                <a:lnTo>
                  <a:pt x="13410" y="3376"/>
                </a:lnTo>
                <a:lnTo>
                  <a:pt x="12285" y="2657"/>
                </a:lnTo>
                <a:lnTo>
                  <a:pt x="11159" y="1907"/>
                </a:lnTo>
                <a:lnTo>
                  <a:pt x="10034" y="1126"/>
                </a:lnTo>
                <a:lnTo>
                  <a:pt x="9003" y="313"/>
                </a:lnTo>
                <a:lnTo>
                  <a:pt x="8753" y="157"/>
                </a:lnTo>
                <a:lnTo>
                  <a:pt x="8471" y="63"/>
                </a:lnTo>
                <a:lnTo>
                  <a:pt x="819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1421111" y="1704807"/>
            <a:ext cx="759038" cy="451570"/>
          </a:xfrm>
          <a:custGeom>
            <a:avLst/>
            <a:gdLst/>
            <a:ahLst/>
            <a:cxnLst/>
            <a:rect l="l" t="t" r="r" b="b"/>
            <a:pathLst>
              <a:path w="14817" h="8815" extrusionOk="0">
                <a:moveTo>
                  <a:pt x="6033" y="0"/>
                </a:moveTo>
                <a:lnTo>
                  <a:pt x="5752" y="31"/>
                </a:lnTo>
                <a:lnTo>
                  <a:pt x="5502" y="63"/>
                </a:lnTo>
                <a:lnTo>
                  <a:pt x="5220" y="125"/>
                </a:lnTo>
                <a:lnTo>
                  <a:pt x="4970" y="250"/>
                </a:lnTo>
                <a:lnTo>
                  <a:pt x="500" y="2532"/>
                </a:lnTo>
                <a:lnTo>
                  <a:pt x="375" y="2626"/>
                </a:lnTo>
                <a:lnTo>
                  <a:pt x="282" y="2688"/>
                </a:lnTo>
                <a:lnTo>
                  <a:pt x="125" y="2876"/>
                </a:lnTo>
                <a:lnTo>
                  <a:pt x="31" y="3126"/>
                </a:lnTo>
                <a:lnTo>
                  <a:pt x="0" y="3345"/>
                </a:lnTo>
                <a:lnTo>
                  <a:pt x="0" y="3595"/>
                </a:lnTo>
                <a:lnTo>
                  <a:pt x="94" y="3814"/>
                </a:lnTo>
                <a:lnTo>
                  <a:pt x="250" y="4032"/>
                </a:lnTo>
                <a:lnTo>
                  <a:pt x="344" y="4126"/>
                </a:lnTo>
                <a:lnTo>
                  <a:pt x="469" y="4189"/>
                </a:lnTo>
                <a:lnTo>
                  <a:pt x="7940" y="8502"/>
                </a:lnTo>
                <a:lnTo>
                  <a:pt x="8221" y="8627"/>
                </a:lnTo>
                <a:lnTo>
                  <a:pt x="8502" y="8721"/>
                </a:lnTo>
                <a:lnTo>
                  <a:pt x="8784" y="8784"/>
                </a:lnTo>
                <a:lnTo>
                  <a:pt x="9065" y="8815"/>
                </a:lnTo>
                <a:lnTo>
                  <a:pt x="9346" y="8784"/>
                </a:lnTo>
                <a:lnTo>
                  <a:pt x="9627" y="8721"/>
                </a:lnTo>
                <a:lnTo>
                  <a:pt x="9909" y="8627"/>
                </a:lnTo>
                <a:lnTo>
                  <a:pt x="10159" y="8502"/>
                </a:lnTo>
                <a:lnTo>
                  <a:pt x="14347" y="6095"/>
                </a:lnTo>
                <a:lnTo>
                  <a:pt x="14566" y="5939"/>
                </a:lnTo>
                <a:lnTo>
                  <a:pt x="14691" y="5752"/>
                </a:lnTo>
                <a:lnTo>
                  <a:pt x="14785" y="5501"/>
                </a:lnTo>
                <a:lnTo>
                  <a:pt x="14816" y="5283"/>
                </a:lnTo>
                <a:lnTo>
                  <a:pt x="14785" y="5033"/>
                </a:lnTo>
                <a:lnTo>
                  <a:pt x="14691" y="4814"/>
                </a:lnTo>
                <a:lnTo>
                  <a:pt x="14566" y="4626"/>
                </a:lnTo>
                <a:lnTo>
                  <a:pt x="14347" y="4470"/>
                </a:lnTo>
                <a:lnTo>
                  <a:pt x="7064" y="313"/>
                </a:lnTo>
                <a:lnTo>
                  <a:pt x="6814" y="188"/>
                </a:lnTo>
                <a:lnTo>
                  <a:pt x="6564" y="94"/>
                </a:lnTo>
                <a:lnTo>
                  <a:pt x="6314" y="31"/>
                </a:lnTo>
                <a:lnTo>
                  <a:pt x="6033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598070" y="2348452"/>
            <a:ext cx="1851106" cy="1122548"/>
          </a:xfrm>
          <a:custGeom>
            <a:avLst/>
            <a:gdLst/>
            <a:ahLst/>
            <a:cxnLst/>
            <a:rect l="l" t="t" r="r" b="b"/>
            <a:pathLst>
              <a:path w="36135" h="21913" extrusionOk="0">
                <a:moveTo>
                  <a:pt x="36134" y="1"/>
                </a:moveTo>
                <a:lnTo>
                  <a:pt x="26632" y="5908"/>
                </a:lnTo>
                <a:lnTo>
                  <a:pt x="22162" y="8690"/>
                </a:lnTo>
                <a:lnTo>
                  <a:pt x="20287" y="9847"/>
                </a:lnTo>
                <a:lnTo>
                  <a:pt x="19506" y="10816"/>
                </a:lnTo>
                <a:lnTo>
                  <a:pt x="19412" y="10878"/>
                </a:lnTo>
                <a:lnTo>
                  <a:pt x="19130" y="11066"/>
                </a:lnTo>
                <a:lnTo>
                  <a:pt x="18630" y="11347"/>
                </a:lnTo>
                <a:lnTo>
                  <a:pt x="18349" y="11472"/>
                </a:lnTo>
                <a:lnTo>
                  <a:pt x="17974" y="11628"/>
                </a:lnTo>
                <a:lnTo>
                  <a:pt x="17599" y="11753"/>
                </a:lnTo>
                <a:lnTo>
                  <a:pt x="17161" y="11878"/>
                </a:lnTo>
                <a:lnTo>
                  <a:pt x="16692" y="11972"/>
                </a:lnTo>
                <a:lnTo>
                  <a:pt x="16161" y="12066"/>
                </a:lnTo>
                <a:lnTo>
                  <a:pt x="15598" y="12097"/>
                </a:lnTo>
                <a:lnTo>
                  <a:pt x="15004" y="12129"/>
                </a:lnTo>
                <a:lnTo>
                  <a:pt x="14379" y="12097"/>
                </a:lnTo>
                <a:lnTo>
                  <a:pt x="13692" y="12004"/>
                </a:lnTo>
                <a:lnTo>
                  <a:pt x="13067" y="11910"/>
                </a:lnTo>
                <a:lnTo>
                  <a:pt x="12379" y="11785"/>
                </a:lnTo>
                <a:lnTo>
                  <a:pt x="11660" y="11628"/>
                </a:lnTo>
                <a:lnTo>
                  <a:pt x="10910" y="11410"/>
                </a:lnTo>
                <a:lnTo>
                  <a:pt x="10128" y="11191"/>
                </a:lnTo>
                <a:lnTo>
                  <a:pt x="9316" y="10878"/>
                </a:lnTo>
                <a:lnTo>
                  <a:pt x="8534" y="10503"/>
                </a:lnTo>
                <a:lnTo>
                  <a:pt x="7721" y="10097"/>
                </a:lnTo>
                <a:lnTo>
                  <a:pt x="6940" y="9565"/>
                </a:lnTo>
                <a:lnTo>
                  <a:pt x="6565" y="9284"/>
                </a:lnTo>
                <a:lnTo>
                  <a:pt x="6190" y="9003"/>
                </a:lnTo>
                <a:lnTo>
                  <a:pt x="5784" y="8659"/>
                </a:lnTo>
                <a:lnTo>
                  <a:pt x="5440" y="8315"/>
                </a:lnTo>
                <a:lnTo>
                  <a:pt x="5065" y="7940"/>
                </a:lnTo>
                <a:lnTo>
                  <a:pt x="4721" y="7565"/>
                </a:lnTo>
                <a:lnTo>
                  <a:pt x="4377" y="7127"/>
                </a:lnTo>
                <a:lnTo>
                  <a:pt x="4033" y="6690"/>
                </a:lnTo>
                <a:lnTo>
                  <a:pt x="3721" y="6221"/>
                </a:lnTo>
                <a:lnTo>
                  <a:pt x="3408" y="5690"/>
                </a:lnTo>
                <a:lnTo>
                  <a:pt x="3095" y="5158"/>
                </a:lnTo>
                <a:lnTo>
                  <a:pt x="2814" y="4596"/>
                </a:lnTo>
                <a:lnTo>
                  <a:pt x="2564" y="4002"/>
                </a:lnTo>
                <a:lnTo>
                  <a:pt x="2314" y="3376"/>
                </a:lnTo>
                <a:lnTo>
                  <a:pt x="2033" y="3720"/>
                </a:lnTo>
                <a:lnTo>
                  <a:pt x="188" y="8096"/>
                </a:lnTo>
                <a:lnTo>
                  <a:pt x="157" y="8284"/>
                </a:lnTo>
                <a:lnTo>
                  <a:pt x="95" y="8847"/>
                </a:lnTo>
                <a:lnTo>
                  <a:pt x="32" y="9722"/>
                </a:lnTo>
                <a:lnTo>
                  <a:pt x="1" y="10847"/>
                </a:lnTo>
                <a:lnTo>
                  <a:pt x="1" y="11503"/>
                </a:lnTo>
                <a:lnTo>
                  <a:pt x="63" y="12191"/>
                </a:lnTo>
                <a:lnTo>
                  <a:pt x="126" y="12941"/>
                </a:lnTo>
                <a:lnTo>
                  <a:pt x="220" y="13723"/>
                </a:lnTo>
                <a:lnTo>
                  <a:pt x="376" y="14535"/>
                </a:lnTo>
                <a:lnTo>
                  <a:pt x="564" y="15348"/>
                </a:lnTo>
                <a:lnTo>
                  <a:pt x="814" y="16192"/>
                </a:lnTo>
                <a:lnTo>
                  <a:pt x="1095" y="17067"/>
                </a:lnTo>
                <a:lnTo>
                  <a:pt x="9472" y="21912"/>
                </a:lnTo>
                <a:lnTo>
                  <a:pt x="9566" y="21725"/>
                </a:lnTo>
                <a:lnTo>
                  <a:pt x="9878" y="21256"/>
                </a:lnTo>
                <a:lnTo>
                  <a:pt x="10410" y="20599"/>
                </a:lnTo>
                <a:lnTo>
                  <a:pt x="10753" y="20193"/>
                </a:lnTo>
                <a:lnTo>
                  <a:pt x="11129" y="19787"/>
                </a:lnTo>
                <a:lnTo>
                  <a:pt x="11597" y="19349"/>
                </a:lnTo>
                <a:lnTo>
                  <a:pt x="12066" y="18943"/>
                </a:lnTo>
                <a:lnTo>
                  <a:pt x="12598" y="18505"/>
                </a:lnTo>
                <a:lnTo>
                  <a:pt x="13192" y="18130"/>
                </a:lnTo>
                <a:lnTo>
                  <a:pt x="13848" y="17755"/>
                </a:lnTo>
                <a:lnTo>
                  <a:pt x="14536" y="17442"/>
                </a:lnTo>
                <a:lnTo>
                  <a:pt x="15255" y="17161"/>
                </a:lnTo>
                <a:lnTo>
                  <a:pt x="15630" y="17036"/>
                </a:lnTo>
                <a:lnTo>
                  <a:pt x="16036" y="16942"/>
                </a:lnTo>
                <a:lnTo>
                  <a:pt x="16411" y="16848"/>
                </a:lnTo>
                <a:lnTo>
                  <a:pt x="16786" y="16786"/>
                </a:lnTo>
                <a:lnTo>
                  <a:pt x="17505" y="16755"/>
                </a:lnTo>
                <a:lnTo>
                  <a:pt x="18130" y="16755"/>
                </a:lnTo>
                <a:lnTo>
                  <a:pt x="18724" y="16848"/>
                </a:lnTo>
                <a:lnTo>
                  <a:pt x="19224" y="16973"/>
                </a:lnTo>
                <a:lnTo>
                  <a:pt x="19693" y="17130"/>
                </a:lnTo>
                <a:lnTo>
                  <a:pt x="20099" y="17349"/>
                </a:lnTo>
                <a:lnTo>
                  <a:pt x="20475" y="17567"/>
                </a:lnTo>
                <a:lnTo>
                  <a:pt x="20756" y="17786"/>
                </a:lnTo>
                <a:lnTo>
                  <a:pt x="21037" y="18036"/>
                </a:lnTo>
                <a:lnTo>
                  <a:pt x="21225" y="18255"/>
                </a:lnTo>
                <a:lnTo>
                  <a:pt x="21412" y="18474"/>
                </a:lnTo>
                <a:lnTo>
                  <a:pt x="21631" y="18786"/>
                </a:lnTo>
                <a:lnTo>
                  <a:pt x="21694" y="18911"/>
                </a:lnTo>
                <a:lnTo>
                  <a:pt x="34790" y="11347"/>
                </a:lnTo>
                <a:lnTo>
                  <a:pt x="361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395499" y="3261132"/>
            <a:ext cx="331493" cy="480411"/>
          </a:xfrm>
          <a:custGeom>
            <a:avLst/>
            <a:gdLst/>
            <a:ahLst/>
            <a:cxnLst/>
            <a:rect l="l" t="t" r="r" b="b"/>
            <a:pathLst>
              <a:path w="6471" h="9378" extrusionOk="0">
                <a:moveTo>
                  <a:pt x="4189" y="0"/>
                </a:moveTo>
                <a:lnTo>
                  <a:pt x="3876" y="94"/>
                </a:lnTo>
                <a:lnTo>
                  <a:pt x="3563" y="219"/>
                </a:lnTo>
                <a:lnTo>
                  <a:pt x="3220" y="376"/>
                </a:lnTo>
                <a:lnTo>
                  <a:pt x="2907" y="594"/>
                </a:lnTo>
                <a:lnTo>
                  <a:pt x="2563" y="844"/>
                </a:lnTo>
                <a:lnTo>
                  <a:pt x="2251" y="1126"/>
                </a:lnTo>
                <a:lnTo>
                  <a:pt x="1969" y="1438"/>
                </a:lnTo>
                <a:lnTo>
                  <a:pt x="1688" y="1782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376"/>
                </a:lnTo>
                <a:lnTo>
                  <a:pt x="531" y="3814"/>
                </a:lnTo>
                <a:lnTo>
                  <a:pt x="375" y="4283"/>
                </a:lnTo>
                <a:lnTo>
                  <a:pt x="250" y="4720"/>
                </a:lnTo>
                <a:lnTo>
                  <a:pt x="125" y="5189"/>
                </a:lnTo>
                <a:lnTo>
                  <a:pt x="63" y="5658"/>
                </a:lnTo>
                <a:lnTo>
                  <a:pt x="0" y="6096"/>
                </a:lnTo>
                <a:lnTo>
                  <a:pt x="0" y="6564"/>
                </a:lnTo>
                <a:lnTo>
                  <a:pt x="0" y="7002"/>
                </a:lnTo>
                <a:lnTo>
                  <a:pt x="63" y="7377"/>
                </a:lnTo>
                <a:lnTo>
                  <a:pt x="125" y="7752"/>
                </a:lnTo>
                <a:lnTo>
                  <a:pt x="250" y="8096"/>
                </a:lnTo>
                <a:lnTo>
                  <a:pt x="375" y="8377"/>
                </a:lnTo>
                <a:lnTo>
                  <a:pt x="531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1"/>
                </a:lnTo>
                <a:lnTo>
                  <a:pt x="1407" y="9315"/>
                </a:lnTo>
                <a:lnTo>
                  <a:pt x="1688" y="9378"/>
                </a:lnTo>
                <a:lnTo>
                  <a:pt x="2251" y="9378"/>
                </a:lnTo>
                <a:lnTo>
                  <a:pt x="2563" y="9284"/>
                </a:lnTo>
                <a:lnTo>
                  <a:pt x="2907" y="9159"/>
                </a:lnTo>
                <a:lnTo>
                  <a:pt x="3220" y="9003"/>
                </a:lnTo>
                <a:lnTo>
                  <a:pt x="3563" y="8784"/>
                </a:lnTo>
                <a:lnTo>
                  <a:pt x="3876" y="8534"/>
                </a:lnTo>
                <a:lnTo>
                  <a:pt x="4189" y="8252"/>
                </a:lnTo>
                <a:lnTo>
                  <a:pt x="4470" y="7940"/>
                </a:lnTo>
                <a:lnTo>
                  <a:pt x="4751" y="7596"/>
                </a:lnTo>
                <a:lnTo>
                  <a:pt x="5033" y="7221"/>
                </a:lnTo>
                <a:lnTo>
                  <a:pt x="5283" y="6815"/>
                </a:lnTo>
                <a:lnTo>
                  <a:pt x="5501" y="6408"/>
                </a:lnTo>
                <a:lnTo>
                  <a:pt x="5720" y="6002"/>
                </a:lnTo>
                <a:lnTo>
                  <a:pt x="5908" y="5564"/>
                </a:lnTo>
                <a:lnTo>
                  <a:pt x="6064" y="5095"/>
                </a:lnTo>
                <a:lnTo>
                  <a:pt x="6220" y="4658"/>
                </a:lnTo>
                <a:lnTo>
                  <a:pt x="6314" y="4189"/>
                </a:lnTo>
                <a:lnTo>
                  <a:pt x="6408" y="3720"/>
                </a:lnTo>
                <a:lnTo>
                  <a:pt x="6439" y="3282"/>
                </a:lnTo>
                <a:lnTo>
                  <a:pt x="6470" y="2814"/>
                </a:lnTo>
                <a:lnTo>
                  <a:pt x="6439" y="2376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282"/>
                </a:lnTo>
                <a:lnTo>
                  <a:pt x="6064" y="1001"/>
                </a:lnTo>
                <a:lnTo>
                  <a:pt x="5908" y="719"/>
                </a:lnTo>
                <a:lnTo>
                  <a:pt x="5720" y="501"/>
                </a:lnTo>
                <a:lnTo>
                  <a:pt x="5501" y="313"/>
                </a:lnTo>
                <a:lnTo>
                  <a:pt x="5283" y="157"/>
                </a:lnTo>
                <a:lnTo>
                  <a:pt x="5033" y="63"/>
                </a:lnTo>
                <a:lnTo>
                  <a:pt x="475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1456303" y="3350776"/>
            <a:ext cx="208240" cy="301115"/>
          </a:xfrm>
          <a:custGeom>
            <a:avLst/>
            <a:gdLst/>
            <a:ahLst/>
            <a:cxnLst/>
            <a:rect l="l" t="t" r="r" b="b"/>
            <a:pathLst>
              <a:path w="4065" h="5878" extrusionOk="0">
                <a:moveTo>
                  <a:pt x="2626" y="1"/>
                </a:moveTo>
                <a:lnTo>
                  <a:pt x="2439" y="63"/>
                </a:lnTo>
                <a:lnTo>
                  <a:pt x="2251" y="126"/>
                </a:lnTo>
                <a:lnTo>
                  <a:pt x="2033" y="251"/>
                </a:lnTo>
                <a:lnTo>
                  <a:pt x="1814" y="376"/>
                </a:lnTo>
                <a:lnTo>
                  <a:pt x="1626" y="532"/>
                </a:lnTo>
                <a:lnTo>
                  <a:pt x="1439" y="720"/>
                </a:lnTo>
                <a:lnTo>
                  <a:pt x="1251" y="907"/>
                </a:lnTo>
                <a:lnTo>
                  <a:pt x="907" y="1345"/>
                </a:lnTo>
                <a:lnTo>
                  <a:pt x="595" y="1845"/>
                </a:lnTo>
                <a:lnTo>
                  <a:pt x="345" y="2408"/>
                </a:lnTo>
                <a:lnTo>
                  <a:pt x="157" y="2970"/>
                </a:lnTo>
                <a:lnTo>
                  <a:pt x="63" y="3533"/>
                </a:lnTo>
                <a:lnTo>
                  <a:pt x="32" y="3814"/>
                </a:lnTo>
                <a:lnTo>
                  <a:pt x="1" y="4096"/>
                </a:lnTo>
                <a:lnTo>
                  <a:pt x="32" y="4377"/>
                </a:lnTo>
                <a:lnTo>
                  <a:pt x="63" y="4627"/>
                </a:lnTo>
                <a:lnTo>
                  <a:pt x="95" y="4877"/>
                </a:lnTo>
                <a:lnTo>
                  <a:pt x="157" y="5065"/>
                </a:lnTo>
                <a:lnTo>
                  <a:pt x="251" y="5252"/>
                </a:lnTo>
                <a:lnTo>
                  <a:pt x="345" y="5408"/>
                </a:lnTo>
                <a:lnTo>
                  <a:pt x="470" y="5565"/>
                </a:lnTo>
                <a:lnTo>
                  <a:pt x="595" y="5690"/>
                </a:lnTo>
                <a:lnTo>
                  <a:pt x="751" y="5783"/>
                </a:lnTo>
                <a:lnTo>
                  <a:pt x="907" y="5846"/>
                </a:lnTo>
                <a:lnTo>
                  <a:pt x="1064" y="5877"/>
                </a:lnTo>
                <a:lnTo>
                  <a:pt x="1439" y="5877"/>
                </a:lnTo>
                <a:lnTo>
                  <a:pt x="1626" y="5815"/>
                </a:lnTo>
                <a:lnTo>
                  <a:pt x="1814" y="5752"/>
                </a:lnTo>
                <a:lnTo>
                  <a:pt x="2033" y="5658"/>
                </a:lnTo>
                <a:lnTo>
                  <a:pt x="2251" y="5502"/>
                </a:lnTo>
                <a:lnTo>
                  <a:pt x="2439" y="5346"/>
                </a:lnTo>
                <a:lnTo>
                  <a:pt x="2626" y="5158"/>
                </a:lnTo>
                <a:lnTo>
                  <a:pt x="2814" y="4971"/>
                </a:lnTo>
                <a:lnTo>
                  <a:pt x="3158" y="4533"/>
                </a:lnTo>
                <a:lnTo>
                  <a:pt x="3470" y="4033"/>
                </a:lnTo>
                <a:lnTo>
                  <a:pt x="3721" y="3470"/>
                </a:lnTo>
                <a:lnTo>
                  <a:pt x="3908" y="2908"/>
                </a:lnTo>
                <a:lnTo>
                  <a:pt x="4033" y="2345"/>
                </a:lnTo>
                <a:lnTo>
                  <a:pt x="4064" y="2064"/>
                </a:lnTo>
                <a:lnTo>
                  <a:pt x="4064" y="1783"/>
                </a:lnTo>
                <a:lnTo>
                  <a:pt x="4064" y="1501"/>
                </a:lnTo>
                <a:lnTo>
                  <a:pt x="4033" y="1251"/>
                </a:lnTo>
                <a:lnTo>
                  <a:pt x="3971" y="1032"/>
                </a:lnTo>
                <a:lnTo>
                  <a:pt x="3908" y="814"/>
                </a:lnTo>
                <a:lnTo>
                  <a:pt x="3814" y="626"/>
                </a:lnTo>
                <a:lnTo>
                  <a:pt x="3721" y="470"/>
                </a:lnTo>
                <a:lnTo>
                  <a:pt x="3595" y="313"/>
                </a:lnTo>
                <a:lnTo>
                  <a:pt x="3470" y="188"/>
                </a:lnTo>
                <a:lnTo>
                  <a:pt x="3314" y="95"/>
                </a:lnTo>
                <a:lnTo>
                  <a:pt x="3158" y="32"/>
                </a:lnTo>
                <a:lnTo>
                  <a:pt x="30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1470749" y="3369986"/>
            <a:ext cx="179399" cy="262695"/>
          </a:xfrm>
          <a:custGeom>
            <a:avLst/>
            <a:gdLst/>
            <a:ahLst/>
            <a:cxnLst/>
            <a:rect l="l" t="t" r="r" b="b"/>
            <a:pathLst>
              <a:path w="3502" h="5128" extrusionOk="0">
                <a:moveTo>
                  <a:pt x="2438" y="1"/>
                </a:moveTo>
                <a:lnTo>
                  <a:pt x="2282" y="32"/>
                </a:lnTo>
                <a:lnTo>
                  <a:pt x="2094" y="63"/>
                </a:lnTo>
                <a:lnTo>
                  <a:pt x="1938" y="126"/>
                </a:lnTo>
                <a:lnTo>
                  <a:pt x="1751" y="220"/>
                </a:lnTo>
                <a:lnTo>
                  <a:pt x="1563" y="345"/>
                </a:lnTo>
                <a:lnTo>
                  <a:pt x="1407" y="470"/>
                </a:lnTo>
                <a:lnTo>
                  <a:pt x="1063" y="814"/>
                </a:lnTo>
                <a:lnTo>
                  <a:pt x="782" y="1189"/>
                </a:lnTo>
                <a:lnTo>
                  <a:pt x="500" y="1626"/>
                </a:lnTo>
                <a:lnTo>
                  <a:pt x="313" y="2095"/>
                </a:lnTo>
                <a:lnTo>
                  <a:pt x="125" y="2595"/>
                </a:lnTo>
                <a:lnTo>
                  <a:pt x="31" y="3095"/>
                </a:lnTo>
                <a:lnTo>
                  <a:pt x="0" y="3564"/>
                </a:lnTo>
                <a:lnTo>
                  <a:pt x="0" y="3814"/>
                </a:lnTo>
                <a:lnTo>
                  <a:pt x="31" y="4033"/>
                </a:lnTo>
                <a:lnTo>
                  <a:pt x="63" y="4221"/>
                </a:lnTo>
                <a:lnTo>
                  <a:pt x="125" y="4408"/>
                </a:lnTo>
                <a:lnTo>
                  <a:pt x="219" y="4565"/>
                </a:lnTo>
                <a:lnTo>
                  <a:pt x="313" y="4721"/>
                </a:lnTo>
                <a:lnTo>
                  <a:pt x="407" y="4846"/>
                </a:lnTo>
                <a:lnTo>
                  <a:pt x="500" y="4940"/>
                </a:lnTo>
                <a:lnTo>
                  <a:pt x="625" y="5002"/>
                </a:lnTo>
                <a:lnTo>
                  <a:pt x="782" y="5065"/>
                </a:lnTo>
                <a:lnTo>
                  <a:pt x="907" y="5096"/>
                </a:lnTo>
                <a:lnTo>
                  <a:pt x="1063" y="5127"/>
                </a:lnTo>
                <a:lnTo>
                  <a:pt x="1219" y="5096"/>
                </a:lnTo>
                <a:lnTo>
                  <a:pt x="1407" y="5065"/>
                </a:lnTo>
                <a:lnTo>
                  <a:pt x="1563" y="5002"/>
                </a:lnTo>
                <a:lnTo>
                  <a:pt x="1751" y="4908"/>
                </a:lnTo>
                <a:lnTo>
                  <a:pt x="1938" y="4783"/>
                </a:lnTo>
                <a:lnTo>
                  <a:pt x="2094" y="4658"/>
                </a:lnTo>
                <a:lnTo>
                  <a:pt x="2438" y="4314"/>
                </a:lnTo>
                <a:lnTo>
                  <a:pt x="2751" y="3939"/>
                </a:lnTo>
                <a:lnTo>
                  <a:pt x="3001" y="3502"/>
                </a:lnTo>
                <a:lnTo>
                  <a:pt x="3220" y="3033"/>
                </a:lnTo>
                <a:lnTo>
                  <a:pt x="3376" y="2533"/>
                </a:lnTo>
                <a:lnTo>
                  <a:pt x="3470" y="2033"/>
                </a:lnTo>
                <a:lnTo>
                  <a:pt x="3501" y="1564"/>
                </a:lnTo>
                <a:lnTo>
                  <a:pt x="3501" y="1314"/>
                </a:lnTo>
                <a:lnTo>
                  <a:pt x="3470" y="1095"/>
                </a:lnTo>
                <a:lnTo>
                  <a:pt x="3439" y="907"/>
                </a:lnTo>
                <a:lnTo>
                  <a:pt x="3376" y="720"/>
                </a:lnTo>
                <a:lnTo>
                  <a:pt x="3282" y="564"/>
                </a:lnTo>
                <a:lnTo>
                  <a:pt x="3220" y="407"/>
                </a:lnTo>
                <a:lnTo>
                  <a:pt x="3095" y="282"/>
                </a:lnTo>
                <a:lnTo>
                  <a:pt x="3001" y="188"/>
                </a:lnTo>
                <a:lnTo>
                  <a:pt x="2876" y="126"/>
                </a:lnTo>
                <a:lnTo>
                  <a:pt x="2751" y="63"/>
                </a:lnTo>
                <a:lnTo>
                  <a:pt x="2595" y="32"/>
                </a:lnTo>
                <a:lnTo>
                  <a:pt x="2438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1462706" y="3361995"/>
            <a:ext cx="195433" cy="278678"/>
          </a:xfrm>
          <a:custGeom>
            <a:avLst/>
            <a:gdLst/>
            <a:ahLst/>
            <a:cxnLst/>
            <a:rect l="l" t="t" r="r" b="b"/>
            <a:pathLst>
              <a:path w="3815" h="5440" extrusionOk="0">
                <a:moveTo>
                  <a:pt x="3095" y="1"/>
                </a:moveTo>
                <a:lnTo>
                  <a:pt x="2439" y="1251"/>
                </a:lnTo>
                <a:lnTo>
                  <a:pt x="2345" y="1345"/>
                </a:lnTo>
                <a:lnTo>
                  <a:pt x="2251" y="1376"/>
                </a:lnTo>
                <a:lnTo>
                  <a:pt x="2220" y="1376"/>
                </a:lnTo>
                <a:lnTo>
                  <a:pt x="2189" y="1345"/>
                </a:lnTo>
                <a:lnTo>
                  <a:pt x="2158" y="1251"/>
                </a:lnTo>
                <a:lnTo>
                  <a:pt x="2158" y="32"/>
                </a:lnTo>
                <a:lnTo>
                  <a:pt x="1658" y="313"/>
                </a:lnTo>
                <a:lnTo>
                  <a:pt x="1658" y="1532"/>
                </a:lnTo>
                <a:lnTo>
                  <a:pt x="1626" y="1689"/>
                </a:lnTo>
                <a:lnTo>
                  <a:pt x="1564" y="1782"/>
                </a:lnTo>
                <a:lnTo>
                  <a:pt x="1470" y="1845"/>
                </a:lnTo>
                <a:lnTo>
                  <a:pt x="1439" y="1876"/>
                </a:lnTo>
                <a:lnTo>
                  <a:pt x="1376" y="1845"/>
                </a:lnTo>
                <a:lnTo>
                  <a:pt x="751" y="1345"/>
                </a:lnTo>
                <a:lnTo>
                  <a:pt x="376" y="2032"/>
                </a:lnTo>
                <a:lnTo>
                  <a:pt x="1032" y="2532"/>
                </a:lnTo>
                <a:lnTo>
                  <a:pt x="1064" y="2564"/>
                </a:lnTo>
                <a:lnTo>
                  <a:pt x="1064" y="2626"/>
                </a:lnTo>
                <a:lnTo>
                  <a:pt x="1064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470"/>
                </a:lnTo>
                <a:lnTo>
                  <a:pt x="1" y="4158"/>
                </a:lnTo>
                <a:lnTo>
                  <a:pt x="907" y="3627"/>
                </a:lnTo>
                <a:lnTo>
                  <a:pt x="1001" y="3627"/>
                </a:lnTo>
                <a:lnTo>
                  <a:pt x="1064" y="3689"/>
                </a:lnTo>
                <a:lnTo>
                  <a:pt x="1064" y="3783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4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8" y="4189"/>
                </a:lnTo>
                <a:lnTo>
                  <a:pt x="1658" y="5408"/>
                </a:lnTo>
                <a:lnTo>
                  <a:pt x="2158" y="5127"/>
                </a:lnTo>
                <a:lnTo>
                  <a:pt x="2158" y="3908"/>
                </a:lnTo>
                <a:lnTo>
                  <a:pt x="2189" y="3752"/>
                </a:lnTo>
                <a:lnTo>
                  <a:pt x="2251" y="3658"/>
                </a:lnTo>
                <a:lnTo>
                  <a:pt x="2345" y="3595"/>
                </a:lnTo>
                <a:lnTo>
                  <a:pt x="2408" y="3564"/>
                </a:lnTo>
                <a:lnTo>
                  <a:pt x="2439" y="3595"/>
                </a:lnTo>
                <a:lnTo>
                  <a:pt x="3095" y="4095"/>
                </a:lnTo>
                <a:lnTo>
                  <a:pt x="3439" y="3408"/>
                </a:lnTo>
                <a:lnTo>
                  <a:pt x="2783" y="2908"/>
                </a:lnTo>
                <a:lnTo>
                  <a:pt x="2752" y="2876"/>
                </a:lnTo>
                <a:lnTo>
                  <a:pt x="2752" y="2814"/>
                </a:lnTo>
                <a:lnTo>
                  <a:pt x="2752" y="2689"/>
                </a:lnTo>
                <a:lnTo>
                  <a:pt x="2814" y="2564"/>
                </a:lnTo>
                <a:lnTo>
                  <a:pt x="2908" y="2470"/>
                </a:lnTo>
                <a:lnTo>
                  <a:pt x="3814" y="1970"/>
                </a:lnTo>
                <a:lnTo>
                  <a:pt x="3814" y="1282"/>
                </a:lnTo>
                <a:lnTo>
                  <a:pt x="2908" y="1814"/>
                </a:lnTo>
                <a:lnTo>
                  <a:pt x="2814" y="1814"/>
                </a:lnTo>
                <a:lnTo>
                  <a:pt x="2752" y="1751"/>
                </a:lnTo>
                <a:lnTo>
                  <a:pt x="2752" y="1657"/>
                </a:lnTo>
                <a:lnTo>
                  <a:pt x="2783" y="1501"/>
                </a:lnTo>
                <a:lnTo>
                  <a:pt x="3439" y="282"/>
                </a:lnTo>
                <a:lnTo>
                  <a:pt x="30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1536369" y="3467672"/>
            <a:ext cx="48103" cy="67313"/>
          </a:xfrm>
          <a:custGeom>
            <a:avLst/>
            <a:gdLst/>
            <a:ahLst/>
            <a:cxnLst/>
            <a:rect l="l" t="t" r="r" b="b"/>
            <a:pathLst>
              <a:path w="939" h="1314" extrusionOk="0">
                <a:moveTo>
                  <a:pt x="563" y="1"/>
                </a:moveTo>
                <a:lnTo>
                  <a:pt x="470" y="32"/>
                </a:lnTo>
                <a:lnTo>
                  <a:pt x="376" y="94"/>
                </a:lnTo>
                <a:lnTo>
                  <a:pt x="282" y="188"/>
                </a:lnTo>
                <a:lnTo>
                  <a:pt x="157" y="407"/>
                </a:lnTo>
                <a:lnTo>
                  <a:pt x="63" y="657"/>
                </a:lnTo>
                <a:lnTo>
                  <a:pt x="1" y="938"/>
                </a:lnTo>
                <a:lnTo>
                  <a:pt x="32" y="1032"/>
                </a:lnTo>
                <a:lnTo>
                  <a:pt x="63" y="1157"/>
                </a:lnTo>
                <a:lnTo>
                  <a:pt x="95" y="1220"/>
                </a:lnTo>
                <a:lnTo>
                  <a:pt x="157" y="1282"/>
                </a:lnTo>
                <a:lnTo>
                  <a:pt x="220" y="1313"/>
                </a:lnTo>
                <a:lnTo>
                  <a:pt x="376" y="1313"/>
                </a:lnTo>
                <a:lnTo>
                  <a:pt x="470" y="1282"/>
                </a:lnTo>
                <a:lnTo>
                  <a:pt x="563" y="1220"/>
                </a:lnTo>
                <a:lnTo>
                  <a:pt x="657" y="1126"/>
                </a:lnTo>
                <a:lnTo>
                  <a:pt x="813" y="907"/>
                </a:lnTo>
                <a:lnTo>
                  <a:pt x="907" y="657"/>
                </a:lnTo>
                <a:lnTo>
                  <a:pt x="938" y="376"/>
                </a:lnTo>
                <a:lnTo>
                  <a:pt x="938" y="282"/>
                </a:lnTo>
                <a:lnTo>
                  <a:pt x="907" y="157"/>
                </a:lnTo>
                <a:lnTo>
                  <a:pt x="845" y="94"/>
                </a:lnTo>
                <a:lnTo>
                  <a:pt x="813" y="32"/>
                </a:lnTo>
                <a:lnTo>
                  <a:pt x="720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662153" y="3008131"/>
            <a:ext cx="353931" cy="270686"/>
          </a:xfrm>
          <a:custGeom>
            <a:avLst/>
            <a:gdLst/>
            <a:ahLst/>
            <a:cxnLst/>
            <a:rect l="l" t="t" r="r" b="b"/>
            <a:pathLst>
              <a:path w="6909" h="5284" extrusionOk="0">
                <a:moveTo>
                  <a:pt x="438" y="1"/>
                </a:moveTo>
                <a:lnTo>
                  <a:pt x="313" y="32"/>
                </a:lnTo>
                <a:lnTo>
                  <a:pt x="219" y="63"/>
                </a:lnTo>
                <a:lnTo>
                  <a:pt x="125" y="126"/>
                </a:lnTo>
                <a:lnTo>
                  <a:pt x="63" y="220"/>
                </a:lnTo>
                <a:lnTo>
                  <a:pt x="0" y="313"/>
                </a:lnTo>
                <a:lnTo>
                  <a:pt x="0" y="438"/>
                </a:lnTo>
                <a:lnTo>
                  <a:pt x="0" y="938"/>
                </a:lnTo>
                <a:lnTo>
                  <a:pt x="63" y="1501"/>
                </a:lnTo>
                <a:lnTo>
                  <a:pt x="188" y="2095"/>
                </a:lnTo>
                <a:lnTo>
                  <a:pt x="282" y="2376"/>
                </a:lnTo>
                <a:lnTo>
                  <a:pt x="375" y="2689"/>
                </a:lnTo>
                <a:lnTo>
                  <a:pt x="500" y="2939"/>
                </a:lnTo>
                <a:lnTo>
                  <a:pt x="657" y="3189"/>
                </a:lnTo>
                <a:lnTo>
                  <a:pt x="844" y="3408"/>
                </a:lnTo>
                <a:lnTo>
                  <a:pt x="1063" y="3627"/>
                </a:lnTo>
                <a:lnTo>
                  <a:pt x="1282" y="3877"/>
                </a:lnTo>
                <a:lnTo>
                  <a:pt x="1532" y="4064"/>
                </a:lnTo>
                <a:lnTo>
                  <a:pt x="2094" y="4471"/>
                </a:lnTo>
                <a:lnTo>
                  <a:pt x="2688" y="4783"/>
                </a:lnTo>
                <a:lnTo>
                  <a:pt x="3282" y="5033"/>
                </a:lnTo>
                <a:lnTo>
                  <a:pt x="3564" y="5127"/>
                </a:lnTo>
                <a:lnTo>
                  <a:pt x="3876" y="5189"/>
                </a:lnTo>
                <a:lnTo>
                  <a:pt x="4157" y="5252"/>
                </a:lnTo>
                <a:lnTo>
                  <a:pt x="4408" y="5283"/>
                </a:lnTo>
                <a:lnTo>
                  <a:pt x="4720" y="5283"/>
                </a:lnTo>
                <a:lnTo>
                  <a:pt x="5033" y="5221"/>
                </a:lnTo>
                <a:lnTo>
                  <a:pt x="5345" y="5158"/>
                </a:lnTo>
                <a:lnTo>
                  <a:pt x="5627" y="5033"/>
                </a:lnTo>
                <a:lnTo>
                  <a:pt x="5908" y="4908"/>
                </a:lnTo>
                <a:lnTo>
                  <a:pt x="6189" y="4783"/>
                </a:lnTo>
                <a:lnTo>
                  <a:pt x="6658" y="4502"/>
                </a:lnTo>
                <a:lnTo>
                  <a:pt x="6783" y="4377"/>
                </a:lnTo>
                <a:lnTo>
                  <a:pt x="6846" y="4252"/>
                </a:lnTo>
                <a:lnTo>
                  <a:pt x="6908" y="4127"/>
                </a:lnTo>
                <a:lnTo>
                  <a:pt x="6908" y="4002"/>
                </a:lnTo>
                <a:lnTo>
                  <a:pt x="6877" y="3845"/>
                </a:lnTo>
                <a:lnTo>
                  <a:pt x="6814" y="3720"/>
                </a:lnTo>
                <a:lnTo>
                  <a:pt x="6752" y="3595"/>
                </a:lnTo>
                <a:lnTo>
                  <a:pt x="6627" y="3502"/>
                </a:lnTo>
                <a:lnTo>
                  <a:pt x="657" y="63"/>
                </a:lnTo>
                <a:lnTo>
                  <a:pt x="532" y="32"/>
                </a:lnTo>
                <a:lnTo>
                  <a:pt x="43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637232" y="2004218"/>
            <a:ext cx="839106" cy="848686"/>
          </a:xfrm>
          <a:custGeom>
            <a:avLst/>
            <a:gdLst/>
            <a:ahLst/>
            <a:cxnLst/>
            <a:rect l="l" t="t" r="r" b="b"/>
            <a:pathLst>
              <a:path w="16380" h="16567" extrusionOk="0">
                <a:moveTo>
                  <a:pt x="15536" y="0"/>
                </a:moveTo>
                <a:lnTo>
                  <a:pt x="15286" y="32"/>
                </a:lnTo>
                <a:lnTo>
                  <a:pt x="15161" y="63"/>
                </a:lnTo>
                <a:lnTo>
                  <a:pt x="15036" y="125"/>
                </a:lnTo>
                <a:lnTo>
                  <a:pt x="8941" y="3657"/>
                </a:lnTo>
                <a:lnTo>
                  <a:pt x="8128" y="4158"/>
                </a:lnTo>
                <a:lnTo>
                  <a:pt x="7378" y="4689"/>
                </a:lnTo>
                <a:lnTo>
                  <a:pt x="6659" y="5314"/>
                </a:lnTo>
                <a:lnTo>
                  <a:pt x="6002" y="5970"/>
                </a:lnTo>
                <a:lnTo>
                  <a:pt x="5377" y="6658"/>
                </a:lnTo>
                <a:lnTo>
                  <a:pt x="4815" y="7408"/>
                </a:lnTo>
                <a:lnTo>
                  <a:pt x="4314" y="8190"/>
                </a:lnTo>
                <a:lnTo>
                  <a:pt x="3846" y="9002"/>
                </a:lnTo>
                <a:lnTo>
                  <a:pt x="1" y="16567"/>
                </a:lnTo>
                <a:lnTo>
                  <a:pt x="15848" y="6721"/>
                </a:lnTo>
                <a:lnTo>
                  <a:pt x="16380" y="969"/>
                </a:lnTo>
                <a:lnTo>
                  <a:pt x="16380" y="844"/>
                </a:lnTo>
                <a:lnTo>
                  <a:pt x="16349" y="719"/>
                </a:lnTo>
                <a:lnTo>
                  <a:pt x="16286" y="500"/>
                </a:lnTo>
                <a:lnTo>
                  <a:pt x="16161" y="282"/>
                </a:lnTo>
                <a:lnTo>
                  <a:pt x="15973" y="157"/>
                </a:lnTo>
                <a:lnTo>
                  <a:pt x="15755" y="32"/>
                </a:lnTo>
                <a:lnTo>
                  <a:pt x="15536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1678878" y="2348452"/>
            <a:ext cx="770257" cy="968814"/>
          </a:xfrm>
          <a:custGeom>
            <a:avLst/>
            <a:gdLst/>
            <a:ahLst/>
            <a:cxnLst/>
            <a:rect l="l" t="t" r="r" b="b"/>
            <a:pathLst>
              <a:path w="15036" h="18912" extrusionOk="0">
                <a:moveTo>
                  <a:pt x="15035" y="1"/>
                </a:moveTo>
                <a:lnTo>
                  <a:pt x="14160" y="595"/>
                </a:lnTo>
                <a:lnTo>
                  <a:pt x="12941" y="10659"/>
                </a:lnTo>
                <a:lnTo>
                  <a:pt x="1" y="18099"/>
                </a:lnTo>
                <a:lnTo>
                  <a:pt x="282" y="18411"/>
                </a:lnTo>
                <a:lnTo>
                  <a:pt x="438" y="18661"/>
                </a:lnTo>
                <a:lnTo>
                  <a:pt x="595" y="18911"/>
                </a:lnTo>
                <a:lnTo>
                  <a:pt x="13691" y="11347"/>
                </a:lnTo>
                <a:lnTo>
                  <a:pt x="15035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1661257" y="2647863"/>
            <a:ext cx="621338" cy="374780"/>
          </a:xfrm>
          <a:custGeom>
            <a:avLst/>
            <a:gdLst/>
            <a:ahLst/>
            <a:cxnLst/>
            <a:rect l="l" t="t" r="r" b="b"/>
            <a:pathLst>
              <a:path w="12129" h="7316" extrusionOk="0">
                <a:moveTo>
                  <a:pt x="12129" y="1"/>
                </a:moveTo>
                <a:lnTo>
                  <a:pt x="563" y="6033"/>
                </a:lnTo>
                <a:lnTo>
                  <a:pt x="1" y="7002"/>
                </a:lnTo>
                <a:lnTo>
                  <a:pt x="563" y="7315"/>
                </a:lnTo>
                <a:lnTo>
                  <a:pt x="1212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1608443" y="2955317"/>
            <a:ext cx="107322" cy="102506"/>
          </a:xfrm>
          <a:custGeom>
            <a:avLst/>
            <a:gdLst/>
            <a:ahLst/>
            <a:cxnLst/>
            <a:rect l="l" t="t" r="r" b="b"/>
            <a:pathLst>
              <a:path w="2095" h="2001" extrusionOk="0">
                <a:moveTo>
                  <a:pt x="1657" y="0"/>
                </a:moveTo>
                <a:lnTo>
                  <a:pt x="1563" y="63"/>
                </a:lnTo>
                <a:lnTo>
                  <a:pt x="282" y="813"/>
                </a:lnTo>
                <a:lnTo>
                  <a:pt x="157" y="875"/>
                </a:lnTo>
                <a:lnTo>
                  <a:pt x="63" y="1000"/>
                </a:lnTo>
                <a:lnTo>
                  <a:pt x="32" y="1126"/>
                </a:lnTo>
                <a:lnTo>
                  <a:pt x="0" y="1282"/>
                </a:lnTo>
                <a:lnTo>
                  <a:pt x="0" y="1563"/>
                </a:lnTo>
                <a:lnTo>
                  <a:pt x="0" y="1688"/>
                </a:lnTo>
                <a:lnTo>
                  <a:pt x="32" y="1813"/>
                </a:lnTo>
                <a:lnTo>
                  <a:pt x="94" y="1907"/>
                </a:lnTo>
                <a:lnTo>
                  <a:pt x="157" y="1969"/>
                </a:lnTo>
                <a:lnTo>
                  <a:pt x="219" y="2001"/>
                </a:lnTo>
                <a:lnTo>
                  <a:pt x="407" y="2001"/>
                </a:lnTo>
                <a:lnTo>
                  <a:pt x="532" y="1938"/>
                </a:lnTo>
                <a:lnTo>
                  <a:pt x="1813" y="1219"/>
                </a:lnTo>
                <a:lnTo>
                  <a:pt x="1907" y="1126"/>
                </a:lnTo>
                <a:lnTo>
                  <a:pt x="2001" y="1000"/>
                </a:lnTo>
                <a:lnTo>
                  <a:pt x="2063" y="875"/>
                </a:lnTo>
                <a:lnTo>
                  <a:pt x="2095" y="719"/>
                </a:lnTo>
                <a:lnTo>
                  <a:pt x="2095" y="438"/>
                </a:lnTo>
                <a:lnTo>
                  <a:pt x="2063" y="313"/>
                </a:lnTo>
                <a:lnTo>
                  <a:pt x="2032" y="188"/>
                </a:lnTo>
                <a:lnTo>
                  <a:pt x="2001" y="125"/>
                </a:lnTo>
                <a:lnTo>
                  <a:pt x="1938" y="31"/>
                </a:lnTo>
                <a:lnTo>
                  <a:pt x="1845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662153" y="2872025"/>
            <a:ext cx="466017" cy="277090"/>
          </a:xfrm>
          <a:custGeom>
            <a:avLst/>
            <a:gdLst/>
            <a:ahLst/>
            <a:cxnLst/>
            <a:rect l="l" t="t" r="r" b="b"/>
            <a:pathLst>
              <a:path w="9097" h="5409" extrusionOk="0">
                <a:moveTo>
                  <a:pt x="313" y="1"/>
                </a:moveTo>
                <a:lnTo>
                  <a:pt x="0" y="220"/>
                </a:lnTo>
                <a:lnTo>
                  <a:pt x="94" y="407"/>
                </a:lnTo>
                <a:lnTo>
                  <a:pt x="469" y="876"/>
                </a:lnTo>
                <a:lnTo>
                  <a:pt x="750" y="1189"/>
                </a:lnTo>
                <a:lnTo>
                  <a:pt x="1125" y="1564"/>
                </a:lnTo>
                <a:lnTo>
                  <a:pt x="1532" y="1939"/>
                </a:lnTo>
                <a:lnTo>
                  <a:pt x="2032" y="2376"/>
                </a:lnTo>
                <a:lnTo>
                  <a:pt x="2626" y="2783"/>
                </a:lnTo>
                <a:lnTo>
                  <a:pt x="3282" y="3220"/>
                </a:lnTo>
                <a:lnTo>
                  <a:pt x="4032" y="3658"/>
                </a:lnTo>
                <a:lnTo>
                  <a:pt x="4845" y="4096"/>
                </a:lnTo>
                <a:lnTo>
                  <a:pt x="5752" y="4471"/>
                </a:lnTo>
                <a:lnTo>
                  <a:pt x="6752" y="4846"/>
                </a:lnTo>
                <a:lnTo>
                  <a:pt x="7846" y="5158"/>
                </a:lnTo>
                <a:lnTo>
                  <a:pt x="8408" y="5283"/>
                </a:lnTo>
                <a:lnTo>
                  <a:pt x="9034" y="5408"/>
                </a:lnTo>
                <a:lnTo>
                  <a:pt x="9096" y="5033"/>
                </a:lnTo>
                <a:lnTo>
                  <a:pt x="8502" y="4908"/>
                </a:lnTo>
                <a:lnTo>
                  <a:pt x="7940" y="4783"/>
                </a:lnTo>
                <a:lnTo>
                  <a:pt x="6877" y="4471"/>
                </a:lnTo>
                <a:lnTo>
                  <a:pt x="5908" y="4127"/>
                </a:lnTo>
                <a:lnTo>
                  <a:pt x="5001" y="3720"/>
                </a:lnTo>
                <a:lnTo>
                  <a:pt x="4220" y="3314"/>
                </a:lnTo>
                <a:lnTo>
                  <a:pt x="3501" y="2908"/>
                </a:lnTo>
                <a:lnTo>
                  <a:pt x="2845" y="2470"/>
                </a:lnTo>
                <a:lnTo>
                  <a:pt x="2282" y="2064"/>
                </a:lnTo>
                <a:lnTo>
                  <a:pt x="1813" y="1657"/>
                </a:lnTo>
                <a:lnTo>
                  <a:pt x="1376" y="1282"/>
                </a:lnTo>
                <a:lnTo>
                  <a:pt x="1063" y="907"/>
                </a:lnTo>
                <a:lnTo>
                  <a:pt x="782" y="626"/>
                </a:lnTo>
                <a:lnTo>
                  <a:pt x="438" y="157"/>
                </a:lnTo>
                <a:lnTo>
                  <a:pt x="344" y="63"/>
                </a:lnTo>
                <a:lnTo>
                  <a:pt x="313" y="32"/>
                </a:lnTo>
                <a:lnTo>
                  <a:pt x="313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1629241" y="2766347"/>
            <a:ext cx="179399" cy="128171"/>
          </a:xfrm>
          <a:custGeom>
            <a:avLst/>
            <a:gdLst/>
            <a:ahLst/>
            <a:cxnLst/>
            <a:rect l="l" t="t" r="r" b="b"/>
            <a:pathLst>
              <a:path w="3502" h="2502" extrusionOk="0">
                <a:moveTo>
                  <a:pt x="1345" y="1"/>
                </a:moveTo>
                <a:lnTo>
                  <a:pt x="1157" y="32"/>
                </a:lnTo>
                <a:lnTo>
                  <a:pt x="1001" y="63"/>
                </a:lnTo>
                <a:lnTo>
                  <a:pt x="813" y="126"/>
                </a:lnTo>
                <a:lnTo>
                  <a:pt x="657" y="188"/>
                </a:lnTo>
                <a:lnTo>
                  <a:pt x="532" y="282"/>
                </a:lnTo>
                <a:lnTo>
                  <a:pt x="407" y="407"/>
                </a:lnTo>
                <a:lnTo>
                  <a:pt x="282" y="532"/>
                </a:lnTo>
                <a:lnTo>
                  <a:pt x="188" y="657"/>
                </a:lnTo>
                <a:lnTo>
                  <a:pt x="94" y="845"/>
                </a:lnTo>
                <a:lnTo>
                  <a:pt x="32" y="1001"/>
                </a:lnTo>
                <a:lnTo>
                  <a:pt x="1" y="1189"/>
                </a:lnTo>
                <a:lnTo>
                  <a:pt x="1" y="1376"/>
                </a:lnTo>
                <a:lnTo>
                  <a:pt x="1" y="1501"/>
                </a:lnTo>
                <a:lnTo>
                  <a:pt x="63" y="1626"/>
                </a:lnTo>
                <a:lnTo>
                  <a:pt x="126" y="1751"/>
                </a:lnTo>
                <a:lnTo>
                  <a:pt x="251" y="1814"/>
                </a:lnTo>
                <a:lnTo>
                  <a:pt x="813" y="2158"/>
                </a:lnTo>
                <a:lnTo>
                  <a:pt x="1157" y="2314"/>
                </a:lnTo>
                <a:lnTo>
                  <a:pt x="1501" y="2439"/>
                </a:lnTo>
                <a:lnTo>
                  <a:pt x="1845" y="2470"/>
                </a:lnTo>
                <a:lnTo>
                  <a:pt x="2220" y="2501"/>
                </a:lnTo>
                <a:lnTo>
                  <a:pt x="2876" y="2439"/>
                </a:lnTo>
                <a:lnTo>
                  <a:pt x="3033" y="2408"/>
                </a:lnTo>
                <a:lnTo>
                  <a:pt x="3189" y="2345"/>
                </a:lnTo>
                <a:lnTo>
                  <a:pt x="3314" y="2251"/>
                </a:lnTo>
                <a:lnTo>
                  <a:pt x="3408" y="2158"/>
                </a:lnTo>
                <a:lnTo>
                  <a:pt x="3470" y="2001"/>
                </a:lnTo>
                <a:lnTo>
                  <a:pt x="3501" y="1876"/>
                </a:lnTo>
                <a:lnTo>
                  <a:pt x="3501" y="1720"/>
                </a:lnTo>
                <a:lnTo>
                  <a:pt x="3470" y="1564"/>
                </a:lnTo>
                <a:lnTo>
                  <a:pt x="3314" y="1220"/>
                </a:lnTo>
                <a:lnTo>
                  <a:pt x="3095" y="939"/>
                </a:lnTo>
                <a:lnTo>
                  <a:pt x="2845" y="689"/>
                </a:lnTo>
                <a:lnTo>
                  <a:pt x="2533" y="470"/>
                </a:lnTo>
                <a:lnTo>
                  <a:pt x="2032" y="188"/>
                </a:lnTo>
                <a:lnTo>
                  <a:pt x="1876" y="95"/>
                </a:lnTo>
                <a:lnTo>
                  <a:pt x="1689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2545102" y="1912935"/>
            <a:ext cx="200248" cy="325090"/>
          </a:xfrm>
          <a:custGeom>
            <a:avLst/>
            <a:gdLst/>
            <a:ahLst/>
            <a:cxnLst/>
            <a:rect l="l" t="t" r="r" b="b"/>
            <a:pathLst>
              <a:path w="3909" h="6346" extrusionOk="0">
                <a:moveTo>
                  <a:pt x="501" y="1"/>
                </a:moveTo>
                <a:lnTo>
                  <a:pt x="1" y="4752"/>
                </a:lnTo>
                <a:lnTo>
                  <a:pt x="1" y="4971"/>
                </a:lnTo>
                <a:lnTo>
                  <a:pt x="1" y="5189"/>
                </a:lnTo>
                <a:lnTo>
                  <a:pt x="63" y="5377"/>
                </a:lnTo>
                <a:lnTo>
                  <a:pt x="126" y="5564"/>
                </a:lnTo>
                <a:lnTo>
                  <a:pt x="220" y="5721"/>
                </a:lnTo>
                <a:lnTo>
                  <a:pt x="345" y="5877"/>
                </a:lnTo>
                <a:lnTo>
                  <a:pt x="501" y="6002"/>
                </a:lnTo>
                <a:lnTo>
                  <a:pt x="657" y="6127"/>
                </a:lnTo>
                <a:lnTo>
                  <a:pt x="814" y="6221"/>
                </a:lnTo>
                <a:lnTo>
                  <a:pt x="1001" y="6283"/>
                </a:lnTo>
                <a:lnTo>
                  <a:pt x="1157" y="6346"/>
                </a:lnTo>
                <a:lnTo>
                  <a:pt x="1564" y="6346"/>
                </a:lnTo>
                <a:lnTo>
                  <a:pt x="1751" y="6315"/>
                </a:lnTo>
                <a:lnTo>
                  <a:pt x="1970" y="6252"/>
                </a:lnTo>
                <a:lnTo>
                  <a:pt x="2158" y="6158"/>
                </a:lnTo>
                <a:lnTo>
                  <a:pt x="3908" y="5158"/>
                </a:lnTo>
                <a:lnTo>
                  <a:pt x="3908" y="5127"/>
                </a:lnTo>
                <a:lnTo>
                  <a:pt x="1032" y="751"/>
                </a:lnTo>
                <a:lnTo>
                  <a:pt x="782" y="344"/>
                </a:lnTo>
                <a:lnTo>
                  <a:pt x="501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1078464" y="3019349"/>
            <a:ext cx="361922" cy="169768"/>
          </a:xfrm>
          <a:custGeom>
            <a:avLst/>
            <a:gdLst/>
            <a:ahLst/>
            <a:cxnLst/>
            <a:rect l="l" t="t" r="r" b="b"/>
            <a:pathLst>
              <a:path w="7065" h="3314" extrusionOk="0">
                <a:moveTo>
                  <a:pt x="4314" y="1"/>
                </a:moveTo>
                <a:lnTo>
                  <a:pt x="3595" y="63"/>
                </a:lnTo>
                <a:lnTo>
                  <a:pt x="2907" y="157"/>
                </a:lnTo>
                <a:lnTo>
                  <a:pt x="2563" y="251"/>
                </a:lnTo>
                <a:lnTo>
                  <a:pt x="2251" y="344"/>
                </a:lnTo>
                <a:lnTo>
                  <a:pt x="1938" y="469"/>
                </a:lnTo>
                <a:lnTo>
                  <a:pt x="1657" y="594"/>
                </a:lnTo>
                <a:lnTo>
                  <a:pt x="1407" y="751"/>
                </a:lnTo>
                <a:lnTo>
                  <a:pt x="1157" y="938"/>
                </a:lnTo>
                <a:lnTo>
                  <a:pt x="938" y="1095"/>
                </a:lnTo>
                <a:lnTo>
                  <a:pt x="750" y="1282"/>
                </a:lnTo>
                <a:lnTo>
                  <a:pt x="406" y="1657"/>
                </a:lnTo>
                <a:lnTo>
                  <a:pt x="281" y="1845"/>
                </a:lnTo>
                <a:lnTo>
                  <a:pt x="156" y="2032"/>
                </a:lnTo>
                <a:lnTo>
                  <a:pt x="63" y="2220"/>
                </a:lnTo>
                <a:lnTo>
                  <a:pt x="31" y="2376"/>
                </a:lnTo>
                <a:lnTo>
                  <a:pt x="0" y="2532"/>
                </a:lnTo>
                <a:lnTo>
                  <a:pt x="0" y="2689"/>
                </a:lnTo>
                <a:lnTo>
                  <a:pt x="31" y="2814"/>
                </a:lnTo>
                <a:lnTo>
                  <a:pt x="94" y="2907"/>
                </a:lnTo>
                <a:lnTo>
                  <a:pt x="219" y="2970"/>
                </a:lnTo>
                <a:lnTo>
                  <a:pt x="375" y="3064"/>
                </a:lnTo>
                <a:lnTo>
                  <a:pt x="594" y="3126"/>
                </a:lnTo>
                <a:lnTo>
                  <a:pt x="844" y="3189"/>
                </a:lnTo>
                <a:lnTo>
                  <a:pt x="1469" y="3251"/>
                </a:lnTo>
                <a:lnTo>
                  <a:pt x="2188" y="3314"/>
                </a:lnTo>
                <a:lnTo>
                  <a:pt x="2938" y="3283"/>
                </a:lnTo>
                <a:lnTo>
                  <a:pt x="3689" y="3220"/>
                </a:lnTo>
                <a:lnTo>
                  <a:pt x="4064" y="3158"/>
                </a:lnTo>
                <a:lnTo>
                  <a:pt x="4407" y="3095"/>
                </a:lnTo>
                <a:lnTo>
                  <a:pt x="4751" y="3001"/>
                </a:lnTo>
                <a:lnTo>
                  <a:pt x="5033" y="2907"/>
                </a:lnTo>
                <a:lnTo>
                  <a:pt x="5314" y="2782"/>
                </a:lnTo>
                <a:lnTo>
                  <a:pt x="5595" y="2595"/>
                </a:lnTo>
                <a:lnTo>
                  <a:pt x="5845" y="2407"/>
                </a:lnTo>
                <a:lnTo>
                  <a:pt x="6095" y="2220"/>
                </a:lnTo>
                <a:lnTo>
                  <a:pt x="6314" y="2001"/>
                </a:lnTo>
                <a:lnTo>
                  <a:pt x="6502" y="1751"/>
                </a:lnTo>
                <a:lnTo>
                  <a:pt x="6689" y="1532"/>
                </a:lnTo>
                <a:lnTo>
                  <a:pt x="6846" y="1282"/>
                </a:lnTo>
                <a:lnTo>
                  <a:pt x="6939" y="1063"/>
                </a:lnTo>
                <a:lnTo>
                  <a:pt x="7033" y="844"/>
                </a:lnTo>
                <a:lnTo>
                  <a:pt x="7064" y="657"/>
                </a:lnTo>
                <a:lnTo>
                  <a:pt x="7064" y="469"/>
                </a:lnTo>
                <a:lnTo>
                  <a:pt x="7002" y="313"/>
                </a:lnTo>
                <a:lnTo>
                  <a:pt x="6908" y="188"/>
                </a:lnTo>
                <a:lnTo>
                  <a:pt x="6752" y="126"/>
                </a:lnTo>
                <a:lnTo>
                  <a:pt x="6533" y="94"/>
                </a:lnTo>
                <a:lnTo>
                  <a:pt x="6095" y="32"/>
                </a:lnTo>
                <a:lnTo>
                  <a:pt x="55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604473" y="2539010"/>
            <a:ext cx="97742" cy="363510"/>
          </a:xfrm>
          <a:custGeom>
            <a:avLst/>
            <a:gdLst/>
            <a:ahLst/>
            <a:cxnLst/>
            <a:rect l="l" t="t" r="r" b="b"/>
            <a:pathLst>
              <a:path w="1908" h="7096" extrusionOk="0">
                <a:moveTo>
                  <a:pt x="1908" y="0"/>
                </a:moveTo>
                <a:lnTo>
                  <a:pt x="1658" y="250"/>
                </a:lnTo>
                <a:lnTo>
                  <a:pt x="1408" y="532"/>
                </a:lnTo>
                <a:lnTo>
                  <a:pt x="1095" y="938"/>
                </a:lnTo>
                <a:lnTo>
                  <a:pt x="782" y="1438"/>
                </a:lnTo>
                <a:lnTo>
                  <a:pt x="470" y="2001"/>
                </a:lnTo>
                <a:lnTo>
                  <a:pt x="345" y="2313"/>
                </a:lnTo>
                <a:lnTo>
                  <a:pt x="220" y="2657"/>
                </a:lnTo>
                <a:lnTo>
                  <a:pt x="126" y="3001"/>
                </a:lnTo>
                <a:lnTo>
                  <a:pt x="63" y="3376"/>
                </a:lnTo>
                <a:lnTo>
                  <a:pt x="1" y="4064"/>
                </a:lnTo>
                <a:lnTo>
                  <a:pt x="1" y="4689"/>
                </a:lnTo>
                <a:lnTo>
                  <a:pt x="32" y="5220"/>
                </a:lnTo>
                <a:lnTo>
                  <a:pt x="157" y="5689"/>
                </a:lnTo>
                <a:lnTo>
                  <a:pt x="282" y="6096"/>
                </a:lnTo>
                <a:lnTo>
                  <a:pt x="470" y="6439"/>
                </a:lnTo>
                <a:lnTo>
                  <a:pt x="657" y="6689"/>
                </a:lnTo>
                <a:lnTo>
                  <a:pt x="845" y="6908"/>
                </a:lnTo>
                <a:lnTo>
                  <a:pt x="1032" y="7033"/>
                </a:lnTo>
                <a:lnTo>
                  <a:pt x="1189" y="7096"/>
                </a:lnTo>
                <a:lnTo>
                  <a:pt x="1345" y="7096"/>
                </a:lnTo>
                <a:lnTo>
                  <a:pt x="1501" y="7033"/>
                </a:lnTo>
                <a:lnTo>
                  <a:pt x="1595" y="6908"/>
                </a:lnTo>
                <a:lnTo>
                  <a:pt x="1689" y="6752"/>
                </a:lnTo>
                <a:lnTo>
                  <a:pt x="1720" y="6564"/>
                </a:lnTo>
                <a:lnTo>
                  <a:pt x="1751" y="6346"/>
                </a:lnTo>
                <a:lnTo>
                  <a:pt x="1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2540338" y="2335646"/>
            <a:ext cx="97691" cy="131347"/>
          </a:xfrm>
          <a:custGeom>
            <a:avLst/>
            <a:gdLst/>
            <a:ahLst/>
            <a:cxnLst/>
            <a:rect l="l" t="t" r="r" b="b"/>
            <a:pathLst>
              <a:path w="1907" h="2564" extrusionOk="0">
                <a:moveTo>
                  <a:pt x="1063" y="1"/>
                </a:moveTo>
                <a:lnTo>
                  <a:pt x="938" y="32"/>
                </a:lnTo>
                <a:lnTo>
                  <a:pt x="782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20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4"/>
                </a:lnTo>
                <a:lnTo>
                  <a:pt x="63" y="2001"/>
                </a:lnTo>
                <a:lnTo>
                  <a:pt x="156" y="2157"/>
                </a:lnTo>
                <a:lnTo>
                  <a:pt x="281" y="2251"/>
                </a:lnTo>
                <a:lnTo>
                  <a:pt x="844" y="2564"/>
                </a:lnTo>
                <a:lnTo>
                  <a:pt x="1907" y="438"/>
                </a:lnTo>
                <a:lnTo>
                  <a:pt x="1313" y="63"/>
                </a:lnTo>
                <a:lnTo>
                  <a:pt x="1188" y="32"/>
                </a:lnTo>
                <a:lnTo>
                  <a:pt x="1063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2570766" y="2353267"/>
            <a:ext cx="80069" cy="116952"/>
          </a:xfrm>
          <a:custGeom>
            <a:avLst/>
            <a:gdLst/>
            <a:ahLst/>
            <a:cxnLst/>
            <a:rect l="l" t="t" r="r" b="b"/>
            <a:pathLst>
              <a:path w="1563" h="2283" extrusionOk="0">
                <a:moveTo>
                  <a:pt x="1094" y="0"/>
                </a:moveTo>
                <a:lnTo>
                  <a:pt x="938" y="32"/>
                </a:lnTo>
                <a:lnTo>
                  <a:pt x="781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19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3"/>
                </a:lnTo>
                <a:lnTo>
                  <a:pt x="63" y="1970"/>
                </a:lnTo>
                <a:lnTo>
                  <a:pt x="125" y="2095"/>
                </a:lnTo>
                <a:lnTo>
                  <a:pt x="219" y="2220"/>
                </a:lnTo>
                <a:lnTo>
                  <a:pt x="344" y="2251"/>
                </a:lnTo>
                <a:lnTo>
                  <a:pt x="469" y="2282"/>
                </a:lnTo>
                <a:lnTo>
                  <a:pt x="625" y="2251"/>
                </a:lnTo>
                <a:lnTo>
                  <a:pt x="781" y="2188"/>
                </a:lnTo>
                <a:lnTo>
                  <a:pt x="938" y="2063"/>
                </a:lnTo>
                <a:lnTo>
                  <a:pt x="1094" y="1938"/>
                </a:lnTo>
                <a:lnTo>
                  <a:pt x="1219" y="1751"/>
                </a:lnTo>
                <a:lnTo>
                  <a:pt x="1344" y="1563"/>
                </a:lnTo>
                <a:lnTo>
                  <a:pt x="1438" y="1345"/>
                </a:lnTo>
                <a:lnTo>
                  <a:pt x="1500" y="1126"/>
                </a:lnTo>
                <a:lnTo>
                  <a:pt x="1532" y="907"/>
                </a:lnTo>
                <a:lnTo>
                  <a:pt x="1563" y="688"/>
                </a:lnTo>
                <a:lnTo>
                  <a:pt x="1532" y="501"/>
                </a:lnTo>
                <a:lnTo>
                  <a:pt x="1500" y="313"/>
                </a:lnTo>
                <a:lnTo>
                  <a:pt x="1438" y="188"/>
                </a:lnTo>
                <a:lnTo>
                  <a:pt x="1344" y="94"/>
                </a:lnTo>
                <a:lnTo>
                  <a:pt x="1219" y="32"/>
                </a:lnTo>
                <a:lnTo>
                  <a:pt x="1094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2581934" y="2370888"/>
            <a:ext cx="57733" cy="81708"/>
          </a:xfrm>
          <a:custGeom>
            <a:avLst/>
            <a:gdLst/>
            <a:ahLst/>
            <a:cxnLst/>
            <a:rect l="l" t="t" r="r" b="b"/>
            <a:pathLst>
              <a:path w="1127" h="1595" extrusionOk="0">
                <a:moveTo>
                  <a:pt x="657" y="0"/>
                </a:moveTo>
                <a:lnTo>
                  <a:pt x="563" y="63"/>
                </a:lnTo>
                <a:lnTo>
                  <a:pt x="438" y="157"/>
                </a:lnTo>
                <a:lnTo>
                  <a:pt x="345" y="250"/>
                </a:lnTo>
                <a:lnTo>
                  <a:pt x="157" y="500"/>
                </a:lnTo>
                <a:lnTo>
                  <a:pt x="32" y="813"/>
                </a:lnTo>
                <a:lnTo>
                  <a:pt x="1" y="969"/>
                </a:lnTo>
                <a:lnTo>
                  <a:pt x="1" y="1126"/>
                </a:lnTo>
                <a:lnTo>
                  <a:pt x="1" y="1251"/>
                </a:lnTo>
                <a:lnTo>
                  <a:pt x="32" y="1376"/>
                </a:lnTo>
                <a:lnTo>
                  <a:pt x="95" y="1469"/>
                </a:lnTo>
                <a:lnTo>
                  <a:pt x="157" y="1563"/>
                </a:lnTo>
                <a:lnTo>
                  <a:pt x="251" y="1594"/>
                </a:lnTo>
                <a:lnTo>
                  <a:pt x="438" y="1594"/>
                </a:lnTo>
                <a:lnTo>
                  <a:pt x="563" y="1532"/>
                </a:lnTo>
                <a:lnTo>
                  <a:pt x="657" y="1469"/>
                </a:lnTo>
                <a:lnTo>
                  <a:pt x="782" y="1344"/>
                </a:lnTo>
                <a:lnTo>
                  <a:pt x="939" y="1094"/>
                </a:lnTo>
                <a:lnTo>
                  <a:pt x="1064" y="782"/>
                </a:lnTo>
                <a:lnTo>
                  <a:pt x="1095" y="625"/>
                </a:lnTo>
                <a:lnTo>
                  <a:pt x="1126" y="469"/>
                </a:lnTo>
                <a:lnTo>
                  <a:pt x="1095" y="344"/>
                </a:lnTo>
                <a:lnTo>
                  <a:pt x="1064" y="219"/>
                </a:lnTo>
                <a:lnTo>
                  <a:pt x="1032" y="125"/>
                </a:lnTo>
                <a:lnTo>
                  <a:pt x="939" y="63"/>
                </a:lnTo>
                <a:lnTo>
                  <a:pt x="876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2593152" y="2385283"/>
            <a:ext cx="35296" cy="52918"/>
          </a:xfrm>
          <a:custGeom>
            <a:avLst/>
            <a:gdLst/>
            <a:ahLst/>
            <a:cxnLst/>
            <a:rect l="l" t="t" r="r" b="b"/>
            <a:pathLst>
              <a:path w="689" h="1033" extrusionOk="0">
                <a:moveTo>
                  <a:pt x="469" y="1"/>
                </a:moveTo>
                <a:lnTo>
                  <a:pt x="344" y="63"/>
                </a:lnTo>
                <a:lnTo>
                  <a:pt x="188" y="157"/>
                </a:lnTo>
                <a:lnTo>
                  <a:pt x="94" y="344"/>
                </a:lnTo>
                <a:lnTo>
                  <a:pt x="1" y="532"/>
                </a:lnTo>
                <a:lnTo>
                  <a:pt x="1" y="720"/>
                </a:lnTo>
                <a:lnTo>
                  <a:pt x="1" y="876"/>
                </a:lnTo>
                <a:lnTo>
                  <a:pt x="94" y="1001"/>
                </a:lnTo>
                <a:lnTo>
                  <a:pt x="157" y="1032"/>
                </a:lnTo>
                <a:lnTo>
                  <a:pt x="188" y="1032"/>
                </a:lnTo>
                <a:lnTo>
                  <a:pt x="344" y="1001"/>
                </a:lnTo>
                <a:lnTo>
                  <a:pt x="469" y="876"/>
                </a:lnTo>
                <a:lnTo>
                  <a:pt x="595" y="720"/>
                </a:lnTo>
                <a:lnTo>
                  <a:pt x="657" y="532"/>
                </a:lnTo>
                <a:lnTo>
                  <a:pt x="688" y="313"/>
                </a:lnTo>
                <a:lnTo>
                  <a:pt x="657" y="157"/>
                </a:lnTo>
                <a:lnTo>
                  <a:pt x="595" y="63"/>
                </a:lnTo>
                <a:lnTo>
                  <a:pt x="532" y="32"/>
                </a:lnTo>
                <a:lnTo>
                  <a:pt x="469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1"/>
          <p:cNvSpPr/>
          <p:nvPr/>
        </p:nvSpPr>
        <p:spPr>
          <a:xfrm>
            <a:off x="2604370" y="2402904"/>
            <a:ext cx="11270" cy="17673"/>
          </a:xfrm>
          <a:custGeom>
            <a:avLst/>
            <a:gdLst/>
            <a:ahLst/>
            <a:cxnLst/>
            <a:rect l="l" t="t" r="r" b="b"/>
            <a:pathLst>
              <a:path w="220" h="345" extrusionOk="0">
                <a:moveTo>
                  <a:pt x="157" y="0"/>
                </a:moveTo>
                <a:lnTo>
                  <a:pt x="125" y="32"/>
                </a:lnTo>
                <a:lnTo>
                  <a:pt x="32" y="125"/>
                </a:lnTo>
                <a:lnTo>
                  <a:pt x="0" y="250"/>
                </a:lnTo>
                <a:lnTo>
                  <a:pt x="0" y="282"/>
                </a:lnTo>
                <a:lnTo>
                  <a:pt x="32" y="313"/>
                </a:lnTo>
                <a:lnTo>
                  <a:pt x="63" y="344"/>
                </a:lnTo>
                <a:lnTo>
                  <a:pt x="125" y="313"/>
                </a:lnTo>
                <a:lnTo>
                  <a:pt x="188" y="250"/>
                </a:lnTo>
                <a:lnTo>
                  <a:pt x="219" y="125"/>
                </a:lnTo>
                <a:lnTo>
                  <a:pt x="219" y="63"/>
                </a:lnTo>
                <a:lnTo>
                  <a:pt x="188" y="32"/>
                </a:lnTo>
                <a:lnTo>
                  <a:pt x="157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2409047" y="2266799"/>
            <a:ext cx="890334" cy="1208969"/>
          </a:xfrm>
          <a:custGeom>
            <a:avLst/>
            <a:gdLst/>
            <a:ahLst/>
            <a:cxnLst/>
            <a:rect l="l" t="t" r="r" b="b"/>
            <a:pathLst>
              <a:path w="17380" h="23600" extrusionOk="0">
                <a:moveTo>
                  <a:pt x="13628" y="1"/>
                </a:moveTo>
                <a:lnTo>
                  <a:pt x="13441" y="32"/>
                </a:lnTo>
                <a:lnTo>
                  <a:pt x="13253" y="63"/>
                </a:lnTo>
                <a:lnTo>
                  <a:pt x="13066" y="126"/>
                </a:lnTo>
                <a:lnTo>
                  <a:pt x="12909" y="219"/>
                </a:lnTo>
                <a:lnTo>
                  <a:pt x="12753" y="313"/>
                </a:lnTo>
                <a:lnTo>
                  <a:pt x="12597" y="438"/>
                </a:lnTo>
                <a:lnTo>
                  <a:pt x="12472" y="594"/>
                </a:lnTo>
                <a:lnTo>
                  <a:pt x="12378" y="751"/>
                </a:lnTo>
                <a:lnTo>
                  <a:pt x="12284" y="907"/>
                </a:lnTo>
                <a:lnTo>
                  <a:pt x="12222" y="1095"/>
                </a:lnTo>
                <a:lnTo>
                  <a:pt x="12190" y="1282"/>
                </a:lnTo>
                <a:lnTo>
                  <a:pt x="12159" y="1470"/>
                </a:lnTo>
                <a:lnTo>
                  <a:pt x="12159" y="20599"/>
                </a:lnTo>
                <a:lnTo>
                  <a:pt x="12159" y="20881"/>
                </a:lnTo>
                <a:lnTo>
                  <a:pt x="12097" y="21162"/>
                </a:lnTo>
                <a:lnTo>
                  <a:pt x="12003" y="21443"/>
                </a:lnTo>
                <a:lnTo>
                  <a:pt x="11878" y="21724"/>
                </a:lnTo>
                <a:lnTo>
                  <a:pt x="11690" y="21943"/>
                </a:lnTo>
                <a:lnTo>
                  <a:pt x="11503" y="22162"/>
                </a:lnTo>
                <a:lnTo>
                  <a:pt x="11284" y="22381"/>
                </a:lnTo>
                <a:lnTo>
                  <a:pt x="11034" y="22537"/>
                </a:lnTo>
                <a:lnTo>
                  <a:pt x="10784" y="22662"/>
                </a:lnTo>
                <a:lnTo>
                  <a:pt x="10534" y="22756"/>
                </a:lnTo>
                <a:lnTo>
                  <a:pt x="10284" y="22787"/>
                </a:lnTo>
                <a:lnTo>
                  <a:pt x="10002" y="22818"/>
                </a:lnTo>
                <a:lnTo>
                  <a:pt x="9721" y="22787"/>
                </a:lnTo>
                <a:lnTo>
                  <a:pt x="9471" y="22756"/>
                </a:lnTo>
                <a:lnTo>
                  <a:pt x="9190" y="22662"/>
                </a:lnTo>
                <a:lnTo>
                  <a:pt x="8940" y="22537"/>
                </a:lnTo>
                <a:lnTo>
                  <a:pt x="8252" y="22131"/>
                </a:lnTo>
                <a:lnTo>
                  <a:pt x="8158" y="22037"/>
                </a:lnTo>
                <a:lnTo>
                  <a:pt x="8064" y="21943"/>
                </a:lnTo>
                <a:lnTo>
                  <a:pt x="8002" y="21787"/>
                </a:lnTo>
                <a:lnTo>
                  <a:pt x="7971" y="21631"/>
                </a:lnTo>
                <a:lnTo>
                  <a:pt x="8002" y="21506"/>
                </a:lnTo>
                <a:lnTo>
                  <a:pt x="8064" y="21349"/>
                </a:lnTo>
                <a:lnTo>
                  <a:pt x="8158" y="21224"/>
                </a:lnTo>
                <a:lnTo>
                  <a:pt x="8252" y="21131"/>
                </a:lnTo>
                <a:lnTo>
                  <a:pt x="9002" y="20724"/>
                </a:lnTo>
                <a:lnTo>
                  <a:pt x="9127" y="20630"/>
                </a:lnTo>
                <a:lnTo>
                  <a:pt x="9252" y="20505"/>
                </a:lnTo>
                <a:lnTo>
                  <a:pt x="9377" y="20412"/>
                </a:lnTo>
                <a:lnTo>
                  <a:pt x="9471" y="20255"/>
                </a:lnTo>
                <a:lnTo>
                  <a:pt x="9534" y="20130"/>
                </a:lnTo>
                <a:lnTo>
                  <a:pt x="9565" y="19974"/>
                </a:lnTo>
                <a:lnTo>
                  <a:pt x="9627" y="19787"/>
                </a:lnTo>
                <a:lnTo>
                  <a:pt x="9627" y="19630"/>
                </a:lnTo>
                <a:lnTo>
                  <a:pt x="9627" y="19474"/>
                </a:lnTo>
                <a:lnTo>
                  <a:pt x="9565" y="19286"/>
                </a:lnTo>
                <a:lnTo>
                  <a:pt x="9534" y="19161"/>
                </a:lnTo>
                <a:lnTo>
                  <a:pt x="9471" y="19005"/>
                </a:lnTo>
                <a:lnTo>
                  <a:pt x="9377" y="18880"/>
                </a:lnTo>
                <a:lnTo>
                  <a:pt x="9252" y="18755"/>
                </a:lnTo>
                <a:lnTo>
                  <a:pt x="9127" y="18630"/>
                </a:lnTo>
                <a:lnTo>
                  <a:pt x="9002" y="18536"/>
                </a:lnTo>
                <a:lnTo>
                  <a:pt x="8721" y="18411"/>
                </a:lnTo>
                <a:lnTo>
                  <a:pt x="8440" y="18317"/>
                </a:lnTo>
                <a:lnTo>
                  <a:pt x="8158" y="18255"/>
                </a:lnTo>
                <a:lnTo>
                  <a:pt x="7846" y="18224"/>
                </a:lnTo>
                <a:lnTo>
                  <a:pt x="7564" y="18255"/>
                </a:lnTo>
                <a:lnTo>
                  <a:pt x="7252" y="18317"/>
                </a:lnTo>
                <a:lnTo>
                  <a:pt x="6970" y="18411"/>
                </a:lnTo>
                <a:lnTo>
                  <a:pt x="6689" y="18536"/>
                </a:lnTo>
                <a:lnTo>
                  <a:pt x="3407" y="20443"/>
                </a:lnTo>
                <a:lnTo>
                  <a:pt x="3126" y="20568"/>
                </a:lnTo>
                <a:lnTo>
                  <a:pt x="2844" y="20662"/>
                </a:lnTo>
                <a:lnTo>
                  <a:pt x="2532" y="20724"/>
                </a:lnTo>
                <a:lnTo>
                  <a:pt x="2219" y="20755"/>
                </a:lnTo>
                <a:lnTo>
                  <a:pt x="1907" y="20724"/>
                </a:lnTo>
                <a:lnTo>
                  <a:pt x="1625" y="20662"/>
                </a:lnTo>
                <a:lnTo>
                  <a:pt x="1313" y="20568"/>
                </a:lnTo>
                <a:lnTo>
                  <a:pt x="1032" y="20443"/>
                </a:lnTo>
                <a:lnTo>
                  <a:pt x="906" y="20349"/>
                </a:lnTo>
                <a:lnTo>
                  <a:pt x="844" y="20255"/>
                </a:lnTo>
                <a:lnTo>
                  <a:pt x="781" y="20130"/>
                </a:lnTo>
                <a:lnTo>
                  <a:pt x="781" y="19974"/>
                </a:lnTo>
                <a:lnTo>
                  <a:pt x="781" y="19849"/>
                </a:lnTo>
                <a:lnTo>
                  <a:pt x="844" y="19724"/>
                </a:lnTo>
                <a:lnTo>
                  <a:pt x="906" y="19599"/>
                </a:lnTo>
                <a:lnTo>
                  <a:pt x="1032" y="19536"/>
                </a:lnTo>
                <a:lnTo>
                  <a:pt x="4345" y="17630"/>
                </a:lnTo>
                <a:lnTo>
                  <a:pt x="4626" y="17442"/>
                </a:lnTo>
                <a:lnTo>
                  <a:pt x="4876" y="17223"/>
                </a:lnTo>
                <a:lnTo>
                  <a:pt x="5095" y="16973"/>
                </a:lnTo>
                <a:lnTo>
                  <a:pt x="5251" y="16692"/>
                </a:lnTo>
                <a:lnTo>
                  <a:pt x="5408" y="16411"/>
                </a:lnTo>
                <a:lnTo>
                  <a:pt x="5501" y="16098"/>
                </a:lnTo>
                <a:lnTo>
                  <a:pt x="5595" y="15754"/>
                </a:lnTo>
                <a:lnTo>
                  <a:pt x="5595" y="15442"/>
                </a:lnTo>
                <a:lnTo>
                  <a:pt x="5595" y="4377"/>
                </a:lnTo>
                <a:lnTo>
                  <a:pt x="5595" y="4127"/>
                </a:lnTo>
                <a:lnTo>
                  <a:pt x="5533" y="3908"/>
                </a:lnTo>
                <a:lnTo>
                  <a:pt x="5470" y="3689"/>
                </a:lnTo>
                <a:lnTo>
                  <a:pt x="5376" y="3470"/>
                </a:lnTo>
                <a:lnTo>
                  <a:pt x="5220" y="3283"/>
                </a:lnTo>
                <a:lnTo>
                  <a:pt x="5095" y="3095"/>
                </a:lnTo>
                <a:lnTo>
                  <a:pt x="4907" y="2939"/>
                </a:lnTo>
                <a:lnTo>
                  <a:pt x="4720" y="2814"/>
                </a:lnTo>
                <a:lnTo>
                  <a:pt x="4314" y="2564"/>
                </a:lnTo>
                <a:lnTo>
                  <a:pt x="4157" y="2532"/>
                </a:lnTo>
                <a:lnTo>
                  <a:pt x="4001" y="2532"/>
                </a:lnTo>
                <a:lnTo>
                  <a:pt x="3876" y="2595"/>
                </a:lnTo>
                <a:lnTo>
                  <a:pt x="3782" y="2720"/>
                </a:lnTo>
                <a:lnTo>
                  <a:pt x="3720" y="2876"/>
                </a:lnTo>
                <a:lnTo>
                  <a:pt x="3720" y="3001"/>
                </a:lnTo>
                <a:lnTo>
                  <a:pt x="3782" y="3158"/>
                </a:lnTo>
                <a:lnTo>
                  <a:pt x="3907" y="3251"/>
                </a:lnTo>
                <a:lnTo>
                  <a:pt x="4314" y="3501"/>
                </a:lnTo>
                <a:lnTo>
                  <a:pt x="4532" y="3658"/>
                </a:lnTo>
                <a:lnTo>
                  <a:pt x="4689" y="3845"/>
                </a:lnTo>
                <a:lnTo>
                  <a:pt x="4782" y="4095"/>
                </a:lnTo>
                <a:lnTo>
                  <a:pt x="4814" y="4377"/>
                </a:lnTo>
                <a:lnTo>
                  <a:pt x="4814" y="15442"/>
                </a:lnTo>
                <a:lnTo>
                  <a:pt x="4814" y="15661"/>
                </a:lnTo>
                <a:lnTo>
                  <a:pt x="4751" y="15879"/>
                </a:lnTo>
                <a:lnTo>
                  <a:pt x="4689" y="16098"/>
                </a:lnTo>
                <a:lnTo>
                  <a:pt x="4595" y="16317"/>
                </a:lnTo>
                <a:lnTo>
                  <a:pt x="4470" y="16504"/>
                </a:lnTo>
                <a:lnTo>
                  <a:pt x="4314" y="16661"/>
                </a:lnTo>
                <a:lnTo>
                  <a:pt x="4157" y="16817"/>
                </a:lnTo>
                <a:lnTo>
                  <a:pt x="3938" y="16942"/>
                </a:lnTo>
                <a:lnTo>
                  <a:pt x="656" y="18849"/>
                </a:lnTo>
                <a:lnTo>
                  <a:pt x="500" y="18943"/>
                </a:lnTo>
                <a:lnTo>
                  <a:pt x="375" y="19068"/>
                </a:lnTo>
                <a:lnTo>
                  <a:pt x="250" y="19193"/>
                </a:lnTo>
                <a:lnTo>
                  <a:pt x="156" y="19318"/>
                </a:lnTo>
                <a:lnTo>
                  <a:pt x="94" y="19474"/>
                </a:lnTo>
                <a:lnTo>
                  <a:pt x="31" y="19630"/>
                </a:lnTo>
                <a:lnTo>
                  <a:pt x="0" y="19818"/>
                </a:lnTo>
                <a:lnTo>
                  <a:pt x="0" y="19974"/>
                </a:lnTo>
                <a:lnTo>
                  <a:pt x="0" y="20162"/>
                </a:lnTo>
                <a:lnTo>
                  <a:pt x="31" y="20318"/>
                </a:lnTo>
                <a:lnTo>
                  <a:pt x="94" y="20474"/>
                </a:lnTo>
                <a:lnTo>
                  <a:pt x="156" y="20630"/>
                </a:lnTo>
                <a:lnTo>
                  <a:pt x="250" y="20787"/>
                </a:lnTo>
                <a:lnTo>
                  <a:pt x="375" y="20912"/>
                </a:lnTo>
                <a:lnTo>
                  <a:pt x="500" y="21006"/>
                </a:lnTo>
                <a:lnTo>
                  <a:pt x="656" y="21099"/>
                </a:lnTo>
                <a:lnTo>
                  <a:pt x="1032" y="21287"/>
                </a:lnTo>
                <a:lnTo>
                  <a:pt x="1407" y="21412"/>
                </a:lnTo>
                <a:lnTo>
                  <a:pt x="1813" y="21506"/>
                </a:lnTo>
                <a:lnTo>
                  <a:pt x="2219" y="21537"/>
                </a:lnTo>
                <a:lnTo>
                  <a:pt x="2626" y="21506"/>
                </a:lnTo>
                <a:lnTo>
                  <a:pt x="3032" y="21412"/>
                </a:lnTo>
                <a:lnTo>
                  <a:pt x="3438" y="21287"/>
                </a:lnTo>
                <a:lnTo>
                  <a:pt x="3813" y="21099"/>
                </a:lnTo>
                <a:lnTo>
                  <a:pt x="7095" y="19224"/>
                </a:lnTo>
                <a:lnTo>
                  <a:pt x="7283" y="19130"/>
                </a:lnTo>
                <a:lnTo>
                  <a:pt x="7471" y="19068"/>
                </a:lnTo>
                <a:lnTo>
                  <a:pt x="7658" y="19036"/>
                </a:lnTo>
                <a:lnTo>
                  <a:pt x="7846" y="19005"/>
                </a:lnTo>
                <a:lnTo>
                  <a:pt x="8033" y="19036"/>
                </a:lnTo>
                <a:lnTo>
                  <a:pt x="8252" y="19068"/>
                </a:lnTo>
                <a:lnTo>
                  <a:pt x="8440" y="19130"/>
                </a:lnTo>
                <a:lnTo>
                  <a:pt x="8596" y="19224"/>
                </a:lnTo>
                <a:lnTo>
                  <a:pt x="8721" y="19318"/>
                </a:lnTo>
                <a:lnTo>
                  <a:pt x="8815" y="19443"/>
                </a:lnTo>
                <a:lnTo>
                  <a:pt x="8846" y="19536"/>
                </a:lnTo>
                <a:lnTo>
                  <a:pt x="8846" y="19630"/>
                </a:lnTo>
                <a:lnTo>
                  <a:pt x="8846" y="19724"/>
                </a:lnTo>
                <a:lnTo>
                  <a:pt x="8815" y="19818"/>
                </a:lnTo>
                <a:lnTo>
                  <a:pt x="8721" y="19943"/>
                </a:lnTo>
                <a:lnTo>
                  <a:pt x="8596" y="20037"/>
                </a:lnTo>
                <a:lnTo>
                  <a:pt x="7877" y="20474"/>
                </a:lnTo>
                <a:lnTo>
                  <a:pt x="7721" y="20568"/>
                </a:lnTo>
                <a:lnTo>
                  <a:pt x="7596" y="20693"/>
                </a:lnTo>
                <a:lnTo>
                  <a:pt x="7471" y="20818"/>
                </a:lnTo>
                <a:lnTo>
                  <a:pt x="7377" y="20974"/>
                </a:lnTo>
                <a:lnTo>
                  <a:pt x="7314" y="21131"/>
                </a:lnTo>
                <a:lnTo>
                  <a:pt x="7252" y="21287"/>
                </a:lnTo>
                <a:lnTo>
                  <a:pt x="7220" y="21474"/>
                </a:lnTo>
                <a:lnTo>
                  <a:pt x="7189" y="21631"/>
                </a:lnTo>
                <a:lnTo>
                  <a:pt x="7220" y="21818"/>
                </a:lnTo>
                <a:lnTo>
                  <a:pt x="7252" y="22006"/>
                </a:lnTo>
                <a:lnTo>
                  <a:pt x="7314" y="22162"/>
                </a:lnTo>
                <a:lnTo>
                  <a:pt x="7377" y="22318"/>
                </a:lnTo>
                <a:lnTo>
                  <a:pt x="7471" y="22475"/>
                </a:lnTo>
                <a:lnTo>
                  <a:pt x="7596" y="22600"/>
                </a:lnTo>
                <a:lnTo>
                  <a:pt x="7721" y="22725"/>
                </a:lnTo>
                <a:lnTo>
                  <a:pt x="7877" y="22818"/>
                </a:lnTo>
                <a:lnTo>
                  <a:pt x="8565" y="23194"/>
                </a:lnTo>
                <a:lnTo>
                  <a:pt x="8908" y="23381"/>
                </a:lnTo>
                <a:lnTo>
                  <a:pt x="9252" y="23506"/>
                </a:lnTo>
                <a:lnTo>
                  <a:pt x="9627" y="23569"/>
                </a:lnTo>
                <a:lnTo>
                  <a:pt x="10002" y="23600"/>
                </a:lnTo>
                <a:lnTo>
                  <a:pt x="10377" y="23569"/>
                </a:lnTo>
                <a:lnTo>
                  <a:pt x="10721" y="23506"/>
                </a:lnTo>
                <a:lnTo>
                  <a:pt x="11096" y="23381"/>
                </a:lnTo>
                <a:lnTo>
                  <a:pt x="11440" y="23194"/>
                </a:lnTo>
                <a:lnTo>
                  <a:pt x="11753" y="22975"/>
                </a:lnTo>
                <a:lnTo>
                  <a:pt x="12065" y="22725"/>
                </a:lnTo>
                <a:lnTo>
                  <a:pt x="12315" y="22412"/>
                </a:lnTo>
                <a:lnTo>
                  <a:pt x="12534" y="22100"/>
                </a:lnTo>
                <a:lnTo>
                  <a:pt x="12722" y="21756"/>
                </a:lnTo>
                <a:lnTo>
                  <a:pt x="12847" y="21381"/>
                </a:lnTo>
                <a:lnTo>
                  <a:pt x="12909" y="20974"/>
                </a:lnTo>
                <a:lnTo>
                  <a:pt x="12941" y="20599"/>
                </a:lnTo>
                <a:lnTo>
                  <a:pt x="12941" y="1470"/>
                </a:lnTo>
                <a:lnTo>
                  <a:pt x="12972" y="1282"/>
                </a:lnTo>
                <a:lnTo>
                  <a:pt x="13034" y="1126"/>
                </a:lnTo>
                <a:lnTo>
                  <a:pt x="13159" y="1001"/>
                </a:lnTo>
                <a:lnTo>
                  <a:pt x="13284" y="876"/>
                </a:lnTo>
                <a:lnTo>
                  <a:pt x="13472" y="813"/>
                </a:lnTo>
                <a:lnTo>
                  <a:pt x="13628" y="782"/>
                </a:lnTo>
                <a:lnTo>
                  <a:pt x="13816" y="813"/>
                </a:lnTo>
                <a:lnTo>
                  <a:pt x="13972" y="876"/>
                </a:lnTo>
                <a:lnTo>
                  <a:pt x="16785" y="2501"/>
                </a:lnTo>
                <a:lnTo>
                  <a:pt x="16942" y="2564"/>
                </a:lnTo>
                <a:lnTo>
                  <a:pt x="17098" y="2532"/>
                </a:lnTo>
                <a:lnTo>
                  <a:pt x="17223" y="2470"/>
                </a:lnTo>
                <a:lnTo>
                  <a:pt x="17317" y="2376"/>
                </a:lnTo>
                <a:lnTo>
                  <a:pt x="17379" y="2220"/>
                </a:lnTo>
                <a:lnTo>
                  <a:pt x="17348" y="2064"/>
                </a:lnTo>
                <a:lnTo>
                  <a:pt x="17285" y="1938"/>
                </a:lnTo>
                <a:lnTo>
                  <a:pt x="17192" y="1845"/>
                </a:lnTo>
                <a:lnTo>
                  <a:pt x="14378" y="219"/>
                </a:lnTo>
                <a:lnTo>
                  <a:pt x="14191" y="126"/>
                </a:lnTo>
                <a:lnTo>
                  <a:pt x="14003" y="63"/>
                </a:lnTo>
                <a:lnTo>
                  <a:pt x="13816" y="32"/>
                </a:lnTo>
                <a:lnTo>
                  <a:pt x="1362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3102334" y="1866525"/>
            <a:ext cx="915948" cy="2030402"/>
          </a:xfrm>
          <a:custGeom>
            <a:avLst/>
            <a:gdLst/>
            <a:ahLst/>
            <a:cxnLst/>
            <a:rect l="l" t="t" r="r" b="b"/>
            <a:pathLst>
              <a:path w="17880" h="39635" extrusionOk="0">
                <a:moveTo>
                  <a:pt x="4189" y="0"/>
                </a:moveTo>
                <a:lnTo>
                  <a:pt x="3908" y="63"/>
                </a:lnTo>
                <a:lnTo>
                  <a:pt x="3626" y="156"/>
                </a:lnTo>
                <a:lnTo>
                  <a:pt x="3345" y="313"/>
                </a:lnTo>
                <a:lnTo>
                  <a:pt x="2970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5"/>
                </a:lnTo>
                <a:lnTo>
                  <a:pt x="1657" y="1688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32" y="3501"/>
                </a:lnTo>
                <a:lnTo>
                  <a:pt x="376" y="3907"/>
                </a:lnTo>
                <a:lnTo>
                  <a:pt x="251" y="4345"/>
                </a:lnTo>
                <a:lnTo>
                  <a:pt x="125" y="4751"/>
                </a:lnTo>
                <a:lnTo>
                  <a:pt x="63" y="5189"/>
                </a:lnTo>
                <a:lnTo>
                  <a:pt x="32" y="5627"/>
                </a:lnTo>
                <a:lnTo>
                  <a:pt x="0" y="6064"/>
                </a:lnTo>
                <a:lnTo>
                  <a:pt x="0" y="32539"/>
                </a:lnTo>
                <a:lnTo>
                  <a:pt x="12253" y="39635"/>
                </a:lnTo>
                <a:lnTo>
                  <a:pt x="17880" y="7408"/>
                </a:lnTo>
                <a:lnTo>
                  <a:pt x="5627" y="313"/>
                </a:lnTo>
                <a:lnTo>
                  <a:pt x="5564" y="281"/>
                </a:lnTo>
                <a:lnTo>
                  <a:pt x="5533" y="281"/>
                </a:lnTo>
                <a:lnTo>
                  <a:pt x="5283" y="156"/>
                </a:lnTo>
                <a:lnTo>
                  <a:pt x="5033" y="63"/>
                </a:lnTo>
                <a:lnTo>
                  <a:pt x="4752" y="31"/>
                </a:lnTo>
                <a:lnTo>
                  <a:pt x="447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3730001" y="2229968"/>
            <a:ext cx="344300" cy="1666943"/>
          </a:xfrm>
          <a:custGeom>
            <a:avLst/>
            <a:gdLst/>
            <a:ahLst/>
            <a:cxnLst/>
            <a:rect l="l" t="t" r="r" b="b"/>
            <a:pathLst>
              <a:path w="6721" h="32540" extrusionOk="0">
                <a:moveTo>
                  <a:pt x="4189" y="1"/>
                </a:moveTo>
                <a:lnTo>
                  <a:pt x="3908" y="63"/>
                </a:lnTo>
                <a:lnTo>
                  <a:pt x="3626" y="157"/>
                </a:lnTo>
                <a:lnTo>
                  <a:pt x="3345" y="313"/>
                </a:lnTo>
                <a:lnTo>
                  <a:pt x="2939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6"/>
                </a:lnTo>
                <a:lnTo>
                  <a:pt x="1657" y="1689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00" y="3501"/>
                </a:lnTo>
                <a:lnTo>
                  <a:pt x="344" y="3908"/>
                </a:lnTo>
                <a:lnTo>
                  <a:pt x="219" y="4345"/>
                </a:lnTo>
                <a:lnTo>
                  <a:pt x="125" y="4752"/>
                </a:lnTo>
                <a:lnTo>
                  <a:pt x="63" y="5189"/>
                </a:lnTo>
                <a:lnTo>
                  <a:pt x="0" y="5627"/>
                </a:lnTo>
                <a:lnTo>
                  <a:pt x="0" y="6065"/>
                </a:lnTo>
                <a:lnTo>
                  <a:pt x="0" y="32540"/>
                </a:lnTo>
                <a:lnTo>
                  <a:pt x="6721" y="28664"/>
                </a:lnTo>
                <a:lnTo>
                  <a:pt x="6721" y="2251"/>
                </a:lnTo>
                <a:lnTo>
                  <a:pt x="6689" y="1939"/>
                </a:lnTo>
                <a:lnTo>
                  <a:pt x="6627" y="1626"/>
                </a:lnTo>
                <a:lnTo>
                  <a:pt x="6533" y="1345"/>
                </a:lnTo>
                <a:lnTo>
                  <a:pt x="6408" y="1095"/>
                </a:lnTo>
                <a:lnTo>
                  <a:pt x="6221" y="845"/>
                </a:lnTo>
                <a:lnTo>
                  <a:pt x="6033" y="657"/>
                </a:lnTo>
                <a:lnTo>
                  <a:pt x="5814" y="469"/>
                </a:lnTo>
                <a:lnTo>
                  <a:pt x="5595" y="313"/>
                </a:lnTo>
                <a:lnTo>
                  <a:pt x="5345" y="188"/>
                </a:lnTo>
                <a:lnTo>
                  <a:pt x="5064" y="94"/>
                </a:lnTo>
                <a:lnTo>
                  <a:pt x="4783" y="32"/>
                </a:lnTo>
                <a:lnTo>
                  <a:pt x="450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3150384" y="2210758"/>
            <a:ext cx="542858" cy="866308"/>
          </a:xfrm>
          <a:custGeom>
            <a:avLst/>
            <a:gdLst/>
            <a:ahLst/>
            <a:cxnLst/>
            <a:rect l="l" t="t" r="r" b="b"/>
            <a:pathLst>
              <a:path w="10597" h="16911" extrusionOk="0">
                <a:moveTo>
                  <a:pt x="0" y="1"/>
                </a:moveTo>
                <a:lnTo>
                  <a:pt x="0" y="10878"/>
                </a:lnTo>
                <a:lnTo>
                  <a:pt x="10596" y="16911"/>
                </a:lnTo>
                <a:lnTo>
                  <a:pt x="10596" y="6064"/>
                </a:lnTo>
                <a:lnTo>
                  <a:pt x="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3523459" y="2466936"/>
            <a:ext cx="144154" cy="107322"/>
          </a:xfrm>
          <a:custGeom>
            <a:avLst/>
            <a:gdLst/>
            <a:ahLst/>
            <a:cxnLst/>
            <a:rect l="l" t="t" r="r" b="b"/>
            <a:pathLst>
              <a:path w="2814" h="2095" extrusionOk="0">
                <a:moveTo>
                  <a:pt x="281" y="1"/>
                </a:moveTo>
                <a:lnTo>
                  <a:pt x="156" y="63"/>
                </a:lnTo>
                <a:lnTo>
                  <a:pt x="63" y="157"/>
                </a:lnTo>
                <a:lnTo>
                  <a:pt x="31" y="220"/>
                </a:lnTo>
                <a:lnTo>
                  <a:pt x="0" y="282"/>
                </a:lnTo>
                <a:lnTo>
                  <a:pt x="31" y="470"/>
                </a:lnTo>
                <a:lnTo>
                  <a:pt x="94" y="626"/>
                </a:lnTo>
                <a:lnTo>
                  <a:pt x="219" y="751"/>
                </a:lnTo>
                <a:lnTo>
                  <a:pt x="344" y="876"/>
                </a:lnTo>
                <a:lnTo>
                  <a:pt x="2407" y="2064"/>
                </a:lnTo>
                <a:lnTo>
                  <a:pt x="2501" y="2095"/>
                </a:lnTo>
                <a:lnTo>
                  <a:pt x="2563" y="2095"/>
                </a:lnTo>
                <a:lnTo>
                  <a:pt x="2688" y="2064"/>
                </a:lnTo>
                <a:lnTo>
                  <a:pt x="2782" y="1970"/>
                </a:lnTo>
                <a:lnTo>
                  <a:pt x="2813" y="1907"/>
                </a:lnTo>
                <a:lnTo>
                  <a:pt x="2813" y="1845"/>
                </a:lnTo>
                <a:lnTo>
                  <a:pt x="2813" y="1657"/>
                </a:lnTo>
                <a:lnTo>
                  <a:pt x="2720" y="1501"/>
                </a:lnTo>
                <a:lnTo>
                  <a:pt x="2626" y="1345"/>
                </a:lnTo>
                <a:lnTo>
                  <a:pt x="2469" y="1251"/>
                </a:lnTo>
                <a:lnTo>
                  <a:pt x="406" y="63"/>
                </a:lnTo>
                <a:lnTo>
                  <a:pt x="344" y="32"/>
                </a:lnTo>
                <a:lnTo>
                  <a:pt x="2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3288078" y="2751953"/>
            <a:ext cx="233802" cy="156961"/>
          </a:xfrm>
          <a:custGeom>
            <a:avLst/>
            <a:gdLst/>
            <a:ahLst/>
            <a:cxnLst/>
            <a:rect l="l" t="t" r="r" b="b"/>
            <a:pathLst>
              <a:path w="4564" h="3064" extrusionOk="0">
                <a:moveTo>
                  <a:pt x="250" y="1"/>
                </a:moveTo>
                <a:lnTo>
                  <a:pt x="125" y="32"/>
                </a:lnTo>
                <a:lnTo>
                  <a:pt x="32" y="126"/>
                </a:lnTo>
                <a:lnTo>
                  <a:pt x="0" y="188"/>
                </a:lnTo>
                <a:lnTo>
                  <a:pt x="0" y="251"/>
                </a:lnTo>
                <a:lnTo>
                  <a:pt x="0" y="438"/>
                </a:lnTo>
                <a:lnTo>
                  <a:pt x="94" y="594"/>
                </a:lnTo>
                <a:lnTo>
                  <a:pt x="188" y="751"/>
                </a:lnTo>
                <a:lnTo>
                  <a:pt x="344" y="844"/>
                </a:lnTo>
                <a:lnTo>
                  <a:pt x="4158" y="3033"/>
                </a:lnTo>
                <a:lnTo>
                  <a:pt x="4251" y="3033"/>
                </a:lnTo>
                <a:lnTo>
                  <a:pt x="4314" y="3064"/>
                </a:lnTo>
                <a:lnTo>
                  <a:pt x="4439" y="3033"/>
                </a:lnTo>
                <a:lnTo>
                  <a:pt x="4533" y="2907"/>
                </a:lnTo>
                <a:lnTo>
                  <a:pt x="4564" y="2845"/>
                </a:lnTo>
                <a:lnTo>
                  <a:pt x="4564" y="2782"/>
                </a:lnTo>
                <a:lnTo>
                  <a:pt x="4564" y="2595"/>
                </a:lnTo>
                <a:lnTo>
                  <a:pt x="4470" y="2439"/>
                </a:lnTo>
                <a:lnTo>
                  <a:pt x="4376" y="2314"/>
                </a:lnTo>
                <a:lnTo>
                  <a:pt x="4220" y="2189"/>
                </a:lnTo>
                <a:lnTo>
                  <a:pt x="375" y="32"/>
                </a:lnTo>
                <a:lnTo>
                  <a:pt x="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1"/>
          <p:cNvSpPr/>
          <p:nvPr/>
        </p:nvSpPr>
        <p:spPr>
          <a:xfrm>
            <a:off x="3180812" y="2881655"/>
            <a:ext cx="446755" cy="277038"/>
          </a:xfrm>
          <a:custGeom>
            <a:avLst/>
            <a:gdLst/>
            <a:ahLst/>
            <a:cxnLst/>
            <a:rect l="l" t="t" r="r" b="b"/>
            <a:pathLst>
              <a:path w="8721" h="5408" extrusionOk="0">
                <a:moveTo>
                  <a:pt x="281" y="0"/>
                </a:moveTo>
                <a:lnTo>
                  <a:pt x="156" y="32"/>
                </a:lnTo>
                <a:lnTo>
                  <a:pt x="63" y="125"/>
                </a:lnTo>
                <a:lnTo>
                  <a:pt x="31" y="188"/>
                </a:lnTo>
                <a:lnTo>
                  <a:pt x="0" y="250"/>
                </a:lnTo>
                <a:lnTo>
                  <a:pt x="31" y="438"/>
                </a:lnTo>
                <a:lnTo>
                  <a:pt x="94" y="594"/>
                </a:lnTo>
                <a:lnTo>
                  <a:pt x="219" y="751"/>
                </a:lnTo>
                <a:lnTo>
                  <a:pt x="344" y="844"/>
                </a:lnTo>
                <a:lnTo>
                  <a:pt x="8346" y="5377"/>
                </a:lnTo>
                <a:lnTo>
                  <a:pt x="8408" y="5377"/>
                </a:lnTo>
                <a:lnTo>
                  <a:pt x="8471" y="5408"/>
                </a:lnTo>
                <a:lnTo>
                  <a:pt x="8596" y="5377"/>
                </a:lnTo>
                <a:lnTo>
                  <a:pt x="8690" y="5283"/>
                </a:lnTo>
                <a:lnTo>
                  <a:pt x="8721" y="5189"/>
                </a:lnTo>
                <a:lnTo>
                  <a:pt x="8721" y="5127"/>
                </a:lnTo>
                <a:lnTo>
                  <a:pt x="8721" y="4939"/>
                </a:lnTo>
                <a:lnTo>
                  <a:pt x="8658" y="4783"/>
                </a:lnTo>
                <a:lnTo>
                  <a:pt x="8533" y="4658"/>
                </a:lnTo>
                <a:lnTo>
                  <a:pt x="8408" y="4533"/>
                </a:lnTo>
                <a:lnTo>
                  <a:pt x="406" y="32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1"/>
          <p:cNvSpPr/>
          <p:nvPr/>
        </p:nvSpPr>
        <p:spPr>
          <a:xfrm>
            <a:off x="3305699" y="2537422"/>
            <a:ext cx="198609" cy="145742"/>
          </a:xfrm>
          <a:custGeom>
            <a:avLst/>
            <a:gdLst/>
            <a:ahLst/>
            <a:cxnLst/>
            <a:rect l="l" t="t" r="r" b="b"/>
            <a:pathLst>
              <a:path w="3877" h="2845" extrusionOk="0">
                <a:moveTo>
                  <a:pt x="3876" y="0"/>
                </a:moveTo>
                <a:lnTo>
                  <a:pt x="813" y="781"/>
                </a:lnTo>
                <a:lnTo>
                  <a:pt x="1719" y="1282"/>
                </a:lnTo>
                <a:lnTo>
                  <a:pt x="0" y="2844"/>
                </a:lnTo>
                <a:lnTo>
                  <a:pt x="3032" y="2063"/>
                </a:lnTo>
                <a:lnTo>
                  <a:pt x="2157" y="1532"/>
                </a:lnTo>
                <a:lnTo>
                  <a:pt x="3876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3187215" y="2274790"/>
            <a:ext cx="54455" cy="89751"/>
          </a:xfrm>
          <a:custGeom>
            <a:avLst/>
            <a:gdLst/>
            <a:ahLst/>
            <a:cxnLst/>
            <a:rect l="l" t="t" r="r" b="b"/>
            <a:pathLst>
              <a:path w="1063" h="1752" extrusionOk="0">
                <a:moveTo>
                  <a:pt x="94" y="1"/>
                </a:moveTo>
                <a:lnTo>
                  <a:pt x="31" y="63"/>
                </a:lnTo>
                <a:lnTo>
                  <a:pt x="0" y="157"/>
                </a:lnTo>
                <a:lnTo>
                  <a:pt x="0" y="939"/>
                </a:lnTo>
                <a:lnTo>
                  <a:pt x="31" y="1095"/>
                </a:lnTo>
                <a:lnTo>
                  <a:pt x="94" y="1220"/>
                </a:lnTo>
                <a:lnTo>
                  <a:pt x="156" y="1314"/>
                </a:lnTo>
                <a:lnTo>
                  <a:pt x="281" y="1407"/>
                </a:lnTo>
                <a:lnTo>
                  <a:pt x="813" y="1720"/>
                </a:lnTo>
                <a:lnTo>
                  <a:pt x="907" y="1751"/>
                </a:lnTo>
                <a:lnTo>
                  <a:pt x="969" y="1720"/>
                </a:lnTo>
                <a:lnTo>
                  <a:pt x="1032" y="1657"/>
                </a:lnTo>
                <a:lnTo>
                  <a:pt x="1063" y="1595"/>
                </a:lnTo>
                <a:lnTo>
                  <a:pt x="1063" y="782"/>
                </a:lnTo>
                <a:lnTo>
                  <a:pt x="1032" y="657"/>
                </a:lnTo>
                <a:lnTo>
                  <a:pt x="969" y="501"/>
                </a:lnTo>
                <a:lnTo>
                  <a:pt x="907" y="407"/>
                </a:lnTo>
                <a:lnTo>
                  <a:pt x="782" y="313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1"/>
          <p:cNvSpPr/>
          <p:nvPr/>
        </p:nvSpPr>
        <p:spPr>
          <a:xfrm>
            <a:off x="3187215" y="2377292"/>
            <a:ext cx="54455" cy="89699"/>
          </a:xfrm>
          <a:custGeom>
            <a:avLst/>
            <a:gdLst/>
            <a:ahLst/>
            <a:cxnLst/>
            <a:rect l="l" t="t" r="r" b="b"/>
            <a:pathLst>
              <a:path w="1063" h="1751" extrusionOk="0">
                <a:moveTo>
                  <a:pt x="156" y="0"/>
                </a:moveTo>
                <a:lnTo>
                  <a:pt x="94" y="32"/>
                </a:lnTo>
                <a:lnTo>
                  <a:pt x="31" y="94"/>
                </a:lnTo>
                <a:lnTo>
                  <a:pt x="0" y="157"/>
                </a:lnTo>
                <a:lnTo>
                  <a:pt x="0" y="969"/>
                </a:lnTo>
                <a:lnTo>
                  <a:pt x="31" y="1126"/>
                </a:lnTo>
                <a:lnTo>
                  <a:pt x="94" y="1251"/>
                </a:lnTo>
                <a:lnTo>
                  <a:pt x="156" y="1344"/>
                </a:lnTo>
                <a:lnTo>
                  <a:pt x="281" y="1438"/>
                </a:lnTo>
                <a:lnTo>
                  <a:pt x="813" y="1751"/>
                </a:lnTo>
                <a:lnTo>
                  <a:pt x="969" y="1751"/>
                </a:lnTo>
                <a:lnTo>
                  <a:pt x="1032" y="1688"/>
                </a:lnTo>
                <a:lnTo>
                  <a:pt x="1063" y="1594"/>
                </a:lnTo>
                <a:lnTo>
                  <a:pt x="1063" y="813"/>
                </a:lnTo>
                <a:lnTo>
                  <a:pt x="1032" y="657"/>
                </a:lnTo>
                <a:lnTo>
                  <a:pt x="969" y="532"/>
                </a:lnTo>
                <a:lnTo>
                  <a:pt x="907" y="438"/>
                </a:lnTo>
                <a:lnTo>
                  <a:pt x="782" y="344"/>
                </a:lnTo>
                <a:lnTo>
                  <a:pt x="250" y="32"/>
                </a:lnTo>
                <a:lnTo>
                  <a:pt x="1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3926963" y="2481381"/>
            <a:ext cx="32068" cy="1024806"/>
          </a:xfrm>
          <a:custGeom>
            <a:avLst/>
            <a:gdLst/>
            <a:ahLst/>
            <a:cxnLst/>
            <a:rect l="l" t="t" r="r" b="b"/>
            <a:pathLst>
              <a:path w="626" h="20005" extrusionOk="0">
                <a:moveTo>
                  <a:pt x="375" y="0"/>
                </a:moveTo>
                <a:lnTo>
                  <a:pt x="250" y="31"/>
                </a:lnTo>
                <a:lnTo>
                  <a:pt x="156" y="125"/>
                </a:lnTo>
                <a:lnTo>
                  <a:pt x="63" y="219"/>
                </a:lnTo>
                <a:lnTo>
                  <a:pt x="0" y="344"/>
                </a:lnTo>
                <a:lnTo>
                  <a:pt x="0" y="500"/>
                </a:lnTo>
                <a:lnTo>
                  <a:pt x="0" y="19755"/>
                </a:lnTo>
                <a:lnTo>
                  <a:pt x="31" y="19880"/>
                </a:lnTo>
                <a:lnTo>
                  <a:pt x="125" y="19974"/>
                </a:lnTo>
                <a:lnTo>
                  <a:pt x="250" y="20005"/>
                </a:lnTo>
                <a:lnTo>
                  <a:pt x="375" y="19974"/>
                </a:lnTo>
                <a:lnTo>
                  <a:pt x="469" y="19880"/>
                </a:lnTo>
                <a:lnTo>
                  <a:pt x="563" y="19786"/>
                </a:lnTo>
                <a:lnTo>
                  <a:pt x="594" y="19661"/>
                </a:lnTo>
                <a:lnTo>
                  <a:pt x="625" y="19505"/>
                </a:lnTo>
                <a:lnTo>
                  <a:pt x="625" y="250"/>
                </a:lnTo>
                <a:lnTo>
                  <a:pt x="594" y="125"/>
                </a:lnTo>
                <a:lnTo>
                  <a:pt x="500" y="31"/>
                </a:lnTo>
                <a:lnTo>
                  <a:pt x="3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31"/>
          <p:cNvGrpSpPr/>
          <p:nvPr/>
        </p:nvGrpSpPr>
        <p:grpSpPr>
          <a:xfrm>
            <a:off x="5043266" y="2232212"/>
            <a:ext cx="350431" cy="339887"/>
            <a:chOff x="3270675" y="841800"/>
            <a:chExt cx="497700" cy="482725"/>
          </a:xfrm>
        </p:grpSpPr>
        <p:sp>
          <p:nvSpPr>
            <p:cNvPr id="458" name="Google Shape;458;p31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1" name="Google Shape;461;p31"/>
          <p:cNvGrpSpPr/>
          <p:nvPr/>
        </p:nvGrpSpPr>
        <p:grpSpPr>
          <a:xfrm>
            <a:off x="5108796" y="3810240"/>
            <a:ext cx="219345" cy="227301"/>
            <a:chOff x="3357325" y="2093500"/>
            <a:chExt cx="311525" cy="322825"/>
          </a:xfrm>
        </p:grpSpPr>
        <p:sp>
          <p:nvSpPr>
            <p:cNvPr id="462" name="Google Shape;462;p31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5" name="Google Shape;465;p31"/>
          <p:cNvSpPr/>
          <p:nvPr/>
        </p:nvSpPr>
        <p:spPr>
          <a:xfrm>
            <a:off x="5061641" y="302153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66" name="Google Shape;466;p31"/>
          <p:cNvGrpSpPr/>
          <p:nvPr/>
        </p:nvGrpSpPr>
        <p:grpSpPr>
          <a:xfrm>
            <a:off x="5048850" y="1469846"/>
            <a:ext cx="339253" cy="308765"/>
            <a:chOff x="1492675" y="4420975"/>
            <a:chExt cx="481825" cy="438525"/>
          </a:xfrm>
        </p:grpSpPr>
        <p:sp>
          <p:nvSpPr>
            <p:cNvPr id="467" name="Google Shape;467;p31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/>
          <p:nvPr/>
        </p:nvSpPr>
        <p:spPr>
          <a:xfrm>
            <a:off x="3495100" y="1171850"/>
            <a:ext cx="5191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"/>
          <p:cNvSpPr/>
          <p:nvPr/>
        </p:nvSpPr>
        <p:spPr>
          <a:xfrm>
            <a:off x="4572000" y="2107375"/>
            <a:ext cx="4114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4572000" y="3041455"/>
            <a:ext cx="4114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3495100" y="3975525"/>
            <a:ext cx="5191800" cy="72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Electric Car Infographics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1" name="Google Shape;481;p32"/>
          <p:cNvGrpSpPr/>
          <p:nvPr/>
        </p:nvGrpSpPr>
        <p:grpSpPr>
          <a:xfrm>
            <a:off x="6210596" y="1205233"/>
            <a:ext cx="2476683" cy="622701"/>
            <a:chOff x="5990700" y="1272350"/>
            <a:chExt cx="2696150" cy="622701"/>
          </a:xfrm>
        </p:grpSpPr>
        <p:sp>
          <p:nvSpPr>
            <p:cNvPr id="482" name="Google Shape;482;p32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Eco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3" name="Google Shape;483;p32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one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4" name="Google Shape;484;p32"/>
          <p:cNvGrpSpPr/>
          <p:nvPr/>
        </p:nvGrpSpPr>
        <p:grpSpPr>
          <a:xfrm>
            <a:off x="6210596" y="2124056"/>
            <a:ext cx="2476683" cy="622691"/>
            <a:chOff x="5990700" y="2191173"/>
            <a:chExt cx="2696150" cy="622691"/>
          </a:xfrm>
        </p:grpSpPr>
        <p:sp>
          <p:nvSpPr>
            <p:cNvPr id="485" name="Google Shape;485;p32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Electric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6" name="Google Shape;486;p32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7" name="Google Shape;487;p32"/>
          <p:cNvGrpSpPr/>
          <p:nvPr/>
        </p:nvGrpSpPr>
        <p:grpSpPr>
          <a:xfrm>
            <a:off x="6210596" y="3042885"/>
            <a:ext cx="2476683" cy="685885"/>
            <a:chOff x="5990700" y="3110002"/>
            <a:chExt cx="2696150" cy="685885"/>
          </a:xfrm>
        </p:grpSpPr>
        <p:sp>
          <p:nvSpPr>
            <p:cNvPr id="488" name="Google Shape;488;p32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Efficient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9" name="Google Shape;489;p32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0" name="Google Shape;490;p32"/>
          <p:cNvGrpSpPr/>
          <p:nvPr/>
        </p:nvGrpSpPr>
        <p:grpSpPr>
          <a:xfrm>
            <a:off x="6210596" y="3975557"/>
            <a:ext cx="2476637" cy="689389"/>
            <a:chOff x="5990700" y="4042674"/>
            <a:chExt cx="2696100" cy="689389"/>
          </a:xfrm>
        </p:grpSpPr>
        <p:sp>
          <p:nvSpPr>
            <p:cNvPr id="491" name="Google Shape;491;p32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Fast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92" name="Google Shape;492;p32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3" name="Google Shape;493;p32"/>
          <p:cNvGrpSpPr/>
          <p:nvPr/>
        </p:nvGrpSpPr>
        <p:grpSpPr>
          <a:xfrm>
            <a:off x="457168" y="1980504"/>
            <a:ext cx="2880052" cy="1783650"/>
            <a:chOff x="1050475" y="2234999"/>
            <a:chExt cx="2286844" cy="1416270"/>
          </a:xfrm>
        </p:grpSpPr>
        <p:sp>
          <p:nvSpPr>
            <p:cNvPr id="494" name="Google Shape;494;p32"/>
            <p:cNvSpPr/>
            <p:nvPr/>
          </p:nvSpPr>
          <p:spPr>
            <a:xfrm>
              <a:off x="1625629" y="2643377"/>
              <a:ext cx="354569" cy="1007892"/>
            </a:xfrm>
            <a:custGeom>
              <a:avLst/>
              <a:gdLst/>
              <a:ahLst/>
              <a:cxnLst/>
              <a:rect l="l" t="t" r="r" b="b"/>
              <a:pathLst>
                <a:path w="6378" h="18130" extrusionOk="0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625629" y="2619028"/>
              <a:ext cx="33078" cy="67823"/>
            </a:xfrm>
            <a:custGeom>
              <a:avLst/>
              <a:gdLst/>
              <a:ahLst/>
              <a:cxnLst/>
              <a:rect l="l" t="t" r="r" b="b"/>
              <a:pathLst>
                <a:path w="595" h="1220" extrusionOk="0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200443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053075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053075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053075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2053075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098271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098271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2098271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098271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143467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143467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2143467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2143467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2188608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2188608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2188608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2188608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235527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2235527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2235527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235527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293059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2977512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2977512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2977512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2977512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024432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024432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024432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3024432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3069628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069628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069628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069628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114824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114824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114824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114824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159965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3159965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3159965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3159965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2103496" y="2301042"/>
              <a:ext cx="983543" cy="684677"/>
            </a:xfrm>
            <a:custGeom>
              <a:avLst/>
              <a:gdLst/>
              <a:ahLst/>
              <a:cxnLst/>
              <a:rect l="l" t="t" r="r" b="b"/>
              <a:pathLst>
                <a:path w="17692" h="12316" extrusionOk="0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2193833" y="2365362"/>
              <a:ext cx="802867" cy="556092"/>
            </a:xfrm>
            <a:custGeom>
              <a:avLst/>
              <a:gdLst/>
              <a:ahLst/>
              <a:cxnLst/>
              <a:rect l="l" t="t" r="r" b="b"/>
              <a:pathLst>
                <a:path w="14442" h="10003" extrusionOk="0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2499644" y="2426179"/>
              <a:ext cx="175561" cy="79942"/>
            </a:xfrm>
            <a:custGeom>
              <a:avLst/>
              <a:gdLst/>
              <a:ahLst/>
              <a:cxnLst/>
              <a:rect l="l" t="t" r="r" b="b"/>
              <a:pathLst>
                <a:path w="3158" h="1438" extrusionOk="0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2576139" y="2365362"/>
              <a:ext cx="20903" cy="76495"/>
            </a:xfrm>
            <a:custGeom>
              <a:avLst/>
              <a:gdLst/>
              <a:ahLst/>
              <a:cxnLst/>
              <a:rect l="l" t="t" r="r" b="b"/>
              <a:pathLst>
                <a:path w="376" h="1376" extrusionOk="0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2268549" y="2573831"/>
              <a:ext cx="279853" cy="217311"/>
            </a:xfrm>
            <a:custGeom>
              <a:avLst/>
              <a:gdLst/>
              <a:ahLst/>
              <a:cxnLst/>
              <a:rect l="l" t="t" r="r" b="b"/>
              <a:pathLst>
                <a:path w="5034" h="3909" extrusionOk="0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2631731" y="2573831"/>
              <a:ext cx="279797" cy="217311"/>
            </a:xfrm>
            <a:custGeom>
              <a:avLst/>
              <a:gdLst/>
              <a:ahLst/>
              <a:cxnLst/>
              <a:rect l="l" t="t" r="r" b="b"/>
              <a:pathLst>
                <a:path w="5033" h="3909" extrusionOk="0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2663029" y="2683347"/>
              <a:ext cx="215532" cy="215532"/>
            </a:xfrm>
            <a:custGeom>
              <a:avLst/>
              <a:gdLst/>
              <a:ahLst/>
              <a:cxnLst/>
              <a:rect l="l" t="t" r="r" b="b"/>
              <a:pathLst>
                <a:path w="3877" h="3877" extrusionOk="0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2202506" y="2234999"/>
              <a:ext cx="766398" cy="40027"/>
            </a:xfrm>
            <a:custGeom>
              <a:avLst/>
              <a:gdLst/>
              <a:ahLst/>
              <a:cxnLst/>
              <a:rect l="l" t="t" r="r" b="b"/>
              <a:pathLst>
                <a:path w="13786" h="720" extrusionOk="0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2280723" y="2274969"/>
              <a:ext cx="79998" cy="26128"/>
            </a:xfrm>
            <a:custGeom>
              <a:avLst/>
              <a:gdLst/>
              <a:ahLst/>
              <a:cxnLst/>
              <a:rect l="l" t="t" r="r" b="b"/>
              <a:pathLst>
                <a:path w="1439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2814183" y="2274969"/>
              <a:ext cx="78274" cy="26128"/>
            </a:xfrm>
            <a:custGeom>
              <a:avLst/>
              <a:gdLst/>
              <a:ahLst/>
              <a:cxnLst/>
              <a:rect l="l" t="t" r="r" b="b"/>
              <a:pathLst>
                <a:path w="140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226854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246489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2376286" y="2702471"/>
              <a:ext cx="331943" cy="72993"/>
            </a:xfrm>
            <a:custGeom>
              <a:avLst/>
              <a:gdLst/>
              <a:ahLst/>
              <a:cxnLst/>
              <a:rect l="l" t="t" r="r" b="b"/>
              <a:pathLst>
                <a:path w="5971" h="1313" extrusionOk="0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2230357" y="2719816"/>
              <a:ext cx="331943" cy="73049"/>
            </a:xfrm>
            <a:custGeom>
              <a:avLst/>
              <a:gdLst/>
              <a:ahLst/>
              <a:cxnLst/>
              <a:rect l="l" t="t" r="r" b="b"/>
              <a:pathLst>
                <a:path w="5971" h="1314" extrusionOk="0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1929716" y="2791084"/>
              <a:ext cx="1336333" cy="549143"/>
            </a:xfrm>
            <a:custGeom>
              <a:avLst/>
              <a:gdLst/>
              <a:ahLst/>
              <a:cxnLst/>
              <a:rect l="l" t="t" r="r" b="b"/>
              <a:pathLst>
                <a:path w="24038" h="9878" extrusionOk="0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1853277" y="3154211"/>
              <a:ext cx="1484042" cy="264231"/>
            </a:xfrm>
            <a:custGeom>
              <a:avLst/>
              <a:gdLst/>
              <a:ahLst/>
              <a:cxnLst/>
              <a:rect l="l" t="t" r="r" b="b"/>
              <a:pathLst>
                <a:path w="26695" h="4753" extrusionOk="0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2025279" y="2891872"/>
              <a:ext cx="175561" cy="173782"/>
            </a:xfrm>
            <a:custGeom>
              <a:avLst/>
              <a:gdLst/>
              <a:ahLst/>
              <a:cxnLst/>
              <a:rect l="l" t="t" r="r" b="b"/>
              <a:pathLst>
                <a:path w="3158" h="3126" extrusionOk="0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2053075" y="2907494"/>
              <a:ext cx="83500" cy="85223"/>
            </a:xfrm>
            <a:custGeom>
              <a:avLst/>
              <a:gdLst/>
              <a:ahLst/>
              <a:cxnLst/>
              <a:rect l="l" t="t" r="r" b="b"/>
              <a:pathLst>
                <a:path w="1502" h="1533" extrusionOk="0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996636" y="2891872"/>
              <a:ext cx="173838" cy="173782"/>
            </a:xfrm>
            <a:custGeom>
              <a:avLst/>
              <a:gdLst/>
              <a:ahLst/>
              <a:cxnLst/>
              <a:rect l="l" t="t" r="r" b="b"/>
              <a:pathLst>
                <a:path w="3127" h="3126" extrusionOk="0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022708" y="2907494"/>
              <a:ext cx="83444" cy="85223"/>
            </a:xfrm>
            <a:custGeom>
              <a:avLst/>
              <a:gdLst/>
              <a:ahLst/>
              <a:cxnLst/>
              <a:rect l="l" t="t" r="r" b="b"/>
              <a:pathLst>
                <a:path w="1501" h="1533" extrusionOk="0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240753" y="2928341"/>
              <a:ext cx="686456" cy="225928"/>
            </a:xfrm>
            <a:custGeom>
              <a:avLst/>
              <a:gdLst/>
              <a:ahLst/>
              <a:cxnLst/>
              <a:rect l="l" t="t" r="r" b="b"/>
              <a:pathLst>
                <a:path w="12348" h="4064" extrusionOk="0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2240753" y="2928341"/>
              <a:ext cx="686456" cy="43473"/>
            </a:xfrm>
            <a:custGeom>
              <a:avLst/>
              <a:gdLst/>
              <a:ahLst/>
              <a:cxnLst/>
              <a:rect l="l" t="t" r="r" b="b"/>
              <a:pathLst>
                <a:path w="12348" h="782" extrusionOk="0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2240753" y="2985656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2240753" y="3043027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2240753" y="3102121"/>
              <a:ext cx="686456" cy="45197"/>
            </a:xfrm>
            <a:custGeom>
              <a:avLst/>
              <a:gdLst/>
              <a:ahLst/>
              <a:cxnLst/>
              <a:rect l="l" t="t" r="r" b="b"/>
              <a:pathLst>
                <a:path w="12348" h="813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2160812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2565687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896695" y="3154211"/>
              <a:ext cx="311096" cy="109573"/>
            </a:xfrm>
            <a:custGeom>
              <a:avLst/>
              <a:gdLst/>
              <a:ahLst/>
              <a:cxnLst/>
              <a:rect l="l" t="t" r="r" b="b"/>
              <a:pathLst>
                <a:path w="5596" h="1971" extrusionOk="0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2497921" y="3154211"/>
              <a:ext cx="722925" cy="109573"/>
            </a:xfrm>
            <a:custGeom>
              <a:avLst/>
              <a:gdLst/>
              <a:ahLst/>
              <a:cxnLst/>
              <a:rect l="l" t="t" r="r" b="b"/>
              <a:pathLst>
                <a:path w="13004" h="1971" extrusionOk="0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2431878" y="3227203"/>
              <a:ext cx="326773" cy="165165"/>
            </a:xfrm>
            <a:custGeom>
              <a:avLst/>
              <a:gdLst/>
              <a:ahLst/>
              <a:cxnLst/>
              <a:rect l="l" t="t" r="r" b="b"/>
              <a:pathLst>
                <a:path w="5878" h="2971" extrusionOk="0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050475" y="2525188"/>
              <a:ext cx="575216" cy="1113907"/>
            </a:xfrm>
            <a:custGeom>
              <a:avLst/>
              <a:gdLst/>
              <a:ahLst/>
              <a:cxnLst/>
              <a:rect l="l" t="t" r="r" b="b"/>
              <a:pathLst>
                <a:path w="10347" h="20037" extrusionOk="0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050475" y="3049976"/>
              <a:ext cx="575216" cy="596063"/>
            </a:xfrm>
            <a:custGeom>
              <a:avLst/>
              <a:gdLst/>
              <a:ahLst/>
              <a:cxnLst/>
              <a:rect l="l" t="t" r="r" b="b"/>
              <a:pathLst>
                <a:path w="10347" h="10722" extrusionOk="0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1243323" y="3135143"/>
              <a:ext cx="173838" cy="427506"/>
            </a:xfrm>
            <a:custGeom>
              <a:avLst/>
              <a:gdLst/>
              <a:ahLst/>
              <a:cxnLst/>
              <a:rect l="l" t="t" r="r" b="b"/>
              <a:pathLst>
                <a:path w="3127" h="7690" extrusionOk="0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1198183" y="2864021"/>
              <a:ext cx="278074" cy="83500"/>
            </a:xfrm>
            <a:custGeom>
              <a:avLst/>
              <a:gdLst/>
              <a:ahLst/>
              <a:cxnLst/>
              <a:rect l="l" t="t" r="r" b="b"/>
              <a:pathLst>
                <a:path w="5002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1198183" y="2759786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1198183" y="2655551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32"/>
          <p:cNvSpPr/>
          <p:nvPr/>
        </p:nvSpPr>
        <p:spPr>
          <a:xfrm>
            <a:off x="3370213" y="3526120"/>
            <a:ext cx="1258169" cy="1205968"/>
          </a:xfrm>
          <a:custGeom>
            <a:avLst/>
            <a:gdLst/>
            <a:ahLst/>
            <a:cxnLst/>
            <a:rect l="l" t="t" r="r" b="b"/>
            <a:pathLst>
              <a:path w="22632" h="21693" extrusionOk="0">
                <a:moveTo>
                  <a:pt x="10316" y="0"/>
                </a:moveTo>
                <a:lnTo>
                  <a:pt x="9816" y="500"/>
                </a:lnTo>
                <a:lnTo>
                  <a:pt x="9284" y="969"/>
                </a:lnTo>
                <a:lnTo>
                  <a:pt x="8722" y="1407"/>
                </a:lnTo>
                <a:lnTo>
                  <a:pt x="8159" y="1813"/>
                </a:lnTo>
                <a:lnTo>
                  <a:pt x="7565" y="2219"/>
                </a:lnTo>
                <a:lnTo>
                  <a:pt x="6940" y="2563"/>
                </a:lnTo>
                <a:lnTo>
                  <a:pt x="6315" y="2907"/>
                </a:lnTo>
                <a:lnTo>
                  <a:pt x="5690" y="3220"/>
                </a:lnTo>
                <a:lnTo>
                  <a:pt x="5002" y="3501"/>
                </a:lnTo>
                <a:lnTo>
                  <a:pt x="4346" y="3751"/>
                </a:lnTo>
                <a:lnTo>
                  <a:pt x="3658" y="3939"/>
                </a:lnTo>
                <a:lnTo>
                  <a:pt x="2939" y="4126"/>
                </a:lnTo>
                <a:lnTo>
                  <a:pt x="2220" y="4282"/>
                </a:lnTo>
                <a:lnTo>
                  <a:pt x="1501" y="4407"/>
                </a:lnTo>
                <a:lnTo>
                  <a:pt x="751" y="4470"/>
                </a:lnTo>
                <a:lnTo>
                  <a:pt x="1" y="4501"/>
                </a:lnTo>
                <a:lnTo>
                  <a:pt x="1" y="21693"/>
                </a:lnTo>
                <a:lnTo>
                  <a:pt x="845" y="21693"/>
                </a:lnTo>
                <a:lnTo>
                  <a:pt x="1658" y="21661"/>
                </a:lnTo>
                <a:lnTo>
                  <a:pt x="2470" y="21599"/>
                </a:lnTo>
                <a:lnTo>
                  <a:pt x="3283" y="21536"/>
                </a:lnTo>
                <a:lnTo>
                  <a:pt x="4064" y="21443"/>
                </a:lnTo>
                <a:lnTo>
                  <a:pt x="4877" y="21318"/>
                </a:lnTo>
                <a:lnTo>
                  <a:pt x="5658" y="21193"/>
                </a:lnTo>
                <a:lnTo>
                  <a:pt x="6440" y="21036"/>
                </a:lnTo>
                <a:lnTo>
                  <a:pt x="7221" y="20849"/>
                </a:lnTo>
                <a:lnTo>
                  <a:pt x="8003" y="20661"/>
                </a:lnTo>
                <a:lnTo>
                  <a:pt x="8753" y="20474"/>
                </a:lnTo>
                <a:lnTo>
                  <a:pt x="9503" y="20224"/>
                </a:lnTo>
                <a:lnTo>
                  <a:pt x="10253" y="20005"/>
                </a:lnTo>
                <a:lnTo>
                  <a:pt x="11004" y="19724"/>
                </a:lnTo>
                <a:lnTo>
                  <a:pt x="11722" y="19442"/>
                </a:lnTo>
                <a:lnTo>
                  <a:pt x="12441" y="19161"/>
                </a:lnTo>
                <a:lnTo>
                  <a:pt x="13160" y="18848"/>
                </a:lnTo>
                <a:lnTo>
                  <a:pt x="13879" y="18504"/>
                </a:lnTo>
                <a:lnTo>
                  <a:pt x="15255" y="17817"/>
                </a:lnTo>
                <a:lnTo>
                  <a:pt x="16599" y="17035"/>
                </a:lnTo>
                <a:lnTo>
                  <a:pt x="17880" y="16223"/>
                </a:lnTo>
                <a:lnTo>
                  <a:pt x="19130" y="15316"/>
                </a:lnTo>
                <a:lnTo>
                  <a:pt x="20349" y="14378"/>
                </a:lnTo>
                <a:lnTo>
                  <a:pt x="21537" y="13378"/>
                </a:lnTo>
                <a:lnTo>
                  <a:pt x="22631" y="12347"/>
                </a:lnTo>
                <a:lnTo>
                  <a:pt x="1031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2"/>
          <p:cNvSpPr/>
          <p:nvPr/>
        </p:nvSpPr>
        <p:spPr>
          <a:xfrm>
            <a:off x="3957541" y="2938792"/>
            <a:ext cx="1207747" cy="1258114"/>
          </a:xfrm>
          <a:custGeom>
            <a:avLst/>
            <a:gdLst/>
            <a:ahLst/>
            <a:cxnLst/>
            <a:rect l="l" t="t" r="r" b="b"/>
            <a:pathLst>
              <a:path w="21725" h="22631" extrusionOk="0">
                <a:moveTo>
                  <a:pt x="4127" y="0"/>
                </a:moveTo>
                <a:lnTo>
                  <a:pt x="4096" y="719"/>
                </a:lnTo>
                <a:lnTo>
                  <a:pt x="4033" y="1469"/>
                </a:lnTo>
                <a:lnTo>
                  <a:pt x="3939" y="2188"/>
                </a:lnTo>
                <a:lnTo>
                  <a:pt x="3814" y="2907"/>
                </a:lnTo>
                <a:lnTo>
                  <a:pt x="3658" y="3595"/>
                </a:lnTo>
                <a:lnTo>
                  <a:pt x="3470" y="4282"/>
                </a:lnTo>
                <a:lnTo>
                  <a:pt x="3252" y="4970"/>
                </a:lnTo>
                <a:lnTo>
                  <a:pt x="3002" y="5626"/>
                </a:lnTo>
                <a:lnTo>
                  <a:pt x="2720" y="6283"/>
                </a:lnTo>
                <a:lnTo>
                  <a:pt x="2408" y="6908"/>
                </a:lnTo>
                <a:lnTo>
                  <a:pt x="2095" y="7502"/>
                </a:lnTo>
                <a:lnTo>
                  <a:pt x="1720" y="8096"/>
                </a:lnTo>
                <a:lnTo>
                  <a:pt x="1314" y="8690"/>
                </a:lnTo>
                <a:lnTo>
                  <a:pt x="907" y="9252"/>
                </a:lnTo>
                <a:lnTo>
                  <a:pt x="470" y="9784"/>
                </a:lnTo>
                <a:lnTo>
                  <a:pt x="1" y="10284"/>
                </a:lnTo>
                <a:lnTo>
                  <a:pt x="12348" y="22630"/>
                </a:lnTo>
                <a:lnTo>
                  <a:pt x="13410" y="21505"/>
                </a:lnTo>
                <a:lnTo>
                  <a:pt x="14411" y="20349"/>
                </a:lnTo>
                <a:lnTo>
                  <a:pt x="15348" y="19130"/>
                </a:lnTo>
                <a:lnTo>
                  <a:pt x="16223" y="17879"/>
                </a:lnTo>
                <a:lnTo>
                  <a:pt x="17067" y="16566"/>
                </a:lnTo>
                <a:lnTo>
                  <a:pt x="17818" y="15222"/>
                </a:lnTo>
                <a:lnTo>
                  <a:pt x="18537" y="13847"/>
                </a:lnTo>
                <a:lnTo>
                  <a:pt x="18849" y="13159"/>
                </a:lnTo>
                <a:lnTo>
                  <a:pt x="19162" y="12441"/>
                </a:lnTo>
                <a:lnTo>
                  <a:pt x="19474" y="11722"/>
                </a:lnTo>
                <a:lnTo>
                  <a:pt x="19756" y="10971"/>
                </a:lnTo>
                <a:lnTo>
                  <a:pt x="20006" y="10252"/>
                </a:lnTo>
                <a:lnTo>
                  <a:pt x="20256" y="9502"/>
                </a:lnTo>
                <a:lnTo>
                  <a:pt x="20474" y="8752"/>
                </a:lnTo>
                <a:lnTo>
                  <a:pt x="20693" y="7971"/>
                </a:lnTo>
                <a:lnTo>
                  <a:pt x="20881" y="7221"/>
                </a:lnTo>
                <a:lnTo>
                  <a:pt x="21037" y="6439"/>
                </a:lnTo>
                <a:lnTo>
                  <a:pt x="21193" y="5658"/>
                </a:lnTo>
                <a:lnTo>
                  <a:pt x="21318" y="4845"/>
                </a:lnTo>
                <a:lnTo>
                  <a:pt x="21443" y="4064"/>
                </a:lnTo>
                <a:lnTo>
                  <a:pt x="21537" y="3251"/>
                </a:lnTo>
                <a:lnTo>
                  <a:pt x="21600" y="2438"/>
                </a:lnTo>
                <a:lnTo>
                  <a:pt x="21662" y="1625"/>
                </a:lnTo>
                <a:lnTo>
                  <a:pt x="21694" y="813"/>
                </a:lnTo>
                <a:lnTo>
                  <a:pt x="21725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4134824" y="3677275"/>
            <a:ext cx="276350" cy="257226"/>
          </a:xfrm>
          <a:custGeom>
            <a:avLst/>
            <a:gdLst/>
            <a:ahLst/>
            <a:cxnLst/>
            <a:rect l="l" t="t" r="r" b="b"/>
            <a:pathLst>
              <a:path w="4971" h="4627" extrusionOk="0">
                <a:moveTo>
                  <a:pt x="0" y="0"/>
                </a:moveTo>
                <a:lnTo>
                  <a:pt x="750" y="4189"/>
                </a:lnTo>
                <a:lnTo>
                  <a:pt x="4970" y="4627"/>
                </a:lnTo>
                <a:lnTo>
                  <a:pt x="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3952371" y="1658122"/>
            <a:ext cx="1212917" cy="1259837"/>
          </a:xfrm>
          <a:custGeom>
            <a:avLst/>
            <a:gdLst/>
            <a:ahLst/>
            <a:cxnLst/>
            <a:rect l="l" t="t" r="r" b="b"/>
            <a:pathLst>
              <a:path w="21818" h="22662" extrusionOk="0">
                <a:moveTo>
                  <a:pt x="12441" y="0"/>
                </a:moveTo>
                <a:lnTo>
                  <a:pt x="0" y="12441"/>
                </a:lnTo>
                <a:lnTo>
                  <a:pt x="469" y="12972"/>
                </a:lnTo>
                <a:lnTo>
                  <a:pt x="907" y="13504"/>
                </a:lnTo>
                <a:lnTo>
                  <a:pt x="1313" y="14035"/>
                </a:lnTo>
                <a:lnTo>
                  <a:pt x="1719" y="14629"/>
                </a:lnTo>
                <a:lnTo>
                  <a:pt x="2094" y="15191"/>
                </a:lnTo>
                <a:lnTo>
                  <a:pt x="2438" y="15817"/>
                </a:lnTo>
                <a:lnTo>
                  <a:pt x="2751" y="16442"/>
                </a:lnTo>
                <a:lnTo>
                  <a:pt x="3032" y="17067"/>
                </a:lnTo>
                <a:lnTo>
                  <a:pt x="3282" y="17723"/>
                </a:lnTo>
                <a:lnTo>
                  <a:pt x="3501" y="18380"/>
                </a:lnTo>
                <a:lnTo>
                  <a:pt x="3720" y="19067"/>
                </a:lnTo>
                <a:lnTo>
                  <a:pt x="3876" y="19755"/>
                </a:lnTo>
                <a:lnTo>
                  <a:pt x="4001" y="20474"/>
                </a:lnTo>
                <a:lnTo>
                  <a:pt x="4095" y="21193"/>
                </a:lnTo>
                <a:lnTo>
                  <a:pt x="4157" y="21912"/>
                </a:lnTo>
                <a:lnTo>
                  <a:pt x="4220" y="22662"/>
                </a:lnTo>
                <a:lnTo>
                  <a:pt x="21818" y="22662"/>
                </a:lnTo>
                <a:lnTo>
                  <a:pt x="21787" y="21818"/>
                </a:lnTo>
                <a:lnTo>
                  <a:pt x="21755" y="21005"/>
                </a:lnTo>
                <a:lnTo>
                  <a:pt x="21693" y="20193"/>
                </a:lnTo>
                <a:lnTo>
                  <a:pt x="21630" y="19380"/>
                </a:lnTo>
                <a:lnTo>
                  <a:pt x="21536" y="18567"/>
                </a:lnTo>
                <a:lnTo>
                  <a:pt x="21411" y="17786"/>
                </a:lnTo>
                <a:lnTo>
                  <a:pt x="21286" y="17004"/>
                </a:lnTo>
                <a:lnTo>
                  <a:pt x="21130" y="16192"/>
                </a:lnTo>
                <a:lnTo>
                  <a:pt x="20974" y="15441"/>
                </a:lnTo>
                <a:lnTo>
                  <a:pt x="20786" y="14660"/>
                </a:lnTo>
                <a:lnTo>
                  <a:pt x="20567" y="13910"/>
                </a:lnTo>
                <a:lnTo>
                  <a:pt x="20349" y="13128"/>
                </a:lnTo>
                <a:lnTo>
                  <a:pt x="20099" y="12410"/>
                </a:lnTo>
                <a:lnTo>
                  <a:pt x="19849" y="11659"/>
                </a:lnTo>
                <a:lnTo>
                  <a:pt x="19567" y="10940"/>
                </a:lnTo>
                <a:lnTo>
                  <a:pt x="19255" y="10190"/>
                </a:lnTo>
                <a:lnTo>
                  <a:pt x="18942" y="9503"/>
                </a:lnTo>
                <a:lnTo>
                  <a:pt x="18630" y="8784"/>
                </a:lnTo>
                <a:lnTo>
                  <a:pt x="17911" y="7408"/>
                </a:lnTo>
                <a:lnTo>
                  <a:pt x="17160" y="6064"/>
                </a:lnTo>
                <a:lnTo>
                  <a:pt x="16316" y="4751"/>
                </a:lnTo>
                <a:lnTo>
                  <a:pt x="15441" y="3501"/>
                </a:lnTo>
                <a:lnTo>
                  <a:pt x="14504" y="2282"/>
                </a:lnTo>
                <a:lnTo>
                  <a:pt x="13503" y="1126"/>
                </a:lnTo>
                <a:lnTo>
                  <a:pt x="12441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4428460" y="2898821"/>
            <a:ext cx="378863" cy="147765"/>
          </a:xfrm>
          <a:custGeom>
            <a:avLst/>
            <a:gdLst/>
            <a:ahLst/>
            <a:cxnLst/>
            <a:rect l="l" t="t" r="r" b="b"/>
            <a:pathLst>
              <a:path w="6815" h="2658" extrusionOk="0">
                <a:moveTo>
                  <a:pt x="6815" y="0"/>
                </a:moveTo>
                <a:lnTo>
                  <a:pt x="1" y="188"/>
                </a:lnTo>
                <a:lnTo>
                  <a:pt x="3470" y="2657"/>
                </a:lnTo>
                <a:lnTo>
                  <a:pt x="6815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3370213" y="1122939"/>
            <a:ext cx="1258169" cy="1212917"/>
          </a:xfrm>
          <a:custGeom>
            <a:avLst/>
            <a:gdLst/>
            <a:ahLst/>
            <a:cxnLst/>
            <a:rect l="l" t="t" r="r" b="b"/>
            <a:pathLst>
              <a:path w="22632" h="21818" extrusionOk="0">
                <a:moveTo>
                  <a:pt x="1" y="0"/>
                </a:moveTo>
                <a:lnTo>
                  <a:pt x="1" y="17410"/>
                </a:lnTo>
                <a:lnTo>
                  <a:pt x="751" y="17442"/>
                </a:lnTo>
                <a:lnTo>
                  <a:pt x="1470" y="17535"/>
                </a:lnTo>
                <a:lnTo>
                  <a:pt x="2189" y="17629"/>
                </a:lnTo>
                <a:lnTo>
                  <a:pt x="2908" y="17785"/>
                </a:lnTo>
                <a:lnTo>
                  <a:pt x="3596" y="17973"/>
                </a:lnTo>
                <a:lnTo>
                  <a:pt x="4283" y="18161"/>
                </a:lnTo>
                <a:lnTo>
                  <a:pt x="4940" y="18411"/>
                </a:lnTo>
                <a:lnTo>
                  <a:pt x="5596" y="18692"/>
                </a:lnTo>
                <a:lnTo>
                  <a:pt x="6252" y="18973"/>
                </a:lnTo>
                <a:lnTo>
                  <a:pt x="6878" y="19286"/>
                </a:lnTo>
                <a:lnTo>
                  <a:pt x="7471" y="19661"/>
                </a:lnTo>
                <a:lnTo>
                  <a:pt x="8065" y="20036"/>
                </a:lnTo>
                <a:lnTo>
                  <a:pt x="8628" y="20442"/>
                </a:lnTo>
                <a:lnTo>
                  <a:pt x="9159" y="20880"/>
                </a:lnTo>
                <a:lnTo>
                  <a:pt x="9691" y="21318"/>
                </a:lnTo>
                <a:lnTo>
                  <a:pt x="10191" y="21818"/>
                </a:lnTo>
                <a:lnTo>
                  <a:pt x="22631" y="9377"/>
                </a:lnTo>
                <a:lnTo>
                  <a:pt x="21537" y="8314"/>
                </a:lnTo>
                <a:lnTo>
                  <a:pt x="20349" y="7314"/>
                </a:lnTo>
                <a:lnTo>
                  <a:pt x="19130" y="6377"/>
                </a:lnTo>
                <a:lnTo>
                  <a:pt x="17880" y="5470"/>
                </a:lnTo>
                <a:lnTo>
                  <a:pt x="16599" y="4657"/>
                </a:lnTo>
                <a:lnTo>
                  <a:pt x="15255" y="3876"/>
                </a:lnTo>
                <a:lnTo>
                  <a:pt x="13879" y="3188"/>
                </a:lnTo>
                <a:lnTo>
                  <a:pt x="13160" y="2844"/>
                </a:lnTo>
                <a:lnTo>
                  <a:pt x="12441" y="2532"/>
                </a:lnTo>
                <a:lnTo>
                  <a:pt x="11722" y="2251"/>
                </a:lnTo>
                <a:lnTo>
                  <a:pt x="11004" y="1969"/>
                </a:lnTo>
                <a:lnTo>
                  <a:pt x="10253" y="1719"/>
                </a:lnTo>
                <a:lnTo>
                  <a:pt x="9503" y="1469"/>
                </a:lnTo>
                <a:lnTo>
                  <a:pt x="8753" y="1250"/>
                </a:lnTo>
                <a:lnTo>
                  <a:pt x="8003" y="1031"/>
                </a:lnTo>
                <a:lnTo>
                  <a:pt x="7221" y="844"/>
                </a:lnTo>
                <a:lnTo>
                  <a:pt x="6440" y="656"/>
                </a:lnTo>
                <a:lnTo>
                  <a:pt x="5658" y="531"/>
                </a:lnTo>
                <a:lnTo>
                  <a:pt x="4877" y="375"/>
                </a:lnTo>
                <a:lnTo>
                  <a:pt x="4064" y="281"/>
                </a:lnTo>
                <a:lnTo>
                  <a:pt x="3283" y="188"/>
                </a:lnTo>
                <a:lnTo>
                  <a:pt x="2470" y="94"/>
                </a:lnTo>
                <a:lnTo>
                  <a:pt x="1658" y="31"/>
                </a:lnTo>
                <a:lnTo>
                  <a:pt x="845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4108751" y="1894443"/>
            <a:ext cx="265899" cy="271125"/>
          </a:xfrm>
          <a:custGeom>
            <a:avLst/>
            <a:gdLst/>
            <a:ahLst/>
            <a:cxnLst/>
            <a:rect l="l" t="t" r="r" b="b"/>
            <a:pathLst>
              <a:path w="4783" h="4877" extrusionOk="0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32"/>
          <p:cNvGrpSpPr/>
          <p:nvPr/>
        </p:nvGrpSpPr>
        <p:grpSpPr>
          <a:xfrm>
            <a:off x="3664751" y="3975558"/>
            <a:ext cx="360868" cy="367261"/>
            <a:chOff x="-65144125" y="4094450"/>
            <a:chExt cx="311900" cy="317425"/>
          </a:xfrm>
        </p:grpSpPr>
        <p:sp>
          <p:nvSpPr>
            <p:cNvPr id="582" name="Google Shape;582;p32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2"/>
          <p:cNvSpPr/>
          <p:nvPr/>
        </p:nvSpPr>
        <p:spPr>
          <a:xfrm>
            <a:off x="4387467" y="3262188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4496575" y="2205875"/>
            <a:ext cx="193851" cy="484624"/>
          </a:xfrm>
          <a:custGeom>
            <a:avLst/>
            <a:gdLst/>
            <a:ahLst/>
            <a:cxnLst/>
            <a:rect l="l" t="t" r="r" b="b"/>
            <a:pathLst>
              <a:path w="3126" h="7690" extrusionOk="0">
                <a:moveTo>
                  <a:pt x="2470" y="0"/>
                </a:moveTo>
                <a:lnTo>
                  <a:pt x="0" y="4408"/>
                </a:lnTo>
                <a:lnTo>
                  <a:pt x="1438" y="4377"/>
                </a:lnTo>
                <a:lnTo>
                  <a:pt x="625" y="7690"/>
                </a:lnTo>
                <a:lnTo>
                  <a:pt x="3126" y="3314"/>
                </a:lnTo>
                <a:lnTo>
                  <a:pt x="1657" y="3376"/>
                </a:lnTo>
                <a:lnTo>
                  <a:pt x="24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3664738" y="1633275"/>
            <a:ext cx="502913" cy="211223"/>
          </a:xfrm>
          <a:custGeom>
            <a:avLst/>
            <a:gdLst/>
            <a:ahLst/>
            <a:cxnLst/>
            <a:rect l="l" t="t" r="r" b="b"/>
            <a:pathLst>
              <a:path w="7534" h="3158" extrusionOk="0">
                <a:moveTo>
                  <a:pt x="4002" y="0"/>
                </a:moveTo>
                <a:lnTo>
                  <a:pt x="3752" y="32"/>
                </a:lnTo>
                <a:lnTo>
                  <a:pt x="3470" y="94"/>
                </a:lnTo>
                <a:lnTo>
                  <a:pt x="3220" y="157"/>
                </a:lnTo>
                <a:lnTo>
                  <a:pt x="3001" y="250"/>
                </a:lnTo>
                <a:lnTo>
                  <a:pt x="2564" y="469"/>
                </a:lnTo>
                <a:lnTo>
                  <a:pt x="2189" y="719"/>
                </a:lnTo>
                <a:lnTo>
                  <a:pt x="2032" y="844"/>
                </a:lnTo>
                <a:lnTo>
                  <a:pt x="1907" y="969"/>
                </a:lnTo>
                <a:lnTo>
                  <a:pt x="1782" y="1126"/>
                </a:lnTo>
                <a:lnTo>
                  <a:pt x="1689" y="1282"/>
                </a:lnTo>
                <a:lnTo>
                  <a:pt x="1626" y="1470"/>
                </a:lnTo>
                <a:lnTo>
                  <a:pt x="1595" y="1657"/>
                </a:lnTo>
                <a:lnTo>
                  <a:pt x="1564" y="1782"/>
                </a:lnTo>
                <a:lnTo>
                  <a:pt x="1189" y="1876"/>
                </a:lnTo>
                <a:lnTo>
                  <a:pt x="782" y="2032"/>
                </a:lnTo>
                <a:lnTo>
                  <a:pt x="376" y="2220"/>
                </a:lnTo>
                <a:lnTo>
                  <a:pt x="95" y="2407"/>
                </a:lnTo>
                <a:lnTo>
                  <a:pt x="32" y="2438"/>
                </a:lnTo>
                <a:lnTo>
                  <a:pt x="1" y="2501"/>
                </a:lnTo>
                <a:lnTo>
                  <a:pt x="32" y="2564"/>
                </a:lnTo>
                <a:lnTo>
                  <a:pt x="32" y="2626"/>
                </a:lnTo>
                <a:lnTo>
                  <a:pt x="95" y="2657"/>
                </a:lnTo>
                <a:lnTo>
                  <a:pt x="157" y="2689"/>
                </a:lnTo>
                <a:lnTo>
                  <a:pt x="220" y="2689"/>
                </a:lnTo>
                <a:lnTo>
                  <a:pt x="251" y="2657"/>
                </a:lnTo>
                <a:lnTo>
                  <a:pt x="595" y="2407"/>
                </a:lnTo>
                <a:lnTo>
                  <a:pt x="938" y="2188"/>
                </a:lnTo>
                <a:lnTo>
                  <a:pt x="1345" y="2001"/>
                </a:lnTo>
                <a:lnTo>
                  <a:pt x="1751" y="1813"/>
                </a:lnTo>
                <a:lnTo>
                  <a:pt x="2158" y="1657"/>
                </a:lnTo>
                <a:lnTo>
                  <a:pt x="2564" y="1532"/>
                </a:lnTo>
                <a:lnTo>
                  <a:pt x="2970" y="1438"/>
                </a:lnTo>
                <a:lnTo>
                  <a:pt x="3377" y="1344"/>
                </a:lnTo>
                <a:lnTo>
                  <a:pt x="3845" y="1282"/>
                </a:lnTo>
                <a:lnTo>
                  <a:pt x="4283" y="1251"/>
                </a:lnTo>
                <a:lnTo>
                  <a:pt x="5002" y="1251"/>
                </a:lnTo>
                <a:lnTo>
                  <a:pt x="5471" y="1313"/>
                </a:lnTo>
                <a:lnTo>
                  <a:pt x="5658" y="1344"/>
                </a:lnTo>
                <a:lnTo>
                  <a:pt x="5283" y="1313"/>
                </a:lnTo>
                <a:lnTo>
                  <a:pt x="4908" y="1282"/>
                </a:lnTo>
                <a:lnTo>
                  <a:pt x="4564" y="1313"/>
                </a:lnTo>
                <a:lnTo>
                  <a:pt x="4189" y="1344"/>
                </a:lnTo>
                <a:lnTo>
                  <a:pt x="3502" y="1470"/>
                </a:lnTo>
                <a:lnTo>
                  <a:pt x="2876" y="1595"/>
                </a:lnTo>
                <a:lnTo>
                  <a:pt x="2376" y="1782"/>
                </a:lnTo>
                <a:lnTo>
                  <a:pt x="1939" y="1907"/>
                </a:lnTo>
                <a:lnTo>
                  <a:pt x="1595" y="2063"/>
                </a:lnTo>
                <a:lnTo>
                  <a:pt x="1626" y="2157"/>
                </a:lnTo>
                <a:lnTo>
                  <a:pt x="1720" y="2345"/>
                </a:lnTo>
                <a:lnTo>
                  <a:pt x="1907" y="2626"/>
                </a:lnTo>
                <a:lnTo>
                  <a:pt x="2032" y="2751"/>
                </a:lnTo>
                <a:lnTo>
                  <a:pt x="2189" y="2876"/>
                </a:lnTo>
                <a:lnTo>
                  <a:pt x="2345" y="3001"/>
                </a:lnTo>
                <a:lnTo>
                  <a:pt x="2533" y="3095"/>
                </a:lnTo>
                <a:lnTo>
                  <a:pt x="2751" y="3126"/>
                </a:lnTo>
                <a:lnTo>
                  <a:pt x="3001" y="3157"/>
                </a:lnTo>
                <a:lnTo>
                  <a:pt x="3283" y="3095"/>
                </a:lnTo>
                <a:lnTo>
                  <a:pt x="3595" y="3001"/>
                </a:lnTo>
                <a:lnTo>
                  <a:pt x="3939" y="2845"/>
                </a:lnTo>
                <a:lnTo>
                  <a:pt x="4314" y="2626"/>
                </a:lnTo>
                <a:lnTo>
                  <a:pt x="4689" y="2376"/>
                </a:lnTo>
                <a:lnTo>
                  <a:pt x="5033" y="2157"/>
                </a:lnTo>
                <a:lnTo>
                  <a:pt x="5377" y="2001"/>
                </a:lnTo>
                <a:lnTo>
                  <a:pt x="5690" y="1845"/>
                </a:lnTo>
                <a:lnTo>
                  <a:pt x="5971" y="1751"/>
                </a:lnTo>
                <a:lnTo>
                  <a:pt x="6252" y="1657"/>
                </a:lnTo>
                <a:lnTo>
                  <a:pt x="6690" y="1595"/>
                </a:lnTo>
                <a:lnTo>
                  <a:pt x="7065" y="1563"/>
                </a:lnTo>
                <a:lnTo>
                  <a:pt x="7315" y="1595"/>
                </a:lnTo>
                <a:lnTo>
                  <a:pt x="7534" y="1657"/>
                </a:lnTo>
                <a:lnTo>
                  <a:pt x="7096" y="1282"/>
                </a:lnTo>
                <a:lnTo>
                  <a:pt x="6690" y="969"/>
                </a:lnTo>
                <a:lnTo>
                  <a:pt x="6283" y="688"/>
                </a:lnTo>
                <a:lnTo>
                  <a:pt x="5908" y="469"/>
                </a:lnTo>
                <a:lnTo>
                  <a:pt x="5565" y="313"/>
                </a:lnTo>
                <a:lnTo>
                  <a:pt x="5221" y="157"/>
                </a:lnTo>
                <a:lnTo>
                  <a:pt x="4908" y="63"/>
                </a:lnTo>
                <a:lnTo>
                  <a:pt x="4596" y="32"/>
                </a:lnTo>
                <a:lnTo>
                  <a:pt x="4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2317</Words>
  <Application>Microsoft Office PowerPoint</Application>
  <PresentationFormat>On-screen Show (16:9)</PresentationFormat>
  <Paragraphs>398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Fira Sans</vt:lpstr>
      <vt:lpstr>Fira Sans Extra Condensed Medium</vt:lpstr>
      <vt:lpstr>Arial</vt:lpstr>
      <vt:lpstr>Fira Sans Medium</vt:lpstr>
      <vt:lpstr>Proxima Nova</vt:lpstr>
      <vt:lpstr>Proxima Nova Semibold</vt:lpstr>
      <vt:lpstr>Roboto</vt:lpstr>
      <vt:lpstr>Cambria Math</vt:lpstr>
      <vt:lpstr>Century Gothic</vt:lpstr>
      <vt:lpstr>Eras Bold ITC</vt:lpstr>
      <vt:lpstr>Leelawadee</vt:lpstr>
      <vt:lpstr>Simple Light</vt:lpstr>
      <vt:lpstr>Electric Car Infographics by Slidesgo</vt:lpstr>
      <vt:lpstr>Slidesgo Final Pages</vt:lpstr>
      <vt:lpstr>PowerPoint Presentation</vt:lpstr>
      <vt:lpstr>India gears up to attain 30% market penetration of electric vehicles by 2030</vt:lpstr>
      <vt:lpstr>Problem Statement</vt:lpstr>
      <vt:lpstr>Problem Description</vt:lpstr>
      <vt:lpstr>Problem Description</vt:lpstr>
      <vt:lpstr>Electric Car Infographics</vt:lpstr>
      <vt:lpstr>Electric Car Infographics</vt:lpstr>
      <vt:lpstr>Electric Car Infographics</vt:lpstr>
      <vt:lpstr>Electric Car Infographics 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Electric Car Infographics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Debopriyo</cp:lastModifiedBy>
  <cp:revision>11</cp:revision>
  <dcterms:modified xsi:type="dcterms:W3CDTF">2022-06-04T19:28:10Z</dcterms:modified>
</cp:coreProperties>
</file>