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384372" y="1840616"/>
            <a:ext cx="1701300" cy="1544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SYSTEM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4627597" y="113016"/>
            <a:ext cx="1326600" cy="40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434947" y="2410016"/>
            <a:ext cx="1326600" cy="40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CONSUMER</a:t>
            </a:r>
            <a:endParaRPr/>
          </a:p>
        </p:txBody>
      </p:sp>
      <p:cxnSp>
        <p:nvCxnSpPr>
          <p:cNvPr id="58" name="Google Shape;58;p13"/>
          <p:cNvCxnSpPr>
            <a:stCxn id="56" idx="3"/>
            <a:endCxn id="54" idx="2"/>
          </p:cNvCxnSpPr>
          <p:nvPr/>
        </p:nvCxnSpPr>
        <p:spPr>
          <a:xfrm>
            <a:off x="1761547" y="2612816"/>
            <a:ext cx="1622700" cy="600"/>
          </a:xfrm>
          <a:prstGeom prst="bentConnector3">
            <a:avLst>
              <a:gd name="adj1" fmla="val 5000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3"/>
          <p:cNvCxnSpPr>
            <a:stCxn id="56" idx="2"/>
            <a:endCxn id="54" idx="3"/>
          </p:cNvCxnSpPr>
          <p:nvPr/>
        </p:nvCxnSpPr>
        <p:spPr>
          <a:xfrm rot="-5400000" flipH="1">
            <a:off x="2194297" y="1719566"/>
            <a:ext cx="343200" cy="2535300"/>
          </a:xfrm>
          <a:prstGeom prst="bentConnector3">
            <a:avLst>
              <a:gd name="adj1" fmla="val 18114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61;p13"/>
          <p:cNvCxnSpPr>
            <a:stCxn id="56" idx="0"/>
            <a:endCxn id="54" idx="1"/>
          </p:cNvCxnSpPr>
          <p:nvPr/>
        </p:nvCxnSpPr>
        <p:spPr>
          <a:xfrm rot="-5400000">
            <a:off x="2194297" y="970766"/>
            <a:ext cx="343200" cy="2535300"/>
          </a:xfrm>
          <a:prstGeom prst="bentConnector3">
            <a:avLst>
              <a:gd name="adj1" fmla="val 20942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" name="Google Shape;63;p13"/>
          <p:cNvSpPr txBox="1"/>
          <p:nvPr/>
        </p:nvSpPr>
        <p:spPr>
          <a:xfrm>
            <a:off x="2023247" y="3251066"/>
            <a:ext cx="798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SHARE LOCATION</a:t>
            </a:r>
            <a:endParaRPr sz="900"/>
          </a:p>
        </p:txBody>
      </p:sp>
      <p:sp>
        <p:nvSpPr>
          <p:cNvPr id="64" name="Google Shape;64;p13"/>
          <p:cNvSpPr txBox="1"/>
          <p:nvPr/>
        </p:nvSpPr>
        <p:spPr>
          <a:xfrm>
            <a:off x="1918347" y="2599691"/>
            <a:ext cx="128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DETAILS OF VEHICLES</a:t>
            </a:r>
            <a:endParaRPr sz="900"/>
          </a:p>
        </p:txBody>
      </p:sp>
      <p:sp>
        <p:nvSpPr>
          <p:cNvPr id="65" name="Google Shape;65;p13"/>
          <p:cNvSpPr txBox="1"/>
          <p:nvPr/>
        </p:nvSpPr>
        <p:spPr>
          <a:xfrm>
            <a:off x="2223269" y="1448897"/>
            <a:ext cx="672956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PAY</a:t>
            </a:r>
            <a:endParaRPr sz="1000" dirty="0"/>
          </a:p>
        </p:txBody>
      </p:sp>
      <p:cxnSp>
        <p:nvCxnSpPr>
          <p:cNvPr id="66" name="Google Shape;66;p13"/>
          <p:cNvCxnSpPr>
            <a:stCxn id="54" idx="6"/>
            <a:endCxn id="78" idx="1"/>
          </p:cNvCxnSpPr>
          <p:nvPr/>
        </p:nvCxnSpPr>
        <p:spPr>
          <a:xfrm>
            <a:off x="5085672" y="2612816"/>
            <a:ext cx="2324200" cy="513650"/>
          </a:xfrm>
          <a:prstGeom prst="bentConnector3">
            <a:avLst>
              <a:gd name="adj1" fmla="val 9995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67" name="Google Shape;67;p13"/>
          <p:cNvSpPr txBox="1"/>
          <p:nvPr/>
        </p:nvSpPr>
        <p:spPr>
          <a:xfrm>
            <a:off x="6056235" y="2373804"/>
            <a:ext cx="119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PRICING STRATEGY</a:t>
            </a:r>
            <a:endParaRPr sz="900" dirty="0"/>
          </a:p>
        </p:txBody>
      </p:sp>
      <p:cxnSp>
        <p:nvCxnSpPr>
          <p:cNvPr id="68" name="Google Shape;68;p13"/>
          <p:cNvCxnSpPr>
            <a:endCxn id="54" idx="0"/>
          </p:cNvCxnSpPr>
          <p:nvPr/>
        </p:nvCxnSpPr>
        <p:spPr>
          <a:xfrm rot="10800000" flipV="1">
            <a:off x="4235023" y="518612"/>
            <a:ext cx="1510375" cy="1322003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" name="Google Shape;69;p13"/>
          <p:cNvSpPr txBox="1"/>
          <p:nvPr/>
        </p:nvSpPr>
        <p:spPr>
          <a:xfrm>
            <a:off x="3509922" y="741216"/>
            <a:ext cx="1326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AVAILABLE CHARGING PORTS</a:t>
            </a:r>
            <a:endParaRPr sz="900" dirty="0"/>
          </a:p>
        </p:txBody>
      </p:sp>
      <p:cxnSp>
        <p:nvCxnSpPr>
          <p:cNvPr id="70" name="Google Shape;70;p13"/>
          <p:cNvCxnSpPr>
            <a:endCxn id="54" idx="4"/>
          </p:cNvCxnSpPr>
          <p:nvPr/>
        </p:nvCxnSpPr>
        <p:spPr>
          <a:xfrm>
            <a:off x="655722" y="2816216"/>
            <a:ext cx="3579300" cy="568800"/>
          </a:xfrm>
          <a:prstGeom prst="bentConnector4">
            <a:avLst>
              <a:gd name="adj1" fmla="val -187"/>
              <a:gd name="adj2" fmla="val 22424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71" name="Google Shape;71;p13"/>
          <p:cNvSpPr txBox="1"/>
          <p:nvPr/>
        </p:nvSpPr>
        <p:spPr>
          <a:xfrm>
            <a:off x="1247047" y="3861166"/>
            <a:ext cx="2137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CHARGING </a:t>
            </a:r>
            <a:r>
              <a:rPr lang="en" sz="900" dirty="0" smtClean="0"/>
              <a:t>STATIONS DETAILS</a:t>
            </a:r>
            <a:endParaRPr sz="900" dirty="0"/>
          </a:p>
        </p:txBody>
      </p:sp>
      <p:cxnSp>
        <p:nvCxnSpPr>
          <p:cNvPr id="72" name="Google Shape;72;p13"/>
          <p:cNvCxnSpPr>
            <a:stCxn id="54" idx="7"/>
            <a:endCxn id="55" idx="3"/>
          </p:cNvCxnSpPr>
          <p:nvPr/>
        </p:nvCxnSpPr>
        <p:spPr>
          <a:xfrm rot="-5400000">
            <a:off x="4519872" y="632338"/>
            <a:ext cx="1751100" cy="1117800"/>
          </a:xfrm>
          <a:prstGeom prst="bentConnector4">
            <a:avLst>
              <a:gd name="adj1" fmla="val 18897"/>
              <a:gd name="adj2" fmla="val 12129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73" name="Google Shape;73;p13"/>
          <p:cNvSpPr txBox="1"/>
          <p:nvPr/>
        </p:nvSpPr>
        <p:spPr>
          <a:xfrm>
            <a:off x="5874999" y="790407"/>
            <a:ext cx="1191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PER DAY REPORT</a:t>
            </a:r>
            <a:endParaRPr sz="900" dirty="0"/>
          </a:p>
        </p:txBody>
      </p:sp>
      <p:sp>
        <p:nvSpPr>
          <p:cNvPr id="78" name="Google Shape;78;p13"/>
          <p:cNvSpPr/>
          <p:nvPr/>
        </p:nvSpPr>
        <p:spPr>
          <a:xfrm>
            <a:off x="7409872" y="2923666"/>
            <a:ext cx="1099500" cy="40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</a:t>
            </a:r>
            <a:endParaRPr/>
          </a:p>
        </p:txBody>
      </p:sp>
      <p:cxnSp>
        <p:nvCxnSpPr>
          <p:cNvPr id="79" name="Google Shape;79;p13"/>
          <p:cNvCxnSpPr>
            <a:stCxn id="78" idx="1"/>
          </p:cNvCxnSpPr>
          <p:nvPr/>
        </p:nvCxnSpPr>
        <p:spPr>
          <a:xfrm rot="10800000">
            <a:off x="5033572" y="2887666"/>
            <a:ext cx="2376300" cy="238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0" name="Google Shape;80;p13"/>
          <p:cNvSpPr txBox="1"/>
          <p:nvPr/>
        </p:nvSpPr>
        <p:spPr>
          <a:xfrm>
            <a:off x="5367947" y="2779104"/>
            <a:ext cx="90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</a:t>
            </a:r>
            <a:endParaRPr/>
          </a:p>
        </p:txBody>
      </p:sp>
      <p:cxnSp>
        <p:nvCxnSpPr>
          <p:cNvPr id="83" name="Google Shape;83;p13"/>
          <p:cNvCxnSpPr>
            <a:stCxn id="54" idx="5"/>
            <a:endCxn id="78" idx="2"/>
          </p:cNvCxnSpPr>
          <p:nvPr/>
        </p:nvCxnSpPr>
        <p:spPr>
          <a:xfrm rot="16200000" flipH="1">
            <a:off x="6312861" y="1682505"/>
            <a:ext cx="170422" cy="3123100"/>
          </a:xfrm>
          <a:prstGeom prst="bentConnector3">
            <a:avLst>
              <a:gd name="adj1" fmla="val 26685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4" name="Google Shape;84;p13"/>
          <p:cNvSpPr txBox="1"/>
          <p:nvPr/>
        </p:nvSpPr>
        <p:spPr>
          <a:xfrm>
            <a:off x="5877797" y="3381532"/>
            <a:ext cx="7983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 smtClean="0"/>
              <a:t>CS DETAILS</a:t>
            </a:r>
            <a:endParaRPr sz="900" dirty="0"/>
          </a:p>
        </p:txBody>
      </p:sp>
      <p:cxnSp>
        <p:nvCxnSpPr>
          <p:cNvPr id="45" name="Google Shape;83;p13"/>
          <p:cNvCxnSpPr>
            <a:endCxn id="78" idx="2"/>
          </p:cNvCxnSpPr>
          <p:nvPr/>
        </p:nvCxnSpPr>
        <p:spPr>
          <a:xfrm>
            <a:off x="4627597" y="3287865"/>
            <a:ext cx="3332025" cy="41401"/>
          </a:xfrm>
          <a:prstGeom prst="bentConnector4">
            <a:avLst>
              <a:gd name="adj1" fmla="val 432"/>
              <a:gd name="adj2" fmla="val 204186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" name="Google Shape;84;p13"/>
          <p:cNvSpPr txBox="1"/>
          <p:nvPr/>
        </p:nvSpPr>
        <p:spPr>
          <a:xfrm>
            <a:off x="5822447" y="3920116"/>
            <a:ext cx="7983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 smtClean="0"/>
              <a:t>CAR STATUS</a:t>
            </a:r>
            <a:endParaRPr sz="900" dirty="0"/>
          </a:p>
        </p:txBody>
      </p:sp>
      <p:cxnSp>
        <p:nvCxnSpPr>
          <p:cNvPr id="88" name="Google Shape;83;p13"/>
          <p:cNvCxnSpPr>
            <a:endCxn id="78" idx="0"/>
          </p:cNvCxnSpPr>
          <p:nvPr/>
        </p:nvCxnSpPr>
        <p:spPr>
          <a:xfrm>
            <a:off x="4990210" y="2256426"/>
            <a:ext cx="2969412" cy="66724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0" name="Google Shape;84;p13"/>
          <p:cNvSpPr txBox="1"/>
          <p:nvPr/>
        </p:nvSpPr>
        <p:spPr>
          <a:xfrm>
            <a:off x="5636491" y="2043977"/>
            <a:ext cx="7983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 dirty="0" smtClean="0"/>
              <a:t>PRICE STATUS</a:t>
            </a:r>
            <a:endParaRPr sz="900" dirty="0"/>
          </a:p>
        </p:txBody>
      </p:sp>
      <p:cxnSp>
        <p:nvCxnSpPr>
          <p:cNvPr id="91" name="Google Shape;70;p13"/>
          <p:cNvCxnSpPr>
            <a:stCxn id="56" idx="3"/>
          </p:cNvCxnSpPr>
          <p:nvPr/>
        </p:nvCxnSpPr>
        <p:spPr>
          <a:xfrm flipV="1">
            <a:off x="1761547" y="2214687"/>
            <a:ext cx="1726780" cy="398129"/>
          </a:xfrm>
          <a:prstGeom prst="bentConnector3">
            <a:avLst>
              <a:gd name="adj1" fmla="val 240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92" name="Google Shape;65;p13"/>
          <p:cNvSpPr txBox="1"/>
          <p:nvPr/>
        </p:nvSpPr>
        <p:spPr>
          <a:xfrm>
            <a:off x="2143340" y="1978847"/>
            <a:ext cx="958757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/>
              <a:t>CS LOCATION</a:t>
            </a:r>
            <a:endParaRPr sz="1000" dirty="0"/>
          </a:p>
        </p:txBody>
      </p:sp>
      <p:cxnSp>
        <p:nvCxnSpPr>
          <p:cNvPr id="93" name="Google Shape;68;p13"/>
          <p:cNvCxnSpPr>
            <a:endCxn id="55" idx="2"/>
          </p:cNvCxnSpPr>
          <p:nvPr/>
        </p:nvCxnSpPr>
        <p:spPr>
          <a:xfrm rot="5400000" flipH="1" flipV="1">
            <a:off x="4208110" y="815379"/>
            <a:ext cx="1379549" cy="78602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" name="Google Shape;71;p13"/>
          <p:cNvSpPr txBox="1"/>
          <p:nvPr/>
        </p:nvSpPr>
        <p:spPr>
          <a:xfrm>
            <a:off x="4582129" y="963881"/>
            <a:ext cx="1296174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CHARGING </a:t>
            </a:r>
            <a:r>
              <a:rPr lang="en" sz="900" dirty="0" smtClean="0"/>
              <a:t>STATIONS DETAILS</a:t>
            </a:r>
            <a:endParaRPr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33</Words>
  <Application>Microsoft Office PowerPoint</Application>
  <PresentationFormat>On-screen Show (16:9)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SaNI JANA</dc:creator>
  <cp:lastModifiedBy>SaNI JANA</cp:lastModifiedBy>
  <cp:revision>6</cp:revision>
  <dcterms:modified xsi:type="dcterms:W3CDTF">2022-05-30T15:44:37Z</dcterms:modified>
</cp:coreProperties>
</file>