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Fira Sans Medium"/>
      <p:regular r:id="rId32"/>
      <p:bold r:id="rId33"/>
      <p:italic r:id="rId34"/>
      <p:boldItalic r:id="rId35"/>
    </p:embeddedFont>
    <p:embeddedFont>
      <p:font typeface="Fira Sans"/>
      <p:regular r:id="rId36"/>
      <p:bold r:id="rId37"/>
      <p:italic r:id="rId38"/>
      <p:boldItalic r:id="rId39"/>
    </p:embeddedFont>
    <p:embeddedFont>
      <p:font typeface="Open Sans"/>
      <p:bold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1620">
          <p15:clr>
            <a:srgbClr val="A4A3A4"/>
          </p15:clr>
        </p15:guide>
      </p15:sldGuideLst>
    </p:ext>
    <p:ext uri="http://customooxmlschemas.google.com/">
      <go:slidesCustomData xmlns:go="http://customooxmlschemas.google.com/" r:id="rId46" roundtripDataSignature="AMtx7mghmjHc/WwY1oOf/j3J9Nfl96G4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CenturyGothic-regular.fntdata"/><Relationship Id="rId41" Type="http://schemas.openxmlformats.org/officeDocument/2006/relationships/font" Target="fonts/OpenSans-boldItalic.fntdata"/><Relationship Id="rId22" Type="http://schemas.openxmlformats.org/officeDocument/2006/relationships/slide" Target="slides/slide16.xml"/><Relationship Id="rId44" Type="http://schemas.openxmlformats.org/officeDocument/2006/relationships/font" Target="fonts/CenturyGothic-italic.fntdata"/><Relationship Id="rId21" Type="http://schemas.openxmlformats.org/officeDocument/2006/relationships/slide" Target="slides/slide15.xml"/><Relationship Id="rId43" Type="http://schemas.openxmlformats.org/officeDocument/2006/relationships/font" Target="fonts/CenturyGothic-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FiraSansMedium-bold.fntdata"/><Relationship Id="rId10" Type="http://schemas.openxmlformats.org/officeDocument/2006/relationships/slide" Target="slides/slide4.xml"/><Relationship Id="rId32" Type="http://schemas.openxmlformats.org/officeDocument/2006/relationships/font" Target="fonts/FiraSansMedium-regular.fntdata"/><Relationship Id="rId13" Type="http://schemas.openxmlformats.org/officeDocument/2006/relationships/slide" Target="slides/slide7.xml"/><Relationship Id="rId35" Type="http://schemas.openxmlformats.org/officeDocument/2006/relationships/font" Target="fonts/FiraSansMedium-boldItalic.fntdata"/><Relationship Id="rId12" Type="http://schemas.openxmlformats.org/officeDocument/2006/relationships/slide" Target="slides/slide6.xml"/><Relationship Id="rId34" Type="http://schemas.openxmlformats.org/officeDocument/2006/relationships/font" Target="fonts/FiraSansMedium-italic.fntdata"/><Relationship Id="rId15" Type="http://schemas.openxmlformats.org/officeDocument/2006/relationships/slide" Target="slides/slide9.xml"/><Relationship Id="rId37" Type="http://schemas.openxmlformats.org/officeDocument/2006/relationships/font" Target="fonts/FiraSans-bold.fntdata"/><Relationship Id="rId14" Type="http://schemas.openxmlformats.org/officeDocument/2006/relationships/slide" Target="slides/slide8.xml"/><Relationship Id="rId36" Type="http://schemas.openxmlformats.org/officeDocument/2006/relationships/font" Target="fonts/FiraSans-regular.fntdata"/><Relationship Id="rId17" Type="http://schemas.openxmlformats.org/officeDocument/2006/relationships/slide" Target="slides/slide11.xml"/><Relationship Id="rId39" Type="http://schemas.openxmlformats.org/officeDocument/2006/relationships/font" Target="fonts/FiraSans-boldItalic.fntdata"/><Relationship Id="rId16" Type="http://schemas.openxmlformats.org/officeDocument/2006/relationships/slide" Target="slides/slide10.xml"/><Relationship Id="rId38" Type="http://schemas.openxmlformats.org/officeDocument/2006/relationships/font" Target="fonts/Fira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3" name="Google Shape;9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Google Shape;9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7" name="Google Shape;9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52e407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52e407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22"/>
          <p:cNvSpPr txBox="1"/>
          <p:nvPr>
            <p:ph type="title"/>
          </p:nvPr>
        </p:nvSpPr>
        <p:spPr>
          <a:xfrm>
            <a:off x="457200" y="411475"/>
            <a:ext cx="82296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1pPr>
            <a:lvl2pPr lvl="1"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2pPr>
            <a:lvl3pPr lvl="2"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3pPr>
            <a:lvl4pPr lvl="3"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4pPr>
            <a:lvl5pPr lvl="4"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5pPr>
            <a:lvl6pPr lvl="5"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6pPr>
            <a:lvl7pPr lvl="6"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7pPr>
            <a:lvl8pPr lvl="7"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8pPr>
            <a:lvl9pPr lvl="8" algn="ctr">
              <a:lnSpc>
                <a:spcPct val="100000"/>
              </a:lnSpc>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4" name="Google Shape;54;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5" name="Google Shape;5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 name="Google Shape;6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1" name="Google Shape;8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3" name="Google Shape;8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448950" y="410575"/>
            <a:ext cx="8238000" cy="10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3"/>
          <p:cNvSpPr txBox="1"/>
          <p:nvPr>
            <p:ph idx="1" type="subTitle"/>
          </p:nvPr>
        </p:nvSpPr>
        <p:spPr>
          <a:xfrm>
            <a:off x="448950" y="1467425"/>
            <a:ext cx="2845500" cy="104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6" name="Google Shape;8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9" name="Google Shape;8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0" name="Google Shape;9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1pPr>
            <a:lvl2pPr lvl="1"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2pPr>
            <a:lvl3pPr lvl="2"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3pPr>
            <a:lvl4pPr lvl="3"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4pPr>
            <a:lvl5pPr lvl="4"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5pPr>
            <a:lvl6pPr lvl="5"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6pPr>
            <a:lvl7pPr lvl="6"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7pPr>
            <a:lvl8pPr lvl="7"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8pPr>
            <a:lvl9pPr lvl="8"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1pPr>
            <a:lvl2pPr indent="-317500" lvl="1" marL="914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0" name="Google Shape;50;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
          <p:cNvPicPr preferRelativeResize="0"/>
          <p:nvPr/>
        </p:nvPicPr>
        <p:blipFill rotWithShape="1">
          <a:blip r:embed="rId3">
            <a:alphaModFix/>
          </a:blip>
          <a:srcRect b="0" l="0" r="0" t="0"/>
          <a:stretch/>
        </p:blipFill>
        <p:spPr>
          <a:xfrm>
            <a:off x="3308863" y="704088"/>
            <a:ext cx="5835137" cy="4439412"/>
          </a:xfrm>
          <a:prstGeom prst="rect">
            <a:avLst/>
          </a:prstGeom>
          <a:noFill/>
          <a:ln>
            <a:noFill/>
          </a:ln>
        </p:spPr>
      </p:pic>
      <p:sp>
        <p:nvSpPr>
          <p:cNvPr id="98" name="Google Shape;98;p1"/>
          <p:cNvSpPr txBox="1"/>
          <p:nvPr/>
        </p:nvSpPr>
        <p:spPr>
          <a:xfrm>
            <a:off x="373182" y="704088"/>
            <a:ext cx="367588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Dynamic Pricing for EV Charging Station</a:t>
            </a:r>
            <a:endParaRPr b="1" i="0" sz="3600" u="none" cap="none" strike="noStrike">
              <a:solidFill>
                <a:srgbClr val="000000"/>
              </a:solidFill>
              <a:latin typeface="Open Sans"/>
              <a:ea typeface="Open Sans"/>
              <a:cs typeface="Open Sans"/>
              <a:sym typeface="Open Sans"/>
            </a:endParaRPr>
          </a:p>
        </p:txBody>
      </p:sp>
      <p:sp>
        <p:nvSpPr>
          <p:cNvPr id="99" name="Google Shape;99;p1"/>
          <p:cNvSpPr txBox="1"/>
          <p:nvPr/>
        </p:nvSpPr>
        <p:spPr>
          <a:xfrm>
            <a:off x="373183" y="3310128"/>
            <a:ext cx="3028386" cy="1608859"/>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70000"/>
              </a:lnSpc>
              <a:spcBef>
                <a:spcPts val="0"/>
              </a:spcBef>
              <a:spcAft>
                <a:spcPts val="0"/>
              </a:spcAft>
              <a:buNone/>
            </a:pPr>
            <a:r>
              <a:rPr b="1" i="0" lang="en-US" sz="1400" u="none" cap="none" strike="noStrike">
                <a:solidFill>
                  <a:srgbClr val="000000"/>
                </a:solidFill>
                <a:latin typeface="Leelawadee"/>
                <a:ea typeface="Leelawadee"/>
                <a:cs typeface="Leelawadee"/>
                <a:sym typeface="Leelawadee"/>
              </a:rPr>
              <a:t>Submitted By:     </a:t>
            </a:r>
            <a:endParaRPr/>
          </a:p>
          <a:p>
            <a:pPr indent="0" lvl="0" marL="0" marR="0" rtl="0" algn="l">
              <a:lnSpc>
                <a:spcPct val="170000"/>
              </a:lnSpc>
              <a:spcBef>
                <a:spcPts val="0"/>
              </a:spcBef>
              <a:spcAft>
                <a:spcPts val="0"/>
              </a:spcAft>
              <a:buNone/>
            </a:pPr>
            <a:r>
              <a:rPr b="1" i="0" lang="en-US" sz="1400" u="none" cap="none" strike="noStrike">
                <a:solidFill>
                  <a:srgbClr val="000000"/>
                </a:solidFill>
                <a:latin typeface="Leelawadee"/>
                <a:ea typeface="Leelawadee"/>
                <a:cs typeface="Leelawadee"/>
                <a:sym typeface="Leelawadee"/>
              </a:rPr>
              <a:t>                                                                                        Saradindu Rana [ T91-CSE-186011 ]</a:t>
            </a:r>
            <a:endParaRPr/>
          </a:p>
          <a:p>
            <a:pPr indent="0" lvl="0" marL="0" marR="0" rtl="0" algn="l">
              <a:lnSpc>
                <a:spcPct val="170000"/>
              </a:lnSpc>
              <a:spcBef>
                <a:spcPts val="0"/>
              </a:spcBef>
              <a:spcAft>
                <a:spcPts val="0"/>
              </a:spcAft>
              <a:buNone/>
            </a:pPr>
            <a:r>
              <a:rPr b="1" i="0" lang="en-US" sz="1400" u="none" cap="none" strike="noStrike">
                <a:solidFill>
                  <a:srgbClr val="000000"/>
                </a:solidFill>
                <a:latin typeface="Leelawadee"/>
                <a:ea typeface="Leelawadee"/>
                <a:cs typeface="Leelawadee"/>
                <a:sym typeface="Leelawadee"/>
              </a:rPr>
              <a:t>Debopriyo Ghosh [ T91-CSE-186003 ]</a:t>
            </a:r>
            <a:endParaRPr/>
          </a:p>
          <a:p>
            <a:pPr indent="0" lvl="0" marL="0" marR="0" rtl="0" algn="l">
              <a:lnSpc>
                <a:spcPct val="170000"/>
              </a:lnSpc>
              <a:spcBef>
                <a:spcPts val="0"/>
              </a:spcBef>
              <a:spcAft>
                <a:spcPts val="0"/>
              </a:spcAft>
              <a:buNone/>
            </a:pPr>
            <a:r>
              <a:rPr b="1" i="0" lang="en-US" sz="1400" u="none" cap="none" strike="noStrike">
                <a:solidFill>
                  <a:srgbClr val="000000"/>
                </a:solidFill>
                <a:latin typeface="Leelawadee"/>
                <a:ea typeface="Leelawadee"/>
                <a:cs typeface="Leelawadee"/>
                <a:sym typeface="Leelawadee"/>
              </a:rPr>
              <a:t>Saikat Jana [ T91-CSE-186017 ]</a:t>
            </a:r>
            <a:endParaRPr/>
          </a:p>
          <a:p>
            <a:pPr indent="0" lvl="0" marL="0" marR="0" rtl="0" algn="l">
              <a:lnSpc>
                <a:spcPct val="170000"/>
              </a:lnSpc>
              <a:spcBef>
                <a:spcPts val="0"/>
              </a:spcBef>
              <a:spcAft>
                <a:spcPts val="0"/>
              </a:spcAft>
              <a:buNone/>
            </a:pPr>
            <a:r>
              <a:t/>
            </a:r>
            <a:endParaRPr b="1" i="0" sz="1400" u="none" cap="none" strike="noStrike">
              <a:solidFill>
                <a:srgbClr val="000000"/>
              </a:solidFill>
              <a:latin typeface="Leelawadee"/>
              <a:ea typeface="Leelawadee"/>
              <a:cs typeface="Leelawadee"/>
              <a:sym typeface="Leelawad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0"/>
          <p:cNvSpPr txBox="1"/>
          <p:nvPr>
            <p:ph type="title"/>
          </p:nvPr>
        </p:nvSpPr>
        <p:spPr>
          <a:xfrm>
            <a:off x="382288" y="294402"/>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solidFill>
                  <a:schemeClr val="accent1"/>
                </a:solidFill>
              </a:rPr>
              <a:t>Predicting the arrival rate</a:t>
            </a:r>
            <a:endParaRPr sz="2400">
              <a:solidFill>
                <a:schemeClr val="accent1"/>
              </a:solidFill>
            </a:endParaRPr>
          </a:p>
        </p:txBody>
      </p:sp>
      <p:sp>
        <p:nvSpPr>
          <p:cNvPr id="916" name="Google Shape;916;p10"/>
          <p:cNvSpPr txBox="1"/>
          <p:nvPr/>
        </p:nvSpPr>
        <p:spPr>
          <a:xfrm>
            <a:off x="382288" y="937935"/>
            <a:ext cx="864475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Let’s say we want to set the price for the time slot 10 a.m. to 11 a.m. for doing so we need to know how many vehicles may come in that time slot. As we don’t know what will be the arrival rate for that slot, we need to predict it. The dataset we used for predicting the arrival rate is taken from ‘Geeksforgeeks’.[8]. The dataset has two columns which are useful to us one is hourly time slot and another is number of vehicles that have arrived in that time slot.</a:t>
            </a:r>
            <a:endParaRPr/>
          </a:p>
        </p:txBody>
      </p:sp>
      <p:pic>
        <p:nvPicPr>
          <p:cNvPr id="917" name="Google Shape;917;p10"/>
          <p:cNvPicPr preferRelativeResize="0"/>
          <p:nvPr/>
        </p:nvPicPr>
        <p:blipFill rotWithShape="1">
          <a:blip r:embed="rId3">
            <a:alphaModFix/>
          </a:blip>
          <a:srcRect b="0" l="0" r="0" t="0"/>
          <a:stretch/>
        </p:blipFill>
        <p:spPr>
          <a:xfrm>
            <a:off x="2129576" y="2269519"/>
            <a:ext cx="5135467" cy="2360473"/>
          </a:xfrm>
          <a:prstGeom prst="rect">
            <a:avLst/>
          </a:prstGeom>
          <a:noFill/>
          <a:ln>
            <a:noFill/>
          </a:ln>
        </p:spPr>
      </p:pic>
      <p:grpSp>
        <p:nvGrpSpPr>
          <p:cNvPr id="918" name="Google Shape;918;p10"/>
          <p:cNvGrpSpPr/>
          <p:nvPr/>
        </p:nvGrpSpPr>
        <p:grpSpPr>
          <a:xfrm>
            <a:off x="7527769" y="3749666"/>
            <a:ext cx="1159345" cy="992248"/>
            <a:chOff x="8084376" y="3734818"/>
            <a:chExt cx="585676" cy="501287"/>
          </a:xfrm>
        </p:grpSpPr>
        <p:sp>
          <p:nvSpPr>
            <p:cNvPr id="919" name="Google Shape;919;p10"/>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0"/>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1"/>
          <p:cNvSpPr txBox="1"/>
          <p:nvPr/>
        </p:nvSpPr>
        <p:spPr>
          <a:xfrm>
            <a:off x="340242" y="727836"/>
            <a:ext cx="746405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As a step of preparing the dataset, we extracted the following features from the dataset</a:t>
            </a:r>
            <a:r>
              <a:rPr b="0" i="0" lang="en-US" sz="1400" u="none" cap="none" strike="noStrike">
                <a:solidFill>
                  <a:srgbClr val="000000"/>
                </a:solidFill>
                <a:latin typeface="Roboto"/>
                <a:ea typeface="Roboto"/>
                <a:cs typeface="Roboto"/>
                <a:sym typeface="Roboto"/>
              </a:rPr>
              <a:t>.</a:t>
            </a:r>
            <a:endParaRPr/>
          </a:p>
        </p:txBody>
      </p:sp>
      <p:pic>
        <p:nvPicPr>
          <p:cNvPr id="928" name="Google Shape;928;p11"/>
          <p:cNvPicPr preferRelativeResize="0"/>
          <p:nvPr/>
        </p:nvPicPr>
        <p:blipFill rotWithShape="1">
          <a:blip r:embed="rId3">
            <a:alphaModFix/>
          </a:blip>
          <a:srcRect b="0" l="0" r="0" t="0"/>
          <a:stretch/>
        </p:blipFill>
        <p:spPr>
          <a:xfrm>
            <a:off x="1196299" y="1499469"/>
            <a:ext cx="6751400" cy="2144562"/>
          </a:xfrm>
          <a:prstGeom prst="rect">
            <a:avLst/>
          </a:prstGeom>
          <a:noFill/>
          <a:ln>
            <a:noFill/>
          </a:ln>
        </p:spPr>
      </p:pic>
      <p:sp>
        <p:nvSpPr>
          <p:cNvPr id="929" name="Google Shape;929;p11"/>
          <p:cNvSpPr txBox="1"/>
          <p:nvPr/>
        </p:nvSpPr>
        <p:spPr>
          <a:xfrm>
            <a:off x="433439" y="4107887"/>
            <a:ext cx="82771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Now, we have used random forest regression technique on the datasets for predicting the arrival rate, and prepared 10 model for 10 charging stations.</a:t>
            </a:r>
            <a:endParaRPr/>
          </a:p>
        </p:txBody>
      </p:sp>
      <p:grpSp>
        <p:nvGrpSpPr>
          <p:cNvPr id="930" name="Google Shape;930;p11"/>
          <p:cNvGrpSpPr/>
          <p:nvPr/>
        </p:nvGrpSpPr>
        <p:grpSpPr>
          <a:xfrm>
            <a:off x="7857874" y="4107887"/>
            <a:ext cx="1159345" cy="992248"/>
            <a:chOff x="8084376" y="3734818"/>
            <a:chExt cx="585676" cy="501287"/>
          </a:xfrm>
        </p:grpSpPr>
        <p:sp>
          <p:nvSpPr>
            <p:cNvPr id="931" name="Google Shape;931;p11"/>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1"/>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1"/>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1"/>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
          <p:cNvSpPr txBox="1"/>
          <p:nvPr/>
        </p:nvSpPr>
        <p:spPr>
          <a:xfrm>
            <a:off x="74428" y="292467"/>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1"/>
                </a:solidFill>
                <a:latin typeface="Fira Sans"/>
                <a:ea typeface="Fira Sans"/>
                <a:cs typeface="Fira Sans"/>
                <a:sym typeface="Fira Sans"/>
              </a:rPr>
              <a:t>Accuracy of the models:</a:t>
            </a:r>
            <a:endParaRPr/>
          </a:p>
        </p:txBody>
      </p:sp>
      <p:pic>
        <p:nvPicPr>
          <p:cNvPr id="940" name="Google Shape;940;p12"/>
          <p:cNvPicPr preferRelativeResize="0"/>
          <p:nvPr/>
        </p:nvPicPr>
        <p:blipFill rotWithShape="1">
          <a:blip r:embed="rId3">
            <a:alphaModFix/>
          </a:blip>
          <a:srcRect b="0" l="0" r="0" t="0"/>
          <a:stretch/>
        </p:blipFill>
        <p:spPr>
          <a:xfrm>
            <a:off x="2212047" y="1352673"/>
            <a:ext cx="3181794" cy="800212"/>
          </a:xfrm>
          <a:prstGeom prst="rect">
            <a:avLst/>
          </a:prstGeom>
          <a:noFill/>
          <a:ln>
            <a:noFill/>
          </a:ln>
          <a:effectLst>
            <a:outerShdw blurRad="292100" rotWithShape="0" algn="tl" dir="2700000" dist="139700">
              <a:srgbClr val="333333">
                <a:alpha val="64705"/>
              </a:srgbClr>
            </a:outerShdw>
          </a:effectLst>
        </p:spPr>
      </p:pic>
      <p:pic>
        <p:nvPicPr>
          <p:cNvPr id="941" name="Google Shape;941;p12"/>
          <p:cNvPicPr preferRelativeResize="0"/>
          <p:nvPr/>
        </p:nvPicPr>
        <p:blipFill rotWithShape="1">
          <a:blip r:embed="rId4">
            <a:alphaModFix/>
          </a:blip>
          <a:srcRect b="0" l="0" r="0" t="0"/>
          <a:stretch/>
        </p:blipFill>
        <p:spPr>
          <a:xfrm>
            <a:off x="5545152" y="1343147"/>
            <a:ext cx="3391373" cy="809738"/>
          </a:xfrm>
          <a:prstGeom prst="rect">
            <a:avLst/>
          </a:prstGeom>
          <a:noFill/>
          <a:ln>
            <a:noFill/>
          </a:ln>
          <a:effectLst>
            <a:outerShdw blurRad="292100" rotWithShape="0" algn="tl" dir="2700000" dist="139700">
              <a:srgbClr val="333333">
                <a:alpha val="64705"/>
              </a:srgbClr>
            </a:outerShdw>
          </a:effectLst>
        </p:spPr>
      </p:pic>
      <p:pic>
        <p:nvPicPr>
          <p:cNvPr id="942" name="Google Shape;942;p12"/>
          <p:cNvPicPr preferRelativeResize="0"/>
          <p:nvPr/>
        </p:nvPicPr>
        <p:blipFill rotWithShape="1">
          <a:blip r:embed="rId5">
            <a:alphaModFix/>
          </a:blip>
          <a:srcRect b="0" l="0" r="0" t="0"/>
          <a:stretch/>
        </p:blipFill>
        <p:spPr>
          <a:xfrm>
            <a:off x="5545152" y="3021660"/>
            <a:ext cx="3437073" cy="809738"/>
          </a:xfrm>
          <a:prstGeom prst="rect">
            <a:avLst/>
          </a:prstGeom>
          <a:noFill/>
          <a:ln>
            <a:noFill/>
          </a:ln>
          <a:effectLst>
            <a:outerShdw blurRad="292100" rotWithShape="0" algn="tl" dir="2700000" dist="139700">
              <a:srgbClr val="333333">
                <a:alpha val="64705"/>
              </a:srgbClr>
            </a:outerShdw>
          </a:effectLst>
        </p:spPr>
      </p:pic>
      <p:pic>
        <p:nvPicPr>
          <p:cNvPr id="943" name="Google Shape;943;p12"/>
          <p:cNvPicPr preferRelativeResize="0"/>
          <p:nvPr/>
        </p:nvPicPr>
        <p:blipFill rotWithShape="1">
          <a:blip r:embed="rId6">
            <a:alphaModFix/>
          </a:blip>
          <a:srcRect b="0" l="0" r="0" t="0"/>
          <a:stretch/>
        </p:blipFill>
        <p:spPr>
          <a:xfrm>
            <a:off x="2212047" y="3021660"/>
            <a:ext cx="3181794" cy="809737"/>
          </a:xfrm>
          <a:prstGeom prst="rect">
            <a:avLst/>
          </a:prstGeom>
          <a:noFill/>
          <a:ln>
            <a:noFill/>
          </a:ln>
          <a:effectLst>
            <a:outerShdw blurRad="292100" rotWithShape="0" algn="tl" dir="2700000" dist="139700">
              <a:srgbClr val="333333">
                <a:alpha val="64705"/>
              </a:srgbClr>
            </a:outerShdw>
          </a:effectLst>
        </p:spPr>
      </p:pic>
      <p:sp>
        <p:nvSpPr>
          <p:cNvPr id="944" name="Google Shape;944;p12"/>
          <p:cNvSpPr/>
          <p:nvPr/>
        </p:nvSpPr>
        <p:spPr>
          <a:xfrm>
            <a:off x="-1386640" y="839412"/>
            <a:ext cx="3551139" cy="3551215"/>
          </a:xfrm>
          <a:custGeom>
            <a:rect b="b" l="l" r="r" t="t"/>
            <a:pathLst>
              <a:path extrusionOk="0" h="15127" w="15127">
                <a:moveTo>
                  <a:pt x="7564" y="899"/>
                </a:moveTo>
                <a:cubicBezTo>
                  <a:pt x="11239" y="899"/>
                  <a:pt x="14228" y="3890"/>
                  <a:pt x="14227" y="7563"/>
                </a:cubicBezTo>
                <a:cubicBezTo>
                  <a:pt x="14227" y="11237"/>
                  <a:pt x="11239" y="14226"/>
                  <a:pt x="7564" y="14226"/>
                </a:cubicBezTo>
                <a:cubicBezTo>
                  <a:pt x="3889" y="14226"/>
                  <a:pt x="900" y="11237"/>
                  <a:pt x="900" y="7563"/>
                </a:cubicBezTo>
                <a:cubicBezTo>
                  <a:pt x="900" y="3888"/>
                  <a:pt x="3889" y="899"/>
                  <a:pt x="7564" y="899"/>
                </a:cubicBezTo>
                <a:close/>
                <a:moveTo>
                  <a:pt x="7564" y="1"/>
                </a:moveTo>
                <a:cubicBezTo>
                  <a:pt x="3393" y="1"/>
                  <a:pt x="1" y="3395"/>
                  <a:pt x="1" y="7564"/>
                </a:cubicBezTo>
                <a:cubicBezTo>
                  <a:pt x="1" y="11735"/>
                  <a:pt x="3395" y="15127"/>
                  <a:pt x="7564" y="15127"/>
                </a:cubicBezTo>
                <a:cubicBezTo>
                  <a:pt x="11734" y="15127"/>
                  <a:pt x="15127" y="11734"/>
                  <a:pt x="15127" y="7564"/>
                </a:cubicBezTo>
                <a:cubicBezTo>
                  <a:pt x="15127" y="3393"/>
                  <a:pt x="11734" y="1"/>
                  <a:pt x="7564"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2"/>
          <p:cNvSpPr/>
          <p:nvPr/>
        </p:nvSpPr>
        <p:spPr>
          <a:xfrm>
            <a:off x="-963134" y="1262929"/>
            <a:ext cx="2704143" cy="2704435"/>
          </a:xfrm>
          <a:custGeom>
            <a:rect b="b" l="l" r="r" t="t"/>
            <a:pathLst>
              <a:path extrusionOk="0" h="11520" w="11519">
                <a:moveTo>
                  <a:pt x="5760" y="899"/>
                </a:moveTo>
                <a:cubicBezTo>
                  <a:pt x="8441" y="899"/>
                  <a:pt x="10621" y="3079"/>
                  <a:pt x="10621" y="5760"/>
                </a:cubicBezTo>
                <a:cubicBezTo>
                  <a:pt x="10621" y="8441"/>
                  <a:pt x="8441" y="10621"/>
                  <a:pt x="5760" y="10621"/>
                </a:cubicBezTo>
                <a:cubicBezTo>
                  <a:pt x="3080" y="10621"/>
                  <a:pt x="898" y="8441"/>
                  <a:pt x="898" y="5760"/>
                </a:cubicBezTo>
                <a:cubicBezTo>
                  <a:pt x="898" y="3079"/>
                  <a:pt x="3080" y="899"/>
                  <a:pt x="5760" y="899"/>
                </a:cubicBezTo>
                <a:close/>
                <a:moveTo>
                  <a:pt x="5760" y="1"/>
                </a:moveTo>
                <a:cubicBezTo>
                  <a:pt x="2584" y="1"/>
                  <a:pt x="1" y="2584"/>
                  <a:pt x="1" y="5760"/>
                </a:cubicBezTo>
                <a:cubicBezTo>
                  <a:pt x="1" y="8936"/>
                  <a:pt x="2584" y="11520"/>
                  <a:pt x="5760" y="11520"/>
                </a:cubicBezTo>
                <a:cubicBezTo>
                  <a:pt x="8935" y="11520"/>
                  <a:pt x="11519" y="8936"/>
                  <a:pt x="11519" y="5760"/>
                </a:cubicBezTo>
                <a:cubicBezTo>
                  <a:pt x="11519" y="2584"/>
                  <a:pt x="8935" y="1"/>
                  <a:pt x="5760"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2"/>
          <p:cNvSpPr/>
          <p:nvPr/>
        </p:nvSpPr>
        <p:spPr>
          <a:xfrm>
            <a:off x="-539864" y="1686445"/>
            <a:ext cx="1857616" cy="1857421"/>
          </a:xfrm>
          <a:custGeom>
            <a:rect b="b" l="l" r="r" t="t"/>
            <a:pathLst>
              <a:path extrusionOk="0" h="7912" w="7913">
                <a:moveTo>
                  <a:pt x="3957" y="898"/>
                </a:moveTo>
                <a:cubicBezTo>
                  <a:pt x="5643" y="898"/>
                  <a:pt x="7015" y="2270"/>
                  <a:pt x="7015" y="3956"/>
                </a:cubicBezTo>
                <a:cubicBezTo>
                  <a:pt x="7015" y="5641"/>
                  <a:pt x="5643" y="7015"/>
                  <a:pt x="3957" y="7015"/>
                </a:cubicBezTo>
                <a:cubicBezTo>
                  <a:pt x="2270" y="7015"/>
                  <a:pt x="899" y="5641"/>
                  <a:pt x="899" y="3956"/>
                </a:cubicBezTo>
                <a:cubicBezTo>
                  <a:pt x="899" y="2269"/>
                  <a:pt x="2271" y="898"/>
                  <a:pt x="3957" y="898"/>
                </a:cubicBezTo>
                <a:close/>
                <a:moveTo>
                  <a:pt x="3957" y="1"/>
                </a:moveTo>
                <a:cubicBezTo>
                  <a:pt x="1775" y="1"/>
                  <a:pt x="1" y="1776"/>
                  <a:pt x="1" y="3956"/>
                </a:cubicBezTo>
                <a:cubicBezTo>
                  <a:pt x="1" y="6138"/>
                  <a:pt x="1776" y="7912"/>
                  <a:pt x="3957" y="7912"/>
                </a:cubicBezTo>
                <a:cubicBezTo>
                  <a:pt x="6138" y="7912"/>
                  <a:pt x="7913" y="6137"/>
                  <a:pt x="7913" y="3956"/>
                </a:cubicBezTo>
                <a:cubicBezTo>
                  <a:pt x="7913" y="1774"/>
                  <a:pt x="6138" y="1"/>
                  <a:pt x="3957"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2"/>
          <p:cNvSpPr/>
          <p:nvPr/>
        </p:nvSpPr>
        <p:spPr>
          <a:xfrm>
            <a:off x="283906" y="839882"/>
            <a:ext cx="1880857" cy="3290161"/>
          </a:xfrm>
          <a:custGeom>
            <a:rect b="b" l="l" r="r" t="t"/>
            <a:pathLst>
              <a:path extrusionOk="0" h="14015" w="8012">
                <a:moveTo>
                  <a:pt x="449" y="1"/>
                </a:moveTo>
                <a:cubicBezTo>
                  <a:pt x="201" y="1"/>
                  <a:pt x="0" y="201"/>
                  <a:pt x="0" y="449"/>
                </a:cubicBezTo>
                <a:cubicBezTo>
                  <a:pt x="0" y="698"/>
                  <a:pt x="201" y="898"/>
                  <a:pt x="449" y="898"/>
                </a:cubicBezTo>
                <a:cubicBezTo>
                  <a:pt x="4124" y="898"/>
                  <a:pt x="7112" y="3888"/>
                  <a:pt x="7112" y="7562"/>
                </a:cubicBezTo>
                <a:cubicBezTo>
                  <a:pt x="7112" y="9853"/>
                  <a:pt x="5958" y="11956"/>
                  <a:pt x="4024" y="13187"/>
                </a:cubicBezTo>
                <a:cubicBezTo>
                  <a:pt x="3816" y="13320"/>
                  <a:pt x="3754" y="13598"/>
                  <a:pt x="3887" y="13808"/>
                </a:cubicBezTo>
                <a:cubicBezTo>
                  <a:pt x="3973" y="13942"/>
                  <a:pt x="4117" y="14014"/>
                  <a:pt x="4266" y="14014"/>
                </a:cubicBezTo>
                <a:cubicBezTo>
                  <a:pt x="4348" y="14014"/>
                  <a:pt x="4432" y="13992"/>
                  <a:pt x="4508" y="13945"/>
                </a:cubicBezTo>
                <a:cubicBezTo>
                  <a:pt x="6702" y="12547"/>
                  <a:pt x="8012" y="10162"/>
                  <a:pt x="8012" y="7563"/>
                </a:cubicBezTo>
                <a:cubicBezTo>
                  <a:pt x="8012" y="3393"/>
                  <a:pt x="4619" y="1"/>
                  <a:pt x="4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2"/>
          <p:cNvSpPr/>
          <p:nvPr/>
        </p:nvSpPr>
        <p:spPr>
          <a:xfrm>
            <a:off x="-4613" y="1263164"/>
            <a:ext cx="1745638" cy="2704200"/>
          </a:xfrm>
          <a:custGeom>
            <a:rect b="b" l="l" r="r" t="t"/>
            <a:pathLst>
              <a:path extrusionOk="0" h="11519" w="7436">
                <a:moveTo>
                  <a:pt x="1677" y="1"/>
                </a:moveTo>
                <a:cubicBezTo>
                  <a:pt x="1429" y="1"/>
                  <a:pt x="1228" y="201"/>
                  <a:pt x="1228" y="450"/>
                </a:cubicBezTo>
                <a:cubicBezTo>
                  <a:pt x="1228" y="699"/>
                  <a:pt x="1429" y="899"/>
                  <a:pt x="1677" y="899"/>
                </a:cubicBezTo>
                <a:cubicBezTo>
                  <a:pt x="4358" y="899"/>
                  <a:pt x="6538" y="3079"/>
                  <a:pt x="6538" y="5760"/>
                </a:cubicBezTo>
                <a:cubicBezTo>
                  <a:pt x="6538" y="8441"/>
                  <a:pt x="4357" y="10621"/>
                  <a:pt x="1676" y="10621"/>
                </a:cubicBezTo>
                <a:cubicBezTo>
                  <a:pt x="1311" y="10621"/>
                  <a:pt x="945" y="10580"/>
                  <a:pt x="592" y="10501"/>
                </a:cubicBezTo>
                <a:cubicBezTo>
                  <a:pt x="558" y="10493"/>
                  <a:pt x="524" y="10489"/>
                  <a:pt x="490" y="10489"/>
                </a:cubicBezTo>
                <a:cubicBezTo>
                  <a:pt x="286" y="10489"/>
                  <a:pt x="102" y="10630"/>
                  <a:pt x="55" y="10838"/>
                </a:cubicBezTo>
                <a:cubicBezTo>
                  <a:pt x="0" y="11080"/>
                  <a:pt x="151" y="11320"/>
                  <a:pt x="393" y="11375"/>
                </a:cubicBezTo>
                <a:cubicBezTo>
                  <a:pt x="811" y="11470"/>
                  <a:pt x="1243" y="11519"/>
                  <a:pt x="1677" y="11519"/>
                </a:cubicBezTo>
                <a:cubicBezTo>
                  <a:pt x="4852" y="11519"/>
                  <a:pt x="7436" y="8935"/>
                  <a:pt x="7436" y="5760"/>
                </a:cubicBezTo>
                <a:cubicBezTo>
                  <a:pt x="7436" y="2584"/>
                  <a:pt x="4852" y="1"/>
                  <a:pt x="16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2"/>
          <p:cNvSpPr/>
          <p:nvPr/>
        </p:nvSpPr>
        <p:spPr>
          <a:xfrm>
            <a:off x="-483287" y="1686210"/>
            <a:ext cx="1801275" cy="1857656"/>
          </a:xfrm>
          <a:custGeom>
            <a:rect b="b" l="l" r="r" t="t"/>
            <a:pathLst>
              <a:path extrusionOk="0" h="7913" w="7673">
                <a:moveTo>
                  <a:pt x="3717" y="1"/>
                </a:moveTo>
                <a:cubicBezTo>
                  <a:pt x="3469" y="1"/>
                  <a:pt x="3268" y="202"/>
                  <a:pt x="3268" y="450"/>
                </a:cubicBezTo>
                <a:cubicBezTo>
                  <a:pt x="3268" y="698"/>
                  <a:pt x="3469" y="899"/>
                  <a:pt x="3717" y="899"/>
                </a:cubicBezTo>
                <a:cubicBezTo>
                  <a:pt x="5405" y="899"/>
                  <a:pt x="6776" y="2271"/>
                  <a:pt x="6776" y="3957"/>
                </a:cubicBezTo>
                <a:cubicBezTo>
                  <a:pt x="6776" y="5642"/>
                  <a:pt x="5403" y="7016"/>
                  <a:pt x="3717" y="7016"/>
                </a:cubicBezTo>
                <a:cubicBezTo>
                  <a:pt x="2511" y="7016"/>
                  <a:pt x="1414" y="6302"/>
                  <a:pt x="923" y="5200"/>
                </a:cubicBezTo>
                <a:cubicBezTo>
                  <a:pt x="848" y="5033"/>
                  <a:pt x="683" y="4934"/>
                  <a:pt x="511" y="4934"/>
                </a:cubicBezTo>
                <a:cubicBezTo>
                  <a:pt x="450" y="4934"/>
                  <a:pt x="389" y="4946"/>
                  <a:pt x="330" y="4972"/>
                </a:cubicBezTo>
                <a:cubicBezTo>
                  <a:pt x="102" y="5074"/>
                  <a:pt x="0" y="5340"/>
                  <a:pt x="101" y="5566"/>
                </a:cubicBezTo>
                <a:cubicBezTo>
                  <a:pt x="736" y="6992"/>
                  <a:pt x="2156" y="7913"/>
                  <a:pt x="3716" y="7913"/>
                </a:cubicBezTo>
                <a:cubicBezTo>
                  <a:pt x="5897" y="7913"/>
                  <a:pt x="7672" y="6138"/>
                  <a:pt x="7673" y="3957"/>
                </a:cubicBezTo>
                <a:cubicBezTo>
                  <a:pt x="7673" y="1775"/>
                  <a:pt x="5898" y="1"/>
                  <a:pt x="37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2"/>
          <p:cNvSpPr/>
          <p:nvPr/>
        </p:nvSpPr>
        <p:spPr>
          <a:xfrm>
            <a:off x="259924" y="2928895"/>
            <a:ext cx="260810" cy="260829"/>
          </a:xfrm>
          <a:custGeom>
            <a:rect b="b" l="l" r="r" t="t"/>
            <a:pathLst>
              <a:path extrusionOk="0" h="2859" w="2859">
                <a:moveTo>
                  <a:pt x="370" y="1"/>
                </a:moveTo>
                <a:lnTo>
                  <a:pt x="277" y="32"/>
                </a:lnTo>
                <a:lnTo>
                  <a:pt x="124" y="154"/>
                </a:lnTo>
                <a:lnTo>
                  <a:pt x="32" y="308"/>
                </a:lnTo>
                <a:lnTo>
                  <a:pt x="1" y="400"/>
                </a:lnTo>
                <a:lnTo>
                  <a:pt x="1" y="492"/>
                </a:lnTo>
                <a:lnTo>
                  <a:pt x="1" y="2367"/>
                </a:lnTo>
                <a:lnTo>
                  <a:pt x="1" y="2459"/>
                </a:lnTo>
                <a:lnTo>
                  <a:pt x="32" y="2551"/>
                </a:lnTo>
                <a:lnTo>
                  <a:pt x="124" y="2705"/>
                </a:lnTo>
                <a:lnTo>
                  <a:pt x="277" y="2828"/>
                </a:lnTo>
                <a:lnTo>
                  <a:pt x="370" y="2858"/>
                </a:lnTo>
                <a:lnTo>
                  <a:pt x="2459" y="2858"/>
                </a:lnTo>
                <a:lnTo>
                  <a:pt x="2551" y="2828"/>
                </a:lnTo>
                <a:lnTo>
                  <a:pt x="2705" y="2705"/>
                </a:lnTo>
                <a:lnTo>
                  <a:pt x="2828" y="2551"/>
                </a:lnTo>
                <a:lnTo>
                  <a:pt x="2858" y="2459"/>
                </a:lnTo>
                <a:lnTo>
                  <a:pt x="2858" y="2367"/>
                </a:lnTo>
                <a:lnTo>
                  <a:pt x="2858" y="492"/>
                </a:lnTo>
                <a:lnTo>
                  <a:pt x="2858" y="400"/>
                </a:lnTo>
                <a:lnTo>
                  <a:pt x="2828" y="308"/>
                </a:lnTo>
                <a:lnTo>
                  <a:pt x="2705" y="154"/>
                </a:lnTo>
                <a:lnTo>
                  <a:pt x="2551" y="32"/>
                </a:lnTo>
                <a:lnTo>
                  <a:pt x="2459" y="1"/>
                </a:ln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2"/>
          <p:cNvSpPr/>
          <p:nvPr/>
        </p:nvSpPr>
        <p:spPr>
          <a:xfrm>
            <a:off x="217871" y="2040342"/>
            <a:ext cx="67415" cy="485074"/>
          </a:xfrm>
          <a:custGeom>
            <a:rect b="b" l="l" r="r" t="t"/>
            <a:pathLst>
              <a:path extrusionOk="0" h="5317" w="739">
                <a:moveTo>
                  <a:pt x="370" y="1"/>
                </a:moveTo>
                <a:lnTo>
                  <a:pt x="216" y="31"/>
                </a:lnTo>
                <a:lnTo>
                  <a:pt x="124" y="124"/>
                </a:lnTo>
                <a:lnTo>
                  <a:pt x="32" y="216"/>
                </a:lnTo>
                <a:lnTo>
                  <a:pt x="1" y="369"/>
                </a:lnTo>
                <a:lnTo>
                  <a:pt x="1" y="4978"/>
                </a:lnTo>
                <a:lnTo>
                  <a:pt x="32" y="5101"/>
                </a:lnTo>
                <a:lnTo>
                  <a:pt x="124" y="5224"/>
                </a:lnTo>
                <a:lnTo>
                  <a:pt x="216" y="5316"/>
                </a:lnTo>
                <a:lnTo>
                  <a:pt x="523" y="5316"/>
                </a:lnTo>
                <a:lnTo>
                  <a:pt x="615" y="5224"/>
                </a:lnTo>
                <a:lnTo>
                  <a:pt x="708" y="5101"/>
                </a:lnTo>
                <a:lnTo>
                  <a:pt x="738" y="4978"/>
                </a:lnTo>
                <a:lnTo>
                  <a:pt x="738" y="369"/>
                </a:lnTo>
                <a:lnTo>
                  <a:pt x="708" y="216"/>
                </a:lnTo>
                <a:lnTo>
                  <a:pt x="615" y="124"/>
                </a:lnTo>
                <a:lnTo>
                  <a:pt x="523" y="31"/>
                </a:lnTo>
                <a:lnTo>
                  <a:pt x="37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2"/>
          <p:cNvSpPr/>
          <p:nvPr/>
        </p:nvSpPr>
        <p:spPr>
          <a:xfrm>
            <a:off x="495365" y="2040342"/>
            <a:ext cx="67415" cy="485074"/>
          </a:xfrm>
          <a:custGeom>
            <a:rect b="b" l="l" r="r" t="t"/>
            <a:pathLst>
              <a:path extrusionOk="0" h="5317" w="739">
                <a:moveTo>
                  <a:pt x="369" y="1"/>
                </a:moveTo>
                <a:lnTo>
                  <a:pt x="216" y="31"/>
                </a:lnTo>
                <a:lnTo>
                  <a:pt x="124" y="124"/>
                </a:lnTo>
                <a:lnTo>
                  <a:pt x="32" y="216"/>
                </a:lnTo>
                <a:lnTo>
                  <a:pt x="1" y="369"/>
                </a:lnTo>
                <a:lnTo>
                  <a:pt x="1" y="4978"/>
                </a:lnTo>
                <a:lnTo>
                  <a:pt x="32" y="5101"/>
                </a:lnTo>
                <a:lnTo>
                  <a:pt x="124" y="5224"/>
                </a:lnTo>
                <a:lnTo>
                  <a:pt x="216" y="5316"/>
                </a:lnTo>
                <a:lnTo>
                  <a:pt x="492" y="5316"/>
                </a:lnTo>
                <a:lnTo>
                  <a:pt x="615" y="5224"/>
                </a:lnTo>
                <a:lnTo>
                  <a:pt x="707" y="5101"/>
                </a:lnTo>
                <a:lnTo>
                  <a:pt x="738" y="4978"/>
                </a:lnTo>
                <a:lnTo>
                  <a:pt x="738" y="369"/>
                </a:lnTo>
                <a:lnTo>
                  <a:pt x="707" y="216"/>
                </a:lnTo>
                <a:lnTo>
                  <a:pt x="615" y="124"/>
                </a:lnTo>
                <a:lnTo>
                  <a:pt x="492" y="31"/>
                </a:lnTo>
                <a:lnTo>
                  <a:pt x="36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2"/>
          <p:cNvSpPr/>
          <p:nvPr/>
        </p:nvSpPr>
        <p:spPr>
          <a:xfrm>
            <a:off x="192694" y="2657038"/>
            <a:ext cx="395275" cy="395303"/>
          </a:xfrm>
          <a:custGeom>
            <a:rect b="b" l="l" r="r" t="t"/>
            <a:pathLst>
              <a:path extrusionOk="0" h="4333" w="4333">
                <a:moveTo>
                  <a:pt x="584" y="0"/>
                </a:moveTo>
                <a:lnTo>
                  <a:pt x="431" y="62"/>
                </a:lnTo>
                <a:lnTo>
                  <a:pt x="308" y="123"/>
                </a:lnTo>
                <a:lnTo>
                  <a:pt x="215" y="216"/>
                </a:lnTo>
                <a:lnTo>
                  <a:pt x="123" y="308"/>
                </a:lnTo>
                <a:lnTo>
                  <a:pt x="31" y="461"/>
                </a:lnTo>
                <a:lnTo>
                  <a:pt x="0" y="584"/>
                </a:lnTo>
                <a:lnTo>
                  <a:pt x="0" y="738"/>
                </a:lnTo>
                <a:lnTo>
                  <a:pt x="0" y="3595"/>
                </a:lnTo>
                <a:lnTo>
                  <a:pt x="0" y="3749"/>
                </a:lnTo>
                <a:lnTo>
                  <a:pt x="31" y="3872"/>
                </a:lnTo>
                <a:lnTo>
                  <a:pt x="123" y="4026"/>
                </a:lnTo>
                <a:lnTo>
                  <a:pt x="215" y="4118"/>
                </a:lnTo>
                <a:lnTo>
                  <a:pt x="308" y="4210"/>
                </a:lnTo>
                <a:lnTo>
                  <a:pt x="431" y="4271"/>
                </a:lnTo>
                <a:lnTo>
                  <a:pt x="584" y="4333"/>
                </a:lnTo>
                <a:lnTo>
                  <a:pt x="3749" y="4333"/>
                </a:lnTo>
                <a:lnTo>
                  <a:pt x="3872" y="4271"/>
                </a:lnTo>
                <a:lnTo>
                  <a:pt x="3995" y="4210"/>
                </a:lnTo>
                <a:lnTo>
                  <a:pt x="4118" y="4118"/>
                </a:lnTo>
                <a:lnTo>
                  <a:pt x="4210" y="4026"/>
                </a:lnTo>
                <a:lnTo>
                  <a:pt x="4271" y="3872"/>
                </a:lnTo>
                <a:lnTo>
                  <a:pt x="4302" y="3749"/>
                </a:lnTo>
                <a:lnTo>
                  <a:pt x="4333" y="3595"/>
                </a:lnTo>
                <a:lnTo>
                  <a:pt x="4333" y="738"/>
                </a:lnTo>
                <a:lnTo>
                  <a:pt x="4302" y="584"/>
                </a:lnTo>
                <a:lnTo>
                  <a:pt x="4271" y="461"/>
                </a:lnTo>
                <a:lnTo>
                  <a:pt x="4210" y="308"/>
                </a:lnTo>
                <a:lnTo>
                  <a:pt x="4118" y="216"/>
                </a:lnTo>
                <a:lnTo>
                  <a:pt x="3995" y="123"/>
                </a:lnTo>
                <a:lnTo>
                  <a:pt x="3872" y="62"/>
                </a:lnTo>
                <a:lnTo>
                  <a:pt x="3749"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2"/>
          <p:cNvSpPr/>
          <p:nvPr/>
        </p:nvSpPr>
        <p:spPr>
          <a:xfrm>
            <a:off x="88976" y="2357083"/>
            <a:ext cx="599891" cy="600025"/>
          </a:xfrm>
          <a:custGeom>
            <a:rect b="b" l="l" r="r" t="t"/>
            <a:pathLst>
              <a:path extrusionOk="0" h="6577" w="6576">
                <a:moveTo>
                  <a:pt x="892" y="1"/>
                </a:moveTo>
                <a:lnTo>
                  <a:pt x="677" y="93"/>
                </a:lnTo>
                <a:lnTo>
                  <a:pt x="492" y="185"/>
                </a:lnTo>
                <a:lnTo>
                  <a:pt x="339" y="308"/>
                </a:lnTo>
                <a:lnTo>
                  <a:pt x="185" y="492"/>
                </a:lnTo>
                <a:lnTo>
                  <a:pt x="93" y="677"/>
                </a:lnTo>
                <a:lnTo>
                  <a:pt x="31" y="892"/>
                </a:lnTo>
                <a:lnTo>
                  <a:pt x="1" y="1107"/>
                </a:lnTo>
                <a:lnTo>
                  <a:pt x="1" y="5439"/>
                </a:lnTo>
                <a:lnTo>
                  <a:pt x="31" y="5685"/>
                </a:lnTo>
                <a:lnTo>
                  <a:pt x="93" y="5900"/>
                </a:lnTo>
                <a:lnTo>
                  <a:pt x="185" y="6084"/>
                </a:lnTo>
                <a:lnTo>
                  <a:pt x="339" y="6238"/>
                </a:lnTo>
                <a:lnTo>
                  <a:pt x="492" y="6392"/>
                </a:lnTo>
                <a:lnTo>
                  <a:pt x="677" y="6484"/>
                </a:lnTo>
                <a:lnTo>
                  <a:pt x="892" y="6545"/>
                </a:lnTo>
                <a:lnTo>
                  <a:pt x="1137" y="6576"/>
                </a:lnTo>
                <a:lnTo>
                  <a:pt x="5470" y="6576"/>
                </a:lnTo>
                <a:lnTo>
                  <a:pt x="5685" y="6545"/>
                </a:lnTo>
                <a:lnTo>
                  <a:pt x="5900" y="6484"/>
                </a:lnTo>
                <a:lnTo>
                  <a:pt x="6084" y="6392"/>
                </a:lnTo>
                <a:lnTo>
                  <a:pt x="6269" y="6238"/>
                </a:lnTo>
                <a:lnTo>
                  <a:pt x="6392" y="6084"/>
                </a:lnTo>
                <a:lnTo>
                  <a:pt x="6484" y="5900"/>
                </a:lnTo>
                <a:lnTo>
                  <a:pt x="6576" y="5685"/>
                </a:lnTo>
                <a:lnTo>
                  <a:pt x="6576" y="5439"/>
                </a:lnTo>
                <a:lnTo>
                  <a:pt x="6576" y="1107"/>
                </a:lnTo>
                <a:lnTo>
                  <a:pt x="6576" y="892"/>
                </a:lnTo>
                <a:lnTo>
                  <a:pt x="6484" y="677"/>
                </a:lnTo>
                <a:lnTo>
                  <a:pt x="6392" y="492"/>
                </a:lnTo>
                <a:lnTo>
                  <a:pt x="6269" y="308"/>
                </a:lnTo>
                <a:lnTo>
                  <a:pt x="6084" y="185"/>
                </a:lnTo>
                <a:lnTo>
                  <a:pt x="5900" y="93"/>
                </a:lnTo>
                <a:lnTo>
                  <a:pt x="5685"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2"/>
          <p:cNvSpPr/>
          <p:nvPr/>
        </p:nvSpPr>
        <p:spPr>
          <a:xfrm>
            <a:off x="291539" y="2452700"/>
            <a:ext cx="197576" cy="434602"/>
          </a:xfrm>
          <a:custGeom>
            <a:rect b="b" l="l" r="r" t="t"/>
            <a:pathLst>
              <a:path extrusionOk="0" h="3719" w="1691">
                <a:moveTo>
                  <a:pt x="584" y="1"/>
                </a:moveTo>
                <a:lnTo>
                  <a:pt x="31" y="1752"/>
                </a:lnTo>
                <a:lnTo>
                  <a:pt x="523" y="1752"/>
                </a:lnTo>
                <a:lnTo>
                  <a:pt x="0" y="3718"/>
                </a:lnTo>
                <a:lnTo>
                  <a:pt x="1690" y="1291"/>
                </a:lnTo>
                <a:lnTo>
                  <a:pt x="891" y="1291"/>
                </a:lnTo>
                <a:lnTo>
                  <a:pt x="144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6" name="Google Shape;956;p12"/>
          <p:cNvGrpSpPr/>
          <p:nvPr/>
        </p:nvGrpSpPr>
        <p:grpSpPr>
          <a:xfrm>
            <a:off x="7558591" y="4130043"/>
            <a:ext cx="1159345" cy="992248"/>
            <a:chOff x="8084376" y="3734818"/>
            <a:chExt cx="585676" cy="501287"/>
          </a:xfrm>
        </p:grpSpPr>
        <p:sp>
          <p:nvSpPr>
            <p:cNvPr id="957" name="Google Shape;957;p12"/>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2"/>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2"/>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2"/>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pic>
        <p:nvPicPr>
          <p:cNvPr id="965" name="Google Shape;965;p13"/>
          <p:cNvPicPr preferRelativeResize="0"/>
          <p:nvPr/>
        </p:nvPicPr>
        <p:blipFill rotWithShape="1">
          <a:blip r:embed="rId3">
            <a:alphaModFix/>
          </a:blip>
          <a:srcRect b="0" l="0" r="0" t="0"/>
          <a:stretch/>
        </p:blipFill>
        <p:spPr>
          <a:xfrm>
            <a:off x="9939" y="1079547"/>
            <a:ext cx="9144000" cy="2984405"/>
          </a:xfrm>
          <a:prstGeom prst="rect">
            <a:avLst/>
          </a:prstGeom>
          <a:noFill/>
          <a:ln>
            <a:noFill/>
          </a:ln>
        </p:spPr>
      </p:pic>
      <p:sp>
        <p:nvSpPr>
          <p:cNvPr id="966" name="Google Shape;966;p13"/>
          <p:cNvSpPr txBox="1"/>
          <p:nvPr/>
        </p:nvSpPr>
        <p:spPr>
          <a:xfrm>
            <a:off x="357809" y="427383"/>
            <a:ext cx="73847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1"/>
                </a:solidFill>
                <a:latin typeface="Fira Sans"/>
                <a:ea typeface="Fira Sans"/>
                <a:cs typeface="Fira Sans"/>
                <a:sym typeface="Fira Sans"/>
              </a:rPr>
              <a:t>Prices at different stations after implementation</a:t>
            </a:r>
            <a:endParaRPr/>
          </a:p>
        </p:txBody>
      </p:sp>
      <p:sp>
        <p:nvSpPr>
          <p:cNvPr id="967" name="Google Shape;967;p13"/>
          <p:cNvSpPr txBox="1"/>
          <p:nvPr/>
        </p:nvSpPr>
        <p:spPr>
          <a:xfrm>
            <a:off x="357808" y="4065127"/>
            <a:ext cx="85774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The higher price simply indicates that, the charging station is getting more number of arrivals of the EVs than the other stations.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4"/>
          <p:cNvSpPr txBox="1"/>
          <p:nvPr>
            <p:ph type="title"/>
          </p:nvPr>
        </p:nvSpPr>
        <p:spPr>
          <a:xfrm>
            <a:off x="357810" y="252451"/>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solidFill>
                  <a:schemeClr val="accent1"/>
                </a:solidFill>
              </a:rPr>
              <a:t>Reducing Monopoly</a:t>
            </a:r>
            <a:endParaRPr/>
          </a:p>
        </p:txBody>
      </p:sp>
      <p:sp>
        <p:nvSpPr>
          <p:cNvPr id="973" name="Google Shape;973;p14"/>
          <p:cNvSpPr txBox="1"/>
          <p:nvPr/>
        </p:nvSpPr>
        <p:spPr>
          <a:xfrm>
            <a:off x="362779" y="788436"/>
            <a:ext cx="841844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According to a report by INC42 [10] on an average the EV’s take up to 30 unit of electricity. So, for the traditional fixed pricing strategy (8 rupees per unit), the income of the 10 charging stations for one day according to the dataset would look like following:</a:t>
            </a:r>
            <a:endParaRPr/>
          </a:p>
        </p:txBody>
      </p:sp>
      <p:pic>
        <p:nvPicPr>
          <p:cNvPr id="974" name="Google Shape;974;p14"/>
          <p:cNvPicPr preferRelativeResize="0"/>
          <p:nvPr/>
        </p:nvPicPr>
        <p:blipFill rotWithShape="1">
          <a:blip r:embed="rId3">
            <a:alphaModFix/>
          </a:blip>
          <a:srcRect b="0" l="0" r="0" t="0"/>
          <a:stretch/>
        </p:blipFill>
        <p:spPr>
          <a:xfrm>
            <a:off x="457200" y="1641219"/>
            <a:ext cx="8229600" cy="1036320"/>
          </a:xfrm>
          <a:prstGeom prst="rect">
            <a:avLst/>
          </a:prstGeom>
          <a:noFill/>
          <a:ln>
            <a:noFill/>
          </a:ln>
        </p:spPr>
      </p:pic>
      <p:sp>
        <p:nvSpPr>
          <p:cNvPr id="975" name="Google Shape;975;p14"/>
          <p:cNvSpPr txBox="1"/>
          <p:nvPr/>
        </p:nvSpPr>
        <p:spPr>
          <a:xfrm>
            <a:off x="377687" y="3006902"/>
            <a:ext cx="8418442"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If we can achieve the optimal rate and instead of using the fixed pricing if we take the dynamic prices the income on the same day looks like following:</a:t>
            </a:r>
            <a:endParaRPr/>
          </a:p>
        </p:txBody>
      </p:sp>
      <p:sp>
        <p:nvSpPr>
          <p:cNvPr id="976" name="Google Shape;976;p14"/>
          <p:cNvSpPr txBox="1"/>
          <p:nvPr/>
        </p:nvSpPr>
        <p:spPr>
          <a:xfrm>
            <a:off x="362779" y="2512813"/>
            <a:ext cx="841844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accent1"/>
                </a:solidFill>
                <a:latin typeface="Century Gothic"/>
                <a:ea typeface="Century Gothic"/>
                <a:cs typeface="Century Gothic"/>
                <a:sym typeface="Century Gothic"/>
              </a:rPr>
              <a:t>We can clearly see that station 1 and 5 is having duopoly, where station 3 is having very less income. </a:t>
            </a:r>
            <a:endParaRPr b="1" i="0" sz="1400" u="none" cap="none" strike="noStrike">
              <a:solidFill>
                <a:schemeClr val="accent1"/>
              </a:solidFill>
              <a:latin typeface="Arial"/>
              <a:ea typeface="Arial"/>
              <a:cs typeface="Arial"/>
              <a:sym typeface="Arial"/>
            </a:endParaRPr>
          </a:p>
        </p:txBody>
      </p:sp>
      <p:pic>
        <p:nvPicPr>
          <p:cNvPr id="977" name="Google Shape;977;p14"/>
          <p:cNvPicPr preferRelativeResize="0"/>
          <p:nvPr/>
        </p:nvPicPr>
        <p:blipFill rotWithShape="1">
          <a:blip r:embed="rId4">
            <a:alphaModFix/>
          </a:blip>
          <a:srcRect b="0" l="0" r="0" t="0"/>
          <a:stretch/>
        </p:blipFill>
        <p:spPr>
          <a:xfrm>
            <a:off x="457200" y="3730620"/>
            <a:ext cx="8229600" cy="10570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5"/>
          <p:cNvSpPr txBox="1"/>
          <p:nvPr/>
        </p:nvSpPr>
        <p:spPr>
          <a:xfrm>
            <a:off x="278296" y="243677"/>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1"/>
                </a:solidFill>
                <a:latin typeface="Fira Sans"/>
                <a:ea typeface="Fira Sans"/>
                <a:cs typeface="Fira Sans"/>
                <a:sym typeface="Fira Sans"/>
              </a:rPr>
              <a:t>Web platform implementation</a:t>
            </a:r>
            <a:endParaRPr/>
          </a:p>
        </p:txBody>
      </p:sp>
      <p:pic>
        <p:nvPicPr>
          <p:cNvPr id="983" name="Google Shape;983;p15"/>
          <p:cNvPicPr preferRelativeResize="0"/>
          <p:nvPr/>
        </p:nvPicPr>
        <p:blipFill rotWithShape="1">
          <a:blip r:embed="rId3">
            <a:alphaModFix/>
          </a:blip>
          <a:srcRect b="0" l="0" r="0" t="0"/>
          <a:stretch/>
        </p:blipFill>
        <p:spPr>
          <a:xfrm>
            <a:off x="0" y="1172418"/>
            <a:ext cx="9144000" cy="3954568"/>
          </a:xfrm>
          <a:prstGeom prst="rect">
            <a:avLst/>
          </a:prstGeom>
          <a:noFill/>
          <a:ln>
            <a:noFill/>
          </a:ln>
          <a:effectLst>
            <a:outerShdw blurRad="292100" rotWithShape="0" algn="tl" dir="2700000" dist="139700">
              <a:srgbClr val="333333">
                <a:alpha val="64705"/>
              </a:srgbClr>
            </a:outerShdw>
          </a:effectLst>
        </p:spPr>
      </p:pic>
      <p:sp>
        <p:nvSpPr>
          <p:cNvPr id="984" name="Google Shape;984;p15"/>
          <p:cNvSpPr txBox="1"/>
          <p:nvPr/>
        </p:nvSpPr>
        <p:spPr>
          <a:xfrm>
            <a:off x="278296" y="649198"/>
            <a:ext cx="84979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We made a web platform where user can see the real time charging prices of different stations, so they can decide where they want to charge their EVs.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6"/>
          <p:cNvSpPr txBox="1"/>
          <p:nvPr/>
        </p:nvSpPr>
        <p:spPr>
          <a:xfrm>
            <a:off x="228600" y="130556"/>
            <a:ext cx="8686800" cy="19082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accent1"/>
                </a:solidFill>
                <a:latin typeface="Fira Sans"/>
                <a:ea typeface="Fira Sans"/>
                <a:cs typeface="Fira Sans"/>
                <a:sym typeface="Fira Sans"/>
              </a:rPr>
              <a:t>Admin page:</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Fira Sans"/>
              <a:ea typeface="Fira Sans"/>
              <a:cs typeface="Fira Sans"/>
              <a:sym typeface="Fira Sans"/>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After successfully logging in to the admin page admin can see the current status of any charging station, i.e., how many vehicles are charging and how many are waiting in that moment. Admin can also check current charging price in all the charging stations in that moment.</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Technology Used in Implementation: HTML5, CSS, JavaScript, Bootstrap, Admin LTE 3.0.</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A view of Dashboard.</a:t>
            </a:r>
            <a:endParaRPr/>
          </a:p>
        </p:txBody>
      </p:sp>
      <p:pic>
        <p:nvPicPr>
          <p:cNvPr id="990" name="Google Shape;990;p16"/>
          <p:cNvPicPr preferRelativeResize="0"/>
          <p:nvPr/>
        </p:nvPicPr>
        <p:blipFill rotWithShape="1">
          <a:blip r:embed="rId3">
            <a:alphaModFix/>
          </a:blip>
          <a:srcRect b="0" l="0" r="0" t="0"/>
          <a:stretch/>
        </p:blipFill>
        <p:spPr>
          <a:xfrm>
            <a:off x="1070488" y="2076946"/>
            <a:ext cx="6645216" cy="30665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pic>
        <p:nvPicPr>
          <p:cNvPr id="995" name="Google Shape;995;p17"/>
          <p:cNvPicPr preferRelativeResize="0"/>
          <p:nvPr/>
        </p:nvPicPr>
        <p:blipFill rotWithShape="1">
          <a:blip r:embed="rId3">
            <a:alphaModFix/>
          </a:blip>
          <a:srcRect b="0" l="0" r="0" t="0"/>
          <a:stretch/>
        </p:blipFill>
        <p:spPr>
          <a:xfrm>
            <a:off x="214977" y="1047618"/>
            <a:ext cx="8929023" cy="4095882"/>
          </a:xfrm>
          <a:prstGeom prst="rect">
            <a:avLst/>
          </a:prstGeom>
          <a:noFill/>
          <a:ln>
            <a:noFill/>
          </a:ln>
        </p:spPr>
      </p:pic>
      <p:sp>
        <p:nvSpPr>
          <p:cNvPr id="996" name="Google Shape;996;p17"/>
          <p:cNvSpPr txBox="1"/>
          <p:nvPr/>
        </p:nvSpPr>
        <p:spPr>
          <a:xfrm>
            <a:off x="298174" y="207138"/>
            <a:ext cx="87762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1"/>
                </a:solidFill>
                <a:latin typeface="Century Gothic"/>
                <a:ea typeface="Century Gothic"/>
                <a:cs typeface="Century Gothic"/>
                <a:sym typeface="Century Gothic"/>
              </a:rPr>
              <a:t>Admin can see the current status of any charging station, i.e., how many vehicles are charging and how many are waiting in that moment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8"/>
          <p:cNvSpPr txBox="1"/>
          <p:nvPr/>
        </p:nvSpPr>
        <p:spPr>
          <a:xfrm>
            <a:off x="327992" y="94591"/>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1"/>
                </a:solidFill>
                <a:latin typeface="Fira Sans"/>
                <a:ea typeface="Fira Sans"/>
                <a:cs typeface="Fira Sans"/>
                <a:sym typeface="Fira Sans"/>
              </a:rPr>
              <a:t>User page: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9"/>
          <p:cNvSpPr txBox="1"/>
          <p:nvPr>
            <p:ph type="title"/>
          </p:nvPr>
        </p:nvSpPr>
        <p:spPr>
          <a:xfrm>
            <a:off x="278296" y="306795"/>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400">
                <a:solidFill>
                  <a:schemeClr val="accent1"/>
                </a:solidFill>
                <a:latin typeface="Fira Sans"/>
                <a:ea typeface="Fira Sans"/>
                <a:cs typeface="Fira Sans"/>
                <a:sym typeface="Fira Sans"/>
              </a:rPr>
              <a:t>Conclusion: </a:t>
            </a:r>
            <a:br>
              <a:rPr lang="en-US" sz="1800">
                <a:latin typeface="Calibri"/>
                <a:ea typeface="Calibri"/>
                <a:cs typeface="Calibri"/>
                <a:sym typeface="Calibri"/>
              </a:rPr>
            </a:br>
            <a:endParaRPr/>
          </a:p>
        </p:txBody>
      </p:sp>
      <p:sp>
        <p:nvSpPr>
          <p:cNvPr id="1007" name="Google Shape;1007;p19"/>
          <p:cNvSpPr txBox="1"/>
          <p:nvPr/>
        </p:nvSpPr>
        <p:spPr>
          <a:xfrm>
            <a:off x="278296" y="892975"/>
            <a:ext cx="8587407" cy="346223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In this work we tried to propose an EV charging station framework which will satisfy both the QoS of customers and charging station stability. The main assumption of our work is that user will not choose the stations which has more price per unit for charging in that time slot. If the assumption follows the stations with congestion will not face new arrivals and the load will be distributed.  But dynamic pricing arises questions like how do EV drivers respond to dynamic prices in reality? Furthermore, it is not clear if a dynamic pricing scheme would be accepted by the users at all.</a:t>
            </a:r>
            <a:endParaRPr b="0" i="0" sz="1400" u="none" cap="none" strike="noStrike">
              <a:solidFill>
                <a:srgbClr val="000000"/>
              </a:solidFill>
              <a:latin typeface="Calibri"/>
              <a:ea typeface="Calibri"/>
              <a:cs typeface="Calibri"/>
              <a:sym typeface="Calibri"/>
            </a:endParaRPr>
          </a:p>
          <a:p>
            <a:pPr indent="0" lvl="0" marL="0" marR="0" rtl="0" algn="just">
              <a:lnSpc>
                <a:spcPct val="107000"/>
              </a:lnSpc>
              <a:spcBef>
                <a:spcPts val="800"/>
              </a:spcBef>
              <a:spcAft>
                <a:spcPts val="0"/>
              </a:spcAft>
              <a:buNone/>
            </a:pPr>
            <a:r>
              <a:rPr b="1" i="0" lang="en-US" sz="1400" u="none" cap="none" strike="noStrike">
                <a:solidFill>
                  <a:srgbClr val="000000"/>
                </a:solidFill>
                <a:latin typeface="Century Gothic"/>
                <a:ea typeface="Century Gothic"/>
                <a:cs typeface="Century Gothic"/>
                <a:sym typeface="Century Gothic"/>
              </a:rPr>
              <a:t>Future Works:</a:t>
            </a:r>
            <a:endParaRPr b="0" i="0" sz="14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800"/>
              </a:spcBef>
              <a:spcAft>
                <a:spcPts val="0"/>
              </a:spcAft>
              <a:buClr>
                <a:srgbClr val="000000"/>
              </a:buClr>
              <a:buSzPts val="1400"/>
              <a:buFont typeface="Arial"/>
              <a:buAutoNum type="arabicPeriod"/>
            </a:pPr>
            <a:r>
              <a:rPr b="0" i="0" lang="en-US" sz="1400" u="none" cap="none" strike="noStrike">
                <a:solidFill>
                  <a:srgbClr val="000000"/>
                </a:solidFill>
                <a:latin typeface="Century Gothic"/>
                <a:ea typeface="Century Gothic"/>
                <a:cs typeface="Century Gothic"/>
                <a:sym typeface="Century Gothic"/>
              </a:rPr>
              <a:t>OCPP (Open Charge Point Protocol) 2.0.1 Implementation.</a:t>
            </a:r>
            <a:endParaRPr b="0" i="0" sz="14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800"/>
              </a:spcBef>
              <a:spcAft>
                <a:spcPts val="0"/>
              </a:spcAft>
              <a:buClr>
                <a:srgbClr val="000000"/>
              </a:buClr>
              <a:buSzPts val="1400"/>
              <a:buFont typeface="Arial"/>
              <a:buAutoNum type="arabicPeriod"/>
            </a:pPr>
            <a:r>
              <a:rPr b="0" i="0" lang="en-US" sz="1400" u="none" cap="none" strike="noStrike">
                <a:solidFill>
                  <a:srgbClr val="000000"/>
                </a:solidFill>
                <a:latin typeface="Century Gothic"/>
                <a:ea typeface="Century Gothic"/>
                <a:cs typeface="Century Gothic"/>
                <a:sym typeface="Century Gothic"/>
              </a:rPr>
              <a:t>Android application design for user.</a:t>
            </a:r>
            <a:endParaRPr b="0" i="0" sz="14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800"/>
              </a:spcBef>
              <a:spcAft>
                <a:spcPts val="0"/>
              </a:spcAft>
              <a:buClr>
                <a:srgbClr val="000000"/>
              </a:buClr>
              <a:buSzPts val="1400"/>
              <a:buFont typeface="Arial"/>
              <a:buAutoNum type="arabicPeriod"/>
            </a:pPr>
            <a:r>
              <a:rPr b="0" i="0" lang="en-US" sz="1400" u="none" cap="none" strike="noStrike">
                <a:solidFill>
                  <a:srgbClr val="000000"/>
                </a:solidFill>
                <a:latin typeface="Century Gothic"/>
                <a:ea typeface="Century Gothic"/>
                <a:cs typeface="Century Gothic"/>
                <a:sym typeface="Century Gothic"/>
              </a:rPr>
              <a:t>Traffic Modeling Simulation of a city.</a:t>
            </a:r>
            <a:endParaRPr b="0" i="0" sz="14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800"/>
              </a:spcBef>
              <a:spcAft>
                <a:spcPts val="0"/>
              </a:spcAft>
              <a:buClr>
                <a:srgbClr val="000000"/>
              </a:buClr>
              <a:buSzPts val="1400"/>
              <a:buFont typeface="Arial"/>
              <a:buAutoNum type="arabicPeriod"/>
            </a:pPr>
            <a:r>
              <a:rPr b="0" i="0" lang="en-US" sz="1400" u="none" cap="none" strike="noStrike">
                <a:solidFill>
                  <a:srgbClr val="000000"/>
                </a:solidFill>
                <a:latin typeface="Century Gothic"/>
                <a:ea typeface="Century Gothic"/>
                <a:cs typeface="Century Gothic"/>
                <a:sym typeface="Century Gothic"/>
              </a:rPr>
              <a:t>Add Realtime Charging station using Open Charge Alliance and their dataset.</a:t>
            </a:r>
            <a:endParaRPr b="0" i="0" sz="14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800"/>
              </a:spcBef>
              <a:spcAft>
                <a:spcPts val="0"/>
              </a:spcAft>
              <a:buClr>
                <a:srgbClr val="000000"/>
              </a:buClr>
              <a:buSzPts val="1400"/>
              <a:buFont typeface="Arial"/>
              <a:buAutoNum type="arabicPeriod"/>
            </a:pPr>
            <a:r>
              <a:rPr b="0" i="0" lang="en-US" sz="1400" u="none" cap="none" strike="noStrike">
                <a:solidFill>
                  <a:srgbClr val="000000"/>
                </a:solidFill>
                <a:latin typeface="Century Gothic"/>
                <a:ea typeface="Century Gothic"/>
                <a:cs typeface="Century Gothic"/>
                <a:sym typeface="Century Gothic"/>
              </a:rPr>
              <a:t>Personal Domain and Hosting in Cloud.</a:t>
            </a:r>
            <a:endParaRPr b="0" i="0" sz="1400" u="none" cap="none" strike="noStrike">
              <a:solidFill>
                <a:srgbClr val="000000"/>
              </a:solidFill>
              <a:latin typeface="Calibri"/>
              <a:ea typeface="Calibri"/>
              <a:cs typeface="Calibri"/>
              <a:sym typeface="Calibri"/>
            </a:endParaRPr>
          </a:p>
        </p:txBody>
      </p:sp>
      <p:pic>
        <p:nvPicPr>
          <p:cNvPr id="1008" name="Google Shape;1008;p19"/>
          <p:cNvPicPr preferRelativeResize="0"/>
          <p:nvPr/>
        </p:nvPicPr>
        <p:blipFill rotWithShape="1">
          <a:blip r:embed="rId3">
            <a:alphaModFix/>
          </a:blip>
          <a:srcRect b="0" l="0" r="0" t="0"/>
          <a:stretch/>
        </p:blipFill>
        <p:spPr>
          <a:xfrm>
            <a:off x="7777784" y="4074215"/>
            <a:ext cx="1162050"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2"/>
          <p:cNvGrpSpPr/>
          <p:nvPr/>
        </p:nvGrpSpPr>
        <p:grpSpPr>
          <a:xfrm>
            <a:off x="457200" y="752222"/>
            <a:ext cx="8229600" cy="3261300"/>
            <a:chOff x="457200" y="1465097"/>
            <a:chExt cx="8229600" cy="3261300"/>
          </a:xfrm>
        </p:grpSpPr>
        <p:sp>
          <p:nvSpPr>
            <p:cNvPr id="105" name="Google Shape;105;p2"/>
            <p:cNvSpPr/>
            <p:nvPr/>
          </p:nvSpPr>
          <p:spPr>
            <a:xfrm>
              <a:off x="3246150" y="1769897"/>
              <a:ext cx="2651700" cy="265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457200" y="1465097"/>
              <a:ext cx="2222700" cy="6912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457200" y="4035197"/>
              <a:ext cx="2222700" cy="6912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6464100" y="1465097"/>
              <a:ext cx="2222700" cy="6912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6464100" y="4022113"/>
              <a:ext cx="2222700" cy="6912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2"/>
            <p:cNvCxnSpPr>
              <a:stCxn id="106" idx="3"/>
              <a:endCxn id="105" idx="1"/>
            </p:cNvCxnSpPr>
            <p:nvPr/>
          </p:nvCxnSpPr>
          <p:spPr>
            <a:xfrm>
              <a:off x="2679900" y="1810697"/>
              <a:ext cx="954600" cy="347400"/>
            </a:xfrm>
            <a:prstGeom prst="bentConnector2">
              <a:avLst/>
            </a:prstGeom>
            <a:noFill/>
            <a:ln cap="flat" cmpd="sng" w="9525">
              <a:solidFill>
                <a:schemeClr val="dk2"/>
              </a:solidFill>
              <a:prstDash val="solid"/>
              <a:round/>
              <a:headEnd len="sm" w="sm" type="none"/>
              <a:tailEnd len="sm" w="sm" type="none"/>
            </a:ln>
          </p:spPr>
        </p:cxnSp>
        <p:cxnSp>
          <p:nvCxnSpPr>
            <p:cNvPr id="111" name="Google Shape;111;p2"/>
            <p:cNvCxnSpPr>
              <a:stCxn id="107" idx="3"/>
              <a:endCxn id="105" idx="3"/>
            </p:cNvCxnSpPr>
            <p:nvPr/>
          </p:nvCxnSpPr>
          <p:spPr>
            <a:xfrm flipH="1" rot="10800000">
              <a:off x="2679900" y="4033397"/>
              <a:ext cx="954600" cy="347400"/>
            </a:xfrm>
            <a:prstGeom prst="bentConnector2">
              <a:avLst/>
            </a:prstGeom>
            <a:noFill/>
            <a:ln cap="flat" cmpd="sng" w="9525">
              <a:solidFill>
                <a:schemeClr val="dk2"/>
              </a:solidFill>
              <a:prstDash val="solid"/>
              <a:round/>
              <a:headEnd len="sm" w="sm" type="none"/>
              <a:tailEnd len="sm" w="sm" type="none"/>
            </a:ln>
          </p:spPr>
        </p:cxnSp>
        <p:cxnSp>
          <p:nvCxnSpPr>
            <p:cNvPr id="112" name="Google Shape;112;p2"/>
            <p:cNvCxnSpPr>
              <a:stCxn id="108" idx="1"/>
              <a:endCxn id="105" idx="7"/>
            </p:cNvCxnSpPr>
            <p:nvPr/>
          </p:nvCxnSpPr>
          <p:spPr>
            <a:xfrm flipH="1">
              <a:off x="5509500" y="1810697"/>
              <a:ext cx="954600" cy="347400"/>
            </a:xfrm>
            <a:prstGeom prst="bentConnector2">
              <a:avLst/>
            </a:prstGeom>
            <a:noFill/>
            <a:ln cap="flat" cmpd="sng" w="9525">
              <a:solidFill>
                <a:schemeClr val="dk2"/>
              </a:solidFill>
              <a:prstDash val="solid"/>
              <a:round/>
              <a:headEnd len="sm" w="sm" type="none"/>
              <a:tailEnd len="sm" w="sm" type="none"/>
            </a:ln>
          </p:spPr>
        </p:cxnSp>
        <p:cxnSp>
          <p:nvCxnSpPr>
            <p:cNvPr id="113" name="Google Shape;113;p2"/>
            <p:cNvCxnSpPr>
              <a:endCxn id="105" idx="5"/>
            </p:cNvCxnSpPr>
            <p:nvPr/>
          </p:nvCxnSpPr>
          <p:spPr>
            <a:xfrm rot="10800000">
              <a:off x="5509518" y="4033265"/>
              <a:ext cx="954600" cy="347400"/>
            </a:xfrm>
            <a:prstGeom prst="bentConnector2">
              <a:avLst/>
            </a:prstGeom>
            <a:noFill/>
            <a:ln cap="flat" cmpd="sng" w="9525">
              <a:solidFill>
                <a:schemeClr val="dk2"/>
              </a:solidFill>
              <a:prstDash val="solid"/>
              <a:round/>
              <a:headEnd len="sm" w="sm" type="none"/>
              <a:tailEnd len="sm" w="sm" type="none"/>
            </a:ln>
          </p:spPr>
        </p:cxnSp>
        <p:sp>
          <p:nvSpPr>
            <p:cNvPr id="114" name="Google Shape;114;p2"/>
            <p:cNvSpPr/>
            <p:nvPr/>
          </p:nvSpPr>
          <p:spPr>
            <a:xfrm>
              <a:off x="3342900" y="1866962"/>
              <a:ext cx="2458200" cy="24582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
          <p:cNvSpPr/>
          <p:nvPr/>
        </p:nvSpPr>
        <p:spPr>
          <a:xfrm>
            <a:off x="6575325" y="857222"/>
            <a:ext cx="481200" cy="481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Fira Sans"/>
                <a:ea typeface="Fira Sans"/>
                <a:cs typeface="Fira Sans"/>
                <a:sym typeface="Fira Sans"/>
              </a:rPr>
              <a:t>2</a:t>
            </a:r>
            <a:endParaRPr b="1" i="0" sz="2000" u="none" cap="none" strike="noStrike">
              <a:solidFill>
                <a:schemeClr val="lt1"/>
              </a:solidFill>
              <a:latin typeface="Fira Sans"/>
              <a:ea typeface="Fira Sans"/>
              <a:cs typeface="Fira Sans"/>
              <a:sym typeface="Fira Sans"/>
            </a:endParaRPr>
          </a:p>
        </p:txBody>
      </p:sp>
      <p:sp>
        <p:nvSpPr>
          <p:cNvPr id="116" name="Google Shape;116;p2"/>
          <p:cNvSpPr/>
          <p:nvPr/>
        </p:nvSpPr>
        <p:spPr>
          <a:xfrm>
            <a:off x="6610350" y="3414238"/>
            <a:ext cx="481200" cy="481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Fira Sans"/>
                <a:ea typeface="Fira Sans"/>
                <a:cs typeface="Fira Sans"/>
                <a:sym typeface="Fira Sans"/>
              </a:rPr>
              <a:t>4</a:t>
            </a:r>
            <a:endParaRPr b="1" i="0" sz="2000" u="none" cap="none" strike="noStrike">
              <a:solidFill>
                <a:schemeClr val="lt1"/>
              </a:solidFill>
              <a:latin typeface="Fira Sans"/>
              <a:ea typeface="Fira Sans"/>
              <a:cs typeface="Fira Sans"/>
              <a:sym typeface="Fira Sans"/>
            </a:endParaRPr>
          </a:p>
        </p:txBody>
      </p:sp>
      <p:sp>
        <p:nvSpPr>
          <p:cNvPr id="117" name="Google Shape;117;p2"/>
          <p:cNvSpPr txBox="1"/>
          <p:nvPr/>
        </p:nvSpPr>
        <p:spPr>
          <a:xfrm>
            <a:off x="7091550" y="837275"/>
            <a:ext cx="1510800" cy="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entury Gothic"/>
                <a:ea typeface="Century Gothic"/>
                <a:cs typeface="Century Gothic"/>
                <a:sym typeface="Century Gothic"/>
              </a:rPr>
              <a:t>Power Demand 100 TWh by 2030</a:t>
            </a:r>
            <a:endParaRPr b="1" i="0" sz="1200" u="none" cap="none" strike="noStrike">
              <a:solidFill>
                <a:schemeClr val="dk1"/>
              </a:solidFill>
              <a:latin typeface="Century Gothic"/>
              <a:ea typeface="Century Gothic"/>
              <a:cs typeface="Century Gothic"/>
              <a:sym typeface="Century Gothic"/>
            </a:endParaRPr>
          </a:p>
        </p:txBody>
      </p:sp>
      <p:sp>
        <p:nvSpPr>
          <p:cNvPr id="118" name="Google Shape;118;p2"/>
          <p:cNvSpPr txBox="1"/>
          <p:nvPr/>
        </p:nvSpPr>
        <p:spPr>
          <a:xfrm>
            <a:off x="7056525" y="3351737"/>
            <a:ext cx="1510800" cy="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entury Gothic"/>
                <a:ea typeface="Century Gothic"/>
                <a:cs typeface="Century Gothic"/>
                <a:sym typeface="Century Gothic"/>
              </a:rPr>
              <a:t>The Govt. Initiative EV30@30 </a:t>
            </a:r>
            <a:endParaRPr b="1" i="0" sz="1200" u="none" cap="none" strike="noStrike">
              <a:solidFill>
                <a:schemeClr val="dk1"/>
              </a:solidFill>
              <a:latin typeface="Century Gothic"/>
              <a:ea typeface="Century Gothic"/>
              <a:cs typeface="Century Gothic"/>
              <a:sym typeface="Century Gothic"/>
            </a:endParaRPr>
          </a:p>
        </p:txBody>
      </p:sp>
      <p:sp>
        <p:nvSpPr>
          <p:cNvPr id="119" name="Google Shape;119;p2"/>
          <p:cNvSpPr txBox="1"/>
          <p:nvPr>
            <p:ph type="title"/>
          </p:nvPr>
        </p:nvSpPr>
        <p:spPr>
          <a:xfrm>
            <a:off x="457200" y="188208"/>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solidFill>
                  <a:schemeClr val="accent2"/>
                </a:solidFill>
                <a:latin typeface="Roboto"/>
                <a:ea typeface="Roboto"/>
                <a:cs typeface="Roboto"/>
                <a:sym typeface="Roboto"/>
              </a:rPr>
              <a:t>Introduction</a:t>
            </a:r>
            <a:endParaRPr/>
          </a:p>
        </p:txBody>
      </p:sp>
      <p:sp>
        <p:nvSpPr>
          <p:cNvPr id="120" name="Google Shape;120;p2"/>
          <p:cNvSpPr/>
          <p:nvPr/>
        </p:nvSpPr>
        <p:spPr>
          <a:xfrm>
            <a:off x="5248930" y="1043213"/>
            <a:ext cx="177428" cy="145216"/>
          </a:xfrm>
          <a:custGeom>
            <a:rect b="b" l="l" r="r" t="t"/>
            <a:pathLst>
              <a:path extrusionOk="0" fill="none" h="1384" w="1691">
                <a:moveTo>
                  <a:pt x="216" y="1383"/>
                </a:moveTo>
                <a:lnTo>
                  <a:pt x="0" y="0"/>
                </a:lnTo>
                <a:lnTo>
                  <a:pt x="1690" y="0"/>
                </a:lnTo>
                <a:lnTo>
                  <a:pt x="246" y="1383"/>
                </a:lnTo>
                <a:lnTo>
                  <a:pt x="216" y="138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
          <p:cNvGrpSpPr/>
          <p:nvPr/>
        </p:nvGrpSpPr>
        <p:grpSpPr>
          <a:xfrm>
            <a:off x="2473124" y="1354479"/>
            <a:ext cx="4197592" cy="1699046"/>
            <a:chOff x="2473200" y="2171217"/>
            <a:chExt cx="4197592" cy="1699046"/>
          </a:xfrm>
        </p:grpSpPr>
        <p:sp>
          <p:nvSpPr>
            <p:cNvPr id="122" name="Google Shape;122;p2"/>
            <p:cNvSpPr/>
            <p:nvPr/>
          </p:nvSpPr>
          <p:spPr>
            <a:xfrm>
              <a:off x="5184400" y="2300170"/>
              <a:ext cx="125910" cy="180576"/>
            </a:xfrm>
            <a:custGeom>
              <a:rect b="b" l="l" r="r" t="t"/>
              <a:pathLst>
                <a:path extrusionOk="0" fill="none" h="1721" w="1200">
                  <a:moveTo>
                    <a:pt x="1199" y="1721"/>
                  </a:moveTo>
                  <a:lnTo>
                    <a:pt x="1" y="768"/>
                  </a:lnTo>
                  <a:lnTo>
                    <a:pt x="923" y="0"/>
                  </a:lnTo>
                  <a:lnTo>
                    <a:pt x="1199" y="17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5042646" y="3267263"/>
              <a:ext cx="148364" cy="25916"/>
            </a:xfrm>
            <a:custGeom>
              <a:rect b="b" l="l" r="r" t="t"/>
              <a:pathLst>
                <a:path extrusionOk="0" fill="none" h="247" w="1414">
                  <a:moveTo>
                    <a:pt x="0" y="1"/>
                  </a:moveTo>
                  <a:lnTo>
                    <a:pt x="0" y="1"/>
                  </a:lnTo>
                  <a:lnTo>
                    <a:pt x="62" y="155"/>
                  </a:lnTo>
                  <a:lnTo>
                    <a:pt x="1198" y="247"/>
                  </a:lnTo>
                  <a:lnTo>
                    <a:pt x="1198" y="247"/>
                  </a:lnTo>
                  <a:lnTo>
                    <a:pt x="1413" y="93"/>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958810" y="2777263"/>
              <a:ext cx="16158" cy="16263"/>
            </a:xfrm>
            <a:custGeom>
              <a:rect b="b" l="l" r="r" t="t"/>
              <a:pathLst>
                <a:path extrusionOk="0" h="155" w="154">
                  <a:moveTo>
                    <a:pt x="92" y="1"/>
                  </a:moveTo>
                  <a:lnTo>
                    <a:pt x="0" y="124"/>
                  </a:lnTo>
                  <a:lnTo>
                    <a:pt x="31" y="154"/>
                  </a:lnTo>
                  <a:lnTo>
                    <a:pt x="62" y="62"/>
                  </a:lnTo>
                  <a:lnTo>
                    <a:pt x="154" y="62"/>
                  </a:lnTo>
                  <a:lnTo>
                    <a:pt x="92" y="1"/>
                  </a:lnTo>
                  <a:close/>
                </a:path>
              </a:pathLst>
            </a:custGeom>
            <a:solidFill>
              <a:srgbClr val="9EAF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958810" y="2777263"/>
              <a:ext cx="16158" cy="16263"/>
            </a:xfrm>
            <a:custGeom>
              <a:rect b="b" l="l" r="r" t="t"/>
              <a:pathLst>
                <a:path extrusionOk="0" fill="none" h="155" w="154">
                  <a:moveTo>
                    <a:pt x="92" y="1"/>
                  </a:moveTo>
                  <a:lnTo>
                    <a:pt x="0" y="124"/>
                  </a:lnTo>
                  <a:lnTo>
                    <a:pt x="0" y="124"/>
                  </a:lnTo>
                  <a:lnTo>
                    <a:pt x="31" y="154"/>
                  </a:lnTo>
                  <a:lnTo>
                    <a:pt x="62" y="62"/>
                  </a:lnTo>
                  <a:lnTo>
                    <a:pt x="154" y="62"/>
                  </a:lnTo>
                  <a:lnTo>
                    <a:pt x="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2908348" y="3422027"/>
              <a:ext cx="312781" cy="312886"/>
            </a:xfrm>
            <a:custGeom>
              <a:rect b="b" l="l" r="r" t="t"/>
              <a:pathLst>
                <a:path extrusionOk="0" h="2982" w="2981">
                  <a:moveTo>
                    <a:pt x="1506" y="1"/>
                  </a:moveTo>
                  <a:lnTo>
                    <a:pt x="1199" y="32"/>
                  </a:lnTo>
                  <a:lnTo>
                    <a:pt x="922" y="124"/>
                  </a:lnTo>
                  <a:lnTo>
                    <a:pt x="677" y="247"/>
                  </a:lnTo>
                  <a:lnTo>
                    <a:pt x="461" y="431"/>
                  </a:lnTo>
                  <a:lnTo>
                    <a:pt x="277" y="646"/>
                  </a:lnTo>
                  <a:lnTo>
                    <a:pt x="124" y="892"/>
                  </a:lnTo>
                  <a:lnTo>
                    <a:pt x="31" y="1199"/>
                  </a:lnTo>
                  <a:lnTo>
                    <a:pt x="1" y="1476"/>
                  </a:lnTo>
                  <a:lnTo>
                    <a:pt x="31" y="1783"/>
                  </a:lnTo>
                  <a:lnTo>
                    <a:pt x="124" y="2059"/>
                  </a:lnTo>
                  <a:lnTo>
                    <a:pt x="277" y="2305"/>
                  </a:lnTo>
                  <a:lnTo>
                    <a:pt x="461" y="2551"/>
                  </a:lnTo>
                  <a:lnTo>
                    <a:pt x="677" y="2735"/>
                  </a:lnTo>
                  <a:lnTo>
                    <a:pt x="922" y="2858"/>
                  </a:lnTo>
                  <a:lnTo>
                    <a:pt x="1199" y="2951"/>
                  </a:lnTo>
                  <a:lnTo>
                    <a:pt x="1506" y="2981"/>
                  </a:lnTo>
                  <a:lnTo>
                    <a:pt x="1813" y="2951"/>
                  </a:lnTo>
                  <a:lnTo>
                    <a:pt x="2090" y="2858"/>
                  </a:lnTo>
                  <a:lnTo>
                    <a:pt x="2336" y="2735"/>
                  </a:lnTo>
                  <a:lnTo>
                    <a:pt x="2551" y="2551"/>
                  </a:lnTo>
                  <a:lnTo>
                    <a:pt x="2735" y="2305"/>
                  </a:lnTo>
                  <a:lnTo>
                    <a:pt x="2889" y="2059"/>
                  </a:lnTo>
                  <a:lnTo>
                    <a:pt x="2950" y="1783"/>
                  </a:lnTo>
                  <a:lnTo>
                    <a:pt x="2981" y="1476"/>
                  </a:lnTo>
                  <a:lnTo>
                    <a:pt x="2950" y="1199"/>
                  </a:lnTo>
                  <a:lnTo>
                    <a:pt x="2889" y="892"/>
                  </a:lnTo>
                  <a:lnTo>
                    <a:pt x="2735" y="646"/>
                  </a:lnTo>
                  <a:lnTo>
                    <a:pt x="2551" y="431"/>
                  </a:lnTo>
                  <a:lnTo>
                    <a:pt x="2336" y="247"/>
                  </a:lnTo>
                  <a:lnTo>
                    <a:pt x="2090" y="124"/>
                  </a:lnTo>
                  <a:lnTo>
                    <a:pt x="1813" y="32"/>
                  </a:lnTo>
                  <a:lnTo>
                    <a:pt x="1506" y="1"/>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137296" y="3370509"/>
              <a:ext cx="312781" cy="312781"/>
            </a:xfrm>
            <a:custGeom>
              <a:rect b="b" l="l" r="r" t="t"/>
              <a:pathLst>
                <a:path extrusionOk="0" h="2981" w="2981">
                  <a:moveTo>
                    <a:pt x="1475" y="0"/>
                  </a:moveTo>
                  <a:lnTo>
                    <a:pt x="1168" y="31"/>
                  </a:lnTo>
                  <a:lnTo>
                    <a:pt x="891" y="123"/>
                  </a:lnTo>
                  <a:lnTo>
                    <a:pt x="645" y="277"/>
                  </a:lnTo>
                  <a:lnTo>
                    <a:pt x="430" y="461"/>
                  </a:lnTo>
                  <a:lnTo>
                    <a:pt x="246" y="676"/>
                  </a:lnTo>
                  <a:lnTo>
                    <a:pt x="92" y="922"/>
                  </a:lnTo>
                  <a:lnTo>
                    <a:pt x="31" y="1199"/>
                  </a:lnTo>
                  <a:lnTo>
                    <a:pt x="0" y="1506"/>
                  </a:lnTo>
                  <a:lnTo>
                    <a:pt x="31" y="1813"/>
                  </a:lnTo>
                  <a:lnTo>
                    <a:pt x="92" y="2090"/>
                  </a:lnTo>
                  <a:lnTo>
                    <a:pt x="246" y="2335"/>
                  </a:lnTo>
                  <a:lnTo>
                    <a:pt x="430" y="2550"/>
                  </a:lnTo>
                  <a:lnTo>
                    <a:pt x="645" y="2735"/>
                  </a:lnTo>
                  <a:lnTo>
                    <a:pt x="891" y="2888"/>
                  </a:lnTo>
                  <a:lnTo>
                    <a:pt x="1168" y="2981"/>
                  </a:lnTo>
                  <a:lnTo>
                    <a:pt x="1782" y="2981"/>
                  </a:lnTo>
                  <a:lnTo>
                    <a:pt x="2059" y="2888"/>
                  </a:lnTo>
                  <a:lnTo>
                    <a:pt x="2305" y="2735"/>
                  </a:lnTo>
                  <a:lnTo>
                    <a:pt x="2520" y="2550"/>
                  </a:lnTo>
                  <a:lnTo>
                    <a:pt x="2704" y="2335"/>
                  </a:lnTo>
                  <a:lnTo>
                    <a:pt x="2858" y="2090"/>
                  </a:lnTo>
                  <a:lnTo>
                    <a:pt x="2950" y="1813"/>
                  </a:lnTo>
                  <a:lnTo>
                    <a:pt x="2981" y="1506"/>
                  </a:lnTo>
                  <a:lnTo>
                    <a:pt x="2950" y="1199"/>
                  </a:lnTo>
                  <a:lnTo>
                    <a:pt x="2858" y="922"/>
                  </a:lnTo>
                  <a:lnTo>
                    <a:pt x="2704" y="676"/>
                  </a:lnTo>
                  <a:lnTo>
                    <a:pt x="2520" y="461"/>
                  </a:lnTo>
                  <a:lnTo>
                    <a:pt x="2305" y="277"/>
                  </a:lnTo>
                  <a:lnTo>
                    <a:pt x="2059" y="123"/>
                  </a:lnTo>
                  <a:lnTo>
                    <a:pt x="1782" y="31"/>
                  </a:lnTo>
                  <a:lnTo>
                    <a:pt x="1475" y="0"/>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3137296" y="3370509"/>
              <a:ext cx="312781" cy="312781"/>
            </a:xfrm>
            <a:custGeom>
              <a:rect b="b" l="l" r="r" t="t"/>
              <a:pathLst>
                <a:path extrusionOk="0" fill="none" h="2981" w="2981">
                  <a:moveTo>
                    <a:pt x="2981" y="1506"/>
                  </a:moveTo>
                  <a:lnTo>
                    <a:pt x="2981" y="1506"/>
                  </a:lnTo>
                  <a:lnTo>
                    <a:pt x="2950" y="1199"/>
                  </a:lnTo>
                  <a:lnTo>
                    <a:pt x="2858" y="922"/>
                  </a:lnTo>
                  <a:lnTo>
                    <a:pt x="2704" y="676"/>
                  </a:lnTo>
                  <a:lnTo>
                    <a:pt x="2520" y="461"/>
                  </a:lnTo>
                  <a:lnTo>
                    <a:pt x="2305" y="277"/>
                  </a:lnTo>
                  <a:lnTo>
                    <a:pt x="2059" y="123"/>
                  </a:lnTo>
                  <a:lnTo>
                    <a:pt x="1782" y="31"/>
                  </a:lnTo>
                  <a:lnTo>
                    <a:pt x="1475" y="0"/>
                  </a:lnTo>
                  <a:lnTo>
                    <a:pt x="1475" y="0"/>
                  </a:lnTo>
                  <a:lnTo>
                    <a:pt x="1168" y="31"/>
                  </a:lnTo>
                  <a:lnTo>
                    <a:pt x="891" y="123"/>
                  </a:lnTo>
                  <a:lnTo>
                    <a:pt x="645" y="277"/>
                  </a:lnTo>
                  <a:lnTo>
                    <a:pt x="430" y="461"/>
                  </a:lnTo>
                  <a:lnTo>
                    <a:pt x="246" y="676"/>
                  </a:lnTo>
                  <a:lnTo>
                    <a:pt x="92" y="922"/>
                  </a:lnTo>
                  <a:lnTo>
                    <a:pt x="31" y="1199"/>
                  </a:lnTo>
                  <a:lnTo>
                    <a:pt x="0" y="1506"/>
                  </a:lnTo>
                  <a:lnTo>
                    <a:pt x="0" y="1506"/>
                  </a:lnTo>
                  <a:lnTo>
                    <a:pt x="31" y="1813"/>
                  </a:lnTo>
                  <a:lnTo>
                    <a:pt x="92" y="2090"/>
                  </a:lnTo>
                  <a:lnTo>
                    <a:pt x="246" y="2335"/>
                  </a:lnTo>
                  <a:lnTo>
                    <a:pt x="430" y="2550"/>
                  </a:lnTo>
                  <a:lnTo>
                    <a:pt x="645" y="2735"/>
                  </a:lnTo>
                  <a:lnTo>
                    <a:pt x="891" y="2888"/>
                  </a:lnTo>
                  <a:lnTo>
                    <a:pt x="1168" y="2981"/>
                  </a:lnTo>
                  <a:lnTo>
                    <a:pt x="1475" y="2981"/>
                  </a:lnTo>
                  <a:lnTo>
                    <a:pt x="1475" y="2981"/>
                  </a:lnTo>
                  <a:lnTo>
                    <a:pt x="1782" y="2981"/>
                  </a:lnTo>
                  <a:lnTo>
                    <a:pt x="2059" y="2888"/>
                  </a:lnTo>
                  <a:lnTo>
                    <a:pt x="2305" y="2735"/>
                  </a:lnTo>
                  <a:lnTo>
                    <a:pt x="2520" y="2550"/>
                  </a:lnTo>
                  <a:lnTo>
                    <a:pt x="2704" y="2335"/>
                  </a:lnTo>
                  <a:lnTo>
                    <a:pt x="2858" y="2090"/>
                  </a:lnTo>
                  <a:lnTo>
                    <a:pt x="2950" y="1813"/>
                  </a:lnTo>
                  <a:lnTo>
                    <a:pt x="2981" y="150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401605" y="3280169"/>
              <a:ext cx="451492" cy="454745"/>
            </a:xfrm>
            <a:custGeom>
              <a:rect b="b" l="l" r="r" t="t"/>
              <a:pathLst>
                <a:path extrusionOk="0" h="4334" w="4303">
                  <a:moveTo>
                    <a:pt x="2151" y="1"/>
                  </a:move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401605" y="3280169"/>
              <a:ext cx="451492" cy="454745"/>
            </a:xfrm>
            <a:custGeom>
              <a:rect b="b" l="l" r="r" t="t"/>
              <a:pathLst>
                <a:path extrusionOk="0" fill="none" h="4334" w="4303">
                  <a:moveTo>
                    <a:pt x="4302" y="2152"/>
                  </a:move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4549389" y="3238304"/>
              <a:ext cx="415923" cy="416028"/>
            </a:xfrm>
            <a:custGeom>
              <a:rect b="b" l="l" r="r" t="t"/>
              <a:pathLst>
                <a:path extrusionOk="0" h="3965" w="3964">
                  <a:moveTo>
                    <a:pt x="1782" y="0"/>
                  </a:move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4549389" y="3238304"/>
              <a:ext cx="415923" cy="416028"/>
            </a:xfrm>
            <a:custGeom>
              <a:rect b="b" l="l" r="r" t="t"/>
              <a:pathLst>
                <a:path extrusionOk="0" fill="none" h="3965" w="3964">
                  <a:moveTo>
                    <a:pt x="3964" y="1967"/>
                  </a:move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lnTo>
                    <a:pt x="1997" y="0"/>
                  </a:lnTo>
                  <a:lnTo>
                    <a:pt x="1997" y="0"/>
                  </a:lnTo>
                  <a:lnTo>
                    <a:pt x="1782" y="0"/>
                  </a:ln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1997" y="3964"/>
                  </a:lnTo>
                  <a:lnTo>
                    <a:pt x="1997"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4884627" y="3305980"/>
              <a:ext cx="312781" cy="312886"/>
            </a:xfrm>
            <a:custGeom>
              <a:rect b="b" l="l" r="r" t="t"/>
              <a:pathLst>
                <a:path extrusionOk="0" h="2982" w="2981">
                  <a:moveTo>
                    <a:pt x="1475" y="1"/>
                  </a:moveTo>
                  <a:lnTo>
                    <a:pt x="1199" y="31"/>
                  </a:lnTo>
                  <a:lnTo>
                    <a:pt x="922" y="124"/>
                  </a:lnTo>
                  <a:lnTo>
                    <a:pt x="646" y="277"/>
                  </a:lnTo>
                  <a:lnTo>
                    <a:pt x="431" y="431"/>
                  </a:lnTo>
                  <a:lnTo>
                    <a:pt x="246" y="677"/>
                  </a:lnTo>
                  <a:lnTo>
                    <a:pt x="123" y="922"/>
                  </a:lnTo>
                  <a:lnTo>
                    <a:pt x="31" y="1199"/>
                  </a:lnTo>
                  <a:lnTo>
                    <a:pt x="0" y="1506"/>
                  </a:lnTo>
                  <a:lnTo>
                    <a:pt x="31" y="1814"/>
                  </a:lnTo>
                  <a:lnTo>
                    <a:pt x="123" y="2090"/>
                  </a:lnTo>
                  <a:lnTo>
                    <a:pt x="246" y="2336"/>
                  </a:lnTo>
                  <a:lnTo>
                    <a:pt x="431" y="2551"/>
                  </a:lnTo>
                  <a:lnTo>
                    <a:pt x="646" y="2735"/>
                  </a:lnTo>
                  <a:lnTo>
                    <a:pt x="922" y="2858"/>
                  </a:lnTo>
                  <a:lnTo>
                    <a:pt x="1199" y="2950"/>
                  </a:lnTo>
                  <a:lnTo>
                    <a:pt x="1475" y="2981"/>
                  </a:lnTo>
                  <a:lnTo>
                    <a:pt x="1783" y="2950"/>
                  </a:lnTo>
                  <a:lnTo>
                    <a:pt x="2059" y="2858"/>
                  </a:lnTo>
                  <a:lnTo>
                    <a:pt x="2336" y="2735"/>
                  </a:lnTo>
                  <a:lnTo>
                    <a:pt x="2551" y="2551"/>
                  </a:lnTo>
                  <a:lnTo>
                    <a:pt x="2735" y="2336"/>
                  </a:lnTo>
                  <a:lnTo>
                    <a:pt x="2858" y="2090"/>
                  </a:lnTo>
                  <a:lnTo>
                    <a:pt x="2950" y="1814"/>
                  </a:lnTo>
                  <a:lnTo>
                    <a:pt x="2981" y="1506"/>
                  </a:lnTo>
                  <a:lnTo>
                    <a:pt x="2950" y="1199"/>
                  </a:lnTo>
                  <a:lnTo>
                    <a:pt x="2858" y="922"/>
                  </a:lnTo>
                  <a:lnTo>
                    <a:pt x="2735" y="677"/>
                  </a:lnTo>
                  <a:lnTo>
                    <a:pt x="2551" y="431"/>
                  </a:lnTo>
                  <a:lnTo>
                    <a:pt x="2336" y="277"/>
                  </a:lnTo>
                  <a:lnTo>
                    <a:pt x="2059" y="124"/>
                  </a:lnTo>
                  <a:lnTo>
                    <a:pt x="1783" y="31"/>
                  </a:lnTo>
                  <a:lnTo>
                    <a:pt x="1475" y="1"/>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4884627" y="3305980"/>
              <a:ext cx="312781" cy="312886"/>
            </a:xfrm>
            <a:custGeom>
              <a:rect b="b" l="l" r="r" t="t"/>
              <a:pathLst>
                <a:path extrusionOk="0" fill="none" h="2982" w="2981">
                  <a:moveTo>
                    <a:pt x="2981" y="1506"/>
                  </a:moveTo>
                  <a:lnTo>
                    <a:pt x="2981" y="1506"/>
                  </a:lnTo>
                  <a:lnTo>
                    <a:pt x="2950" y="1199"/>
                  </a:lnTo>
                  <a:lnTo>
                    <a:pt x="2858" y="922"/>
                  </a:lnTo>
                  <a:lnTo>
                    <a:pt x="2735" y="677"/>
                  </a:lnTo>
                  <a:lnTo>
                    <a:pt x="2551" y="431"/>
                  </a:lnTo>
                  <a:lnTo>
                    <a:pt x="2336" y="277"/>
                  </a:lnTo>
                  <a:lnTo>
                    <a:pt x="2059" y="124"/>
                  </a:lnTo>
                  <a:lnTo>
                    <a:pt x="1783" y="31"/>
                  </a:lnTo>
                  <a:lnTo>
                    <a:pt x="1475" y="1"/>
                  </a:lnTo>
                  <a:lnTo>
                    <a:pt x="1475" y="1"/>
                  </a:lnTo>
                  <a:lnTo>
                    <a:pt x="1199" y="31"/>
                  </a:lnTo>
                  <a:lnTo>
                    <a:pt x="922" y="124"/>
                  </a:lnTo>
                  <a:lnTo>
                    <a:pt x="646" y="277"/>
                  </a:lnTo>
                  <a:lnTo>
                    <a:pt x="431" y="431"/>
                  </a:lnTo>
                  <a:lnTo>
                    <a:pt x="246" y="677"/>
                  </a:lnTo>
                  <a:lnTo>
                    <a:pt x="123" y="922"/>
                  </a:lnTo>
                  <a:lnTo>
                    <a:pt x="31" y="1199"/>
                  </a:lnTo>
                  <a:lnTo>
                    <a:pt x="0" y="1506"/>
                  </a:lnTo>
                  <a:lnTo>
                    <a:pt x="0" y="1506"/>
                  </a:lnTo>
                  <a:lnTo>
                    <a:pt x="31" y="1814"/>
                  </a:lnTo>
                  <a:lnTo>
                    <a:pt x="123" y="2090"/>
                  </a:lnTo>
                  <a:lnTo>
                    <a:pt x="246" y="2336"/>
                  </a:lnTo>
                  <a:lnTo>
                    <a:pt x="431" y="2551"/>
                  </a:lnTo>
                  <a:lnTo>
                    <a:pt x="646" y="2735"/>
                  </a:lnTo>
                  <a:lnTo>
                    <a:pt x="922" y="2858"/>
                  </a:lnTo>
                  <a:lnTo>
                    <a:pt x="1199" y="2950"/>
                  </a:lnTo>
                  <a:lnTo>
                    <a:pt x="1475" y="2981"/>
                  </a:lnTo>
                  <a:lnTo>
                    <a:pt x="1475" y="2981"/>
                  </a:lnTo>
                  <a:lnTo>
                    <a:pt x="1783" y="2950"/>
                  </a:lnTo>
                  <a:lnTo>
                    <a:pt x="2059" y="2858"/>
                  </a:lnTo>
                  <a:lnTo>
                    <a:pt x="2336" y="2735"/>
                  </a:lnTo>
                  <a:lnTo>
                    <a:pt x="2551" y="2551"/>
                  </a:lnTo>
                  <a:lnTo>
                    <a:pt x="2735" y="2336"/>
                  </a:lnTo>
                  <a:lnTo>
                    <a:pt x="2858" y="2090"/>
                  </a:lnTo>
                  <a:lnTo>
                    <a:pt x="2950" y="1814"/>
                  </a:lnTo>
                  <a:lnTo>
                    <a:pt x="2981" y="150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5110323" y="3257610"/>
              <a:ext cx="312781" cy="312886"/>
            </a:xfrm>
            <a:custGeom>
              <a:rect b="b" l="l" r="r" t="t"/>
              <a:pathLst>
                <a:path extrusionOk="0" h="2982" w="2981">
                  <a:moveTo>
                    <a:pt x="1506" y="1"/>
                  </a:moveTo>
                  <a:lnTo>
                    <a:pt x="1199" y="32"/>
                  </a:lnTo>
                  <a:lnTo>
                    <a:pt x="922" y="124"/>
                  </a:lnTo>
                  <a:lnTo>
                    <a:pt x="676" y="247"/>
                  </a:lnTo>
                  <a:lnTo>
                    <a:pt x="430" y="431"/>
                  </a:lnTo>
                  <a:lnTo>
                    <a:pt x="246" y="646"/>
                  </a:lnTo>
                  <a:lnTo>
                    <a:pt x="123" y="923"/>
                  </a:lnTo>
                  <a:lnTo>
                    <a:pt x="31" y="1199"/>
                  </a:lnTo>
                  <a:lnTo>
                    <a:pt x="0" y="1476"/>
                  </a:lnTo>
                  <a:lnTo>
                    <a:pt x="31" y="1783"/>
                  </a:lnTo>
                  <a:lnTo>
                    <a:pt x="123" y="2059"/>
                  </a:lnTo>
                  <a:lnTo>
                    <a:pt x="246" y="2336"/>
                  </a:lnTo>
                  <a:lnTo>
                    <a:pt x="430" y="2551"/>
                  </a:lnTo>
                  <a:lnTo>
                    <a:pt x="676" y="2735"/>
                  </a:lnTo>
                  <a:lnTo>
                    <a:pt x="922" y="2858"/>
                  </a:lnTo>
                  <a:lnTo>
                    <a:pt x="1199" y="2950"/>
                  </a:lnTo>
                  <a:lnTo>
                    <a:pt x="1506" y="2981"/>
                  </a:lnTo>
                  <a:lnTo>
                    <a:pt x="1782" y="2950"/>
                  </a:lnTo>
                  <a:lnTo>
                    <a:pt x="2090" y="2858"/>
                  </a:lnTo>
                  <a:lnTo>
                    <a:pt x="2335" y="2735"/>
                  </a:lnTo>
                  <a:lnTo>
                    <a:pt x="2551" y="2551"/>
                  </a:lnTo>
                  <a:lnTo>
                    <a:pt x="2735" y="2336"/>
                  </a:lnTo>
                  <a:lnTo>
                    <a:pt x="2858" y="2059"/>
                  </a:lnTo>
                  <a:lnTo>
                    <a:pt x="2950" y="1783"/>
                  </a:lnTo>
                  <a:lnTo>
                    <a:pt x="2981" y="1476"/>
                  </a:lnTo>
                  <a:lnTo>
                    <a:pt x="2950" y="1199"/>
                  </a:lnTo>
                  <a:lnTo>
                    <a:pt x="2858" y="923"/>
                  </a:lnTo>
                  <a:lnTo>
                    <a:pt x="2735" y="646"/>
                  </a:lnTo>
                  <a:lnTo>
                    <a:pt x="2551" y="431"/>
                  </a:lnTo>
                  <a:lnTo>
                    <a:pt x="2335" y="247"/>
                  </a:lnTo>
                  <a:lnTo>
                    <a:pt x="2090" y="124"/>
                  </a:lnTo>
                  <a:lnTo>
                    <a:pt x="1782" y="32"/>
                  </a:lnTo>
                  <a:lnTo>
                    <a:pt x="1506" y="1"/>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5110323" y="3257610"/>
              <a:ext cx="312781" cy="312886"/>
            </a:xfrm>
            <a:custGeom>
              <a:rect b="b" l="l" r="r" t="t"/>
              <a:pathLst>
                <a:path extrusionOk="0" fill="none" h="2982" w="2981">
                  <a:moveTo>
                    <a:pt x="2981" y="1476"/>
                  </a:moveTo>
                  <a:lnTo>
                    <a:pt x="2981" y="1476"/>
                  </a:lnTo>
                  <a:lnTo>
                    <a:pt x="2950" y="1199"/>
                  </a:lnTo>
                  <a:lnTo>
                    <a:pt x="2858" y="923"/>
                  </a:lnTo>
                  <a:lnTo>
                    <a:pt x="2735" y="646"/>
                  </a:lnTo>
                  <a:lnTo>
                    <a:pt x="2551" y="431"/>
                  </a:lnTo>
                  <a:lnTo>
                    <a:pt x="2335" y="247"/>
                  </a:lnTo>
                  <a:lnTo>
                    <a:pt x="2090" y="124"/>
                  </a:lnTo>
                  <a:lnTo>
                    <a:pt x="1782" y="32"/>
                  </a:lnTo>
                  <a:lnTo>
                    <a:pt x="1506" y="1"/>
                  </a:lnTo>
                  <a:lnTo>
                    <a:pt x="1506" y="1"/>
                  </a:lnTo>
                  <a:lnTo>
                    <a:pt x="1199" y="32"/>
                  </a:lnTo>
                  <a:lnTo>
                    <a:pt x="922" y="124"/>
                  </a:lnTo>
                  <a:lnTo>
                    <a:pt x="676" y="247"/>
                  </a:lnTo>
                  <a:lnTo>
                    <a:pt x="430" y="431"/>
                  </a:lnTo>
                  <a:lnTo>
                    <a:pt x="246" y="646"/>
                  </a:lnTo>
                  <a:lnTo>
                    <a:pt x="123" y="923"/>
                  </a:lnTo>
                  <a:lnTo>
                    <a:pt x="31" y="1199"/>
                  </a:lnTo>
                  <a:lnTo>
                    <a:pt x="0" y="1476"/>
                  </a:lnTo>
                  <a:lnTo>
                    <a:pt x="0" y="1476"/>
                  </a:lnTo>
                  <a:lnTo>
                    <a:pt x="31" y="1783"/>
                  </a:lnTo>
                  <a:lnTo>
                    <a:pt x="123" y="2059"/>
                  </a:lnTo>
                  <a:lnTo>
                    <a:pt x="246" y="2336"/>
                  </a:lnTo>
                  <a:lnTo>
                    <a:pt x="430" y="2551"/>
                  </a:lnTo>
                  <a:lnTo>
                    <a:pt x="676" y="2735"/>
                  </a:lnTo>
                  <a:lnTo>
                    <a:pt x="922" y="2858"/>
                  </a:lnTo>
                  <a:lnTo>
                    <a:pt x="1199" y="2950"/>
                  </a:lnTo>
                  <a:lnTo>
                    <a:pt x="1506" y="2981"/>
                  </a:lnTo>
                  <a:lnTo>
                    <a:pt x="1506" y="2981"/>
                  </a:lnTo>
                  <a:lnTo>
                    <a:pt x="1782" y="2950"/>
                  </a:lnTo>
                  <a:lnTo>
                    <a:pt x="2090" y="2858"/>
                  </a:lnTo>
                  <a:lnTo>
                    <a:pt x="2335" y="2735"/>
                  </a:lnTo>
                  <a:lnTo>
                    <a:pt x="2551" y="2551"/>
                  </a:lnTo>
                  <a:lnTo>
                    <a:pt x="2735" y="2336"/>
                  </a:lnTo>
                  <a:lnTo>
                    <a:pt x="2858" y="2059"/>
                  </a:lnTo>
                  <a:lnTo>
                    <a:pt x="2950" y="1783"/>
                  </a:lnTo>
                  <a:lnTo>
                    <a:pt x="2981" y="147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5374631" y="3167374"/>
              <a:ext cx="454745" cy="451492"/>
            </a:xfrm>
            <a:custGeom>
              <a:rect b="b" l="l" r="r" t="t"/>
              <a:pathLst>
                <a:path extrusionOk="0" h="4303" w="4334">
                  <a:moveTo>
                    <a:pt x="1937" y="0"/>
                  </a:move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5374631" y="3167374"/>
              <a:ext cx="454745" cy="451492"/>
            </a:xfrm>
            <a:custGeom>
              <a:rect b="b" l="l" r="r" t="t"/>
              <a:pathLst>
                <a:path extrusionOk="0" fill="none" h="4303" w="4334">
                  <a:moveTo>
                    <a:pt x="4333" y="2151"/>
                  </a:move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lnTo>
                    <a:pt x="2152" y="0"/>
                  </a:lnTo>
                  <a:lnTo>
                    <a:pt x="2152" y="0"/>
                  </a:lnTo>
                  <a:lnTo>
                    <a:pt x="1937" y="0"/>
                  </a:ln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152" y="4302"/>
                  </a:lnTo>
                  <a:lnTo>
                    <a:pt x="2152"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4001256" y="3280169"/>
              <a:ext cx="451492" cy="454745"/>
            </a:xfrm>
            <a:custGeom>
              <a:rect b="b" l="l" r="r" t="t"/>
              <a:pathLst>
                <a:path extrusionOk="0" h="4334" w="4303">
                  <a:moveTo>
                    <a:pt x="2151" y="1"/>
                  </a:move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close/>
                </a:path>
              </a:pathLst>
            </a:custGeom>
            <a:solidFill>
              <a:srgbClr val="668C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4001256" y="3280169"/>
              <a:ext cx="451492" cy="454745"/>
            </a:xfrm>
            <a:custGeom>
              <a:rect b="b" l="l" r="r" t="t"/>
              <a:pathLst>
                <a:path extrusionOk="0" fill="none" h="4334" w="4303">
                  <a:moveTo>
                    <a:pt x="4302" y="2152"/>
                  </a:move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4226952" y="3473650"/>
              <a:ext cx="199987" cy="203240"/>
            </a:xfrm>
            <a:custGeom>
              <a:rect b="b" l="l" r="r" t="t"/>
              <a:pathLst>
                <a:path extrusionOk="0" h="1937" w="1906">
                  <a:moveTo>
                    <a:pt x="953" y="0"/>
                  </a:moveTo>
                  <a:lnTo>
                    <a:pt x="769" y="31"/>
                  </a:lnTo>
                  <a:lnTo>
                    <a:pt x="584" y="62"/>
                  </a:lnTo>
                  <a:lnTo>
                    <a:pt x="400" y="154"/>
                  </a:lnTo>
                  <a:lnTo>
                    <a:pt x="277" y="277"/>
                  </a:lnTo>
                  <a:lnTo>
                    <a:pt x="154" y="431"/>
                  </a:lnTo>
                  <a:lnTo>
                    <a:pt x="62" y="584"/>
                  </a:lnTo>
                  <a:lnTo>
                    <a:pt x="0" y="769"/>
                  </a:lnTo>
                  <a:lnTo>
                    <a:pt x="0" y="953"/>
                  </a:lnTo>
                  <a:lnTo>
                    <a:pt x="0" y="1168"/>
                  </a:lnTo>
                  <a:lnTo>
                    <a:pt x="62" y="1352"/>
                  </a:lnTo>
                  <a:lnTo>
                    <a:pt x="154" y="1506"/>
                  </a:lnTo>
                  <a:lnTo>
                    <a:pt x="277" y="1660"/>
                  </a:lnTo>
                  <a:lnTo>
                    <a:pt x="400" y="1752"/>
                  </a:lnTo>
                  <a:lnTo>
                    <a:pt x="584" y="1844"/>
                  </a:lnTo>
                  <a:lnTo>
                    <a:pt x="769" y="1905"/>
                  </a:lnTo>
                  <a:lnTo>
                    <a:pt x="953" y="1936"/>
                  </a:lnTo>
                  <a:lnTo>
                    <a:pt x="1137" y="1905"/>
                  </a:lnTo>
                  <a:lnTo>
                    <a:pt x="1322" y="1844"/>
                  </a:lnTo>
                  <a:lnTo>
                    <a:pt x="1506" y="1752"/>
                  </a:lnTo>
                  <a:lnTo>
                    <a:pt x="1629" y="1660"/>
                  </a:lnTo>
                  <a:lnTo>
                    <a:pt x="1752" y="1506"/>
                  </a:lnTo>
                  <a:lnTo>
                    <a:pt x="1844" y="1352"/>
                  </a:lnTo>
                  <a:lnTo>
                    <a:pt x="1905" y="1168"/>
                  </a:lnTo>
                  <a:lnTo>
                    <a:pt x="1905" y="953"/>
                  </a:lnTo>
                  <a:lnTo>
                    <a:pt x="1905" y="769"/>
                  </a:lnTo>
                  <a:lnTo>
                    <a:pt x="1844" y="584"/>
                  </a:lnTo>
                  <a:lnTo>
                    <a:pt x="1752" y="431"/>
                  </a:lnTo>
                  <a:lnTo>
                    <a:pt x="1629" y="277"/>
                  </a:lnTo>
                  <a:lnTo>
                    <a:pt x="1506" y="154"/>
                  </a:lnTo>
                  <a:lnTo>
                    <a:pt x="1322" y="62"/>
                  </a:lnTo>
                  <a:lnTo>
                    <a:pt x="1137" y="31"/>
                  </a:lnTo>
                  <a:lnTo>
                    <a:pt x="953"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4226952" y="3473650"/>
              <a:ext cx="199987" cy="203240"/>
            </a:xfrm>
            <a:custGeom>
              <a:rect b="b" l="l" r="r" t="t"/>
              <a:pathLst>
                <a:path extrusionOk="0" fill="none" h="1937" w="1906">
                  <a:moveTo>
                    <a:pt x="1905" y="953"/>
                  </a:moveTo>
                  <a:lnTo>
                    <a:pt x="1905" y="953"/>
                  </a:lnTo>
                  <a:lnTo>
                    <a:pt x="1905" y="769"/>
                  </a:lnTo>
                  <a:lnTo>
                    <a:pt x="1844" y="584"/>
                  </a:lnTo>
                  <a:lnTo>
                    <a:pt x="1752" y="431"/>
                  </a:lnTo>
                  <a:lnTo>
                    <a:pt x="1629" y="277"/>
                  </a:lnTo>
                  <a:lnTo>
                    <a:pt x="1506" y="154"/>
                  </a:lnTo>
                  <a:lnTo>
                    <a:pt x="1322" y="62"/>
                  </a:lnTo>
                  <a:lnTo>
                    <a:pt x="1137" y="31"/>
                  </a:lnTo>
                  <a:lnTo>
                    <a:pt x="953" y="0"/>
                  </a:lnTo>
                  <a:lnTo>
                    <a:pt x="953" y="0"/>
                  </a:lnTo>
                  <a:lnTo>
                    <a:pt x="769" y="31"/>
                  </a:lnTo>
                  <a:lnTo>
                    <a:pt x="584" y="62"/>
                  </a:lnTo>
                  <a:lnTo>
                    <a:pt x="400" y="154"/>
                  </a:lnTo>
                  <a:lnTo>
                    <a:pt x="277" y="277"/>
                  </a:lnTo>
                  <a:lnTo>
                    <a:pt x="154" y="431"/>
                  </a:lnTo>
                  <a:lnTo>
                    <a:pt x="62" y="584"/>
                  </a:lnTo>
                  <a:lnTo>
                    <a:pt x="0" y="769"/>
                  </a:lnTo>
                  <a:lnTo>
                    <a:pt x="0" y="953"/>
                  </a:lnTo>
                  <a:lnTo>
                    <a:pt x="0" y="953"/>
                  </a:lnTo>
                  <a:lnTo>
                    <a:pt x="0" y="1168"/>
                  </a:lnTo>
                  <a:lnTo>
                    <a:pt x="62" y="1352"/>
                  </a:lnTo>
                  <a:lnTo>
                    <a:pt x="154" y="1506"/>
                  </a:lnTo>
                  <a:lnTo>
                    <a:pt x="277" y="1660"/>
                  </a:lnTo>
                  <a:lnTo>
                    <a:pt x="400" y="1752"/>
                  </a:lnTo>
                  <a:lnTo>
                    <a:pt x="584" y="1844"/>
                  </a:lnTo>
                  <a:lnTo>
                    <a:pt x="769" y="1905"/>
                  </a:lnTo>
                  <a:lnTo>
                    <a:pt x="953" y="1936"/>
                  </a:lnTo>
                  <a:lnTo>
                    <a:pt x="953" y="1936"/>
                  </a:lnTo>
                  <a:lnTo>
                    <a:pt x="1137" y="1905"/>
                  </a:lnTo>
                  <a:lnTo>
                    <a:pt x="1322" y="1844"/>
                  </a:lnTo>
                  <a:lnTo>
                    <a:pt x="1506" y="1752"/>
                  </a:lnTo>
                  <a:lnTo>
                    <a:pt x="1629" y="1660"/>
                  </a:lnTo>
                  <a:lnTo>
                    <a:pt x="1752" y="1506"/>
                  </a:lnTo>
                  <a:lnTo>
                    <a:pt x="1844" y="1352"/>
                  </a:lnTo>
                  <a:lnTo>
                    <a:pt x="1905" y="1168"/>
                  </a:lnTo>
                  <a:lnTo>
                    <a:pt x="1905" y="9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4365559" y="3351098"/>
              <a:ext cx="325687" cy="322539"/>
            </a:xfrm>
            <a:custGeom>
              <a:rect b="b" l="l" r="r" t="t"/>
              <a:pathLst>
                <a:path extrusionOk="0" h="3074" w="3104">
                  <a:moveTo>
                    <a:pt x="1537" y="1"/>
                  </a:moveTo>
                  <a:lnTo>
                    <a:pt x="1230" y="32"/>
                  </a:lnTo>
                  <a:lnTo>
                    <a:pt x="953" y="124"/>
                  </a:lnTo>
                  <a:lnTo>
                    <a:pt x="677" y="247"/>
                  </a:lnTo>
                  <a:lnTo>
                    <a:pt x="462" y="431"/>
                  </a:lnTo>
                  <a:lnTo>
                    <a:pt x="277" y="677"/>
                  </a:lnTo>
                  <a:lnTo>
                    <a:pt x="124" y="923"/>
                  </a:lnTo>
                  <a:lnTo>
                    <a:pt x="31" y="1230"/>
                  </a:lnTo>
                  <a:lnTo>
                    <a:pt x="1" y="1537"/>
                  </a:lnTo>
                  <a:lnTo>
                    <a:pt x="31" y="1844"/>
                  </a:lnTo>
                  <a:lnTo>
                    <a:pt x="124" y="2152"/>
                  </a:lnTo>
                  <a:lnTo>
                    <a:pt x="277" y="2397"/>
                  </a:lnTo>
                  <a:lnTo>
                    <a:pt x="462" y="2613"/>
                  </a:lnTo>
                  <a:lnTo>
                    <a:pt x="677" y="2828"/>
                  </a:lnTo>
                  <a:lnTo>
                    <a:pt x="953" y="2951"/>
                  </a:lnTo>
                  <a:lnTo>
                    <a:pt x="1230" y="3043"/>
                  </a:lnTo>
                  <a:lnTo>
                    <a:pt x="1537" y="3073"/>
                  </a:lnTo>
                  <a:lnTo>
                    <a:pt x="1844" y="3043"/>
                  </a:lnTo>
                  <a:lnTo>
                    <a:pt x="2151" y="2951"/>
                  </a:lnTo>
                  <a:lnTo>
                    <a:pt x="2397" y="2828"/>
                  </a:lnTo>
                  <a:lnTo>
                    <a:pt x="2643" y="2613"/>
                  </a:lnTo>
                  <a:lnTo>
                    <a:pt x="2827" y="2397"/>
                  </a:lnTo>
                  <a:lnTo>
                    <a:pt x="2981" y="2152"/>
                  </a:lnTo>
                  <a:lnTo>
                    <a:pt x="3042" y="1844"/>
                  </a:lnTo>
                  <a:lnTo>
                    <a:pt x="3104" y="1537"/>
                  </a:lnTo>
                  <a:lnTo>
                    <a:pt x="3042" y="1230"/>
                  </a:lnTo>
                  <a:lnTo>
                    <a:pt x="2981" y="923"/>
                  </a:lnTo>
                  <a:lnTo>
                    <a:pt x="2827" y="677"/>
                  </a:lnTo>
                  <a:lnTo>
                    <a:pt x="2643" y="431"/>
                  </a:lnTo>
                  <a:lnTo>
                    <a:pt x="2397" y="247"/>
                  </a:lnTo>
                  <a:lnTo>
                    <a:pt x="2151" y="124"/>
                  </a:lnTo>
                  <a:lnTo>
                    <a:pt x="1844" y="32"/>
                  </a:lnTo>
                  <a:lnTo>
                    <a:pt x="1537" y="1"/>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4365559" y="3351098"/>
              <a:ext cx="325687" cy="322539"/>
            </a:xfrm>
            <a:custGeom>
              <a:rect b="b" l="l" r="r" t="t"/>
              <a:pathLst>
                <a:path extrusionOk="0" fill="none" h="3074" w="3104">
                  <a:moveTo>
                    <a:pt x="3104" y="1537"/>
                  </a:moveTo>
                  <a:lnTo>
                    <a:pt x="3104" y="1537"/>
                  </a:lnTo>
                  <a:lnTo>
                    <a:pt x="3042" y="1230"/>
                  </a:lnTo>
                  <a:lnTo>
                    <a:pt x="2981" y="923"/>
                  </a:lnTo>
                  <a:lnTo>
                    <a:pt x="2827" y="677"/>
                  </a:lnTo>
                  <a:lnTo>
                    <a:pt x="2643" y="431"/>
                  </a:lnTo>
                  <a:lnTo>
                    <a:pt x="2397" y="247"/>
                  </a:lnTo>
                  <a:lnTo>
                    <a:pt x="2151" y="124"/>
                  </a:lnTo>
                  <a:lnTo>
                    <a:pt x="1844" y="32"/>
                  </a:lnTo>
                  <a:lnTo>
                    <a:pt x="1537" y="1"/>
                  </a:lnTo>
                  <a:lnTo>
                    <a:pt x="1537" y="1"/>
                  </a:lnTo>
                  <a:lnTo>
                    <a:pt x="1230" y="32"/>
                  </a:lnTo>
                  <a:lnTo>
                    <a:pt x="953" y="124"/>
                  </a:lnTo>
                  <a:lnTo>
                    <a:pt x="677" y="247"/>
                  </a:lnTo>
                  <a:lnTo>
                    <a:pt x="462" y="431"/>
                  </a:lnTo>
                  <a:lnTo>
                    <a:pt x="277" y="677"/>
                  </a:lnTo>
                  <a:lnTo>
                    <a:pt x="124" y="923"/>
                  </a:lnTo>
                  <a:lnTo>
                    <a:pt x="31" y="1230"/>
                  </a:lnTo>
                  <a:lnTo>
                    <a:pt x="1" y="1537"/>
                  </a:lnTo>
                  <a:lnTo>
                    <a:pt x="1" y="1537"/>
                  </a:lnTo>
                  <a:lnTo>
                    <a:pt x="31" y="1844"/>
                  </a:lnTo>
                  <a:lnTo>
                    <a:pt x="124" y="2152"/>
                  </a:lnTo>
                  <a:lnTo>
                    <a:pt x="277" y="2397"/>
                  </a:lnTo>
                  <a:lnTo>
                    <a:pt x="462" y="2613"/>
                  </a:lnTo>
                  <a:lnTo>
                    <a:pt x="677" y="2828"/>
                  </a:lnTo>
                  <a:lnTo>
                    <a:pt x="953" y="2951"/>
                  </a:lnTo>
                  <a:lnTo>
                    <a:pt x="1230" y="3043"/>
                  </a:lnTo>
                  <a:lnTo>
                    <a:pt x="1537" y="3073"/>
                  </a:lnTo>
                  <a:lnTo>
                    <a:pt x="1537" y="3073"/>
                  </a:lnTo>
                  <a:lnTo>
                    <a:pt x="1844" y="3043"/>
                  </a:lnTo>
                  <a:lnTo>
                    <a:pt x="2151" y="2951"/>
                  </a:lnTo>
                  <a:lnTo>
                    <a:pt x="2397" y="2828"/>
                  </a:lnTo>
                  <a:lnTo>
                    <a:pt x="2643" y="2613"/>
                  </a:lnTo>
                  <a:lnTo>
                    <a:pt x="2827" y="2397"/>
                  </a:lnTo>
                  <a:lnTo>
                    <a:pt x="2981" y="2152"/>
                  </a:lnTo>
                  <a:lnTo>
                    <a:pt x="3042" y="1844"/>
                  </a:lnTo>
                  <a:lnTo>
                    <a:pt x="3104" y="153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4668585" y="3441438"/>
              <a:ext cx="232304" cy="235452"/>
            </a:xfrm>
            <a:custGeom>
              <a:rect b="b" l="l" r="r" t="t"/>
              <a:pathLst>
                <a:path extrusionOk="0" h="2244" w="2214">
                  <a:moveTo>
                    <a:pt x="1107" y="0"/>
                  </a:moveTo>
                  <a:lnTo>
                    <a:pt x="892" y="31"/>
                  </a:lnTo>
                  <a:lnTo>
                    <a:pt x="677" y="92"/>
                  </a:lnTo>
                  <a:lnTo>
                    <a:pt x="492" y="215"/>
                  </a:lnTo>
                  <a:lnTo>
                    <a:pt x="308" y="338"/>
                  </a:lnTo>
                  <a:lnTo>
                    <a:pt x="185" y="492"/>
                  </a:lnTo>
                  <a:lnTo>
                    <a:pt x="93" y="676"/>
                  </a:lnTo>
                  <a:lnTo>
                    <a:pt x="32" y="891"/>
                  </a:lnTo>
                  <a:lnTo>
                    <a:pt x="1" y="1137"/>
                  </a:lnTo>
                  <a:lnTo>
                    <a:pt x="32" y="1352"/>
                  </a:lnTo>
                  <a:lnTo>
                    <a:pt x="93" y="1567"/>
                  </a:lnTo>
                  <a:lnTo>
                    <a:pt x="185" y="1752"/>
                  </a:lnTo>
                  <a:lnTo>
                    <a:pt x="308" y="1905"/>
                  </a:lnTo>
                  <a:lnTo>
                    <a:pt x="492" y="2059"/>
                  </a:lnTo>
                  <a:lnTo>
                    <a:pt x="677" y="2151"/>
                  </a:lnTo>
                  <a:lnTo>
                    <a:pt x="892" y="2212"/>
                  </a:lnTo>
                  <a:lnTo>
                    <a:pt x="1107" y="2243"/>
                  </a:lnTo>
                  <a:lnTo>
                    <a:pt x="1322" y="2212"/>
                  </a:lnTo>
                  <a:lnTo>
                    <a:pt x="1537" y="2151"/>
                  </a:lnTo>
                  <a:lnTo>
                    <a:pt x="1722" y="2059"/>
                  </a:lnTo>
                  <a:lnTo>
                    <a:pt x="1906" y="1905"/>
                  </a:lnTo>
                  <a:lnTo>
                    <a:pt x="2029" y="1752"/>
                  </a:lnTo>
                  <a:lnTo>
                    <a:pt x="2121" y="1567"/>
                  </a:lnTo>
                  <a:lnTo>
                    <a:pt x="2213" y="1352"/>
                  </a:lnTo>
                  <a:lnTo>
                    <a:pt x="2213" y="1137"/>
                  </a:lnTo>
                  <a:lnTo>
                    <a:pt x="2213" y="891"/>
                  </a:lnTo>
                  <a:lnTo>
                    <a:pt x="2121" y="676"/>
                  </a:lnTo>
                  <a:lnTo>
                    <a:pt x="2029" y="492"/>
                  </a:lnTo>
                  <a:lnTo>
                    <a:pt x="1906" y="338"/>
                  </a:lnTo>
                  <a:lnTo>
                    <a:pt x="1722" y="215"/>
                  </a:lnTo>
                  <a:lnTo>
                    <a:pt x="1537" y="92"/>
                  </a:lnTo>
                  <a:lnTo>
                    <a:pt x="1322" y="31"/>
                  </a:lnTo>
                  <a:lnTo>
                    <a:pt x="1107"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4668585" y="3441438"/>
              <a:ext cx="232304" cy="235452"/>
            </a:xfrm>
            <a:custGeom>
              <a:rect b="b" l="l" r="r" t="t"/>
              <a:pathLst>
                <a:path extrusionOk="0" fill="none" h="2244" w="2214">
                  <a:moveTo>
                    <a:pt x="2213" y="1137"/>
                  </a:moveTo>
                  <a:lnTo>
                    <a:pt x="2213" y="1137"/>
                  </a:lnTo>
                  <a:lnTo>
                    <a:pt x="2213" y="891"/>
                  </a:lnTo>
                  <a:lnTo>
                    <a:pt x="2121" y="676"/>
                  </a:lnTo>
                  <a:lnTo>
                    <a:pt x="2029" y="492"/>
                  </a:lnTo>
                  <a:lnTo>
                    <a:pt x="1906" y="338"/>
                  </a:lnTo>
                  <a:lnTo>
                    <a:pt x="1722" y="215"/>
                  </a:lnTo>
                  <a:lnTo>
                    <a:pt x="1537" y="92"/>
                  </a:lnTo>
                  <a:lnTo>
                    <a:pt x="1322" y="31"/>
                  </a:lnTo>
                  <a:lnTo>
                    <a:pt x="1107" y="0"/>
                  </a:lnTo>
                  <a:lnTo>
                    <a:pt x="1107" y="0"/>
                  </a:lnTo>
                  <a:lnTo>
                    <a:pt x="892" y="31"/>
                  </a:lnTo>
                  <a:lnTo>
                    <a:pt x="677" y="92"/>
                  </a:lnTo>
                  <a:lnTo>
                    <a:pt x="492" y="215"/>
                  </a:lnTo>
                  <a:lnTo>
                    <a:pt x="308" y="338"/>
                  </a:lnTo>
                  <a:lnTo>
                    <a:pt x="185" y="492"/>
                  </a:lnTo>
                  <a:lnTo>
                    <a:pt x="93" y="676"/>
                  </a:lnTo>
                  <a:lnTo>
                    <a:pt x="32" y="891"/>
                  </a:lnTo>
                  <a:lnTo>
                    <a:pt x="1" y="1137"/>
                  </a:lnTo>
                  <a:lnTo>
                    <a:pt x="1" y="1137"/>
                  </a:lnTo>
                  <a:lnTo>
                    <a:pt x="32" y="1352"/>
                  </a:lnTo>
                  <a:lnTo>
                    <a:pt x="93" y="1567"/>
                  </a:lnTo>
                  <a:lnTo>
                    <a:pt x="185" y="1752"/>
                  </a:lnTo>
                  <a:lnTo>
                    <a:pt x="308" y="1905"/>
                  </a:lnTo>
                  <a:lnTo>
                    <a:pt x="492" y="2059"/>
                  </a:lnTo>
                  <a:lnTo>
                    <a:pt x="677" y="2151"/>
                  </a:lnTo>
                  <a:lnTo>
                    <a:pt x="892" y="2212"/>
                  </a:lnTo>
                  <a:lnTo>
                    <a:pt x="1107" y="2243"/>
                  </a:lnTo>
                  <a:lnTo>
                    <a:pt x="1107" y="2243"/>
                  </a:lnTo>
                  <a:lnTo>
                    <a:pt x="1322" y="2212"/>
                  </a:lnTo>
                  <a:lnTo>
                    <a:pt x="1537" y="2151"/>
                  </a:lnTo>
                  <a:lnTo>
                    <a:pt x="1722" y="2059"/>
                  </a:lnTo>
                  <a:lnTo>
                    <a:pt x="1906" y="1905"/>
                  </a:lnTo>
                  <a:lnTo>
                    <a:pt x="2029" y="1752"/>
                  </a:lnTo>
                  <a:lnTo>
                    <a:pt x="2121" y="1567"/>
                  </a:lnTo>
                  <a:lnTo>
                    <a:pt x="2213" y="1352"/>
                  </a:lnTo>
                  <a:lnTo>
                    <a:pt x="2213" y="113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2482769" y="3528421"/>
              <a:ext cx="229051" cy="229051"/>
            </a:xfrm>
            <a:custGeom>
              <a:rect b="b" l="l" r="r" t="t"/>
              <a:pathLst>
                <a:path extrusionOk="0" fill="none" h="2183" w="2183">
                  <a:moveTo>
                    <a:pt x="2182" y="1107"/>
                  </a:moveTo>
                  <a:lnTo>
                    <a:pt x="2182" y="1107"/>
                  </a:lnTo>
                  <a:lnTo>
                    <a:pt x="2182" y="861"/>
                  </a:lnTo>
                  <a:lnTo>
                    <a:pt x="2090" y="677"/>
                  </a:lnTo>
                  <a:lnTo>
                    <a:pt x="1998" y="492"/>
                  </a:lnTo>
                  <a:lnTo>
                    <a:pt x="1875" y="308"/>
                  </a:lnTo>
                  <a:lnTo>
                    <a:pt x="1721" y="185"/>
                  </a:lnTo>
                  <a:lnTo>
                    <a:pt x="1506" y="93"/>
                  </a:lnTo>
                  <a:lnTo>
                    <a:pt x="1322" y="32"/>
                  </a:lnTo>
                  <a:lnTo>
                    <a:pt x="1107" y="1"/>
                  </a:lnTo>
                  <a:lnTo>
                    <a:pt x="1107" y="1"/>
                  </a:lnTo>
                  <a:lnTo>
                    <a:pt x="861" y="32"/>
                  </a:lnTo>
                  <a:lnTo>
                    <a:pt x="677" y="93"/>
                  </a:lnTo>
                  <a:lnTo>
                    <a:pt x="492" y="185"/>
                  </a:lnTo>
                  <a:lnTo>
                    <a:pt x="308" y="308"/>
                  </a:lnTo>
                  <a:lnTo>
                    <a:pt x="185" y="492"/>
                  </a:lnTo>
                  <a:lnTo>
                    <a:pt x="93" y="677"/>
                  </a:lnTo>
                  <a:lnTo>
                    <a:pt x="32" y="861"/>
                  </a:lnTo>
                  <a:lnTo>
                    <a:pt x="1" y="1107"/>
                  </a:lnTo>
                  <a:lnTo>
                    <a:pt x="1" y="1107"/>
                  </a:lnTo>
                  <a:lnTo>
                    <a:pt x="32" y="1322"/>
                  </a:lnTo>
                  <a:lnTo>
                    <a:pt x="93" y="1537"/>
                  </a:lnTo>
                  <a:lnTo>
                    <a:pt x="185" y="1721"/>
                  </a:lnTo>
                  <a:lnTo>
                    <a:pt x="308" y="1875"/>
                  </a:lnTo>
                  <a:lnTo>
                    <a:pt x="492" y="1998"/>
                  </a:lnTo>
                  <a:lnTo>
                    <a:pt x="677" y="2121"/>
                  </a:lnTo>
                  <a:lnTo>
                    <a:pt x="861" y="2182"/>
                  </a:lnTo>
                  <a:lnTo>
                    <a:pt x="1107" y="2182"/>
                  </a:lnTo>
                  <a:lnTo>
                    <a:pt x="1107" y="2182"/>
                  </a:lnTo>
                  <a:lnTo>
                    <a:pt x="1322" y="2182"/>
                  </a:lnTo>
                  <a:lnTo>
                    <a:pt x="1506" y="2121"/>
                  </a:lnTo>
                  <a:lnTo>
                    <a:pt x="1721" y="1998"/>
                  </a:lnTo>
                  <a:lnTo>
                    <a:pt x="1875" y="1875"/>
                  </a:lnTo>
                  <a:lnTo>
                    <a:pt x="1998" y="1721"/>
                  </a:lnTo>
                  <a:lnTo>
                    <a:pt x="2090" y="1537"/>
                  </a:lnTo>
                  <a:lnTo>
                    <a:pt x="2182" y="1322"/>
                  </a:lnTo>
                  <a:lnTo>
                    <a:pt x="2182" y="11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2963119" y="3528421"/>
              <a:ext cx="174280" cy="171028"/>
            </a:xfrm>
            <a:custGeom>
              <a:rect b="b" l="l" r="r" t="t"/>
              <a:pathLst>
                <a:path extrusionOk="0" h="1630" w="1661">
                  <a:moveTo>
                    <a:pt x="831" y="1"/>
                  </a:moveTo>
                  <a:lnTo>
                    <a:pt x="677" y="32"/>
                  </a:lnTo>
                  <a:lnTo>
                    <a:pt x="523" y="62"/>
                  </a:lnTo>
                  <a:lnTo>
                    <a:pt x="370" y="154"/>
                  </a:lnTo>
                  <a:lnTo>
                    <a:pt x="247" y="247"/>
                  </a:lnTo>
                  <a:lnTo>
                    <a:pt x="155" y="369"/>
                  </a:lnTo>
                  <a:lnTo>
                    <a:pt x="62" y="492"/>
                  </a:lnTo>
                  <a:lnTo>
                    <a:pt x="32" y="646"/>
                  </a:lnTo>
                  <a:lnTo>
                    <a:pt x="1" y="830"/>
                  </a:lnTo>
                  <a:lnTo>
                    <a:pt x="32" y="984"/>
                  </a:lnTo>
                  <a:lnTo>
                    <a:pt x="62" y="1138"/>
                  </a:lnTo>
                  <a:lnTo>
                    <a:pt x="155" y="1291"/>
                  </a:lnTo>
                  <a:lnTo>
                    <a:pt x="247" y="1414"/>
                  </a:lnTo>
                  <a:lnTo>
                    <a:pt x="370" y="1506"/>
                  </a:lnTo>
                  <a:lnTo>
                    <a:pt x="523" y="1568"/>
                  </a:lnTo>
                  <a:lnTo>
                    <a:pt x="677" y="1629"/>
                  </a:lnTo>
                  <a:lnTo>
                    <a:pt x="984" y="1629"/>
                  </a:lnTo>
                  <a:lnTo>
                    <a:pt x="1138" y="1568"/>
                  </a:lnTo>
                  <a:lnTo>
                    <a:pt x="1291" y="1506"/>
                  </a:lnTo>
                  <a:lnTo>
                    <a:pt x="1414" y="1414"/>
                  </a:lnTo>
                  <a:lnTo>
                    <a:pt x="1507" y="1291"/>
                  </a:lnTo>
                  <a:lnTo>
                    <a:pt x="1599" y="1138"/>
                  </a:lnTo>
                  <a:lnTo>
                    <a:pt x="1629" y="984"/>
                  </a:lnTo>
                  <a:lnTo>
                    <a:pt x="1660" y="830"/>
                  </a:lnTo>
                  <a:lnTo>
                    <a:pt x="1629" y="646"/>
                  </a:lnTo>
                  <a:lnTo>
                    <a:pt x="1599" y="492"/>
                  </a:lnTo>
                  <a:lnTo>
                    <a:pt x="1507" y="369"/>
                  </a:lnTo>
                  <a:lnTo>
                    <a:pt x="1414" y="247"/>
                  </a:lnTo>
                  <a:lnTo>
                    <a:pt x="1291" y="154"/>
                  </a:lnTo>
                  <a:lnTo>
                    <a:pt x="1138" y="62"/>
                  </a:lnTo>
                  <a:lnTo>
                    <a:pt x="984" y="32"/>
                  </a:lnTo>
                  <a:lnTo>
                    <a:pt x="831" y="1"/>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2963119" y="3528421"/>
              <a:ext cx="174280" cy="171028"/>
            </a:xfrm>
            <a:custGeom>
              <a:rect b="b" l="l" r="r" t="t"/>
              <a:pathLst>
                <a:path extrusionOk="0" fill="none" h="1630" w="1661">
                  <a:moveTo>
                    <a:pt x="1660" y="830"/>
                  </a:moveTo>
                  <a:lnTo>
                    <a:pt x="1660" y="830"/>
                  </a:lnTo>
                  <a:lnTo>
                    <a:pt x="1629" y="984"/>
                  </a:lnTo>
                  <a:lnTo>
                    <a:pt x="1599" y="1138"/>
                  </a:lnTo>
                  <a:lnTo>
                    <a:pt x="1507" y="1291"/>
                  </a:lnTo>
                  <a:lnTo>
                    <a:pt x="1414" y="1414"/>
                  </a:lnTo>
                  <a:lnTo>
                    <a:pt x="1291" y="1506"/>
                  </a:lnTo>
                  <a:lnTo>
                    <a:pt x="1138" y="1568"/>
                  </a:lnTo>
                  <a:lnTo>
                    <a:pt x="984" y="1629"/>
                  </a:lnTo>
                  <a:lnTo>
                    <a:pt x="831" y="1629"/>
                  </a:lnTo>
                  <a:lnTo>
                    <a:pt x="831" y="1629"/>
                  </a:lnTo>
                  <a:lnTo>
                    <a:pt x="677" y="1629"/>
                  </a:lnTo>
                  <a:lnTo>
                    <a:pt x="523" y="1568"/>
                  </a:lnTo>
                  <a:lnTo>
                    <a:pt x="370" y="1506"/>
                  </a:lnTo>
                  <a:lnTo>
                    <a:pt x="247" y="1414"/>
                  </a:lnTo>
                  <a:lnTo>
                    <a:pt x="155" y="1291"/>
                  </a:lnTo>
                  <a:lnTo>
                    <a:pt x="62" y="1138"/>
                  </a:lnTo>
                  <a:lnTo>
                    <a:pt x="32" y="984"/>
                  </a:lnTo>
                  <a:lnTo>
                    <a:pt x="1" y="830"/>
                  </a:lnTo>
                  <a:lnTo>
                    <a:pt x="1" y="830"/>
                  </a:lnTo>
                  <a:lnTo>
                    <a:pt x="32" y="646"/>
                  </a:lnTo>
                  <a:lnTo>
                    <a:pt x="62" y="492"/>
                  </a:lnTo>
                  <a:lnTo>
                    <a:pt x="155" y="369"/>
                  </a:lnTo>
                  <a:lnTo>
                    <a:pt x="247" y="247"/>
                  </a:lnTo>
                  <a:lnTo>
                    <a:pt x="370" y="154"/>
                  </a:lnTo>
                  <a:lnTo>
                    <a:pt x="523" y="62"/>
                  </a:lnTo>
                  <a:lnTo>
                    <a:pt x="677" y="32"/>
                  </a:lnTo>
                  <a:lnTo>
                    <a:pt x="831" y="1"/>
                  </a:lnTo>
                  <a:lnTo>
                    <a:pt x="831" y="1"/>
                  </a:lnTo>
                  <a:lnTo>
                    <a:pt x="984" y="32"/>
                  </a:lnTo>
                  <a:lnTo>
                    <a:pt x="1138" y="62"/>
                  </a:lnTo>
                  <a:lnTo>
                    <a:pt x="1291" y="154"/>
                  </a:lnTo>
                  <a:lnTo>
                    <a:pt x="1414" y="247"/>
                  </a:lnTo>
                  <a:lnTo>
                    <a:pt x="1507" y="369"/>
                  </a:lnTo>
                  <a:lnTo>
                    <a:pt x="1599" y="492"/>
                  </a:lnTo>
                  <a:lnTo>
                    <a:pt x="1629" y="646"/>
                  </a:lnTo>
                  <a:lnTo>
                    <a:pt x="1660" y="83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3114737" y="3460745"/>
              <a:ext cx="232199" cy="232199"/>
            </a:xfrm>
            <a:custGeom>
              <a:rect b="b" l="l" r="r" t="t"/>
              <a:pathLst>
                <a:path extrusionOk="0" h="2213" w="2213">
                  <a:moveTo>
                    <a:pt x="1106" y="1"/>
                  </a:moveTo>
                  <a:lnTo>
                    <a:pt x="860" y="31"/>
                  </a:lnTo>
                  <a:lnTo>
                    <a:pt x="676" y="93"/>
                  </a:lnTo>
                  <a:lnTo>
                    <a:pt x="492" y="185"/>
                  </a:lnTo>
                  <a:lnTo>
                    <a:pt x="307" y="339"/>
                  </a:lnTo>
                  <a:lnTo>
                    <a:pt x="184" y="492"/>
                  </a:lnTo>
                  <a:lnTo>
                    <a:pt x="92" y="677"/>
                  </a:lnTo>
                  <a:lnTo>
                    <a:pt x="0" y="892"/>
                  </a:lnTo>
                  <a:lnTo>
                    <a:pt x="0" y="1107"/>
                  </a:lnTo>
                  <a:lnTo>
                    <a:pt x="0" y="1352"/>
                  </a:lnTo>
                  <a:lnTo>
                    <a:pt x="92" y="1537"/>
                  </a:lnTo>
                  <a:lnTo>
                    <a:pt x="184" y="1752"/>
                  </a:lnTo>
                  <a:lnTo>
                    <a:pt x="307" y="1906"/>
                  </a:lnTo>
                  <a:lnTo>
                    <a:pt x="492" y="2028"/>
                  </a:lnTo>
                  <a:lnTo>
                    <a:pt x="676" y="2151"/>
                  </a:lnTo>
                  <a:lnTo>
                    <a:pt x="860" y="2213"/>
                  </a:lnTo>
                  <a:lnTo>
                    <a:pt x="1321" y="2213"/>
                  </a:lnTo>
                  <a:lnTo>
                    <a:pt x="1536" y="2151"/>
                  </a:lnTo>
                  <a:lnTo>
                    <a:pt x="1721" y="2028"/>
                  </a:lnTo>
                  <a:lnTo>
                    <a:pt x="1874" y="1906"/>
                  </a:lnTo>
                  <a:lnTo>
                    <a:pt x="2028" y="1752"/>
                  </a:lnTo>
                  <a:lnTo>
                    <a:pt x="2120" y="1537"/>
                  </a:lnTo>
                  <a:lnTo>
                    <a:pt x="2182" y="1352"/>
                  </a:lnTo>
                  <a:lnTo>
                    <a:pt x="2212" y="1107"/>
                  </a:lnTo>
                  <a:lnTo>
                    <a:pt x="2182" y="892"/>
                  </a:lnTo>
                  <a:lnTo>
                    <a:pt x="2120" y="677"/>
                  </a:lnTo>
                  <a:lnTo>
                    <a:pt x="2028" y="492"/>
                  </a:lnTo>
                  <a:lnTo>
                    <a:pt x="1874" y="339"/>
                  </a:lnTo>
                  <a:lnTo>
                    <a:pt x="1721" y="185"/>
                  </a:lnTo>
                  <a:lnTo>
                    <a:pt x="1536" y="93"/>
                  </a:lnTo>
                  <a:lnTo>
                    <a:pt x="1321" y="31"/>
                  </a:lnTo>
                  <a:lnTo>
                    <a:pt x="1106" y="1"/>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3114737" y="3460745"/>
              <a:ext cx="232199" cy="232199"/>
            </a:xfrm>
            <a:custGeom>
              <a:rect b="b" l="l" r="r" t="t"/>
              <a:pathLst>
                <a:path extrusionOk="0" fill="none" h="2213" w="2213">
                  <a:moveTo>
                    <a:pt x="2212" y="1107"/>
                  </a:moveTo>
                  <a:lnTo>
                    <a:pt x="2212" y="1107"/>
                  </a:lnTo>
                  <a:lnTo>
                    <a:pt x="2182" y="1352"/>
                  </a:lnTo>
                  <a:lnTo>
                    <a:pt x="2120" y="1537"/>
                  </a:lnTo>
                  <a:lnTo>
                    <a:pt x="2028" y="1752"/>
                  </a:lnTo>
                  <a:lnTo>
                    <a:pt x="1874" y="1906"/>
                  </a:lnTo>
                  <a:lnTo>
                    <a:pt x="1721" y="2028"/>
                  </a:lnTo>
                  <a:lnTo>
                    <a:pt x="1536" y="2151"/>
                  </a:lnTo>
                  <a:lnTo>
                    <a:pt x="1321" y="2213"/>
                  </a:lnTo>
                  <a:lnTo>
                    <a:pt x="1106" y="2213"/>
                  </a:lnTo>
                  <a:lnTo>
                    <a:pt x="1106" y="2213"/>
                  </a:lnTo>
                  <a:lnTo>
                    <a:pt x="860" y="2213"/>
                  </a:lnTo>
                  <a:lnTo>
                    <a:pt x="676" y="2151"/>
                  </a:lnTo>
                  <a:lnTo>
                    <a:pt x="492" y="2028"/>
                  </a:lnTo>
                  <a:lnTo>
                    <a:pt x="307" y="1906"/>
                  </a:lnTo>
                  <a:lnTo>
                    <a:pt x="184" y="1752"/>
                  </a:lnTo>
                  <a:lnTo>
                    <a:pt x="92" y="1537"/>
                  </a:lnTo>
                  <a:lnTo>
                    <a:pt x="0" y="1352"/>
                  </a:lnTo>
                  <a:lnTo>
                    <a:pt x="0" y="1107"/>
                  </a:lnTo>
                  <a:lnTo>
                    <a:pt x="0" y="1107"/>
                  </a:lnTo>
                  <a:lnTo>
                    <a:pt x="0" y="892"/>
                  </a:lnTo>
                  <a:lnTo>
                    <a:pt x="92" y="677"/>
                  </a:lnTo>
                  <a:lnTo>
                    <a:pt x="184" y="492"/>
                  </a:lnTo>
                  <a:lnTo>
                    <a:pt x="307" y="339"/>
                  </a:lnTo>
                  <a:lnTo>
                    <a:pt x="492" y="185"/>
                  </a:lnTo>
                  <a:lnTo>
                    <a:pt x="676" y="93"/>
                  </a:lnTo>
                  <a:lnTo>
                    <a:pt x="860" y="31"/>
                  </a:lnTo>
                  <a:lnTo>
                    <a:pt x="1106" y="1"/>
                  </a:lnTo>
                  <a:lnTo>
                    <a:pt x="1106" y="1"/>
                  </a:lnTo>
                  <a:lnTo>
                    <a:pt x="1321" y="31"/>
                  </a:lnTo>
                  <a:lnTo>
                    <a:pt x="1536" y="93"/>
                  </a:lnTo>
                  <a:lnTo>
                    <a:pt x="1721" y="185"/>
                  </a:lnTo>
                  <a:lnTo>
                    <a:pt x="1874" y="339"/>
                  </a:lnTo>
                  <a:lnTo>
                    <a:pt x="2028" y="492"/>
                  </a:lnTo>
                  <a:lnTo>
                    <a:pt x="2120" y="677"/>
                  </a:lnTo>
                  <a:lnTo>
                    <a:pt x="2182" y="892"/>
                  </a:lnTo>
                  <a:lnTo>
                    <a:pt x="2212" y="11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3291957" y="3393068"/>
              <a:ext cx="335445" cy="335340"/>
            </a:xfrm>
            <a:custGeom>
              <a:rect b="b" l="l" r="r" t="t"/>
              <a:pathLst>
                <a:path extrusionOk="0" h="3196" w="3197">
                  <a:moveTo>
                    <a:pt x="1599" y="0"/>
                  </a:moveTo>
                  <a:lnTo>
                    <a:pt x="1261" y="31"/>
                  </a:lnTo>
                  <a:lnTo>
                    <a:pt x="984" y="123"/>
                  </a:lnTo>
                  <a:lnTo>
                    <a:pt x="708" y="277"/>
                  </a:lnTo>
                  <a:lnTo>
                    <a:pt x="462" y="461"/>
                  </a:lnTo>
                  <a:lnTo>
                    <a:pt x="278" y="707"/>
                  </a:lnTo>
                  <a:lnTo>
                    <a:pt x="124" y="984"/>
                  </a:lnTo>
                  <a:lnTo>
                    <a:pt x="32" y="1291"/>
                  </a:lnTo>
                  <a:lnTo>
                    <a:pt x="1" y="1598"/>
                  </a:lnTo>
                  <a:lnTo>
                    <a:pt x="32" y="1905"/>
                  </a:lnTo>
                  <a:lnTo>
                    <a:pt x="124" y="2213"/>
                  </a:lnTo>
                  <a:lnTo>
                    <a:pt x="278" y="2489"/>
                  </a:lnTo>
                  <a:lnTo>
                    <a:pt x="462" y="2735"/>
                  </a:lnTo>
                  <a:lnTo>
                    <a:pt x="708" y="2919"/>
                  </a:lnTo>
                  <a:lnTo>
                    <a:pt x="984" y="3073"/>
                  </a:lnTo>
                  <a:lnTo>
                    <a:pt x="1261" y="3165"/>
                  </a:lnTo>
                  <a:lnTo>
                    <a:pt x="1599" y="3196"/>
                  </a:lnTo>
                  <a:lnTo>
                    <a:pt x="1906" y="3165"/>
                  </a:lnTo>
                  <a:lnTo>
                    <a:pt x="2213" y="3073"/>
                  </a:lnTo>
                  <a:lnTo>
                    <a:pt x="2490" y="2919"/>
                  </a:lnTo>
                  <a:lnTo>
                    <a:pt x="2736" y="2735"/>
                  </a:lnTo>
                  <a:lnTo>
                    <a:pt x="2920" y="2489"/>
                  </a:lnTo>
                  <a:lnTo>
                    <a:pt x="3074" y="2213"/>
                  </a:lnTo>
                  <a:lnTo>
                    <a:pt x="3166" y="1905"/>
                  </a:lnTo>
                  <a:lnTo>
                    <a:pt x="3196" y="1598"/>
                  </a:lnTo>
                  <a:lnTo>
                    <a:pt x="3166" y="1291"/>
                  </a:lnTo>
                  <a:lnTo>
                    <a:pt x="3074" y="984"/>
                  </a:lnTo>
                  <a:lnTo>
                    <a:pt x="2920" y="707"/>
                  </a:lnTo>
                  <a:lnTo>
                    <a:pt x="2736" y="461"/>
                  </a:lnTo>
                  <a:lnTo>
                    <a:pt x="2490" y="277"/>
                  </a:lnTo>
                  <a:lnTo>
                    <a:pt x="2213" y="123"/>
                  </a:lnTo>
                  <a:lnTo>
                    <a:pt x="1906" y="31"/>
                  </a:lnTo>
                  <a:lnTo>
                    <a:pt x="1599"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3291957" y="3393068"/>
              <a:ext cx="335445" cy="335340"/>
            </a:xfrm>
            <a:custGeom>
              <a:rect b="b" l="l" r="r" t="t"/>
              <a:pathLst>
                <a:path extrusionOk="0" fill="none" h="3196" w="3197">
                  <a:moveTo>
                    <a:pt x="3196" y="1598"/>
                  </a:moveTo>
                  <a:lnTo>
                    <a:pt x="3196" y="1598"/>
                  </a:lnTo>
                  <a:lnTo>
                    <a:pt x="3166" y="1905"/>
                  </a:lnTo>
                  <a:lnTo>
                    <a:pt x="3074" y="2213"/>
                  </a:lnTo>
                  <a:lnTo>
                    <a:pt x="2920" y="2489"/>
                  </a:lnTo>
                  <a:lnTo>
                    <a:pt x="2736" y="2735"/>
                  </a:lnTo>
                  <a:lnTo>
                    <a:pt x="2490" y="2919"/>
                  </a:lnTo>
                  <a:lnTo>
                    <a:pt x="2213" y="3073"/>
                  </a:lnTo>
                  <a:lnTo>
                    <a:pt x="1906" y="3165"/>
                  </a:lnTo>
                  <a:lnTo>
                    <a:pt x="1599" y="3196"/>
                  </a:lnTo>
                  <a:lnTo>
                    <a:pt x="1599" y="3196"/>
                  </a:lnTo>
                  <a:lnTo>
                    <a:pt x="1261" y="3165"/>
                  </a:lnTo>
                  <a:lnTo>
                    <a:pt x="984" y="3073"/>
                  </a:lnTo>
                  <a:lnTo>
                    <a:pt x="708" y="2919"/>
                  </a:lnTo>
                  <a:lnTo>
                    <a:pt x="462" y="2735"/>
                  </a:lnTo>
                  <a:lnTo>
                    <a:pt x="278" y="2489"/>
                  </a:lnTo>
                  <a:lnTo>
                    <a:pt x="124" y="2213"/>
                  </a:lnTo>
                  <a:lnTo>
                    <a:pt x="32" y="1905"/>
                  </a:lnTo>
                  <a:lnTo>
                    <a:pt x="1" y="1598"/>
                  </a:lnTo>
                  <a:lnTo>
                    <a:pt x="1" y="1598"/>
                  </a:lnTo>
                  <a:lnTo>
                    <a:pt x="32" y="1291"/>
                  </a:lnTo>
                  <a:lnTo>
                    <a:pt x="124" y="984"/>
                  </a:lnTo>
                  <a:lnTo>
                    <a:pt x="278" y="707"/>
                  </a:lnTo>
                  <a:lnTo>
                    <a:pt x="462" y="461"/>
                  </a:lnTo>
                  <a:lnTo>
                    <a:pt x="708" y="277"/>
                  </a:lnTo>
                  <a:lnTo>
                    <a:pt x="984" y="123"/>
                  </a:lnTo>
                  <a:lnTo>
                    <a:pt x="1261" y="31"/>
                  </a:lnTo>
                  <a:lnTo>
                    <a:pt x="1599" y="0"/>
                  </a:lnTo>
                  <a:lnTo>
                    <a:pt x="1599" y="0"/>
                  </a:lnTo>
                  <a:lnTo>
                    <a:pt x="1906" y="31"/>
                  </a:lnTo>
                  <a:lnTo>
                    <a:pt x="2213" y="123"/>
                  </a:lnTo>
                  <a:lnTo>
                    <a:pt x="2490" y="277"/>
                  </a:lnTo>
                  <a:lnTo>
                    <a:pt x="2736" y="461"/>
                  </a:lnTo>
                  <a:lnTo>
                    <a:pt x="2920" y="707"/>
                  </a:lnTo>
                  <a:lnTo>
                    <a:pt x="3074" y="984"/>
                  </a:lnTo>
                  <a:lnTo>
                    <a:pt x="3166" y="1291"/>
                  </a:lnTo>
                  <a:lnTo>
                    <a:pt x="3196" y="159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3562771" y="3405974"/>
              <a:ext cx="332193" cy="332088"/>
            </a:xfrm>
            <a:custGeom>
              <a:rect b="b" l="l" r="r" t="t"/>
              <a:pathLst>
                <a:path extrusionOk="0" h="3165" w="3166">
                  <a:moveTo>
                    <a:pt x="1599" y="0"/>
                  </a:moveTo>
                  <a:lnTo>
                    <a:pt x="1261" y="31"/>
                  </a:lnTo>
                  <a:lnTo>
                    <a:pt x="953" y="123"/>
                  </a:lnTo>
                  <a:lnTo>
                    <a:pt x="708" y="246"/>
                  </a:lnTo>
                  <a:lnTo>
                    <a:pt x="462" y="461"/>
                  </a:lnTo>
                  <a:lnTo>
                    <a:pt x="277" y="676"/>
                  </a:lnTo>
                  <a:lnTo>
                    <a:pt x="124" y="953"/>
                  </a:lnTo>
                  <a:lnTo>
                    <a:pt x="32" y="1260"/>
                  </a:lnTo>
                  <a:lnTo>
                    <a:pt x="1" y="1567"/>
                  </a:lnTo>
                  <a:lnTo>
                    <a:pt x="32" y="1905"/>
                  </a:lnTo>
                  <a:lnTo>
                    <a:pt x="124" y="2212"/>
                  </a:lnTo>
                  <a:lnTo>
                    <a:pt x="277" y="2458"/>
                  </a:lnTo>
                  <a:lnTo>
                    <a:pt x="462" y="2704"/>
                  </a:lnTo>
                  <a:lnTo>
                    <a:pt x="708" y="2888"/>
                  </a:lnTo>
                  <a:lnTo>
                    <a:pt x="953" y="3042"/>
                  </a:lnTo>
                  <a:lnTo>
                    <a:pt x="1261" y="3134"/>
                  </a:lnTo>
                  <a:lnTo>
                    <a:pt x="1599" y="3165"/>
                  </a:lnTo>
                  <a:lnTo>
                    <a:pt x="1906" y="3134"/>
                  </a:lnTo>
                  <a:lnTo>
                    <a:pt x="2213" y="3042"/>
                  </a:lnTo>
                  <a:lnTo>
                    <a:pt x="2490" y="2888"/>
                  </a:lnTo>
                  <a:lnTo>
                    <a:pt x="2705" y="2704"/>
                  </a:lnTo>
                  <a:lnTo>
                    <a:pt x="2920" y="2458"/>
                  </a:lnTo>
                  <a:lnTo>
                    <a:pt x="3043" y="2212"/>
                  </a:lnTo>
                  <a:lnTo>
                    <a:pt x="3135" y="1905"/>
                  </a:lnTo>
                  <a:lnTo>
                    <a:pt x="3166" y="1567"/>
                  </a:lnTo>
                  <a:lnTo>
                    <a:pt x="3135" y="1260"/>
                  </a:lnTo>
                  <a:lnTo>
                    <a:pt x="3043" y="953"/>
                  </a:lnTo>
                  <a:lnTo>
                    <a:pt x="2920" y="676"/>
                  </a:lnTo>
                  <a:lnTo>
                    <a:pt x="2705" y="461"/>
                  </a:lnTo>
                  <a:lnTo>
                    <a:pt x="2490" y="246"/>
                  </a:lnTo>
                  <a:lnTo>
                    <a:pt x="2213" y="123"/>
                  </a:lnTo>
                  <a:lnTo>
                    <a:pt x="1906" y="31"/>
                  </a:lnTo>
                  <a:lnTo>
                    <a:pt x="1599"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3562771" y="3405974"/>
              <a:ext cx="332193" cy="332088"/>
            </a:xfrm>
            <a:custGeom>
              <a:rect b="b" l="l" r="r" t="t"/>
              <a:pathLst>
                <a:path extrusionOk="0" fill="none" h="3165" w="3166">
                  <a:moveTo>
                    <a:pt x="3166" y="1567"/>
                  </a:moveTo>
                  <a:lnTo>
                    <a:pt x="3166" y="1567"/>
                  </a:lnTo>
                  <a:lnTo>
                    <a:pt x="3135" y="1905"/>
                  </a:lnTo>
                  <a:lnTo>
                    <a:pt x="3043" y="2212"/>
                  </a:lnTo>
                  <a:lnTo>
                    <a:pt x="2920" y="2458"/>
                  </a:lnTo>
                  <a:lnTo>
                    <a:pt x="2705" y="2704"/>
                  </a:lnTo>
                  <a:lnTo>
                    <a:pt x="2490" y="2888"/>
                  </a:lnTo>
                  <a:lnTo>
                    <a:pt x="2213" y="3042"/>
                  </a:lnTo>
                  <a:lnTo>
                    <a:pt x="1906" y="3134"/>
                  </a:lnTo>
                  <a:lnTo>
                    <a:pt x="1599" y="3165"/>
                  </a:lnTo>
                  <a:lnTo>
                    <a:pt x="1599" y="3165"/>
                  </a:lnTo>
                  <a:lnTo>
                    <a:pt x="1261" y="3134"/>
                  </a:lnTo>
                  <a:lnTo>
                    <a:pt x="953" y="3042"/>
                  </a:lnTo>
                  <a:lnTo>
                    <a:pt x="708" y="2888"/>
                  </a:lnTo>
                  <a:lnTo>
                    <a:pt x="462" y="2704"/>
                  </a:lnTo>
                  <a:lnTo>
                    <a:pt x="277" y="2458"/>
                  </a:lnTo>
                  <a:lnTo>
                    <a:pt x="124" y="2212"/>
                  </a:lnTo>
                  <a:lnTo>
                    <a:pt x="32" y="1905"/>
                  </a:lnTo>
                  <a:lnTo>
                    <a:pt x="1" y="1567"/>
                  </a:lnTo>
                  <a:lnTo>
                    <a:pt x="1" y="1567"/>
                  </a:lnTo>
                  <a:lnTo>
                    <a:pt x="32" y="1260"/>
                  </a:lnTo>
                  <a:lnTo>
                    <a:pt x="124" y="953"/>
                  </a:lnTo>
                  <a:lnTo>
                    <a:pt x="277" y="676"/>
                  </a:lnTo>
                  <a:lnTo>
                    <a:pt x="462" y="461"/>
                  </a:lnTo>
                  <a:lnTo>
                    <a:pt x="708" y="246"/>
                  </a:lnTo>
                  <a:lnTo>
                    <a:pt x="953" y="123"/>
                  </a:lnTo>
                  <a:lnTo>
                    <a:pt x="1261" y="31"/>
                  </a:lnTo>
                  <a:lnTo>
                    <a:pt x="1599" y="0"/>
                  </a:lnTo>
                  <a:lnTo>
                    <a:pt x="1599" y="0"/>
                  </a:lnTo>
                  <a:lnTo>
                    <a:pt x="1906" y="31"/>
                  </a:lnTo>
                  <a:lnTo>
                    <a:pt x="2213" y="123"/>
                  </a:lnTo>
                  <a:lnTo>
                    <a:pt x="2490" y="246"/>
                  </a:lnTo>
                  <a:lnTo>
                    <a:pt x="2705" y="461"/>
                  </a:lnTo>
                  <a:lnTo>
                    <a:pt x="2920" y="676"/>
                  </a:lnTo>
                  <a:lnTo>
                    <a:pt x="3043" y="953"/>
                  </a:lnTo>
                  <a:lnTo>
                    <a:pt x="3135" y="1260"/>
                  </a:lnTo>
                  <a:lnTo>
                    <a:pt x="3166" y="156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3840090" y="3360856"/>
              <a:ext cx="361152" cy="357899"/>
            </a:xfrm>
            <a:custGeom>
              <a:rect b="b" l="l" r="r" t="t"/>
              <a:pathLst>
                <a:path extrusionOk="0" h="3411" w="3442">
                  <a:moveTo>
                    <a:pt x="1721" y="0"/>
                  </a:moveTo>
                  <a:lnTo>
                    <a:pt x="1383" y="31"/>
                  </a:lnTo>
                  <a:lnTo>
                    <a:pt x="1045" y="123"/>
                  </a:lnTo>
                  <a:lnTo>
                    <a:pt x="768" y="277"/>
                  </a:lnTo>
                  <a:lnTo>
                    <a:pt x="523" y="492"/>
                  </a:lnTo>
                  <a:lnTo>
                    <a:pt x="308" y="737"/>
                  </a:lnTo>
                  <a:lnTo>
                    <a:pt x="154" y="1045"/>
                  </a:lnTo>
                  <a:lnTo>
                    <a:pt x="31" y="1352"/>
                  </a:lnTo>
                  <a:lnTo>
                    <a:pt x="0" y="1690"/>
                  </a:lnTo>
                  <a:lnTo>
                    <a:pt x="31" y="2059"/>
                  </a:lnTo>
                  <a:lnTo>
                    <a:pt x="154" y="2366"/>
                  </a:lnTo>
                  <a:lnTo>
                    <a:pt x="308" y="2673"/>
                  </a:lnTo>
                  <a:lnTo>
                    <a:pt x="523" y="2919"/>
                  </a:lnTo>
                  <a:lnTo>
                    <a:pt x="768" y="3134"/>
                  </a:lnTo>
                  <a:lnTo>
                    <a:pt x="1045" y="3288"/>
                  </a:lnTo>
                  <a:lnTo>
                    <a:pt x="1383" y="3380"/>
                  </a:lnTo>
                  <a:lnTo>
                    <a:pt x="1721" y="3411"/>
                  </a:lnTo>
                  <a:lnTo>
                    <a:pt x="2059" y="3380"/>
                  </a:lnTo>
                  <a:lnTo>
                    <a:pt x="2397" y="3288"/>
                  </a:lnTo>
                  <a:lnTo>
                    <a:pt x="2673" y="3134"/>
                  </a:lnTo>
                  <a:lnTo>
                    <a:pt x="2950" y="2919"/>
                  </a:lnTo>
                  <a:lnTo>
                    <a:pt x="3165" y="2673"/>
                  </a:lnTo>
                  <a:lnTo>
                    <a:pt x="3319" y="2366"/>
                  </a:lnTo>
                  <a:lnTo>
                    <a:pt x="3411" y="2059"/>
                  </a:lnTo>
                  <a:lnTo>
                    <a:pt x="3442" y="1690"/>
                  </a:lnTo>
                  <a:lnTo>
                    <a:pt x="3411" y="1352"/>
                  </a:lnTo>
                  <a:lnTo>
                    <a:pt x="3319" y="1045"/>
                  </a:lnTo>
                  <a:lnTo>
                    <a:pt x="3165" y="737"/>
                  </a:lnTo>
                  <a:lnTo>
                    <a:pt x="2950" y="492"/>
                  </a:lnTo>
                  <a:lnTo>
                    <a:pt x="2673" y="277"/>
                  </a:lnTo>
                  <a:lnTo>
                    <a:pt x="2397" y="123"/>
                  </a:lnTo>
                  <a:lnTo>
                    <a:pt x="2059" y="31"/>
                  </a:lnTo>
                  <a:lnTo>
                    <a:pt x="1721"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3840090" y="3360856"/>
              <a:ext cx="361152" cy="357899"/>
            </a:xfrm>
            <a:custGeom>
              <a:rect b="b" l="l" r="r" t="t"/>
              <a:pathLst>
                <a:path extrusionOk="0" fill="none" h="3411" w="3442">
                  <a:moveTo>
                    <a:pt x="3442" y="1690"/>
                  </a:moveTo>
                  <a:lnTo>
                    <a:pt x="3442" y="1690"/>
                  </a:lnTo>
                  <a:lnTo>
                    <a:pt x="3411" y="2059"/>
                  </a:lnTo>
                  <a:lnTo>
                    <a:pt x="3319" y="2366"/>
                  </a:lnTo>
                  <a:lnTo>
                    <a:pt x="3165" y="2673"/>
                  </a:lnTo>
                  <a:lnTo>
                    <a:pt x="2950" y="2919"/>
                  </a:lnTo>
                  <a:lnTo>
                    <a:pt x="2673" y="3134"/>
                  </a:lnTo>
                  <a:lnTo>
                    <a:pt x="2397" y="3288"/>
                  </a:lnTo>
                  <a:lnTo>
                    <a:pt x="2059" y="3380"/>
                  </a:lnTo>
                  <a:lnTo>
                    <a:pt x="1721" y="3411"/>
                  </a:lnTo>
                  <a:lnTo>
                    <a:pt x="1721" y="3411"/>
                  </a:lnTo>
                  <a:lnTo>
                    <a:pt x="1383" y="3380"/>
                  </a:lnTo>
                  <a:lnTo>
                    <a:pt x="1045" y="3288"/>
                  </a:lnTo>
                  <a:lnTo>
                    <a:pt x="768" y="3134"/>
                  </a:lnTo>
                  <a:lnTo>
                    <a:pt x="523" y="2919"/>
                  </a:lnTo>
                  <a:lnTo>
                    <a:pt x="308" y="2673"/>
                  </a:lnTo>
                  <a:lnTo>
                    <a:pt x="154" y="2366"/>
                  </a:lnTo>
                  <a:lnTo>
                    <a:pt x="31" y="2059"/>
                  </a:lnTo>
                  <a:lnTo>
                    <a:pt x="0" y="1690"/>
                  </a:lnTo>
                  <a:lnTo>
                    <a:pt x="0" y="1690"/>
                  </a:lnTo>
                  <a:lnTo>
                    <a:pt x="31" y="1352"/>
                  </a:lnTo>
                  <a:lnTo>
                    <a:pt x="154" y="1045"/>
                  </a:lnTo>
                  <a:lnTo>
                    <a:pt x="308" y="737"/>
                  </a:lnTo>
                  <a:lnTo>
                    <a:pt x="523" y="492"/>
                  </a:lnTo>
                  <a:lnTo>
                    <a:pt x="768" y="277"/>
                  </a:lnTo>
                  <a:lnTo>
                    <a:pt x="1045" y="123"/>
                  </a:lnTo>
                  <a:lnTo>
                    <a:pt x="1383" y="31"/>
                  </a:lnTo>
                  <a:lnTo>
                    <a:pt x="1721" y="0"/>
                  </a:lnTo>
                  <a:lnTo>
                    <a:pt x="1721" y="0"/>
                  </a:lnTo>
                  <a:lnTo>
                    <a:pt x="2059" y="31"/>
                  </a:lnTo>
                  <a:lnTo>
                    <a:pt x="2397" y="123"/>
                  </a:lnTo>
                  <a:lnTo>
                    <a:pt x="2673" y="277"/>
                  </a:lnTo>
                  <a:lnTo>
                    <a:pt x="2950" y="492"/>
                  </a:lnTo>
                  <a:lnTo>
                    <a:pt x="3165" y="737"/>
                  </a:lnTo>
                  <a:lnTo>
                    <a:pt x="3319" y="1045"/>
                  </a:lnTo>
                  <a:lnTo>
                    <a:pt x="3411" y="1352"/>
                  </a:lnTo>
                  <a:lnTo>
                    <a:pt x="3442" y="169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4133463" y="3480051"/>
              <a:ext cx="274169" cy="274169"/>
            </a:xfrm>
            <a:custGeom>
              <a:rect b="b" l="l" r="r" t="t"/>
              <a:pathLst>
                <a:path extrusionOk="0" h="2613" w="2613">
                  <a:moveTo>
                    <a:pt x="1291" y="1"/>
                  </a:moveTo>
                  <a:lnTo>
                    <a:pt x="1045" y="32"/>
                  </a:lnTo>
                  <a:lnTo>
                    <a:pt x="799" y="124"/>
                  </a:lnTo>
                  <a:lnTo>
                    <a:pt x="584" y="247"/>
                  </a:lnTo>
                  <a:lnTo>
                    <a:pt x="369" y="400"/>
                  </a:lnTo>
                  <a:lnTo>
                    <a:pt x="215" y="585"/>
                  </a:lnTo>
                  <a:lnTo>
                    <a:pt x="93" y="800"/>
                  </a:lnTo>
                  <a:lnTo>
                    <a:pt x="31" y="1046"/>
                  </a:lnTo>
                  <a:lnTo>
                    <a:pt x="0" y="1322"/>
                  </a:lnTo>
                  <a:lnTo>
                    <a:pt x="31" y="1568"/>
                  </a:lnTo>
                  <a:lnTo>
                    <a:pt x="93" y="1814"/>
                  </a:lnTo>
                  <a:lnTo>
                    <a:pt x="215" y="2029"/>
                  </a:lnTo>
                  <a:lnTo>
                    <a:pt x="369" y="2244"/>
                  </a:lnTo>
                  <a:lnTo>
                    <a:pt x="584" y="2398"/>
                  </a:lnTo>
                  <a:lnTo>
                    <a:pt x="799" y="2520"/>
                  </a:lnTo>
                  <a:lnTo>
                    <a:pt x="1045" y="2582"/>
                  </a:lnTo>
                  <a:lnTo>
                    <a:pt x="1291" y="2613"/>
                  </a:lnTo>
                  <a:lnTo>
                    <a:pt x="1567" y="2582"/>
                  </a:lnTo>
                  <a:lnTo>
                    <a:pt x="1813" y="2520"/>
                  </a:lnTo>
                  <a:lnTo>
                    <a:pt x="2028" y="2398"/>
                  </a:lnTo>
                  <a:lnTo>
                    <a:pt x="2213" y="2244"/>
                  </a:lnTo>
                  <a:lnTo>
                    <a:pt x="2366" y="2029"/>
                  </a:lnTo>
                  <a:lnTo>
                    <a:pt x="2489" y="1814"/>
                  </a:lnTo>
                  <a:lnTo>
                    <a:pt x="2581" y="1568"/>
                  </a:lnTo>
                  <a:lnTo>
                    <a:pt x="2612" y="1322"/>
                  </a:lnTo>
                  <a:lnTo>
                    <a:pt x="2581" y="1046"/>
                  </a:lnTo>
                  <a:lnTo>
                    <a:pt x="2489" y="800"/>
                  </a:lnTo>
                  <a:lnTo>
                    <a:pt x="2366" y="585"/>
                  </a:lnTo>
                  <a:lnTo>
                    <a:pt x="2213" y="400"/>
                  </a:lnTo>
                  <a:lnTo>
                    <a:pt x="2028" y="247"/>
                  </a:lnTo>
                  <a:lnTo>
                    <a:pt x="1813" y="124"/>
                  </a:lnTo>
                  <a:lnTo>
                    <a:pt x="1567" y="32"/>
                  </a:lnTo>
                  <a:lnTo>
                    <a:pt x="1291" y="1"/>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4133463" y="3480051"/>
              <a:ext cx="274169" cy="274169"/>
            </a:xfrm>
            <a:custGeom>
              <a:rect b="b" l="l" r="r" t="t"/>
              <a:pathLst>
                <a:path extrusionOk="0" fill="none" h="2613" w="2613">
                  <a:moveTo>
                    <a:pt x="2612" y="1322"/>
                  </a:moveTo>
                  <a:lnTo>
                    <a:pt x="2612" y="1322"/>
                  </a:lnTo>
                  <a:lnTo>
                    <a:pt x="2581" y="1568"/>
                  </a:lnTo>
                  <a:lnTo>
                    <a:pt x="2489" y="1814"/>
                  </a:lnTo>
                  <a:lnTo>
                    <a:pt x="2366" y="2029"/>
                  </a:lnTo>
                  <a:lnTo>
                    <a:pt x="2213" y="2244"/>
                  </a:lnTo>
                  <a:lnTo>
                    <a:pt x="2028" y="2398"/>
                  </a:lnTo>
                  <a:lnTo>
                    <a:pt x="1813" y="2520"/>
                  </a:lnTo>
                  <a:lnTo>
                    <a:pt x="1567" y="2582"/>
                  </a:lnTo>
                  <a:lnTo>
                    <a:pt x="1291" y="2613"/>
                  </a:lnTo>
                  <a:lnTo>
                    <a:pt x="1291" y="2613"/>
                  </a:lnTo>
                  <a:lnTo>
                    <a:pt x="1045" y="2582"/>
                  </a:lnTo>
                  <a:lnTo>
                    <a:pt x="799" y="2520"/>
                  </a:lnTo>
                  <a:lnTo>
                    <a:pt x="584" y="2398"/>
                  </a:lnTo>
                  <a:lnTo>
                    <a:pt x="369" y="2244"/>
                  </a:lnTo>
                  <a:lnTo>
                    <a:pt x="215" y="2029"/>
                  </a:lnTo>
                  <a:lnTo>
                    <a:pt x="93" y="1814"/>
                  </a:lnTo>
                  <a:lnTo>
                    <a:pt x="31" y="1568"/>
                  </a:lnTo>
                  <a:lnTo>
                    <a:pt x="0" y="1322"/>
                  </a:lnTo>
                  <a:lnTo>
                    <a:pt x="0" y="1322"/>
                  </a:lnTo>
                  <a:lnTo>
                    <a:pt x="31" y="1046"/>
                  </a:lnTo>
                  <a:lnTo>
                    <a:pt x="93" y="800"/>
                  </a:lnTo>
                  <a:lnTo>
                    <a:pt x="215" y="585"/>
                  </a:lnTo>
                  <a:lnTo>
                    <a:pt x="369" y="400"/>
                  </a:lnTo>
                  <a:lnTo>
                    <a:pt x="584" y="247"/>
                  </a:lnTo>
                  <a:lnTo>
                    <a:pt x="799" y="124"/>
                  </a:lnTo>
                  <a:lnTo>
                    <a:pt x="1045" y="32"/>
                  </a:lnTo>
                  <a:lnTo>
                    <a:pt x="1291" y="1"/>
                  </a:lnTo>
                  <a:lnTo>
                    <a:pt x="1291" y="1"/>
                  </a:lnTo>
                  <a:lnTo>
                    <a:pt x="1567" y="32"/>
                  </a:lnTo>
                  <a:lnTo>
                    <a:pt x="1813" y="124"/>
                  </a:lnTo>
                  <a:lnTo>
                    <a:pt x="2028" y="247"/>
                  </a:lnTo>
                  <a:lnTo>
                    <a:pt x="2213" y="400"/>
                  </a:lnTo>
                  <a:lnTo>
                    <a:pt x="2366" y="585"/>
                  </a:lnTo>
                  <a:lnTo>
                    <a:pt x="2489" y="800"/>
                  </a:lnTo>
                  <a:lnTo>
                    <a:pt x="2581" y="1046"/>
                  </a:lnTo>
                  <a:lnTo>
                    <a:pt x="2612" y="132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4352653" y="3502610"/>
              <a:ext cx="174175" cy="171028"/>
            </a:xfrm>
            <a:custGeom>
              <a:rect b="b" l="l" r="r" t="t"/>
              <a:pathLst>
                <a:path extrusionOk="0" h="1630" w="1660">
                  <a:moveTo>
                    <a:pt x="830" y="1"/>
                  </a:moveTo>
                  <a:lnTo>
                    <a:pt x="646" y="32"/>
                  </a:lnTo>
                  <a:lnTo>
                    <a:pt x="492" y="62"/>
                  </a:lnTo>
                  <a:lnTo>
                    <a:pt x="369" y="155"/>
                  </a:lnTo>
                  <a:lnTo>
                    <a:pt x="247" y="247"/>
                  </a:lnTo>
                  <a:lnTo>
                    <a:pt x="154" y="370"/>
                  </a:lnTo>
                  <a:lnTo>
                    <a:pt x="62" y="493"/>
                  </a:lnTo>
                  <a:lnTo>
                    <a:pt x="31" y="646"/>
                  </a:lnTo>
                  <a:lnTo>
                    <a:pt x="1" y="831"/>
                  </a:lnTo>
                  <a:lnTo>
                    <a:pt x="31" y="984"/>
                  </a:lnTo>
                  <a:lnTo>
                    <a:pt x="62" y="1138"/>
                  </a:lnTo>
                  <a:lnTo>
                    <a:pt x="154" y="1291"/>
                  </a:lnTo>
                  <a:lnTo>
                    <a:pt x="247" y="1414"/>
                  </a:lnTo>
                  <a:lnTo>
                    <a:pt x="369" y="1507"/>
                  </a:lnTo>
                  <a:lnTo>
                    <a:pt x="492" y="1568"/>
                  </a:lnTo>
                  <a:lnTo>
                    <a:pt x="646" y="1629"/>
                  </a:lnTo>
                  <a:lnTo>
                    <a:pt x="984" y="1629"/>
                  </a:lnTo>
                  <a:lnTo>
                    <a:pt x="1138" y="1568"/>
                  </a:lnTo>
                  <a:lnTo>
                    <a:pt x="1291" y="1507"/>
                  </a:lnTo>
                  <a:lnTo>
                    <a:pt x="1414" y="1414"/>
                  </a:lnTo>
                  <a:lnTo>
                    <a:pt x="1506" y="1291"/>
                  </a:lnTo>
                  <a:lnTo>
                    <a:pt x="1568" y="1138"/>
                  </a:lnTo>
                  <a:lnTo>
                    <a:pt x="1629" y="984"/>
                  </a:lnTo>
                  <a:lnTo>
                    <a:pt x="1660" y="831"/>
                  </a:lnTo>
                  <a:lnTo>
                    <a:pt x="1629" y="646"/>
                  </a:lnTo>
                  <a:lnTo>
                    <a:pt x="1568" y="493"/>
                  </a:lnTo>
                  <a:lnTo>
                    <a:pt x="1506" y="370"/>
                  </a:lnTo>
                  <a:lnTo>
                    <a:pt x="1414" y="247"/>
                  </a:lnTo>
                  <a:lnTo>
                    <a:pt x="1291" y="155"/>
                  </a:lnTo>
                  <a:lnTo>
                    <a:pt x="1138" y="62"/>
                  </a:lnTo>
                  <a:lnTo>
                    <a:pt x="984" y="32"/>
                  </a:lnTo>
                  <a:lnTo>
                    <a:pt x="830" y="1"/>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4352653" y="3502610"/>
              <a:ext cx="174175" cy="171028"/>
            </a:xfrm>
            <a:custGeom>
              <a:rect b="b" l="l" r="r" t="t"/>
              <a:pathLst>
                <a:path extrusionOk="0" fill="none" h="1630" w="1660">
                  <a:moveTo>
                    <a:pt x="1660" y="831"/>
                  </a:moveTo>
                  <a:lnTo>
                    <a:pt x="1660" y="831"/>
                  </a:lnTo>
                  <a:lnTo>
                    <a:pt x="1629" y="984"/>
                  </a:lnTo>
                  <a:lnTo>
                    <a:pt x="1568" y="1138"/>
                  </a:lnTo>
                  <a:lnTo>
                    <a:pt x="1506" y="1291"/>
                  </a:lnTo>
                  <a:lnTo>
                    <a:pt x="1414" y="1414"/>
                  </a:lnTo>
                  <a:lnTo>
                    <a:pt x="1291" y="1507"/>
                  </a:lnTo>
                  <a:lnTo>
                    <a:pt x="1138" y="1568"/>
                  </a:lnTo>
                  <a:lnTo>
                    <a:pt x="984" y="1629"/>
                  </a:lnTo>
                  <a:lnTo>
                    <a:pt x="830" y="1629"/>
                  </a:lnTo>
                  <a:lnTo>
                    <a:pt x="830" y="1629"/>
                  </a:lnTo>
                  <a:lnTo>
                    <a:pt x="646" y="1629"/>
                  </a:lnTo>
                  <a:lnTo>
                    <a:pt x="492" y="1568"/>
                  </a:lnTo>
                  <a:lnTo>
                    <a:pt x="369" y="1507"/>
                  </a:lnTo>
                  <a:lnTo>
                    <a:pt x="247" y="1414"/>
                  </a:lnTo>
                  <a:lnTo>
                    <a:pt x="154" y="1291"/>
                  </a:lnTo>
                  <a:lnTo>
                    <a:pt x="62" y="1138"/>
                  </a:lnTo>
                  <a:lnTo>
                    <a:pt x="31" y="984"/>
                  </a:lnTo>
                  <a:lnTo>
                    <a:pt x="1" y="831"/>
                  </a:lnTo>
                  <a:lnTo>
                    <a:pt x="1" y="831"/>
                  </a:lnTo>
                  <a:lnTo>
                    <a:pt x="31" y="646"/>
                  </a:lnTo>
                  <a:lnTo>
                    <a:pt x="62" y="493"/>
                  </a:lnTo>
                  <a:lnTo>
                    <a:pt x="154" y="370"/>
                  </a:lnTo>
                  <a:lnTo>
                    <a:pt x="247" y="247"/>
                  </a:lnTo>
                  <a:lnTo>
                    <a:pt x="369" y="155"/>
                  </a:lnTo>
                  <a:lnTo>
                    <a:pt x="492" y="62"/>
                  </a:lnTo>
                  <a:lnTo>
                    <a:pt x="646" y="32"/>
                  </a:lnTo>
                  <a:lnTo>
                    <a:pt x="830" y="1"/>
                  </a:lnTo>
                  <a:lnTo>
                    <a:pt x="830" y="1"/>
                  </a:lnTo>
                  <a:lnTo>
                    <a:pt x="984" y="32"/>
                  </a:lnTo>
                  <a:lnTo>
                    <a:pt x="1138" y="62"/>
                  </a:lnTo>
                  <a:lnTo>
                    <a:pt x="1291" y="155"/>
                  </a:lnTo>
                  <a:lnTo>
                    <a:pt x="1414" y="247"/>
                  </a:lnTo>
                  <a:lnTo>
                    <a:pt x="1506" y="370"/>
                  </a:lnTo>
                  <a:lnTo>
                    <a:pt x="1568" y="493"/>
                  </a:lnTo>
                  <a:lnTo>
                    <a:pt x="1629" y="646"/>
                  </a:lnTo>
                  <a:lnTo>
                    <a:pt x="1660" y="8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4681491" y="3367256"/>
              <a:ext cx="335445" cy="335340"/>
            </a:xfrm>
            <a:custGeom>
              <a:rect b="b" l="l" r="r" t="t"/>
              <a:pathLst>
                <a:path extrusionOk="0" h="3196" w="3197">
                  <a:moveTo>
                    <a:pt x="1599" y="0"/>
                  </a:moveTo>
                  <a:lnTo>
                    <a:pt x="1261" y="31"/>
                  </a:lnTo>
                  <a:lnTo>
                    <a:pt x="984" y="123"/>
                  </a:lnTo>
                  <a:lnTo>
                    <a:pt x="707" y="277"/>
                  </a:lnTo>
                  <a:lnTo>
                    <a:pt x="462" y="461"/>
                  </a:lnTo>
                  <a:lnTo>
                    <a:pt x="277" y="707"/>
                  </a:lnTo>
                  <a:lnTo>
                    <a:pt x="124" y="984"/>
                  </a:lnTo>
                  <a:lnTo>
                    <a:pt x="31" y="1291"/>
                  </a:lnTo>
                  <a:lnTo>
                    <a:pt x="1" y="1598"/>
                  </a:lnTo>
                  <a:lnTo>
                    <a:pt x="31" y="1936"/>
                  </a:lnTo>
                  <a:lnTo>
                    <a:pt x="124" y="2213"/>
                  </a:lnTo>
                  <a:lnTo>
                    <a:pt x="277" y="2489"/>
                  </a:lnTo>
                  <a:lnTo>
                    <a:pt x="462" y="2735"/>
                  </a:lnTo>
                  <a:lnTo>
                    <a:pt x="707" y="2919"/>
                  </a:lnTo>
                  <a:lnTo>
                    <a:pt x="984" y="3073"/>
                  </a:lnTo>
                  <a:lnTo>
                    <a:pt x="1261" y="3165"/>
                  </a:lnTo>
                  <a:lnTo>
                    <a:pt x="1599" y="3196"/>
                  </a:lnTo>
                  <a:lnTo>
                    <a:pt x="1906" y="3165"/>
                  </a:lnTo>
                  <a:lnTo>
                    <a:pt x="2213" y="3073"/>
                  </a:lnTo>
                  <a:lnTo>
                    <a:pt x="2490" y="2919"/>
                  </a:lnTo>
                  <a:lnTo>
                    <a:pt x="2705" y="2735"/>
                  </a:lnTo>
                  <a:lnTo>
                    <a:pt x="2920" y="2489"/>
                  </a:lnTo>
                  <a:lnTo>
                    <a:pt x="3073" y="2213"/>
                  </a:lnTo>
                  <a:lnTo>
                    <a:pt x="3166" y="1936"/>
                  </a:lnTo>
                  <a:lnTo>
                    <a:pt x="3196" y="1598"/>
                  </a:lnTo>
                  <a:lnTo>
                    <a:pt x="3166" y="1291"/>
                  </a:lnTo>
                  <a:lnTo>
                    <a:pt x="3073" y="984"/>
                  </a:lnTo>
                  <a:lnTo>
                    <a:pt x="2920" y="707"/>
                  </a:lnTo>
                  <a:lnTo>
                    <a:pt x="2705" y="461"/>
                  </a:lnTo>
                  <a:lnTo>
                    <a:pt x="2490" y="277"/>
                  </a:lnTo>
                  <a:lnTo>
                    <a:pt x="2213" y="123"/>
                  </a:lnTo>
                  <a:lnTo>
                    <a:pt x="1906" y="31"/>
                  </a:lnTo>
                  <a:lnTo>
                    <a:pt x="1599"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4681491" y="3367256"/>
              <a:ext cx="335445" cy="335340"/>
            </a:xfrm>
            <a:custGeom>
              <a:rect b="b" l="l" r="r" t="t"/>
              <a:pathLst>
                <a:path extrusionOk="0" fill="none" h="3196" w="3197">
                  <a:moveTo>
                    <a:pt x="3196" y="1598"/>
                  </a:moveTo>
                  <a:lnTo>
                    <a:pt x="3196" y="1598"/>
                  </a:lnTo>
                  <a:lnTo>
                    <a:pt x="3166" y="1936"/>
                  </a:lnTo>
                  <a:lnTo>
                    <a:pt x="3073" y="2213"/>
                  </a:lnTo>
                  <a:lnTo>
                    <a:pt x="2920" y="2489"/>
                  </a:lnTo>
                  <a:lnTo>
                    <a:pt x="2705" y="2735"/>
                  </a:lnTo>
                  <a:lnTo>
                    <a:pt x="2490" y="2919"/>
                  </a:lnTo>
                  <a:lnTo>
                    <a:pt x="2213" y="3073"/>
                  </a:lnTo>
                  <a:lnTo>
                    <a:pt x="1906" y="3165"/>
                  </a:lnTo>
                  <a:lnTo>
                    <a:pt x="1599" y="3196"/>
                  </a:lnTo>
                  <a:lnTo>
                    <a:pt x="1599" y="3196"/>
                  </a:lnTo>
                  <a:lnTo>
                    <a:pt x="1261" y="3165"/>
                  </a:lnTo>
                  <a:lnTo>
                    <a:pt x="984" y="3073"/>
                  </a:lnTo>
                  <a:lnTo>
                    <a:pt x="707" y="2919"/>
                  </a:lnTo>
                  <a:lnTo>
                    <a:pt x="462" y="2735"/>
                  </a:lnTo>
                  <a:lnTo>
                    <a:pt x="277" y="2489"/>
                  </a:lnTo>
                  <a:lnTo>
                    <a:pt x="124" y="2213"/>
                  </a:lnTo>
                  <a:lnTo>
                    <a:pt x="31" y="1936"/>
                  </a:lnTo>
                  <a:lnTo>
                    <a:pt x="1" y="1598"/>
                  </a:lnTo>
                  <a:lnTo>
                    <a:pt x="1" y="1598"/>
                  </a:lnTo>
                  <a:lnTo>
                    <a:pt x="31" y="1291"/>
                  </a:lnTo>
                  <a:lnTo>
                    <a:pt x="124" y="984"/>
                  </a:lnTo>
                  <a:lnTo>
                    <a:pt x="277" y="707"/>
                  </a:lnTo>
                  <a:lnTo>
                    <a:pt x="462" y="461"/>
                  </a:lnTo>
                  <a:lnTo>
                    <a:pt x="707" y="277"/>
                  </a:lnTo>
                  <a:lnTo>
                    <a:pt x="984" y="123"/>
                  </a:lnTo>
                  <a:lnTo>
                    <a:pt x="1261" y="31"/>
                  </a:lnTo>
                  <a:lnTo>
                    <a:pt x="1599" y="0"/>
                  </a:lnTo>
                  <a:lnTo>
                    <a:pt x="1599" y="0"/>
                  </a:lnTo>
                  <a:lnTo>
                    <a:pt x="1906" y="31"/>
                  </a:lnTo>
                  <a:lnTo>
                    <a:pt x="2213" y="123"/>
                  </a:lnTo>
                  <a:lnTo>
                    <a:pt x="2490" y="277"/>
                  </a:lnTo>
                  <a:lnTo>
                    <a:pt x="2705" y="461"/>
                  </a:lnTo>
                  <a:lnTo>
                    <a:pt x="2920" y="707"/>
                  </a:lnTo>
                  <a:lnTo>
                    <a:pt x="3073" y="984"/>
                  </a:lnTo>
                  <a:lnTo>
                    <a:pt x="3166" y="1291"/>
                  </a:lnTo>
                  <a:lnTo>
                    <a:pt x="3196" y="159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4949157" y="3454344"/>
              <a:ext cx="335340" cy="335340"/>
            </a:xfrm>
            <a:custGeom>
              <a:rect b="b" l="l" r="r" t="t"/>
              <a:pathLst>
                <a:path extrusionOk="0" h="3196" w="3196">
                  <a:moveTo>
                    <a:pt x="1598" y="0"/>
                  </a:moveTo>
                  <a:lnTo>
                    <a:pt x="1290" y="31"/>
                  </a:lnTo>
                  <a:lnTo>
                    <a:pt x="983" y="123"/>
                  </a:lnTo>
                  <a:lnTo>
                    <a:pt x="707" y="277"/>
                  </a:lnTo>
                  <a:lnTo>
                    <a:pt x="492" y="492"/>
                  </a:lnTo>
                  <a:lnTo>
                    <a:pt x="277" y="707"/>
                  </a:lnTo>
                  <a:lnTo>
                    <a:pt x="154" y="983"/>
                  </a:lnTo>
                  <a:lnTo>
                    <a:pt x="31" y="1291"/>
                  </a:lnTo>
                  <a:lnTo>
                    <a:pt x="0" y="1598"/>
                  </a:lnTo>
                  <a:lnTo>
                    <a:pt x="31" y="1936"/>
                  </a:lnTo>
                  <a:lnTo>
                    <a:pt x="154" y="2212"/>
                  </a:lnTo>
                  <a:lnTo>
                    <a:pt x="277" y="2489"/>
                  </a:lnTo>
                  <a:lnTo>
                    <a:pt x="492" y="2735"/>
                  </a:lnTo>
                  <a:lnTo>
                    <a:pt x="707" y="2919"/>
                  </a:lnTo>
                  <a:lnTo>
                    <a:pt x="983" y="3073"/>
                  </a:lnTo>
                  <a:lnTo>
                    <a:pt x="1290" y="3165"/>
                  </a:lnTo>
                  <a:lnTo>
                    <a:pt x="1598" y="3196"/>
                  </a:lnTo>
                  <a:lnTo>
                    <a:pt x="1936" y="3165"/>
                  </a:lnTo>
                  <a:lnTo>
                    <a:pt x="2212" y="3073"/>
                  </a:lnTo>
                  <a:lnTo>
                    <a:pt x="2489" y="2919"/>
                  </a:lnTo>
                  <a:lnTo>
                    <a:pt x="2735" y="2735"/>
                  </a:lnTo>
                  <a:lnTo>
                    <a:pt x="2919" y="2489"/>
                  </a:lnTo>
                  <a:lnTo>
                    <a:pt x="3073" y="2212"/>
                  </a:lnTo>
                  <a:lnTo>
                    <a:pt x="3165" y="1936"/>
                  </a:lnTo>
                  <a:lnTo>
                    <a:pt x="3195" y="1598"/>
                  </a:lnTo>
                  <a:lnTo>
                    <a:pt x="3165" y="1291"/>
                  </a:lnTo>
                  <a:lnTo>
                    <a:pt x="3073" y="983"/>
                  </a:lnTo>
                  <a:lnTo>
                    <a:pt x="2919" y="707"/>
                  </a:lnTo>
                  <a:lnTo>
                    <a:pt x="2735" y="492"/>
                  </a:lnTo>
                  <a:lnTo>
                    <a:pt x="2489" y="277"/>
                  </a:lnTo>
                  <a:lnTo>
                    <a:pt x="2212" y="123"/>
                  </a:lnTo>
                  <a:lnTo>
                    <a:pt x="1936" y="31"/>
                  </a:lnTo>
                  <a:lnTo>
                    <a:pt x="1598"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4949157" y="3454344"/>
              <a:ext cx="335340" cy="335340"/>
            </a:xfrm>
            <a:custGeom>
              <a:rect b="b" l="l" r="r" t="t"/>
              <a:pathLst>
                <a:path extrusionOk="0" fill="none" h="3196" w="3196">
                  <a:moveTo>
                    <a:pt x="3195" y="1598"/>
                  </a:moveTo>
                  <a:lnTo>
                    <a:pt x="3195" y="1598"/>
                  </a:lnTo>
                  <a:lnTo>
                    <a:pt x="3165" y="1936"/>
                  </a:lnTo>
                  <a:lnTo>
                    <a:pt x="3073" y="2212"/>
                  </a:lnTo>
                  <a:lnTo>
                    <a:pt x="2919" y="2489"/>
                  </a:lnTo>
                  <a:lnTo>
                    <a:pt x="2735" y="2735"/>
                  </a:lnTo>
                  <a:lnTo>
                    <a:pt x="2489" y="2919"/>
                  </a:lnTo>
                  <a:lnTo>
                    <a:pt x="2212" y="3073"/>
                  </a:lnTo>
                  <a:lnTo>
                    <a:pt x="1936" y="3165"/>
                  </a:lnTo>
                  <a:lnTo>
                    <a:pt x="1598" y="3196"/>
                  </a:lnTo>
                  <a:lnTo>
                    <a:pt x="1598" y="3196"/>
                  </a:lnTo>
                  <a:lnTo>
                    <a:pt x="1290" y="3165"/>
                  </a:lnTo>
                  <a:lnTo>
                    <a:pt x="983" y="3073"/>
                  </a:lnTo>
                  <a:lnTo>
                    <a:pt x="707" y="2919"/>
                  </a:lnTo>
                  <a:lnTo>
                    <a:pt x="492" y="2735"/>
                  </a:lnTo>
                  <a:lnTo>
                    <a:pt x="277" y="2489"/>
                  </a:lnTo>
                  <a:lnTo>
                    <a:pt x="154" y="2212"/>
                  </a:lnTo>
                  <a:lnTo>
                    <a:pt x="31" y="1936"/>
                  </a:lnTo>
                  <a:lnTo>
                    <a:pt x="0" y="1598"/>
                  </a:lnTo>
                  <a:lnTo>
                    <a:pt x="0" y="1598"/>
                  </a:lnTo>
                  <a:lnTo>
                    <a:pt x="31" y="1291"/>
                  </a:lnTo>
                  <a:lnTo>
                    <a:pt x="154" y="983"/>
                  </a:lnTo>
                  <a:lnTo>
                    <a:pt x="277" y="707"/>
                  </a:lnTo>
                  <a:lnTo>
                    <a:pt x="492" y="492"/>
                  </a:lnTo>
                  <a:lnTo>
                    <a:pt x="707" y="277"/>
                  </a:lnTo>
                  <a:lnTo>
                    <a:pt x="983" y="123"/>
                  </a:lnTo>
                  <a:lnTo>
                    <a:pt x="1290" y="31"/>
                  </a:lnTo>
                  <a:lnTo>
                    <a:pt x="1598" y="0"/>
                  </a:lnTo>
                  <a:lnTo>
                    <a:pt x="1598" y="0"/>
                  </a:lnTo>
                  <a:lnTo>
                    <a:pt x="1936" y="31"/>
                  </a:lnTo>
                  <a:lnTo>
                    <a:pt x="2212" y="123"/>
                  </a:lnTo>
                  <a:lnTo>
                    <a:pt x="2489" y="277"/>
                  </a:lnTo>
                  <a:lnTo>
                    <a:pt x="2735" y="492"/>
                  </a:lnTo>
                  <a:lnTo>
                    <a:pt x="2919" y="707"/>
                  </a:lnTo>
                  <a:lnTo>
                    <a:pt x="3073" y="983"/>
                  </a:lnTo>
                  <a:lnTo>
                    <a:pt x="3165" y="1291"/>
                  </a:lnTo>
                  <a:lnTo>
                    <a:pt x="3195" y="159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5229623" y="3335044"/>
              <a:ext cx="361152" cy="357899"/>
            </a:xfrm>
            <a:custGeom>
              <a:rect b="b" l="l" r="r" t="t"/>
              <a:pathLst>
                <a:path extrusionOk="0" h="3411" w="3442">
                  <a:moveTo>
                    <a:pt x="1721" y="0"/>
                  </a:moveTo>
                  <a:lnTo>
                    <a:pt x="1383" y="31"/>
                  </a:lnTo>
                  <a:lnTo>
                    <a:pt x="1045" y="123"/>
                  </a:lnTo>
                  <a:lnTo>
                    <a:pt x="768" y="277"/>
                  </a:lnTo>
                  <a:lnTo>
                    <a:pt x="492" y="492"/>
                  </a:lnTo>
                  <a:lnTo>
                    <a:pt x="307" y="738"/>
                  </a:lnTo>
                  <a:lnTo>
                    <a:pt x="123" y="1045"/>
                  </a:lnTo>
                  <a:lnTo>
                    <a:pt x="31" y="1352"/>
                  </a:lnTo>
                  <a:lnTo>
                    <a:pt x="0" y="1721"/>
                  </a:lnTo>
                  <a:lnTo>
                    <a:pt x="31" y="2059"/>
                  </a:lnTo>
                  <a:lnTo>
                    <a:pt x="123" y="2366"/>
                  </a:lnTo>
                  <a:lnTo>
                    <a:pt x="307" y="2673"/>
                  </a:lnTo>
                  <a:lnTo>
                    <a:pt x="492" y="2919"/>
                  </a:lnTo>
                  <a:lnTo>
                    <a:pt x="768" y="3134"/>
                  </a:lnTo>
                  <a:lnTo>
                    <a:pt x="1045" y="3288"/>
                  </a:lnTo>
                  <a:lnTo>
                    <a:pt x="1383" y="3380"/>
                  </a:lnTo>
                  <a:lnTo>
                    <a:pt x="1721" y="3411"/>
                  </a:lnTo>
                  <a:lnTo>
                    <a:pt x="2059" y="3380"/>
                  </a:lnTo>
                  <a:lnTo>
                    <a:pt x="2397" y="3288"/>
                  </a:lnTo>
                  <a:lnTo>
                    <a:pt x="2673" y="3134"/>
                  </a:lnTo>
                  <a:lnTo>
                    <a:pt x="2919" y="2919"/>
                  </a:lnTo>
                  <a:lnTo>
                    <a:pt x="3134" y="2673"/>
                  </a:lnTo>
                  <a:lnTo>
                    <a:pt x="3288" y="2366"/>
                  </a:lnTo>
                  <a:lnTo>
                    <a:pt x="3411" y="2059"/>
                  </a:lnTo>
                  <a:lnTo>
                    <a:pt x="3441" y="1721"/>
                  </a:lnTo>
                  <a:lnTo>
                    <a:pt x="3411" y="1352"/>
                  </a:lnTo>
                  <a:lnTo>
                    <a:pt x="3288" y="1045"/>
                  </a:lnTo>
                  <a:lnTo>
                    <a:pt x="3134" y="738"/>
                  </a:lnTo>
                  <a:lnTo>
                    <a:pt x="2919" y="492"/>
                  </a:lnTo>
                  <a:lnTo>
                    <a:pt x="2673" y="277"/>
                  </a:lnTo>
                  <a:lnTo>
                    <a:pt x="2397" y="123"/>
                  </a:lnTo>
                  <a:lnTo>
                    <a:pt x="2059" y="31"/>
                  </a:lnTo>
                  <a:lnTo>
                    <a:pt x="1721"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5229623" y="3335044"/>
              <a:ext cx="361152" cy="357899"/>
            </a:xfrm>
            <a:custGeom>
              <a:rect b="b" l="l" r="r" t="t"/>
              <a:pathLst>
                <a:path extrusionOk="0" fill="none" h="3411" w="3442">
                  <a:moveTo>
                    <a:pt x="3441" y="1721"/>
                  </a:moveTo>
                  <a:lnTo>
                    <a:pt x="3441" y="1721"/>
                  </a:lnTo>
                  <a:lnTo>
                    <a:pt x="3411" y="2059"/>
                  </a:lnTo>
                  <a:lnTo>
                    <a:pt x="3288" y="2366"/>
                  </a:lnTo>
                  <a:lnTo>
                    <a:pt x="3134" y="2673"/>
                  </a:lnTo>
                  <a:lnTo>
                    <a:pt x="2919" y="2919"/>
                  </a:lnTo>
                  <a:lnTo>
                    <a:pt x="2673" y="3134"/>
                  </a:lnTo>
                  <a:lnTo>
                    <a:pt x="2397" y="3288"/>
                  </a:lnTo>
                  <a:lnTo>
                    <a:pt x="2059" y="3380"/>
                  </a:lnTo>
                  <a:lnTo>
                    <a:pt x="1721" y="3411"/>
                  </a:lnTo>
                  <a:lnTo>
                    <a:pt x="1721" y="3411"/>
                  </a:lnTo>
                  <a:lnTo>
                    <a:pt x="1383" y="3380"/>
                  </a:lnTo>
                  <a:lnTo>
                    <a:pt x="1045" y="3288"/>
                  </a:lnTo>
                  <a:lnTo>
                    <a:pt x="768" y="3134"/>
                  </a:lnTo>
                  <a:lnTo>
                    <a:pt x="492" y="2919"/>
                  </a:lnTo>
                  <a:lnTo>
                    <a:pt x="307" y="2673"/>
                  </a:lnTo>
                  <a:lnTo>
                    <a:pt x="123" y="2366"/>
                  </a:lnTo>
                  <a:lnTo>
                    <a:pt x="31" y="2059"/>
                  </a:lnTo>
                  <a:lnTo>
                    <a:pt x="0" y="1721"/>
                  </a:lnTo>
                  <a:lnTo>
                    <a:pt x="0" y="1721"/>
                  </a:lnTo>
                  <a:lnTo>
                    <a:pt x="31" y="1352"/>
                  </a:lnTo>
                  <a:lnTo>
                    <a:pt x="123" y="1045"/>
                  </a:lnTo>
                  <a:lnTo>
                    <a:pt x="307" y="738"/>
                  </a:lnTo>
                  <a:lnTo>
                    <a:pt x="492" y="492"/>
                  </a:lnTo>
                  <a:lnTo>
                    <a:pt x="768" y="277"/>
                  </a:lnTo>
                  <a:lnTo>
                    <a:pt x="1045" y="123"/>
                  </a:lnTo>
                  <a:lnTo>
                    <a:pt x="1383" y="31"/>
                  </a:lnTo>
                  <a:lnTo>
                    <a:pt x="1721" y="0"/>
                  </a:lnTo>
                  <a:lnTo>
                    <a:pt x="1721" y="0"/>
                  </a:lnTo>
                  <a:lnTo>
                    <a:pt x="2059" y="31"/>
                  </a:lnTo>
                  <a:lnTo>
                    <a:pt x="2397" y="123"/>
                  </a:lnTo>
                  <a:lnTo>
                    <a:pt x="2673" y="277"/>
                  </a:lnTo>
                  <a:lnTo>
                    <a:pt x="2919" y="492"/>
                  </a:lnTo>
                  <a:lnTo>
                    <a:pt x="3134" y="738"/>
                  </a:lnTo>
                  <a:lnTo>
                    <a:pt x="3288" y="1045"/>
                  </a:lnTo>
                  <a:lnTo>
                    <a:pt x="3411" y="1352"/>
                  </a:lnTo>
                  <a:lnTo>
                    <a:pt x="3441" y="17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5522996" y="3454344"/>
              <a:ext cx="270916" cy="274064"/>
            </a:xfrm>
            <a:custGeom>
              <a:rect b="b" l="l" r="r" t="t"/>
              <a:pathLst>
                <a:path extrusionOk="0" h="2612" w="2582">
                  <a:moveTo>
                    <a:pt x="1291" y="0"/>
                  </a:moveTo>
                  <a:lnTo>
                    <a:pt x="1014" y="31"/>
                  </a:lnTo>
                  <a:lnTo>
                    <a:pt x="799" y="123"/>
                  </a:lnTo>
                  <a:lnTo>
                    <a:pt x="553" y="246"/>
                  </a:lnTo>
                  <a:lnTo>
                    <a:pt x="369" y="400"/>
                  </a:lnTo>
                  <a:lnTo>
                    <a:pt x="215" y="584"/>
                  </a:lnTo>
                  <a:lnTo>
                    <a:pt x="92" y="799"/>
                  </a:lnTo>
                  <a:lnTo>
                    <a:pt x="31" y="1045"/>
                  </a:lnTo>
                  <a:lnTo>
                    <a:pt x="0" y="1321"/>
                  </a:lnTo>
                  <a:lnTo>
                    <a:pt x="31" y="1567"/>
                  </a:lnTo>
                  <a:lnTo>
                    <a:pt x="92" y="1813"/>
                  </a:lnTo>
                  <a:lnTo>
                    <a:pt x="215" y="2028"/>
                  </a:lnTo>
                  <a:lnTo>
                    <a:pt x="369" y="2243"/>
                  </a:lnTo>
                  <a:lnTo>
                    <a:pt x="553" y="2397"/>
                  </a:lnTo>
                  <a:lnTo>
                    <a:pt x="799" y="2520"/>
                  </a:lnTo>
                  <a:lnTo>
                    <a:pt x="1014" y="2581"/>
                  </a:lnTo>
                  <a:lnTo>
                    <a:pt x="1291" y="2612"/>
                  </a:lnTo>
                  <a:lnTo>
                    <a:pt x="1536" y="2581"/>
                  </a:lnTo>
                  <a:lnTo>
                    <a:pt x="1782" y="2520"/>
                  </a:lnTo>
                  <a:lnTo>
                    <a:pt x="2028" y="2397"/>
                  </a:lnTo>
                  <a:lnTo>
                    <a:pt x="2212" y="2243"/>
                  </a:lnTo>
                  <a:lnTo>
                    <a:pt x="2366" y="2028"/>
                  </a:lnTo>
                  <a:lnTo>
                    <a:pt x="2489" y="1813"/>
                  </a:lnTo>
                  <a:lnTo>
                    <a:pt x="2550" y="1567"/>
                  </a:lnTo>
                  <a:lnTo>
                    <a:pt x="2581" y="1321"/>
                  </a:lnTo>
                  <a:lnTo>
                    <a:pt x="2550" y="1045"/>
                  </a:lnTo>
                  <a:lnTo>
                    <a:pt x="2489" y="799"/>
                  </a:lnTo>
                  <a:lnTo>
                    <a:pt x="2366" y="584"/>
                  </a:lnTo>
                  <a:lnTo>
                    <a:pt x="2212" y="400"/>
                  </a:lnTo>
                  <a:lnTo>
                    <a:pt x="2028" y="246"/>
                  </a:lnTo>
                  <a:lnTo>
                    <a:pt x="1782" y="123"/>
                  </a:lnTo>
                  <a:lnTo>
                    <a:pt x="1536" y="31"/>
                  </a:lnTo>
                  <a:lnTo>
                    <a:pt x="1291" y="0"/>
                  </a:lnTo>
                  <a:close/>
                </a:path>
              </a:pathLst>
            </a:custGeom>
            <a:solidFill>
              <a:srgbClr val="38B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5522996" y="3454344"/>
              <a:ext cx="270916" cy="274064"/>
            </a:xfrm>
            <a:custGeom>
              <a:rect b="b" l="l" r="r" t="t"/>
              <a:pathLst>
                <a:path extrusionOk="0" fill="none" h="2612" w="2582">
                  <a:moveTo>
                    <a:pt x="2581" y="1321"/>
                  </a:moveTo>
                  <a:lnTo>
                    <a:pt x="2581" y="1321"/>
                  </a:lnTo>
                  <a:lnTo>
                    <a:pt x="2550" y="1567"/>
                  </a:lnTo>
                  <a:lnTo>
                    <a:pt x="2489" y="1813"/>
                  </a:lnTo>
                  <a:lnTo>
                    <a:pt x="2366" y="2028"/>
                  </a:lnTo>
                  <a:lnTo>
                    <a:pt x="2212" y="2243"/>
                  </a:lnTo>
                  <a:lnTo>
                    <a:pt x="2028" y="2397"/>
                  </a:lnTo>
                  <a:lnTo>
                    <a:pt x="1782" y="2520"/>
                  </a:lnTo>
                  <a:lnTo>
                    <a:pt x="1536" y="2581"/>
                  </a:lnTo>
                  <a:lnTo>
                    <a:pt x="1291" y="2612"/>
                  </a:lnTo>
                  <a:lnTo>
                    <a:pt x="1291" y="2612"/>
                  </a:lnTo>
                  <a:lnTo>
                    <a:pt x="1014" y="2581"/>
                  </a:lnTo>
                  <a:lnTo>
                    <a:pt x="799" y="2520"/>
                  </a:lnTo>
                  <a:lnTo>
                    <a:pt x="553" y="2397"/>
                  </a:lnTo>
                  <a:lnTo>
                    <a:pt x="369" y="2243"/>
                  </a:lnTo>
                  <a:lnTo>
                    <a:pt x="215" y="2028"/>
                  </a:lnTo>
                  <a:lnTo>
                    <a:pt x="92" y="1813"/>
                  </a:lnTo>
                  <a:lnTo>
                    <a:pt x="31" y="1567"/>
                  </a:lnTo>
                  <a:lnTo>
                    <a:pt x="0" y="1321"/>
                  </a:lnTo>
                  <a:lnTo>
                    <a:pt x="0" y="1321"/>
                  </a:lnTo>
                  <a:lnTo>
                    <a:pt x="31" y="1045"/>
                  </a:lnTo>
                  <a:lnTo>
                    <a:pt x="92" y="799"/>
                  </a:lnTo>
                  <a:lnTo>
                    <a:pt x="215" y="584"/>
                  </a:lnTo>
                  <a:lnTo>
                    <a:pt x="369" y="400"/>
                  </a:lnTo>
                  <a:lnTo>
                    <a:pt x="553" y="246"/>
                  </a:lnTo>
                  <a:lnTo>
                    <a:pt x="799" y="123"/>
                  </a:lnTo>
                  <a:lnTo>
                    <a:pt x="1014" y="31"/>
                  </a:lnTo>
                  <a:lnTo>
                    <a:pt x="1291" y="0"/>
                  </a:lnTo>
                  <a:lnTo>
                    <a:pt x="1291" y="0"/>
                  </a:lnTo>
                  <a:lnTo>
                    <a:pt x="1536" y="31"/>
                  </a:lnTo>
                  <a:lnTo>
                    <a:pt x="1782" y="123"/>
                  </a:lnTo>
                  <a:lnTo>
                    <a:pt x="2028" y="246"/>
                  </a:lnTo>
                  <a:lnTo>
                    <a:pt x="2212" y="400"/>
                  </a:lnTo>
                  <a:lnTo>
                    <a:pt x="2366" y="584"/>
                  </a:lnTo>
                  <a:lnTo>
                    <a:pt x="2489" y="799"/>
                  </a:lnTo>
                  <a:lnTo>
                    <a:pt x="2550" y="1045"/>
                  </a:lnTo>
                  <a:lnTo>
                    <a:pt x="2581" y="13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2473200" y="3618752"/>
              <a:ext cx="4197592" cy="251511"/>
            </a:xfrm>
            <a:custGeom>
              <a:rect b="b" l="l" r="r" t="t"/>
              <a:pathLst>
                <a:path extrusionOk="0" h="2397" w="51989">
                  <a:moveTo>
                    <a:pt x="1198" y="0"/>
                  </a:moveTo>
                  <a:lnTo>
                    <a:pt x="953" y="31"/>
                  </a:lnTo>
                  <a:lnTo>
                    <a:pt x="738" y="92"/>
                  </a:lnTo>
                  <a:lnTo>
                    <a:pt x="522" y="215"/>
                  </a:lnTo>
                  <a:lnTo>
                    <a:pt x="369" y="369"/>
                  </a:lnTo>
                  <a:lnTo>
                    <a:pt x="215" y="522"/>
                  </a:lnTo>
                  <a:lnTo>
                    <a:pt x="92" y="738"/>
                  </a:lnTo>
                  <a:lnTo>
                    <a:pt x="31" y="953"/>
                  </a:lnTo>
                  <a:lnTo>
                    <a:pt x="0" y="1198"/>
                  </a:lnTo>
                  <a:lnTo>
                    <a:pt x="31" y="1444"/>
                  </a:lnTo>
                  <a:lnTo>
                    <a:pt x="92" y="1659"/>
                  </a:lnTo>
                  <a:lnTo>
                    <a:pt x="215" y="1844"/>
                  </a:lnTo>
                  <a:lnTo>
                    <a:pt x="369" y="2028"/>
                  </a:lnTo>
                  <a:lnTo>
                    <a:pt x="522" y="2182"/>
                  </a:lnTo>
                  <a:lnTo>
                    <a:pt x="738" y="2274"/>
                  </a:lnTo>
                  <a:lnTo>
                    <a:pt x="953" y="2366"/>
                  </a:lnTo>
                  <a:lnTo>
                    <a:pt x="1198" y="2397"/>
                  </a:lnTo>
                  <a:lnTo>
                    <a:pt x="50790" y="2397"/>
                  </a:lnTo>
                  <a:lnTo>
                    <a:pt x="51036" y="2366"/>
                  </a:lnTo>
                  <a:lnTo>
                    <a:pt x="51251" y="2274"/>
                  </a:lnTo>
                  <a:lnTo>
                    <a:pt x="51466" y="2182"/>
                  </a:lnTo>
                  <a:lnTo>
                    <a:pt x="51650" y="2028"/>
                  </a:lnTo>
                  <a:lnTo>
                    <a:pt x="51773" y="1844"/>
                  </a:lnTo>
                  <a:lnTo>
                    <a:pt x="51896" y="1659"/>
                  </a:lnTo>
                  <a:lnTo>
                    <a:pt x="51957" y="1444"/>
                  </a:lnTo>
                  <a:lnTo>
                    <a:pt x="51988" y="1198"/>
                  </a:lnTo>
                  <a:lnTo>
                    <a:pt x="51957" y="953"/>
                  </a:lnTo>
                  <a:lnTo>
                    <a:pt x="51896" y="738"/>
                  </a:lnTo>
                  <a:lnTo>
                    <a:pt x="51773" y="522"/>
                  </a:lnTo>
                  <a:lnTo>
                    <a:pt x="51650" y="369"/>
                  </a:lnTo>
                  <a:lnTo>
                    <a:pt x="51466" y="215"/>
                  </a:lnTo>
                  <a:lnTo>
                    <a:pt x="51251" y="92"/>
                  </a:lnTo>
                  <a:lnTo>
                    <a:pt x="51036" y="31"/>
                  </a:lnTo>
                  <a:lnTo>
                    <a:pt x="50790"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3875555" y="2880405"/>
              <a:ext cx="225799" cy="422428"/>
            </a:xfrm>
            <a:custGeom>
              <a:rect b="b" l="l" r="r" t="t"/>
              <a:pathLst>
                <a:path extrusionOk="0" h="4026" w="2152">
                  <a:moveTo>
                    <a:pt x="1444" y="1"/>
                  </a:moveTo>
                  <a:lnTo>
                    <a:pt x="1106" y="462"/>
                  </a:lnTo>
                  <a:lnTo>
                    <a:pt x="799" y="923"/>
                  </a:lnTo>
                  <a:lnTo>
                    <a:pt x="492" y="1414"/>
                  </a:lnTo>
                  <a:lnTo>
                    <a:pt x="215" y="1906"/>
                  </a:lnTo>
                  <a:lnTo>
                    <a:pt x="0" y="2244"/>
                  </a:lnTo>
                  <a:lnTo>
                    <a:pt x="461" y="2305"/>
                  </a:lnTo>
                  <a:lnTo>
                    <a:pt x="1045" y="2367"/>
                  </a:lnTo>
                  <a:lnTo>
                    <a:pt x="1091" y="2364"/>
                  </a:lnTo>
                  <a:lnTo>
                    <a:pt x="1091" y="2364"/>
                  </a:lnTo>
                  <a:lnTo>
                    <a:pt x="1076" y="2398"/>
                  </a:lnTo>
                  <a:lnTo>
                    <a:pt x="830" y="2920"/>
                  </a:lnTo>
                  <a:lnTo>
                    <a:pt x="615" y="3442"/>
                  </a:lnTo>
                  <a:lnTo>
                    <a:pt x="461" y="4026"/>
                  </a:lnTo>
                  <a:lnTo>
                    <a:pt x="861" y="3596"/>
                  </a:lnTo>
                  <a:lnTo>
                    <a:pt x="1229" y="3135"/>
                  </a:lnTo>
                  <a:lnTo>
                    <a:pt x="1567" y="2674"/>
                  </a:lnTo>
                  <a:lnTo>
                    <a:pt x="1875" y="2182"/>
                  </a:lnTo>
                  <a:lnTo>
                    <a:pt x="2151" y="1752"/>
                  </a:lnTo>
                  <a:lnTo>
                    <a:pt x="1598" y="1722"/>
                  </a:lnTo>
                  <a:lnTo>
                    <a:pt x="1045" y="1691"/>
                  </a:lnTo>
                  <a:lnTo>
                    <a:pt x="890" y="1707"/>
                  </a:lnTo>
                  <a:lnTo>
                    <a:pt x="890" y="1707"/>
                  </a:lnTo>
                  <a:lnTo>
                    <a:pt x="922" y="1629"/>
                  </a:lnTo>
                  <a:lnTo>
                    <a:pt x="1137" y="1076"/>
                  </a:lnTo>
                  <a:lnTo>
                    <a:pt x="1291" y="554"/>
                  </a:lnTo>
                  <a:lnTo>
                    <a:pt x="1444" y="1"/>
                  </a:lnTo>
                  <a:close/>
                </a:path>
              </a:pathLst>
            </a:custGeom>
            <a:solidFill>
              <a:srgbClr val="E6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3875555" y="2880405"/>
              <a:ext cx="225799" cy="422428"/>
            </a:xfrm>
            <a:custGeom>
              <a:rect b="b" l="l" r="r" t="t"/>
              <a:pathLst>
                <a:path extrusionOk="0" fill="none" h="4026" w="2152">
                  <a:moveTo>
                    <a:pt x="1444" y="1"/>
                  </a:moveTo>
                  <a:lnTo>
                    <a:pt x="1444" y="1"/>
                  </a:lnTo>
                  <a:lnTo>
                    <a:pt x="1291" y="554"/>
                  </a:lnTo>
                  <a:lnTo>
                    <a:pt x="1291" y="554"/>
                  </a:lnTo>
                  <a:lnTo>
                    <a:pt x="1137" y="1076"/>
                  </a:lnTo>
                  <a:lnTo>
                    <a:pt x="1137" y="1076"/>
                  </a:lnTo>
                  <a:lnTo>
                    <a:pt x="922" y="1629"/>
                  </a:lnTo>
                  <a:lnTo>
                    <a:pt x="922" y="1629"/>
                  </a:lnTo>
                  <a:lnTo>
                    <a:pt x="707" y="2152"/>
                  </a:lnTo>
                  <a:lnTo>
                    <a:pt x="461" y="1752"/>
                  </a:lnTo>
                  <a:lnTo>
                    <a:pt x="461" y="1752"/>
                  </a:lnTo>
                  <a:lnTo>
                    <a:pt x="1045" y="1691"/>
                  </a:lnTo>
                  <a:lnTo>
                    <a:pt x="1598" y="1722"/>
                  </a:lnTo>
                  <a:lnTo>
                    <a:pt x="2151" y="1752"/>
                  </a:lnTo>
                  <a:lnTo>
                    <a:pt x="1875" y="2182"/>
                  </a:lnTo>
                  <a:lnTo>
                    <a:pt x="1875" y="2182"/>
                  </a:lnTo>
                  <a:lnTo>
                    <a:pt x="1567" y="2674"/>
                  </a:lnTo>
                  <a:lnTo>
                    <a:pt x="1229" y="3135"/>
                  </a:lnTo>
                  <a:lnTo>
                    <a:pt x="1229" y="3135"/>
                  </a:lnTo>
                  <a:lnTo>
                    <a:pt x="861" y="3596"/>
                  </a:lnTo>
                  <a:lnTo>
                    <a:pt x="861" y="3596"/>
                  </a:lnTo>
                  <a:lnTo>
                    <a:pt x="461" y="4026"/>
                  </a:lnTo>
                  <a:lnTo>
                    <a:pt x="461" y="4026"/>
                  </a:lnTo>
                  <a:lnTo>
                    <a:pt x="615" y="3442"/>
                  </a:lnTo>
                  <a:lnTo>
                    <a:pt x="615" y="3442"/>
                  </a:lnTo>
                  <a:lnTo>
                    <a:pt x="830" y="2920"/>
                  </a:lnTo>
                  <a:lnTo>
                    <a:pt x="830" y="2920"/>
                  </a:lnTo>
                  <a:lnTo>
                    <a:pt x="1076" y="2398"/>
                  </a:lnTo>
                  <a:lnTo>
                    <a:pt x="1322" y="1875"/>
                  </a:lnTo>
                  <a:lnTo>
                    <a:pt x="1598" y="2336"/>
                  </a:lnTo>
                  <a:lnTo>
                    <a:pt x="1598" y="2336"/>
                  </a:lnTo>
                  <a:lnTo>
                    <a:pt x="1045" y="2367"/>
                  </a:lnTo>
                  <a:lnTo>
                    <a:pt x="461" y="2305"/>
                  </a:lnTo>
                  <a:lnTo>
                    <a:pt x="0" y="2244"/>
                  </a:lnTo>
                  <a:lnTo>
                    <a:pt x="215" y="1906"/>
                  </a:lnTo>
                  <a:lnTo>
                    <a:pt x="215" y="1906"/>
                  </a:lnTo>
                  <a:lnTo>
                    <a:pt x="492" y="1414"/>
                  </a:lnTo>
                  <a:lnTo>
                    <a:pt x="492" y="1414"/>
                  </a:lnTo>
                  <a:lnTo>
                    <a:pt x="799" y="923"/>
                  </a:lnTo>
                  <a:lnTo>
                    <a:pt x="799" y="923"/>
                  </a:lnTo>
                  <a:lnTo>
                    <a:pt x="1106" y="462"/>
                  </a:lnTo>
                  <a:lnTo>
                    <a:pt x="1106" y="462"/>
                  </a:lnTo>
                  <a:lnTo>
                    <a:pt x="144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3185667" y="3650974"/>
              <a:ext cx="3049855" cy="141964"/>
            </a:xfrm>
            <a:custGeom>
              <a:rect b="b" l="l" r="r" t="t"/>
              <a:pathLst>
                <a:path extrusionOk="0" h="1353" w="29067">
                  <a:moveTo>
                    <a:pt x="11246" y="0"/>
                  </a:moveTo>
                  <a:lnTo>
                    <a:pt x="8695" y="62"/>
                  </a:lnTo>
                  <a:lnTo>
                    <a:pt x="6330" y="123"/>
                  </a:lnTo>
                  <a:lnTo>
                    <a:pt x="4302" y="185"/>
                  </a:lnTo>
                  <a:lnTo>
                    <a:pt x="3994" y="431"/>
                  </a:lnTo>
                  <a:lnTo>
                    <a:pt x="3810" y="523"/>
                  </a:lnTo>
                  <a:lnTo>
                    <a:pt x="3626" y="615"/>
                  </a:lnTo>
                  <a:lnTo>
                    <a:pt x="3441" y="676"/>
                  </a:lnTo>
                  <a:lnTo>
                    <a:pt x="3226" y="738"/>
                  </a:lnTo>
                  <a:lnTo>
                    <a:pt x="3042" y="769"/>
                  </a:lnTo>
                  <a:lnTo>
                    <a:pt x="2612" y="769"/>
                  </a:lnTo>
                  <a:lnTo>
                    <a:pt x="2397" y="738"/>
                  </a:lnTo>
                  <a:lnTo>
                    <a:pt x="2182" y="676"/>
                  </a:lnTo>
                  <a:lnTo>
                    <a:pt x="2120" y="676"/>
                  </a:lnTo>
                  <a:lnTo>
                    <a:pt x="2120" y="646"/>
                  </a:lnTo>
                  <a:lnTo>
                    <a:pt x="2089" y="646"/>
                  </a:lnTo>
                  <a:lnTo>
                    <a:pt x="1813" y="523"/>
                  </a:lnTo>
                  <a:lnTo>
                    <a:pt x="1536" y="369"/>
                  </a:lnTo>
                  <a:lnTo>
                    <a:pt x="891" y="431"/>
                  </a:lnTo>
                  <a:lnTo>
                    <a:pt x="399" y="523"/>
                  </a:lnTo>
                  <a:lnTo>
                    <a:pt x="123" y="584"/>
                  </a:lnTo>
                  <a:lnTo>
                    <a:pt x="31" y="64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36" y="615"/>
                  </a:lnTo>
                  <a:lnTo>
                    <a:pt x="28944" y="584"/>
                  </a:lnTo>
                  <a:lnTo>
                    <a:pt x="28544" y="492"/>
                  </a:lnTo>
                  <a:lnTo>
                    <a:pt x="27899" y="400"/>
                  </a:lnTo>
                  <a:lnTo>
                    <a:pt x="27039" y="338"/>
                  </a:lnTo>
                  <a:lnTo>
                    <a:pt x="27039" y="584"/>
                  </a:lnTo>
                  <a:lnTo>
                    <a:pt x="19234" y="584"/>
                  </a:lnTo>
                  <a:lnTo>
                    <a:pt x="19234" y="31"/>
                  </a:lnTo>
                  <a:lnTo>
                    <a:pt x="17360" y="0"/>
                  </a:lnTo>
                  <a:lnTo>
                    <a:pt x="17206" y="185"/>
                  </a:lnTo>
                  <a:lnTo>
                    <a:pt x="17022" y="338"/>
                  </a:lnTo>
                  <a:lnTo>
                    <a:pt x="16838" y="461"/>
                  </a:lnTo>
                  <a:lnTo>
                    <a:pt x="16623" y="553"/>
                  </a:lnTo>
                  <a:lnTo>
                    <a:pt x="16408" y="646"/>
                  </a:lnTo>
                  <a:lnTo>
                    <a:pt x="16162" y="707"/>
                  </a:lnTo>
                  <a:lnTo>
                    <a:pt x="15947" y="769"/>
                  </a:lnTo>
                  <a:lnTo>
                    <a:pt x="15424" y="769"/>
                  </a:lnTo>
                  <a:lnTo>
                    <a:pt x="15209" y="738"/>
                  </a:lnTo>
                  <a:lnTo>
                    <a:pt x="14841" y="615"/>
                  </a:lnTo>
                  <a:lnTo>
                    <a:pt x="14625" y="492"/>
                  </a:lnTo>
                  <a:lnTo>
                    <a:pt x="14410" y="338"/>
                  </a:lnTo>
                  <a:lnTo>
                    <a:pt x="14195" y="185"/>
                  </a:lnTo>
                  <a:lnTo>
                    <a:pt x="14042" y="0"/>
                  </a:lnTo>
                  <a:close/>
                </a:path>
              </a:pathLst>
            </a:custGeom>
            <a:solidFill>
              <a:srgbClr val="64BD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3185667" y="3650974"/>
              <a:ext cx="3049855" cy="141964"/>
            </a:xfrm>
            <a:custGeom>
              <a:rect b="b" l="l" r="r" t="t"/>
              <a:pathLst>
                <a:path extrusionOk="0" fill="none" h="1353" w="29067">
                  <a:moveTo>
                    <a:pt x="14042" y="0"/>
                  </a:moveTo>
                  <a:lnTo>
                    <a:pt x="14042" y="0"/>
                  </a:lnTo>
                  <a:lnTo>
                    <a:pt x="11246" y="0"/>
                  </a:lnTo>
                  <a:lnTo>
                    <a:pt x="8695" y="62"/>
                  </a:lnTo>
                  <a:lnTo>
                    <a:pt x="6330" y="123"/>
                  </a:lnTo>
                  <a:lnTo>
                    <a:pt x="4302" y="185"/>
                  </a:lnTo>
                  <a:lnTo>
                    <a:pt x="4302" y="185"/>
                  </a:lnTo>
                  <a:lnTo>
                    <a:pt x="3994" y="431"/>
                  </a:lnTo>
                  <a:lnTo>
                    <a:pt x="3810" y="523"/>
                  </a:lnTo>
                  <a:lnTo>
                    <a:pt x="3626" y="615"/>
                  </a:lnTo>
                  <a:lnTo>
                    <a:pt x="3441" y="676"/>
                  </a:lnTo>
                  <a:lnTo>
                    <a:pt x="3226" y="738"/>
                  </a:lnTo>
                  <a:lnTo>
                    <a:pt x="3042" y="769"/>
                  </a:lnTo>
                  <a:lnTo>
                    <a:pt x="2827" y="769"/>
                  </a:lnTo>
                  <a:lnTo>
                    <a:pt x="2827" y="769"/>
                  </a:lnTo>
                  <a:lnTo>
                    <a:pt x="2827" y="769"/>
                  </a:lnTo>
                  <a:lnTo>
                    <a:pt x="2827" y="769"/>
                  </a:lnTo>
                  <a:lnTo>
                    <a:pt x="2827" y="769"/>
                  </a:lnTo>
                  <a:lnTo>
                    <a:pt x="2704" y="769"/>
                  </a:lnTo>
                  <a:lnTo>
                    <a:pt x="2704" y="769"/>
                  </a:lnTo>
                  <a:lnTo>
                    <a:pt x="2704" y="769"/>
                  </a:lnTo>
                  <a:lnTo>
                    <a:pt x="2704" y="769"/>
                  </a:lnTo>
                  <a:lnTo>
                    <a:pt x="2704" y="769"/>
                  </a:lnTo>
                  <a:lnTo>
                    <a:pt x="2704" y="769"/>
                  </a:lnTo>
                  <a:lnTo>
                    <a:pt x="2673" y="769"/>
                  </a:lnTo>
                  <a:lnTo>
                    <a:pt x="2673" y="769"/>
                  </a:lnTo>
                  <a:lnTo>
                    <a:pt x="2673" y="769"/>
                  </a:lnTo>
                  <a:lnTo>
                    <a:pt x="2673" y="769"/>
                  </a:lnTo>
                  <a:lnTo>
                    <a:pt x="2673" y="769"/>
                  </a:lnTo>
                  <a:lnTo>
                    <a:pt x="2673" y="769"/>
                  </a:lnTo>
                  <a:lnTo>
                    <a:pt x="2673" y="769"/>
                  </a:lnTo>
                  <a:lnTo>
                    <a:pt x="2673" y="769"/>
                  </a:lnTo>
                  <a:lnTo>
                    <a:pt x="2642" y="769"/>
                  </a:lnTo>
                  <a:lnTo>
                    <a:pt x="2642" y="769"/>
                  </a:lnTo>
                  <a:lnTo>
                    <a:pt x="2642" y="769"/>
                  </a:lnTo>
                  <a:lnTo>
                    <a:pt x="2642" y="769"/>
                  </a:lnTo>
                  <a:lnTo>
                    <a:pt x="2642" y="769"/>
                  </a:lnTo>
                  <a:lnTo>
                    <a:pt x="2642" y="769"/>
                  </a:lnTo>
                  <a:lnTo>
                    <a:pt x="2642" y="769"/>
                  </a:lnTo>
                  <a:lnTo>
                    <a:pt x="2642" y="769"/>
                  </a:lnTo>
                  <a:lnTo>
                    <a:pt x="2612" y="769"/>
                  </a:lnTo>
                  <a:lnTo>
                    <a:pt x="2612" y="769"/>
                  </a:lnTo>
                  <a:lnTo>
                    <a:pt x="2612" y="769"/>
                  </a:lnTo>
                  <a:lnTo>
                    <a:pt x="2612" y="769"/>
                  </a:lnTo>
                  <a:lnTo>
                    <a:pt x="2612" y="769"/>
                  </a:lnTo>
                  <a:lnTo>
                    <a:pt x="2612" y="769"/>
                  </a:lnTo>
                  <a:lnTo>
                    <a:pt x="2612" y="769"/>
                  </a:lnTo>
                  <a:lnTo>
                    <a:pt x="2612" y="769"/>
                  </a:lnTo>
                  <a:lnTo>
                    <a:pt x="2397" y="738"/>
                  </a:lnTo>
                  <a:lnTo>
                    <a:pt x="2182" y="676"/>
                  </a:lnTo>
                  <a:lnTo>
                    <a:pt x="2182" y="676"/>
                  </a:lnTo>
                  <a:lnTo>
                    <a:pt x="2182" y="676"/>
                  </a:lnTo>
                  <a:lnTo>
                    <a:pt x="2182" y="676"/>
                  </a:lnTo>
                  <a:lnTo>
                    <a:pt x="2151" y="676"/>
                  </a:lnTo>
                  <a:lnTo>
                    <a:pt x="2151" y="676"/>
                  </a:lnTo>
                  <a:lnTo>
                    <a:pt x="2151" y="676"/>
                  </a:lnTo>
                  <a:lnTo>
                    <a:pt x="2151" y="676"/>
                  </a:lnTo>
                  <a:lnTo>
                    <a:pt x="2151" y="676"/>
                  </a:lnTo>
                  <a:lnTo>
                    <a:pt x="2151" y="676"/>
                  </a:lnTo>
                  <a:lnTo>
                    <a:pt x="2151" y="676"/>
                  </a:lnTo>
                  <a:lnTo>
                    <a:pt x="2151" y="676"/>
                  </a:lnTo>
                  <a:lnTo>
                    <a:pt x="2151" y="676"/>
                  </a:lnTo>
                  <a:lnTo>
                    <a:pt x="2151" y="676"/>
                  </a:lnTo>
                  <a:lnTo>
                    <a:pt x="2120" y="676"/>
                  </a:lnTo>
                  <a:lnTo>
                    <a:pt x="2120" y="676"/>
                  </a:lnTo>
                  <a:lnTo>
                    <a:pt x="2120" y="676"/>
                  </a:lnTo>
                  <a:lnTo>
                    <a:pt x="2120" y="676"/>
                  </a:lnTo>
                  <a:lnTo>
                    <a:pt x="2120" y="676"/>
                  </a:lnTo>
                  <a:lnTo>
                    <a:pt x="2120" y="676"/>
                  </a:lnTo>
                  <a:lnTo>
                    <a:pt x="2120" y="646"/>
                  </a:lnTo>
                  <a:lnTo>
                    <a:pt x="2120" y="646"/>
                  </a:lnTo>
                  <a:lnTo>
                    <a:pt x="2120" y="646"/>
                  </a:lnTo>
                  <a:lnTo>
                    <a:pt x="2120" y="646"/>
                  </a:lnTo>
                  <a:lnTo>
                    <a:pt x="2089" y="646"/>
                  </a:lnTo>
                  <a:lnTo>
                    <a:pt x="2089" y="646"/>
                  </a:lnTo>
                  <a:lnTo>
                    <a:pt x="2089" y="646"/>
                  </a:lnTo>
                  <a:lnTo>
                    <a:pt x="2089" y="646"/>
                  </a:lnTo>
                  <a:lnTo>
                    <a:pt x="2089" y="646"/>
                  </a:lnTo>
                  <a:lnTo>
                    <a:pt x="2089" y="646"/>
                  </a:lnTo>
                  <a:lnTo>
                    <a:pt x="1813" y="523"/>
                  </a:lnTo>
                  <a:lnTo>
                    <a:pt x="1536" y="369"/>
                  </a:lnTo>
                  <a:lnTo>
                    <a:pt x="1536" y="369"/>
                  </a:lnTo>
                  <a:lnTo>
                    <a:pt x="891" y="431"/>
                  </a:lnTo>
                  <a:lnTo>
                    <a:pt x="399" y="523"/>
                  </a:lnTo>
                  <a:lnTo>
                    <a:pt x="123" y="584"/>
                  </a:lnTo>
                  <a:lnTo>
                    <a:pt x="31" y="646"/>
                  </a:lnTo>
                  <a:lnTo>
                    <a:pt x="0" y="67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4533" y="1352"/>
                  </a:lnTo>
                  <a:lnTo>
                    <a:pt x="14533"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67" y="676"/>
                  </a:lnTo>
                  <a:lnTo>
                    <a:pt x="29036" y="615"/>
                  </a:lnTo>
                  <a:lnTo>
                    <a:pt x="28944" y="584"/>
                  </a:lnTo>
                  <a:lnTo>
                    <a:pt x="28544" y="492"/>
                  </a:lnTo>
                  <a:lnTo>
                    <a:pt x="27899" y="400"/>
                  </a:lnTo>
                  <a:lnTo>
                    <a:pt x="27039" y="338"/>
                  </a:lnTo>
                  <a:lnTo>
                    <a:pt x="27039" y="584"/>
                  </a:lnTo>
                  <a:lnTo>
                    <a:pt x="19234" y="584"/>
                  </a:lnTo>
                  <a:lnTo>
                    <a:pt x="19234" y="31"/>
                  </a:lnTo>
                  <a:lnTo>
                    <a:pt x="19234" y="31"/>
                  </a:lnTo>
                  <a:lnTo>
                    <a:pt x="17360" y="0"/>
                  </a:lnTo>
                  <a:lnTo>
                    <a:pt x="17360" y="0"/>
                  </a:lnTo>
                  <a:lnTo>
                    <a:pt x="17206" y="185"/>
                  </a:lnTo>
                  <a:lnTo>
                    <a:pt x="17022" y="338"/>
                  </a:lnTo>
                  <a:lnTo>
                    <a:pt x="16838" y="461"/>
                  </a:lnTo>
                  <a:lnTo>
                    <a:pt x="16623" y="553"/>
                  </a:lnTo>
                  <a:lnTo>
                    <a:pt x="16408" y="646"/>
                  </a:lnTo>
                  <a:lnTo>
                    <a:pt x="16162" y="707"/>
                  </a:lnTo>
                  <a:lnTo>
                    <a:pt x="15947" y="769"/>
                  </a:lnTo>
                  <a:lnTo>
                    <a:pt x="15701" y="769"/>
                  </a:lnTo>
                  <a:lnTo>
                    <a:pt x="15701" y="769"/>
                  </a:lnTo>
                  <a:lnTo>
                    <a:pt x="15670" y="769"/>
                  </a:lnTo>
                  <a:lnTo>
                    <a:pt x="15670" y="769"/>
                  </a:lnTo>
                  <a:lnTo>
                    <a:pt x="15639" y="769"/>
                  </a:lnTo>
                  <a:lnTo>
                    <a:pt x="15639" y="769"/>
                  </a:lnTo>
                  <a:lnTo>
                    <a:pt x="15639" y="769"/>
                  </a:lnTo>
                  <a:lnTo>
                    <a:pt x="15639" y="769"/>
                  </a:lnTo>
                  <a:lnTo>
                    <a:pt x="15639" y="769"/>
                  </a:lnTo>
                  <a:lnTo>
                    <a:pt x="15639" y="769"/>
                  </a:lnTo>
                  <a:lnTo>
                    <a:pt x="15639" y="769"/>
                  </a:lnTo>
                  <a:lnTo>
                    <a:pt x="15639" y="769"/>
                  </a:lnTo>
                  <a:lnTo>
                    <a:pt x="15609" y="769"/>
                  </a:lnTo>
                  <a:lnTo>
                    <a:pt x="15609" y="769"/>
                  </a:lnTo>
                  <a:lnTo>
                    <a:pt x="15609" y="769"/>
                  </a:lnTo>
                  <a:lnTo>
                    <a:pt x="15609" y="769"/>
                  </a:lnTo>
                  <a:lnTo>
                    <a:pt x="15609" y="769"/>
                  </a:lnTo>
                  <a:lnTo>
                    <a:pt x="15609" y="769"/>
                  </a:lnTo>
                  <a:lnTo>
                    <a:pt x="15609" y="769"/>
                  </a:lnTo>
                  <a:lnTo>
                    <a:pt x="15424" y="769"/>
                  </a:lnTo>
                  <a:lnTo>
                    <a:pt x="15209" y="738"/>
                  </a:lnTo>
                  <a:lnTo>
                    <a:pt x="14841" y="615"/>
                  </a:lnTo>
                  <a:lnTo>
                    <a:pt x="14841" y="615"/>
                  </a:lnTo>
                  <a:lnTo>
                    <a:pt x="14841" y="615"/>
                  </a:lnTo>
                  <a:lnTo>
                    <a:pt x="14841" y="615"/>
                  </a:lnTo>
                  <a:lnTo>
                    <a:pt x="14625" y="492"/>
                  </a:lnTo>
                  <a:lnTo>
                    <a:pt x="14410" y="338"/>
                  </a:lnTo>
                  <a:lnTo>
                    <a:pt x="14195" y="185"/>
                  </a:lnTo>
                  <a:lnTo>
                    <a:pt x="1404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5313459" y="2171217"/>
              <a:ext cx="622310" cy="1479862"/>
            </a:xfrm>
            <a:custGeom>
              <a:rect b="b" l="l" r="r" t="t"/>
              <a:pathLst>
                <a:path extrusionOk="0" h="14104" w="5931">
                  <a:moveTo>
                    <a:pt x="5930" y="0"/>
                  </a:moveTo>
                  <a:lnTo>
                    <a:pt x="0" y="1659"/>
                  </a:lnTo>
                  <a:lnTo>
                    <a:pt x="0" y="14103"/>
                  </a:lnTo>
                  <a:lnTo>
                    <a:pt x="5930" y="14103"/>
                  </a:lnTo>
                  <a:lnTo>
                    <a:pt x="5930" y="0"/>
                  </a:lnTo>
                  <a:close/>
                </a:path>
              </a:pathLst>
            </a:custGeom>
            <a:solidFill>
              <a:srgbClr val="4F6D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5313459" y="2171217"/>
              <a:ext cx="622310" cy="1479862"/>
            </a:xfrm>
            <a:custGeom>
              <a:rect b="b" l="l" r="r" t="t"/>
              <a:pathLst>
                <a:path extrusionOk="0" fill="none" h="14104" w="5931">
                  <a:moveTo>
                    <a:pt x="5930" y="14103"/>
                  </a:moveTo>
                  <a:lnTo>
                    <a:pt x="0" y="14103"/>
                  </a:lnTo>
                  <a:lnTo>
                    <a:pt x="0" y="1659"/>
                  </a:lnTo>
                  <a:lnTo>
                    <a:pt x="5930" y="0"/>
                  </a:lnTo>
                  <a:lnTo>
                    <a:pt x="5930" y="1410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5313459" y="3573539"/>
              <a:ext cx="105" cy="22769"/>
            </a:xfrm>
            <a:custGeom>
              <a:rect b="b" l="l" r="r" t="t"/>
              <a:pathLst>
                <a:path extrusionOk="0" h="217" w="1">
                  <a:moveTo>
                    <a:pt x="0" y="1"/>
                  </a:moveTo>
                  <a:lnTo>
                    <a:pt x="0" y="1"/>
                  </a:lnTo>
                  <a:lnTo>
                    <a:pt x="0" y="1"/>
                  </a:lnTo>
                  <a:lnTo>
                    <a:pt x="0" y="216"/>
                  </a:lnTo>
                  <a:lnTo>
                    <a:pt x="0" y="216"/>
                  </a:lnTo>
                  <a:lnTo>
                    <a:pt x="0" y="1"/>
                  </a:lnTo>
                  <a:close/>
                </a:path>
              </a:pathLst>
            </a:custGeom>
            <a:solidFill>
              <a:srgbClr val="2D91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5313459" y="3573539"/>
              <a:ext cx="105" cy="22769"/>
            </a:xfrm>
            <a:custGeom>
              <a:rect b="b" l="l" r="r" t="t"/>
              <a:pathLst>
                <a:path extrusionOk="0" fill="none" h="217" w="1">
                  <a:moveTo>
                    <a:pt x="0" y="1"/>
                  </a:moveTo>
                  <a:lnTo>
                    <a:pt x="0" y="1"/>
                  </a:lnTo>
                  <a:lnTo>
                    <a:pt x="0" y="1"/>
                  </a:lnTo>
                  <a:lnTo>
                    <a:pt x="0" y="216"/>
                  </a:lnTo>
                  <a:lnTo>
                    <a:pt x="0" y="216"/>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5313459" y="2177617"/>
              <a:ext cx="622310" cy="1418691"/>
            </a:xfrm>
            <a:custGeom>
              <a:rect b="b" l="l" r="r" t="t"/>
              <a:pathLst>
                <a:path extrusionOk="0" h="13521" w="5931">
                  <a:moveTo>
                    <a:pt x="5930" y="1"/>
                  </a:moveTo>
                  <a:lnTo>
                    <a:pt x="5377" y="154"/>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19" y="13151"/>
                  </a:lnTo>
                  <a:lnTo>
                    <a:pt x="2673" y="13090"/>
                  </a:lnTo>
                  <a:lnTo>
                    <a:pt x="2458" y="12998"/>
                  </a:lnTo>
                  <a:lnTo>
                    <a:pt x="2274" y="12875"/>
                  </a:lnTo>
                  <a:lnTo>
                    <a:pt x="2151" y="12690"/>
                  </a:lnTo>
                  <a:lnTo>
                    <a:pt x="1628" y="12906"/>
                  </a:lnTo>
                  <a:lnTo>
                    <a:pt x="1106" y="13090"/>
                  </a:lnTo>
                  <a:lnTo>
                    <a:pt x="584" y="13213"/>
                  </a:lnTo>
                  <a:lnTo>
                    <a:pt x="0" y="13305"/>
                  </a:lnTo>
                  <a:lnTo>
                    <a:pt x="0" y="13520"/>
                  </a:lnTo>
                  <a:lnTo>
                    <a:pt x="5930" y="13520"/>
                  </a:lnTo>
                  <a:lnTo>
                    <a:pt x="5930" y="1"/>
                  </a:lnTo>
                  <a:close/>
                </a:path>
              </a:pathLst>
            </a:custGeom>
            <a:solidFill>
              <a:srgbClr val="3F58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5313459" y="2177617"/>
              <a:ext cx="622310" cy="1418691"/>
            </a:xfrm>
            <a:custGeom>
              <a:rect b="b" l="l" r="r" t="t"/>
              <a:pathLst>
                <a:path extrusionOk="0" fill="none" h="13521" w="5931">
                  <a:moveTo>
                    <a:pt x="5930" y="1"/>
                  </a:moveTo>
                  <a:lnTo>
                    <a:pt x="5377" y="154"/>
                  </a:lnTo>
                  <a:lnTo>
                    <a:pt x="5377" y="7406"/>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33" y="12168"/>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8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19" y="13151"/>
                  </a:lnTo>
                  <a:lnTo>
                    <a:pt x="2919" y="13151"/>
                  </a:lnTo>
                  <a:lnTo>
                    <a:pt x="2919" y="13151"/>
                  </a:lnTo>
                  <a:lnTo>
                    <a:pt x="2919" y="13151"/>
                  </a:lnTo>
                  <a:lnTo>
                    <a:pt x="2919" y="13151"/>
                  </a:lnTo>
                  <a:lnTo>
                    <a:pt x="2919" y="13151"/>
                  </a:lnTo>
                  <a:lnTo>
                    <a:pt x="2919" y="13151"/>
                  </a:lnTo>
                  <a:lnTo>
                    <a:pt x="2919" y="13151"/>
                  </a:lnTo>
                  <a:lnTo>
                    <a:pt x="2673" y="13090"/>
                  </a:lnTo>
                  <a:lnTo>
                    <a:pt x="2458" y="12998"/>
                  </a:lnTo>
                  <a:lnTo>
                    <a:pt x="2274" y="12875"/>
                  </a:lnTo>
                  <a:lnTo>
                    <a:pt x="2151" y="12690"/>
                  </a:lnTo>
                  <a:lnTo>
                    <a:pt x="2151" y="12690"/>
                  </a:lnTo>
                  <a:lnTo>
                    <a:pt x="1628" y="12906"/>
                  </a:lnTo>
                  <a:lnTo>
                    <a:pt x="1106" y="13090"/>
                  </a:lnTo>
                  <a:lnTo>
                    <a:pt x="584" y="13213"/>
                  </a:lnTo>
                  <a:lnTo>
                    <a:pt x="0" y="13305"/>
                  </a:lnTo>
                  <a:lnTo>
                    <a:pt x="0" y="13520"/>
                  </a:lnTo>
                  <a:lnTo>
                    <a:pt x="5930" y="13520"/>
                  </a:lnTo>
                  <a:lnTo>
                    <a:pt x="593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5522996" y="3102845"/>
              <a:ext cx="203135" cy="454745"/>
            </a:xfrm>
            <a:custGeom>
              <a:rect b="b" l="l" r="r" t="t"/>
              <a:pathLst>
                <a:path extrusionOk="0" h="4334" w="1936">
                  <a:moveTo>
                    <a:pt x="983" y="1"/>
                  </a:moveTo>
                  <a:lnTo>
                    <a:pt x="768" y="32"/>
                  </a:lnTo>
                  <a:lnTo>
                    <a:pt x="584" y="62"/>
                  </a:lnTo>
                  <a:lnTo>
                    <a:pt x="430" y="155"/>
                  </a:lnTo>
                  <a:lnTo>
                    <a:pt x="277" y="278"/>
                  </a:lnTo>
                  <a:lnTo>
                    <a:pt x="185" y="431"/>
                  </a:lnTo>
                  <a:lnTo>
                    <a:pt x="92" y="585"/>
                  </a:lnTo>
                  <a:lnTo>
                    <a:pt x="31" y="769"/>
                  </a:lnTo>
                  <a:lnTo>
                    <a:pt x="0" y="953"/>
                  </a:lnTo>
                  <a:lnTo>
                    <a:pt x="0" y="3350"/>
                  </a:lnTo>
                  <a:lnTo>
                    <a:pt x="31" y="3565"/>
                  </a:lnTo>
                  <a:lnTo>
                    <a:pt x="92" y="3719"/>
                  </a:lnTo>
                  <a:lnTo>
                    <a:pt x="185" y="3903"/>
                  </a:lnTo>
                  <a:lnTo>
                    <a:pt x="277" y="4026"/>
                  </a:lnTo>
                  <a:lnTo>
                    <a:pt x="430" y="4149"/>
                  </a:lnTo>
                  <a:lnTo>
                    <a:pt x="584" y="4241"/>
                  </a:lnTo>
                  <a:lnTo>
                    <a:pt x="768" y="4303"/>
                  </a:lnTo>
                  <a:lnTo>
                    <a:pt x="983" y="4333"/>
                  </a:lnTo>
                  <a:lnTo>
                    <a:pt x="1168" y="4303"/>
                  </a:lnTo>
                  <a:lnTo>
                    <a:pt x="1352" y="4241"/>
                  </a:lnTo>
                  <a:lnTo>
                    <a:pt x="1506" y="4149"/>
                  </a:lnTo>
                  <a:lnTo>
                    <a:pt x="1659" y="4026"/>
                  </a:lnTo>
                  <a:lnTo>
                    <a:pt x="1782" y="3903"/>
                  </a:lnTo>
                  <a:lnTo>
                    <a:pt x="1874" y="3719"/>
                  </a:lnTo>
                  <a:lnTo>
                    <a:pt x="1905" y="3565"/>
                  </a:lnTo>
                  <a:lnTo>
                    <a:pt x="1936" y="3350"/>
                  </a:lnTo>
                  <a:lnTo>
                    <a:pt x="1936" y="953"/>
                  </a:lnTo>
                  <a:lnTo>
                    <a:pt x="1905" y="769"/>
                  </a:lnTo>
                  <a:lnTo>
                    <a:pt x="1874" y="585"/>
                  </a:lnTo>
                  <a:lnTo>
                    <a:pt x="1782" y="431"/>
                  </a:lnTo>
                  <a:lnTo>
                    <a:pt x="1659" y="278"/>
                  </a:lnTo>
                  <a:lnTo>
                    <a:pt x="1506" y="155"/>
                  </a:lnTo>
                  <a:lnTo>
                    <a:pt x="1352" y="62"/>
                  </a:lnTo>
                  <a:lnTo>
                    <a:pt x="1168" y="32"/>
                  </a:lnTo>
                  <a:lnTo>
                    <a:pt x="983" y="1"/>
                  </a:lnTo>
                  <a:close/>
                </a:path>
              </a:pathLst>
            </a:custGeom>
            <a:solidFill>
              <a:srgbClr val="8C8F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5522996" y="3102845"/>
              <a:ext cx="203135" cy="454745"/>
            </a:xfrm>
            <a:custGeom>
              <a:rect b="b" l="l" r="r" t="t"/>
              <a:pathLst>
                <a:path extrusionOk="0" fill="none" h="4334" w="1936">
                  <a:moveTo>
                    <a:pt x="983" y="4333"/>
                  </a:moveTo>
                  <a:lnTo>
                    <a:pt x="983" y="4333"/>
                  </a:lnTo>
                  <a:lnTo>
                    <a:pt x="768" y="4303"/>
                  </a:lnTo>
                  <a:lnTo>
                    <a:pt x="584" y="4241"/>
                  </a:lnTo>
                  <a:lnTo>
                    <a:pt x="430" y="4149"/>
                  </a:lnTo>
                  <a:lnTo>
                    <a:pt x="277" y="4026"/>
                  </a:lnTo>
                  <a:lnTo>
                    <a:pt x="185" y="3903"/>
                  </a:lnTo>
                  <a:lnTo>
                    <a:pt x="92" y="3719"/>
                  </a:lnTo>
                  <a:lnTo>
                    <a:pt x="31" y="3565"/>
                  </a:lnTo>
                  <a:lnTo>
                    <a:pt x="0" y="3350"/>
                  </a:lnTo>
                  <a:lnTo>
                    <a:pt x="0" y="953"/>
                  </a:lnTo>
                  <a:lnTo>
                    <a:pt x="0" y="953"/>
                  </a:lnTo>
                  <a:lnTo>
                    <a:pt x="31" y="769"/>
                  </a:lnTo>
                  <a:lnTo>
                    <a:pt x="92" y="585"/>
                  </a:lnTo>
                  <a:lnTo>
                    <a:pt x="185" y="431"/>
                  </a:lnTo>
                  <a:lnTo>
                    <a:pt x="277" y="278"/>
                  </a:lnTo>
                  <a:lnTo>
                    <a:pt x="430" y="155"/>
                  </a:lnTo>
                  <a:lnTo>
                    <a:pt x="584" y="62"/>
                  </a:lnTo>
                  <a:lnTo>
                    <a:pt x="768" y="32"/>
                  </a:lnTo>
                  <a:lnTo>
                    <a:pt x="983" y="1"/>
                  </a:lnTo>
                  <a:lnTo>
                    <a:pt x="983" y="1"/>
                  </a:lnTo>
                  <a:lnTo>
                    <a:pt x="1168" y="32"/>
                  </a:lnTo>
                  <a:lnTo>
                    <a:pt x="1352" y="62"/>
                  </a:lnTo>
                  <a:lnTo>
                    <a:pt x="1506" y="155"/>
                  </a:lnTo>
                  <a:lnTo>
                    <a:pt x="1659" y="278"/>
                  </a:lnTo>
                  <a:lnTo>
                    <a:pt x="1782" y="431"/>
                  </a:lnTo>
                  <a:lnTo>
                    <a:pt x="1874" y="585"/>
                  </a:lnTo>
                  <a:lnTo>
                    <a:pt x="1905" y="769"/>
                  </a:lnTo>
                  <a:lnTo>
                    <a:pt x="1936" y="953"/>
                  </a:lnTo>
                  <a:lnTo>
                    <a:pt x="1936" y="3350"/>
                  </a:lnTo>
                  <a:lnTo>
                    <a:pt x="1936" y="3350"/>
                  </a:lnTo>
                  <a:lnTo>
                    <a:pt x="1905" y="3565"/>
                  </a:lnTo>
                  <a:lnTo>
                    <a:pt x="1874" y="3719"/>
                  </a:lnTo>
                  <a:lnTo>
                    <a:pt x="1782" y="3903"/>
                  </a:lnTo>
                  <a:lnTo>
                    <a:pt x="1659" y="4026"/>
                  </a:lnTo>
                  <a:lnTo>
                    <a:pt x="1506" y="4149"/>
                  </a:lnTo>
                  <a:lnTo>
                    <a:pt x="1352" y="4241"/>
                  </a:lnTo>
                  <a:lnTo>
                    <a:pt x="1168" y="4303"/>
                  </a:lnTo>
                  <a:lnTo>
                    <a:pt x="983" y="433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5726028" y="3199586"/>
              <a:ext cx="105" cy="161375"/>
            </a:xfrm>
            <a:custGeom>
              <a:rect b="b" l="l" r="r" t="t"/>
              <a:pathLst>
                <a:path extrusionOk="0" h="1538" w="1">
                  <a:moveTo>
                    <a:pt x="1" y="31"/>
                  </a:moveTo>
                  <a:lnTo>
                    <a:pt x="1" y="31"/>
                  </a:lnTo>
                  <a:lnTo>
                    <a:pt x="1" y="31"/>
                  </a:lnTo>
                  <a:lnTo>
                    <a:pt x="1" y="1537"/>
                  </a:lnTo>
                  <a:lnTo>
                    <a:pt x="1" y="1537"/>
                  </a:lnTo>
                  <a:lnTo>
                    <a:pt x="1" y="31"/>
                  </a:lnTo>
                  <a:lnTo>
                    <a:pt x="1" y="31"/>
                  </a:lnTo>
                  <a:lnTo>
                    <a:pt x="1" y="31"/>
                  </a:lnTo>
                  <a:close/>
                  <a:moveTo>
                    <a:pt x="1" y="31"/>
                  </a:moveTo>
                  <a:lnTo>
                    <a:pt x="1" y="31"/>
                  </a:lnTo>
                  <a:lnTo>
                    <a:pt x="1" y="31"/>
                  </a:lnTo>
                  <a:lnTo>
                    <a:pt x="1" y="31"/>
                  </a:lnTo>
                  <a:lnTo>
                    <a:pt x="1" y="31"/>
                  </a:lnTo>
                  <a:close/>
                  <a:moveTo>
                    <a:pt x="1" y="31"/>
                  </a:moveTo>
                  <a:lnTo>
                    <a:pt x="1" y="31"/>
                  </a:lnTo>
                  <a:lnTo>
                    <a:pt x="1" y="31"/>
                  </a:lnTo>
                  <a:lnTo>
                    <a:pt x="1" y="31"/>
                  </a:lnTo>
                  <a:lnTo>
                    <a:pt x="1" y="3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3F58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5726028" y="3202839"/>
              <a:ext cx="105" cy="158122"/>
            </a:xfrm>
            <a:custGeom>
              <a:rect b="b" l="l" r="r" t="t"/>
              <a:pathLst>
                <a:path extrusionOk="0" fill="none" h="1507" w="1">
                  <a:moveTo>
                    <a:pt x="1" y="0"/>
                  </a:moveTo>
                  <a:lnTo>
                    <a:pt x="1" y="0"/>
                  </a:lnTo>
                  <a:lnTo>
                    <a:pt x="1" y="0"/>
                  </a:lnTo>
                  <a:lnTo>
                    <a:pt x="1" y="1506"/>
                  </a:lnTo>
                  <a:lnTo>
                    <a:pt x="1" y="1506"/>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5726028" y="3202839"/>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5726028" y="3202839"/>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5726028" y="3199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5726028" y="3199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5726028" y="3199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5726028" y="3199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5619633" y="3360856"/>
              <a:ext cx="106499" cy="196734"/>
            </a:xfrm>
            <a:custGeom>
              <a:rect b="b" l="l" r="r" t="t"/>
              <a:pathLst>
                <a:path extrusionOk="0" h="1875" w="1015">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1" y="1874"/>
                  </a:moveTo>
                  <a:lnTo>
                    <a:pt x="1" y="1874"/>
                  </a:lnTo>
                  <a:lnTo>
                    <a:pt x="1" y="1874"/>
                  </a:lnTo>
                  <a:lnTo>
                    <a:pt x="1" y="1874"/>
                  </a:lnTo>
                  <a:lnTo>
                    <a:pt x="1" y="1874"/>
                  </a:lnTo>
                  <a:close/>
                  <a:moveTo>
                    <a:pt x="1" y="1874"/>
                  </a:moveTo>
                  <a:lnTo>
                    <a:pt x="1" y="1874"/>
                  </a:lnTo>
                  <a:lnTo>
                    <a:pt x="1" y="1874"/>
                  </a:lnTo>
                  <a:lnTo>
                    <a:pt x="1" y="1874"/>
                  </a:lnTo>
                  <a:lnTo>
                    <a:pt x="1" y="1874"/>
                  </a:lnTo>
                  <a:close/>
                  <a:moveTo>
                    <a:pt x="1015" y="0"/>
                  </a:moveTo>
                  <a:lnTo>
                    <a:pt x="1015" y="0"/>
                  </a:lnTo>
                  <a:lnTo>
                    <a:pt x="1015" y="891"/>
                  </a:lnTo>
                  <a:lnTo>
                    <a:pt x="1015" y="891"/>
                  </a:lnTo>
                  <a:lnTo>
                    <a:pt x="1015" y="0"/>
                  </a:lnTo>
                  <a:close/>
                </a:path>
              </a:pathLst>
            </a:custGeom>
            <a:solidFill>
              <a:srgbClr val="33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5622886" y="3557485"/>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5622886" y="3557485"/>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5622886" y="3557485"/>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5619633" y="3557485"/>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5619633" y="3557485"/>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5726028" y="3360856"/>
              <a:ext cx="105" cy="93593"/>
            </a:xfrm>
            <a:custGeom>
              <a:rect b="b" l="l" r="r" t="t"/>
              <a:pathLst>
                <a:path extrusionOk="0" fill="none" h="892" w="1">
                  <a:moveTo>
                    <a:pt x="1" y="0"/>
                  </a:moveTo>
                  <a:lnTo>
                    <a:pt x="1" y="0"/>
                  </a:lnTo>
                  <a:lnTo>
                    <a:pt x="1" y="891"/>
                  </a:lnTo>
                  <a:lnTo>
                    <a:pt x="1" y="891"/>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5532649" y="3135162"/>
              <a:ext cx="193482" cy="422428"/>
            </a:xfrm>
            <a:custGeom>
              <a:rect b="b" l="l" r="r" t="t"/>
              <a:pathLst>
                <a:path extrusionOk="0" h="4026" w="1844">
                  <a:moveTo>
                    <a:pt x="1567" y="0"/>
                  </a:moveTo>
                  <a:lnTo>
                    <a:pt x="1660" y="185"/>
                  </a:lnTo>
                  <a:lnTo>
                    <a:pt x="1690" y="400"/>
                  </a:lnTo>
                  <a:lnTo>
                    <a:pt x="1690" y="2796"/>
                  </a:lnTo>
                  <a:lnTo>
                    <a:pt x="1660" y="2981"/>
                  </a:lnTo>
                  <a:lnTo>
                    <a:pt x="1598" y="3165"/>
                  </a:lnTo>
                  <a:lnTo>
                    <a:pt x="1506" y="3349"/>
                  </a:lnTo>
                  <a:lnTo>
                    <a:pt x="1383" y="3472"/>
                  </a:lnTo>
                  <a:lnTo>
                    <a:pt x="1260" y="3595"/>
                  </a:lnTo>
                  <a:lnTo>
                    <a:pt x="1076" y="3687"/>
                  </a:lnTo>
                  <a:lnTo>
                    <a:pt x="891" y="3749"/>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15"/>
                  </a:lnTo>
                  <a:lnTo>
                    <a:pt x="1813" y="430"/>
                  </a:lnTo>
                  <a:lnTo>
                    <a:pt x="1752" y="277"/>
                  </a:lnTo>
                  <a:lnTo>
                    <a:pt x="1690" y="123"/>
                  </a:lnTo>
                  <a:lnTo>
                    <a:pt x="1567" y="0"/>
                  </a:lnTo>
                  <a:close/>
                </a:path>
              </a:pathLst>
            </a:custGeom>
            <a:solidFill>
              <a:srgbClr val="7073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5532649" y="3135162"/>
              <a:ext cx="193482" cy="422428"/>
            </a:xfrm>
            <a:custGeom>
              <a:rect b="b" l="l" r="r" t="t"/>
              <a:pathLst>
                <a:path extrusionOk="0" fill="none" h="4026" w="1844">
                  <a:moveTo>
                    <a:pt x="1567" y="0"/>
                  </a:moveTo>
                  <a:lnTo>
                    <a:pt x="1567" y="0"/>
                  </a:lnTo>
                  <a:lnTo>
                    <a:pt x="1660" y="185"/>
                  </a:lnTo>
                  <a:lnTo>
                    <a:pt x="1690" y="400"/>
                  </a:lnTo>
                  <a:lnTo>
                    <a:pt x="1690" y="2796"/>
                  </a:lnTo>
                  <a:lnTo>
                    <a:pt x="1690" y="2796"/>
                  </a:lnTo>
                  <a:lnTo>
                    <a:pt x="1660" y="2981"/>
                  </a:lnTo>
                  <a:lnTo>
                    <a:pt x="1598" y="3165"/>
                  </a:lnTo>
                  <a:lnTo>
                    <a:pt x="1506" y="3349"/>
                  </a:lnTo>
                  <a:lnTo>
                    <a:pt x="1383" y="3472"/>
                  </a:lnTo>
                  <a:lnTo>
                    <a:pt x="1260" y="3595"/>
                  </a:lnTo>
                  <a:lnTo>
                    <a:pt x="1076" y="3687"/>
                  </a:lnTo>
                  <a:lnTo>
                    <a:pt x="891" y="3749"/>
                  </a:lnTo>
                  <a:lnTo>
                    <a:pt x="707" y="3780"/>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30" y="4025"/>
                  </a:lnTo>
                  <a:lnTo>
                    <a:pt x="830" y="4025"/>
                  </a:lnTo>
                  <a:lnTo>
                    <a:pt x="830" y="4025"/>
                  </a:lnTo>
                  <a:lnTo>
                    <a:pt x="830" y="4025"/>
                  </a:lnTo>
                  <a:lnTo>
                    <a:pt x="830" y="4025"/>
                  </a:lnTo>
                  <a:lnTo>
                    <a:pt x="830" y="4025"/>
                  </a:lnTo>
                  <a:lnTo>
                    <a:pt x="830"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91"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13" y="430"/>
                  </a:lnTo>
                  <a:lnTo>
                    <a:pt x="1752" y="277"/>
                  </a:lnTo>
                  <a:lnTo>
                    <a:pt x="1690" y="123"/>
                  </a:lnTo>
                  <a:lnTo>
                    <a:pt x="156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5555209" y="3315633"/>
              <a:ext cx="138711" cy="145216"/>
            </a:xfrm>
            <a:custGeom>
              <a:rect b="b" l="l" r="r" t="t"/>
              <a:pathLst>
                <a:path extrusionOk="0" h="1384" w="1322">
                  <a:moveTo>
                    <a:pt x="216" y="1"/>
                  </a:moveTo>
                  <a:lnTo>
                    <a:pt x="123" y="32"/>
                  </a:lnTo>
                  <a:lnTo>
                    <a:pt x="62" y="62"/>
                  </a:lnTo>
                  <a:lnTo>
                    <a:pt x="31" y="124"/>
                  </a:lnTo>
                  <a:lnTo>
                    <a:pt x="0" y="216"/>
                  </a:lnTo>
                  <a:lnTo>
                    <a:pt x="0" y="1199"/>
                  </a:lnTo>
                  <a:lnTo>
                    <a:pt x="31" y="1261"/>
                  </a:lnTo>
                  <a:lnTo>
                    <a:pt x="62" y="1322"/>
                  </a:lnTo>
                  <a:lnTo>
                    <a:pt x="123" y="1384"/>
                  </a:lnTo>
                  <a:lnTo>
                    <a:pt x="1199" y="1384"/>
                  </a:lnTo>
                  <a:lnTo>
                    <a:pt x="1260" y="1322"/>
                  </a:lnTo>
                  <a:lnTo>
                    <a:pt x="1291" y="1261"/>
                  </a:lnTo>
                  <a:lnTo>
                    <a:pt x="1322" y="1199"/>
                  </a:lnTo>
                  <a:lnTo>
                    <a:pt x="1322" y="216"/>
                  </a:lnTo>
                  <a:lnTo>
                    <a:pt x="1291" y="124"/>
                  </a:lnTo>
                  <a:lnTo>
                    <a:pt x="1260" y="62"/>
                  </a:lnTo>
                  <a:lnTo>
                    <a:pt x="1199" y="32"/>
                  </a:lnTo>
                  <a:lnTo>
                    <a:pt x="1107" y="1"/>
                  </a:lnTo>
                  <a:close/>
                </a:path>
              </a:pathLst>
            </a:custGeom>
            <a:solidFill>
              <a:srgbClr val="5D62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5555209" y="3315633"/>
              <a:ext cx="138711" cy="145216"/>
            </a:xfrm>
            <a:custGeom>
              <a:rect b="b" l="l" r="r" t="t"/>
              <a:pathLst>
                <a:path extrusionOk="0" fill="none" h="1384" w="1322">
                  <a:moveTo>
                    <a:pt x="1107" y="1384"/>
                  </a:moveTo>
                  <a:lnTo>
                    <a:pt x="216" y="1384"/>
                  </a:lnTo>
                  <a:lnTo>
                    <a:pt x="216" y="1384"/>
                  </a:lnTo>
                  <a:lnTo>
                    <a:pt x="123" y="1384"/>
                  </a:lnTo>
                  <a:lnTo>
                    <a:pt x="62" y="1322"/>
                  </a:lnTo>
                  <a:lnTo>
                    <a:pt x="31" y="1261"/>
                  </a:lnTo>
                  <a:lnTo>
                    <a:pt x="0" y="1199"/>
                  </a:lnTo>
                  <a:lnTo>
                    <a:pt x="0" y="216"/>
                  </a:lnTo>
                  <a:lnTo>
                    <a:pt x="0" y="216"/>
                  </a:lnTo>
                  <a:lnTo>
                    <a:pt x="31" y="124"/>
                  </a:lnTo>
                  <a:lnTo>
                    <a:pt x="62" y="62"/>
                  </a:lnTo>
                  <a:lnTo>
                    <a:pt x="123" y="32"/>
                  </a:lnTo>
                  <a:lnTo>
                    <a:pt x="216" y="1"/>
                  </a:lnTo>
                  <a:lnTo>
                    <a:pt x="1107" y="1"/>
                  </a:lnTo>
                  <a:lnTo>
                    <a:pt x="1107" y="1"/>
                  </a:lnTo>
                  <a:lnTo>
                    <a:pt x="1199" y="32"/>
                  </a:lnTo>
                  <a:lnTo>
                    <a:pt x="1260" y="62"/>
                  </a:lnTo>
                  <a:lnTo>
                    <a:pt x="1291" y="124"/>
                  </a:lnTo>
                  <a:lnTo>
                    <a:pt x="1322" y="216"/>
                  </a:lnTo>
                  <a:lnTo>
                    <a:pt x="1322" y="1199"/>
                  </a:lnTo>
                  <a:lnTo>
                    <a:pt x="1322" y="1199"/>
                  </a:lnTo>
                  <a:lnTo>
                    <a:pt x="1291" y="1261"/>
                  </a:lnTo>
                  <a:lnTo>
                    <a:pt x="1260" y="1322"/>
                  </a:lnTo>
                  <a:lnTo>
                    <a:pt x="1199" y="1384"/>
                  </a:lnTo>
                  <a:lnTo>
                    <a:pt x="1107" y="138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5571367" y="3338192"/>
              <a:ext cx="106499" cy="106499"/>
            </a:xfrm>
            <a:custGeom>
              <a:rect b="b" l="l" r="r" t="t"/>
              <a:pathLst>
                <a:path extrusionOk="0" h="1015" w="1015">
                  <a:moveTo>
                    <a:pt x="400" y="1"/>
                  </a:moveTo>
                  <a:lnTo>
                    <a:pt x="307" y="32"/>
                  </a:lnTo>
                  <a:lnTo>
                    <a:pt x="215" y="93"/>
                  </a:lnTo>
                  <a:lnTo>
                    <a:pt x="154" y="155"/>
                  </a:lnTo>
                  <a:lnTo>
                    <a:pt x="92" y="216"/>
                  </a:lnTo>
                  <a:lnTo>
                    <a:pt x="31" y="308"/>
                  </a:lnTo>
                  <a:lnTo>
                    <a:pt x="0" y="400"/>
                  </a:lnTo>
                  <a:lnTo>
                    <a:pt x="0" y="523"/>
                  </a:lnTo>
                  <a:lnTo>
                    <a:pt x="0" y="615"/>
                  </a:lnTo>
                  <a:lnTo>
                    <a:pt x="31" y="708"/>
                  </a:lnTo>
                  <a:lnTo>
                    <a:pt x="92" y="800"/>
                  </a:lnTo>
                  <a:lnTo>
                    <a:pt x="154" y="861"/>
                  </a:lnTo>
                  <a:lnTo>
                    <a:pt x="215" y="923"/>
                  </a:lnTo>
                  <a:lnTo>
                    <a:pt x="307" y="984"/>
                  </a:lnTo>
                  <a:lnTo>
                    <a:pt x="400" y="1015"/>
                  </a:lnTo>
                  <a:lnTo>
                    <a:pt x="615" y="1015"/>
                  </a:lnTo>
                  <a:lnTo>
                    <a:pt x="707" y="984"/>
                  </a:lnTo>
                  <a:lnTo>
                    <a:pt x="799" y="923"/>
                  </a:lnTo>
                  <a:lnTo>
                    <a:pt x="860" y="861"/>
                  </a:lnTo>
                  <a:lnTo>
                    <a:pt x="922" y="800"/>
                  </a:lnTo>
                  <a:lnTo>
                    <a:pt x="983" y="708"/>
                  </a:lnTo>
                  <a:lnTo>
                    <a:pt x="1014" y="615"/>
                  </a:lnTo>
                  <a:lnTo>
                    <a:pt x="1014" y="523"/>
                  </a:lnTo>
                  <a:lnTo>
                    <a:pt x="1014" y="400"/>
                  </a:lnTo>
                  <a:lnTo>
                    <a:pt x="983" y="308"/>
                  </a:lnTo>
                  <a:lnTo>
                    <a:pt x="922" y="216"/>
                  </a:lnTo>
                  <a:lnTo>
                    <a:pt x="860" y="155"/>
                  </a:lnTo>
                  <a:lnTo>
                    <a:pt x="799" y="93"/>
                  </a:lnTo>
                  <a:lnTo>
                    <a:pt x="707" y="32"/>
                  </a:lnTo>
                  <a:lnTo>
                    <a:pt x="615" y="1"/>
                  </a:lnTo>
                  <a:close/>
                </a:path>
              </a:pathLst>
            </a:custGeom>
            <a:solidFill>
              <a:srgbClr val="272B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5571367" y="3338192"/>
              <a:ext cx="106499" cy="106499"/>
            </a:xfrm>
            <a:custGeom>
              <a:rect b="b" l="l" r="r" t="t"/>
              <a:pathLst>
                <a:path extrusionOk="0" fill="none" h="1015" w="1015">
                  <a:moveTo>
                    <a:pt x="0" y="523"/>
                  </a:moveTo>
                  <a:lnTo>
                    <a:pt x="0" y="523"/>
                  </a:lnTo>
                  <a:lnTo>
                    <a:pt x="0" y="400"/>
                  </a:lnTo>
                  <a:lnTo>
                    <a:pt x="31" y="308"/>
                  </a:lnTo>
                  <a:lnTo>
                    <a:pt x="92" y="216"/>
                  </a:lnTo>
                  <a:lnTo>
                    <a:pt x="154" y="155"/>
                  </a:lnTo>
                  <a:lnTo>
                    <a:pt x="215" y="93"/>
                  </a:lnTo>
                  <a:lnTo>
                    <a:pt x="307" y="32"/>
                  </a:lnTo>
                  <a:lnTo>
                    <a:pt x="400" y="1"/>
                  </a:lnTo>
                  <a:lnTo>
                    <a:pt x="522" y="1"/>
                  </a:lnTo>
                  <a:lnTo>
                    <a:pt x="522" y="1"/>
                  </a:lnTo>
                  <a:lnTo>
                    <a:pt x="615" y="1"/>
                  </a:lnTo>
                  <a:lnTo>
                    <a:pt x="707" y="32"/>
                  </a:lnTo>
                  <a:lnTo>
                    <a:pt x="799" y="93"/>
                  </a:lnTo>
                  <a:lnTo>
                    <a:pt x="860" y="155"/>
                  </a:lnTo>
                  <a:lnTo>
                    <a:pt x="922" y="216"/>
                  </a:lnTo>
                  <a:lnTo>
                    <a:pt x="983" y="308"/>
                  </a:lnTo>
                  <a:lnTo>
                    <a:pt x="1014" y="400"/>
                  </a:lnTo>
                  <a:lnTo>
                    <a:pt x="1014" y="523"/>
                  </a:lnTo>
                  <a:lnTo>
                    <a:pt x="1014" y="523"/>
                  </a:lnTo>
                  <a:lnTo>
                    <a:pt x="1014" y="615"/>
                  </a:lnTo>
                  <a:lnTo>
                    <a:pt x="983" y="708"/>
                  </a:lnTo>
                  <a:lnTo>
                    <a:pt x="922" y="800"/>
                  </a:lnTo>
                  <a:lnTo>
                    <a:pt x="860" y="861"/>
                  </a:lnTo>
                  <a:lnTo>
                    <a:pt x="799" y="923"/>
                  </a:lnTo>
                  <a:lnTo>
                    <a:pt x="707" y="984"/>
                  </a:lnTo>
                  <a:lnTo>
                    <a:pt x="615" y="1015"/>
                  </a:lnTo>
                  <a:lnTo>
                    <a:pt x="522" y="1015"/>
                  </a:lnTo>
                  <a:lnTo>
                    <a:pt x="522" y="1015"/>
                  </a:lnTo>
                  <a:lnTo>
                    <a:pt x="400" y="1015"/>
                  </a:lnTo>
                  <a:lnTo>
                    <a:pt x="307" y="984"/>
                  </a:lnTo>
                  <a:lnTo>
                    <a:pt x="215" y="923"/>
                  </a:lnTo>
                  <a:lnTo>
                    <a:pt x="154" y="861"/>
                  </a:lnTo>
                  <a:lnTo>
                    <a:pt x="92" y="800"/>
                  </a:lnTo>
                  <a:lnTo>
                    <a:pt x="31" y="708"/>
                  </a:lnTo>
                  <a:lnTo>
                    <a:pt x="0" y="615"/>
                  </a:lnTo>
                  <a:lnTo>
                    <a:pt x="0" y="52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5619633" y="3386563"/>
              <a:ext cx="58233" cy="58128"/>
            </a:xfrm>
            <a:custGeom>
              <a:rect b="b" l="l" r="r" t="t"/>
              <a:pathLst>
                <a:path extrusionOk="0" h="554" w="555">
                  <a:moveTo>
                    <a:pt x="32" y="554"/>
                  </a:moveTo>
                  <a:lnTo>
                    <a:pt x="32" y="554"/>
                  </a:lnTo>
                  <a:lnTo>
                    <a:pt x="62" y="554"/>
                  </a:lnTo>
                  <a:lnTo>
                    <a:pt x="6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1" y="554"/>
                  </a:moveTo>
                  <a:lnTo>
                    <a:pt x="1" y="554"/>
                  </a:lnTo>
                  <a:lnTo>
                    <a:pt x="32" y="554"/>
                  </a:lnTo>
                  <a:lnTo>
                    <a:pt x="32" y="554"/>
                  </a:lnTo>
                  <a:lnTo>
                    <a:pt x="1" y="554"/>
                  </a:lnTo>
                  <a:close/>
                  <a:moveTo>
                    <a:pt x="1" y="554"/>
                  </a:moveTo>
                  <a:lnTo>
                    <a:pt x="1" y="554"/>
                  </a:lnTo>
                  <a:lnTo>
                    <a:pt x="1" y="554"/>
                  </a:lnTo>
                  <a:lnTo>
                    <a:pt x="1" y="554"/>
                  </a:lnTo>
                  <a:lnTo>
                    <a:pt x="1" y="554"/>
                  </a:lnTo>
                  <a:close/>
                  <a:moveTo>
                    <a:pt x="554" y="32"/>
                  </a:moveTo>
                  <a:lnTo>
                    <a:pt x="554" y="32"/>
                  </a:lnTo>
                  <a:lnTo>
                    <a:pt x="554" y="62"/>
                  </a:lnTo>
                  <a:lnTo>
                    <a:pt x="554" y="62"/>
                  </a:lnTo>
                  <a:lnTo>
                    <a:pt x="554" y="6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1"/>
                  </a:moveTo>
                  <a:lnTo>
                    <a:pt x="554" y="1"/>
                  </a:lnTo>
                  <a:lnTo>
                    <a:pt x="554" y="32"/>
                  </a:lnTo>
                  <a:lnTo>
                    <a:pt x="554" y="32"/>
                  </a:lnTo>
                  <a:lnTo>
                    <a:pt x="554" y="1"/>
                  </a:lnTo>
                  <a:close/>
                </a:path>
              </a:pathLst>
            </a:custGeom>
            <a:solidFill>
              <a:srgbClr val="4246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5622886" y="3444586"/>
              <a:ext cx="3358" cy="105"/>
            </a:xfrm>
            <a:custGeom>
              <a:rect b="b" l="l" r="r" t="t"/>
              <a:pathLst>
                <a:path extrusionOk="0" fill="none" h="1" w="32">
                  <a:moveTo>
                    <a:pt x="1" y="1"/>
                  </a:moveTo>
                  <a:lnTo>
                    <a:pt x="1" y="1"/>
                  </a:lnTo>
                  <a:lnTo>
                    <a:pt x="31" y="1"/>
                  </a:lnTo>
                  <a:lnTo>
                    <a:pt x="3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5622886" y="3444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5622886" y="3444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5622886" y="3444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5622886" y="3444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5619633" y="3444586"/>
              <a:ext cx="3358" cy="105"/>
            </a:xfrm>
            <a:custGeom>
              <a:rect b="b" l="l" r="r" t="t"/>
              <a:pathLst>
                <a:path extrusionOk="0" fill="none" h="1" w="32">
                  <a:moveTo>
                    <a:pt x="1" y="1"/>
                  </a:moveTo>
                  <a:lnTo>
                    <a:pt x="1" y="1"/>
                  </a:lnTo>
                  <a:lnTo>
                    <a:pt x="32" y="1"/>
                  </a:lnTo>
                  <a:lnTo>
                    <a:pt x="32"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5619633" y="344458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5677762" y="3389815"/>
              <a:ext cx="105" cy="3358"/>
            </a:xfrm>
            <a:custGeom>
              <a:rect b="b" l="l" r="r" t="t"/>
              <a:pathLst>
                <a:path extrusionOk="0" fill="none" h="32" w="1">
                  <a:moveTo>
                    <a:pt x="0" y="1"/>
                  </a:moveTo>
                  <a:lnTo>
                    <a:pt x="0" y="1"/>
                  </a:lnTo>
                  <a:lnTo>
                    <a:pt x="0" y="31"/>
                  </a:lnTo>
                  <a:lnTo>
                    <a:pt x="0" y="31"/>
                  </a:lnTo>
                  <a:lnTo>
                    <a:pt x="0" y="3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5677762" y="3389815"/>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5677762" y="3389815"/>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5677762" y="3389815"/>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5677762" y="3386563"/>
              <a:ext cx="105" cy="3358"/>
            </a:xfrm>
            <a:custGeom>
              <a:rect b="b" l="l" r="r" t="t"/>
              <a:pathLst>
                <a:path extrusionOk="0" fill="none" h="32" w="1">
                  <a:moveTo>
                    <a:pt x="0" y="1"/>
                  </a:moveTo>
                  <a:lnTo>
                    <a:pt x="0" y="1"/>
                  </a:lnTo>
                  <a:lnTo>
                    <a:pt x="0" y="32"/>
                  </a:lnTo>
                  <a:lnTo>
                    <a:pt x="0" y="3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5577768" y="3354351"/>
              <a:ext cx="100098" cy="90340"/>
            </a:xfrm>
            <a:custGeom>
              <a:rect b="b" l="l" r="r" t="t"/>
              <a:pathLst>
                <a:path extrusionOk="0" h="861" w="954">
                  <a:moveTo>
                    <a:pt x="830" y="1"/>
                  </a:moveTo>
                  <a:lnTo>
                    <a:pt x="892" y="123"/>
                  </a:lnTo>
                  <a:lnTo>
                    <a:pt x="892" y="277"/>
                  </a:lnTo>
                  <a:lnTo>
                    <a:pt x="892" y="369"/>
                  </a:lnTo>
                  <a:lnTo>
                    <a:pt x="861" y="461"/>
                  </a:lnTo>
                  <a:lnTo>
                    <a:pt x="799" y="554"/>
                  </a:lnTo>
                  <a:lnTo>
                    <a:pt x="738" y="646"/>
                  </a:lnTo>
                  <a:lnTo>
                    <a:pt x="676" y="707"/>
                  </a:lnTo>
                  <a:lnTo>
                    <a:pt x="584" y="738"/>
                  </a:lnTo>
                  <a:lnTo>
                    <a:pt x="492" y="769"/>
                  </a:lnTo>
                  <a:lnTo>
                    <a:pt x="400" y="799"/>
                  </a:lnTo>
                  <a:lnTo>
                    <a:pt x="277" y="769"/>
                  </a:lnTo>
                  <a:lnTo>
                    <a:pt x="185" y="738"/>
                  </a:lnTo>
                  <a:lnTo>
                    <a:pt x="93" y="677"/>
                  </a:lnTo>
                  <a:lnTo>
                    <a:pt x="1" y="615"/>
                  </a:lnTo>
                  <a:lnTo>
                    <a:pt x="93" y="707"/>
                  </a:lnTo>
                  <a:lnTo>
                    <a:pt x="185" y="799"/>
                  </a:lnTo>
                  <a:lnTo>
                    <a:pt x="277" y="830"/>
                  </a:lnTo>
                  <a:lnTo>
                    <a:pt x="400" y="861"/>
                  </a:lnTo>
                  <a:lnTo>
                    <a:pt x="554" y="861"/>
                  </a:lnTo>
                  <a:lnTo>
                    <a:pt x="646" y="830"/>
                  </a:lnTo>
                  <a:lnTo>
                    <a:pt x="738" y="769"/>
                  </a:lnTo>
                  <a:lnTo>
                    <a:pt x="799" y="707"/>
                  </a:lnTo>
                  <a:lnTo>
                    <a:pt x="861" y="646"/>
                  </a:lnTo>
                  <a:lnTo>
                    <a:pt x="922" y="554"/>
                  </a:lnTo>
                  <a:lnTo>
                    <a:pt x="953" y="461"/>
                  </a:lnTo>
                  <a:lnTo>
                    <a:pt x="953" y="369"/>
                  </a:lnTo>
                  <a:lnTo>
                    <a:pt x="953" y="339"/>
                  </a:lnTo>
                  <a:lnTo>
                    <a:pt x="953" y="308"/>
                  </a:lnTo>
                  <a:lnTo>
                    <a:pt x="922" y="154"/>
                  </a:lnTo>
                  <a:lnTo>
                    <a:pt x="830" y="1"/>
                  </a:lnTo>
                  <a:close/>
                </a:path>
              </a:pathLst>
            </a:custGeom>
            <a:solidFill>
              <a:srgbClr val="1C1F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5577768" y="3354351"/>
              <a:ext cx="100098" cy="90340"/>
            </a:xfrm>
            <a:custGeom>
              <a:rect b="b" l="l" r="r" t="t"/>
              <a:pathLst>
                <a:path extrusionOk="0" fill="none" h="861" w="954">
                  <a:moveTo>
                    <a:pt x="830" y="1"/>
                  </a:moveTo>
                  <a:lnTo>
                    <a:pt x="830" y="1"/>
                  </a:lnTo>
                  <a:lnTo>
                    <a:pt x="892" y="123"/>
                  </a:lnTo>
                  <a:lnTo>
                    <a:pt x="892" y="277"/>
                  </a:lnTo>
                  <a:lnTo>
                    <a:pt x="892" y="277"/>
                  </a:lnTo>
                  <a:lnTo>
                    <a:pt x="892" y="369"/>
                  </a:lnTo>
                  <a:lnTo>
                    <a:pt x="861" y="461"/>
                  </a:lnTo>
                  <a:lnTo>
                    <a:pt x="799" y="554"/>
                  </a:lnTo>
                  <a:lnTo>
                    <a:pt x="738" y="646"/>
                  </a:lnTo>
                  <a:lnTo>
                    <a:pt x="676" y="707"/>
                  </a:lnTo>
                  <a:lnTo>
                    <a:pt x="584" y="738"/>
                  </a:lnTo>
                  <a:lnTo>
                    <a:pt x="492" y="769"/>
                  </a:lnTo>
                  <a:lnTo>
                    <a:pt x="400" y="799"/>
                  </a:lnTo>
                  <a:lnTo>
                    <a:pt x="400" y="799"/>
                  </a:lnTo>
                  <a:lnTo>
                    <a:pt x="277" y="769"/>
                  </a:lnTo>
                  <a:lnTo>
                    <a:pt x="185" y="738"/>
                  </a:lnTo>
                  <a:lnTo>
                    <a:pt x="93" y="677"/>
                  </a:lnTo>
                  <a:lnTo>
                    <a:pt x="1" y="615"/>
                  </a:lnTo>
                  <a:lnTo>
                    <a:pt x="1" y="615"/>
                  </a:lnTo>
                  <a:lnTo>
                    <a:pt x="93" y="707"/>
                  </a:lnTo>
                  <a:lnTo>
                    <a:pt x="185" y="799"/>
                  </a:lnTo>
                  <a:lnTo>
                    <a:pt x="277" y="830"/>
                  </a:lnTo>
                  <a:lnTo>
                    <a:pt x="400" y="861"/>
                  </a:lnTo>
                  <a:lnTo>
                    <a:pt x="400" y="861"/>
                  </a:lnTo>
                  <a:lnTo>
                    <a:pt x="400" y="861"/>
                  </a:lnTo>
                  <a:lnTo>
                    <a:pt x="400" y="861"/>
                  </a:lnTo>
                  <a:lnTo>
                    <a:pt x="400" y="861"/>
                  </a:lnTo>
                  <a:lnTo>
                    <a:pt x="400"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61" y="861"/>
                  </a:lnTo>
                  <a:lnTo>
                    <a:pt x="461" y="861"/>
                  </a:lnTo>
                  <a:lnTo>
                    <a:pt x="461" y="861"/>
                  </a:lnTo>
                  <a:lnTo>
                    <a:pt x="554" y="861"/>
                  </a:lnTo>
                  <a:lnTo>
                    <a:pt x="646" y="830"/>
                  </a:lnTo>
                  <a:lnTo>
                    <a:pt x="738" y="769"/>
                  </a:lnTo>
                  <a:lnTo>
                    <a:pt x="799" y="707"/>
                  </a:lnTo>
                  <a:lnTo>
                    <a:pt x="861" y="646"/>
                  </a:lnTo>
                  <a:lnTo>
                    <a:pt x="922" y="554"/>
                  </a:lnTo>
                  <a:lnTo>
                    <a:pt x="953" y="461"/>
                  </a:lnTo>
                  <a:lnTo>
                    <a:pt x="953" y="369"/>
                  </a:lnTo>
                  <a:lnTo>
                    <a:pt x="953" y="36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08"/>
                  </a:lnTo>
                  <a:lnTo>
                    <a:pt x="953" y="308"/>
                  </a:lnTo>
                  <a:lnTo>
                    <a:pt x="922" y="154"/>
                  </a:lnTo>
                  <a:lnTo>
                    <a:pt x="83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5590673" y="3357603"/>
              <a:ext cx="67782" cy="67782"/>
            </a:xfrm>
            <a:custGeom>
              <a:rect b="b" l="l" r="r" t="t"/>
              <a:pathLst>
                <a:path extrusionOk="0" h="646" w="646">
                  <a:moveTo>
                    <a:pt x="338" y="0"/>
                  </a:moveTo>
                  <a:lnTo>
                    <a:pt x="185" y="31"/>
                  </a:lnTo>
                  <a:lnTo>
                    <a:pt x="93" y="92"/>
                  </a:lnTo>
                  <a:lnTo>
                    <a:pt x="31" y="185"/>
                  </a:lnTo>
                  <a:lnTo>
                    <a:pt x="0" y="338"/>
                  </a:lnTo>
                  <a:lnTo>
                    <a:pt x="31" y="461"/>
                  </a:lnTo>
                  <a:lnTo>
                    <a:pt x="93" y="553"/>
                  </a:lnTo>
                  <a:lnTo>
                    <a:pt x="185" y="615"/>
                  </a:lnTo>
                  <a:lnTo>
                    <a:pt x="338" y="646"/>
                  </a:lnTo>
                  <a:lnTo>
                    <a:pt x="461" y="615"/>
                  </a:lnTo>
                  <a:lnTo>
                    <a:pt x="553" y="553"/>
                  </a:lnTo>
                  <a:lnTo>
                    <a:pt x="646" y="461"/>
                  </a:lnTo>
                  <a:lnTo>
                    <a:pt x="646" y="338"/>
                  </a:lnTo>
                  <a:lnTo>
                    <a:pt x="646" y="185"/>
                  </a:lnTo>
                  <a:lnTo>
                    <a:pt x="553" y="92"/>
                  </a:lnTo>
                  <a:lnTo>
                    <a:pt x="461" y="31"/>
                  </a:lnTo>
                  <a:lnTo>
                    <a:pt x="338" y="0"/>
                  </a:lnTo>
                  <a:close/>
                </a:path>
              </a:pathLst>
            </a:custGeom>
            <a:solidFill>
              <a:srgbClr val="1719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5548703" y="3160974"/>
              <a:ext cx="145216" cy="112899"/>
            </a:xfrm>
            <a:custGeom>
              <a:rect b="b" l="l" r="r" t="t"/>
              <a:pathLst>
                <a:path extrusionOk="0" h="1076" w="1384">
                  <a:moveTo>
                    <a:pt x="400" y="0"/>
                  </a:moveTo>
                  <a:lnTo>
                    <a:pt x="247" y="31"/>
                  </a:lnTo>
                  <a:lnTo>
                    <a:pt x="124" y="123"/>
                  </a:lnTo>
                  <a:lnTo>
                    <a:pt x="32" y="246"/>
                  </a:lnTo>
                  <a:lnTo>
                    <a:pt x="1" y="399"/>
                  </a:lnTo>
                  <a:lnTo>
                    <a:pt x="1" y="676"/>
                  </a:lnTo>
                  <a:lnTo>
                    <a:pt x="32" y="830"/>
                  </a:lnTo>
                  <a:lnTo>
                    <a:pt x="124" y="953"/>
                  </a:lnTo>
                  <a:lnTo>
                    <a:pt x="247" y="1045"/>
                  </a:lnTo>
                  <a:lnTo>
                    <a:pt x="400" y="1075"/>
                  </a:lnTo>
                  <a:lnTo>
                    <a:pt x="984" y="1075"/>
                  </a:lnTo>
                  <a:lnTo>
                    <a:pt x="1138" y="1045"/>
                  </a:lnTo>
                  <a:lnTo>
                    <a:pt x="1261" y="953"/>
                  </a:lnTo>
                  <a:lnTo>
                    <a:pt x="1353" y="830"/>
                  </a:lnTo>
                  <a:lnTo>
                    <a:pt x="1384" y="676"/>
                  </a:lnTo>
                  <a:lnTo>
                    <a:pt x="1384" y="399"/>
                  </a:lnTo>
                  <a:lnTo>
                    <a:pt x="1353" y="246"/>
                  </a:lnTo>
                  <a:lnTo>
                    <a:pt x="1261" y="123"/>
                  </a:lnTo>
                  <a:lnTo>
                    <a:pt x="1138" y="31"/>
                  </a:lnTo>
                  <a:lnTo>
                    <a:pt x="984" y="0"/>
                  </a:lnTo>
                  <a:close/>
                </a:path>
              </a:pathLst>
            </a:custGeom>
            <a:solidFill>
              <a:srgbClr val="272B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5570738" y="3187310"/>
              <a:ext cx="103456" cy="58653"/>
            </a:xfrm>
            <a:custGeom>
              <a:rect b="b" l="l" r="r" t="t"/>
              <a:pathLst>
                <a:path extrusionOk="0" h="559" w="986">
                  <a:moveTo>
                    <a:pt x="445" y="145"/>
                  </a:moveTo>
                  <a:lnTo>
                    <a:pt x="550" y="548"/>
                  </a:lnTo>
                  <a:lnTo>
                    <a:pt x="628" y="548"/>
                  </a:lnTo>
                  <a:lnTo>
                    <a:pt x="715" y="217"/>
                  </a:lnTo>
                  <a:lnTo>
                    <a:pt x="802" y="548"/>
                  </a:lnTo>
                  <a:lnTo>
                    <a:pt x="880" y="548"/>
                  </a:lnTo>
                  <a:lnTo>
                    <a:pt x="986" y="145"/>
                  </a:lnTo>
                  <a:lnTo>
                    <a:pt x="920" y="145"/>
                  </a:lnTo>
                  <a:lnTo>
                    <a:pt x="837" y="459"/>
                  </a:lnTo>
                  <a:lnTo>
                    <a:pt x="754" y="145"/>
                  </a:lnTo>
                  <a:lnTo>
                    <a:pt x="676" y="145"/>
                  </a:lnTo>
                  <a:lnTo>
                    <a:pt x="594" y="459"/>
                  </a:lnTo>
                  <a:lnTo>
                    <a:pt x="511" y="145"/>
                  </a:lnTo>
                  <a:close/>
                  <a:moveTo>
                    <a:pt x="163" y="1"/>
                  </a:moveTo>
                  <a:cubicBezTo>
                    <a:pt x="141" y="1"/>
                    <a:pt x="119" y="3"/>
                    <a:pt x="95" y="6"/>
                  </a:cubicBezTo>
                  <a:cubicBezTo>
                    <a:pt x="70" y="10"/>
                    <a:pt x="45" y="16"/>
                    <a:pt x="17" y="24"/>
                  </a:cubicBezTo>
                  <a:lnTo>
                    <a:pt x="17" y="88"/>
                  </a:lnTo>
                  <a:cubicBezTo>
                    <a:pt x="44" y="79"/>
                    <a:pt x="69" y="73"/>
                    <a:pt x="92" y="68"/>
                  </a:cubicBezTo>
                  <a:cubicBezTo>
                    <a:pt x="115" y="64"/>
                    <a:pt x="136" y="62"/>
                    <a:pt x="156" y="62"/>
                  </a:cubicBezTo>
                  <a:cubicBezTo>
                    <a:pt x="193" y="62"/>
                    <a:pt x="221" y="69"/>
                    <a:pt x="240" y="84"/>
                  </a:cubicBezTo>
                  <a:cubicBezTo>
                    <a:pt x="260" y="99"/>
                    <a:pt x="270" y="120"/>
                    <a:pt x="270" y="148"/>
                  </a:cubicBezTo>
                  <a:cubicBezTo>
                    <a:pt x="270" y="174"/>
                    <a:pt x="260" y="195"/>
                    <a:pt x="241" y="209"/>
                  </a:cubicBezTo>
                  <a:cubicBezTo>
                    <a:pt x="222" y="224"/>
                    <a:pt x="195" y="231"/>
                    <a:pt x="159" y="231"/>
                  </a:cubicBezTo>
                  <a:lnTo>
                    <a:pt x="94" y="231"/>
                  </a:lnTo>
                  <a:lnTo>
                    <a:pt x="94" y="290"/>
                  </a:lnTo>
                  <a:lnTo>
                    <a:pt x="156" y="290"/>
                  </a:lnTo>
                  <a:cubicBezTo>
                    <a:pt x="196" y="290"/>
                    <a:pt x="227" y="299"/>
                    <a:pt x="249" y="317"/>
                  </a:cubicBezTo>
                  <a:cubicBezTo>
                    <a:pt x="271" y="335"/>
                    <a:pt x="282" y="360"/>
                    <a:pt x="282" y="392"/>
                  </a:cubicBezTo>
                  <a:cubicBezTo>
                    <a:pt x="282" y="426"/>
                    <a:pt x="270" y="452"/>
                    <a:pt x="247" y="470"/>
                  </a:cubicBezTo>
                  <a:cubicBezTo>
                    <a:pt x="223" y="488"/>
                    <a:pt x="188" y="497"/>
                    <a:pt x="142" y="497"/>
                  </a:cubicBezTo>
                  <a:cubicBezTo>
                    <a:pt x="116" y="497"/>
                    <a:pt x="91" y="494"/>
                    <a:pt x="67" y="488"/>
                  </a:cubicBezTo>
                  <a:cubicBezTo>
                    <a:pt x="43" y="482"/>
                    <a:pt x="21" y="473"/>
                    <a:pt x="1" y="461"/>
                  </a:cubicBezTo>
                  <a:lnTo>
                    <a:pt x="1" y="532"/>
                  </a:lnTo>
                  <a:cubicBezTo>
                    <a:pt x="26" y="541"/>
                    <a:pt x="51" y="547"/>
                    <a:pt x="75" y="552"/>
                  </a:cubicBezTo>
                  <a:cubicBezTo>
                    <a:pt x="99" y="556"/>
                    <a:pt x="122" y="558"/>
                    <a:pt x="144" y="558"/>
                  </a:cubicBezTo>
                  <a:cubicBezTo>
                    <a:pt x="212" y="558"/>
                    <a:pt x="264" y="544"/>
                    <a:pt x="300" y="515"/>
                  </a:cubicBezTo>
                  <a:cubicBezTo>
                    <a:pt x="336" y="486"/>
                    <a:pt x="355" y="445"/>
                    <a:pt x="355" y="392"/>
                  </a:cubicBezTo>
                  <a:cubicBezTo>
                    <a:pt x="355" y="357"/>
                    <a:pt x="345" y="328"/>
                    <a:pt x="325" y="305"/>
                  </a:cubicBezTo>
                  <a:cubicBezTo>
                    <a:pt x="306" y="281"/>
                    <a:pt x="279" y="265"/>
                    <a:pt x="244" y="258"/>
                  </a:cubicBezTo>
                  <a:cubicBezTo>
                    <a:pt x="275" y="250"/>
                    <a:pt x="300" y="236"/>
                    <a:pt x="317" y="215"/>
                  </a:cubicBezTo>
                  <a:cubicBezTo>
                    <a:pt x="334" y="195"/>
                    <a:pt x="342" y="170"/>
                    <a:pt x="342" y="140"/>
                  </a:cubicBezTo>
                  <a:cubicBezTo>
                    <a:pt x="342" y="97"/>
                    <a:pt x="326" y="63"/>
                    <a:pt x="294" y="38"/>
                  </a:cubicBezTo>
                  <a:cubicBezTo>
                    <a:pt x="262" y="13"/>
                    <a:pt x="218" y="1"/>
                    <a:pt x="163" y="1"/>
                  </a:cubicBezTo>
                  <a:close/>
                </a:path>
              </a:pathLst>
            </a:custGeom>
            <a:solidFill>
              <a:srgbClr val="A0A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5203812" y="3596203"/>
              <a:ext cx="818940" cy="116152"/>
            </a:xfrm>
            <a:custGeom>
              <a:rect b="b" l="l" r="r" t="t"/>
              <a:pathLst>
                <a:path extrusionOk="0" h="1107" w="7805">
                  <a:moveTo>
                    <a:pt x="0" y="0"/>
                  </a:moveTo>
                  <a:lnTo>
                    <a:pt x="0" y="1106"/>
                  </a:lnTo>
                  <a:lnTo>
                    <a:pt x="7805" y="1106"/>
                  </a:lnTo>
                  <a:lnTo>
                    <a:pt x="7805" y="0"/>
                  </a:lnTo>
                  <a:close/>
                </a:path>
              </a:pathLst>
            </a:custGeom>
            <a:solidFill>
              <a:srgbClr val="3C4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5203812" y="3596203"/>
              <a:ext cx="818940" cy="116152"/>
            </a:xfrm>
            <a:custGeom>
              <a:rect b="b" l="l" r="r" t="t"/>
              <a:pathLst>
                <a:path extrusionOk="0" fill="none" h="1107" w="7805">
                  <a:moveTo>
                    <a:pt x="7805" y="1106"/>
                  </a:moveTo>
                  <a:lnTo>
                    <a:pt x="0" y="1106"/>
                  </a:lnTo>
                  <a:lnTo>
                    <a:pt x="0" y="0"/>
                  </a:lnTo>
                  <a:lnTo>
                    <a:pt x="7805" y="0"/>
                  </a:lnTo>
                  <a:lnTo>
                    <a:pt x="7805" y="110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5203812" y="3596203"/>
              <a:ext cx="818940" cy="116152"/>
            </a:xfrm>
            <a:custGeom>
              <a:rect b="b" l="l" r="r" t="t"/>
              <a:pathLst>
                <a:path extrusionOk="0" h="1107" w="7805">
                  <a:moveTo>
                    <a:pt x="7497" y="0"/>
                  </a:moveTo>
                  <a:lnTo>
                    <a:pt x="7436" y="154"/>
                  </a:lnTo>
                  <a:lnTo>
                    <a:pt x="7344" y="307"/>
                  </a:lnTo>
                  <a:lnTo>
                    <a:pt x="7221" y="430"/>
                  </a:lnTo>
                  <a:lnTo>
                    <a:pt x="7098" y="553"/>
                  </a:lnTo>
                  <a:lnTo>
                    <a:pt x="6944" y="645"/>
                  </a:lnTo>
                  <a:lnTo>
                    <a:pt x="6791" y="707"/>
                  </a:lnTo>
                  <a:lnTo>
                    <a:pt x="6637" y="768"/>
                  </a:lnTo>
                  <a:lnTo>
                    <a:pt x="0" y="768"/>
                  </a:lnTo>
                  <a:lnTo>
                    <a:pt x="0" y="1106"/>
                  </a:lnTo>
                  <a:lnTo>
                    <a:pt x="7805" y="1106"/>
                  </a:lnTo>
                  <a:lnTo>
                    <a:pt x="7805" y="860"/>
                  </a:lnTo>
                  <a:lnTo>
                    <a:pt x="7805" y="215"/>
                  </a:lnTo>
                  <a:lnTo>
                    <a:pt x="7805" y="0"/>
                  </a:lnTo>
                  <a:close/>
                </a:path>
              </a:pathLst>
            </a:custGeom>
            <a:solidFill>
              <a:srgbClr val="2B30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5203812" y="3596203"/>
              <a:ext cx="818940" cy="116152"/>
            </a:xfrm>
            <a:custGeom>
              <a:rect b="b" l="l" r="r" t="t"/>
              <a:pathLst>
                <a:path extrusionOk="0" fill="none" h="1107" w="7805">
                  <a:moveTo>
                    <a:pt x="7805" y="0"/>
                  </a:moveTo>
                  <a:lnTo>
                    <a:pt x="7497" y="0"/>
                  </a:lnTo>
                  <a:lnTo>
                    <a:pt x="7497" y="0"/>
                  </a:lnTo>
                  <a:lnTo>
                    <a:pt x="7436" y="154"/>
                  </a:lnTo>
                  <a:lnTo>
                    <a:pt x="7344" y="307"/>
                  </a:lnTo>
                  <a:lnTo>
                    <a:pt x="7221" y="430"/>
                  </a:lnTo>
                  <a:lnTo>
                    <a:pt x="7098" y="553"/>
                  </a:lnTo>
                  <a:lnTo>
                    <a:pt x="6944" y="645"/>
                  </a:lnTo>
                  <a:lnTo>
                    <a:pt x="6791" y="707"/>
                  </a:lnTo>
                  <a:lnTo>
                    <a:pt x="6637" y="768"/>
                  </a:lnTo>
                  <a:lnTo>
                    <a:pt x="6453" y="768"/>
                  </a:lnTo>
                  <a:lnTo>
                    <a:pt x="0" y="768"/>
                  </a:lnTo>
                  <a:lnTo>
                    <a:pt x="0" y="1106"/>
                  </a:lnTo>
                  <a:lnTo>
                    <a:pt x="7805" y="1106"/>
                  </a:lnTo>
                  <a:lnTo>
                    <a:pt x="7805" y="860"/>
                  </a:lnTo>
                  <a:lnTo>
                    <a:pt x="7805" y="215"/>
                  </a:lnTo>
                  <a:lnTo>
                    <a:pt x="780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5071605" y="3328539"/>
              <a:ext cx="561034" cy="158122"/>
            </a:xfrm>
            <a:custGeom>
              <a:rect b="b" l="l" r="r" t="t"/>
              <a:pathLst>
                <a:path extrusionOk="0" h="1507" w="5347">
                  <a:moveTo>
                    <a:pt x="4425" y="1"/>
                  </a:moveTo>
                  <a:lnTo>
                    <a:pt x="4271" y="32"/>
                  </a:lnTo>
                  <a:lnTo>
                    <a:pt x="4118" y="62"/>
                  </a:lnTo>
                  <a:lnTo>
                    <a:pt x="3964" y="93"/>
                  </a:lnTo>
                  <a:lnTo>
                    <a:pt x="3811" y="185"/>
                  </a:lnTo>
                  <a:lnTo>
                    <a:pt x="3657" y="277"/>
                  </a:lnTo>
                  <a:lnTo>
                    <a:pt x="3473" y="431"/>
                  </a:lnTo>
                  <a:lnTo>
                    <a:pt x="3288" y="585"/>
                  </a:lnTo>
                  <a:lnTo>
                    <a:pt x="3104" y="800"/>
                  </a:lnTo>
                  <a:lnTo>
                    <a:pt x="2827" y="1045"/>
                  </a:lnTo>
                  <a:lnTo>
                    <a:pt x="2551" y="1199"/>
                  </a:lnTo>
                  <a:lnTo>
                    <a:pt x="2305" y="1291"/>
                  </a:lnTo>
                  <a:lnTo>
                    <a:pt x="2028" y="1322"/>
                  </a:lnTo>
                  <a:lnTo>
                    <a:pt x="1844" y="1322"/>
                  </a:lnTo>
                  <a:lnTo>
                    <a:pt x="1690" y="1291"/>
                  </a:lnTo>
                  <a:lnTo>
                    <a:pt x="1322" y="1168"/>
                  </a:lnTo>
                  <a:lnTo>
                    <a:pt x="1015" y="984"/>
                  </a:lnTo>
                  <a:lnTo>
                    <a:pt x="738" y="800"/>
                  </a:lnTo>
                  <a:lnTo>
                    <a:pt x="492" y="585"/>
                  </a:lnTo>
                  <a:lnTo>
                    <a:pt x="308" y="400"/>
                  </a:lnTo>
                  <a:lnTo>
                    <a:pt x="185" y="277"/>
                  </a:lnTo>
                  <a:lnTo>
                    <a:pt x="154" y="247"/>
                  </a:lnTo>
                  <a:lnTo>
                    <a:pt x="93" y="216"/>
                  </a:lnTo>
                  <a:lnTo>
                    <a:pt x="31" y="247"/>
                  </a:lnTo>
                  <a:lnTo>
                    <a:pt x="1" y="277"/>
                  </a:lnTo>
                  <a:lnTo>
                    <a:pt x="31" y="339"/>
                  </a:lnTo>
                  <a:lnTo>
                    <a:pt x="185" y="523"/>
                  </a:lnTo>
                  <a:lnTo>
                    <a:pt x="369" y="707"/>
                  </a:lnTo>
                  <a:lnTo>
                    <a:pt x="615" y="923"/>
                  </a:lnTo>
                  <a:lnTo>
                    <a:pt x="922" y="1138"/>
                  </a:lnTo>
                  <a:lnTo>
                    <a:pt x="1260" y="1322"/>
                  </a:lnTo>
                  <a:lnTo>
                    <a:pt x="1445" y="1383"/>
                  </a:lnTo>
                  <a:lnTo>
                    <a:pt x="1629" y="1445"/>
                  </a:lnTo>
                  <a:lnTo>
                    <a:pt x="1844" y="1476"/>
                  </a:lnTo>
                  <a:lnTo>
                    <a:pt x="2028" y="1506"/>
                  </a:lnTo>
                  <a:lnTo>
                    <a:pt x="2336" y="1476"/>
                  </a:lnTo>
                  <a:lnTo>
                    <a:pt x="2489" y="1414"/>
                  </a:lnTo>
                  <a:lnTo>
                    <a:pt x="2643" y="1353"/>
                  </a:lnTo>
                  <a:lnTo>
                    <a:pt x="2797" y="1291"/>
                  </a:lnTo>
                  <a:lnTo>
                    <a:pt x="2920" y="1168"/>
                  </a:lnTo>
                  <a:lnTo>
                    <a:pt x="3073" y="1045"/>
                  </a:lnTo>
                  <a:lnTo>
                    <a:pt x="3227" y="892"/>
                  </a:lnTo>
                  <a:lnTo>
                    <a:pt x="3411" y="707"/>
                  </a:lnTo>
                  <a:lnTo>
                    <a:pt x="3565" y="554"/>
                  </a:lnTo>
                  <a:lnTo>
                    <a:pt x="3749" y="431"/>
                  </a:lnTo>
                  <a:lnTo>
                    <a:pt x="3903" y="339"/>
                  </a:lnTo>
                  <a:lnTo>
                    <a:pt x="4026" y="247"/>
                  </a:lnTo>
                  <a:lnTo>
                    <a:pt x="4179" y="216"/>
                  </a:lnTo>
                  <a:lnTo>
                    <a:pt x="4425" y="185"/>
                  </a:lnTo>
                  <a:lnTo>
                    <a:pt x="4609" y="185"/>
                  </a:lnTo>
                  <a:lnTo>
                    <a:pt x="4763" y="247"/>
                  </a:lnTo>
                  <a:lnTo>
                    <a:pt x="4886" y="308"/>
                  </a:lnTo>
                  <a:lnTo>
                    <a:pt x="5009" y="400"/>
                  </a:lnTo>
                  <a:lnTo>
                    <a:pt x="5163" y="554"/>
                  </a:lnTo>
                  <a:lnTo>
                    <a:pt x="5193" y="615"/>
                  </a:lnTo>
                  <a:lnTo>
                    <a:pt x="5255" y="677"/>
                  </a:lnTo>
                  <a:lnTo>
                    <a:pt x="5316" y="646"/>
                  </a:lnTo>
                  <a:lnTo>
                    <a:pt x="5347" y="585"/>
                  </a:lnTo>
                  <a:lnTo>
                    <a:pt x="5347" y="523"/>
                  </a:lnTo>
                  <a:lnTo>
                    <a:pt x="5285" y="462"/>
                  </a:lnTo>
                  <a:lnTo>
                    <a:pt x="5101" y="277"/>
                  </a:lnTo>
                  <a:lnTo>
                    <a:pt x="4978" y="185"/>
                  </a:lnTo>
                  <a:lnTo>
                    <a:pt x="4825" y="93"/>
                  </a:lnTo>
                  <a:lnTo>
                    <a:pt x="4640" y="32"/>
                  </a:lnTo>
                  <a:lnTo>
                    <a:pt x="4425" y="1"/>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5429507" y="2715987"/>
              <a:ext cx="393364" cy="280674"/>
            </a:xfrm>
            <a:custGeom>
              <a:rect b="b" l="l" r="r" t="t"/>
              <a:pathLst>
                <a:path extrusionOk="0" h="2675" w="3749">
                  <a:moveTo>
                    <a:pt x="492" y="1"/>
                  </a:moveTo>
                  <a:lnTo>
                    <a:pt x="369" y="32"/>
                  </a:lnTo>
                  <a:lnTo>
                    <a:pt x="277" y="62"/>
                  </a:lnTo>
                  <a:lnTo>
                    <a:pt x="215" y="93"/>
                  </a:lnTo>
                  <a:lnTo>
                    <a:pt x="123" y="155"/>
                  </a:lnTo>
                  <a:lnTo>
                    <a:pt x="62" y="247"/>
                  </a:lnTo>
                  <a:lnTo>
                    <a:pt x="31" y="308"/>
                  </a:lnTo>
                  <a:lnTo>
                    <a:pt x="0" y="400"/>
                  </a:lnTo>
                  <a:lnTo>
                    <a:pt x="0" y="523"/>
                  </a:lnTo>
                  <a:lnTo>
                    <a:pt x="0" y="2182"/>
                  </a:lnTo>
                  <a:lnTo>
                    <a:pt x="0" y="2275"/>
                  </a:lnTo>
                  <a:lnTo>
                    <a:pt x="31" y="2367"/>
                  </a:lnTo>
                  <a:lnTo>
                    <a:pt x="62" y="2459"/>
                  </a:lnTo>
                  <a:lnTo>
                    <a:pt x="123" y="2520"/>
                  </a:lnTo>
                  <a:lnTo>
                    <a:pt x="215" y="2582"/>
                  </a:lnTo>
                  <a:lnTo>
                    <a:pt x="277" y="2643"/>
                  </a:lnTo>
                  <a:lnTo>
                    <a:pt x="369" y="2643"/>
                  </a:lnTo>
                  <a:lnTo>
                    <a:pt x="492" y="2674"/>
                  </a:lnTo>
                  <a:lnTo>
                    <a:pt x="3257" y="2674"/>
                  </a:lnTo>
                  <a:lnTo>
                    <a:pt x="3349" y="2643"/>
                  </a:lnTo>
                  <a:lnTo>
                    <a:pt x="3441" y="2643"/>
                  </a:lnTo>
                  <a:lnTo>
                    <a:pt x="3534" y="2582"/>
                  </a:lnTo>
                  <a:lnTo>
                    <a:pt x="3595" y="2520"/>
                  </a:lnTo>
                  <a:lnTo>
                    <a:pt x="3657" y="2459"/>
                  </a:lnTo>
                  <a:lnTo>
                    <a:pt x="3687" y="2367"/>
                  </a:lnTo>
                  <a:lnTo>
                    <a:pt x="3718" y="2275"/>
                  </a:lnTo>
                  <a:lnTo>
                    <a:pt x="3749" y="2182"/>
                  </a:lnTo>
                  <a:lnTo>
                    <a:pt x="3749" y="523"/>
                  </a:lnTo>
                  <a:lnTo>
                    <a:pt x="3718" y="400"/>
                  </a:lnTo>
                  <a:lnTo>
                    <a:pt x="3687" y="308"/>
                  </a:lnTo>
                  <a:lnTo>
                    <a:pt x="3657" y="247"/>
                  </a:lnTo>
                  <a:lnTo>
                    <a:pt x="3595" y="155"/>
                  </a:lnTo>
                  <a:lnTo>
                    <a:pt x="3534" y="93"/>
                  </a:lnTo>
                  <a:lnTo>
                    <a:pt x="3441" y="62"/>
                  </a:lnTo>
                  <a:lnTo>
                    <a:pt x="3349" y="32"/>
                  </a:lnTo>
                  <a:lnTo>
                    <a:pt x="3257" y="1"/>
                  </a:lnTo>
                  <a:close/>
                </a:path>
              </a:pathLst>
            </a:custGeom>
            <a:solidFill>
              <a:srgbClr val="7F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5445561" y="2728893"/>
              <a:ext cx="358004" cy="254863"/>
            </a:xfrm>
            <a:custGeom>
              <a:rect b="b" l="l" r="r" t="t"/>
              <a:pathLst>
                <a:path extrusionOk="0" h="2429" w="3412">
                  <a:moveTo>
                    <a:pt x="462" y="1"/>
                  </a:moveTo>
                  <a:lnTo>
                    <a:pt x="369" y="32"/>
                  </a:lnTo>
                  <a:lnTo>
                    <a:pt x="277" y="32"/>
                  </a:lnTo>
                  <a:lnTo>
                    <a:pt x="124" y="154"/>
                  </a:lnTo>
                  <a:lnTo>
                    <a:pt x="31" y="277"/>
                  </a:lnTo>
                  <a:lnTo>
                    <a:pt x="1" y="369"/>
                  </a:lnTo>
                  <a:lnTo>
                    <a:pt x="1" y="462"/>
                  </a:lnTo>
                  <a:lnTo>
                    <a:pt x="1" y="1967"/>
                  </a:lnTo>
                  <a:lnTo>
                    <a:pt x="1" y="2059"/>
                  </a:lnTo>
                  <a:lnTo>
                    <a:pt x="31" y="2152"/>
                  </a:lnTo>
                  <a:lnTo>
                    <a:pt x="124" y="2305"/>
                  </a:lnTo>
                  <a:lnTo>
                    <a:pt x="277" y="2397"/>
                  </a:lnTo>
                  <a:lnTo>
                    <a:pt x="369" y="2428"/>
                  </a:lnTo>
                  <a:lnTo>
                    <a:pt x="3073" y="2428"/>
                  </a:lnTo>
                  <a:lnTo>
                    <a:pt x="3135" y="2397"/>
                  </a:lnTo>
                  <a:lnTo>
                    <a:pt x="3288" y="2305"/>
                  </a:lnTo>
                  <a:lnTo>
                    <a:pt x="3381" y="2152"/>
                  </a:lnTo>
                  <a:lnTo>
                    <a:pt x="3411" y="2059"/>
                  </a:lnTo>
                  <a:lnTo>
                    <a:pt x="3411" y="1967"/>
                  </a:lnTo>
                  <a:lnTo>
                    <a:pt x="3411" y="462"/>
                  </a:lnTo>
                  <a:lnTo>
                    <a:pt x="3411" y="369"/>
                  </a:lnTo>
                  <a:lnTo>
                    <a:pt x="3381" y="277"/>
                  </a:lnTo>
                  <a:lnTo>
                    <a:pt x="3288" y="154"/>
                  </a:lnTo>
                  <a:lnTo>
                    <a:pt x="3135" y="32"/>
                  </a:lnTo>
                  <a:lnTo>
                    <a:pt x="3073" y="32"/>
                  </a:lnTo>
                  <a:lnTo>
                    <a:pt x="2981" y="1"/>
                  </a:lnTo>
                  <a:close/>
                </a:path>
              </a:pathLst>
            </a:custGeom>
            <a:solidFill>
              <a:srgbClr val="101E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5484279" y="2767610"/>
              <a:ext cx="283822" cy="180681"/>
            </a:xfrm>
            <a:custGeom>
              <a:rect b="b" l="l" r="r" t="t"/>
              <a:pathLst>
                <a:path extrusionOk="0" h="1722" w="2705">
                  <a:moveTo>
                    <a:pt x="1967" y="154"/>
                  </a:moveTo>
                  <a:lnTo>
                    <a:pt x="2059" y="246"/>
                  </a:lnTo>
                  <a:lnTo>
                    <a:pt x="2151" y="338"/>
                  </a:lnTo>
                  <a:lnTo>
                    <a:pt x="2182" y="461"/>
                  </a:lnTo>
                  <a:lnTo>
                    <a:pt x="2182" y="554"/>
                  </a:lnTo>
                  <a:lnTo>
                    <a:pt x="2551" y="554"/>
                  </a:lnTo>
                  <a:lnTo>
                    <a:pt x="2551" y="1168"/>
                  </a:lnTo>
                  <a:lnTo>
                    <a:pt x="2182" y="1168"/>
                  </a:lnTo>
                  <a:lnTo>
                    <a:pt x="2182" y="1230"/>
                  </a:lnTo>
                  <a:lnTo>
                    <a:pt x="2151" y="1352"/>
                  </a:lnTo>
                  <a:lnTo>
                    <a:pt x="2059" y="1475"/>
                  </a:lnTo>
                  <a:lnTo>
                    <a:pt x="1967" y="1537"/>
                  </a:lnTo>
                  <a:lnTo>
                    <a:pt x="1844" y="1568"/>
                  </a:lnTo>
                  <a:lnTo>
                    <a:pt x="492" y="1568"/>
                  </a:lnTo>
                  <a:lnTo>
                    <a:pt x="338" y="1537"/>
                  </a:lnTo>
                  <a:lnTo>
                    <a:pt x="246" y="1445"/>
                  </a:lnTo>
                  <a:lnTo>
                    <a:pt x="185" y="1352"/>
                  </a:lnTo>
                  <a:lnTo>
                    <a:pt x="154" y="1230"/>
                  </a:lnTo>
                  <a:lnTo>
                    <a:pt x="154" y="461"/>
                  </a:lnTo>
                  <a:lnTo>
                    <a:pt x="185" y="338"/>
                  </a:lnTo>
                  <a:lnTo>
                    <a:pt x="246" y="246"/>
                  </a:lnTo>
                  <a:lnTo>
                    <a:pt x="338" y="154"/>
                  </a:lnTo>
                  <a:close/>
                  <a:moveTo>
                    <a:pt x="369" y="0"/>
                  </a:moveTo>
                  <a:lnTo>
                    <a:pt x="277" y="31"/>
                  </a:lnTo>
                  <a:lnTo>
                    <a:pt x="123" y="123"/>
                  </a:lnTo>
                  <a:lnTo>
                    <a:pt x="31" y="277"/>
                  </a:lnTo>
                  <a:lnTo>
                    <a:pt x="0" y="369"/>
                  </a:lnTo>
                  <a:lnTo>
                    <a:pt x="0" y="461"/>
                  </a:lnTo>
                  <a:lnTo>
                    <a:pt x="0" y="1230"/>
                  </a:lnTo>
                  <a:lnTo>
                    <a:pt x="0" y="1322"/>
                  </a:lnTo>
                  <a:lnTo>
                    <a:pt x="31" y="1414"/>
                  </a:lnTo>
                  <a:lnTo>
                    <a:pt x="123" y="1568"/>
                  </a:lnTo>
                  <a:lnTo>
                    <a:pt x="277" y="1660"/>
                  </a:lnTo>
                  <a:lnTo>
                    <a:pt x="369" y="1690"/>
                  </a:lnTo>
                  <a:lnTo>
                    <a:pt x="492" y="1721"/>
                  </a:lnTo>
                  <a:lnTo>
                    <a:pt x="1844" y="1721"/>
                  </a:lnTo>
                  <a:lnTo>
                    <a:pt x="1936" y="1690"/>
                  </a:lnTo>
                  <a:lnTo>
                    <a:pt x="2028" y="1660"/>
                  </a:lnTo>
                  <a:lnTo>
                    <a:pt x="2182" y="1568"/>
                  </a:lnTo>
                  <a:lnTo>
                    <a:pt x="2274" y="1414"/>
                  </a:lnTo>
                  <a:lnTo>
                    <a:pt x="2305" y="1322"/>
                  </a:lnTo>
                  <a:lnTo>
                    <a:pt x="2704" y="1322"/>
                  </a:lnTo>
                  <a:lnTo>
                    <a:pt x="2704" y="400"/>
                  </a:lnTo>
                  <a:lnTo>
                    <a:pt x="2315" y="400"/>
                  </a:lnTo>
                  <a:lnTo>
                    <a:pt x="2305" y="369"/>
                  </a:lnTo>
                  <a:lnTo>
                    <a:pt x="2274" y="277"/>
                  </a:lnTo>
                  <a:lnTo>
                    <a:pt x="2182" y="123"/>
                  </a:lnTo>
                  <a:lnTo>
                    <a:pt x="2028" y="31"/>
                  </a:lnTo>
                  <a:lnTo>
                    <a:pt x="1936" y="0"/>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5513343" y="2796674"/>
              <a:ext cx="45223" cy="119300"/>
            </a:xfrm>
            <a:custGeom>
              <a:rect b="b" l="l" r="r" t="t"/>
              <a:pathLst>
                <a:path extrusionOk="0" h="1137" w="431">
                  <a:moveTo>
                    <a:pt x="123" y="0"/>
                  </a:moveTo>
                  <a:lnTo>
                    <a:pt x="61" y="61"/>
                  </a:lnTo>
                  <a:lnTo>
                    <a:pt x="0" y="123"/>
                  </a:lnTo>
                  <a:lnTo>
                    <a:pt x="0" y="215"/>
                  </a:lnTo>
                  <a:lnTo>
                    <a:pt x="0" y="922"/>
                  </a:lnTo>
                  <a:lnTo>
                    <a:pt x="0" y="1014"/>
                  </a:lnTo>
                  <a:lnTo>
                    <a:pt x="61" y="1075"/>
                  </a:lnTo>
                  <a:lnTo>
                    <a:pt x="123" y="1137"/>
                  </a:lnTo>
                  <a:lnTo>
                    <a:pt x="307" y="1137"/>
                  </a:lnTo>
                  <a:lnTo>
                    <a:pt x="369" y="1075"/>
                  </a:lnTo>
                  <a:lnTo>
                    <a:pt x="430" y="1014"/>
                  </a:lnTo>
                  <a:lnTo>
                    <a:pt x="430" y="922"/>
                  </a:lnTo>
                  <a:lnTo>
                    <a:pt x="430" y="215"/>
                  </a:lnTo>
                  <a:lnTo>
                    <a:pt x="430" y="123"/>
                  </a:lnTo>
                  <a:lnTo>
                    <a:pt x="369" y="61"/>
                  </a:lnTo>
                  <a:lnTo>
                    <a:pt x="307"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5571367" y="2796674"/>
              <a:ext cx="48370" cy="119300"/>
            </a:xfrm>
            <a:custGeom>
              <a:rect b="b" l="l" r="r" t="t"/>
              <a:pathLst>
                <a:path extrusionOk="0" h="1137" w="461">
                  <a:moveTo>
                    <a:pt x="154" y="0"/>
                  </a:moveTo>
                  <a:lnTo>
                    <a:pt x="62" y="61"/>
                  </a:lnTo>
                  <a:lnTo>
                    <a:pt x="31" y="123"/>
                  </a:lnTo>
                  <a:lnTo>
                    <a:pt x="0" y="215"/>
                  </a:lnTo>
                  <a:lnTo>
                    <a:pt x="0" y="922"/>
                  </a:lnTo>
                  <a:lnTo>
                    <a:pt x="31" y="1014"/>
                  </a:lnTo>
                  <a:lnTo>
                    <a:pt x="62" y="1075"/>
                  </a:lnTo>
                  <a:lnTo>
                    <a:pt x="154" y="1137"/>
                  </a:lnTo>
                  <a:lnTo>
                    <a:pt x="307" y="1137"/>
                  </a:lnTo>
                  <a:lnTo>
                    <a:pt x="369" y="1075"/>
                  </a:lnTo>
                  <a:lnTo>
                    <a:pt x="430" y="1014"/>
                  </a:lnTo>
                  <a:lnTo>
                    <a:pt x="461" y="922"/>
                  </a:lnTo>
                  <a:lnTo>
                    <a:pt x="461" y="215"/>
                  </a:lnTo>
                  <a:lnTo>
                    <a:pt x="430" y="123"/>
                  </a:lnTo>
                  <a:lnTo>
                    <a:pt x="369" y="61"/>
                  </a:lnTo>
                  <a:lnTo>
                    <a:pt x="307"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5593926" y="2603193"/>
              <a:ext cx="13011" cy="6505"/>
            </a:xfrm>
            <a:custGeom>
              <a:rect b="b" l="l" r="r" t="t"/>
              <a:pathLst>
                <a:path extrusionOk="0" h="62" w="124">
                  <a:moveTo>
                    <a:pt x="31" y="0"/>
                  </a:moveTo>
                  <a:lnTo>
                    <a:pt x="0" y="31"/>
                  </a:lnTo>
                  <a:lnTo>
                    <a:pt x="62" y="62"/>
                  </a:lnTo>
                  <a:lnTo>
                    <a:pt x="123" y="31"/>
                  </a:lnTo>
                  <a:lnTo>
                    <a:pt x="31" y="0"/>
                  </a:lnTo>
                  <a:close/>
                </a:path>
              </a:pathLst>
            </a:custGeom>
            <a:solidFill>
              <a:srgbClr val="4F6D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5522996" y="2396910"/>
              <a:ext cx="135458" cy="203135"/>
            </a:xfrm>
            <a:custGeom>
              <a:rect b="b" l="l" r="r" t="t"/>
              <a:pathLst>
                <a:path extrusionOk="0" h="1936" w="1291">
                  <a:moveTo>
                    <a:pt x="983" y="0"/>
                  </a:moveTo>
                  <a:lnTo>
                    <a:pt x="768" y="31"/>
                  </a:lnTo>
                  <a:lnTo>
                    <a:pt x="584" y="92"/>
                  </a:lnTo>
                  <a:lnTo>
                    <a:pt x="430" y="154"/>
                  </a:lnTo>
                  <a:lnTo>
                    <a:pt x="277" y="277"/>
                  </a:lnTo>
                  <a:lnTo>
                    <a:pt x="154" y="430"/>
                  </a:lnTo>
                  <a:lnTo>
                    <a:pt x="62" y="584"/>
                  </a:lnTo>
                  <a:lnTo>
                    <a:pt x="0" y="768"/>
                  </a:lnTo>
                  <a:lnTo>
                    <a:pt x="0" y="983"/>
                  </a:lnTo>
                  <a:lnTo>
                    <a:pt x="0" y="1137"/>
                  </a:lnTo>
                  <a:lnTo>
                    <a:pt x="62" y="1291"/>
                  </a:lnTo>
                  <a:lnTo>
                    <a:pt x="123" y="1444"/>
                  </a:lnTo>
                  <a:lnTo>
                    <a:pt x="215" y="1567"/>
                  </a:lnTo>
                  <a:lnTo>
                    <a:pt x="307" y="1690"/>
                  </a:lnTo>
                  <a:lnTo>
                    <a:pt x="430" y="1782"/>
                  </a:lnTo>
                  <a:lnTo>
                    <a:pt x="584" y="1874"/>
                  </a:lnTo>
                  <a:lnTo>
                    <a:pt x="738" y="1936"/>
                  </a:lnTo>
                  <a:lnTo>
                    <a:pt x="1291" y="953"/>
                  </a:lnTo>
                  <a:lnTo>
                    <a:pt x="615" y="1014"/>
                  </a:lnTo>
                  <a:lnTo>
                    <a:pt x="369" y="1014"/>
                  </a:lnTo>
                  <a:lnTo>
                    <a:pt x="492" y="830"/>
                  </a:lnTo>
                  <a:lnTo>
                    <a:pt x="1045" y="0"/>
                  </a:lnTo>
                  <a:close/>
                </a:path>
              </a:pathLst>
            </a:custGeom>
            <a:solidFill>
              <a:srgbClr val="101E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5606832" y="2403311"/>
              <a:ext cx="119300" cy="199987"/>
            </a:xfrm>
            <a:custGeom>
              <a:rect b="b" l="l" r="r" t="t"/>
              <a:pathLst>
                <a:path extrusionOk="0" h="1906" w="1137">
                  <a:moveTo>
                    <a:pt x="522" y="0"/>
                  </a:moveTo>
                  <a:lnTo>
                    <a:pt x="430" y="154"/>
                  </a:lnTo>
                  <a:lnTo>
                    <a:pt x="31" y="738"/>
                  </a:lnTo>
                  <a:lnTo>
                    <a:pt x="615" y="769"/>
                  </a:lnTo>
                  <a:lnTo>
                    <a:pt x="737" y="769"/>
                  </a:lnTo>
                  <a:lnTo>
                    <a:pt x="676" y="861"/>
                  </a:lnTo>
                  <a:lnTo>
                    <a:pt x="0" y="1875"/>
                  </a:lnTo>
                  <a:lnTo>
                    <a:pt x="184" y="1905"/>
                  </a:lnTo>
                  <a:lnTo>
                    <a:pt x="369" y="1875"/>
                  </a:lnTo>
                  <a:lnTo>
                    <a:pt x="553" y="1813"/>
                  </a:lnTo>
                  <a:lnTo>
                    <a:pt x="707" y="1721"/>
                  </a:lnTo>
                  <a:lnTo>
                    <a:pt x="860" y="1598"/>
                  </a:lnTo>
                  <a:lnTo>
                    <a:pt x="983" y="1475"/>
                  </a:lnTo>
                  <a:lnTo>
                    <a:pt x="1075" y="1291"/>
                  </a:lnTo>
                  <a:lnTo>
                    <a:pt x="1137" y="1107"/>
                  </a:lnTo>
                  <a:lnTo>
                    <a:pt x="1137" y="922"/>
                  </a:lnTo>
                  <a:lnTo>
                    <a:pt x="1137" y="769"/>
                  </a:lnTo>
                  <a:lnTo>
                    <a:pt x="1106" y="615"/>
                  </a:lnTo>
                  <a:lnTo>
                    <a:pt x="1045" y="492"/>
                  </a:lnTo>
                  <a:lnTo>
                    <a:pt x="983" y="369"/>
                  </a:lnTo>
                  <a:lnTo>
                    <a:pt x="891" y="246"/>
                  </a:lnTo>
                  <a:lnTo>
                    <a:pt x="768" y="154"/>
                  </a:lnTo>
                  <a:lnTo>
                    <a:pt x="645" y="62"/>
                  </a:lnTo>
                  <a:lnTo>
                    <a:pt x="522" y="0"/>
                  </a:lnTo>
                  <a:close/>
                </a:path>
              </a:pathLst>
            </a:custGeom>
            <a:solidFill>
              <a:srgbClr val="101E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5561609" y="2396910"/>
              <a:ext cx="122657" cy="203135"/>
            </a:xfrm>
            <a:custGeom>
              <a:rect b="b" l="l" r="r" t="t"/>
              <a:pathLst>
                <a:path extrusionOk="0" h="1936" w="1169">
                  <a:moveTo>
                    <a:pt x="677" y="0"/>
                  </a:moveTo>
                  <a:lnTo>
                    <a:pt x="124" y="830"/>
                  </a:lnTo>
                  <a:lnTo>
                    <a:pt x="1" y="1014"/>
                  </a:lnTo>
                  <a:lnTo>
                    <a:pt x="247" y="1014"/>
                  </a:lnTo>
                  <a:lnTo>
                    <a:pt x="923" y="953"/>
                  </a:lnTo>
                  <a:lnTo>
                    <a:pt x="370" y="1936"/>
                  </a:lnTo>
                  <a:lnTo>
                    <a:pt x="431" y="1936"/>
                  </a:lnTo>
                  <a:lnTo>
                    <a:pt x="1107" y="922"/>
                  </a:lnTo>
                  <a:lnTo>
                    <a:pt x="1168" y="830"/>
                  </a:lnTo>
                  <a:lnTo>
                    <a:pt x="1046" y="830"/>
                  </a:lnTo>
                  <a:lnTo>
                    <a:pt x="462" y="799"/>
                  </a:lnTo>
                  <a:lnTo>
                    <a:pt x="892" y="184"/>
                  </a:lnTo>
                  <a:lnTo>
                    <a:pt x="953" y="61"/>
                  </a:lnTo>
                  <a:lnTo>
                    <a:pt x="830" y="31"/>
                  </a:lnTo>
                  <a:lnTo>
                    <a:pt x="677" y="0"/>
                  </a:lnTo>
                  <a:close/>
                </a:path>
              </a:pathLst>
            </a:custGeom>
            <a:solidFill>
              <a:srgbClr val="4F6D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5368231" y="3051327"/>
              <a:ext cx="525569" cy="6505"/>
            </a:xfrm>
            <a:custGeom>
              <a:rect b="b" l="l" r="r" t="t"/>
              <a:pathLst>
                <a:path extrusionOk="0" h="62" w="5009">
                  <a:moveTo>
                    <a:pt x="1260" y="0"/>
                  </a:moveTo>
                  <a:lnTo>
                    <a:pt x="0" y="31"/>
                  </a:lnTo>
                  <a:lnTo>
                    <a:pt x="1260" y="62"/>
                  </a:lnTo>
                  <a:lnTo>
                    <a:pt x="3749" y="62"/>
                  </a:lnTo>
                  <a:lnTo>
                    <a:pt x="5009" y="31"/>
                  </a:lnTo>
                  <a:lnTo>
                    <a:pt x="3749" y="0"/>
                  </a:lnTo>
                  <a:close/>
                </a:path>
              </a:pathLst>
            </a:custGeom>
            <a:solidFill>
              <a:srgbClr val="394F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2614975" y="3683185"/>
              <a:ext cx="105" cy="3358"/>
            </a:xfrm>
            <a:custGeom>
              <a:rect b="b" l="l" r="r" t="t"/>
              <a:pathLst>
                <a:path extrusionOk="0" h="32" w="1">
                  <a:moveTo>
                    <a:pt x="1" y="1"/>
                  </a:moveTo>
                  <a:lnTo>
                    <a:pt x="1" y="31"/>
                  </a:lnTo>
                  <a:lnTo>
                    <a:pt x="1" y="31"/>
                  </a:lnTo>
                  <a:lnTo>
                    <a:pt x="1" y="31"/>
                  </a:lnTo>
                  <a:lnTo>
                    <a:pt x="1" y="1"/>
                  </a:lnTo>
                  <a:close/>
                </a:path>
              </a:pathLst>
            </a:custGeom>
            <a:solidFill>
              <a:srgbClr val="73CD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2614975" y="3683185"/>
              <a:ext cx="105" cy="3358"/>
            </a:xfrm>
            <a:custGeom>
              <a:rect b="b" l="l" r="r" t="t"/>
              <a:pathLst>
                <a:path extrusionOk="0" fill="none" h="32" w="1">
                  <a:moveTo>
                    <a:pt x="1" y="1"/>
                  </a:moveTo>
                  <a:lnTo>
                    <a:pt x="1" y="31"/>
                  </a:lnTo>
                  <a:lnTo>
                    <a:pt x="1" y="31"/>
                  </a:lnTo>
                  <a:lnTo>
                    <a:pt x="1" y="3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2614975" y="3686438"/>
              <a:ext cx="105" cy="16158"/>
            </a:xfrm>
            <a:custGeom>
              <a:rect b="b" l="l" r="r" t="t"/>
              <a:pathLst>
                <a:path extrusionOk="0" h="154" w="1">
                  <a:moveTo>
                    <a:pt x="1" y="0"/>
                  </a:moveTo>
                  <a:lnTo>
                    <a:pt x="1" y="0"/>
                  </a:lnTo>
                  <a:lnTo>
                    <a:pt x="1" y="0"/>
                  </a:lnTo>
                  <a:lnTo>
                    <a:pt x="1" y="154"/>
                  </a:lnTo>
                  <a:lnTo>
                    <a:pt x="1" y="154"/>
                  </a:lnTo>
                  <a:lnTo>
                    <a:pt x="1" y="0"/>
                  </a:lnTo>
                  <a:close/>
                </a:path>
              </a:pathLst>
            </a:custGeom>
            <a:solidFill>
              <a:srgbClr val="59A9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2614975" y="3686438"/>
              <a:ext cx="105" cy="16158"/>
            </a:xfrm>
            <a:custGeom>
              <a:rect b="b" l="l" r="r" t="t"/>
              <a:pathLst>
                <a:path extrusionOk="0" fill="none" h="154" w="1">
                  <a:moveTo>
                    <a:pt x="1" y="0"/>
                  </a:moveTo>
                  <a:lnTo>
                    <a:pt x="1" y="0"/>
                  </a:lnTo>
                  <a:lnTo>
                    <a:pt x="1" y="0"/>
                  </a:lnTo>
                  <a:lnTo>
                    <a:pt x="1" y="154"/>
                  </a:lnTo>
                  <a:lnTo>
                    <a:pt x="1" y="154"/>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4120557" y="2574129"/>
              <a:ext cx="45223" cy="48475"/>
            </a:xfrm>
            <a:custGeom>
              <a:rect b="b" l="l" r="r" t="t"/>
              <a:pathLst>
                <a:path extrusionOk="0" h="462" w="431">
                  <a:moveTo>
                    <a:pt x="0" y="1"/>
                  </a:moveTo>
                  <a:lnTo>
                    <a:pt x="0" y="462"/>
                  </a:lnTo>
                  <a:lnTo>
                    <a:pt x="431" y="462"/>
                  </a:lnTo>
                  <a:lnTo>
                    <a:pt x="431" y="1"/>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4197887" y="2574129"/>
              <a:ext cx="48475" cy="48475"/>
            </a:xfrm>
            <a:custGeom>
              <a:rect b="b" l="l" r="r" t="t"/>
              <a:pathLst>
                <a:path extrusionOk="0" h="462" w="462">
                  <a:moveTo>
                    <a:pt x="1" y="1"/>
                  </a:moveTo>
                  <a:lnTo>
                    <a:pt x="1" y="462"/>
                  </a:lnTo>
                  <a:lnTo>
                    <a:pt x="462" y="462"/>
                  </a:lnTo>
                  <a:lnTo>
                    <a:pt x="462" y="1"/>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4278575" y="2574129"/>
              <a:ext cx="48370" cy="48475"/>
            </a:xfrm>
            <a:custGeom>
              <a:rect b="b" l="l" r="r" t="t"/>
              <a:pathLst>
                <a:path extrusionOk="0" h="462" w="461">
                  <a:moveTo>
                    <a:pt x="0" y="1"/>
                  </a:moveTo>
                  <a:lnTo>
                    <a:pt x="0" y="462"/>
                  </a:lnTo>
                  <a:lnTo>
                    <a:pt x="461" y="462"/>
                  </a:lnTo>
                  <a:lnTo>
                    <a:pt x="461" y="1"/>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4359158" y="2574129"/>
              <a:ext cx="45223" cy="48475"/>
            </a:xfrm>
            <a:custGeom>
              <a:rect b="b" l="l" r="r" t="t"/>
              <a:pathLst>
                <a:path extrusionOk="0" h="462" w="431">
                  <a:moveTo>
                    <a:pt x="0" y="1"/>
                  </a:moveTo>
                  <a:lnTo>
                    <a:pt x="0" y="462"/>
                  </a:lnTo>
                  <a:lnTo>
                    <a:pt x="430" y="462"/>
                  </a:lnTo>
                  <a:lnTo>
                    <a:pt x="430" y="1"/>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120557" y="2677375"/>
              <a:ext cx="45223" cy="48475"/>
            </a:xfrm>
            <a:custGeom>
              <a:rect b="b" l="l" r="r" t="t"/>
              <a:pathLst>
                <a:path extrusionOk="0" h="462" w="431">
                  <a:moveTo>
                    <a:pt x="0" y="0"/>
                  </a:moveTo>
                  <a:lnTo>
                    <a:pt x="0" y="461"/>
                  </a:lnTo>
                  <a:lnTo>
                    <a:pt x="431" y="461"/>
                  </a:lnTo>
                  <a:lnTo>
                    <a:pt x="431"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4120557" y="2677375"/>
              <a:ext cx="45223" cy="48475"/>
            </a:xfrm>
            <a:custGeom>
              <a:rect b="b" l="l" r="r" t="t"/>
              <a:pathLst>
                <a:path extrusionOk="0" fill="none" h="462" w="431">
                  <a:moveTo>
                    <a:pt x="431" y="461"/>
                  </a:moveTo>
                  <a:lnTo>
                    <a:pt x="0" y="461"/>
                  </a:lnTo>
                  <a:lnTo>
                    <a:pt x="0" y="0"/>
                  </a:lnTo>
                  <a:lnTo>
                    <a:pt x="431" y="0"/>
                  </a:lnTo>
                  <a:lnTo>
                    <a:pt x="431"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4197887" y="2677375"/>
              <a:ext cx="48475" cy="48475"/>
            </a:xfrm>
            <a:custGeom>
              <a:rect b="b" l="l" r="r" t="t"/>
              <a:pathLst>
                <a:path extrusionOk="0" h="462" w="462">
                  <a:moveTo>
                    <a:pt x="1" y="0"/>
                  </a:moveTo>
                  <a:lnTo>
                    <a:pt x="1" y="461"/>
                  </a:lnTo>
                  <a:lnTo>
                    <a:pt x="462" y="461"/>
                  </a:lnTo>
                  <a:lnTo>
                    <a:pt x="462"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4197887" y="2677375"/>
              <a:ext cx="48475" cy="48475"/>
            </a:xfrm>
            <a:custGeom>
              <a:rect b="b" l="l" r="r" t="t"/>
              <a:pathLst>
                <a:path extrusionOk="0" fill="none" h="462" w="462">
                  <a:moveTo>
                    <a:pt x="462" y="461"/>
                  </a:moveTo>
                  <a:lnTo>
                    <a:pt x="1" y="461"/>
                  </a:lnTo>
                  <a:lnTo>
                    <a:pt x="1" y="0"/>
                  </a:lnTo>
                  <a:lnTo>
                    <a:pt x="462" y="0"/>
                  </a:lnTo>
                  <a:lnTo>
                    <a:pt x="462"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4278575" y="2677375"/>
              <a:ext cx="48370" cy="48475"/>
            </a:xfrm>
            <a:custGeom>
              <a:rect b="b" l="l" r="r" t="t"/>
              <a:pathLst>
                <a:path extrusionOk="0" h="462" w="461">
                  <a:moveTo>
                    <a:pt x="0" y="0"/>
                  </a:moveTo>
                  <a:lnTo>
                    <a:pt x="0" y="461"/>
                  </a:lnTo>
                  <a:lnTo>
                    <a:pt x="461" y="461"/>
                  </a:lnTo>
                  <a:lnTo>
                    <a:pt x="461"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4359158" y="2677375"/>
              <a:ext cx="45223" cy="48475"/>
            </a:xfrm>
            <a:custGeom>
              <a:rect b="b" l="l" r="r" t="t"/>
              <a:pathLst>
                <a:path extrusionOk="0" h="462" w="431">
                  <a:moveTo>
                    <a:pt x="0" y="0"/>
                  </a:moveTo>
                  <a:lnTo>
                    <a:pt x="0" y="461"/>
                  </a:lnTo>
                  <a:lnTo>
                    <a:pt x="430" y="461"/>
                  </a:lnTo>
                  <a:lnTo>
                    <a:pt x="430"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4359158" y="2677375"/>
              <a:ext cx="45223" cy="48475"/>
            </a:xfrm>
            <a:custGeom>
              <a:rect b="b" l="l" r="r" t="t"/>
              <a:pathLst>
                <a:path extrusionOk="0" fill="none" h="462" w="431">
                  <a:moveTo>
                    <a:pt x="430" y="461"/>
                  </a:moveTo>
                  <a:lnTo>
                    <a:pt x="0" y="461"/>
                  </a:lnTo>
                  <a:lnTo>
                    <a:pt x="0" y="0"/>
                  </a:lnTo>
                  <a:lnTo>
                    <a:pt x="430" y="0"/>
                  </a:lnTo>
                  <a:lnTo>
                    <a:pt x="430"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120557" y="2780516"/>
              <a:ext cx="45223" cy="48475"/>
            </a:xfrm>
            <a:custGeom>
              <a:rect b="b" l="l" r="r" t="t"/>
              <a:pathLst>
                <a:path extrusionOk="0" h="462" w="431">
                  <a:moveTo>
                    <a:pt x="0" y="0"/>
                  </a:moveTo>
                  <a:lnTo>
                    <a:pt x="0" y="461"/>
                  </a:lnTo>
                  <a:lnTo>
                    <a:pt x="431" y="461"/>
                  </a:lnTo>
                  <a:lnTo>
                    <a:pt x="431"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4120557" y="2780516"/>
              <a:ext cx="45223" cy="48475"/>
            </a:xfrm>
            <a:custGeom>
              <a:rect b="b" l="l" r="r" t="t"/>
              <a:pathLst>
                <a:path extrusionOk="0" fill="none" h="462" w="431">
                  <a:moveTo>
                    <a:pt x="431" y="461"/>
                  </a:moveTo>
                  <a:lnTo>
                    <a:pt x="0" y="461"/>
                  </a:lnTo>
                  <a:lnTo>
                    <a:pt x="0" y="0"/>
                  </a:lnTo>
                  <a:lnTo>
                    <a:pt x="431" y="0"/>
                  </a:lnTo>
                  <a:lnTo>
                    <a:pt x="431"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4197887" y="2780516"/>
              <a:ext cx="48475" cy="48475"/>
            </a:xfrm>
            <a:custGeom>
              <a:rect b="b" l="l" r="r" t="t"/>
              <a:pathLst>
                <a:path extrusionOk="0" h="462" w="462">
                  <a:moveTo>
                    <a:pt x="1" y="0"/>
                  </a:moveTo>
                  <a:lnTo>
                    <a:pt x="1" y="461"/>
                  </a:lnTo>
                  <a:lnTo>
                    <a:pt x="462" y="461"/>
                  </a:lnTo>
                  <a:lnTo>
                    <a:pt x="462"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4197887" y="2780516"/>
              <a:ext cx="48475" cy="48475"/>
            </a:xfrm>
            <a:custGeom>
              <a:rect b="b" l="l" r="r" t="t"/>
              <a:pathLst>
                <a:path extrusionOk="0" fill="none" h="462" w="462">
                  <a:moveTo>
                    <a:pt x="462" y="461"/>
                  </a:moveTo>
                  <a:lnTo>
                    <a:pt x="1" y="461"/>
                  </a:lnTo>
                  <a:lnTo>
                    <a:pt x="1" y="0"/>
                  </a:lnTo>
                  <a:lnTo>
                    <a:pt x="462" y="0"/>
                  </a:lnTo>
                  <a:lnTo>
                    <a:pt x="462"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4278575" y="2780516"/>
              <a:ext cx="48370" cy="48475"/>
            </a:xfrm>
            <a:custGeom>
              <a:rect b="b" l="l" r="r" t="t"/>
              <a:pathLst>
                <a:path extrusionOk="0" h="462" w="461">
                  <a:moveTo>
                    <a:pt x="0" y="0"/>
                  </a:moveTo>
                  <a:lnTo>
                    <a:pt x="0" y="461"/>
                  </a:lnTo>
                  <a:lnTo>
                    <a:pt x="461" y="461"/>
                  </a:lnTo>
                  <a:lnTo>
                    <a:pt x="461"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278575" y="2780516"/>
              <a:ext cx="48370" cy="48475"/>
            </a:xfrm>
            <a:custGeom>
              <a:rect b="b" l="l" r="r" t="t"/>
              <a:pathLst>
                <a:path extrusionOk="0" fill="none" h="462" w="461">
                  <a:moveTo>
                    <a:pt x="461" y="461"/>
                  </a:moveTo>
                  <a:lnTo>
                    <a:pt x="0" y="461"/>
                  </a:lnTo>
                  <a:lnTo>
                    <a:pt x="0" y="0"/>
                  </a:lnTo>
                  <a:lnTo>
                    <a:pt x="461" y="0"/>
                  </a:lnTo>
                  <a:lnTo>
                    <a:pt x="461"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4359158" y="2780516"/>
              <a:ext cx="45223" cy="48475"/>
            </a:xfrm>
            <a:custGeom>
              <a:rect b="b" l="l" r="r" t="t"/>
              <a:pathLst>
                <a:path extrusionOk="0" h="462" w="431">
                  <a:moveTo>
                    <a:pt x="0" y="0"/>
                  </a:moveTo>
                  <a:lnTo>
                    <a:pt x="0" y="461"/>
                  </a:lnTo>
                  <a:lnTo>
                    <a:pt x="430" y="461"/>
                  </a:lnTo>
                  <a:lnTo>
                    <a:pt x="430" y="0"/>
                  </a:lnTo>
                  <a:close/>
                </a:path>
              </a:pathLst>
            </a:custGeom>
            <a:solidFill>
              <a:srgbClr val="AFE9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359158" y="2780516"/>
              <a:ext cx="45223" cy="48475"/>
            </a:xfrm>
            <a:custGeom>
              <a:rect b="b" l="l" r="r" t="t"/>
              <a:pathLst>
                <a:path extrusionOk="0" fill="none" h="462" w="431">
                  <a:moveTo>
                    <a:pt x="430" y="461"/>
                  </a:moveTo>
                  <a:lnTo>
                    <a:pt x="0" y="461"/>
                  </a:lnTo>
                  <a:lnTo>
                    <a:pt x="0" y="0"/>
                  </a:lnTo>
                  <a:lnTo>
                    <a:pt x="430" y="0"/>
                  </a:lnTo>
                  <a:lnTo>
                    <a:pt x="430" y="4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3253344" y="3280169"/>
              <a:ext cx="454640" cy="451492"/>
            </a:xfrm>
            <a:custGeom>
              <a:rect b="b" l="l" r="r" t="t"/>
              <a:pathLst>
                <a:path extrusionOk="0" h="4303" w="4333">
                  <a:moveTo>
                    <a:pt x="1936" y="1"/>
                  </a:moveTo>
                  <a:lnTo>
                    <a:pt x="1721" y="32"/>
                  </a:lnTo>
                  <a:lnTo>
                    <a:pt x="1537" y="93"/>
                  </a:lnTo>
                  <a:lnTo>
                    <a:pt x="1321" y="155"/>
                  </a:lnTo>
                  <a:lnTo>
                    <a:pt x="1137" y="247"/>
                  </a:lnTo>
                  <a:lnTo>
                    <a:pt x="953" y="370"/>
                  </a:lnTo>
                  <a:lnTo>
                    <a:pt x="799" y="493"/>
                  </a:lnTo>
                  <a:lnTo>
                    <a:pt x="646" y="615"/>
                  </a:lnTo>
                  <a:lnTo>
                    <a:pt x="492" y="769"/>
                  </a:lnTo>
                  <a:lnTo>
                    <a:pt x="369" y="953"/>
                  </a:lnTo>
                  <a:lnTo>
                    <a:pt x="277" y="1107"/>
                  </a:lnTo>
                  <a:lnTo>
                    <a:pt x="185" y="1322"/>
                  </a:lnTo>
                  <a:lnTo>
                    <a:pt x="92" y="1506"/>
                  </a:lnTo>
                  <a:lnTo>
                    <a:pt x="62" y="1722"/>
                  </a:lnTo>
                  <a:lnTo>
                    <a:pt x="31" y="1937"/>
                  </a:lnTo>
                  <a:lnTo>
                    <a:pt x="0" y="2152"/>
                  </a:lnTo>
                  <a:lnTo>
                    <a:pt x="31" y="2367"/>
                  </a:lnTo>
                  <a:lnTo>
                    <a:pt x="62" y="2582"/>
                  </a:lnTo>
                  <a:lnTo>
                    <a:pt x="92" y="2797"/>
                  </a:lnTo>
                  <a:lnTo>
                    <a:pt x="185" y="2981"/>
                  </a:lnTo>
                  <a:lnTo>
                    <a:pt x="277" y="3166"/>
                  </a:lnTo>
                  <a:lnTo>
                    <a:pt x="369" y="3350"/>
                  </a:lnTo>
                  <a:lnTo>
                    <a:pt x="492" y="3534"/>
                  </a:lnTo>
                  <a:lnTo>
                    <a:pt x="646" y="3688"/>
                  </a:lnTo>
                  <a:lnTo>
                    <a:pt x="799" y="3811"/>
                  </a:lnTo>
                  <a:lnTo>
                    <a:pt x="953" y="3934"/>
                  </a:lnTo>
                  <a:lnTo>
                    <a:pt x="1137" y="4057"/>
                  </a:lnTo>
                  <a:lnTo>
                    <a:pt x="1321" y="4149"/>
                  </a:lnTo>
                  <a:lnTo>
                    <a:pt x="1537" y="4210"/>
                  </a:lnTo>
                  <a:lnTo>
                    <a:pt x="1721" y="4272"/>
                  </a:lnTo>
                  <a:lnTo>
                    <a:pt x="1936"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56" y="3166"/>
                  </a:lnTo>
                  <a:lnTo>
                    <a:pt x="4148" y="2981"/>
                  </a:lnTo>
                  <a:lnTo>
                    <a:pt x="4240" y="2797"/>
                  </a:lnTo>
                  <a:lnTo>
                    <a:pt x="4302" y="2582"/>
                  </a:lnTo>
                  <a:lnTo>
                    <a:pt x="4333" y="2367"/>
                  </a:lnTo>
                  <a:lnTo>
                    <a:pt x="4333" y="2152"/>
                  </a:lnTo>
                  <a:lnTo>
                    <a:pt x="4333" y="1937"/>
                  </a:lnTo>
                  <a:lnTo>
                    <a:pt x="4302" y="1722"/>
                  </a:lnTo>
                  <a:lnTo>
                    <a:pt x="4240" y="1506"/>
                  </a:lnTo>
                  <a:lnTo>
                    <a:pt x="4148" y="1322"/>
                  </a:lnTo>
                  <a:lnTo>
                    <a:pt x="4056"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3253344" y="3280169"/>
              <a:ext cx="454640" cy="451492"/>
            </a:xfrm>
            <a:custGeom>
              <a:rect b="b" l="l" r="r" t="t"/>
              <a:pathLst>
                <a:path extrusionOk="0" fill="none" h="4303" w="4333">
                  <a:moveTo>
                    <a:pt x="4333" y="2152"/>
                  </a:moveTo>
                  <a:lnTo>
                    <a:pt x="4333" y="2152"/>
                  </a:lnTo>
                  <a:lnTo>
                    <a:pt x="4333" y="2367"/>
                  </a:lnTo>
                  <a:lnTo>
                    <a:pt x="4302" y="2582"/>
                  </a:lnTo>
                  <a:lnTo>
                    <a:pt x="4240" y="2797"/>
                  </a:lnTo>
                  <a:lnTo>
                    <a:pt x="4148" y="2981"/>
                  </a:lnTo>
                  <a:lnTo>
                    <a:pt x="4056"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36" y="4303"/>
                  </a:lnTo>
                  <a:lnTo>
                    <a:pt x="1721" y="4272"/>
                  </a:lnTo>
                  <a:lnTo>
                    <a:pt x="1537" y="4210"/>
                  </a:lnTo>
                  <a:lnTo>
                    <a:pt x="1321" y="4149"/>
                  </a:lnTo>
                  <a:lnTo>
                    <a:pt x="1137" y="4057"/>
                  </a:lnTo>
                  <a:lnTo>
                    <a:pt x="953" y="3934"/>
                  </a:lnTo>
                  <a:lnTo>
                    <a:pt x="799" y="3811"/>
                  </a:lnTo>
                  <a:lnTo>
                    <a:pt x="646" y="3688"/>
                  </a:lnTo>
                  <a:lnTo>
                    <a:pt x="492" y="3534"/>
                  </a:lnTo>
                  <a:lnTo>
                    <a:pt x="369" y="3350"/>
                  </a:lnTo>
                  <a:lnTo>
                    <a:pt x="277" y="3166"/>
                  </a:lnTo>
                  <a:lnTo>
                    <a:pt x="185" y="2981"/>
                  </a:lnTo>
                  <a:lnTo>
                    <a:pt x="92" y="2797"/>
                  </a:lnTo>
                  <a:lnTo>
                    <a:pt x="62" y="2582"/>
                  </a:lnTo>
                  <a:lnTo>
                    <a:pt x="31" y="2367"/>
                  </a:lnTo>
                  <a:lnTo>
                    <a:pt x="0" y="2152"/>
                  </a:lnTo>
                  <a:lnTo>
                    <a:pt x="0" y="2152"/>
                  </a:lnTo>
                  <a:lnTo>
                    <a:pt x="31" y="1937"/>
                  </a:lnTo>
                  <a:lnTo>
                    <a:pt x="62" y="1722"/>
                  </a:lnTo>
                  <a:lnTo>
                    <a:pt x="92" y="1506"/>
                  </a:lnTo>
                  <a:lnTo>
                    <a:pt x="185" y="1322"/>
                  </a:lnTo>
                  <a:lnTo>
                    <a:pt x="277" y="1107"/>
                  </a:lnTo>
                  <a:lnTo>
                    <a:pt x="369" y="953"/>
                  </a:lnTo>
                  <a:lnTo>
                    <a:pt x="492" y="769"/>
                  </a:lnTo>
                  <a:lnTo>
                    <a:pt x="646" y="615"/>
                  </a:lnTo>
                  <a:lnTo>
                    <a:pt x="799" y="493"/>
                  </a:lnTo>
                  <a:lnTo>
                    <a:pt x="953" y="370"/>
                  </a:lnTo>
                  <a:lnTo>
                    <a:pt x="1137" y="247"/>
                  </a:lnTo>
                  <a:lnTo>
                    <a:pt x="1321" y="155"/>
                  </a:lnTo>
                  <a:lnTo>
                    <a:pt x="1537" y="93"/>
                  </a:lnTo>
                  <a:lnTo>
                    <a:pt x="1721" y="32"/>
                  </a:lnTo>
                  <a:lnTo>
                    <a:pt x="1936"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56" y="1107"/>
                  </a:lnTo>
                  <a:lnTo>
                    <a:pt x="4148" y="1322"/>
                  </a:lnTo>
                  <a:lnTo>
                    <a:pt x="4240" y="1506"/>
                  </a:lnTo>
                  <a:lnTo>
                    <a:pt x="4302" y="1722"/>
                  </a:lnTo>
                  <a:lnTo>
                    <a:pt x="4333" y="1937"/>
                  </a:lnTo>
                  <a:lnTo>
                    <a:pt x="4333" y="215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3675671" y="3554233"/>
              <a:ext cx="25916" cy="64634"/>
            </a:xfrm>
            <a:custGeom>
              <a:rect b="b" l="l" r="r" t="t"/>
              <a:pathLst>
                <a:path extrusionOk="0" h="616" w="247">
                  <a:moveTo>
                    <a:pt x="246" y="1"/>
                  </a:moveTo>
                  <a:lnTo>
                    <a:pt x="246" y="1"/>
                  </a:lnTo>
                  <a:lnTo>
                    <a:pt x="154" y="339"/>
                  </a:lnTo>
                  <a:lnTo>
                    <a:pt x="0" y="615"/>
                  </a:lnTo>
                  <a:lnTo>
                    <a:pt x="0" y="615"/>
                  </a:lnTo>
                  <a:lnTo>
                    <a:pt x="0" y="615"/>
                  </a:lnTo>
                  <a:lnTo>
                    <a:pt x="154" y="339"/>
                  </a:lnTo>
                  <a:lnTo>
                    <a:pt x="246" y="1"/>
                  </a:lnTo>
                  <a:close/>
                </a:path>
              </a:pathLst>
            </a:custGeom>
            <a:solidFill>
              <a:srgbClr val="216C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3675671" y="3554233"/>
              <a:ext cx="25916" cy="64634"/>
            </a:xfrm>
            <a:custGeom>
              <a:rect b="b" l="l" r="r" t="t"/>
              <a:pathLst>
                <a:path extrusionOk="0" fill="none" h="616" w="247">
                  <a:moveTo>
                    <a:pt x="246" y="1"/>
                  </a:moveTo>
                  <a:lnTo>
                    <a:pt x="246" y="1"/>
                  </a:lnTo>
                  <a:lnTo>
                    <a:pt x="154" y="339"/>
                  </a:lnTo>
                  <a:lnTo>
                    <a:pt x="0" y="615"/>
                  </a:lnTo>
                  <a:lnTo>
                    <a:pt x="0" y="615"/>
                  </a:lnTo>
                  <a:lnTo>
                    <a:pt x="0" y="615"/>
                  </a:lnTo>
                  <a:lnTo>
                    <a:pt x="154" y="339"/>
                  </a:lnTo>
                  <a:lnTo>
                    <a:pt x="24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3636953" y="3618762"/>
              <a:ext cx="38822" cy="51623"/>
            </a:xfrm>
            <a:custGeom>
              <a:rect b="b" l="l" r="r" t="t"/>
              <a:pathLst>
                <a:path extrusionOk="0" h="492" w="370">
                  <a:moveTo>
                    <a:pt x="369" y="0"/>
                  </a:moveTo>
                  <a:lnTo>
                    <a:pt x="369" y="0"/>
                  </a:lnTo>
                  <a:lnTo>
                    <a:pt x="369" y="0"/>
                  </a:lnTo>
                  <a:lnTo>
                    <a:pt x="216" y="277"/>
                  </a:lnTo>
                  <a:lnTo>
                    <a:pt x="1" y="492"/>
                  </a:lnTo>
                  <a:lnTo>
                    <a:pt x="1" y="492"/>
                  </a:lnTo>
                  <a:lnTo>
                    <a:pt x="1" y="492"/>
                  </a:lnTo>
                  <a:lnTo>
                    <a:pt x="216" y="277"/>
                  </a:lnTo>
                  <a:lnTo>
                    <a:pt x="369" y="0"/>
                  </a:lnTo>
                  <a:close/>
                </a:path>
              </a:pathLst>
            </a:custGeom>
            <a:solidFill>
              <a:srgbClr val="4C89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3636953" y="3618762"/>
              <a:ext cx="38822" cy="51623"/>
            </a:xfrm>
            <a:custGeom>
              <a:rect b="b" l="l" r="r" t="t"/>
              <a:pathLst>
                <a:path extrusionOk="0" fill="none" h="492" w="370">
                  <a:moveTo>
                    <a:pt x="369" y="0"/>
                  </a:moveTo>
                  <a:lnTo>
                    <a:pt x="369" y="0"/>
                  </a:lnTo>
                  <a:lnTo>
                    <a:pt x="369" y="0"/>
                  </a:lnTo>
                  <a:lnTo>
                    <a:pt x="216" y="277"/>
                  </a:lnTo>
                  <a:lnTo>
                    <a:pt x="1" y="492"/>
                  </a:lnTo>
                  <a:lnTo>
                    <a:pt x="1" y="492"/>
                  </a:lnTo>
                  <a:lnTo>
                    <a:pt x="1" y="492"/>
                  </a:lnTo>
                  <a:lnTo>
                    <a:pt x="216" y="277"/>
                  </a:lnTo>
                  <a:lnTo>
                    <a:pt x="36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3404857" y="3670280"/>
              <a:ext cx="232199" cy="61381"/>
            </a:xfrm>
            <a:custGeom>
              <a:rect b="b" l="l" r="r" t="t"/>
              <a:pathLst>
                <a:path extrusionOk="0" h="585" w="2213">
                  <a:moveTo>
                    <a:pt x="615" y="585"/>
                  </a:moveTo>
                  <a:lnTo>
                    <a:pt x="615" y="585"/>
                  </a:lnTo>
                  <a:lnTo>
                    <a:pt x="615" y="585"/>
                  </a:lnTo>
                  <a:lnTo>
                    <a:pt x="615" y="585"/>
                  </a:lnTo>
                  <a:lnTo>
                    <a:pt x="615" y="585"/>
                  </a:lnTo>
                  <a:close/>
                  <a:moveTo>
                    <a:pt x="584" y="585"/>
                  </a:moveTo>
                  <a:lnTo>
                    <a:pt x="584" y="585"/>
                  </a:lnTo>
                  <a:lnTo>
                    <a:pt x="615" y="585"/>
                  </a:lnTo>
                  <a:lnTo>
                    <a:pt x="615" y="585"/>
                  </a:lnTo>
                  <a:lnTo>
                    <a:pt x="584" y="585"/>
                  </a:lnTo>
                  <a:close/>
                  <a:moveTo>
                    <a:pt x="584" y="585"/>
                  </a:moveTo>
                  <a:lnTo>
                    <a:pt x="584" y="585"/>
                  </a:lnTo>
                  <a:lnTo>
                    <a:pt x="584" y="585"/>
                  </a:lnTo>
                  <a:lnTo>
                    <a:pt x="584" y="585"/>
                  </a:lnTo>
                  <a:lnTo>
                    <a:pt x="584" y="585"/>
                  </a:lnTo>
                  <a:close/>
                  <a:moveTo>
                    <a:pt x="553" y="585"/>
                  </a:moveTo>
                  <a:lnTo>
                    <a:pt x="553" y="585"/>
                  </a:lnTo>
                  <a:lnTo>
                    <a:pt x="584" y="585"/>
                  </a:lnTo>
                  <a:lnTo>
                    <a:pt x="584" y="585"/>
                  </a:lnTo>
                  <a:lnTo>
                    <a:pt x="553" y="585"/>
                  </a:lnTo>
                  <a:close/>
                  <a:moveTo>
                    <a:pt x="553" y="585"/>
                  </a:moveTo>
                  <a:lnTo>
                    <a:pt x="553" y="585"/>
                  </a:lnTo>
                  <a:lnTo>
                    <a:pt x="553" y="585"/>
                  </a:lnTo>
                  <a:lnTo>
                    <a:pt x="553" y="585"/>
                  </a:lnTo>
                  <a:lnTo>
                    <a:pt x="553" y="585"/>
                  </a:lnTo>
                  <a:close/>
                  <a:moveTo>
                    <a:pt x="523" y="585"/>
                  </a:moveTo>
                  <a:lnTo>
                    <a:pt x="523" y="585"/>
                  </a:lnTo>
                  <a:lnTo>
                    <a:pt x="553" y="585"/>
                  </a:lnTo>
                  <a:lnTo>
                    <a:pt x="553" y="585"/>
                  </a:lnTo>
                  <a:lnTo>
                    <a:pt x="523" y="585"/>
                  </a:lnTo>
                  <a:close/>
                  <a:moveTo>
                    <a:pt x="523" y="585"/>
                  </a:moveTo>
                  <a:lnTo>
                    <a:pt x="523" y="585"/>
                  </a:lnTo>
                  <a:lnTo>
                    <a:pt x="523" y="585"/>
                  </a:lnTo>
                  <a:lnTo>
                    <a:pt x="523" y="585"/>
                  </a:lnTo>
                  <a:lnTo>
                    <a:pt x="523" y="585"/>
                  </a:lnTo>
                  <a:close/>
                  <a:moveTo>
                    <a:pt x="93" y="492"/>
                  </a:moveTo>
                  <a:lnTo>
                    <a:pt x="93" y="492"/>
                  </a:lnTo>
                  <a:lnTo>
                    <a:pt x="308" y="554"/>
                  </a:lnTo>
                  <a:lnTo>
                    <a:pt x="523" y="585"/>
                  </a:lnTo>
                  <a:lnTo>
                    <a:pt x="523" y="585"/>
                  </a:lnTo>
                  <a:lnTo>
                    <a:pt x="308" y="554"/>
                  </a:lnTo>
                  <a:lnTo>
                    <a:pt x="93" y="492"/>
                  </a:lnTo>
                  <a:close/>
                  <a:moveTo>
                    <a:pt x="62" y="492"/>
                  </a:moveTo>
                  <a:lnTo>
                    <a:pt x="62" y="492"/>
                  </a:lnTo>
                  <a:lnTo>
                    <a:pt x="93" y="492"/>
                  </a:lnTo>
                  <a:lnTo>
                    <a:pt x="93" y="492"/>
                  </a:lnTo>
                  <a:lnTo>
                    <a:pt x="62" y="492"/>
                  </a:lnTo>
                  <a:close/>
                  <a:moveTo>
                    <a:pt x="62" y="492"/>
                  </a:moveTo>
                  <a:lnTo>
                    <a:pt x="62" y="492"/>
                  </a:lnTo>
                  <a:lnTo>
                    <a:pt x="62" y="492"/>
                  </a:lnTo>
                  <a:lnTo>
                    <a:pt x="62" y="492"/>
                  </a:lnTo>
                  <a:lnTo>
                    <a:pt x="62" y="492"/>
                  </a:lnTo>
                  <a:close/>
                  <a:moveTo>
                    <a:pt x="62" y="492"/>
                  </a:moveTo>
                  <a:lnTo>
                    <a:pt x="62" y="492"/>
                  </a:lnTo>
                  <a:lnTo>
                    <a:pt x="62" y="492"/>
                  </a:lnTo>
                  <a:lnTo>
                    <a:pt x="62" y="492"/>
                  </a:lnTo>
                  <a:lnTo>
                    <a:pt x="62" y="492"/>
                  </a:lnTo>
                  <a:close/>
                  <a:moveTo>
                    <a:pt x="31" y="492"/>
                  </a:moveTo>
                  <a:lnTo>
                    <a:pt x="31" y="492"/>
                  </a:lnTo>
                  <a:lnTo>
                    <a:pt x="31" y="492"/>
                  </a:lnTo>
                  <a:lnTo>
                    <a:pt x="31" y="492"/>
                  </a:lnTo>
                  <a:lnTo>
                    <a:pt x="31" y="492"/>
                  </a:lnTo>
                  <a:close/>
                  <a:moveTo>
                    <a:pt x="31" y="462"/>
                  </a:moveTo>
                  <a:lnTo>
                    <a:pt x="31" y="462"/>
                  </a:lnTo>
                  <a:lnTo>
                    <a:pt x="31" y="492"/>
                  </a:lnTo>
                  <a:lnTo>
                    <a:pt x="31" y="492"/>
                  </a:lnTo>
                  <a:lnTo>
                    <a:pt x="31" y="462"/>
                  </a:lnTo>
                  <a:close/>
                  <a:moveTo>
                    <a:pt x="0" y="462"/>
                  </a:moveTo>
                  <a:lnTo>
                    <a:pt x="0" y="462"/>
                  </a:lnTo>
                  <a:lnTo>
                    <a:pt x="31" y="462"/>
                  </a:lnTo>
                  <a:lnTo>
                    <a:pt x="31" y="462"/>
                  </a:lnTo>
                  <a:lnTo>
                    <a:pt x="0" y="462"/>
                  </a:lnTo>
                  <a:close/>
                  <a:moveTo>
                    <a:pt x="0" y="462"/>
                  </a:moveTo>
                  <a:lnTo>
                    <a:pt x="0" y="462"/>
                  </a:lnTo>
                  <a:lnTo>
                    <a:pt x="0" y="462"/>
                  </a:lnTo>
                  <a:lnTo>
                    <a:pt x="0" y="462"/>
                  </a:lnTo>
                  <a:lnTo>
                    <a:pt x="0" y="462"/>
                  </a:lnTo>
                  <a:close/>
                  <a:moveTo>
                    <a:pt x="2213" y="1"/>
                  </a:moveTo>
                  <a:lnTo>
                    <a:pt x="2213" y="1"/>
                  </a:lnTo>
                  <a:lnTo>
                    <a:pt x="2213" y="1"/>
                  </a:lnTo>
                  <a:lnTo>
                    <a:pt x="1905" y="247"/>
                  </a:lnTo>
                  <a:lnTo>
                    <a:pt x="1721" y="339"/>
                  </a:lnTo>
                  <a:lnTo>
                    <a:pt x="1537" y="431"/>
                  </a:lnTo>
                  <a:lnTo>
                    <a:pt x="1352" y="492"/>
                  </a:lnTo>
                  <a:lnTo>
                    <a:pt x="1137" y="554"/>
                  </a:lnTo>
                  <a:lnTo>
                    <a:pt x="953" y="585"/>
                  </a:lnTo>
                  <a:lnTo>
                    <a:pt x="738" y="585"/>
                  </a:lnTo>
                  <a:lnTo>
                    <a:pt x="738" y="585"/>
                  </a:lnTo>
                  <a:lnTo>
                    <a:pt x="738" y="585"/>
                  </a:lnTo>
                  <a:lnTo>
                    <a:pt x="738" y="585"/>
                  </a:lnTo>
                  <a:lnTo>
                    <a:pt x="953" y="585"/>
                  </a:lnTo>
                  <a:lnTo>
                    <a:pt x="1137" y="554"/>
                  </a:lnTo>
                  <a:lnTo>
                    <a:pt x="1352" y="492"/>
                  </a:lnTo>
                  <a:lnTo>
                    <a:pt x="1537" y="431"/>
                  </a:lnTo>
                  <a:lnTo>
                    <a:pt x="1721" y="339"/>
                  </a:lnTo>
                  <a:lnTo>
                    <a:pt x="1905" y="247"/>
                  </a:lnTo>
                  <a:lnTo>
                    <a:pt x="2213" y="1"/>
                  </a:lnTo>
                  <a:close/>
                </a:path>
              </a:pathLst>
            </a:custGeom>
            <a:solidFill>
              <a:srgbClr val="3B72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3469282" y="373155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3466134" y="3731556"/>
              <a:ext cx="3253" cy="105"/>
            </a:xfrm>
            <a:custGeom>
              <a:rect b="b" l="l" r="r" t="t"/>
              <a:pathLst>
                <a:path extrusionOk="0" fill="none" h="1" w="31">
                  <a:moveTo>
                    <a:pt x="0" y="1"/>
                  </a:moveTo>
                  <a:lnTo>
                    <a:pt x="0" y="1"/>
                  </a:lnTo>
                  <a:lnTo>
                    <a:pt x="31" y="1"/>
                  </a:lnTo>
                  <a:lnTo>
                    <a:pt x="31"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3466134" y="3731556"/>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3462881" y="3731556"/>
              <a:ext cx="3358" cy="105"/>
            </a:xfrm>
            <a:custGeom>
              <a:rect b="b" l="l" r="r" t="t"/>
              <a:pathLst>
                <a:path extrusionOk="0" fill="none" h="1" w="32">
                  <a:moveTo>
                    <a:pt x="0" y="1"/>
                  </a:moveTo>
                  <a:lnTo>
                    <a:pt x="0" y="1"/>
                  </a:lnTo>
                  <a:lnTo>
                    <a:pt x="31" y="1"/>
                  </a:lnTo>
                  <a:lnTo>
                    <a:pt x="31"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3462881" y="3731556"/>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3459629" y="3731556"/>
              <a:ext cx="3358" cy="105"/>
            </a:xfrm>
            <a:custGeom>
              <a:rect b="b" l="l" r="r" t="t"/>
              <a:pathLst>
                <a:path extrusionOk="0" fill="none" h="1" w="32">
                  <a:moveTo>
                    <a:pt x="1" y="1"/>
                  </a:moveTo>
                  <a:lnTo>
                    <a:pt x="1" y="1"/>
                  </a:lnTo>
                  <a:lnTo>
                    <a:pt x="31" y="1"/>
                  </a:lnTo>
                  <a:lnTo>
                    <a:pt x="3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3459629" y="373155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3414510" y="3721903"/>
              <a:ext cx="45223" cy="9758"/>
            </a:xfrm>
            <a:custGeom>
              <a:rect b="b" l="l" r="r" t="t"/>
              <a:pathLst>
                <a:path extrusionOk="0" fill="none" h="93" w="431">
                  <a:moveTo>
                    <a:pt x="1" y="0"/>
                  </a:moveTo>
                  <a:lnTo>
                    <a:pt x="1" y="0"/>
                  </a:lnTo>
                  <a:lnTo>
                    <a:pt x="216" y="62"/>
                  </a:lnTo>
                  <a:lnTo>
                    <a:pt x="431" y="93"/>
                  </a:lnTo>
                  <a:lnTo>
                    <a:pt x="431" y="93"/>
                  </a:lnTo>
                  <a:lnTo>
                    <a:pt x="216" y="62"/>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3411258" y="3721903"/>
              <a:ext cx="3358" cy="105"/>
            </a:xfrm>
            <a:custGeom>
              <a:rect b="b" l="l" r="r" t="t"/>
              <a:pathLst>
                <a:path extrusionOk="0" fill="none" h="1" w="32">
                  <a:moveTo>
                    <a:pt x="1" y="0"/>
                  </a:moveTo>
                  <a:lnTo>
                    <a:pt x="1" y="0"/>
                  </a:lnTo>
                  <a:lnTo>
                    <a:pt x="32" y="0"/>
                  </a:lnTo>
                  <a:lnTo>
                    <a:pt x="32"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3411258" y="3721903"/>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3411258" y="3721903"/>
              <a:ext cx="105" cy="10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3408110" y="3721903"/>
              <a:ext cx="105" cy="105"/>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3408110" y="3718650"/>
              <a:ext cx="105" cy="3358"/>
            </a:xfrm>
            <a:custGeom>
              <a:rect b="b" l="l" r="r" t="t"/>
              <a:pathLst>
                <a:path extrusionOk="0" fill="none" h="32" w="1">
                  <a:moveTo>
                    <a:pt x="0" y="1"/>
                  </a:moveTo>
                  <a:lnTo>
                    <a:pt x="0" y="1"/>
                  </a:lnTo>
                  <a:lnTo>
                    <a:pt x="0" y="31"/>
                  </a:lnTo>
                  <a:lnTo>
                    <a:pt x="0" y="3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3404857" y="3718650"/>
              <a:ext cx="3358" cy="105"/>
            </a:xfrm>
            <a:custGeom>
              <a:rect b="b" l="l" r="r" t="t"/>
              <a:pathLst>
                <a:path extrusionOk="0" fill="none" h="1" w="32">
                  <a:moveTo>
                    <a:pt x="0" y="1"/>
                  </a:moveTo>
                  <a:lnTo>
                    <a:pt x="0" y="1"/>
                  </a:lnTo>
                  <a:lnTo>
                    <a:pt x="31" y="1"/>
                  </a:lnTo>
                  <a:lnTo>
                    <a:pt x="31"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3404857" y="3718650"/>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482188" y="3670280"/>
              <a:ext cx="154869" cy="61381"/>
            </a:xfrm>
            <a:custGeom>
              <a:rect b="b" l="l" r="r" t="t"/>
              <a:pathLst>
                <a:path extrusionOk="0" fill="none" h="585" w="1476">
                  <a:moveTo>
                    <a:pt x="1476" y="1"/>
                  </a:moveTo>
                  <a:lnTo>
                    <a:pt x="1476" y="1"/>
                  </a:lnTo>
                  <a:lnTo>
                    <a:pt x="1476" y="1"/>
                  </a:lnTo>
                  <a:lnTo>
                    <a:pt x="1168" y="247"/>
                  </a:lnTo>
                  <a:lnTo>
                    <a:pt x="984" y="339"/>
                  </a:lnTo>
                  <a:lnTo>
                    <a:pt x="800" y="431"/>
                  </a:lnTo>
                  <a:lnTo>
                    <a:pt x="615" y="492"/>
                  </a:lnTo>
                  <a:lnTo>
                    <a:pt x="400" y="554"/>
                  </a:lnTo>
                  <a:lnTo>
                    <a:pt x="216" y="585"/>
                  </a:lnTo>
                  <a:lnTo>
                    <a:pt x="1" y="585"/>
                  </a:lnTo>
                  <a:lnTo>
                    <a:pt x="1" y="585"/>
                  </a:lnTo>
                  <a:lnTo>
                    <a:pt x="1" y="585"/>
                  </a:lnTo>
                  <a:lnTo>
                    <a:pt x="1" y="585"/>
                  </a:lnTo>
                  <a:lnTo>
                    <a:pt x="216" y="585"/>
                  </a:lnTo>
                  <a:lnTo>
                    <a:pt x="400" y="554"/>
                  </a:lnTo>
                  <a:lnTo>
                    <a:pt x="615" y="492"/>
                  </a:lnTo>
                  <a:lnTo>
                    <a:pt x="800" y="431"/>
                  </a:lnTo>
                  <a:lnTo>
                    <a:pt x="984" y="339"/>
                  </a:lnTo>
                  <a:lnTo>
                    <a:pt x="1168" y="247"/>
                  </a:lnTo>
                  <a:lnTo>
                    <a:pt x="147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3391951" y="3360856"/>
              <a:ext cx="316034" cy="370805"/>
            </a:xfrm>
            <a:custGeom>
              <a:rect b="b" l="l" r="r" t="t"/>
              <a:pathLst>
                <a:path extrusionOk="0" h="3534" w="3012">
                  <a:moveTo>
                    <a:pt x="2028" y="0"/>
                  </a:moveTo>
                  <a:lnTo>
                    <a:pt x="2243" y="307"/>
                  </a:lnTo>
                  <a:lnTo>
                    <a:pt x="2397" y="645"/>
                  </a:lnTo>
                  <a:lnTo>
                    <a:pt x="2520" y="9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246" y="3411"/>
                  </a:lnTo>
                  <a:lnTo>
                    <a:pt x="0" y="3380"/>
                  </a:lnTo>
                  <a:lnTo>
                    <a:pt x="0" y="3380"/>
                  </a:lnTo>
                  <a:lnTo>
                    <a:pt x="123" y="3411"/>
                  </a:lnTo>
                  <a:lnTo>
                    <a:pt x="154" y="3411"/>
                  </a:lnTo>
                  <a:lnTo>
                    <a:pt x="154" y="3441"/>
                  </a:lnTo>
                  <a:lnTo>
                    <a:pt x="216" y="3441"/>
                  </a:lnTo>
                  <a:lnTo>
                    <a:pt x="431" y="3503"/>
                  </a:lnTo>
                  <a:lnTo>
                    <a:pt x="646" y="3534"/>
                  </a:lnTo>
                  <a:lnTo>
                    <a:pt x="1076" y="3534"/>
                  </a:lnTo>
                  <a:lnTo>
                    <a:pt x="1260" y="3503"/>
                  </a:lnTo>
                  <a:lnTo>
                    <a:pt x="1475" y="3441"/>
                  </a:lnTo>
                  <a:lnTo>
                    <a:pt x="1660" y="3380"/>
                  </a:lnTo>
                  <a:lnTo>
                    <a:pt x="1844" y="3288"/>
                  </a:lnTo>
                  <a:lnTo>
                    <a:pt x="2028" y="3196"/>
                  </a:lnTo>
                  <a:lnTo>
                    <a:pt x="2336" y="2950"/>
                  </a:lnTo>
                  <a:lnTo>
                    <a:pt x="2551" y="2735"/>
                  </a:lnTo>
                  <a:lnTo>
                    <a:pt x="2704" y="2458"/>
                  </a:lnTo>
                  <a:lnTo>
                    <a:pt x="2858" y="2182"/>
                  </a:lnTo>
                  <a:lnTo>
                    <a:pt x="2950" y="1844"/>
                  </a:lnTo>
                  <a:lnTo>
                    <a:pt x="2981" y="1629"/>
                  </a:lnTo>
                  <a:lnTo>
                    <a:pt x="3012" y="1383"/>
                  </a:lnTo>
                  <a:lnTo>
                    <a:pt x="3012" y="1352"/>
                  </a:lnTo>
                  <a:lnTo>
                    <a:pt x="2858" y="953"/>
                  </a:lnTo>
                  <a:lnTo>
                    <a:pt x="2704" y="707"/>
                  </a:lnTo>
                  <a:lnTo>
                    <a:pt x="2520" y="461"/>
                  </a:lnTo>
                  <a:lnTo>
                    <a:pt x="2274" y="215"/>
                  </a:lnTo>
                  <a:lnTo>
                    <a:pt x="2028" y="0"/>
                  </a:lnTo>
                  <a:close/>
                </a:path>
              </a:pathLst>
            </a:custGeom>
            <a:solidFill>
              <a:srgbClr val="1F21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3391951" y="3360856"/>
              <a:ext cx="316034" cy="370805"/>
            </a:xfrm>
            <a:custGeom>
              <a:rect b="b" l="l" r="r" t="t"/>
              <a:pathLst>
                <a:path extrusionOk="0" fill="none" h="3534" w="3012">
                  <a:moveTo>
                    <a:pt x="2028" y="0"/>
                  </a:moveTo>
                  <a:lnTo>
                    <a:pt x="2028" y="0"/>
                  </a:lnTo>
                  <a:lnTo>
                    <a:pt x="2243" y="307"/>
                  </a:lnTo>
                  <a:lnTo>
                    <a:pt x="2397" y="645"/>
                  </a:lnTo>
                  <a:lnTo>
                    <a:pt x="2520" y="983"/>
                  </a:lnTo>
                  <a:lnTo>
                    <a:pt x="2551" y="13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492" y="3441"/>
                  </a:lnTo>
                  <a:lnTo>
                    <a:pt x="246" y="3411"/>
                  </a:lnTo>
                  <a:lnTo>
                    <a:pt x="0" y="3380"/>
                  </a:lnTo>
                  <a:lnTo>
                    <a:pt x="0" y="3380"/>
                  </a:lnTo>
                  <a:lnTo>
                    <a:pt x="123" y="3411"/>
                  </a:lnTo>
                  <a:lnTo>
                    <a:pt x="123" y="3411"/>
                  </a:lnTo>
                  <a:lnTo>
                    <a:pt x="123" y="3411"/>
                  </a:lnTo>
                  <a:lnTo>
                    <a:pt x="123" y="3411"/>
                  </a:lnTo>
                  <a:lnTo>
                    <a:pt x="123" y="3411"/>
                  </a:lnTo>
                  <a:lnTo>
                    <a:pt x="123" y="3411"/>
                  </a:lnTo>
                  <a:lnTo>
                    <a:pt x="154" y="3411"/>
                  </a:lnTo>
                  <a:lnTo>
                    <a:pt x="154" y="3411"/>
                  </a:lnTo>
                  <a:lnTo>
                    <a:pt x="154" y="3411"/>
                  </a:lnTo>
                  <a:lnTo>
                    <a:pt x="154" y="3411"/>
                  </a:lnTo>
                  <a:lnTo>
                    <a:pt x="154" y="3441"/>
                  </a:lnTo>
                  <a:lnTo>
                    <a:pt x="154" y="3441"/>
                  </a:lnTo>
                  <a:lnTo>
                    <a:pt x="154" y="3441"/>
                  </a:lnTo>
                  <a:lnTo>
                    <a:pt x="154" y="3441"/>
                  </a:lnTo>
                  <a:lnTo>
                    <a:pt x="154" y="3441"/>
                  </a:lnTo>
                  <a:lnTo>
                    <a:pt x="154" y="3441"/>
                  </a:lnTo>
                  <a:lnTo>
                    <a:pt x="185" y="3441"/>
                  </a:lnTo>
                  <a:lnTo>
                    <a:pt x="185" y="3441"/>
                  </a:lnTo>
                  <a:lnTo>
                    <a:pt x="185" y="3441"/>
                  </a:lnTo>
                  <a:lnTo>
                    <a:pt x="185" y="3441"/>
                  </a:lnTo>
                  <a:lnTo>
                    <a:pt x="185" y="3441"/>
                  </a:lnTo>
                  <a:lnTo>
                    <a:pt x="185" y="3441"/>
                  </a:lnTo>
                  <a:lnTo>
                    <a:pt x="185" y="3441"/>
                  </a:lnTo>
                  <a:lnTo>
                    <a:pt x="185" y="3441"/>
                  </a:lnTo>
                  <a:lnTo>
                    <a:pt x="185" y="3441"/>
                  </a:lnTo>
                  <a:lnTo>
                    <a:pt x="185" y="3441"/>
                  </a:lnTo>
                  <a:lnTo>
                    <a:pt x="216" y="3441"/>
                  </a:lnTo>
                  <a:lnTo>
                    <a:pt x="216" y="3441"/>
                  </a:lnTo>
                  <a:lnTo>
                    <a:pt x="216" y="3441"/>
                  </a:lnTo>
                  <a:lnTo>
                    <a:pt x="216" y="3441"/>
                  </a:lnTo>
                  <a:lnTo>
                    <a:pt x="431" y="3503"/>
                  </a:lnTo>
                  <a:lnTo>
                    <a:pt x="646" y="3534"/>
                  </a:lnTo>
                  <a:lnTo>
                    <a:pt x="646" y="3534"/>
                  </a:lnTo>
                  <a:lnTo>
                    <a:pt x="646" y="3534"/>
                  </a:lnTo>
                  <a:lnTo>
                    <a:pt x="646" y="3534"/>
                  </a:lnTo>
                  <a:lnTo>
                    <a:pt x="646" y="3534"/>
                  </a:lnTo>
                  <a:lnTo>
                    <a:pt x="646" y="3534"/>
                  </a:lnTo>
                  <a:lnTo>
                    <a:pt x="646" y="3534"/>
                  </a:lnTo>
                  <a:lnTo>
                    <a:pt x="646" y="3534"/>
                  </a:lnTo>
                  <a:lnTo>
                    <a:pt x="676" y="3534"/>
                  </a:lnTo>
                  <a:lnTo>
                    <a:pt x="676" y="3534"/>
                  </a:lnTo>
                  <a:lnTo>
                    <a:pt x="676" y="3534"/>
                  </a:lnTo>
                  <a:lnTo>
                    <a:pt x="676" y="3534"/>
                  </a:lnTo>
                  <a:lnTo>
                    <a:pt x="676" y="3534"/>
                  </a:lnTo>
                  <a:lnTo>
                    <a:pt x="676" y="3534"/>
                  </a:lnTo>
                  <a:lnTo>
                    <a:pt x="676" y="3534"/>
                  </a:lnTo>
                  <a:lnTo>
                    <a:pt x="676" y="3534"/>
                  </a:lnTo>
                  <a:lnTo>
                    <a:pt x="707" y="3534"/>
                  </a:lnTo>
                  <a:lnTo>
                    <a:pt x="707" y="3534"/>
                  </a:lnTo>
                  <a:lnTo>
                    <a:pt x="707" y="3534"/>
                  </a:lnTo>
                  <a:lnTo>
                    <a:pt x="707" y="3534"/>
                  </a:lnTo>
                  <a:lnTo>
                    <a:pt x="707" y="3534"/>
                  </a:lnTo>
                  <a:lnTo>
                    <a:pt x="707" y="3534"/>
                  </a:lnTo>
                  <a:lnTo>
                    <a:pt x="707" y="3534"/>
                  </a:lnTo>
                  <a:lnTo>
                    <a:pt x="707" y="3534"/>
                  </a:lnTo>
                  <a:lnTo>
                    <a:pt x="738" y="3534"/>
                  </a:lnTo>
                  <a:lnTo>
                    <a:pt x="738" y="3534"/>
                  </a:lnTo>
                  <a:lnTo>
                    <a:pt x="738" y="3534"/>
                  </a:lnTo>
                  <a:lnTo>
                    <a:pt x="738" y="3534"/>
                  </a:lnTo>
                  <a:lnTo>
                    <a:pt x="738" y="3534"/>
                  </a:lnTo>
                  <a:lnTo>
                    <a:pt x="738" y="3534"/>
                  </a:lnTo>
                  <a:lnTo>
                    <a:pt x="861" y="3534"/>
                  </a:lnTo>
                  <a:lnTo>
                    <a:pt x="861" y="3534"/>
                  </a:lnTo>
                  <a:lnTo>
                    <a:pt x="1076" y="3534"/>
                  </a:lnTo>
                  <a:lnTo>
                    <a:pt x="1260" y="3503"/>
                  </a:lnTo>
                  <a:lnTo>
                    <a:pt x="1475" y="3441"/>
                  </a:lnTo>
                  <a:lnTo>
                    <a:pt x="1660" y="3380"/>
                  </a:lnTo>
                  <a:lnTo>
                    <a:pt x="1844" y="3288"/>
                  </a:lnTo>
                  <a:lnTo>
                    <a:pt x="2028" y="3196"/>
                  </a:lnTo>
                  <a:lnTo>
                    <a:pt x="2336" y="2950"/>
                  </a:lnTo>
                  <a:lnTo>
                    <a:pt x="2336" y="2950"/>
                  </a:lnTo>
                  <a:lnTo>
                    <a:pt x="2551" y="2735"/>
                  </a:lnTo>
                  <a:lnTo>
                    <a:pt x="2704" y="2458"/>
                  </a:lnTo>
                  <a:lnTo>
                    <a:pt x="2704" y="2458"/>
                  </a:lnTo>
                  <a:lnTo>
                    <a:pt x="2858" y="2182"/>
                  </a:lnTo>
                  <a:lnTo>
                    <a:pt x="2950" y="1844"/>
                  </a:lnTo>
                  <a:lnTo>
                    <a:pt x="2950" y="1844"/>
                  </a:lnTo>
                  <a:lnTo>
                    <a:pt x="2981" y="1629"/>
                  </a:lnTo>
                  <a:lnTo>
                    <a:pt x="3012" y="1383"/>
                  </a:lnTo>
                  <a:lnTo>
                    <a:pt x="3012" y="1383"/>
                  </a:lnTo>
                  <a:lnTo>
                    <a:pt x="3012" y="1352"/>
                  </a:lnTo>
                  <a:lnTo>
                    <a:pt x="3012" y="1352"/>
                  </a:lnTo>
                  <a:lnTo>
                    <a:pt x="2858" y="953"/>
                  </a:lnTo>
                  <a:lnTo>
                    <a:pt x="2858" y="953"/>
                  </a:lnTo>
                  <a:lnTo>
                    <a:pt x="2858" y="953"/>
                  </a:lnTo>
                  <a:lnTo>
                    <a:pt x="2858" y="953"/>
                  </a:lnTo>
                  <a:lnTo>
                    <a:pt x="2704" y="707"/>
                  </a:lnTo>
                  <a:lnTo>
                    <a:pt x="2520" y="461"/>
                  </a:lnTo>
                  <a:lnTo>
                    <a:pt x="2274" y="215"/>
                  </a:lnTo>
                  <a:lnTo>
                    <a:pt x="202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3337180" y="3364004"/>
              <a:ext cx="286970" cy="283822"/>
            </a:xfrm>
            <a:custGeom>
              <a:rect b="b" l="l" r="r" t="t"/>
              <a:pathLst>
                <a:path extrusionOk="0" h="2705" w="2735">
                  <a:moveTo>
                    <a:pt x="1383" y="216"/>
                  </a:moveTo>
                  <a:lnTo>
                    <a:pt x="1598" y="247"/>
                  </a:lnTo>
                  <a:lnTo>
                    <a:pt x="1813" y="308"/>
                  </a:lnTo>
                  <a:lnTo>
                    <a:pt x="1997" y="431"/>
                  </a:lnTo>
                  <a:lnTo>
                    <a:pt x="2151" y="554"/>
                  </a:lnTo>
                  <a:lnTo>
                    <a:pt x="2305" y="738"/>
                  </a:lnTo>
                  <a:lnTo>
                    <a:pt x="2397" y="923"/>
                  </a:lnTo>
                  <a:lnTo>
                    <a:pt x="2458" y="1138"/>
                  </a:lnTo>
                  <a:lnTo>
                    <a:pt x="2489" y="1353"/>
                  </a:lnTo>
                  <a:lnTo>
                    <a:pt x="2458" y="1568"/>
                  </a:lnTo>
                  <a:lnTo>
                    <a:pt x="2397" y="1783"/>
                  </a:lnTo>
                  <a:lnTo>
                    <a:pt x="2305" y="1967"/>
                  </a:lnTo>
                  <a:lnTo>
                    <a:pt x="2151" y="2152"/>
                  </a:lnTo>
                  <a:lnTo>
                    <a:pt x="1997" y="2274"/>
                  </a:lnTo>
                  <a:lnTo>
                    <a:pt x="1813" y="2397"/>
                  </a:lnTo>
                  <a:lnTo>
                    <a:pt x="1598" y="2459"/>
                  </a:lnTo>
                  <a:lnTo>
                    <a:pt x="1137" y="2459"/>
                  </a:lnTo>
                  <a:lnTo>
                    <a:pt x="922" y="2397"/>
                  </a:lnTo>
                  <a:lnTo>
                    <a:pt x="738" y="2274"/>
                  </a:lnTo>
                  <a:lnTo>
                    <a:pt x="584" y="2152"/>
                  </a:lnTo>
                  <a:lnTo>
                    <a:pt x="430" y="1967"/>
                  </a:lnTo>
                  <a:lnTo>
                    <a:pt x="338" y="1783"/>
                  </a:lnTo>
                  <a:lnTo>
                    <a:pt x="277" y="1568"/>
                  </a:lnTo>
                  <a:lnTo>
                    <a:pt x="246" y="1353"/>
                  </a:lnTo>
                  <a:lnTo>
                    <a:pt x="277" y="1138"/>
                  </a:lnTo>
                  <a:lnTo>
                    <a:pt x="338" y="923"/>
                  </a:lnTo>
                  <a:lnTo>
                    <a:pt x="430" y="738"/>
                  </a:lnTo>
                  <a:lnTo>
                    <a:pt x="584" y="554"/>
                  </a:lnTo>
                  <a:lnTo>
                    <a:pt x="738" y="431"/>
                  </a:lnTo>
                  <a:lnTo>
                    <a:pt x="922" y="308"/>
                  </a:lnTo>
                  <a:lnTo>
                    <a:pt x="1137" y="247"/>
                  </a:lnTo>
                  <a:lnTo>
                    <a:pt x="1383" y="216"/>
                  </a:lnTo>
                  <a:close/>
                  <a:moveTo>
                    <a:pt x="1383" y="1"/>
                  </a:moveTo>
                  <a:lnTo>
                    <a:pt x="1106" y="31"/>
                  </a:lnTo>
                  <a:lnTo>
                    <a:pt x="830" y="93"/>
                  </a:lnTo>
                  <a:lnTo>
                    <a:pt x="615" y="216"/>
                  </a:lnTo>
                  <a:lnTo>
                    <a:pt x="400" y="400"/>
                  </a:lnTo>
                  <a:lnTo>
                    <a:pt x="246" y="585"/>
                  </a:lnTo>
                  <a:lnTo>
                    <a:pt x="123" y="830"/>
                  </a:lnTo>
                  <a:lnTo>
                    <a:pt x="31" y="1076"/>
                  </a:lnTo>
                  <a:lnTo>
                    <a:pt x="0" y="1353"/>
                  </a:lnTo>
                  <a:lnTo>
                    <a:pt x="31" y="1629"/>
                  </a:lnTo>
                  <a:lnTo>
                    <a:pt x="123" y="1875"/>
                  </a:lnTo>
                  <a:lnTo>
                    <a:pt x="246" y="2121"/>
                  </a:lnTo>
                  <a:lnTo>
                    <a:pt x="400" y="2305"/>
                  </a:lnTo>
                  <a:lnTo>
                    <a:pt x="615" y="2490"/>
                  </a:lnTo>
                  <a:lnTo>
                    <a:pt x="830" y="2612"/>
                  </a:lnTo>
                  <a:lnTo>
                    <a:pt x="1106" y="2674"/>
                  </a:lnTo>
                  <a:lnTo>
                    <a:pt x="1383" y="2705"/>
                  </a:lnTo>
                  <a:lnTo>
                    <a:pt x="1659" y="2674"/>
                  </a:lnTo>
                  <a:lnTo>
                    <a:pt x="1905" y="2612"/>
                  </a:lnTo>
                  <a:lnTo>
                    <a:pt x="2120" y="2490"/>
                  </a:lnTo>
                  <a:lnTo>
                    <a:pt x="2335" y="2305"/>
                  </a:lnTo>
                  <a:lnTo>
                    <a:pt x="2489" y="2121"/>
                  </a:lnTo>
                  <a:lnTo>
                    <a:pt x="2612" y="1875"/>
                  </a:lnTo>
                  <a:lnTo>
                    <a:pt x="2704" y="1629"/>
                  </a:lnTo>
                  <a:lnTo>
                    <a:pt x="2735" y="1353"/>
                  </a:lnTo>
                  <a:lnTo>
                    <a:pt x="2704" y="1076"/>
                  </a:lnTo>
                  <a:lnTo>
                    <a:pt x="2612" y="830"/>
                  </a:lnTo>
                  <a:lnTo>
                    <a:pt x="2489" y="585"/>
                  </a:lnTo>
                  <a:lnTo>
                    <a:pt x="2335" y="400"/>
                  </a:lnTo>
                  <a:lnTo>
                    <a:pt x="2120" y="216"/>
                  </a:lnTo>
                  <a:lnTo>
                    <a:pt x="1905" y="93"/>
                  </a:lnTo>
                  <a:lnTo>
                    <a:pt x="1659" y="31"/>
                  </a:lnTo>
                  <a:lnTo>
                    <a:pt x="1383" y="1"/>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3337180" y="3364004"/>
              <a:ext cx="286970" cy="283822"/>
            </a:xfrm>
            <a:custGeom>
              <a:rect b="b" l="l" r="r" t="t"/>
              <a:pathLst>
                <a:path extrusionOk="0" fill="none" h="2705" w="2735">
                  <a:moveTo>
                    <a:pt x="2612" y="1353"/>
                  </a:moveTo>
                  <a:lnTo>
                    <a:pt x="2489" y="1353"/>
                  </a:lnTo>
                  <a:lnTo>
                    <a:pt x="2489" y="1353"/>
                  </a:lnTo>
                  <a:lnTo>
                    <a:pt x="2458" y="1568"/>
                  </a:lnTo>
                  <a:lnTo>
                    <a:pt x="2397" y="1783"/>
                  </a:lnTo>
                  <a:lnTo>
                    <a:pt x="2305" y="1967"/>
                  </a:lnTo>
                  <a:lnTo>
                    <a:pt x="2151" y="2152"/>
                  </a:lnTo>
                  <a:lnTo>
                    <a:pt x="2151" y="2152"/>
                  </a:lnTo>
                  <a:lnTo>
                    <a:pt x="1997" y="2274"/>
                  </a:lnTo>
                  <a:lnTo>
                    <a:pt x="1813" y="2397"/>
                  </a:lnTo>
                  <a:lnTo>
                    <a:pt x="1598" y="2459"/>
                  </a:lnTo>
                  <a:lnTo>
                    <a:pt x="1383" y="2459"/>
                  </a:lnTo>
                  <a:lnTo>
                    <a:pt x="1383" y="2459"/>
                  </a:lnTo>
                  <a:lnTo>
                    <a:pt x="1137" y="2459"/>
                  </a:lnTo>
                  <a:lnTo>
                    <a:pt x="922" y="2397"/>
                  </a:lnTo>
                  <a:lnTo>
                    <a:pt x="738" y="2274"/>
                  </a:lnTo>
                  <a:lnTo>
                    <a:pt x="584" y="2152"/>
                  </a:lnTo>
                  <a:lnTo>
                    <a:pt x="584" y="2152"/>
                  </a:lnTo>
                  <a:lnTo>
                    <a:pt x="430" y="1967"/>
                  </a:lnTo>
                  <a:lnTo>
                    <a:pt x="338" y="1783"/>
                  </a:lnTo>
                  <a:lnTo>
                    <a:pt x="277" y="1568"/>
                  </a:lnTo>
                  <a:lnTo>
                    <a:pt x="246" y="1353"/>
                  </a:lnTo>
                  <a:lnTo>
                    <a:pt x="246" y="1353"/>
                  </a:lnTo>
                  <a:lnTo>
                    <a:pt x="277" y="1138"/>
                  </a:lnTo>
                  <a:lnTo>
                    <a:pt x="338" y="923"/>
                  </a:lnTo>
                  <a:lnTo>
                    <a:pt x="430" y="738"/>
                  </a:lnTo>
                  <a:lnTo>
                    <a:pt x="584" y="554"/>
                  </a:lnTo>
                  <a:lnTo>
                    <a:pt x="584" y="554"/>
                  </a:lnTo>
                  <a:lnTo>
                    <a:pt x="738" y="431"/>
                  </a:lnTo>
                  <a:lnTo>
                    <a:pt x="922" y="308"/>
                  </a:lnTo>
                  <a:lnTo>
                    <a:pt x="1137" y="247"/>
                  </a:lnTo>
                  <a:lnTo>
                    <a:pt x="1383" y="216"/>
                  </a:lnTo>
                  <a:lnTo>
                    <a:pt x="1383" y="216"/>
                  </a:lnTo>
                  <a:lnTo>
                    <a:pt x="1598" y="247"/>
                  </a:lnTo>
                  <a:lnTo>
                    <a:pt x="1813" y="308"/>
                  </a:lnTo>
                  <a:lnTo>
                    <a:pt x="1997" y="431"/>
                  </a:lnTo>
                  <a:lnTo>
                    <a:pt x="2151" y="554"/>
                  </a:lnTo>
                  <a:lnTo>
                    <a:pt x="2151" y="554"/>
                  </a:lnTo>
                  <a:lnTo>
                    <a:pt x="2305" y="738"/>
                  </a:lnTo>
                  <a:lnTo>
                    <a:pt x="2397" y="923"/>
                  </a:lnTo>
                  <a:lnTo>
                    <a:pt x="2458" y="1138"/>
                  </a:lnTo>
                  <a:lnTo>
                    <a:pt x="2489" y="1353"/>
                  </a:lnTo>
                  <a:lnTo>
                    <a:pt x="2612" y="1353"/>
                  </a:lnTo>
                  <a:lnTo>
                    <a:pt x="2735" y="1353"/>
                  </a:lnTo>
                  <a:lnTo>
                    <a:pt x="2735" y="1353"/>
                  </a:lnTo>
                  <a:lnTo>
                    <a:pt x="2704" y="1076"/>
                  </a:lnTo>
                  <a:lnTo>
                    <a:pt x="2612" y="830"/>
                  </a:lnTo>
                  <a:lnTo>
                    <a:pt x="2489" y="585"/>
                  </a:lnTo>
                  <a:lnTo>
                    <a:pt x="2335" y="400"/>
                  </a:lnTo>
                  <a:lnTo>
                    <a:pt x="2120" y="216"/>
                  </a:lnTo>
                  <a:lnTo>
                    <a:pt x="1905" y="93"/>
                  </a:lnTo>
                  <a:lnTo>
                    <a:pt x="1659" y="31"/>
                  </a:lnTo>
                  <a:lnTo>
                    <a:pt x="1383" y="1"/>
                  </a:lnTo>
                  <a:lnTo>
                    <a:pt x="1383" y="1"/>
                  </a:lnTo>
                  <a:lnTo>
                    <a:pt x="1106" y="31"/>
                  </a:lnTo>
                  <a:lnTo>
                    <a:pt x="830" y="93"/>
                  </a:lnTo>
                  <a:lnTo>
                    <a:pt x="615" y="216"/>
                  </a:lnTo>
                  <a:lnTo>
                    <a:pt x="400" y="400"/>
                  </a:lnTo>
                  <a:lnTo>
                    <a:pt x="246" y="585"/>
                  </a:lnTo>
                  <a:lnTo>
                    <a:pt x="123" y="830"/>
                  </a:lnTo>
                  <a:lnTo>
                    <a:pt x="31" y="1076"/>
                  </a:lnTo>
                  <a:lnTo>
                    <a:pt x="0" y="1353"/>
                  </a:lnTo>
                  <a:lnTo>
                    <a:pt x="0" y="1353"/>
                  </a:lnTo>
                  <a:lnTo>
                    <a:pt x="31" y="1629"/>
                  </a:lnTo>
                  <a:lnTo>
                    <a:pt x="123" y="1875"/>
                  </a:lnTo>
                  <a:lnTo>
                    <a:pt x="246" y="2121"/>
                  </a:lnTo>
                  <a:lnTo>
                    <a:pt x="400" y="2305"/>
                  </a:lnTo>
                  <a:lnTo>
                    <a:pt x="615" y="2490"/>
                  </a:lnTo>
                  <a:lnTo>
                    <a:pt x="830" y="2612"/>
                  </a:lnTo>
                  <a:lnTo>
                    <a:pt x="1106" y="2674"/>
                  </a:lnTo>
                  <a:lnTo>
                    <a:pt x="1383" y="2705"/>
                  </a:lnTo>
                  <a:lnTo>
                    <a:pt x="1383" y="2705"/>
                  </a:lnTo>
                  <a:lnTo>
                    <a:pt x="1659" y="2674"/>
                  </a:lnTo>
                  <a:lnTo>
                    <a:pt x="1905" y="2612"/>
                  </a:lnTo>
                  <a:lnTo>
                    <a:pt x="2120" y="2490"/>
                  </a:lnTo>
                  <a:lnTo>
                    <a:pt x="2335" y="2305"/>
                  </a:lnTo>
                  <a:lnTo>
                    <a:pt x="2489" y="2121"/>
                  </a:lnTo>
                  <a:lnTo>
                    <a:pt x="2612" y="1875"/>
                  </a:lnTo>
                  <a:lnTo>
                    <a:pt x="2704" y="1629"/>
                  </a:lnTo>
                  <a:lnTo>
                    <a:pt x="2735" y="1353"/>
                  </a:lnTo>
                  <a:lnTo>
                    <a:pt x="2612" y="13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3414510" y="3438186"/>
              <a:ext cx="135563" cy="135458"/>
            </a:xfrm>
            <a:custGeom>
              <a:rect b="b" l="l" r="r" t="t"/>
              <a:pathLst>
                <a:path extrusionOk="0" h="1291" w="1292">
                  <a:moveTo>
                    <a:pt x="492" y="0"/>
                  </a:moveTo>
                  <a:lnTo>
                    <a:pt x="369"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369" y="1229"/>
                  </a:lnTo>
                  <a:lnTo>
                    <a:pt x="492" y="1260"/>
                  </a:lnTo>
                  <a:lnTo>
                    <a:pt x="646" y="1291"/>
                  </a:lnTo>
                  <a:lnTo>
                    <a:pt x="769" y="1260"/>
                  </a:lnTo>
                  <a:lnTo>
                    <a:pt x="892" y="1229"/>
                  </a:lnTo>
                  <a:lnTo>
                    <a:pt x="984" y="1168"/>
                  </a:lnTo>
                  <a:lnTo>
                    <a:pt x="1076" y="1107"/>
                  </a:lnTo>
                  <a:lnTo>
                    <a:pt x="1168" y="1014"/>
                  </a:lnTo>
                  <a:lnTo>
                    <a:pt x="1230" y="892"/>
                  </a:lnTo>
                  <a:lnTo>
                    <a:pt x="1260" y="769"/>
                  </a:lnTo>
                  <a:lnTo>
                    <a:pt x="1291" y="646"/>
                  </a:lnTo>
                  <a:lnTo>
                    <a:pt x="1260" y="523"/>
                  </a:lnTo>
                  <a:lnTo>
                    <a:pt x="1230" y="400"/>
                  </a:lnTo>
                  <a:lnTo>
                    <a:pt x="1168" y="277"/>
                  </a:lnTo>
                  <a:lnTo>
                    <a:pt x="1076" y="185"/>
                  </a:lnTo>
                  <a:lnTo>
                    <a:pt x="984" y="123"/>
                  </a:lnTo>
                  <a:lnTo>
                    <a:pt x="892" y="62"/>
                  </a:lnTo>
                  <a:lnTo>
                    <a:pt x="769" y="0"/>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3469282" y="3376909"/>
              <a:ext cx="22664" cy="258011"/>
            </a:xfrm>
            <a:custGeom>
              <a:rect b="b" l="l" r="r" t="t"/>
              <a:pathLst>
                <a:path extrusionOk="0" h="2459" w="216">
                  <a:moveTo>
                    <a:pt x="1" y="1"/>
                  </a:moveTo>
                  <a:lnTo>
                    <a:pt x="1" y="2459"/>
                  </a:lnTo>
                  <a:lnTo>
                    <a:pt x="216" y="2459"/>
                  </a:lnTo>
                  <a:lnTo>
                    <a:pt x="216" y="1"/>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3469282" y="3376909"/>
              <a:ext cx="22664" cy="258011"/>
            </a:xfrm>
            <a:custGeom>
              <a:rect b="b" l="l" r="r" t="t"/>
              <a:pathLst>
                <a:path extrusionOk="0" fill="none" h="2459" w="216">
                  <a:moveTo>
                    <a:pt x="1" y="1"/>
                  </a:moveTo>
                  <a:lnTo>
                    <a:pt x="1" y="2459"/>
                  </a:lnTo>
                  <a:lnTo>
                    <a:pt x="216" y="2459"/>
                  </a:lnTo>
                  <a:lnTo>
                    <a:pt x="216"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3350086" y="3492957"/>
              <a:ext cx="261158" cy="25916"/>
            </a:xfrm>
            <a:custGeom>
              <a:rect b="b" l="l" r="r" t="t"/>
              <a:pathLst>
                <a:path extrusionOk="0" h="247" w="2489">
                  <a:moveTo>
                    <a:pt x="0" y="1"/>
                  </a:moveTo>
                  <a:lnTo>
                    <a:pt x="0" y="247"/>
                  </a:lnTo>
                  <a:lnTo>
                    <a:pt x="2489" y="247"/>
                  </a:lnTo>
                  <a:lnTo>
                    <a:pt x="2489" y="1"/>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3350086" y="3492957"/>
              <a:ext cx="261158" cy="25916"/>
            </a:xfrm>
            <a:custGeom>
              <a:rect b="b" l="l" r="r" t="t"/>
              <a:pathLst>
                <a:path extrusionOk="0" fill="none" h="247" w="2489">
                  <a:moveTo>
                    <a:pt x="0" y="247"/>
                  </a:moveTo>
                  <a:lnTo>
                    <a:pt x="2489" y="247"/>
                  </a:lnTo>
                  <a:lnTo>
                    <a:pt x="2489" y="1"/>
                  </a:lnTo>
                  <a:lnTo>
                    <a:pt x="0" y="1"/>
                  </a:lnTo>
                  <a:lnTo>
                    <a:pt x="0" y="24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3379046" y="3402721"/>
              <a:ext cx="199987" cy="203240"/>
            </a:xfrm>
            <a:custGeom>
              <a:rect b="b" l="l" r="r" t="t"/>
              <a:pathLst>
                <a:path extrusionOk="0" h="1937" w="1906">
                  <a:moveTo>
                    <a:pt x="1752" y="0"/>
                  </a:moveTo>
                  <a:lnTo>
                    <a:pt x="1" y="1752"/>
                  </a:lnTo>
                  <a:lnTo>
                    <a:pt x="154" y="1936"/>
                  </a:lnTo>
                  <a:lnTo>
                    <a:pt x="1906" y="185"/>
                  </a:lnTo>
                  <a:lnTo>
                    <a:pt x="1752" y="0"/>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3379046" y="3402721"/>
              <a:ext cx="199987" cy="203240"/>
            </a:xfrm>
            <a:custGeom>
              <a:rect b="b" l="l" r="r" t="t"/>
              <a:pathLst>
                <a:path extrusionOk="0" fill="none" h="1937" w="1906">
                  <a:moveTo>
                    <a:pt x="154" y="1936"/>
                  </a:moveTo>
                  <a:lnTo>
                    <a:pt x="1906" y="185"/>
                  </a:lnTo>
                  <a:lnTo>
                    <a:pt x="1752" y="0"/>
                  </a:lnTo>
                  <a:lnTo>
                    <a:pt x="1" y="1752"/>
                  </a:lnTo>
                  <a:lnTo>
                    <a:pt x="154" y="19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3379046" y="3405974"/>
              <a:ext cx="203240" cy="199987"/>
            </a:xfrm>
            <a:custGeom>
              <a:rect b="b" l="l" r="r" t="t"/>
              <a:pathLst>
                <a:path extrusionOk="0" h="1906" w="1937">
                  <a:moveTo>
                    <a:pt x="185" y="0"/>
                  </a:moveTo>
                  <a:lnTo>
                    <a:pt x="1" y="154"/>
                  </a:lnTo>
                  <a:lnTo>
                    <a:pt x="1752" y="1905"/>
                  </a:lnTo>
                  <a:lnTo>
                    <a:pt x="1936" y="1752"/>
                  </a:lnTo>
                  <a:lnTo>
                    <a:pt x="185" y="0"/>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3379046" y="3405974"/>
              <a:ext cx="203240" cy="199987"/>
            </a:xfrm>
            <a:custGeom>
              <a:rect b="b" l="l" r="r" t="t"/>
              <a:pathLst>
                <a:path extrusionOk="0" fill="none" h="1906" w="1937">
                  <a:moveTo>
                    <a:pt x="1" y="154"/>
                  </a:moveTo>
                  <a:lnTo>
                    <a:pt x="1752" y="1905"/>
                  </a:lnTo>
                  <a:lnTo>
                    <a:pt x="1936" y="1752"/>
                  </a:lnTo>
                  <a:lnTo>
                    <a:pt x="185" y="0"/>
                  </a:lnTo>
                  <a:lnTo>
                    <a:pt x="1" y="15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3366140" y="3405974"/>
              <a:ext cx="258011" cy="241852"/>
            </a:xfrm>
            <a:custGeom>
              <a:rect b="b" l="l" r="r" t="t"/>
              <a:pathLst>
                <a:path extrusionOk="0" h="2305" w="2459">
                  <a:moveTo>
                    <a:pt x="2059" y="0"/>
                  </a:moveTo>
                  <a:lnTo>
                    <a:pt x="2182" y="185"/>
                  </a:lnTo>
                  <a:lnTo>
                    <a:pt x="2244" y="369"/>
                  </a:lnTo>
                  <a:lnTo>
                    <a:pt x="2305" y="584"/>
                  </a:lnTo>
                  <a:lnTo>
                    <a:pt x="2336" y="799"/>
                  </a:lnTo>
                  <a:lnTo>
                    <a:pt x="2336" y="830"/>
                  </a:lnTo>
                  <a:lnTo>
                    <a:pt x="2336" y="953"/>
                  </a:lnTo>
                  <a:lnTo>
                    <a:pt x="2336" y="1076"/>
                  </a:lnTo>
                  <a:lnTo>
                    <a:pt x="2305" y="1076"/>
                  </a:lnTo>
                  <a:lnTo>
                    <a:pt x="2244" y="1229"/>
                  </a:lnTo>
                  <a:lnTo>
                    <a:pt x="2182" y="1414"/>
                  </a:lnTo>
                  <a:lnTo>
                    <a:pt x="2090" y="1567"/>
                  </a:lnTo>
                  <a:lnTo>
                    <a:pt x="1998" y="1690"/>
                  </a:lnTo>
                  <a:lnTo>
                    <a:pt x="2059" y="1752"/>
                  </a:lnTo>
                  <a:lnTo>
                    <a:pt x="1875" y="1905"/>
                  </a:lnTo>
                  <a:lnTo>
                    <a:pt x="1813" y="1844"/>
                  </a:lnTo>
                  <a:lnTo>
                    <a:pt x="1691" y="1967"/>
                  </a:lnTo>
                  <a:lnTo>
                    <a:pt x="1537" y="2028"/>
                  </a:lnTo>
                  <a:lnTo>
                    <a:pt x="1383" y="2090"/>
                  </a:lnTo>
                  <a:lnTo>
                    <a:pt x="1199" y="2151"/>
                  </a:lnTo>
                  <a:lnTo>
                    <a:pt x="1199" y="2182"/>
                  </a:lnTo>
                  <a:lnTo>
                    <a:pt x="984" y="2182"/>
                  </a:lnTo>
                  <a:lnTo>
                    <a:pt x="984" y="2151"/>
                  </a:lnTo>
                  <a:lnTo>
                    <a:pt x="677" y="2120"/>
                  </a:lnTo>
                  <a:lnTo>
                    <a:pt x="431" y="2059"/>
                  </a:lnTo>
                  <a:lnTo>
                    <a:pt x="185" y="1905"/>
                  </a:lnTo>
                  <a:lnTo>
                    <a:pt x="1" y="1752"/>
                  </a:lnTo>
                  <a:lnTo>
                    <a:pt x="216" y="1967"/>
                  </a:lnTo>
                  <a:lnTo>
                    <a:pt x="462" y="2151"/>
                  </a:lnTo>
                  <a:lnTo>
                    <a:pt x="615" y="2212"/>
                  </a:lnTo>
                  <a:lnTo>
                    <a:pt x="769" y="2274"/>
                  </a:lnTo>
                  <a:lnTo>
                    <a:pt x="922" y="2305"/>
                  </a:lnTo>
                  <a:lnTo>
                    <a:pt x="1107" y="2305"/>
                  </a:lnTo>
                  <a:lnTo>
                    <a:pt x="1353" y="2274"/>
                  </a:lnTo>
                  <a:lnTo>
                    <a:pt x="1629" y="2212"/>
                  </a:lnTo>
                  <a:lnTo>
                    <a:pt x="1844" y="2059"/>
                  </a:lnTo>
                  <a:lnTo>
                    <a:pt x="2059" y="1905"/>
                  </a:lnTo>
                  <a:lnTo>
                    <a:pt x="2213" y="1721"/>
                  </a:lnTo>
                  <a:lnTo>
                    <a:pt x="2336" y="1475"/>
                  </a:lnTo>
                  <a:lnTo>
                    <a:pt x="2428" y="1229"/>
                  </a:lnTo>
                  <a:lnTo>
                    <a:pt x="2459" y="953"/>
                  </a:lnTo>
                  <a:lnTo>
                    <a:pt x="2428" y="676"/>
                  </a:lnTo>
                  <a:lnTo>
                    <a:pt x="2336" y="430"/>
                  </a:lnTo>
                  <a:lnTo>
                    <a:pt x="2213" y="215"/>
                  </a:lnTo>
                  <a:lnTo>
                    <a:pt x="2059" y="0"/>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3366140" y="3505862"/>
              <a:ext cx="258011" cy="141964"/>
            </a:xfrm>
            <a:custGeom>
              <a:rect b="b" l="l" r="r" t="t"/>
              <a:pathLst>
                <a:path extrusionOk="0" fill="none" h="1353" w="2459">
                  <a:moveTo>
                    <a:pt x="2459" y="1"/>
                  </a:moveTo>
                  <a:lnTo>
                    <a:pt x="2336" y="1"/>
                  </a:lnTo>
                  <a:lnTo>
                    <a:pt x="2336" y="124"/>
                  </a:lnTo>
                  <a:lnTo>
                    <a:pt x="2305" y="124"/>
                  </a:lnTo>
                  <a:lnTo>
                    <a:pt x="2305" y="124"/>
                  </a:lnTo>
                  <a:lnTo>
                    <a:pt x="2244" y="277"/>
                  </a:lnTo>
                  <a:lnTo>
                    <a:pt x="2182" y="462"/>
                  </a:lnTo>
                  <a:lnTo>
                    <a:pt x="2090" y="615"/>
                  </a:lnTo>
                  <a:lnTo>
                    <a:pt x="1998" y="738"/>
                  </a:lnTo>
                  <a:lnTo>
                    <a:pt x="2059" y="800"/>
                  </a:lnTo>
                  <a:lnTo>
                    <a:pt x="1875" y="953"/>
                  </a:lnTo>
                  <a:lnTo>
                    <a:pt x="1813" y="892"/>
                  </a:lnTo>
                  <a:lnTo>
                    <a:pt x="1813" y="892"/>
                  </a:lnTo>
                  <a:lnTo>
                    <a:pt x="1691" y="1015"/>
                  </a:lnTo>
                  <a:lnTo>
                    <a:pt x="1537" y="1076"/>
                  </a:lnTo>
                  <a:lnTo>
                    <a:pt x="1383" y="1138"/>
                  </a:lnTo>
                  <a:lnTo>
                    <a:pt x="1199" y="1199"/>
                  </a:lnTo>
                  <a:lnTo>
                    <a:pt x="1199" y="1230"/>
                  </a:lnTo>
                  <a:lnTo>
                    <a:pt x="984" y="1230"/>
                  </a:lnTo>
                  <a:lnTo>
                    <a:pt x="984" y="1199"/>
                  </a:lnTo>
                  <a:lnTo>
                    <a:pt x="984" y="1199"/>
                  </a:lnTo>
                  <a:lnTo>
                    <a:pt x="984" y="1199"/>
                  </a:lnTo>
                  <a:lnTo>
                    <a:pt x="984" y="1199"/>
                  </a:lnTo>
                  <a:lnTo>
                    <a:pt x="677" y="1168"/>
                  </a:lnTo>
                  <a:lnTo>
                    <a:pt x="431" y="1107"/>
                  </a:lnTo>
                  <a:lnTo>
                    <a:pt x="185" y="953"/>
                  </a:lnTo>
                  <a:lnTo>
                    <a:pt x="1" y="800"/>
                  </a:lnTo>
                  <a:lnTo>
                    <a:pt x="1" y="800"/>
                  </a:lnTo>
                  <a:lnTo>
                    <a:pt x="216" y="1015"/>
                  </a:lnTo>
                  <a:lnTo>
                    <a:pt x="462" y="1199"/>
                  </a:lnTo>
                  <a:lnTo>
                    <a:pt x="615" y="1260"/>
                  </a:lnTo>
                  <a:lnTo>
                    <a:pt x="769" y="1322"/>
                  </a:lnTo>
                  <a:lnTo>
                    <a:pt x="922" y="1353"/>
                  </a:lnTo>
                  <a:lnTo>
                    <a:pt x="1107" y="1353"/>
                  </a:lnTo>
                  <a:lnTo>
                    <a:pt x="1107" y="1353"/>
                  </a:lnTo>
                  <a:lnTo>
                    <a:pt x="1353" y="1322"/>
                  </a:lnTo>
                  <a:lnTo>
                    <a:pt x="1629" y="1260"/>
                  </a:lnTo>
                  <a:lnTo>
                    <a:pt x="1844" y="1107"/>
                  </a:lnTo>
                  <a:lnTo>
                    <a:pt x="2059" y="953"/>
                  </a:lnTo>
                  <a:lnTo>
                    <a:pt x="2213" y="769"/>
                  </a:lnTo>
                  <a:lnTo>
                    <a:pt x="2336" y="523"/>
                  </a:lnTo>
                  <a:lnTo>
                    <a:pt x="2428" y="277"/>
                  </a:lnTo>
                  <a:lnTo>
                    <a:pt x="245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3582182" y="3405974"/>
              <a:ext cx="41970" cy="99994"/>
            </a:xfrm>
            <a:custGeom>
              <a:rect b="b" l="l" r="r" t="t"/>
              <a:pathLst>
                <a:path extrusionOk="0" fill="none" h="953" w="400">
                  <a:moveTo>
                    <a:pt x="0" y="0"/>
                  </a:moveTo>
                  <a:lnTo>
                    <a:pt x="0" y="0"/>
                  </a:lnTo>
                  <a:lnTo>
                    <a:pt x="123" y="185"/>
                  </a:lnTo>
                  <a:lnTo>
                    <a:pt x="18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277" y="430"/>
                  </a:lnTo>
                  <a:lnTo>
                    <a:pt x="154" y="215"/>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3469282" y="3631667"/>
              <a:ext cx="22664" cy="3253"/>
            </a:xfrm>
            <a:custGeom>
              <a:rect b="b" l="l" r="r" t="t"/>
              <a:pathLst>
                <a:path extrusionOk="0" h="31" w="216">
                  <a:moveTo>
                    <a:pt x="1" y="0"/>
                  </a:moveTo>
                  <a:lnTo>
                    <a:pt x="1" y="31"/>
                  </a:lnTo>
                  <a:lnTo>
                    <a:pt x="216" y="31"/>
                  </a:lnTo>
                  <a:lnTo>
                    <a:pt x="216" y="0"/>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3469282" y="3631667"/>
              <a:ext cx="22664" cy="3253"/>
            </a:xfrm>
            <a:custGeom>
              <a:rect b="b" l="l" r="r" t="t"/>
              <a:pathLst>
                <a:path extrusionOk="0" fill="none" h="31" w="216">
                  <a:moveTo>
                    <a:pt x="216" y="0"/>
                  </a:moveTo>
                  <a:lnTo>
                    <a:pt x="216" y="0"/>
                  </a:lnTo>
                  <a:lnTo>
                    <a:pt x="1" y="0"/>
                  </a:lnTo>
                  <a:lnTo>
                    <a:pt x="1" y="31"/>
                  </a:lnTo>
                  <a:lnTo>
                    <a:pt x="216" y="31"/>
                  </a:lnTo>
                  <a:lnTo>
                    <a:pt x="2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3607994" y="3492957"/>
              <a:ext cx="3253" cy="25916"/>
            </a:xfrm>
            <a:custGeom>
              <a:rect b="b" l="l" r="r" t="t"/>
              <a:pathLst>
                <a:path extrusionOk="0" h="247" w="31">
                  <a:moveTo>
                    <a:pt x="31" y="1"/>
                  </a:moveTo>
                  <a:lnTo>
                    <a:pt x="0" y="247"/>
                  </a:lnTo>
                  <a:lnTo>
                    <a:pt x="31" y="247"/>
                  </a:lnTo>
                  <a:lnTo>
                    <a:pt x="31" y="124"/>
                  </a:lnTo>
                  <a:lnTo>
                    <a:pt x="31" y="1"/>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3607994" y="3492957"/>
              <a:ext cx="3253" cy="25916"/>
            </a:xfrm>
            <a:custGeom>
              <a:rect b="b" l="l" r="r" t="t"/>
              <a:pathLst>
                <a:path extrusionOk="0" fill="none" h="247" w="31">
                  <a:moveTo>
                    <a:pt x="31" y="1"/>
                  </a:moveTo>
                  <a:lnTo>
                    <a:pt x="31" y="1"/>
                  </a:lnTo>
                  <a:lnTo>
                    <a:pt x="31" y="1"/>
                  </a:lnTo>
                  <a:lnTo>
                    <a:pt x="0" y="247"/>
                  </a:lnTo>
                  <a:lnTo>
                    <a:pt x="31" y="247"/>
                  </a:lnTo>
                  <a:lnTo>
                    <a:pt x="31" y="124"/>
                  </a:lnTo>
                  <a:lnTo>
                    <a:pt x="3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3556370" y="3583297"/>
              <a:ext cx="25916" cy="22664"/>
            </a:xfrm>
            <a:custGeom>
              <a:rect b="b" l="l" r="r" t="t"/>
              <a:pathLst>
                <a:path extrusionOk="0" h="216" w="247">
                  <a:moveTo>
                    <a:pt x="185" y="0"/>
                  </a:moveTo>
                  <a:lnTo>
                    <a:pt x="0" y="154"/>
                  </a:lnTo>
                  <a:lnTo>
                    <a:pt x="62" y="215"/>
                  </a:lnTo>
                  <a:lnTo>
                    <a:pt x="246" y="62"/>
                  </a:lnTo>
                  <a:lnTo>
                    <a:pt x="185" y="0"/>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3556370" y="3583297"/>
              <a:ext cx="25916" cy="22664"/>
            </a:xfrm>
            <a:custGeom>
              <a:rect b="b" l="l" r="r" t="t"/>
              <a:pathLst>
                <a:path extrusionOk="0" fill="none" h="216" w="247">
                  <a:moveTo>
                    <a:pt x="185" y="0"/>
                  </a:moveTo>
                  <a:lnTo>
                    <a:pt x="185" y="0"/>
                  </a:lnTo>
                  <a:lnTo>
                    <a:pt x="0" y="154"/>
                  </a:lnTo>
                  <a:lnTo>
                    <a:pt x="62" y="215"/>
                  </a:lnTo>
                  <a:lnTo>
                    <a:pt x="246" y="62"/>
                  </a:lnTo>
                  <a:lnTo>
                    <a:pt x="18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3269398" y="3325391"/>
              <a:ext cx="116257" cy="209640"/>
            </a:xfrm>
            <a:custGeom>
              <a:rect b="b" l="l" r="r" t="t"/>
              <a:pathLst>
                <a:path extrusionOk="0" h="1998" w="1108">
                  <a:moveTo>
                    <a:pt x="1107" y="0"/>
                  </a:moveTo>
                  <a:lnTo>
                    <a:pt x="830" y="154"/>
                  </a:lnTo>
                  <a:lnTo>
                    <a:pt x="585" y="338"/>
                  </a:lnTo>
                  <a:lnTo>
                    <a:pt x="400" y="553"/>
                  </a:lnTo>
                  <a:lnTo>
                    <a:pt x="216" y="799"/>
                  </a:lnTo>
                  <a:lnTo>
                    <a:pt x="93" y="1106"/>
                  </a:lnTo>
                  <a:lnTo>
                    <a:pt x="62" y="1229"/>
                  </a:lnTo>
                  <a:lnTo>
                    <a:pt x="32" y="1383"/>
                  </a:lnTo>
                  <a:lnTo>
                    <a:pt x="1" y="1690"/>
                  </a:lnTo>
                  <a:lnTo>
                    <a:pt x="32" y="1997"/>
                  </a:lnTo>
                  <a:lnTo>
                    <a:pt x="62" y="1690"/>
                  </a:lnTo>
                  <a:lnTo>
                    <a:pt x="124" y="1413"/>
                  </a:lnTo>
                  <a:lnTo>
                    <a:pt x="216" y="1137"/>
                  </a:lnTo>
                  <a:lnTo>
                    <a:pt x="339" y="891"/>
                  </a:lnTo>
                  <a:lnTo>
                    <a:pt x="493" y="645"/>
                  </a:lnTo>
                  <a:lnTo>
                    <a:pt x="677" y="399"/>
                  </a:lnTo>
                  <a:lnTo>
                    <a:pt x="892" y="215"/>
                  </a:lnTo>
                  <a:lnTo>
                    <a:pt x="1107" y="0"/>
                  </a:lnTo>
                  <a:close/>
                </a:path>
              </a:pathLst>
            </a:custGeom>
            <a:solidFill>
              <a:srgbClr val="989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3269398" y="3325391"/>
              <a:ext cx="116257" cy="209640"/>
            </a:xfrm>
            <a:custGeom>
              <a:rect b="b" l="l" r="r" t="t"/>
              <a:pathLst>
                <a:path extrusionOk="0" fill="none" h="1998" w="1108">
                  <a:moveTo>
                    <a:pt x="1107" y="0"/>
                  </a:moveTo>
                  <a:lnTo>
                    <a:pt x="1107" y="0"/>
                  </a:lnTo>
                  <a:lnTo>
                    <a:pt x="830" y="154"/>
                  </a:lnTo>
                  <a:lnTo>
                    <a:pt x="585" y="338"/>
                  </a:lnTo>
                  <a:lnTo>
                    <a:pt x="585" y="338"/>
                  </a:lnTo>
                  <a:lnTo>
                    <a:pt x="400" y="553"/>
                  </a:lnTo>
                  <a:lnTo>
                    <a:pt x="216" y="799"/>
                  </a:lnTo>
                  <a:lnTo>
                    <a:pt x="216" y="799"/>
                  </a:lnTo>
                  <a:lnTo>
                    <a:pt x="93" y="1106"/>
                  </a:lnTo>
                  <a:lnTo>
                    <a:pt x="93" y="1106"/>
                  </a:lnTo>
                  <a:lnTo>
                    <a:pt x="62" y="1229"/>
                  </a:lnTo>
                  <a:lnTo>
                    <a:pt x="32" y="1383"/>
                  </a:lnTo>
                  <a:lnTo>
                    <a:pt x="32" y="1383"/>
                  </a:lnTo>
                  <a:lnTo>
                    <a:pt x="1" y="1690"/>
                  </a:lnTo>
                  <a:lnTo>
                    <a:pt x="32" y="1997"/>
                  </a:lnTo>
                  <a:lnTo>
                    <a:pt x="32" y="1997"/>
                  </a:lnTo>
                  <a:lnTo>
                    <a:pt x="62" y="1690"/>
                  </a:lnTo>
                  <a:lnTo>
                    <a:pt x="124" y="1413"/>
                  </a:lnTo>
                  <a:lnTo>
                    <a:pt x="124" y="1413"/>
                  </a:lnTo>
                  <a:lnTo>
                    <a:pt x="216" y="1137"/>
                  </a:lnTo>
                  <a:lnTo>
                    <a:pt x="339" y="891"/>
                  </a:lnTo>
                  <a:lnTo>
                    <a:pt x="339" y="891"/>
                  </a:lnTo>
                  <a:lnTo>
                    <a:pt x="493" y="645"/>
                  </a:lnTo>
                  <a:lnTo>
                    <a:pt x="677" y="399"/>
                  </a:lnTo>
                  <a:lnTo>
                    <a:pt x="892" y="215"/>
                  </a:lnTo>
                  <a:lnTo>
                    <a:pt x="110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4604160" y="3280169"/>
              <a:ext cx="454640" cy="451492"/>
            </a:xfrm>
            <a:custGeom>
              <a:rect b="b" l="l" r="r" t="t"/>
              <a:pathLst>
                <a:path extrusionOk="0" h="4303" w="4333">
                  <a:moveTo>
                    <a:pt x="1967" y="1"/>
                  </a:moveTo>
                  <a:lnTo>
                    <a:pt x="1752" y="32"/>
                  </a:lnTo>
                  <a:lnTo>
                    <a:pt x="1537" y="93"/>
                  </a:lnTo>
                  <a:lnTo>
                    <a:pt x="1322" y="155"/>
                  </a:lnTo>
                  <a:lnTo>
                    <a:pt x="1137" y="247"/>
                  </a:lnTo>
                  <a:lnTo>
                    <a:pt x="953" y="370"/>
                  </a:lnTo>
                  <a:lnTo>
                    <a:pt x="799" y="493"/>
                  </a:lnTo>
                  <a:lnTo>
                    <a:pt x="646" y="615"/>
                  </a:lnTo>
                  <a:lnTo>
                    <a:pt x="492" y="769"/>
                  </a:lnTo>
                  <a:lnTo>
                    <a:pt x="369" y="953"/>
                  </a:lnTo>
                  <a:lnTo>
                    <a:pt x="277" y="1107"/>
                  </a:lnTo>
                  <a:lnTo>
                    <a:pt x="185" y="1322"/>
                  </a:lnTo>
                  <a:lnTo>
                    <a:pt x="123" y="1506"/>
                  </a:lnTo>
                  <a:lnTo>
                    <a:pt x="62" y="1722"/>
                  </a:lnTo>
                  <a:lnTo>
                    <a:pt x="31" y="1937"/>
                  </a:lnTo>
                  <a:lnTo>
                    <a:pt x="0" y="2152"/>
                  </a:lnTo>
                  <a:lnTo>
                    <a:pt x="31" y="2367"/>
                  </a:lnTo>
                  <a:lnTo>
                    <a:pt x="62" y="2582"/>
                  </a:lnTo>
                  <a:lnTo>
                    <a:pt x="123" y="2797"/>
                  </a:lnTo>
                  <a:lnTo>
                    <a:pt x="185" y="2981"/>
                  </a:lnTo>
                  <a:lnTo>
                    <a:pt x="277" y="3166"/>
                  </a:lnTo>
                  <a:lnTo>
                    <a:pt x="369" y="3350"/>
                  </a:lnTo>
                  <a:lnTo>
                    <a:pt x="492" y="3534"/>
                  </a:lnTo>
                  <a:lnTo>
                    <a:pt x="646" y="3688"/>
                  </a:lnTo>
                  <a:lnTo>
                    <a:pt x="799" y="3811"/>
                  </a:lnTo>
                  <a:lnTo>
                    <a:pt x="953" y="3934"/>
                  </a:lnTo>
                  <a:lnTo>
                    <a:pt x="1137" y="4057"/>
                  </a:lnTo>
                  <a:lnTo>
                    <a:pt x="1322" y="4149"/>
                  </a:lnTo>
                  <a:lnTo>
                    <a:pt x="1537" y="4210"/>
                  </a:lnTo>
                  <a:lnTo>
                    <a:pt x="1752" y="4272"/>
                  </a:lnTo>
                  <a:lnTo>
                    <a:pt x="1967"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87" y="3166"/>
                  </a:lnTo>
                  <a:lnTo>
                    <a:pt x="4179" y="2981"/>
                  </a:lnTo>
                  <a:lnTo>
                    <a:pt x="4241" y="2797"/>
                  </a:lnTo>
                  <a:lnTo>
                    <a:pt x="4302" y="2582"/>
                  </a:lnTo>
                  <a:lnTo>
                    <a:pt x="4333" y="2367"/>
                  </a:lnTo>
                  <a:lnTo>
                    <a:pt x="4333" y="2152"/>
                  </a:lnTo>
                  <a:lnTo>
                    <a:pt x="4333" y="1937"/>
                  </a:lnTo>
                  <a:lnTo>
                    <a:pt x="4302" y="1722"/>
                  </a:lnTo>
                  <a:lnTo>
                    <a:pt x="4241" y="1506"/>
                  </a:lnTo>
                  <a:lnTo>
                    <a:pt x="4179" y="1322"/>
                  </a:lnTo>
                  <a:lnTo>
                    <a:pt x="4087"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4604160" y="3280169"/>
              <a:ext cx="454640" cy="451492"/>
            </a:xfrm>
            <a:custGeom>
              <a:rect b="b" l="l" r="r" t="t"/>
              <a:pathLst>
                <a:path extrusionOk="0" fill="none" h="4303" w="4333">
                  <a:moveTo>
                    <a:pt x="4333" y="2152"/>
                  </a:moveTo>
                  <a:lnTo>
                    <a:pt x="4333" y="2152"/>
                  </a:lnTo>
                  <a:lnTo>
                    <a:pt x="4333" y="2367"/>
                  </a:lnTo>
                  <a:lnTo>
                    <a:pt x="4302" y="2582"/>
                  </a:lnTo>
                  <a:lnTo>
                    <a:pt x="4241" y="2797"/>
                  </a:lnTo>
                  <a:lnTo>
                    <a:pt x="4179" y="2981"/>
                  </a:lnTo>
                  <a:lnTo>
                    <a:pt x="4087"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67" y="4303"/>
                  </a:lnTo>
                  <a:lnTo>
                    <a:pt x="1752" y="4272"/>
                  </a:lnTo>
                  <a:lnTo>
                    <a:pt x="1537" y="4210"/>
                  </a:lnTo>
                  <a:lnTo>
                    <a:pt x="1322" y="4149"/>
                  </a:lnTo>
                  <a:lnTo>
                    <a:pt x="1137" y="4057"/>
                  </a:lnTo>
                  <a:lnTo>
                    <a:pt x="953" y="3934"/>
                  </a:lnTo>
                  <a:lnTo>
                    <a:pt x="799" y="3811"/>
                  </a:lnTo>
                  <a:lnTo>
                    <a:pt x="646" y="3688"/>
                  </a:lnTo>
                  <a:lnTo>
                    <a:pt x="492" y="3534"/>
                  </a:lnTo>
                  <a:lnTo>
                    <a:pt x="369" y="3350"/>
                  </a:lnTo>
                  <a:lnTo>
                    <a:pt x="277" y="3166"/>
                  </a:lnTo>
                  <a:lnTo>
                    <a:pt x="185" y="2981"/>
                  </a:lnTo>
                  <a:lnTo>
                    <a:pt x="123" y="2797"/>
                  </a:lnTo>
                  <a:lnTo>
                    <a:pt x="62" y="2582"/>
                  </a:lnTo>
                  <a:lnTo>
                    <a:pt x="31" y="2367"/>
                  </a:lnTo>
                  <a:lnTo>
                    <a:pt x="0" y="2152"/>
                  </a:lnTo>
                  <a:lnTo>
                    <a:pt x="0" y="2152"/>
                  </a:lnTo>
                  <a:lnTo>
                    <a:pt x="31" y="1937"/>
                  </a:lnTo>
                  <a:lnTo>
                    <a:pt x="62" y="1722"/>
                  </a:lnTo>
                  <a:lnTo>
                    <a:pt x="123" y="1506"/>
                  </a:lnTo>
                  <a:lnTo>
                    <a:pt x="185" y="1322"/>
                  </a:lnTo>
                  <a:lnTo>
                    <a:pt x="277" y="1107"/>
                  </a:lnTo>
                  <a:lnTo>
                    <a:pt x="369" y="953"/>
                  </a:lnTo>
                  <a:lnTo>
                    <a:pt x="492" y="769"/>
                  </a:lnTo>
                  <a:lnTo>
                    <a:pt x="646" y="615"/>
                  </a:lnTo>
                  <a:lnTo>
                    <a:pt x="799" y="493"/>
                  </a:lnTo>
                  <a:lnTo>
                    <a:pt x="953" y="370"/>
                  </a:lnTo>
                  <a:lnTo>
                    <a:pt x="1137" y="247"/>
                  </a:lnTo>
                  <a:lnTo>
                    <a:pt x="1322" y="155"/>
                  </a:lnTo>
                  <a:lnTo>
                    <a:pt x="1537" y="93"/>
                  </a:lnTo>
                  <a:lnTo>
                    <a:pt x="1752" y="32"/>
                  </a:lnTo>
                  <a:lnTo>
                    <a:pt x="1967"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87" y="1107"/>
                  </a:lnTo>
                  <a:lnTo>
                    <a:pt x="4179" y="1322"/>
                  </a:lnTo>
                  <a:lnTo>
                    <a:pt x="4241" y="1506"/>
                  </a:lnTo>
                  <a:lnTo>
                    <a:pt x="4302" y="1722"/>
                  </a:lnTo>
                  <a:lnTo>
                    <a:pt x="4333" y="1937"/>
                  </a:lnTo>
                  <a:lnTo>
                    <a:pt x="4333" y="215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4742767" y="3715397"/>
              <a:ext cx="87193" cy="16263"/>
            </a:xfrm>
            <a:custGeom>
              <a:rect b="b" l="l" r="r" t="t"/>
              <a:pathLst>
                <a:path extrusionOk="0" h="155" w="831">
                  <a:moveTo>
                    <a:pt x="799" y="155"/>
                  </a:moveTo>
                  <a:lnTo>
                    <a:pt x="799" y="155"/>
                  </a:lnTo>
                  <a:lnTo>
                    <a:pt x="830" y="155"/>
                  </a:lnTo>
                  <a:lnTo>
                    <a:pt x="830" y="155"/>
                  </a:lnTo>
                  <a:lnTo>
                    <a:pt x="799" y="155"/>
                  </a:lnTo>
                  <a:close/>
                  <a:moveTo>
                    <a:pt x="799" y="155"/>
                  </a:moveTo>
                  <a:lnTo>
                    <a:pt x="799" y="155"/>
                  </a:lnTo>
                  <a:lnTo>
                    <a:pt x="799" y="155"/>
                  </a:lnTo>
                  <a:lnTo>
                    <a:pt x="799" y="155"/>
                  </a:lnTo>
                  <a:lnTo>
                    <a:pt x="799" y="155"/>
                  </a:lnTo>
                  <a:close/>
                  <a:moveTo>
                    <a:pt x="769" y="155"/>
                  </a:moveTo>
                  <a:lnTo>
                    <a:pt x="769" y="155"/>
                  </a:lnTo>
                  <a:lnTo>
                    <a:pt x="799" y="155"/>
                  </a:lnTo>
                  <a:lnTo>
                    <a:pt x="799" y="155"/>
                  </a:lnTo>
                  <a:lnTo>
                    <a:pt x="769" y="155"/>
                  </a:lnTo>
                  <a:close/>
                  <a:moveTo>
                    <a:pt x="769" y="155"/>
                  </a:moveTo>
                  <a:lnTo>
                    <a:pt x="769" y="155"/>
                  </a:lnTo>
                  <a:lnTo>
                    <a:pt x="769" y="155"/>
                  </a:lnTo>
                  <a:lnTo>
                    <a:pt x="769" y="155"/>
                  </a:lnTo>
                  <a:lnTo>
                    <a:pt x="769" y="155"/>
                  </a:lnTo>
                  <a:close/>
                  <a:moveTo>
                    <a:pt x="1" y="1"/>
                  </a:moveTo>
                  <a:lnTo>
                    <a:pt x="1" y="1"/>
                  </a:lnTo>
                  <a:lnTo>
                    <a:pt x="369" y="124"/>
                  </a:lnTo>
                  <a:lnTo>
                    <a:pt x="584" y="155"/>
                  </a:lnTo>
                  <a:lnTo>
                    <a:pt x="769" y="155"/>
                  </a:lnTo>
                  <a:lnTo>
                    <a:pt x="769" y="155"/>
                  </a:lnTo>
                  <a:lnTo>
                    <a:pt x="584" y="155"/>
                  </a:lnTo>
                  <a:lnTo>
                    <a:pt x="369" y="124"/>
                  </a:lnTo>
                  <a:lnTo>
                    <a:pt x="1" y="1"/>
                  </a:lnTo>
                  <a:lnTo>
                    <a:pt x="1" y="1"/>
                  </a:lnTo>
                  <a:lnTo>
                    <a:pt x="1" y="1"/>
                  </a:lnTo>
                  <a:close/>
                </a:path>
              </a:pathLst>
            </a:custGeom>
            <a:solidFill>
              <a:srgbClr val="3B72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4826603" y="3731556"/>
              <a:ext cx="3358" cy="105"/>
            </a:xfrm>
            <a:custGeom>
              <a:rect b="b" l="l" r="r" t="t"/>
              <a:pathLst>
                <a:path extrusionOk="0" fill="none" h="1" w="32">
                  <a:moveTo>
                    <a:pt x="0" y="1"/>
                  </a:moveTo>
                  <a:lnTo>
                    <a:pt x="0" y="1"/>
                  </a:lnTo>
                  <a:lnTo>
                    <a:pt x="31" y="1"/>
                  </a:lnTo>
                  <a:lnTo>
                    <a:pt x="31"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4826603" y="3731556"/>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4823350" y="3731556"/>
              <a:ext cx="3358" cy="105"/>
            </a:xfrm>
            <a:custGeom>
              <a:rect b="b" l="l" r="r" t="t"/>
              <a:pathLst>
                <a:path extrusionOk="0" fill="none" h="1" w="32">
                  <a:moveTo>
                    <a:pt x="1" y="1"/>
                  </a:moveTo>
                  <a:lnTo>
                    <a:pt x="1" y="1"/>
                  </a:lnTo>
                  <a:lnTo>
                    <a:pt x="31" y="1"/>
                  </a:lnTo>
                  <a:lnTo>
                    <a:pt x="3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4823350" y="3731556"/>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4742767" y="3715397"/>
              <a:ext cx="80687" cy="16263"/>
            </a:xfrm>
            <a:custGeom>
              <a:rect b="b" l="l" r="r" t="t"/>
              <a:pathLst>
                <a:path extrusionOk="0" fill="none" h="155" w="769">
                  <a:moveTo>
                    <a:pt x="1" y="1"/>
                  </a:moveTo>
                  <a:lnTo>
                    <a:pt x="1" y="1"/>
                  </a:lnTo>
                  <a:lnTo>
                    <a:pt x="369" y="124"/>
                  </a:lnTo>
                  <a:lnTo>
                    <a:pt x="584" y="155"/>
                  </a:lnTo>
                  <a:lnTo>
                    <a:pt x="769" y="155"/>
                  </a:lnTo>
                  <a:lnTo>
                    <a:pt x="769" y="155"/>
                  </a:lnTo>
                  <a:lnTo>
                    <a:pt x="584" y="155"/>
                  </a:lnTo>
                  <a:lnTo>
                    <a:pt x="369" y="124"/>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4742767" y="3299580"/>
              <a:ext cx="316034" cy="432081"/>
            </a:xfrm>
            <a:custGeom>
              <a:rect b="b" l="l" r="r" t="t"/>
              <a:pathLst>
                <a:path extrusionOk="0" h="4118" w="3012">
                  <a:moveTo>
                    <a:pt x="1137" y="0"/>
                  </a:moveTo>
                  <a:lnTo>
                    <a:pt x="1414" y="123"/>
                  </a:lnTo>
                  <a:lnTo>
                    <a:pt x="1690" y="308"/>
                  </a:lnTo>
                  <a:lnTo>
                    <a:pt x="1936" y="492"/>
                  </a:lnTo>
                  <a:lnTo>
                    <a:pt x="2151" y="738"/>
                  </a:lnTo>
                  <a:lnTo>
                    <a:pt x="2305" y="1014"/>
                  </a:lnTo>
                  <a:lnTo>
                    <a:pt x="2428" y="1321"/>
                  </a:lnTo>
                  <a:lnTo>
                    <a:pt x="2520" y="1629"/>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246" y="3995"/>
                  </a:lnTo>
                  <a:lnTo>
                    <a:pt x="1" y="3964"/>
                  </a:lnTo>
                  <a:lnTo>
                    <a:pt x="369" y="4087"/>
                  </a:lnTo>
                  <a:lnTo>
                    <a:pt x="584"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2981" y="1598"/>
                  </a:lnTo>
                  <a:lnTo>
                    <a:pt x="2889" y="1291"/>
                  </a:lnTo>
                  <a:lnTo>
                    <a:pt x="2766" y="983"/>
                  </a:lnTo>
                  <a:lnTo>
                    <a:pt x="2612" y="707"/>
                  </a:lnTo>
                  <a:lnTo>
                    <a:pt x="2397" y="461"/>
                  </a:lnTo>
                  <a:lnTo>
                    <a:pt x="2213" y="308"/>
                  </a:lnTo>
                  <a:lnTo>
                    <a:pt x="1906" y="185"/>
                  </a:lnTo>
                  <a:lnTo>
                    <a:pt x="1568" y="62"/>
                  </a:lnTo>
                  <a:lnTo>
                    <a:pt x="1352" y="31"/>
                  </a:lnTo>
                  <a:lnTo>
                    <a:pt x="1137" y="0"/>
                  </a:lnTo>
                  <a:close/>
                </a:path>
              </a:pathLst>
            </a:custGeom>
            <a:solidFill>
              <a:srgbClr val="1F21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4742767" y="3299580"/>
              <a:ext cx="316034" cy="432081"/>
            </a:xfrm>
            <a:custGeom>
              <a:rect b="b" l="l" r="r" t="t"/>
              <a:pathLst>
                <a:path extrusionOk="0" fill="none" h="4118" w="3012">
                  <a:moveTo>
                    <a:pt x="1137" y="0"/>
                  </a:moveTo>
                  <a:lnTo>
                    <a:pt x="1137" y="0"/>
                  </a:lnTo>
                  <a:lnTo>
                    <a:pt x="1414" y="123"/>
                  </a:lnTo>
                  <a:lnTo>
                    <a:pt x="1690" y="308"/>
                  </a:lnTo>
                  <a:lnTo>
                    <a:pt x="1936" y="492"/>
                  </a:lnTo>
                  <a:lnTo>
                    <a:pt x="2151" y="738"/>
                  </a:lnTo>
                  <a:lnTo>
                    <a:pt x="2305" y="1014"/>
                  </a:lnTo>
                  <a:lnTo>
                    <a:pt x="2428" y="1321"/>
                  </a:lnTo>
                  <a:lnTo>
                    <a:pt x="2520" y="1629"/>
                  </a:lnTo>
                  <a:lnTo>
                    <a:pt x="2551" y="1967"/>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492" y="4025"/>
                  </a:lnTo>
                  <a:lnTo>
                    <a:pt x="246" y="3995"/>
                  </a:lnTo>
                  <a:lnTo>
                    <a:pt x="1" y="3964"/>
                  </a:lnTo>
                  <a:lnTo>
                    <a:pt x="1" y="3964"/>
                  </a:lnTo>
                  <a:lnTo>
                    <a:pt x="369" y="4087"/>
                  </a:lnTo>
                  <a:lnTo>
                    <a:pt x="584" y="4118"/>
                  </a:lnTo>
                  <a:lnTo>
                    <a:pt x="769" y="4118"/>
                  </a:lnTo>
                  <a:lnTo>
                    <a:pt x="769" y="4118"/>
                  </a:lnTo>
                  <a:lnTo>
                    <a:pt x="769" y="4118"/>
                  </a:lnTo>
                  <a:lnTo>
                    <a:pt x="769" y="4118"/>
                  </a:lnTo>
                  <a:lnTo>
                    <a:pt x="769" y="4118"/>
                  </a:lnTo>
                  <a:lnTo>
                    <a:pt x="769" y="4118"/>
                  </a:lnTo>
                  <a:lnTo>
                    <a:pt x="769" y="4118"/>
                  </a:lnTo>
                  <a:lnTo>
                    <a:pt x="769" y="4118"/>
                  </a:lnTo>
                  <a:lnTo>
                    <a:pt x="799" y="4118"/>
                  </a:lnTo>
                  <a:lnTo>
                    <a:pt x="799" y="4118"/>
                  </a:lnTo>
                  <a:lnTo>
                    <a:pt x="799" y="4118"/>
                  </a:lnTo>
                  <a:lnTo>
                    <a:pt x="799" y="4118"/>
                  </a:lnTo>
                  <a:lnTo>
                    <a:pt x="799" y="4118"/>
                  </a:lnTo>
                  <a:lnTo>
                    <a:pt x="799" y="4118"/>
                  </a:lnTo>
                  <a:lnTo>
                    <a:pt x="799" y="4118"/>
                  </a:lnTo>
                  <a:lnTo>
                    <a:pt x="799" y="4118"/>
                  </a:lnTo>
                  <a:lnTo>
                    <a:pt x="830" y="4118"/>
                  </a:lnTo>
                  <a:lnTo>
                    <a:pt x="830" y="4118"/>
                  </a:lnTo>
                  <a:lnTo>
                    <a:pt x="861" y="4118"/>
                  </a:lnTo>
                  <a:lnTo>
                    <a:pt x="861"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3012" y="1967"/>
                  </a:lnTo>
                  <a:lnTo>
                    <a:pt x="2981" y="1598"/>
                  </a:lnTo>
                  <a:lnTo>
                    <a:pt x="2981" y="1598"/>
                  </a:lnTo>
                  <a:lnTo>
                    <a:pt x="2889" y="1291"/>
                  </a:lnTo>
                  <a:lnTo>
                    <a:pt x="2766" y="983"/>
                  </a:lnTo>
                  <a:lnTo>
                    <a:pt x="2612" y="707"/>
                  </a:lnTo>
                  <a:lnTo>
                    <a:pt x="2397" y="461"/>
                  </a:lnTo>
                  <a:lnTo>
                    <a:pt x="2397" y="461"/>
                  </a:lnTo>
                  <a:lnTo>
                    <a:pt x="2213" y="308"/>
                  </a:lnTo>
                  <a:lnTo>
                    <a:pt x="1906" y="185"/>
                  </a:lnTo>
                  <a:lnTo>
                    <a:pt x="1568" y="62"/>
                  </a:lnTo>
                  <a:lnTo>
                    <a:pt x="1352" y="31"/>
                  </a:lnTo>
                  <a:lnTo>
                    <a:pt x="113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4691144" y="3364004"/>
              <a:ext cx="283822" cy="283822"/>
            </a:xfrm>
            <a:custGeom>
              <a:rect b="b" l="l" r="r" t="t"/>
              <a:pathLst>
                <a:path extrusionOk="0" h="2705" w="2705">
                  <a:moveTo>
                    <a:pt x="1353" y="216"/>
                  </a:moveTo>
                  <a:lnTo>
                    <a:pt x="1568" y="247"/>
                  </a:lnTo>
                  <a:lnTo>
                    <a:pt x="1783" y="308"/>
                  </a:lnTo>
                  <a:lnTo>
                    <a:pt x="1967" y="431"/>
                  </a:lnTo>
                  <a:lnTo>
                    <a:pt x="2152" y="554"/>
                  </a:lnTo>
                  <a:lnTo>
                    <a:pt x="2275" y="738"/>
                  </a:lnTo>
                  <a:lnTo>
                    <a:pt x="2367" y="923"/>
                  </a:lnTo>
                  <a:lnTo>
                    <a:pt x="2428" y="1138"/>
                  </a:lnTo>
                  <a:lnTo>
                    <a:pt x="2459" y="1353"/>
                  </a:lnTo>
                  <a:lnTo>
                    <a:pt x="2428" y="1568"/>
                  </a:lnTo>
                  <a:lnTo>
                    <a:pt x="2367" y="1783"/>
                  </a:lnTo>
                  <a:lnTo>
                    <a:pt x="2275" y="1967"/>
                  </a:lnTo>
                  <a:lnTo>
                    <a:pt x="2152" y="2152"/>
                  </a:lnTo>
                  <a:lnTo>
                    <a:pt x="1967" y="2274"/>
                  </a:lnTo>
                  <a:lnTo>
                    <a:pt x="1783" y="2397"/>
                  </a:lnTo>
                  <a:lnTo>
                    <a:pt x="1568" y="2459"/>
                  </a:lnTo>
                  <a:lnTo>
                    <a:pt x="1107" y="2459"/>
                  </a:lnTo>
                  <a:lnTo>
                    <a:pt x="923" y="2397"/>
                  </a:lnTo>
                  <a:lnTo>
                    <a:pt x="708" y="2274"/>
                  </a:lnTo>
                  <a:lnTo>
                    <a:pt x="554" y="2152"/>
                  </a:lnTo>
                  <a:lnTo>
                    <a:pt x="431" y="1967"/>
                  </a:lnTo>
                  <a:lnTo>
                    <a:pt x="308" y="1783"/>
                  </a:lnTo>
                  <a:lnTo>
                    <a:pt x="247" y="1568"/>
                  </a:lnTo>
                  <a:lnTo>
                    <a:pt x="216" y="1353"/>
                  </a:lnTo>
                  <a:lnTo>
                    <a:pt x="247" y="1138"/>
                  </a:lnTo>
                  <a:lnTo>
                    <a:pt x="308" y="923"/>
                  </a:lnTo>
                  <a:lnTo>
                    <a:pt x="431" y="738"/>
                  </a:lnTo>
                  <a:lnTo>
                    <a:pt x="554" y="554"/>
                  </a:lnTo>
                  <a:lnTo>
                    <a:pt x="708" y="431"/>
                  </a:lnTo>
                  <a:lnTo>
                    <a:pt x="923" y="308"/>
                  </a:lnTo>
                  <a:lnTo>
                    <a:pt x="1107" y="247"/>
                  </a:lnTo>
                  <a:lnTo>
                    <a:pt x="1353" y="216"/>
                  </a:lnTo>
                  <a:close/>
                  <a:moveTo>
                    <a:pt x="1353" y="1"/>
                  </a:moveTo>
                  <a:lnTo>
                    <a:pt x="1076" y="31"/>
                  </a:lnTo>
                  <a:lnTo>
                    <a:pt x="831" y="93"/>
                  </a:lnTo>
                  <a:lnTo>
                    <a:pt x="585" y="216"/>
                  </a:lnTo>
                  <a:lnTo>
                    <a:pt x="400" y="400"/>
                  </a:lnTo>
                  <a:lnTo>
                    <a:pt x="216" y="585"/>
                  </a:lnTo>
                  <a:lnTo>
                    <a:pt x="93" y="830"/>
                  </a:lnTo>
                  <a:lnTo>
                    <a:pt x="1" y="1076"/>
                  </a:lnTo>
                  <a:lnTo>
                    <a:pt x="1" y="1353"/>
                  </a:lnTo>
                  <a:lnTo>
                    <a:pt x="1" y="1629"/>
                  </a:lnTo>
                  <a:lnTo>
                    <a:pt x="93" y="1875"/>
                  </a:lnTo>
                  <a:lnTo>
                    <a:pt x="216" y="2121"/>
                  </a:lnTo>
                  <a:lnTo>
                    <a:pt x="400" y="2305"/>
                  </a:lnTo>
                  <a:lnTo>
                    <a:pt x="585" y="2490"/>
                  </a:lnTo>
                  <a:lnTo>
                    <a:pt x="831" y="2612"/>
                  </a:lnTo>
                  <a:lnTo>
                    <a:pt x="1076" y="2674"/>
                  </a:lnTo>
                  <a:lnTo>
                    <a:pt x="1353" y="2705"/>
                  </a:lnTo>
                  <a:lnTo>
                    <a:pt x="1629" y="2674"/>
                  </a:lnTo>
                  <a:lnTo>
                    <a:pt x="1875" y="2612"/>
                  </a:lnTo>
                  <a:lnTo>
                    <a:pt x="2090" y="2490"/>
                  </a:lnTo>
                  <a:lnTo>
                    <a:pt x="2305" y="2305"/>
                  </a:lnTo>
                  <a:lnTo>
                    <a:pt x="2459" y="2121"/>
                  </a:lnTo>
                  <a:lnTo>
                    <a:pt x="2582" y="1875"/>
                  </a:lnTo>
                  <a:lnTo>
                    <a:pt x="2674" y="1629"/>
                  </a:lnTo>
                  <a:lnTo>
                    <a:pt x="2705" y="1353"/>
                  </a:lnTo>
                  <a:lnTo>
                    <a:pt x="2674" y="1076"/>
                  </a:lnTo>
                  <a:lnTo>
                    <a:pt x="2582" y="830"/>
                  </a:lnTo>
                  <a:lnTo>
                    <a:pt x="2459" y="585"/>
                  </a:lnTo>
                  <a:lnTo>
                    <a:pt x="2305" y="400"/>
                  </a:lnTo>
                  <a:lnTo>
                    <a:pt x="2090" y="216"/>
                  </a:lnTo>
                  <a:lnTo>
                    <a:pt x="1875" y="93"/>
                  </a:lnTo>
                  <a:lnTo>
                    <a:pt x="1629" y="31"/>
                  </a:lnTo>
                  <a:lnTo>
                    <a:pt x="1353" y="1"/>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4691144" y="3364004"/>
              <a:ext cx="283822" cy="283822"/>
            </a:xfrm>
            <a:custGeom>
              <a:rect b="b" l="l" r="r" t="t"/>
              <a:pathLst>
                <a:path extrusionOk="0" fill="none" h="2705" w="2705">
                  <a:moveTo>
                    <a:pt x="2582" y="1353"/>
                  </a:moveTo>
                  <a:lnTo>
                    <a:pt x="2459" y="1353"/>
                  </a:lnTo>
                  <a:lnTo>
                    <a:pt x="2459" y="1353"/>
                  </a:lnTo>
                  <a:lnTo>
                    <a:pt x="2428" y="1568"/>
                  </a:lnTo>
                  <a:lnTo>
                    <a:pt x="2367" y="1783"/>
                  </a:lnTo>
                  <a:lnTo>
                    <a:pt x="2275" y="1967"/>
                  </a:lnTo>
                  <a:lnTo>
                    <a:pt x="2152" y="2152"/>
                  </a:lnTo>
                  <a:lnTo>
                    <a:pt x="2152" y="2152"/>
                  </a:lnTo>
                  <a:lnTo>
                    <a:pt x="1967" y="2274"/>
                  </a:lnTo>
                  <a:lnTo>
                    <a:pt x="1783" y="2397"/>
                  </a:lnTo>
                  <a:lnTo>
                    <a:pt x="1568" y="2459"/>
                  </a:lnTo>
                  <a:lnTo>
                    <a:pt x="1353" y="2459"/>
                  </a:lnTo>
                  <a:lnTo>
                    <a:pt x="1353" y="2459"/>
                  </a:lnTo>
                  <a:lnTo>
                    <a:pt x="1107" y="2459"/>
                  </a:lnTo>
                  <a:lnTo>
                    <a:pt x="923" y="2397"/>
                  </a:lnTo>
                  <a:lnTo>
                    <a:pt x="708" y="2274"/>
                  </a:lnTo>
                  <a:lnTo>
                    <a:pt x="554" y="2152"/>
                  </a:lnTo>
                  <a:lnTo>
                    <a:pt x="554" y="2152"/>
                  </a:lnTo>
                  <a:lnTo>
                    <a:pt x="431" y="1967"/>
                  </a:lnTo>
                  <a:lnTo>
                    <a:pt x="308" y="1783"/>
                  </a:lnTo>
                  <a:lnTo>
                    <a:pt x="247" y="1568"/>
                  </a:lnTo>
                  <a:lnTo>
                    <a:pt x="216" y="1353"/>
                  </a:lnTo>
                  <a:lnTo>
                    <a:pt x="216" y="1353"/>
                  </a:lnTo>
                  <a:lnTo>
                    <a:pt x="247" y="1138"/>
                  </a:lnTo>
                  <a:lnTo>
                    <a:pt x="308" y="923"/>
                  </a:lnTo>
                  <a:lnTo>
                    <a:pt x="431" y="738"/>
                  </a:lnTo>
                  <a:lnTo>
                    <a:pt x="554" y="554"/>
                  </a:lnTo>
                  <a:lnTo>
                    <a:pt x="554" y="554"/>
                  </a:lnTo>
                  <a:lnTo>
                    <a:pt x="708" y="431"/>
                  </a:lnTo>
                  <a:lnTo>
                    <a:pt x="923" y="308"/>
                  </a:lnTo>
                  <a:lnTo>
                    <a:pt x="1107" y="247"/>
                  </a:lnTo>
                  <a:lnTo>
                    <a:pt x="1353" y="216"/>
                  </a:lnTo>
                  <a:lnTo>
                    <a:pt x="1353" y="216"/>
                  </a:lnTo>
                  <a:lnTo>
                    <a:pt x="1568" y="247"/>
                  </a:lnTo>
                  <a:lnTo>
                    <a:pt x="1783" y="308"/>
                  </a:lnTo>
                  <a:lnTo>
                    <a:pt x="1967" y="431"/>
                  </a:lnTo>
                  <a:lnTo>
                    <a:pt x="2152" y="554"/>
                  </a:lnTo>
                  <a:lnTo>
                    <a:pt x="2152" y="554"/>
                  </a:lnTo>
                  <a:lnTo>
                    <a:pt x="2275" y="738"/>
                  </a:lnTo>
                  <a:lnTo>
                    <a:pt x="2367" y="923"/>
                  </a:lnTo>
                  <a:lnTo>
                    <a:pt x="2428" y="1138"/>
                  </a:lnTo>
                  <a:lnTo>
                    <a:pt x="2459" y="1353"/>
                  </a:lnTo>
                  <a:lnTo>
                    <a:pt x="2582" y="1353"/>
                  </a:lnTo>
                  <a:lnTo>
                    <a:pt x="2705" y="1353"/>
                  </a:lnTo>
                  <a:lnTo>
                    <a:pt x="2705" y="1353"/>
                  </a:lnTo>
                  <a:lnTo>
                    <a:pt x="2674" y="1076"/>
                  </a:lnTo>
                  <a:lnTo>
                    <a:pt x="2582" y="830"/>
                  </a:lnTo>
                  <a:lnTo>
                    <a:pt x="2459" y="585"/>
                  </a:lnTo>
                  <a:lnTo>
                    <a:pt x="2305" y="400"/>
                  </a:lnTo>
                  <a:lnTo>
                    <a:pt x="2090" y="216"/>
                  </a:lnTo>
                  <a:lnTo>
                    <a:pt x="1875" y="93"/>
                  </a:lnTo>
                  <a:lnTo>
                    <a:pt x="1629" y="31"/>
                  </a:lnTo>
                  <a:lnTo>
                    <a:pt x="1353" y="1"/>
                  </a:lnTo>
                  <a:lnTo>
                    <a:pt x="1353" y="1"/>
                  </a:lnTo>
                  <a:lnTo>
                    <a:pt x="1076" y="31"/>
                  </a:lnTo>
                  <a:lnTo>
                    <a:pt x="831" y="93"/>
                  </a:lnTo>
                  <a:lnTo>
                    <a:pt x="585" y="216"/>
                  </a:lnTo>
                  <a:lnTo>
                    <a:pt x="400" y="400"/>
                  </a:lnTo>
                  <a:lnTo>
                    <a:pt x="216" y="585"/>
                  </a:lnTo>
                  <a:lnTo>
                    <a:pt x="93" y="830"/>
                  </a:lnTo>
                  <a:lnTo>
                    <a:pt x="1" y="1076"/>
                  </a:lnTo>
                  <a:lnTo>
                    <a:pt x="1" y="1353"/>
                  </a:lnTo>
                  <a:lnTo>
                    <a:pt x="1" y="1353"/>
                  </a:lnTo>
                  <a:lnTo>
                    <a:pt x="1" y="1629"/>
                  </a:lnTo>
                  <a:lnTo>
                    <a:pt x="93" y="1875"/>
                  </a:lnTo>
                  <a:lnTo>
                    <a:pt x="216" y="2121"/>
                  </a:lnTo>
                  <a:lnTo>
                    <a:pt x="400" y="2305"/>
                  </a:lnTo>
                  <a:lnTo>
                    <a:pt x="585" y="2490"/>
                  </a:lnTo>
                  <a:lnTo>
                    <a:pt x="831" y="2612"/>
                  </a:lnTo>
                  <a:lnTo>
                    <a:pt x="1076" y="2674"/>
                  </a:lnTo>
                  <a:lnTo>
                    <a:pt x="1353" y="2705"/>
                  </a:lnTo>
                  <a:lnTo>
                    <a:pt x="1353" y="2705"/>
                  </a:lnTo>
                  <a:lnTo>
                    <a:pt x="1629" y="2674"/>
                  </a:lnTo>
                  <a:lnTo>
                    <a:pt x="1875" y="2612"/>
                  </a:lnTo>
                  <a:lnTo>
                    <a:pt x="2090" y="2490"/>
                  </a:lnTo>
                  <a:lnTo>
                    <a:pt x="2305" y="2305"/>
                  </a:lnTo>
                  <a:lnTo>
                    <a:pt x="2459" y="2121"/>
                  </a:lnTo>
                  <a:lnTo>
                    <a:pt x="2582" y="1875"/>
                  </a:lnTo>
                  <a:lnTo>
                    <a:pt x="2674" y="1629"/>
                  </a:lnTo>
                  <a:lnTo>
                    <a:pt x="2705" y="1353"/>
                  </a:lnTo>
                  <a:lnTo>
                    <a:pt x="2582" y="13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4765326" y="3438186"/>
              <a:ext cx="135563" cy="135458"/>
            </a:xfrm>
            <a:custGeom>
              <a:rect b="b" l="l" r="r" t="t"/>
              <a:pathLst>
                <a:path extrusionOk="0" h="1291" w="1292">
                  <a:moveTo>
                    <a:pt x="523" y="0"/>
                  </a:moveTo>
                  <a:lnTo>
                    <a:pt x="400"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400" y="1229"/>
                  </a:lnTo>
                  <a:lnTo>
                    <a:pt x="523" y="1260"/>
                  </a:lnTo>
                  <a:lnTo>
                    <a:pt x="646" y="1291"/>
                  </a:lnTo>
                  <a:lnTo>
                    <a:pt x="769" y="1260"/>
                  </a:lnTo>
                  <a:lnTo>
                    <a:pt x="892" y="1229"/>
                  </a:lnTo>
                  <a:lnTo>
                    <a:pt x="984" y="1168"/>
                  </a:lnTo>
                  <a:lnTo>
                    <a:pt x="1107" y="1107"/>
                  </a:lnTo>
                  <a:lnTo>
                    <a:pt x="1168" y="1014"/>
                  </a:lnTo>
                  <a:lnTo>
                    <a:pt x="1230" y="892"/>
                  </a:lnTo>
                  <a:lnTo>
                    <a:pt x="1260" y="769"/>
                  </a:lnTo>
                  <a:lnTo>
                    <a:pt x="1291" y="646"/>
                  </a:lnTo>
                  <a:lnTo>
                    <a:pt x="1260" y="523"/>
                  </a:lnTo>
                  <a:lnTo>
                    <a:pt x="1230" y="400"/>
                  </a:lnTo>
                  <a:lnTo>
                    <a:pt x="1168" y="277"/>
                  </a:lnTo>
                  <a:lnTo>
                    <a:pt x="1107" y="185"/>
                  </a:lnTo>
                  <a:lnTo>
                    <a:pt x="984" y="123"/>
                  </a:lnTo>
                  <a:lnTo>
                    <a:pt x="892" y="62"/>
                  </a:lnTo>
                  <a:lnTo>
                    <a:pt x="769" y="0"/>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4820098" y="3376909"/>
              <a:ext cx="25916" cy="258011"/>
            </a:xfrm>
            <a:custGeom>
              <a:rect b="b" l="l" r="r" t="t"/>
              <a:pathLst>
                <a:path extrusionOk="0" h="2459" w="247">
                  <a:moveTo>
                    <a:pt x="1" y="1"/>
                  </a:moveTo>
                  <a:lnTo>
                    <a:pt x="1" y="2459"/>
                  </a:lnTo>
                  <a:lnTo>
                    <a:pt x="247" y="2459"/>
                  </a:lnTo>
                  <a:lnTo>
                    <a:pt x="247" y="1"/>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4820098" y="3376909"/>
              <a:ext cx="25916" cy="258011"/>
            </a:xfrm>
            <a:custGeom>
              <a:rect b="b" l="l" r="r" t="t"/>
              <a:pathLst>
                <a:path extrusionOk="0" fill="none" h="2459" w="247">
                  <a:moveTo>
                    <a:pt x="1" y="1"/>
                  </a:moveTo>
                  <a:lnTo>
                    <a:pt x="1" y="2459"/>
                  </a:lnTo>
                  <a:lnTo>
                    <a:pt x="247" y="2459"/>
                  </a:lnTo>
                  <a:lnTo>
                    <a:pt x="247"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4700902" y="3492957"/>
              <a:ext cx="261158" cy="25916"/>
            </a:xfrm>
            <a:custGeom>
              <a:rect b="b" l="l" r="r" t="t"/>
              <a:pathLst>
                <a:path extrusionOk="0" h="247" w="2489">
                  <a:moveTo>
                    <a:pt x="0" y="1"/>
                  </a:moveTo>
                  <a:lnTo>
                    <a:pt x="0" y="247"/>
                  </a:lnTo>
                  <a:lnTo>
                    <a:pt x="2489" y="247"/>
                  </a:lnTo>
                  <a:lnTo>
                    <a:pt x="2489" y="1"/>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4700902" y="3492957"/>
              <a:ext cx="261158" cy="25916"/>
            </a:xfrm>
            <a:custGeom>
              <a:rect b="b" l="l" r="r" t="t"/>
              <a:pathLst>
                <a:path extrusionOk="0" fill="none" h="247" w="2489">
                  <a:moveTo>
                    <a:pt x="0" y="247"/>
                  </a:moveTo>
                  <a:lnTo>
                    <a:pt x="2489" y="247"/>
                  </a:lnTo>
                  <a:lnTo>
                    <a:pt x="2489" y="1"/>
                  </a:lnTo>
                  <a:lnTo>
                    <a:pt x="0" y="1"/>
                  </a:lnTo>
                  <a:lnTo>
                    <a:pt x="0" y="24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4729861" y="3402721"/>
              <a:ext cx="199987" cy="203240"/>
            </a:xfrm>
            <a:custGeom>
              <a:rect b="b" l="l" r="r" t="t"/>
              <a:pathLst>
                <a:path extrusionOk="0" h="1937" w="1906">
                  <a:moveTo>
                    <a:pt x="1752" y="0"/>
                  </a:moveTo>
                  <a:lnTo>
                    <a:pt x="1" y="1752"/>
                  </a:lnTo>
                  <a:lnTo>
                    <a:pt x="154" y="1936"/>
                  </a:lnTo>
                  <a:lnTo>
                    <a:pt x="1906" y="185"/>
                  </a:lnTo>
                  <a:lnTo>
                    <a:pt x="1752" y="0"/>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4729861" y="3402721"/>
              <a:ext cx="199987" cy="203240"/>
            </a:xfrm>
            <a:custGeom>
              <a:rect b="b" l="l" r="r" t="t"/>
              <a:pathLst>
                <a:path extrusionOk="0" fill="none" h="1937" w="1906">
                  <a:moveTo>
                    <a:pt x="154" y="1936"/>
                  </a:moveTo>
                  <a:lnTo>
                    <a:pt x="1906" y="185"/>
                  </a:lnTo>
                  <a:lnTo>
                    <a:pt x="1752" y="0"/>
                  </a:lnTo>
                  <a:lnTo>
                    <a:pt x="1" y="1752"/>
                  </a:lnTo>
                  <a:lnTo>
                    <a:pt x="154" y="19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4729861" y="3405974"/>
              <a:ext cx="203240" cy="199987"/>
            </a:xfrm>
            <a:custGeom>
              <a:rect b="b" l="l" r="r" t="t"/>
              <a:pathLst>
                <a:path extrusionOk="0" h="1906" w="1937">
                  <a:moveTo>
                    <a:pt x="185" y="0"/>
                  </a:moveTo>
                  <a:lnTo>
                    <a:pt x="1" y="154"/>
                  </a:lnTo>
                  <a:lnTo>
                    <a:pt x="1752" y="1905"/>
                  </a:lnTo>
                  <a:lnTo>
                    <a:pt x="1936" y="1752"/>
                  </a:lnTo>
                  <a:lnTo>
                    <a:pt x="185" y="0"/>
                  </a:lnTo>
                  <a:close/>
                </a:path>
              </a:pathLst>
            </a:custGeom>
            <a:solidFill>
              <a:srgbClr val="9099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4729861" y="3405974"/>
              <a:ext cx="203240" cy="199987"/>
            </a:xfrm>
            <a:custGeom>
              <a:rect b="b" l="l" r="r" t="t"/>
              <a:pathLst>
                <a:path extrusionOk="0" fill="none" h="1906" w="1937">
                  <a:moveTo>
                    <a:pt x="1" y="154"/>
                  </a:moveTo>
                  <a:lnTo>
                    <a:pt x="1752" y="1905"/>
                  </a:lnTo>
                  <a:lnTo>
                    <a:pt x="1936" y="1752"/>
                  </a:lnTo>
                  <a:lnTo>
                    <a:pt x="185" y="0"/>
                  </a:lnTo>
                  <a:lnTo>
                    <a:pt x="1" y="15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4716956" y="3405974"/>
              <a:ext cx="258011" cy="241852"/>
            </a:xfrm>
            <a:custGeom>
              <a:rect b="b" l="l" r="r" t="t"/>
              <a:pathLst>
                <a:path extrusionOk="0" h="2305" w="2459">
                  <a:moveTo>
                    <a:pt x="2059" y="0"/>
                  </a:moveTo>
                  <a:lnTo>
                    <a:pt x="2182" y="185"/>
                  </a:lnTo>
                  <a:lnTo>
                    <a:pt x="2274" y="369"/>
                  </a:lnTo>
                  <a:lnTo>
                    <a:pt x="2305" y="584"/>
                  </a:lnTo>
                  <a:lnTo>
                    <a:pt x="2336" y="799"/>
                  </a:lnTo>
                  <a:lnTo>
                    <a:pt x="2336" y="830"/>
                  </a:lnTo>
                  <a:lnTo>
                    <a:pt x="2336" y="953"/>
                  </a:lnTo>
                  <a:lnTo>
                    <a:pt x="2336" y="1076"/>
                  </a:lnTo>
                  <a:lnTo>
                    <a:pt x="2305" y="1076"/>
                  </a:lnTo>
                  <a:lnTo>
                    <a:pt x="2274" y="1229"/>
                  </a:lnTo>
                  <a:lnTo>
                    <a:pt x="2182" y="1414"/>
                  </a:lnTo>
                  <a:lnTo>
                    <a:pt x="2121" y="1567"/>
                  </a:lnTo>
                  <a:lnTo>
                    <a:pt x="1998" y="1690"/>
                  </a:lnTo>
                  <a:lnTo>
                    <a:pt x="2059" y="1752"/>
                  </a:lnTo>
                  <a:lnTo>
                    <a:pt x="1875" y="1905"/>
                  </a:lnTo>
                  <a:lnTo>
                    <a:pt x="1844" y="1844"/>
                  </a:lnTo>
                  <a:lnTo>
                    <a:pt x="1691" y="1967"/>
                  </a:lnTo>
                  <a:lnTo>
                    <a:pt x="1537" y="2028"/>
                  </a:lnTo>
                  <a:lnTo>
                    <a:pt x="1383" y="2090"/>
                  </a:lnTo>
                  <a:lnTo>
                    <a:pt x="1230" y="2151"/>
                  </a:lnTo>
                  <a:lnTo>
                    <a:pt x="1230" y="2182"/>
                  </a:lnTo>
                  <a:lnTo>
                    <a:pt x="984" y="2182"/>
                  </a:lnTo>
                  <a:lnTo>
                    <a:pt x="984" y="2151"/>
                  </a:lnTo>
                  <a:lnTo>
                    <a:pt x="707" y="2120"/>
                  </a:lnTo>
                  <a:lnTo>
                    <a:pt x="431" y="2059"/>
                  </a:lnTo>
                  <a:lnTo>
                    <a:pt x="216" y="1905"/>
                  </a:lnTo>
                  <a:lnTo>
                    <a:pt x="1" y="1752"/>
                  </a:lnTo>
                  <a:lnTo>
                    <a:pt x="216" y="1967"/>
                  </a:lnTo>
                  <a:lnTo>
                    <a:pt x="462" y="2151"/>
                  </a:lnTo>
                  <a:lnTo>
                    <a:pt x="615" y="2212"/>
                  </a:lnTo>
                  <a:lnTo>
                    <a:pt x="769" y="2274"/>
                  </a:lnTo>
                  <a:lnTo>
                    <a:pt x="923" y="2305"/>
                  </a:lnTo>
                  <a:lnTo>
                    <a:pt x="1107" y="2305"/>
                  </a:lnTo>
                  <a:lnTo>
                    <a:pt x="1383" y="2274"/>
                  </a:lnTo>
                  <a:lnTo>
                    <a:pt x="1629" y="2212"/>
                  </a:lnTo>
                  <a:lnTo>
                    <a:pt x="1844" y="2059"/>
                  </a:lnTo>
                  <a:lnTo>
                    <a:pt x="2059" y="1905"/>
                  </a:lnTo>
                  <a:lnTo>
                    <a:pt x="2213" y="1721"/>
                  </a:lnTo>
                  <a:lnTo>
                    <a:pt x="2336" y="1475"/>
                  </a:lnTo>
                  <a:lnTo>
                    <a:pt x="2428" y="1229"/>
                  </a:lnTo>
                  <a:lnTo>
                    <a:pt x="2459" y="953"/>
                  </a:lnTo>
                  <a:lnTo>
                    <a:pt x="2428" y="676"/>
                  </a:lnTo>
                  <a:lnTo>
                    <a:pt x="2367" y="430"/>
                  </a:lnTo>
                  <a:lnTo>
                    <a:pt x="2244" y="215"/>
                  </a:lnTo>
                  <a:lnTo>
                    <a:pt x="2059" y="0"/>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4716956" y="3505862"/>
              <a:ext cx="258011" cy="141964"/>
            </a:xfrm>
            <a:custGeom>
              <a:rect b="b" l="l" r="r" t="t"/>
              <a:pathLst>
                <a:path extrusionOk="0" fill="none" h="1353" w="2459">
                  <a:moveTo>
                    <a:pt x="2459" y="1"/>
                  </a:moveTo>
                  <a:lnTo>
                    <a:pt x="2336" y="1"/>
                  </a:lnTo>
                  <a:lnTo>
                    <a:pt x="2336" y="124"/>
                  </a:lnTo>
                  <a:lnTo>
                    <a:pt x="2305" y="124"/>
                  </a:lnTo>
                  <a:lnTo>
                    <a:pt x="2305" y="124"/>
                  </a:lnTo>
                  <a:lnTo>
                    <a:pt x="2274" y="277"/>
                  </a:lnTo>
                  <a:lnTo>
                    <a:pt x="2182" y="462"/>
                  </a:lnTo>
                  <a:lnTo>
                    <a:pt x="2121" y="615"/>
                  </a:lnTo>
                  <a:lnTo>
                    <a:pt x="1998" y="738"/>
                  </a:lnTo>
                  <a:lnTo>
                    <a:pt x="2059" y="800"/>
                  </a:lnTo>
                  <a:lnTo>
                    <a:pt x="1875" y="953"/>
                  </a:lnTo>
                  <a:lnTo>
                    <a:pt x="1844" y="892"/>
                  </a:lnTo>
                  <a:lnTo>
                    <a:pt x="1844" y="892"/>
                  </a:lnTo>
                  <a:lnTo>
                    <a:pt x="1691" y="1015"/>
                  </a:lnTo>
                  <a:lnTo>
                    <a:pt x="1537" y="1076"/>
                  </a:lnTo>
                  <a:lnTo>
                    <a:pt x="1383" y="1138"/>
                  </a:lnTo>
                  <a:lnTo>
                    <a:pt x="1230" y="1199"/>
                  </a:lnTo>
                  <a:lnTo>
                    <a:pt x="1230" y="1230"/>
                  </a:lnTo>
                  <a:lnTo>
                    <a:pt x="984" y="1230"/>
                  </a:lnTo>
                  <a:lnTo>
                    <a:pt x="984" y="1199"/>
                  </a:lnTo>
                  <a:lnTo>
                    <a:pt x="984" y="1199"/>
                  </a:lnTo>
                  <a:lnTo>
                    <a:pt x="984" y="1199"/>
                  </a:lnTo>
                  <a:lnTo>
                    <a:pt x="984" y="1199"/>
                  </a:lnTo>
                  <a:lnTo>
                    <a:pt x="707" y="1168"/>
                  </a:lnTo>
                  <a:lnTo>
                    <a:pt x="431" y="1107"/>
                  </a:lnTo>
                  <a:lnTo>
                    <a:pt x="216" y="953"/>
                  </a:lnTo>
                  <a:lnTo>
                    <a:pt x="1" y="800"/>
                  </a:lnTo>
                  <a:lnTo>
                    <a:pt x="1" y="800"/>
                  </a:lnTo>
                  <a:lnTo>
                    <a:pt x="216" y="1015"/>
                  </a:lnTo>
                  <a:lnTo>
                    <a:pt x="462" y="1199"/>
                  </a:lnTo>
                  <a:lnTo>
                    <a:pt x="615" y="1260"/>
                  </a:lnTo>
                  <a:lnTo>
                    <a:pt x="769" y="1322"/>
                  </a:lnTo>
                  <a:lnTo>
                    <a:pt x="923" y="1353"/>
                  </a:lnTo>
                  <a:lnTo>
                    <a:pt x="1107" y="1353"/>
                  </a:lnTo>
                  <a:lnTo>
                    <a:pt x="1107" y="1353"/>
                  </a:lnTo>
                  <a:lnTo>
                    <a:pt x="1383" y="1322"/>
                  </a:lnTo>
                  <a:lnTo>
                    <a:pt x="1629" y="1260"/>
                  </a:lnTo>
                  <a:lnTo>
                    <a:pt x="1844" y="1107"/>
                  </a:lnTo>
                  <a:lnTo>
                    <a:pt x="2059" y="953"/>
                  </a:lnTo>
                  <a:lnTo>
                    <a:pt x="2213" y="769"/>
                  </a:lnTo>
                  <a:lnTo>
                    <a:pt x="2336" y="523"/>
                  </a:lnTo>
                  <a:lnTo>
                    <a:pt x="2428" y="277"/>
                  </a:lnTo>
                  <a:lnTo>
                    <a:pt x="245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4932998" y="3405974"/>
              <a:ext cx="41970" cy="99994"/>
            </a:xfrm>
            <a:custGeom>
              <a:rect b="b" l="l" r="r" t="t"/>
              <a:pathLst>
                <a:path extrusionOk="0" fill="none" h="953" w="400">
                  <a:moveTo>
                    <a:pt x="0" y="0"/>
                  </a:moveTo>
                  <a:lnTo>
                    <a:pt x="0" y="0"/>
                  </a:lnTo>
                  <a:lnTo>
                    <a:pt x="123" y="185"/>
                  </a:lnTo>
                  <a:lnTo>
                    <a:pt x="21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308" y="430"/>
                  </a:lnTo>
                  <a:lnTo>
                    <a:pt x="185" y="215"/>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4820098" y="3631667"/>
              <a:ext cx="25916" cy="3253"/>
            </a:xfrm>
            <a:custGeom>
              <a:rect b="b" l="l" r="r" t="t"/>
              <a:pathLst>
                <a:path extrusionOk="0" h="31" w="247">
                  <a:moveTo>
                    <a:pt x="1" y="0"/>
                  </a:moveTo>
                  <a:lnTo>
                    <a:pt x="1" y="31"/>
                  </a:lnTo>
                  <a:lnTo>
                    <a:pt x="247" y="31"/>
                  </a:lnTo>
                  <a:lnTo>
                    <a:pt x="247" y="0"/>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4820098" y="3631667"/>
              <a:ext cx="25916" cy="3253"/>
            </a:xfrm>
            <a:custGeom>
              <a:rect b="b" l="l" r="r" t="t"/>
              <a:pathLst>
                <a:path extrusionOk="0" fill="none" h="31" w="247">
                  <a:moveTo>
                    <a:pt x="247" y="0"/>
                  </a:moveTo>
                  <a:lnTo>
                    <a:pt x="247" y="0"/>
                  </a:lnTo>
                  <a:lnTo>
                    <a:pt x="1" y="0"/>
                  </a:lnTo>
                  <a:lnTo>
                    <a:pt x="1" y="31"/>
                  </a:lnTo>
                  <a:lnTo>
                    <a:pt x="247" y="31"/>
                  </a:lnTo>
                  <a:lnTo>
                    <a:pt x="24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4958810" y="3492957"/>
              <a:ext cx="3253" cy="25916"/>
            </a:xfrm>
            <a:custGeom>
              <a:rect b="b" l="l" r="r" t="t"/>
              <a:pathLst>
                <a:path extrusionOk="0" h="247" w="31">
                  <a:moveTo>
                    <a:pt x="31" y="1"/>
                  </a:moveTo>
                  <a:lnTo>
                    <a:pt x="0" y="247"/>
                  </a:lnTo>
                  <a:lnTo>
                    <a:pt x="31" y="247"/>
                  </a:lnTo>
                  <a:lnTo>
                    <a:pt x="31" y="124"/>
                  </a:lnTo>
                  <a:lnTo>
                    <a:pt x="31" y="1"/>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4958810" y="3492957"/>
              <a:ext cx="3253" cy="25916"/>
            </a:xfrm>
            <a:custGeom>
              <a:rect b="b" l="l" r="r" t="t"/>
              <a:pathLst>
                <a:path extrusionOk="0" fill="none" h="247" w="31">
                  <a:moveTo>
                    <a:pt x="31" y="1"/>
                  </a:moveTo>
                  <a:lnTo>
                    <a:pt x="31" y="1"/>
                  </a:lnTo>
                  <a:lnTo>
                    <a:pt x="31" y="1"/>
                  </a:lnTo>
                  <a:lnTo>
                    <a:pt x="0" y="247"/>
                  </a:lnTo>
                  <a:lnTo>
                    <a:pt x="31" y="247"/>
                  </a:lnTo>
                  <a:lnTo>
                    <a:pt x="31" y="124"/>
                  </a:lnTo>
                  <a:lnTo>
                    <a:pt x="3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4910439" y="3583297"/>
              <a:ext cx="22664" cy="22664"/>
            </a:xfrm>
            <a:custGeom>
              <a:rect b="b" l="l" r="r" t="t"/>
              <a:pathLst>
                <a:path extrusionOk="0" h="216" w="216">
                  <a:moveTo>
                    <a:pt x="154" y="0"/>
                  </a:moveTo>
                  <a:lnTo>
                    <a:pt x="0" y="154"/>
                  </a:lnTo>
                  <a:lnTo>
                    <a:pt x="31" y="215"/>
                  </a:lnTo>
                  <a:lnTo>
                    <a:pt x="215" y="62"/>
                  </a:lnTo>
                  <a:lnTo>
                    <a:pt x="154" y="0"/>
                  </a:lnTo>
                  <a:close/>
                </a:path>
              </a:pathLst>
            </a:custGeom>
            <a:solidFill>
              <a:srgbClr val="515C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4910439" y="3583297"/>
              <a:ext cx="22664" cy="22664"/>
            </a:xfrm>
            <a:custGeom>
              <a:rect b="b" l="l" r="r" t="t"/>
              <a:pathLst>
                <a:path extrusionOk="0" fill="none" h="216" w="216">
                  <a:moveTo>
                    <a:pt x="154" y="0"/>
                  </a:moveTo>
                  <a:lnTo>
                    <a:pt x="154" y="0"/>
                  </a:lnTo>
                  <a:lnTo>
                    <a:pt x="0" y="154"/>
                  </a:lnTo>
                  <a:lnTo>
                    <a:pt x="31" y="215"/>
                  </a:lnTo>
                  <a:lnTo>
                    <a:pt x="215" y="62"/>
                  </a:lnTo>
                  <a:lnTo>
                    <a:pt x="15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4620214" y="3351098"/>
              <a:ext cx="90445" cy="183934"/>
            </a:xfrm>
            <a:custGeom>
              <a:rect b="b" l="l" r="r" t="t"/>
              <a:pathLst>
                <a:path extrusionOk="0" h="1753" w="862">
                  <a:moveTo>
                    <a:pt x="861" y="1"/>
                  </a:moveTo>
                  <a:lnTo>
                    <a:pt x="523" y="247"/>
                  </a:lnTo>
                  <a:lnTo>
                    <a:pt x="247" y="523"/>
                  </a:lnTo>
                  <a:lnTo>
                    <a:pt x="216" y="554"/>
                  </a:lnTo>
                  <a:lnTo>
                    <a:pt x="93" y="861"/>
                  </a:lnTo>
                  <a:lnTo>
                    <a:pt x="62" y="984"/>
                  </a:lnTo>
                  <a:lnTo>
                    <a:pt x="32" y="1138"/>
                  </a:lnTo>
                  <a:lnTo>
                    <a:pt x="1" y="1445"/>
                  </a:lnTo>
                  <a:lnTo>
                    <a:pt x="32" y="1752"/>
                  </a:lnTo>
                  <a:lnTo>
                    <a:pt x="93" y="1445"/>
                  </a:lnTo>
                  <a:lnTo>
                    <a:pt x="155" y="1168"/>
                  </a:lnTo>
                  <a:lnTo>
                    <a:pt x="216" y="892"/>
                  </a:lnTo>
                  <a:lnTo>
                    <a:pt x="339" y="646"/>
                  </a:lnTo>
                  <a:lnTo>
                    <a:pt x="585" y="308"/>
                  </a:lnTo>
                  <a:lnTo>
                    <a:pt x="861" y="1"/>
                  </a:lnTo>
                  <a:close/>
                </a:path>
              </a:pathLst>
            </a:custGeom>
            <a:solidFill>
              <a:srgbClr val="989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4620214" y="3351098"/>
              <a:ext cx="90445" cy="183934"/>
            </a:xfrm>
            <a:custGeom>
              <a:rect b="b" l="l" r="r" t="t"/>
              <a:pathLst>
                <a:path extrusionOk="0" fill="none" h="1753" w="862">
                  <a:moveTo>
                    <a:pt x="861" y="1"/>
                  </a:moveTo>
                  <a:lnTo>
                    <a:pt x="861" y="1"/>
                  </a:lnTo>
                  <a:lnTo>
                    <a:pt x="523" y="247"/>
                  </a:lnTo>
                  <a:lnTo>
                    <a:pt x="247" y="523"/>
                  </a:lnTo>
                  <a:lnTo>
                    <a:pt x="247" y="523"/>
                  </a:lnTo>
                  <a:lnTo>
                    <a:pt x="216" y="554"/>
                  </a:lnTo>
                  <a:lnTo>
                    <a:pt x="216" y="554"/>
                  </a:lnTo>
                  <a:lnTo>
                    <a:pt x="93" y="861"/>
                  </a:lnTo>
                  <a:lnTo>
                    <a:pt x="93" y="861"/>
                  </a:lnTo>
                  <a:lnTo>
                    <a:pt x="62" y="984"/>
                  </a:lnTo>
                  <a:lnTo>
                    <a:pt x="32" y="1138"/>
                  </a:lnTo>
                  <a:lnTo>
                    <a:pt x="32" y="1138"/>
                  </a:lnTo>
                  <a:lnTo>
                    <a:pt x="1" y="1445"/>
                  </a:lnTo>
                  <a:lnTo>
                    <a:pt x="32" y="1752"/>
                  </a:lnTo>
                  <a:lnTo>
                    <a:pt x="32" y="1752"/>
                  </a:lnTo>
                  <a:lnTo>
                    <a:pt x="93" y="1445"/>
                  </a:lnTo>
                  <a:lnTo>
                    <a:pt x="155" y="1168"/>
                  </a:lnTo>
                  <a:lnTo>
                    <a:pt x="155" y="1168"/>
                  </a:lnTo>
                  <a:lnTo>
                    <a:pt x="216" y="892"/>
                  </a:lnTo>
                  <a:lnTo>
                    <a:pt x="339" y="646"/>
                  </a:lnTo>
                  <a:lnTo>
                    <a:pt x="339" y="646"/>
                  </a:lnTo>
                  <a:lnTo>
                    <a:pt x="585" y="308"/>
                  </a:lnTo>
                  <a:lnTo>
                    <a:pt x="86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3179162" y="2574129"/>
              <a:ext cx="1931250" cy="1067297"/>
            </a:xfrm>
            <a:custGeom>
              <a:rect b="b" l="l" r="r" t="t"/>
              <a:pathLst>
                <a:path extrusionOk="0" h="10172" w="18406">
                  <a:moveTo>
                    <a:pt x="10048" y="1"/>
                  </a:moveTo>
                  <a:lnTo>
                    <a:pt x="9095" y="62"/>
                  </a:lnTo>
                  <a:lnTo>
                    <a:pt x="8297" y="124"/>
                  </a:lnTo>
                  <a:lnTo>
                    <a:pt x="7651" y="247"/>
                  </a:lnTo>
                  <a:lnTo>
                    <a:pt x="7129" y="339"/>
                  </a:lnTo>
                  <a:lnTo>
                    <a:pt x="6791" y="462"/>
                  </a:lnTo>
                  <a:lnTo>
                    <a:pt x="6514" y="554"/>
                  </a:lnTo>
                  <a:lnTo>
                    <a:pt x="4456" y="1937"/>
                  </a:lnTo>
                  <a:lnTo>
                    <a:pt x="2735" y="3074"/>
                  </a:lnTo>
                  <a:lnTo>
                    <a:pt x="1998" y="3627"/>
                  </a:lnTo>
                  <a:lnTo>
                    <a:pt x="1383" y="4057"/>
                  </a:lnTo>
                  <a:lnTo>
                    <a:pt x="953" y="4456"/>
                  </a:lnTo>
                  <a:lnTo>
                    <a:pt x="615" y="4794"/>
                  </a:lnTo>
                  <a:lnTo>
                    <a:pt x="369" y="5132"/>
                  </a:lnTo>
                  <a:lnTo>
                    <a:pt x="216" y="5439"/>
                  </a:lnTo>
                  <a:lnTo>
                    <a:pt x="93" y="5716"/>
                  </a:lnTo>
                  <a:lnTo>
                    <a:pt x="31" y="5900"/>
                  </a:lnTo>
                  <a:lnTo>
                    <a:pt x="1" y="6054"/>
                  </a:lnTo>
                  <a:lnTo>
                    <a:pt x="1" y="7191"/>
                  </a:lnTo>
                  <a:lnTo>
                    <a:pt x="1" y="8082"/>
                  </a:lnTo>
                  <a:lnTo>
                    <a:pt x="62" y="8758"/>
                  </a:lnTo>
                  <a:lnTo>
                    <a:pt x="123" y="9219"/>
                  </a:lnTo>
                  <a:lnTo>
                    <a:pt x="154" y="9557"/>
                  </a:lnTo>
                  <a:lnTo>
                    <a:pt x="216" y="9741"/>
                  </a:lnTo>
                  <a:lnTo>
                    <a:pt x="277" y="9864"/>
                  </a:lnTo>
                  <a:lnTo>
                    <a:pt x="277" y="9618"/>
                  </a:lnTo>
                  <a:lnTo>
                    <a:pt x="308" y="9342"/>
                  </a:lnTo>
                  <a:lnTo>
                    <a:pt x="369" y="9065"/>
                  </a:lnTo>
                  <a:lnTo>
                    <a:pt x="461" y="8789"/>
                  </a:lnTo>
                  <a:lnTo>
                    <a:pt x="554" y="8512"/>
                  </a:lnTo>
                  <a:lnTo>
                    <a:pt x="707" y="8266"/>
                  </a:lnTo>
                  <a:lnTo>
                    <a:pt x="892" y="8020"/>
                  </a:lnTo>
                  <a:lnTo>
                    <a:pt x="1076" y="7775"/>
                  </a:lnTo>
                  <a:lnTo>
                    <a:pt x="1291" y="7559"/>
                  </a:lnTo>
                  <a:lnTo>
                    <a:pt x="1537" y="7375"/>
                  </a:lnTo>
                  <a:lnTo>
                    <a:pt x="1813" y="7222"/>
                  </a:lnTo>
                  <a:lnTo>
                    <a:pt x="2090" y="7129"/>
                  </a:lnTo>
                  <a:lnTo>
                    <a:pt x="2397" y="7068"/>
                  </a:lnTo>
                  <a:lnTo>
                    <a:pt x="2704" y="7037"/>
                  </a:lnTo>
                  <a:lnTo>
                    <a:pt x="3073" y="7099"/>
                  </a:lnTo>
                  <a:lnTo>
                    <a:pt x="3411" y="7191"/>
                  </a:lnTo>
                  <a:lnTo>
                    <a:pt x="3780" y="7344"/>
                  </a:lnTo>
                  <a:lnTo>
                    <a:pt x="4056" y="7529"/>
                  </a:lnTo>
                  <a:lnTo>
                    <a:pt x="4333" y="7744"/>
                  </a:lnTo>
                  <a:lnTo>
                    <a:pt x="4548" y="7959"/>
                  </a:lnTo>
                  <a:lnTo>
                    <a:pt x="4732" y="8205"/>
                  </a:lnTo>
                  <a:lnTo>
                    <a:pt x="4855" y="8451"/>
                  </a:lnTo>
                  <a:lnTo>
                    <a:pt x="4978" y="8696"/>
                  </a:lnTo>
                  <a:lnTo>
                    <a:pt x="5070" y="8942"/>
                  </a:lnTo>
                  <a:lnTo>
                    <a:pt x="5193" y="9403"/>
                  </a:lnTo>
                  <a:lnTo>
                    <a:pt x="5224" y="9802"/>
                  </a:lnTo>
                  <a:lnTo>
                    <a:pt x="5224" y="10171"/>
                  </a:lnTo>
                  <a:lnTo>
                    <a:pt x="13305" y="9925"/>
                  </a:lnTo>
                  <a:lnTo>
                    <a:pt x="13305" y="9649"/>
                  </a:lnTo>
                  <a:lnTo>
                    <a:pt x="13336" y="9342"/>
                  </a:lnTo>
                  <a:lnTo>
                    <a:pt x="13428" y="8942"/>
                  </a:lnTo>
                  <a:lnTo>
                    <a:pt x="13581" y="8543"/>
                  </a:lnTo>
                  <a:lnTo>
                    <a:pt x="13704" y="8328"/>
                  </a:lnTo>
                  <a:lnTo>
                    <a:pt x="13858" y="8113"/>
                  </a:lnTo>
                  <a:lnTo>
                    <a:pt x="14012" y="7897"/>
                  </a:lnTo>
                  <a:lnTo>
                    <a:pt x="14227" y="7682"/>
                  </a:lnTo>
                  <a:lnTo>
                    <a:pt x="14472" y="7498"/>
                  </a:lnTo>
                  <a:lnTo>
                    <a:pt x="14718" y="7314"/>
                  </a:lnTo>
                  <a:lnTo>
                    <a:pt x="15025" y="7160"/>
                  </a:lnTo>
                  <a:lnTo>
                    <a:pt x="15302" y="7037"/>
                  </a:lnTo>
                  <a:lnTo>
                    <a:pt x="15548" y="6976"/>
                  </a:lnTo>
                  <a:lnTo>
                    <a:pt x="15824" y="6945"/>
                  </a:lnTo>
                  <a:lnTo>
                    <a:pt x="16039" y="6914"/>
                  </a:lnTo>
                  <a:lnTo>
                    <a:pt x="16254" y="6945"/>
                  </a:lnTo>
                  <a:lnTo>
                    <a:pt x="16470" y="6976"/>
                  </a:lnTo>
                  <a:lnTo>
                    <a:pt x="16654" y="7037"/>
                  </a:lnTo>
                  <a:lnTo>
                    <a:pt x="16992" y="7160"/>
                  </a:lnTo>
                  <a:lnTo>
                    <a:pt x="17207" y="7314"/>
                  </a:lnTo>
                  <a:lnTo>
                    <a:pt x="17422" y="7467"/>
                  </a:lnTo>
                  <a:lnTo>
                    <a:pt x="17637" y="7682"/>
                  </a:lnTo>
                  <a:lnTo>
                    <a:pt x="17791" y="7867"/>
                  </a:lnTo>
                  <a:lnTo>
                    <a:pt x="17944" y="8082"/>
                  </a:lnTo>
                  <a:lnTo>
                    <a:pt x="18037" y="8266"/>
                  </a:lnTo>
                  <a:lnTo>
                    <a:pt x="18098" y="8420"/>
                  </a:lnTo>
                  <a:lnTo>
                    <a:pt x="18159" y="8573"/>
                  </a:lnTo>
                  <a:lnTo>
                    <a:pt x="18221" y="8850"/>
                  </a:lnTo>
                  <a:lnTo>
                    <a:pt x="18221" y="9065"/>
                  </a:lnTo>
                  <a:lnTo>
                    <a:pt x="18221" y="9188"/>
                  </a:lnTo>
                  <a:lnTo>
                    <a:pt x="18221" y="9249"/>
                  </a:lnTo>
                  <a:lnTo>
                    <a:pt x="18313" y="9188"/>
                  </a:lnTo>
                  <a:lnTo>
                    <a:pt x="18344" y="9127"/>
                  </a:lnTo>
                  <a:lnTo>
                    <a:pt x="18375" y="9034"/>
                  </a:lnTo>
                  <a:lnTo>
                    <a:pt x="18405" y="8789"/>
                  </a:lnTo>
                  <a:lnTo>
                    <a:pt x="18405" y="8512"/>
                  </a:lnTo>
                  <a:lnTo>
                    <a:pt x="18375" y="8174"/>
                  </a:lnTo>
                  <a:lnTo>
                    <a:pt x="18282" y="7836"/>
                  </a:lnTo>
                  <a:lnTo>
                    <a:pt x="18190" y="7498"/>
                  </a:lnTo>
                  <a:lnTo>
                    <a:pt x="18098" y="7222"/>
                  </a:lnTo>
                  <a:lnTo>
                    <a:pt x="17975" y="7006"/>
                  </a:lnTo>
                  <a:lnTo>
                    <a:pt x="17852" y="6822"/>
                  </a:lnTo>
                  <a:lnTo>
                    <a:pt x="17760" y="6638"/>
                  </a:lnTo>
                  <a:lnTo>
                    <a:pt x="17637" y="6300"/>
                  </a:lnTo>
                  <a:lnTo>
                    <a:pt x="17576" y="6054"/>
                  </a:lnTo>
                  <a:lnTo>
                    <a:pt x="17545" y="5962"/>
                  </a:lnTo>
                  <a:lnTo>
                    <a:pt x="17606" y="5532"/>
                  </a:lnTo>
                  <a:lnTo>
                    <a:pt x="17637" y="5132"/>
                  </a:lnTo>
                  <a:lnTo>
                    <a:pt x="17606" y="4733"/>
                  </a:lnTo>
                  <a:lnTo>
                    <a:pt x="17545" y="4303"/>
                  </a:lnTo>
                  <a:lnTo>
                    <a:pt x="17484" y="3934"/>
                  </a:lnTo>
                  <a:lnTo>
                    <a:pt x="17361" y="3534"/>
                  </a:lnTo>
                  <a:lnTo>
                    <a:pt x="17268" y="3166"/>
                  </a:lnTo>
                  <a:lnTo>
                    <a:pt x="17115" y="2828"/>
                  </a:lnTo>
                  <a:lnTo>
                    <a:pt x="16838" y="2213"/>
                  </a:lnTo>
                  <a:lnTo>
                    <a:pt x="16592" y="1691"/>
                  </a:lnTo>
                  <a:lnTo>
                    <a:pt x="16377" y="1322"/>
                  </a:lnTo>
                  <a:lnTo>
                    <a:pt x="16254" y="1138"/>
                  </a:lnTo>
                  <a:lnTo>
                    <a:pt x="16193" y="1046"/>
                  </a:lnTo>
                  <a:lnTo>
                    <a:pt x="16193" y="953"/>
                  </a:lnTo>
                  <a:lnTo>
                    <a:pt x="16193" y="892"/>
                  </a:lnTo>
                  <a:lnTo>
                    <a:pt x="16224" y="831"/>
                  </a:lnTo>
                  <a:lnTo>
                    <a:pt x="16316" y="708"/>
                  </a:lnTo>
                  <a:lnTo>
                    <a:pt x="16347" y="646"/>
                  </a:lnTo>
                  <a:lnTo>
                    <a:pt x="16347" y="615"/>
                  </a:lnTo>
                  <a:lnTo>
                    <a:pt x="16316" y="585"/>
                  </a:lnTo>
                  <a:lnTo>
                    <a:pt x="16254" y="554"/>
                  </a:lnTo>
                  <a:lnTo>
                    <a:pt x="15978" y="493"/>
                  </a:lnTo>
                  <a:lnTo>
                    <a:pt x="15517" y="400"/>
                  </a:lnTo>
                  <a:lnTo>
                    <a:pt x="14903" y="308"/>
                  </a:lnTo>
                  <a:lnTo>
                    <a:pt x="13274" y="155"/>
                  </a:lnTo>
                  <a:lnTo>
                    <a:pt x="12260" y="93"/>
                  </a:lnTo>
                  <a:lnTo>
                    <a:pt x="11123" y="32"/>
                  </a:lnTo>
                  <a:lnTo>
                    <a:pt x="10048" y="1"/>
                  </a:lnTo>
                  <a:close/>
                </a:path>
              </a:pathLst>
            </a:custGeom>
            <a:solidFill>
              <a:srgbClr val="101E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3179162" y="2574129"/>
              <a:ext cx="1931250" cy="1067297"/>
            </a:xfrm>
            <a:custGeom>
              <a:rect b="b" l="l" r="r" t="t"/>
              <a:pathLst>
                <a:path extrusionOk="0" fill="none" h="10172" w="18406">
                  <a:moveTo>
                    <a:pt x="1" y="6054"/>
                  </a:moveTo>
                  <a:lnTo>
                    <a:pt x="1" y="6054"/>
                  </a:lnTo>
                  <a:lnTo>
                    <a:pt x="31" y="5900"/>
                  </a:lnTo>
                  <a:lnTo>
                    <a:pt x="93" y="5716"/>
                  </a:lnTo>
                  <a:lnTo>
                    <a:pt x="216" y="5439"/>
                  </a:lnTo>
                  <a:lnTo>
                    <a:pt x="369" y="5132"/>
                  </a:lnTo>
                  <a:lnTo>
                    <a:pt x="615" y="4794"/>
                  </a:lnTo>
                  <a:lnTo>
                    <a:pt x="953" y="4456"/>
                  </a:lnTo>
                  <a:lnTo>
                    <a:pt x="1383" y="4057"/>
                  </a:lnTo>
                  <a:lnTo>
                    <a:pt x="1383" y="4057"/>
                  </a:lnTo>
                  <a:lnTo>
                    <a:pt x="1998" y="3627"/>
                  </a:lnTo>
                  <a:lnTo>
                    <a:pt x="2735" y="3074"/>
                  </a:lnTo>
                  <a:lnTo>
                    <a:pt x="4456" y="1937"/>
                  </a:lnTo>
                  <a:lnTo>
                    <a:pt x="6514" y="554"/>
                  </a:lnTo>
                  <a:lnTo>
                    <a:pt x="6514" y="554"/>
                  </a:lnTo>
                  <a:lnTo>
                    <a:pt x="6791" y="462"/>
                  </a:lnTo>
                  <a:lnTo>
                    <a:pt x="7129" y="339"/>
                  </a:lnTo>
                  <a:lnTo>
                    <a:pt x="7651" y="247"/>
                  </a:lnTo>
                  <a:lnTo>
                    <a:pt x="8297" y="124"/>
                  </a:lnTo>
                  <a:lnTo>
                    <a:pt x="9095" y="62"/>
                  </a:lnTo>
                  <a:lnTo>
                    <a:pt x="10048" y="1"/>
                  </a:lnTo>
                  <a:lnTo>
                    <a:pt x="11123" y="32"/>
                  </a:lnTo>
                  <a:lnTo>
                    <a:pt x="11123" y="32"/>
                  </a:lnTo>
                  <a:lnTo>
                    <a:pt x="12260" y="93"/>
                  </a:lnTo>
                  <a:lnTo>
                    <a:pt x="13274" y="155"/>
                  </a:lnTo>
                  <a:lnTo>
                    <a:pt x="14903" y="308"/>
                  </a:lnTo>
                  <a:lnTo>
                    <a:pt x="15517" y="400"/>
                  </a:lnTo>
                  <a:lnTo>
                    <a:pt x="15978" y="493"/>
                  </a:lnTo>
                  <a:lnTo>
                    <a:pt x="16254" y="554"/>
                  </a:lnTo>
                  <a:lnTo>
                    <a:pt x="16316" y="585"/>
                  </a:lnTo>
                  <a:lnTo>
                    <a:pt x="16347" y="615"/>
                  </a:lnTo>
                  <a:lnTo>
                    <a:pt x="16347" y="615"/>
                  </a:lnTo>
                  <a:lnTo>
                    <a:pt x="16347" y="646"/>
                  </a:lnTo>
                  <a:lnTo>
                    <a:pt x="16316" y="708"/>
                  </a:lnTo>
                  <a:lnTo>
                    <a:pt x="16224" y="831"/>
                  </a:lnTo>
                  <a:lnTo>
                    <a:pt x="16193" y="892"/>
                  </a:lnTo>
                  <a:lnTo>
                    <a:pt x="16193" y="953"/>
                  </a:lnTo>
                  <a:lnTo>
                    <a:pt x="16193" y="1046"/>
                  </a:lnTo>
                  <a:lnTo>
                    <a:pt x="16254" y="1138"/>
                  </a:lnTo>
                  <a:lnTo>
                    <a:pt x="16254" y="1138"/>
                  </a:lnTo>
                  <a:lnTo>
                    <a:pt x="16377" y="1322"/>
                  </a:lnTo>
                  <a:lnTo>
                    <a:pt x="16592" y="1691"/>
                  </a:lnTo>
                  <a:lnTo>
                    <a:pt x="16838" y="2213"/>
                  </a:lnTo>
                  <a:lnTo>
                    <a:pt x="17115" y="2828"/>
                  </a:lnTo>
                  <a:lnTo>
                    <a:pt x="17268" y="3166"/>
                  </a:lnTo>
                  <a:lnTo>
                    <a:pt x="17361" y="3534"/>
                  </a:lnTo>
                  <a:lnTo>
                    <a:pt x="17484" y="3934"/>
                  </a:lnTo>
                  <a:lnTo>
                    <a:pt x="17545" y="4303"/>
                  </a:lnTo>
                  <a:lnTo>
                    <a:pt x="17606" y="4733"/>
                  </a:lnTo>
                  <a:lnTo>
                    <a:pt x="17637" y="5132"/>
                  </a:lnTo>
                  <a:lnTo>
                    <a:pt x="17606" y="5532"/>
                  </a:lnTo>
                  <a:lnTo>
                    <a:pt x="17545" y="5962"/>
                  </a:lnTo>
                  <a:lnTo>
                    <a:pt x="17545" y="5962"/>
                  </a:lnTo>
                  <a:lnTo>
                    <a:pt x="17576" y="6054"/>
                  </a:lnTo>
                  <a:lnTo>
                    <a:pt x="17637" y="6300"/>
                  </a:lnTo>
                  <a:lnTo>
                    <a:pt x="17760" y="6638"/>
                  </a:lnTo>
                  <a:lnTo>
                    <a:pt x="17852" y="6822"/>
                  </a:lnTo>
                  <a:lnTo>
                    <a:pt x="17975" y="7006"/>
                  </a:lnTo>
                  <a:lnTo>
                    <a:pt x="17975" y="7006"/>
                  </a:lnTo>
                  <a:lnTo>
                    <a:pt x="18098" y="7222"/>
                  </a:lnTo>
                  <a:lnTo>
                    <a:pt x="18190" y="7498"/>
                  </a:lnTo>
                  <a:lnTo>
                    <a:pt x="18282" y="7836"/>
                  </a:lnTo>
                  <a:lnTo>
                    <a:pt x="18375" y="8174"/>
                  </a:lnTo>
                  <a:lnTo>
                    <a:pt x="18405" y="8512"/>
                  </a:lnTo>
                  <a:lnTo>
                    <a:pt x="18405" y="8789"/>
                  </a:lnTo>
                  <a:lnTo>
                    <a:pt x="18375" y="9034"/>
                  </a:lnTo>
                  <a:lnTo>
                    <a:pt x="18344" y="9127"/>
                  </a:lnTo>
                  <a:lnTo>
                    <a:pt x="18313" y="9188"/>
                  </a:lnTo>
                  <a:lnTo>
                    <a:pt x="18313" y="9188"/>
                  </a:lnTo>
                  <a:lnTo>
                    <a:pt x="18221" y="9249"/>
                  </a:lnTo>
                  <a:lnTo>
                    <a:pt x="18221" y="9188"/>
                  </a:lnTo>
                  <a:lnTo>
                    <a:pt x="18221" y="9065"/>
                  </a:lnTo>
                  <a:lnTo>
                    <a:pt x="18221" y="8850"/>
                  </a:lnTo>
                  <a:lnTo>
                    <a:pt x="18159" y="8573"/>
                  </a:lnTo>
                  <a:lnTo>
                    <a:pt x="18098" y="8420"/>
                  </a:lnTo>
                  <a:lnTo>
                    <a:pt x="18037" y="8266"/>
                  </a:lnTo>
                  <a:lnTo>
                    <a:pt x="17944" y="8082"/>
                  </a:lnTo>
                  <a:lnTo>
                    <a:pt x="17791" y="7867"/>
                  </a:lnTo>
                  <a:lnTo>
                    <a:pt x="17637" y="7682"/>
                  </a:lnTo>
                  <a:lnTo>
                    <a:pt x="17422" y="7467"/>
                  </a:lnTo>
                  <a:lnTo>
                    <a:pt x="17422" y="7467"/>
                  </a:lnTo>
                  <a:lnTo>
                    <a:pt x="17207" y="7314"/>
                  </a:lnTo>
                  <a:lnTo>
                    <a:pt x="16992" y="7160"/>
                  </a:lnTo>
                  <a:lnTo>
                    <a:pt x="16654" y="7037"/>
                  </a:lnTo>
                  <a:lnTo>
                    <a:pt x="16470" y="6976"/>
                  </a:lnTo>
                  <a:lnTo>
                    <a:pt x="16254" y="6945"/>
                  </a:lnTo>
                  <a:lnTo>
                    <a:pt x="16039" y="6914"/>
                  </a:lnTo>
                  <a:lnTo>
                    <a:pt x="15824" y="6945"/>
                  </a:lnTo>
                  <a:lnTo>
                    <a:pt x="15548" y="6976"/>
                  </a:lnTo>
                  <a:lnTo>
                    <a:pt x="15302" y="7037"/>
                  </a:lnTo>
                  <a:lnTo>
                    <a:pt x="15025" y="7160"/>
                  </a:lnTo>
                  <a:lnTo>
                    <a:pt x="14718" y="7314"/>
                  </a:lnTo>
                  <a:lnTo>
                    <a:pt x="14718" y="7314"/>
                  </a:lnTo>
                  <a:lnTo>
                    <a:pt x="14472" y="7498"/>
                  </a:lnTo>
                  <a:lnTo>
                    <a:pt x="14227" y="7682"/>
                  </a:lnTo>
                  <a:lnTo>
                    <a:pt x="14012" y="7897"/>
                  </a:lnTo>
                  <a:lnTo>
                    <a:pt x="13858" y="8113"/>
                  </a:lnTo>
                  <a:lnTo>
                    <a:pt x="13704" y="8328"/>
                  </a:lnTo>
                  <a:lnTo>
                    <a:pt x="13581" y="8543"/>
                  </a:lnTo>
                  <a:lnTo>
                    <a:pt x="13428" y="8942"/>
                  </a:lnTo>
                  <a:lnTo>
                    <a:pt x="13336" y="9342"/>
                  </a:lnTo>
                  <a:lnTo>
                    <a:pt x="13305" y="9649"/>
                  </a:lnTo>
                  <a:lnTo>
                    <a:pt x="13305" y="9925"/>
                  </a:lnTo>
                  <a:lnTo>
                    <a:pt x="5224" y="10171"/>
                  </a:lnTo>
                  <a:lnTo>
                    <a:pt x="5224" y="10171"/>
                  </a:lnTo>
                  <a:lnTo>
                    <a:pt x="5224" y="9802"/>
                  </a:lnTo>
                  <a:lnTo>
                    <a:pt x="5193" y="9403"/>
                  </a:lnTo>
                  <a:lnTo>
                    <a:pt x="5070" y="8942"/>
                  </a:lnTo>
                  <a:lnTo>
                    <a:pt x="4978" y="8696"/>
                  </a:lnTo>
                  <a:lnTo>
                    <a:pt x="4855" y="8451"/>
                  </a:lnTo>
                  <a:lnTo>
                    <a:pt x="4732" y="8205"/>
                  </a:lnTo>
                  <a:lnTo>
                    <a:pt x="4548" y="7959"/>
                  </a:lnTo>
                  <a:lnTo>
                    <a:pt x="4333" y="7744"/>
                  </a:lnTo>
                  <a:lnTo>
                    <a:pt x="4056" y="7529"/>
                  </a:lnTo>
                  <a:lnTo>
                    <a:pt x="3780" y="7344"/>
                  </a:lnTo>
                  <a:lnTo>
                    <a:pt x="3411" y="7191"/>
                  </a:lnTo>
                  <a:lnTo>
                    <a:pt x="3411" y="7191"/>
                  </a:lnTo>
                  <a:lnTo>
                    <a:pt x="3073" y="7099"/>
                  </a:lnTo>
                  <a:lnTo>
                    <a:pt x="2704" y="7037"/>
                  </a:lnTo>
                  <a:lnTo>
                    <a:pt x="2397" y="7068"/>
                  </a:lnTo>
                  <a:lnTo>
                    <a:pt x="2090" y="7129"/>
                  </a:lnTo>
                  <a:lnTo>
                    <a:pt x="1813" y="7222"/>
                  </a:lnTo>
                  <a:lnTo>
                    <a:pt x="1537" y="7375"/>
                  </a:lnTo>
                  <a:lnTo>
                    <a:pt x="1291" y="7559"/>
                  </a:lnTo>
                  <a:lnTo>
                    <a:pt x="1076" y="7775"/>
                  </a:lnTo>
                  <a:lnTo>
                    <a:pt x="892" y="8020"/>
                  </a:lnTo>
                  <a:lnTo>
                    <a:pt x="707" y="8266"/>
                  </a:lnTo>
                  <a:lnTo>
                    <a:pt x="554" y="8512"/>
                  </a:lnTo>
                  <a:lnTo>
                    <a:pt x="461" y="8789"/>
                  </a:lnTo>
                  <a:lnTo>
                    <a:pt x="369" y="9065"/>
                  </a:lnTo>
                  <a:lnTo>
                    <a:pt x="308" y="9342"/>
                  </a:lnTo>
                  <a:lnTo>
                    <a:pt x="277" y="9618"/>
                  </a:lnTo>
                  <a:lnTo>
                    <a:pt x="277" y="9864"/>
                  </a:lnTo>
                  <a:lnTo>
                    <a:pt x="277" y="9864"/>
                  </a:lnTo>
                  <a:lnTo>
                    <a:pt x="216" y="9741"/>
                  </a:lnTo>
                  <a:lnTo>
                    <a:pt x="154" y="9557"/>
                  </a:lnTo>
                  <a:lnTo>
                    <a:pt x="123" y="9219"/>
                  </a:lnTo>
                  <a:lnTo>
                    <a:pt x="62" y="8758"/>
                  </a:lnTo>
                  <a:lnTo>
                    <a:pt x="1" y="8082"/>
                  </a:lnTo>
                  <a:lnTo>
                    <a:pt x="1" y="7191"/>
                  </a:lnTo>
                  <a:lnTo>
                    <a:pt x="1" y="605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3375793" y="2625752"/>
              <a:ext cx="622310" cy="374058"/>
            </a:xfrm>
            <a:custGeom>
              <a:rect b="b" l="l" r="r" t="t"/>
              <a:pathLst>
                <a:path extrusionOk="0" h="3565" w="5931">
                  <a:moveTo>
                    <a:pt x="4763" y="1"/>
                  </a:moveTo>
                  <a:lnTo>
                    <a:pt x="4640" y="62"/>
                  </a:lnTo>
                  <a:lnTo>
                    <a:pt x="2920" y="1199"/>
                  </a:lnTo>
                  <a:lnTo>
                    <a:pt x="1414" y="2244"/>
                  </a:lnTo>
                  <a:lnTo>
                    <a:pt x="1" y="3196"/>
                  </a:lnTo>
                  <a:lnTo>
                    <a:pt x="124" y="3319"/>
                  </a:lnTo>
                  <a:lnTo>
                    <a:pt x="216" y="3380"/>
                  </a:lnTo>
                  <a:lnTo>
                    <a:pt x="370" y="3442"/>
                  </a:lnTo>
                  <a:lnTo>
                    <a:pt x="492" y="3503"/>
                  </a:lnTo>
                  <a:lnTo>
                    <a:pt x="800" y="3565"/>
                  </a:lnTo>
                  <a:lnTo>
                    <a:pt x="1383" y="3565"/>
                  </a:lnTo>
                  <a:lnTo>
                    <a:pt x="1629" y="3534"/>
                  </a:lnTo>
                  <a:lnTo>
                    <a:pt x="1844" y="3503"/>
                  </a:lnTo>
                  <a:lnTo>
                    <a:pt x="2643" y="2766"/>
                  </a:lnTo>
                  <a:lnTo>
                    <a:pt x="3381" y="2151"/>
                  </a:lnTo>
                  <a:lnTo>
                    <a:pt x="4057" y="1598"/>
                  </a:lnTo>
                  <a:lnTo>
                    <a:pt x="4671" y="1137"/>
                  </a:lnTo>
                  <a:lnTo>
                    <a:pt x="5593" y="492"/>
                  </a:lnTo>
                  <a:lnTo>
                    <a:pt x="5931" y="277"/>
                  </a:lnTo>
                  <a:lnTo>
                    <a:pt x="4763" y="1"/>
                  </a:lnTo>
                  <a:close/>
                </a:path>
              </a:pathLst>
            </a:custGeom>
            <a:solidFill>
              <a:srgbClr val="2A4F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3375793" y="2625752"/>
              <a:ext cx="622310" cy="374058"/>
            </a:xfrm>
            <a:custGeom>
              <a:rect b="b" l="l" r="r" t="t"/>
              <a:pathLst>
                <a:path extrusionOk="0" fill="none" h="3565" w="5931">
                  <a:moveTo>
                    <a:pt x="1844" y="3503"/>
                  </a:moveTo>
                  <a:lnTo>
                    <a:pt x="1844" y="3503"/>
                  </a:lnTo>
                  <a:lnTo>
                    <a:pt x="2643" y="2766"/>
                  </a:lnTo>
                  <a:lnTo>
                    <a:pt x="3381" y="2151"/>
                  </a:lnTo>
                  <a:lnTo>
                    <a:pt x="4057" y="1598"/>
                  </a:lnTo>
                  <a:lnTo>
                    <a:pt x="4671" y="1137"/>
                  </a:lnTo>
                  <a:lnTo>
                    <a:pt x="5593" y="492"/>
                  </a:lnTo>
                  <a:lnTo>
                    <a:pt x="5931" y="277"/>
                  </a:lnTo>
                  <a:lnTo>
                    <a:pt x="4763" y="1"/>
                  </a:lnTo>
                  <a:lnTo>
                    <a:pt x="4763" y="1"/>
                  </a:lnTo>
                  <a:lnTo>
                    <a:pt x="4640" y="62"/>
                  </a:lnTo>
                  <a:lnTo>
                    <a:pt x="4640" y="62"/>
                  </a:lnTo>
                  <a:lnTo>
                    <a:pt x="2920" y="1199"/>
                  </a:lnTo>
                  <a:lnTo>
                    <a:pt x="1414" y="2244"/>
                  </a:lnTo>
                  <a:lnTo>
                    <a:pt x="1" y="3196"/>
                  </a:lnTo>
                  <a:lnTo>
                    <a:pt x="1" y="3196"/>
                  </a:lnTo>
                  <a:lnTo>
                    <a:pt x="124" y="3319"/>
                  </a:lnTo>
                  <a:lnTo>
                    <a:pt x="216" y="3380"/>
                  </a:lnTo>
                  <a:lnTo>
                    <a:pt x="370" y="3442"/>
                  </a:lnTo>
                  <a:lnTo>
                    <a:pt x="492" y="3503"/>
                  </a:lnTo>
                  <a:lnTo>
                    <a:pt x="800" y="3565"/>
                  </a:lnTo>
                  <a:lnTo>
                    <a:pt x="1107" y="3565"/>
                  </a:lnTo>
                  <a:lnTo>
                    <a:pt x="1383" y="3565"/>
                  </a:lnTo>
                  <a:lnTo>
                    <a:pt x="1629" y="3534"/>
                  </a:lnTo>
                  <a:lnTo>
                    <a:pt x="1844" y="350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3385551" y="2629004"/>
              <a:ext cx="622310" cy="374058"/>
            </a:xfrm>
            <a:custGeom>
              <a:rect b="b" l="l" r="r" t="t"/>
              <a:pathLst>
                <a:path extrusionOk="0" h="3565" w="5931">
                  <a:moveTo>
                    <a:pt x="4701" y="0"/>
                  </a:moveTo>
                  <a:lnTo>
                    <a:pt x="4855" y="31"/>
                  </a:lnTo>
                  <a:lnTo>
                    <a:pt x="5193" y="123"/>
                  </a:lnTo>
                  <a:lnTo>
                    <a:pt x="5770" y="261"/>
                  </a:lnTo>
                  <a:lnTo>
                    <a:pt x="5770" y="261"/>
                  </a:lnTo>
                  <a:lnTo>
                    <a:pt x="5285" y="584"/>
                  </a:lnTo>
                  <a:lnTo>
                    <a:pt x="4732" y="922"/>
                  </a:lnTo>
                  <a:lnTo>
                    <a:pt x="3687" y="1721"/>
                  </a:lnTo>
                  <a:lnTo>
                    <a:pt x="3195" y="2120"/>
                  </a:lnTo>
                  <a:lnTo>
                    <a:pt x="2704" y="2551"/>
                  </a:lnTo>
                  <a:lnTo>
                    <a:pt x="2212" y="2981"/>
                  </a:lnTo>
                  <a:lnTo>
                    <a:pt x="1721" y="3442"/>
                  </a:lnTo>
                  <a:lnTo>
                    <a:pt x="1751" y="3411"/>
                  </a:lnTo>
                  <a:lnTo>
                    <a:pt x="1751" y="3411"/>
                  </a:lnTo>
                  <a:lnTo>
                    <a:pt x="1290" y="3503"/>
                  </a:lnTo>
                  <a:lnTo>
                    <a:pt x="799" y="3503"/>
                  </a:lnTo>
                  <a:lnTo>
                    <a:pt x="553" y="3472"/>
                  </a:lnTo>
                  <a:lnTo>
                    <a:pt x="338" y="3411"/>
                  </a:lnTo>
                  <a:lnTo>
                    <a:pt x="92" y="3319"/>
                  </a:lnTo>
                  <a:lnTo>
                    <a:pt x="0" y="3257"/>
                  </a:lnTo>
                  <a:lnTo>
                    <a:pt x="0" y="3257"/>
                  </a:lnTo>
                  <a:lnTo>
                    <a:pt x="92" y="3349"/>
                  </a:lnTo>
                  <a:lnTo>
                    <a:pt x="307" y="3442"/>
                  </a:lnTo>
                  <a:lnTo>
                    <a:pt x="553" y="3503"/>
                  </a:lnTo>
                  <a:lnTo>
                    <a:pt x="799" y="3564"/>
                  </a:lnTo>
                  <a:lnTo>
                    <a:pt x="1290" y="3564"/>
                  </a:lnTo>
                  <a:lnTo>
                    <a:pt x="1782" y="3503"/>
                  </a:lnTo>
                  <a:lnTo>
                    <a:pt x="2765" y="2612"/>
                  </a:lnTo>
                  <a:lnTo>
                    <a:pt x="3749" y="1782"/>
                  </a:lnTo>
                  <a:lnTo>
                    <a:pt x="4793" y="1014"/>
                  </a:lnTo>
                  <a:lnTo>
                    <a:pt x="5316" y="646"/>
                  </a:lnTo>
                  <a:lnTo>
                    <a:pt x="5869" y="277"/>
                  </a:lnTo>
                  <a:lnTo>
                    <a:pt x="5930" y="246"/>
                  </a:lnTo>
                  <a:lnTo>
                    <a:pt x="5869" y="215"/>
                  </a:lnTo>
                  <a:lnTo>
                    <a:pt x="5193" y="62"/>
                  </a:lnTo>
                  <a:lnTo>
                    <a:pt x="4855" y="0"/>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3375793" y="2629004"/>
              <a:ext cx="632068" cy="374058"/>
            </a:xfrm>
            <a:custGeom>
              <a:rect b="b" l="l" r="r" t="t"/>
              <a:pathLst>
                <a:path extrusionOk="0" fill="none" h="3565" w="6024">
                  <a:moveTo>
                    <a:pt x="1" y="3165"/>
                  </a:moveTo>
                  <a:lnTo>
                    <a:pt x="1" y="3165"/>
                  </a:lnTo>
                  <a:lnTo>
                    <a:pt x="93" y="3257"/>
                  </a:lnTo>
                  <a:lnTo>
                    <a:pt x="185" y="3319"/>
                  </a:lnTo>
                  <a:lnTo>
                    <a:pt x="431" y="3411"/>
                  </a:lnTo>
                  <a:lnTo>
                    <a:pt x="431" y="3411"/>
                  </a:lnTo>
                  <a:lnTo>
                    <a:pt x="646" y="3472"/>
                  </a:lnTo>
                  <a:lnTo>
                    <a:pt x="892" y="3503"/>
                  </a:lnTo>
                  <a:lnTo>
                    <a:pt x="892" y="3503"/>
                  </a:lnTo>
                  <a:lnTo>
                    <a:pt x="1383" y="3503"/>
                  </a:lnTo>
                  <a:lnTo>
                    <a:pt x="1844" y="3411"/>
                  </a:lnTo>
                  <a:lnTo>
                    <a:pt x="1814" y="3442"/>
                  </a:lnTo>
                  <a:lnTo>
                    <a:pt x="1814" y="3442"/>
                  </a:lnTo>
                  <a:lnTo>
                    <a:pt x="2305" y="2981"/>
                  </a:lnTo>
                  <a:lnTo>
                    <a:pt x="2797" y="2551"/>
                  </a:lnTo>
                  <a:lnTo>
                    <a:pt x="2797" y="2551"/>
                  </a:lnTo>
                  <a:lnTo>
                    <a:pt x="3288" y="2120"/>
                  </a:lnTo>
                  <a:lnTo>
                    <a:pt x="3780" y="1721"/>
                  </a:lnTo>
                  <a:lnTo>
                    <a:pt x="3780" y="1721"/>
                  </a:lnTo>
                  <a:lnTo>
                    <a:pt x="4825" y="922"/>
                  </a:lnTo>
                  <a:lnTo>
                    <a:pt x="5378" y="584"/>
                  </a:lnTo>
                  <a:lnTo>
                    <a:pt x="5931" y="215"/>
                  </a:lnTo>
                  <a:lnTo>
                    <a:pt x="5931" y="277"/>
                  </a:lnTo>
                  <a:lnTo>
                    <a:pt x="5286" y="123"/>
                  </a:lnTo>
                  <a:lnTo>
                    <a:pt x="4948" y="31"/>
                  </a:lnTo>
                  <a:lnTo>
                    <a:pt x="4948" y="31"/>
                  </a:lnTo>
                  <a:lnTo>
                    <a:pt x="4794" y="0"/>
                  </a:lnTo>
                  <a:lnTo>
                    <a:pt x="4640" y="31"/>
                  </a:lnTo>
                  <a:lnTo>
                    <a:pt x="4640" y="31"/>
                  </a:lnTo>
                  <a:lnTo>
                    <a:pt x="4794" y="0"/>
                  </a:lnTo>
                  <a:lnTo>
                    <a:pt x="4948" y="0"/>
                  </a:lnTo>
                  <a:lnTo>
                    <a:pt x="5286" y="62"/>
                  </a:lnTo>
                  <a:lnTo>
                    <a:pt x="5962" y="215"/>
                  </a:lnTo>
                  <a:lnTo>
                    <a:pt x="6023" y="246"/>
                  </a:lnTo>
                  <a:lnTo>
                    <a:pt x="5962" y="277"/>
                  </a:lnTo>
                  <a:lnTo>
                    <a:pt x="5962" y="277"/>
                  </a:lnTo>
                  <a:lnTo>
                    <a:pt x="5409" y="646"/>
                  </a:lnTo>
                  <a:lnTo>
                    <a:pt x="4886" y="1014"/>
                  </a:lnTo>
                  <a:lnTo>
                    <a:pt x="4886" y="1014"/>
                  </a:lnTo>
                  <a:lnTo>
                    <a:pt x="3842" y="1782"/>
                  </a:lnTo>
                  <a:lnTo>
                    <a:pt x="3842" y="1782"/>
                  </a:lnTo>
                  <a:lnTo>
                    <a:pt x="2858" y="2612"/>
                  </a:lnTo>
                  <a:lnTo>
                    <a:pt x="2858" y="2612"/>
                  </a:lnTo>
                  <a:lnTo>
                    <a:pt x="1875" y="3503"/>
                  </a:lnTo>
                  <a:lnTo>
                    <a:pt x="1875" y="3503"/>
                  </a:lnTo>
                  <a:lnTo>
                    <a:pt x="1875" y="3503"/>
                  </a:lnTo>
                  <a:lnTo>
                    <a:pt x="1875" y="3503"/>
                  </a:lnTo>
                  <a:lnTo>
                    <a:pt x="1383" y="3564"/>
                  </a:lnTo>
                  <a:lnTo>
                    <a:pt x="1383" y="3564"/>
                  </a:lnTo>
                  <a:lnTo>
                    <a:pt x="1138" y="3564"/>
                  </a:lnTo>
                  <a:lnTo>
                    <a:pt x="892" y="3564"/>
                  </a:lnTo>
                  <a:lnTo>
                    <a:pt x="892" y="3564"/>
                  </a:lnTo>
                  <a:lnTo>
                    <a:pt x="646" y="3503"/>
                  </a:lnTo>
                  <a:lnTo>
                    <a:pt x="400" y="3442"/>
                  </a:lnTo>
                  <a:lnTo>
                    <a:pt x="400" y="3442"/>
                  </a:lnTo>
                  <a:lnTo>
                    <a:pt x="185" y="3349"/>
                  </a:lnTo>
                  <a:lnTo>
                    <a:pt x="93" y="3257"/>
                  </a:lnTo>
                  <a:lnTo>
                    <a:pt x="1" y="316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3759507" y="2661216"/>
              <a:ext cx="54876" cy="38822"/>
            </a:xfrm>
            <a:custGeom>
              <a:rect b="b" l="l" r="r" t="t"/>
              <a:pathLst>
                <a:path extrusionOk="0" h="370" w="523">
                  <a:moveTo>
                    <a:pt x="0" y="369"/>
                  </a:moveTo>
                  <a:lnTo>
                    <a:pt x="0" y="369"/>
                  </a:lnTo>
                  <a:lnTo>
                    <a:pt x="0" y="369"/>
                  </a:lnTo>
                  <a:lnTo>
                    <a:pt x="0" y="369"/>
                  </a:lnTo>
                  <a:lnTo>
                    <a:pt x="0" y="369"/>
                  </a:lnTo>
                  <a:close/>
                  <a:moveTo>
                    <a:pt x="523" y="1"/>
                  </a:moveTo>
                  <a:lnTo>
                    <a:pt x="523" y="1"/>
                  </a:lnTo>
                  <a:lnTo>
                    <a:pt x="0" y="369"/>
                  </a:lnTo>
                  <a:lnTo>
                    <a:pt x="0" y="369"/>
                  </a:lnTo>
                  <a:lnTo>
                    <a:pt x="523" y="1"/>
                  </a:lnTo>
                  <a:lnTo>
                    <a:pt x="523" y="1"/>
                  </a:lnTo>
                  <a:close/>
                </a:path>
              </a:pathLst>
            </a:custGeom>
            <a:solidFill>
              <a:srgbClr val="9BA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3759507" y="2699934"/>
              <a:ext cx="105" cy="105"/>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3759507" y="2661216"/>
              <a:ext cx="54876" cy="38822"/>
            </a:xfrm>
            <a:custGeom>
              <a:rect b="b" l="l" r="r" t="t"/>
              <a:pathLst>
                <a:path extrusionOk="0" fill="none" h="370" w="523">
                  <a:moveTo>
                    <a:pt x="523" y="1"/>
                  </a:moveTo>
                  <a:lnTo>
                    <a:pt x="523" y="1"/>
                  </a:lnTo>
                  <a:lnTo>
                    <a:pt x="0" y="369"/>
                  </a:lnTo>
                  <a:lnTo>
                    <a:pt x="0" y="369"/>
                  </a:lnTo>
                  <a:lnTo>
                    <a:pt x="523" y="1"/>
                  </a:lnTo>
                  <a:lnTo>
                    <a:pt x="52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3743348" y="2661216"/>
              <a:ext cx="71034" cy="48475"/>
            </a:xfrm>
            <a:custGeom>
              <a:rect b="b" l="l" r="r" t="t"/>
              <a:pathLst>
                <a:path extrusionOk="0" h="462" w="677">
                  <a:moveTo>
                    <a:pt x="677" y="1"/>
                  </a:moveTo>
                  <a:lnTo>
                    <a:pt x="1" y="461"/>
                  </a:lnTo>
                  <a:lnTo>
                    <a:pt x="1" y="461"/>
                  </a:lnTo>
                  <a:lnTo>
                    <a:pt x="154" y="369"/>
                  </a:lnTo>
                  <a:lnTo>
                    <a:pt x="677" y="1"/>
                  </a:lnTo>
                  <a:close/>
                </a:path>
              </a:pathLst>
            </a:custGeom>
            <a:solidFill>
              <a:srgbClr val="0A14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3743348" y="2661216"/>
              <a:ext cx="71034" cy="48475"/>
            </a:xfrm>
            <a:custGeom>
              <a:rect b="b" l="l" r="r" t="t"/>
              <a:pathLst>
                <a:path extrusionOk="0" fill="none" h="462" w="677">
                  <a:moveTo>
                    <a:pt x="677" y="1"/>
                  </a:moveTo>
                  <a:lnTo>
                    <a:pt x="677" y="1"/>
                  </a:lnTo>
                  <a:lnTo>
                    <a:pt x="154" y="369"/>
                  </a:lnTo>
                  <a:lnTo>
                    <a:pt x="154" y="369"/>
                  </a:lnTo>
                  <a:lnTo>
                    <a:pt x="154" y="369"/>
                  </a:lnTo>
                  <a:lnTo>
                    <a:pt x="154" y="369"/>
                  </a:lnTo>
                  <a:lnTo>
                    <a:pt x="154" y="369"/>
                  </a:lnTo>
                  <a:lnTo>
                    <a:pt x="154" y="369"/>
                  </a:lnTo>
                  <a:lnTo>
                    <a:pt x="1" y="461"/>
                  </a:lnTo>
                  <a:lnTo>
                    <a:pt x="1" y="461"/>
                  </a:lnTo>
                  <a:lnTo>
                    <a:pt x="677" y="1"/>
                  </a:lnTo>
                  <a:lnTo>
                    <a:pt x="67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3453228" y="2661216"/>
              <a:ext cx="361152" cy="335445"/>
            </a:xfrm>
            <a:custGeom>
              <a:rect b="b" l="l" r="r" t="t"/>
              <a:pathLst>
                <a:path extrusionOk="0" h="3197" w="3442">
                  <a:moveTo>
                    <a:pt x="3442" y="1"/>
                  </a:moveTo>
                  <a:lnTo>
                    <a:pt x="2766" y="461"/>
                  </a:lnTo>
                  <a:lnTo>
                    <a:pt x="2581" y="584"/>
                  </a:lnTo>
                  <a:lnTo>
                    <a:pt x="0" y="3196"/>
                  </a:lnTo>
                  <a:lnTo>
                    <a:pt x="277" y="3196"/>
                  </a:lnTo>
                  <a:lnTo>
                    <a:pt x="3442" y="1"/>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3453228" y="2661216"/>
              <a:ext cx="361152" cy="335445"/>
            </a:xfrm>
            <a:custGeom>
              <a:rect b="b" l="l" r="r" t="t"/>
              <a:pathLst>
                <a:path extrusionOk="0" fill="none" h="3197" w="3442">
                  <a:moveTo>
                    <a:pt x="3442" y="1"/>
                  </a:moveTo>
                  <a:lnTo>
                    <a:pt x="3442" y="1"/>
                  </a:lnTo>
                  <a:lnTo>
                    <a:pt x="2766" y="461"/>
                  </a:lnTo>
                  <a:lnTo>
                    <a:pt x="2766" y="461"/>
                  </a:lnTo>
                  <a:lnTo>
                    <a:pt x="2581" y="584"/>
                  </a:lnTo>
                  <a:lnTo>
                    <a:pt x="0" y="3196"/>
                  </a:lnTo>
                  <a:lnTo>
                    <a:pt x="0" y="3196"/>
                  </a:lnTo>
                  <a:lnTo>
                    <a:pt x="154" y="3196"/>
                  </a:lnTo>
                  <a:lnTo>
                    <a:pt x="154" y="3196"/>
                  </a:lnTo>
                  <a:lnTo>
                    <a:pt x="277" y="3196"/>
                  </a:lnTo>
                  <a:lnTo>
                    <a:pt x="344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3449975" y="2996557"/>
              <a:ext cx="32317" cy="3253"/>
            </a:xfrm>
            <a:custGeom>
              <a:rect b="b" l="l" r="r" t="t"/>
              <a:pathLst>
                <a:path extrusionOk="0" h="31" w="308">
                  <a:moveTo>
                    <a:pt x="1" y="0"/>
                  </a:moveTo>
                  <a:lnTo>
                    <a:pt x="277" y="31"/>
                  </a:lnTo>
                  <a:lnTo>
                    <a:pt x="308" y="0"/>
                  </a:lnTo>
                  <a:close/>
                </a:path>
              </a:pathLst>
            </a:custGeom>
            <a:solidFill>
              <a:srgbClr val="060D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3449975" y="2996557"/>
              <a:ext cx="32317" cy="3253"/>
            </a:xfrm>
            <a:custGeom>
              <a:rect b="b" l="l" r="r" t="t"/>
              <a:pathLst>
                <a:path extrusionOk="0" fill="none" h="31" w="308">
                  <a:moveTo>
                    <a:pt x="31" y="0"/>
                  </a:moveTo>
                  <a:lnTo>
                    <a:pt x="1" y="0"/>
                  </a:lnTo>
                  <a:lnTo>
                    <a:pt x="1" y="0"/>
                  </a:lnTo>
                  <a:lnTo>
                    <a:pt x="277" y="31"/>
                  </a:lnTo>
                  <a:lnTo>
                    <a:pt x="308" y="0"/>
                  </a:lnTo>
                  <a:lnTo>
                    <a:pt x="308" y="0"/>
                  </a:lnTo>
                  <a:lnTo>
                    <a:pt x="185" y="0"/>
                  </a:lnTo>
                  <a:lnTo>
                    <a:pt x="185" y="0"/>
                  </a:lnTo>
                  <a:lnTo>
                    <a:pt x="3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3614394" y="2638657"/>
              <a:ext cx="325687" cy="306381"/>
            </a:xfrm>
            <a:custGeom>
              <a:rect b="b" l="l" r="r" t="t"/>
              <a:pathLst>
                <a:path extrusionOk="0" h="2920" w="3104">
                  <a:moveTo>
                    <a:pt x="2919" y="0"/>
                  </a:moveTo>
                  <a:lnTo>
                    <a:pt x="1" y="2919"/>
                  </a:lnTo>
                  <a:lnTo>
                    <a:pt x="523" y="2459"/>
                  </a:lnTo>
                  <a:lnTo>
                    <a:pt x="1014" y="2028"/>
                  </a:lnTo>
                  <a:lnTo>
                    <a:pt x="1506" y="1629"/>
                  </a:lnTo>
                  <a:lnTo>
                    <a:pt x="1660" y="1506"/>
                  </a:lnTo>
                  <a:lnTo>
                    <a:pt x="3104" y="62"/>
                  </a:lnTo>
                  <a:lnTo>
                    <a:pt x="3012" y="31"/>
                  </a:lnTo>
                  <a:lnTo>
                    <a:pt x="2919" y="0"/>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3614394" y="2638657"/>
              <a:ext cx="325687" cy="306381"/>
            </a:xfrm>
            <a:custGeom>
              <a:rect b="b" l="l" r="r" t="t"/>
              <a:pathLst>
                <a:path extrusionOk="0" fill="none" h="2920" w="3104">
                  <a:moveTo>
                    <a:pt x="2919" y="0"/>
                  </a:moveTo>
                  <a:lnTo>
                    <a:pt x="1" y="2919"/>
                  </a:lnTo>
                  <a:lnTo>
                    <a:pt x="1" y="2919"/>
                  </a:lnTo>
                  <a:lnTo>
                    <a:pt x="523" y="2459"/>
                  </a:lnTo>
                  <a:lnTo>
                    <a:pt x="523" y="2459"/>
                  </a:lnTo>
                  <a:lnTo>
                    <a:pt x="1014" y="2028"/>
                  </a:lnTo>
                  <a:lnTo>
                    <a:pt x="1506" y="1629"/>
                  </a:lnTo>
                  <a:lnTo>
                    <a:pt x="1506" y="1629"/>
                  </a:lnTo>
                  <a:lnTo>
                    <a:pt x="1660" y="1506"/>
                  </a:lnTo>
                  <a:lnTo>
                    <a:pt x="3104" y="62"/>
                  </a:lnTo>
                  <a:lnTo>
                    <a:pt x="3012" y="31"/>
                  </a:lnTo>
                  <a:lnTo>
                    <a:pt x="291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3566023" y="2635405"/>
              <a:ext cx="377310" cy="358004"/>
            </a:xfrm>
            <a:custGeom>
              <a:rect b="b" l="l" r="r" t="t"/>
              <a:pathLst>
                <a:path extrusionOk="0" h="3412" w="3596">
                  <a:moveTo>
                    <a:pt x="3380" y="1"/>
                  </a:moveTo>
                  <a:lnTo>
                    <a:pt x="3380" y="31"/>
                  </a:lnTo>
                  <a:lnTo>
                    <a:pt x="3473" y="62"/>
                  </a:lnTo>
                  <a:lnTo>
                    <a:pt x="3565" y="93"/>
                  </a:lnTo>
                  <a:lnTo>
                    <a:pt x="3596" y="62"/>
                  </a:lnTo>
                  <a:lnTo>
                    <a:pt x="3380" y="1"/>
                  </a:lnTo>
                  <a:close/>
                  <a:moveTo>
                    <a:pt x="2121" y="1537"/>
                  </a:moveTo>
                  <a:lnTo>
                    <a:pt x="1967" y="1660"/>
                  </a:lnTo>
                  <a:lnTo>
                    <a:pt x="1475" y="2059"/>
                  </a:lnTo>
                  <a:lnTo>
                    <a:pt x="984" y="2490"/>
                  </a:lnTo>
                  <a:lnTo>
                    <a:pt x="462" y="2950"/>
                  </a:lnTo>
                  <a:lnTo>
                    <a:pt x="1" y="3411"/>
                  </a:lnTo>
                  <a:lnTo>
                    <a:pt x="31" y="3411"/>
                  </a:lnTo>
                  <a:lnTo>
                    <a:pt x="953" y="2582"/>
                  </a:lnTo>
                  <a:lnTo>
                    <a:pt x="1813" y="1844"/>
                  </a:lnTo>
                  <a:lnTo>
                    <a:pt x="2121" y="1537"/>
                  </a:lnTo>
                  <a:close/>
                </a:path>
              </a:pathLst>
            </a:custGeom>
            <a:solidFill>
              <a:srgbClr val="060D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3566023" y="2796674"/>
              <a:ext cx="222546" cy="196734"/>
            </a:xfrm>
            <a:custGeom>
              <a:rect b="b" l="l" r="r" t="t"/>
              <a:pathLst>
                <a:path extrusionOk="0" fill="none" h="1875" w="2121">
                  <a:moveTo>
                    <a:pt x="2121" y="0"/>
                  </a:moveTo>
                  <a:lnTo>
                    <a:pt x="2121" y="0"/>
                  </a:lnTo>
                  <a:lnTo>
                    <a:pt x="1967" y="123"/>
                  </a:lnTo>
                  <a:lnTo>
                    <a:pt x="1967" y="123"/>
                  </a:lnTo>
                  <a:lnTo>
                    <a:pt x="1475" y="522"/>
                  </a:lnTo>
                  <a:lnTo>
                    <a:pt x="984" y="953"/>
                  </a:lnTo>
                  <a:lnTo>
                    <a:pt x="984" y="953"/>
                  </a:lnTo>
                  <a:lnTo>
                    <a:pt x="462" y="1413"/>
                  </a:lnTo>
                  <a:lnTo>
                    <a:pt x="1" y="1874"/>
                  </a:lnTo>
                  <a:lnTo>
                    <a:pt x="1" y="1874"/>
                  </a:lnTo>
                  <a:lnTo>
                    <a:pt x="31" y="1874"/>
                  </a:lnTo>
                  <a:lnTo>
                    <a:pt x="31" y="1874"/>
                  </a:lnTo>
                  <a:lnTo>
                    <a:pt x="953" y="1045"/>
                  </a:lnTo>
                  <a:lnTo>
                    <a:pt x="1813" y="307"/>
                  </a:lnTo>
                  <a:lnTo>
                    <a:pt x="212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3920673" y="2635405"/>
              <a:ext cx="22664" cy="9758"/>
            </a:xfrm>
            <a:custGeom>
              <a:rect b="b" l="l" r="r" t="t"/>
              <a:pathLst>
                <a:path extrusionOk="0" fill="none" h="93" w="216">
                  <a:moveTo>
                    <a:pt x="0" y="1"/>
                  </a:moveTo>
                  <a:lnTo>
                    <a:pt x="0" y="31"/>
                  </a:lnTo>
                  <a:lnTo>
                    <a:pt x="93" y="62"/>
                  </a:lnTo>
                  <a:lnTo>
                    <a:pt x="185" y="93"/>
                  </a:lnTo>
                  <a:lnTo>
                    <a:pt x="216" y="6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3179162" y="2935280"/>
              <a:ext cx="1512074" cy="673828"/>
            </a:xfrm>
            <a:custGeom>
              <a:rect b="b" l="l" r="r" t="t"/>
              <a:pathLst>
                <a:path extrusionOk="0" h="6422" w="14411">
                  <a:moveTo>
                    <a:pt x="14411" y="0"/>
                  </a:moveTo>
                  <a:lnTo>
                    <a:pt x="12844" y="185"/>
                  </a:lnTo>
                  <a:lnTo>
                    <a:pt x="9249" y="615"/>
                  </a:lnTo>
                  <a:lnTo>
                    <a:pt x="7221" y="830"/>
                  </a:lnTo>
                  <a:lnTo>
                    <a:pt x="5285" y="1014"/>
                  </a:lnTo>
                  <a:lnTo>
                    <a:pt x="3688" y="1106"/>
                  </a:lnTo>
                  <a:lnTo>
                    <a:pt x="3073" y="1137"/>
                  </a:lnTo>
                  <a:lnTo>
                    <a:pt x="2612" y="1137"/>
                  </a:lnTo>
                  <a:lnTo>
                    <a:pt x="2059" y="1106"/>
                  </a:lnTo>
                  <a:lnTo>
                    <a:pt x="1844" y="1045"/>
                  </a:lnTo>
                  <a:lnTo>
                    <a:pt x="1660" y="983"/>
                  </a:lnTo>
                  <a:lnTo>
                    <a:pt x="1537" y="922"/>
                  </a:lnTo>
                  <a:lnTo>
                    <a:pt x="1414" y="861"/>
                  </a:lnTo>
                  <a:lnTo>
                    <a:pt x="1322" y="799"/>
                  </a:lnTo>
                  <a:lnTo>
                    <a:pt x="1291" y="707"/>
                  </a:lnTo>
                  <a:lnTo>
                    <a:pt x="892" y="1076"/>
                  </a:lnTo>
                  <a:lnTo>
                    <a:pt x="584" y="1414"/>
                  </a:lnTo>
                  <a:lnTo>
                    <a:pt x="339" y="1752"/>
                  </a:lnTo>
                  <a:lnTo>
                    <a:pt x="185" y="2028"/>
                  </a:lnTo>
                  <a:lnTo>
                    <a:pt x="93" y="2274"/>
                  </a:lnTo>
                  <a:lnTo>
                    <a:pt x="31" y="2458"/>
                  </a:lnTo>
                  <a:lnTo>
                    <a:pt x="1" y="2612"/>
                  </a:lnTo>
                  <a:lnTo>
                    <a:pt x="1" y="3749"/>
                  </a:lnTo>
                  <a:lnTo>
                    <a:pt x="1" y="4640"/>
                  </a:lnTo>
                  <a:lnTo>
                    <a:pt x="62" y="5316"/>
                  </a:lnTo>
                  <a:lnTo>
                    <a:pt x="123" y="5777"/>
                  </a:lnTo>
                  <a:lnTo>
                    <a:pt x="154" y="6115"/>
                  </a:lnTo>
                  <a:lnTo>
                    <a:pt x="216" y="6299"/>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811" y="3933"/>
                  </a:lnTo>
                  <a:lnTo>
                    <a:pt x="4149" y="4148"/>
                  </a:lnTo>
                  <a:lnTo>
                    <a:pt x="4425" y="4394"/>
                  </a:lnTo>
                  <a:lnTo>
                    <a:pt x="4640" y="4640"/>
                  </a:lnTo>
                  <a:lnTo>
                    <a:pt x="4825" y="4947"/>
                  </a:lnTo>
                  <a:lnTo>
                    <a:pt x="4978" y="5224"/>
                  </a:lnTo>
                  <a:lnTo>
                    <a:pt x="5070" y="5500"/>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3179162" y="2935280"/>
              <a:ext cx="1512074" cy="673828"/>
            </a:xfrm>
            <a:custGeom>
              <a:rect b="b" l="l" r="r" t="t"/>
              <a:pathLst>
                <a:path extrusionOk="0" fill="none" h="6422" w="14411">
                  <a:moveTo>
                    <a:pt x="2612" y="1137"/>
                  </a:moveTo>
                  <a:lnTo>
                    <a:pt x="2612" y="1137"/>
                  </a:lnTo>
                  <a:lnTo>
                    <a:pt x="2059" y="1106"/>
                  </a:lnTo>
                  <a:lnTo>
                    <a:pt x="1844" y="1045"/>
                  </a:lnTo>
                  <a:lnTo>
                    <a:pt x="1660" y="983"/>
                  </a:lnTo>
                  <a:lnTo>
                    <a:pt x="1537" y="922"/>
                  </a:lnTo>
                  <a:lnTo>
                    <a:pt x="1414" y="861"/>
                  </a:lnTo>
                  <a:lnTo>
                    <a:pt x="1322" y="799"/>
                  </a:lnTo>
                  <a:lnTo>
                    <a:pt x="1291" y="707"/>
                  </a:lnTo>
                  <a:lnTo>
                    <a:pt x="1291" y="707"/>
                  </a:lnTo>
                  <a:lnTo>
                    <a:pt x="892" y="1076"/>
                  </a:lnTo>
                  <a:lnTo>
                    <a:pt x="584" y="1414"/>
                  </a:lnTo>
                  <a:lnTo>
                    <a:pt x="339" y="1752"/>
                  </a:lnTo>
                  <a:lnTo>
                    <a:pt x="185" y="2028"/>
                  </a:lnTo>
                  <a:lnTo>
                    <a:pt x="93" y="2274"/>
                  </a:lnTo>
                  <a:lnTo>
                    <a:pt x="31" y="2458"/>
                  </a:lnTo>
                  <a:lnTo>
                    <a:pt x="1" y="2612"/>
                  </a:lnTo>
                  <a:lnTo>
                    <a:pt x="1" y="2612"/>
                  </a:lnTo>
                  <a:lnTo>
                    <a:pt x="1" y="3749"/>
                  </a:lnTo>
                  <a:lnTo>
                    <a:pt x="1" y="4640"/>
                  </a:lnTo>
                  <a:lnTo>
                    <a:pt x="62" y="5316"/>
                  </a:lnTo>
                  <a:lnTo>
                    <a:pt x="123" y="5777"/>
                  </a:lnTo>
                  <a:lnTo>
                    <a:pt x="154" y="6115"/>
                  </a:lnTo>
                  <a:lnTo>
                    <a:pt x="216" y="6299"/>
                  </a:lnTo>
                  <a:lnTo>
                    <a:pt x="277" y="6422"/>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411" y="3749"/>
                  </a:lnTo>
                  <a:lnTo>
                    <a:pt x="3811" y="3933"/>
                  </a:lnTo>
                  <a:lnTo>
                    <a:pt x="4149" y="4148"/>
                  </a:lnTo>
                  <a:lnTo>
                    <a:pt x="4425" y="4394"/>
                  </a:lnTo>
                  <a:lnTo>
                    <a:pt x="4640" y="4640"/>
                  </a:lnTo>
                  <a:lnTo>
                    <a:pt x="4825" y="4947"/>
                  </a:lnTo>
                  <a:lnTo>
                    <a:pt x="4978" y="5224"/>
                  </a:lnTo>
                  <a:lnTo>
                    <a:pt x="5070" y="5500"/>
                  </a:lnTo>
                  <a:lnTo>
                    <a:pt x="5132" y="5777"/>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lnTo>
                    <a:pt x="14411" y="0"/>
                  </a:lnTo>
                  <a:lnTo>
                    <a:pt x="12844" y="185"/>
                  </a:lnTo>
                  <a:lnTo>
                    <a:pt x="9249" y="615"/>
                  </a:lnTo>
                  <a:lnTo>
                    <a:pt x="7221" y="830"/>
                  </a:lnTo>
                  <a:lnTo>
                    <a:pt x="5285" y="1014"/>
                  </a:lnTo>
                  <a:lnTo>
                    <a:pt x="3688" y="1106"/>
                  </a:lnTo>
                  <a:lnTo>
                    <a:pt x="3073" y="1137"/>
                  </a:lnTo>
                  <a:lnTo>
                    <a:pt x="2612" y="113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4536483" y="2935280"/>
              <a:ext cx="154764" cy="19411"/>
            </a:xfrm>
            <a:custGeom>
              <a:rect b="b" l="l" r="r" t="t"/>
              <a:pathLst>
                <a:path extrusionOk="0" h="185" w="1475">
                  <a:moveTo>
                    <a:pt x="1475" y="0"/>
                  </a:moveTo>
                  <a:lnTo>
                    <a:pt x="1475" y="0"/>
                  </a:lnTo>
                  <a:lnTo>
                    <a:pt x="0" y="185"/>
                  </a:lnTo>
                  <a:lnTo>
                    <a:pt x="0" y="185"/>
                  </a:lnTo>
                  <a:lnTo>
                    <a:pt x="0" y="185"/>
                  </a:lnTo>
                  <a:lnTo>
                    <a:pt x="1475" y="0"/>
                  </a:lnTo>
                  <a:close/>
                </a:path>
              </a:pathLst>
            </a:custGeom>
            <a:solidFill>
              <a:srgbClr val="0E1A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4536483" y="2935280"/>
              <a:ext cx="154764" cy="19411"/>
            </a:xfrm>
            <a:custGeom>
              <a:rect b="b" l="l" r="r" t="t"/>
              <a:pathLst>
                <a:path extrusionOk="0" fill="none" h="185" w="1475">
                  <a:moveTo>
                    <a:pt x="1475" y="0"/>
                  </a:moveTo>
                  <a:lnTo>
                    <a:pt x="1475" y="0"/>
                  </a:lnTo>
                  <a:lnTo>
                    <a:pt x="0" y="185"/>
                  </a:lnTo>
                  <a:lnTo>
                    <a:pt x="0" y="185"/>
                  </a:lnTo>
                  <a:lnTo>
                    <a:pt x="0" y="185"/>
                  </a:lnTo>
                  <a:lnTo>
                    <a:pt x="147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3707883" y="3502610"/>
              <a:ext cx="9758" cy="35570"/>
            </a:xfrm>
            <a:custGeom>
              <a:rect b="b" l="l" r="r" t="t"/>
              <a:pathLst>
                <a:path extrusionOk="0" h="339" w="93">
                  <a:moveTo>
                    <a:pt x="1" y="1"/>
                  </a:moveTo>
                  <a:lnTo>
                    <a:pt x="1" y="1"/>
                  </a:lnTo>
                  <a:lnTo>
                    <a:pt x="1" y="1"/>
                  </a:lnTo>
                  <a:lnTo>
                    <a:pt x="1" y="1"/>
                  </a:lnTo>
                  <a:lnTo>
                    <a:pt x="93" y="339"/>
                  </a:lnTo>
                  <a:lnTo>
                    <a:pt x="93" y="339"/>
                  </a:lnTo>
                  <a:lnTo>
                    <a:pt x="1" y="1"/>
                  </a:lnTo>
                  <a:close/>
                </a:path>
              </a:pathLst>
            </a:custGeom>
            <a:solidFill>
              <a:srgbClr val="329F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3707883" y="3502610"/>
              <a:ext cx="9758" cy="35570"/>
            </a:xfrm>
            <a:custGeom>
              <a:rect b="b" l="l" r="r" t="t"/>
              <a:pathLst>
                <a:path extrusionOk="0" fill="none" h="339" w="93">
                  <a:moveTo>
                    <a:pt x="1" y="1"/>
                  </a:moveTo>
                  <a:lnTo>
                    <a:pt x="1" y="1"/>
                  </a:lnTo>
                  <a:lnTo>
                    <a:pt x="1" y="1"/>
                  </a:lnTo>
                  <a:lnTo>
                    <a:pt x="1" y="1"/>
                  </a:lnTo>
                  <a:lnTo>
                    <a:pt x="93" y="339"/>
                  </a:lnTo>
                  <a:lnTo>
                    <a:pt x="93" y="339"/>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3691725" y="3460745"/>
              <a:ext cx="16263" cy="41970"/>
            </a:xfrm>
            <a:custGeom>
              <a:rect b="b" l="l" r="r" t="t"/>
              <a:pathLst>
                <a:path extrusionOk="0" h="400" w="155">
                  <a:moveTo>
                    <a:pt x="1" y="1"/>
                  </a:moveTo>
                  <a:lnTo>
                    <a:pt x="1" y="1"/>
                  </a:lnTo>
                  <a:lnTo>
                    <a:pt x="1" y="1"/>
                  </a:lnTo>
                  <a:lnTo>
                    <a:pt x="1" y="1"/>
                  </a:lnTo>
                  <a:lnTo>
                    <a:pt x="155" y="400"/>
                  </a:lnTo>
                  <a:lnTo>
                    <a:pt x="155" y="400"/>
                  </a:lnTo>
                  <a:lnTo>
                    <a:pt x="155" y="400"/>
                  </a:lnTo>
                  <a:lnTo>
                    <a:pt x="155" y="400"/>
                  </a:lnTo>
                  <a:lnTo>
                    <a:pt x="1" y="1"/>
                  </a:lnTo>
                  <a:close/>
                </a:path>
              </a:pathLst>
            </a:custGeom>
            <a:solidFill>
              <a:srgbClr val="1B1D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3691725" y="3460745"/>
              <a:ext cx="16263" cy="41970"/>
            </a:xfrm>
            <a:custGeom>
              <a:rect b="b" l="l" r="r" t="t"/>
              <a:pathLst>
                <a:path extrusionOk="0" fill="none" h="400" w="155">
                  <a:moveTo>
                    <a:pt x="1" y="1"/>
                  </a:moveTo>
                  <a:lnTo>
                    <a:pt x="1" y="1"/>
                  </a:lnTo>
                  <a:lnTo>
                    <a:pt x="1" y="1"/>
                  </a:lnTo>
                  <a:lnTo>
                    <a:pt x="1" y="1"/>
                  </a:lnTo>
                  <a:lnTo>
                    <a:pt x="155" y="400"/>
                  </a:lnTo>
                  <a:lnTo>
                    <a:pt x="155" y="400"/>
                  </a:lnTo>
                  <a:lnTo>
                    <a:pt x="155" y="400"/>
                  </a:lnTo>
                  <a:lnTo>
                    <a:pt x="155" y="400"/>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3717536" y="3538074"/>
              <a:ext cx="105" cy="3358"/>
            </a:xfrm>
            <a:custGeom>
              <a:rect b="b" l="l" r="r" t="t"/>
              <a:pathLst>
                <a:path extrusionOk="0" h="32" w="1">
                  <a:moveTo>
                    <a:pt x="1" y="32"/>
                  </a:moveTo>
                  <a:lnTo>
                    <a:pt x="1" y="32"/>
                  </a:lnTo>
                  <a:lnTo>
                    <a:pt x="1" y="32"/>
                  </a:lnTo>
                  <a:lnTo>
                    <a:pt x="1" y="32"/>
                  </a:lnTo>
                  <a:lnTo>
                    <a:pt x="1" y="32"/>
                  </a:lnTo>
                  <a:close/>
                  <a:moveTo>
                    <a:pt x="1" y="1"/>
                  </a:moveTo>
                  <a:lnTo>
                    <a:pt x="1" y="1"/>
                  </a:lnTo>
                  <a:lnTo>
                    <a:pt x="1" y="32"/>
                  </a:lnTo>
                  <a:lnTo>
                    <a:pt x="1" y="32"/>
                  </a:lnTo>
                  <a:lnTo>
                    <a:pt x="1" y="1"/>
                  </a:lnTo>
                  <a:close/>
                </a:path>
              </a:pathLst>
            </a:custGeom>
            <a:solidFill>
              <a:srgbClr val="329F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3717536" y="3541327"/>
              <a:ext cx="105" cy="105"/>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
            <p:cNvSpPr/>
            <p:nvPr/>
          </p:nvSpPr>
          <p:spPr>
            <a:xfrm>
              <a:off x="3717536" y="3538074"/>
              <a:ext cx="105" cy="3358"/>
            </a:xfrm>
            <a:custGeom>
              <a:rect b="b" l="l" r="r" t="t"/>
              <a:pathLst>
                <a:path extrusionOk="0" fill="none" h="32" w="1">
                  <a:moveTo>
                    <a:pt x="1" y="1"/>
                  </a:moveTo>
                  <a:lnTo>
                    <a:pt x="1" y="1"/>
                  </a:lnTo>
                  <a:lnTo>
                    <a:pt x="1" y="32"/>
                  </a:lnTo>
                  <a:lnTo>
                    <a:pt x="1" y="32"/>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
            <p:cNvSpPr/>
            <p:nvPr/>
          </p:nvSpPr>
          <p:spPr>
            <a:xfrm>
              <a:off x="3691725" y="2935280"/>
              <a:ext cx="999516" cy="606152"/>
            </a:xfrm>
            <a:custGeom>
              <a:rect b="b" l="l" r="r" t="t"/>
              <a:pathLst>
                <a:path extrusionOk="0" h="5777" w="9526">
                  <a:moveTo>
                    <a:pt x="9526" y="0"/>
                  </a:move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4825" y="4271"/>
                  </a:lnTo>
                  <a:lnTo>
                    <a:pt x="4241" y="4486"/>
                  </a:lnTo>
                  <a:lnTo>
                    <a:pt x="3596" y="4640"/>
                  </a:lnTo>
                  <a:lnTo>
                    <a:pt x="2889" y="4763"/>
                  </a:lnTo>
                  <a:lnTo>
                    <a:pt x="2182" y="4855"/>
                  </a:lnTo>
                  <a:lnTo>
                    <a:pt x="1445" y="4947"/>
                  </a:lnTo>
                  <a:lnTo>
                    <a:pt x="708" y="4978"/>
                  </a:lnTo>
                  <a:lnTo>
                    <a:pt x="1" y="5009"/>
                  </a:lnTo>
                  <a:lnTo>
                    <a:pt x="155" y="5408"/>
                  </a:lnTo>
                  <a:lnTo>
                    <a:pt x="247" y="5746"/>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3691725" y="2935280"/>
              <a:ext cx="999516" cy="606152"/>
            </a:xfrm>
            <a:custGeom>
              <a:rect b="b" l="l" r="r" t="t"/>
              <a:pathLst>
                <a:path extrusionOk="0" fill="none" h="5777" w="9526">
                  <a:moveTo>
                    <a:pt x="9526" y="0"/>
                  </a:moveTo>
                  <a:lnTo>
                    <a:pt x="9526" y="0"/>
                  </a:lnTo>
                  <a:lnTo>
                    <a:pt x="9526" y="0"/>
                  </a:lnTo>
                  <a:lnTo>
                    <a:pt x="9526" y="0"/>
                  </a:lnTo>
                  <a:lnTo>
                    <a:pt x="8051" y="185"/>
                  </a:ln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5347" y="4056"/>
                  </a:lnTo>
                  <a:lnTo>
                    <a:pt x="4825" y="4271"/>
                  </a:lnTo>
                  <a:lnTo>
                    <a:pt x="4241" y="4486"/>
                  </a:lnTo>
                  <a:lnTo>
                    <a:pt x="3596" y="4640"/>
                  </a:lnTo>
                  <a:lnTo>
                    <a:pt x="2889" y="4763"/>
                  </a:lnTo>
                  <a:lnTo>
                    <a:pt x="2182" y="4855"/>
                  </a:lnTo>
                  <a:lnTo>
                    <a:pt x="1445" y="4947"/>
                  </a:lnTo>
                  <a:lnTo>
                    <a:pt x="708" y="4978"/>
                  </a:lnTo>
                  <a:lnTo>
                    <a:pt x="1" y="5009"/>
                  </a:lnTo>
                  <a:lnTo>
                    <a:pt x="1" y="5009"/>
                  </a:lnTo>
                  <a:lnTo>
                    <a:pt x="155" y="5408"/>
                  </a:lnTo>
                  <a:lnTo>
                    <a:pt x="155" y="5408"/>
                  </a:lnTo>
                  <a:lnTo>
                    <a:pt x="155" y="5408"/>
                  </a:lnTo>
                  <a:lnTo>
                    <a:pt x="247" y="5746"/>
                  </a:lnTo>
                  <a:lnTo>
                    <a:pt x="247" y="5746"/>
                  </a:lnTo>
                  <a:lnTo>
                    <a:pt x="247" y="5746"/>
                  </a:lnTo>
                  <a:lnTo>
                    <a:pt x="247" y="5746"/>
                  </a:lnTo>
                  <a:lnTo>
                    <a:pt x="247" y="5777"/>
                  </a:lnTo>
                  <a:lnTo>
                    <a:pt x="247" y="5777"/>
                  </a:lnTo>
                  <a:lnTo>
                    <a:pt x="247" y="5777"/>
                  </a:lnTo>
                  <a:lnTo>
                    <a:pt x="247" y="5777"/>
                  </a:lnTo>
                  <a:lnTo>
                    <a:pt x="247" y="5777"/>
                  </a:lnTo>
                  <a:lnTo>
                    <a:pt x="247" y="5777"/>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3672418" y="2657964"/>
              <a:ext cx="1012421" cy="345098"/>
            </a:xfrm>
            <a:custGeom>
              <a:rect b="b" l="l" r="r" t="t"/>
              <a:pathLst>
                <a:path extrusionOk="0" h="3289" w="9649">
                  <a:moveTo>
                    <a:pt x="5992" y="1"/>
                  </a:moveTo>
                  <a:lnTo>
                    <a:pt x="5255" y="32"/>
                  </a:lnTo>
                  <a:lnTo>
                    <a:pt x="4487" y="154"/>
                  </a:lnTo>
                  <a:lnTo>
                    <a:pt x="4149" y="247"/>
                  </a:lnTo>
                  <a:lnTo>
                    <a:pt x="3780" y="339"/>
                  </a:lnTo>
                  <a:lnTo>
                    <a:pt x="3473" y="462"/>
                  </a:lnTo>
                  <a:lnTo>
                    <a:pt x="3165" y="615"/>
                  </a:lnTo>
                  <a:lnTo>
                    <a:pt x="2889" y="769"/>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375" y="62"/>
                  </a:lnTo>
                  <a:lnTo>
                    <a:pt x="6699" y="1"/>
                  </a:lnTo>
                  <a:close/>
                </a:path>
              </a:pathLst>
            </a:custGeom>
            <a:solidFill>
              <a:srgbClr val="2A4F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3672418" y="2657964"/>
              <a:ext cx="1012421" cy="345098"/>
            </a:xfrm>
            <a:custGeom>
              <a:rect b="b" l="l" r="r" t="t"/>
              <a:pathLst>
                <a:path extrusionOk="0" fill="none" h="3289" w="9649">
                  <a:moveTo>
                    <a:pt x="9648" y="2367"/>
                  </a:move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959" y="185"/>
                  </a:lnTo>
                  <a:lnTo>
                    <a:pt x="7375" y="62"/>
                  </a:lnTo>
                  <a:lnTo>
                    <a:pt x="6699" y="1"/>
                  </a:lnTo>
                  <a:lnTo>
                    <a:pt x="5992" y="1"/>
                  </a:lnTo>
                  <a:lnTo>
                    <a:pt x="5255" y="32"/>
                  </a:lnTo>
                  <a:lnTo>
                    <a:pt x="4487" y="154"/>
                  </a:lnTo>
                  <a:lnTo>
                    <a:pt x="4149" y="247"/>
                  </a:lnTo>
                  <a:lnTo>
                    <a:pt x="3780" y="339"/>
                  </a:lnTo>
                  <a:lnTo>
                    <a:pt x="3473" y="462"/>
                  </a:lnTo>
                  <a:lnTo>
                    <a:pt x="3165" y="615"/>
                  </a:lnTo>
                  <a:lnTo>
                    <a:pt x="2889" y="769"/>
                  </a:lnTo>
                  <a:lnTo>
                    <a:pt x="2612" y="953"/>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3672418" y="2861098"/>
              <a:ext cx="154869" cy="141964"/>
            </a:xfrm>
            <a:custGeom>
              <a:rect b="b" l="l" r="r" t="t"/>
              <a:pathLst>
                <a:path extrusionOk="0" h="1353" w="1476">
                  <a:moveTo>
                    <a:pt x="1475" y="1"/>
                  </a:moveTo>
                  <a:lnTo>
                    <a:pt x="431" y="953"/>
                  </a:lnTo>
                  <a:lnTo>
                    <a:pt x="1" y="1352"/>
                  </a:lnTo>
                  <a:lnTo>
                    <a:pt x="1475" y="1291"/>
                  </a:lnTo>
                  <a:lnTo>
                    <a:pt x="1475" y="1"/>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3907767" y="2990051"/>
              <a:ext cx="6610" cy="3358"/>
            </a:xfrm>
            <a:custGeom>
              <a:rect b="b" l="l" r="r" t="t"/>
              <a:pathLst>
                <a:path extrusionOk="0" h="32" w="63">
                  <a:moveTo>
                    <a:pt x="62" y="1"/>
                  </a:moveTo>
                  <a:lnTo>
                    <a:pt x="62" y="1"/>
                  </a:lnTo>
                  <a:lnTo>
                    <a:pt x="1" y="31"/>
                  </a:lnTo>
                  <a:lnTo>
                    <a:pt x="1" y="31"/>
                  </a:lnTo>
                  <a:lnTo>
                    <a:pt x="62" y="1"/>
                  </a:lnTo>
                  <a:close/>
                </a:path>
              </a:pathLst>
            </a:custGeom>
            <a:solidFill>
              <a:srgbClr val="0A14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3907767" y="2990051"/>
              <a:ext cx="6610" cy="3358"/>
            </a:xfrm>
            <a:custGeom>
              <a:rect b="b" l="l" r="r" t="t"/>
              <a:pathLst>
                <a:path extrusionOk="0" fill="none" h="32" w="63">
                  <a:moveTo>
                    <a:pt x="62" y="1"/>
                  </a:moveTo>
                  <a:lnTo>
                    <a:pt x="62" y="1"/>
                  </a:lnTo>
                  <a:lnTo>
                    <a:pt x="1" y="31"/>
                  </a:lnTo>
                  <a:lnTo>
                    <a:pt x="1" y="31"/>
                  </a:lnTo>
                  <a:lnTo>
                    <a:pt x="6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3907767" y="2657964"/>
              <a:ext cx="351499" cy="335445"/>
            </a:xfrm>
            <a:custGeom>
              <a:rect b="b" l="l" r="r" t="t"/>
              <a:pathLst>
                <a:path extrusionOk="0" h="3197" w="3350">
                  <a:moveTo>
                    <a:pt x="3350" y="1"/>
                  </a:moveTo>
                  <a:lnTo>
                    <a:pt x="3165" y="32"/>
                  </a:lnTo>
                  <a:lnTo>
                    <a:pt x="1" y="3196"/>
                  </a:lnTo>
                  <a:lnTo>
                    <a:pt x="62" y="3166"/>
                  </a:lnTo>
                  <a:lnTo>
                    <a:pt x="185" y="3166"/>
                  </a:lnTo>
                  <a:lnTo>
                    <a:pt x="3350" y="1"/>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3907767" y="2657964"/>
              <a:ext cx="351499" cy="335445"/>
            </a:xfrm>
            <a:custGeom>
              <a:rect b="b" l="l" r="r" t="t"/>
              <a:pathLst>
                <a:path extrusionOk="0" fill="none" h="3197" w="3350">
                  <a:moveTo>
                    <a:pt x="3350" y="1"/>
                  </a:moveTo>
                  <a:lnTo>
                    <a:pt x="3350" y="1"/>
                  </a:lnTo>
                  <a:lnTo>
                    <a:pt x="3165" y="32"/>
                  </a:lnTo>
                  <a:lnTo>
                    <a:pt x="1" y="3196"/>
                  </a:lnTo>
                  <a:lnTo>
                    <a:pt x="1" y="3196"/>
                  </a:lnTo>
                  <a:lnTo>
                    <a:pt x="1" y="3196"/>
                  </a:lnTo>
                  <a:lnTo>
                    <a:pt x="1" y="3196"/>
                  </a:lnTo>
                  <a:lnTo>
                    <a:pt x="62" y="3166"/>
                  </a:lnTo>
                  <a:lnTo>
                    <a:pt x="62" y="3166"/>
                  </a:lnTo>
                  <a:lnTo>
                    <a:pt x="185" y="3166"/>
                  </a:lnTo>
                  <a:lnTo>
                    <a:pt x="335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4104398" y="2661216"/>
              <a:ext cx="348351" cy="319287"/>
            </a:xfrm>
            <a:custGeom>
              <a:rect b="b" l="l" r="r" t="t"/>
              <a:pathLst>
                <a:path extrusionOk="0" h="3043" w="3320">
                  <a:moveTo>
                    <a:pt x="3012" y="1"/>
                  </a:moveTo>
                  <a:lnTo>
                    <a:pt x="1" y="3042"/>
                  </a:lnTo>
                  <a:lnTo>
                    <a:pt x="370" y="3012"/>
                  </a:lnTo>
                  <a:lnTo>
                    <a:pt x="3319" y="31"/>
                  </a:lnTo>
                  <a:lnTo>
                    <a:pt x="3012" y="1"/>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4104398" y="2661216"/>
              <a:ext cx="348351" cy="319287"/>
            </a:xfrm>
            <a:custGeom>
              <a:rect b="b" l="l" r="r" t="t"/>
              <a:pathLst>
                <a:path extrusionOk="0" fill="none" h="3043" w="3320">
                  <a:moveTo>
                    <a:pt x="3012" y="1"/>
                  </a:moveTo>
                  <a:lnTo>
                    <a:pt x="1" y="3042"/>
                  </a:lnTo>
                  <a:lnTo>
                    <a:pt x="1" y="3042"/>
                  </a:lnTo>
                  <a:lnTo>
                    <a:pt x="370" y="3012"/>
                  </a:lnTo>
                  <a:lnTo>
                    <a:pt x="3319" y="31"/>
                  </a:lnTo>
                  <a:lnTo>
                    <a:pt x="3319" y="31"/>
                  </a:lnTo>
                  <a:lnTo>
                    <a:pt x="301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
            <p:cNvSpPr/>
            <p:nvPr/>
          </p:nvSpPr>
          <p:spPr>
            <a:xfrm>
              <a:off x="4478459" y="2783769"/>
              <a:ext cx="164522" cy="158017"/>
            </a:xfrm>
            <a:custGeom>
              <a:rect b="b" l="l" r="r" t="t"/>
              <a:pathLst>
                <a:path extrusionOk="0" h="1506" w="1568">
                  <a:moveTo>
                    <a:pt x="1506" y="0"/>
                  </a:moveTo>
                  <a:lnTo>
                    <a:pt x="0" y="1506"/>
                  </a:lnTo>
                  <a:lnTo>
                    <a:pt x="184" y="1475"/>
                  </a:lnTo>
                  <a:lnTo>
                    <a:pt x="1567" y="92"/>
                  </a:lnTo>
                  <a:lnTo>
                    <a:pt x="1506" y="0"/>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
            <p:cNvSpPr/>
            <p:nvPr/>
          </p:nvSpPr>
          <p:spPr>
            <a:xfrm>
              <a:off x="4478459" y="2783769"/>
              <a:ext cx="164522" cy="158017"/>
            </a:xfrm>
            <a:custGeom>
              <a:rect b="b" l="l" r="r" t="t"/>
              <a:pathLst>
                <a:path extrusionOk="0" fill="none" h="1506" w="1568">
                  <a:moveTo>
                    <a:pt x="1506" y="0"/>
                  </a:moveTo>
                  <a:lnTo>
                    <a:pt x="0" y="1506"/>
                  </a:lnTo>
                  <a:lnTo>
                    <a:pt x="0" y="1506"/>
                  </a:lnTo>
                  <a:lnTo>
                    <a:pt x="184" y="1475"/>
                  </a:lnTo>
                  <a:lnTo>
                    <a:pt x="1567" y="92"/>
                  </a:lnTo>
                  <a:lnTo>
                    <a:pt x="1567" y="92"/>
                  </a:lnTo>
                  <a:lnTo>
                    <a:pt x="150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4488112" y="2670869"/>
              <a:ext cx="9758" cy="270916"/>
            </a:xfrm>
            <a:custGeom>
              <a:rect b="b" l="l" r="r" t="t"/>
              <a:pathLst>
                <a:path extrusionOk="0" h="2582" w="93">
                  <a:moveTo>
                    <a:pt x="0" y="1"/>
                  </a:moveTo>
                  <a:lnTo>
                    <a:pt x="0" y="2582"/>
                  </a:lnTo>
                  <a:lnTo>
                    <a:pt x="92" y="2582"/>
                  </a:lnTo>
                  <a:lnTo>
                    <a:pt x="92" y="1"/>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4488112" y="2670869"/>
              <a:ext cx="9758" cy="270916"/>
            </a:xfrm>
            <a:custGeom>
              <a:rect b="b" l="l" r="r" t="t"/>
              <a:pathLst>
                <a:path extrusionOk="0" fill="none" h="2582" w="93">
                  <a:moveTo>
                    <a:pt x="0" y="1"/>
                  </a:moveTo>
                  <a:lnTo>
                    <a:pt x="0" y="2582"/>
                  </a:lnTo>
                  <a:lnTo>
                    <a:pt x="92" y="2582"/>
                  </a:lnTo>
                  <a:lnTo>
                    <a:pt x="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3240438" y="3080287"/>
              <a:ext cx="206387" cy="113004"/>
            </a:xfrm>
            <a:custGeom>
              <a:rect b="b" l="l" r="r" t="t"/>
              <a:pathLst>
                <a:path extrusionOk="0" h="1077" w="1967">
                  <a:moveTo>
                    <a:pt x="1291" y="1"/>
                  </a:moveTo>
                  <a:lnTo>
                    <a:pt x="1106" y="62"/>
                  </a:lnTo>
                  <a:lnTo>
                    <a:pt x="953" y="93"/>
                  </a:lnTo>
                  <a:lnTo>
                    <a:pt x="799" y="155"/>
                  </a:lnTo>
                  <a:lnTo>
                    <a:pt x="523" y="339"/>
                  </a:lnTo>
                  <a:lnTo>
                    <a:pt x="338" y="493"/>
                  </a:lnTo>
                  <a:lnTo>
                    <a:pt x="185" y="677"/>
                  </a:lnTo>
                  <a:lnTo>
                    <a:pt x="93" y="830"/>
                  </a:lnTo>
                  <a:lnTo>
                    <a:pt x="0" y="984"/>
                  </a:lnTo>
                  <a:lnTo>
                    <a:pt x="338" y="1046"/>
                  </a:lnTo>
                  <a:lnTo>
                    <a:pt x="646" y="1076"/>
                  </a:lnTo>
                  <a:lnTo>
                    <a:pt x="922" y="1046"/>
                  </a:lnTo>
                  <a:lnTo>
                    <a:pt x="1168" y="984"/>
                  </a:lnTo>
                  <a:lnTo>
                    <a:pt x="1383" y="892"/>
                  </a:lnTo>
                  <a:lnTo>
                    <a:pt x="1567" y="800"/>
                  </a:lnTo>
                  <a:lnTo>
                    <a:pt x="1752" y="677"/>
                  </a:lnTo>
                  <a:lnTo>
                    <a:pt x="1844" y="523"/>
                  </a:lnTo>
                  <a:lnTo>
                    <a:pt x="1936" y="431"/>
                  </a:lnTo>
                  <a:lnTo>
                    <a:pt x="1967" y="339"/>
                  </a:lnTo>
                  <a:lnTo>
                    <a:pt x="1967" y="247"/>
                  </a:lnTo>
                  <a:lnTo>
                    <a:pt x="1936" y="155"/>
                  </a:lnTo>
                  <a:lnTo>
                    <a:pt x="1875" y="93"/>
                  </a:lnTo>
                  <a:lnTo>
                    <a:pt x="1782" y="32"/>
                  </a:lnTo>
                  <a:lnTo>
                    <a:pt x="1660" y="1"/>
                  </a:lnTo>
                  <a:close/>
                </a:path>
              </a:pathLst>
            </a:custGeom>
            <a:solidFill>
              <a:srgbClr val="DCD6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
            <p:cNvSpPr/>
            <p:nvPr/>
          </p:nvSpPr>
          <p:spPr>
            <a:xfrm>
              <a:off x="3240438" y="3080287"/>
              <a:ext cx="206387" cy="113004"/>
            </a:xfrm>
            <a:custGeom>
              <a:rect b="b" l="l" r="r" t="t"/>
              <a:pathLst>
                <a:path extrusionOk="0" fill="none" h="1077" w="1967">
                  <a:moveTo>
                    <a:pt x="0" y="984"/>
                  </a:moveTo>
                  <a:lnTo>
                    <a:pt x="0" y="984"/>
                  </a:lnTo>
                  <a:lnTo>
                    <a:pt x="93" y="830"/>
                  </a:lnTo>
                  <a:lnTo>
                    <a:pt x="185" y="677"/>
                  </a:lnTo>
                  <a:lnTo>
                    <a:pt x="338" y="493"/>
                  </a:lnTo>
                  <a:lnTo>
                    <a:pt x="523" y="339"/>
                  </a:lnTo>
                  <a:lnTo>
                    <a:pt x="799" y="155"/>
                  </a:lnTo>
                  <a:lnTo>
                    <a:pt x="953" y="93"/>
                  </a:lnTo>
                  <a:lnTo>
                    <a:pt x="1106" y="62"/>
                  </a:lnTo>
                  <a:lnTo>
                    <a:pt x="1291" y="1"/>
                  </a:lnTo>
                  <a:lnTo>
                    <a:pt x="1506" y="1"/>
                  </a:lnTo>
                  <a:lnTo>
                    <a:pt x="1506" y="1"/>
                  </a:lnTo>
                  <a:lnTo>
                    <a:pt x="1660" y="1"/>
                  </a:lnTo>
                  <a:lnTo>
                    <a:pt x="1782" y="32"/>
                  </a:lnTo>
                  <a:lnTo>
                    <a:pt x="1875" y="93"/>
                  </a:lnTo>
                  <a:lnTo>
                    <a:pt x="1936" y="155"/>
                  </a:lnTo>
                  <a:lnTo>
                    <a:pt x="1967" y="247"/>
                  </a:lnTo>
                  <a:lnTo>
                    <a:pt x="1967" y="339"/>
                  </a:lnTo>
                  <a:lnTo>
                    <a:pt x="1936" y="431"/>
                  </a:lnTo>
                  <a:lnTo>
                    <a:pt x="1844" y="523"/>
                  </a:lnTo>
                  <a:lnTo>
                    <a:pt x="1844" y="523"/>
                  </a:lnTo>
                  <a:lnTo>
                    <a:pt x="1752" y="677"/>
                  </a:lnTo>
                  <a:lnTo>
                    <a:pt x="1567" y="800"/>
                  </a:lnTo>
                  <a:lnTo>
                    <a:pt x="1383" y="892"/>
                  </a:lnTo>
                  <a:lnTo>
                    <a:pt x="1168" y="984"/>
                  </a:lnTo>
                  <a:lnTo>
                    <a:pt x="922" y="1046"/>
                  </a:lnTo>
                  <a:lnTo>
                    <a:pt x="646" y="1076"/>
                  </a:lnTo>
                  <a:lnTo>
                    <a:pt x="338" y="1046"/>
                  </a:lnTo>
                  <a:lnTo>
                    <a:pt x="0" y="98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a:off x="3298462" y="3160974"/>
              <a:ext cx="109752" cy="32317"/>
            </a:xfrm>
            <a:custGeom>
              <a:rect b="b" l="l" r="r" t="t"/>
              <a:pathLst>
                <a:path extrusionOk="0" h="308" w="1046">
                  <a:moveTo>
                    <a:pt x="1014" y="31"/>
                  </a:moveTo>
                  <a:lnTo>
                    <a:pt x="1014" y="31"/>
                  </a:lnTo>
                  <a:lnTo>
                    <a:pt x="830" y="123"/>
                  </a:lnTo>
                  <a:lnTo>
                    <a:pt x="584" y="215"/>
                  </a:lnTo>
                  <a:lnTo>
                    <a:pt x="338" y="277"/>
                  </a:lnTo>
                  <a:lnTo>
                    <a:pt x="62" y="307"/>
                  </a:lnTo>
                  <a:lnTo>
                    <a:pt x="62" y="307"/>
                  </a:lnTo>
                  <a:lnTo>
                    <a:pt x="0" y="307"/>
                  </a:lnTo>
                  <a:lnTo>
                    <a:pt x="0" y="307"/>
                  </a:lnTo>
                  <a:lnTo>
                    <a:pt x="62" y="307"/>
                  </a:lnTo>
                  <a:lnTo>
                    <a:pt x="62" y="307"/>
                  </a:lnTo>
                  <a:lnTo>
                    <a:pt x="338" y="277"/>
                  </a:lnTo>
                  <a:lnTo>
                    <a:pt x="584" y="215"/>
                  </a:lnTo>
                  <a:lnTo>
                    <a:pt x="830" y="123"/>
                  </a:lnTo>
                  <a:lnTo>
                    <a:pt x="1014" y="31"/>
                  </a:lnTo>
                  <a:close/>
                  <a:moveTo>
                    <a:pt x="1014" y="31"/>
                  </a:moveTo>
                  <a:lnTo>
                    <a:pt x="1014" y="31"/>
                  </a:lnTo>
                  <a:lnTo>
                    <a:pt x="1014" y="31"/>
                  </a:lnTo>
                  <a:lnTo>
                    <a:pt x="1014" y="31"/>
                  </a:lnTo>
                  <a:lnTo>
                    <a:pt x="1014" y="31"/>
                  </a:lnTo>
                  <a:close/>
                  <a:moveTo>
                    <a:pt x="1045" y="0"/>
                  </a:moveTo>
                  <a:lnTo>
                    <a:pt x="1045" y="0"/>
                  </a:lnTo>
                  <a:lnTo>
                    <a:pt x="1045" y="31"/>
                  </a:lnTo>
                  <a:lnTo>
                    <a:pt x="1045" y="31"/>
                  </a:lnTo>
                  <a:lnTo>
                    <a:pt x="1045" y="0"/>
                  </a:lnTo>
                  <a:close/>
                </a:path>
              </a:pathLst>
            </a:custGeom>
            <a:solidFill>
              <a:srgbClr val="F2F0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
            <p:cNvSpPr/>
            <p:nvPr/>
          </p:nvSpPr>
          <p:spPr>
            <a:xfrm>
              <a:off x="3298462" y="3164122"/>
              <a:ext cx="106499" cy="29169"/>
            </a:xfrm>
            <a:custGeom>
              <a:rect b="b" l="l" r="r" t="t"/>
              <a:pathLst>
                <a:path extrusionOk="0" fill="none" h="278" w="1015">
                  <a:moveTo>
                    <a:pt x="1014" y="1"/>
                  </a:moveTo>
                  <a:lnTo>
                    <a:pt x="1014" y="1"/>
                  </a:lnTo>
                  <a:lnTo>
                    <a:pt x="830" y="93"/>
                  </a:lnTo>
                  <a:lnTo>
                    <a:pt x="584" y="185"/>
                  </a:lnTo>
                  <a:lnTo>
                    <a:pt x="338" y="247"/>
                  </a:lnTo>
                  <a:lnTo>
                    <a:pt x="62" y="277"/>
                  </a:lnTo>
                  <a:lnTo>
                    <a:pt x="62" y="277"/>
                  </a:lnTo>
                  <a:lnTo>
                    <a:pt x="0" y="277"/>
                  </a:lnTo>
                  <a:lnTo>
                    <a:pt x="0" y="277"/>
                  </a:lnTo>
                  <a:lnTo>
                    <a:pt x="62" y="277"/>
                  </a:lnTo>
                  <a:lnTo>
                    <a:pt x="62" y="277"/>
                  </a:lnTo>
                  <a:lnTo>
                    <a:pt x="338" y="247"/>
                  </a:lnTo>
                  <a:lnTo>
                    <a:pt x="584" y="185"/>
                  </a:lnTo>
                  <a:lnTo>
                    <a:pt x="830" y="93"/>
                  </a:lnTo>
                  <a:lnTo>
                    <a:pt x="101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p:nvPr/>
          </p:nvSpPr>
          <p:spPr>
            <a:xfrm>
              <a:off x="3404857" y="3164122"/>
              <a:ext cx="105" cy="10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3408110" y="3160974"/>
              <a:ext cx="105" cy="3253"/>
            </a:xfrm>
            <a:custGeom>
              <a:rect b="b" l="l" r="r" t="t"/>
              <a:pathLst>
                <a:path extrusionOk="0" fill="none" h="31" w="1">
                  <a:moveTo>
                    <a:pt x="0" y="0"/>
                  </a:moveTo>
                  <a:lnTo>
                    <a:pt x="0" y="0"/>
                  </a:lnTo>
                  <a:lnTo>
                    <a:pt x="0" y="31"/>
                  </a:lnTo>
                  <a:lnTo>
                    <a:pt x="0" y="31"/>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3240438" y="3080287"/>
              <a:ext cx="206387" cy="113004"/>
            </a:xfrm>
            <a:custGeom>
              <a:rect b="b" l="l" r="r" t="t"/>
              <a:pathLst>
                <a:path extrusionOk="0" h="1077" w="1967">
                  <a:moveTo>
                    <a:pt x="1844" y="62"/>
                  </a:moveTo>
                  <a:lnTo>
                    <a:pt x="1913" y="108"/>
                  </a:lnTo>
                  <a:lnTo>
                    <a:pt x="1913" y="108"/>
                  </a:lnTo>
                  <a:lnTo>
                    <a:pt x="1905" y="93"/>
                  </a:lnTo>
                  <a:lnTo>
                    <a:pt x="1844" y="62"/>
                  </a:lnTo>
                  <a:close/>
                  <a:moveTo>
                    <a:pt x="1721" y="1"/>
                  </a:moveTo>
                  <a:lnTo>
                    <a:pt x="1721" y="124"/>
                  </a:lnTo>
                  <a:lnTo>
                    <a:pt x="1690" y="216"/>
                  </a:lnTo>
                  <a:lnTo>
                    <a:pt x="1844" y="62"/>
                  </a:lnTo>
                  <a:lnTo>
                    <a:pt x="1721" y="1"/>
                  </a:lnTo>
                  <a:close/>
                  <a:moveTo>
                    <a:pt x="1913" y="108"/>
                  </a:moveTo>
                  <a:lnTo>
                    <a:pt x="1936" y="155"/>
                  </a:lnTo>
                  <a:lnTo>
                    <a:pt x="1096" y="994"/>
                  </a:lnTo>
                  <a:lnTo>
                    <a:pt x="1096" y="994"/>
                  </a:lnTo>
                  <a:lnTo>
                    <a:pt x="1137" y="984"/>
                  </a:lnTo>
                  <a:lnTo>
                    <a:pt x="1383" y="892"/>
                  </a:lnTo>
                  <a:lnTo>
                    <a:pt x="1567" y="800"/>
                  </a:lnTo>
                  <a:lnTo>
                    <a:pt x="1598" y="800"/>
                  </a:lnTo>
                  <a:lnTo>
                    <a:pt x="1598" y="769"/>
                  </a:lnTo>
                  <a:lnTo>
                    <a:pt x="1721" y="677"/>
                  </a:lnTo>
                  <a:lnTo>
                    <a:pt x="1844" y="554"/>
                  </a:lnTo>
                  <a:lnTo>
                    <a:pt x="1905" y="431"/>
                  </a:lnTo>
                  <a:lnTo>
                    <a:pt x="1967" y="339"/>
                  </a:lnTo>
                  <a:lnTo>
                    <a:pt x="1967" y="216"/>
                  </a:lnTo>
                  <a:lnTo>
                    <a:pt x="1936" y="124"/>
                  </a:lnTo>
                  <a:lnTo>
                    <a:pt x="1913" y="108"/>
                  </a:lnTo>
                  <a:close/>
                  <a:moveTo>
                    <a:pt x="1096" y="994"/>
                  </a:moveTo>
                  <a:lnTo>
                    <a:pt x="932" y="1035"/>
                  </a:lnTo>
                  <a:lnTo>
                    <a:pt x="932" y="1035"/>
                  </a:lnTo>
                  <a:lnTo>
                    <a:pt x="1076" y="1015"/>
                  </a:lnTo>
                  <a:lnTo>
                    <a:pt x="1096" y="994"/>
                  </a:lnTo>
                  <a:close/>
                  <a:moveTo>
                    <a:pt x="93" y="830"/>
                  </a:moveTo>
                  <a:lnTo>
                    <a:pt x="0" y="984"/>
                  </a:lnTo>
                  <a:lnTo>
                    <a:pt x="308" y="1046"/>
                  </a:lnTo>
                  <a:lnTo>
                    <a:pt x="406" y="1058"/>
                  </a:lnTo>
                  <a:lnTo>
                    <a:pt x="406" y="1058"/>
                  </a:lnTo>
                  <a:lnTo>
                    <a:pt x="369" y="1046"/>
                  </a:lnTo>
                  <a:lnTo>
                    <a:pt x="584" y="830"/>
                  </a:lnTo>
                  <a:lnTo>
                    <a:pt x="584" y="830"/>
                  </a:lnTo>
                  <a:lnTo>
                    <a:pt x="369" y="861"/>
                  </a:lnTo>
                  <a:lnTo>
                    <a:pt x="93" y="830"/>
                  </a:lnTo>
                  <a:close/>
                  <a:moveTo>
                    <a:pt x="406" y="1058"/>
                  </a:moveTo>
                  <a:lnTo>
                    <a:pt x="461" y="1076"/>
                  </a:lnTo>
                  <a:lnTo>
                    <a:pt x="471" y="1066"/>
                  </a:lnTo>
                  <a:lnTo>
                    <a:pt x="471" y="1066"/>
                  </a:lnTo>
                  <a:lnTo>
                    <a:pt x="406" y="1058"/>
                  </a:lnTo>
                  <a:close/>
                  <a:moveTo>
                    <a:pt x="1322" y="585"/>
                  </a:moveTo>
                  <a:lnTo>
                    <a:pt x="1045" y="738"/>
                  </a:lnTo>
                  <a:lnTo>
                    <a:pt x="707" y="830"/>
                  </a:lnTo>
                  <a:lnTo>
                    <a:pt x="471" y="1066"/>
                  </a:lnTo>
                  <a:lnTo>
                    <a:pt x="471" y="1066"/>
                  </a:lnTo>
                  <a:lnTo>
                    <a:pt x="553" y="1076"/>
                  </a:lnTo>
                  <a:lnTo>
                    <a:pt x="615" y="1076"/>
                  </a:lnTo>
                  <a:lnTo>
                    <a:pt x="891" y="1046"/>
                  </a:lnTo>
                  <a:lnTo>
                    <a:pt x="932" y="1035"/>
                  </a:lnTo>
                  <a:lnTo>
                    <a:pt x="932" y="1035"/>
                  </a:lnTo>
                  <a:lnTo>
                    <a:pt x="861" y="1046"/>
                  </a:lnTo>
                  <a:lnTo>
                    <a:pt x="1322" y="585"/>
                  </a:lnTo>
                  <a:close/>
                </a:path>
              </a:pathLst>
            </a:custGeom>
            <a:solidFill>
              <a:srgbClr val="D1C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3240438" y="3080287"/>
              <a:ext cx="206387" cy="113004"/>
            </a:xfrm>
            <a:custGeom>
              <a:rect b="b" l="l" r="r" t="t"/>
              <a:pathLst>
                <a:path extrusionOk="0" fill="none" h="1077" w="1967">
                  <a:moveTo>
                    <a:pt x="1721" y="1"/>
                  </a:moveTo>
                  <a:lnTo>
                    <a:pt x="1721" y="1"/>
                  </a:lnTo>
                  <a:lnTo>
                    <a:pt x="1721" y="124"/>
                  </a:lnTo>
                  <a:lnTo>
                    <a:pt x="1690" y="216"/>
                  </a:lnTo>
                  <a:lnTo>
                    <a:pt x="1844" y="62"/>
                  </a:lnTo>
                  <a:lnTo>
                    <a:pt x="1844" y="62"/>
                  </a:lnTo>
                  <a:lnTo>
                    <a:pt x="1905" y="93"/>
                  </a:lnTo>
                  <a:lnTo>
                    <a:pt x="1936" y="155"/>
                  </a:lnTo>
                  <a:lnTo>
                    <a:pt x="1076" y="1015"/>
                  </a:lnTo>
                  <a:lnTo>
                    <a:pt x="1076" y="1015"/>
                  </a:lnTo>
                  <a:lnTo>
                    <a:pt x="861" y="1046"/>
                  </a:lnTo>
                  <a:lnTo>
                    <a:pt x="1322" y="585"/>
                  </a:lnTo>
                  <a:lnTo>
                    <a:pt x="1322" y="585"/>
                  </a:lnTo>
                  <a:lnTo>
                    <a:pt x="1045" y="738"/>
                  </a:lnTo>
                  <a:lnTo>
                    <a:pt x="707" y="830"/>
                  </a:lnTo>
                  <a:lnTo>
                    <a:pt x="461" y="1076"/>
                  </a:lnTo>
                  <a:lnTo>
                    <a:pt x="461" y="1076"/>
                  </a:lnTo>
                  <a:lnTo>
                    <a:pt x="369" y="1046"/>
                  </a:lnTo>
                  <a:lnTo>
                    <a:pt x="584" y="830"/>
                  </a:lnTo>
                  <a:lnTo>
                    <a:pt x="584" y="830"/>
                  </a:lnTo>
                  <a:lnTo>
                    <a:pt x="369" y="861"/>
                  </a:lnTo>
                  <a:lnTo>
                    <a:pt x="369" y="861"/>
                  </a:lnTo>
                  <a:lnTo>
                    <a:pt x="93" y="830"/>
                  </a:lnTo>
                  <a:lnTo>
                    <a:pt x="93" y="830"/>
                  </a:lnTo>
                  <a:lnTo>
                    <a:pt x="0" y="984"/>
                  </a:lnTo>
                  <a:lnTo>
                    <a:pt x="0" y="984"/>
                  </a:lnTo>
                  <a:lnTo>
                    <a:pt x="0" y="984"/>
                  </a:lnTo>
                  <a:lnTo>
                    <a:pt x="308" y="1046"/>
                  </a:lnTo>
                  <a:lnTo>
                    <a:pt x="553" y="1076"/>
                  </a:lnTo>
                  <a:lnTo>
                    <a:pt x="553" y="1076"/>
                  </a:lnTo>
                  <a:lnTo>
                    <a:pt x="615" y="1076"/>
                  </a:lnTo>
                  <a:lnTo>
                    <a:pt x="615" y="1076"/>
                  </a:lnTo>
                  <a:lnTo>
                    <a:pt x="891" y="1046"/>
                  </a:lnTo>
                  <a:lnTo>
                    <a:pt x="1137" y="984"/>
                  </a:lnTo>
                  <a:lnTo>
                    <a:pt x="1383" y="892"/>
                  </a:lnTo>
                  <a:lnTo>
                    <a:pt x="1567" y="800"/>
                  </a:lnTo>
                  <a:lnTo>
                    <a:pt x="1567" y="800"/>
                  </a:lnTo>
                  <a:lnTo>
                    <a:pt x="1567" y="800"/>
                  </a:lnTo>
                  <a:lnTo>
                    <a:pt x="1567" y="800"/>
                  </a:lnTo>
                  <a:lnTo>
                    <a:pt x="1567" y="800"/>
                  </a:lnTo>
                  <a:lnTo>
                    <a:pt x="1567" y="800"/>
                  </a:lnTo>
                  <a:lnTo>
                    <a:pt x="1598" y="800"/>
                  </a:lnTo>
                  <a:lnTo>
                    <a:pt x="1598" y="800"/>
                  </a:lnTo>
                  <a:lnTo>
                    <a:pt x="1598" y="769"/>
                  </a:lnTo>
                  <a:lnTo>
                    <a:pt x="1598" y="769"/>
                  </a:lnTo>
                  <a:lnTo>
                    <a:pt x="1721" y="677"/>
                  </a:lnTo>
                  <a:lnTo>
                    <a:pt x="1844" y="554"/>
                  </a:lnTo>
                  <a:lnTo>
                    <a:pt x="1905" y="431"/>
                  </a:lnTo>
                  <a:lnTo>
                    <a:pt x="1967" y="339"/>
                  </a:lnTo>
                  <a:lnTo>
                    <a:pt x="1967" y="216"/>
                  </a:lnTo>
                  <a:lnTo>
                    <a:pt x="1936" y="124"/>
                  </a:lnTo>
                  <a:lnTo>
                    <a:pt x="1844" y="62"/>
                  </a:lnTo>
                  <a:lnTo>
                    <a:pt x="172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3301715" y="3080287"/>
              <a:ext cx="99994" cy="87193"/>
            </a:xfrm>
            <a:custGeom>
              <a:rect b="b" l="l" r="r" t="t"/>
              <a:pathLst>
                <a:path extrusionOk="0" h="831" w="953">
                  <a:moveTo>
                    <a:pt x="830" y="1"/>
                  </a:moveTo>
                  <a:lnTo>
                    <a:pt x="0" y="830"/>
                  </a:lnTo>
                  <a:lnTo>
                    <a:pt x="123" y="830"/>
                  </a:lnTo>
                  <a:lnTo>
                    <a:pt x="953" y="1"/>
                  </a:lnTo>
                  <a:close/>
                </a:path>
              </a:pathLst>
            </a:custGeom>
            <a:solidFill>
              <a:srgbClr val="CAC2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3301715" y="3080287"/>
              <a:ext cx="99994" cy="87193"/>
            </a:xfrm>
            <a:custGeom>
              <a:rect b="b" l="l" r="r" t="t"/>
              <a:pathLst>
                <a:path extrusionOk="0" fill="none" h="831" w="953">
                  <a:moveTo>
                    <a:pt x="922" y="1"/>
                  </a:moveTo>
                  <a:lnTo>
                    <a:pt x="922" y="1"/>
                  </a:lnTo>
                  <a:lnTo>
                    <a:pt x="922" y="1"/>
                  </a:lnTo>
                  <a:lnTo>
                    <a:pt x="922" y="1"/>
                  </a:lnTo>
                  <a:lnTo>
                    <a:pt x="922" y="1"/>
                  </a:lnTo>
                  <a:lnTo>
                    <a:pt x="922" y="1"/>
                  </a:lnTo>
                  <a:lnTo>
                    <a:pt x="830" y="1"/>
                  </a:lnTo>
                  <a:lnTo>
                    <a:pt x="0" y="830"/>
                  </a:lnTo>
                  <a:lnTo>
                    <a:pt x="0" y="830"/>
                  </a:lnTo>
                  <a:lnTo>
                    <a:pt x="123" y="830"/>
                  </a:lnTo>
                  <a:lnTo>
                    <a:pt x="953" y="1"/>
                  </a:lnTo>
                  <a:lnTo>
                    <a:pt x="953" y="1"/>
                  </a:lnTo>
                  <a:lnTo>
                    <a:pt x="953" y="1"/>
                  </a:lnTo>
                  <a:lnTo>
                    <a:pt x="953" y="1"/>
                  </a:lnTo>
                  <a:lnTo>
                    <a:pt x="953" y="1"/>
                  </a:lnTo>
                  <a:lnTo>
                    <a:pt x="953" y="1"/>
                  </a:lnTo>
                  <a:lnTo>
                    <a:pt x="92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3279156" y="3167374"/>
              <a:ext cx="35570" cy="25916"/>
            </a:xfrm>
            <a:custGeom>
              <a:rect b="b" l="l" r="r" t="t"/>
              <a:pathLst>
                <a:path extrusionOk="0" h="247" w="339">
                  <a:moveTo>
                    <a:pt x="215" y="0"/>
                  </a:moveTo>
                  <a:lnTo>
                    <a:pt x="0" y="216"/>
                  </a:lnTo>
                  <a:lnTo>
                    <a:pt x="92" y="246"/>
                  </a:lnTo>
                  <a:lnTo>
                    <a:pt x="338" y="0"/>
                  </a:lnTo>
                  <a:close/>
                </a:path>
              </a:pathLst>
            </a:custGeom>
            <a:solidFill>
              <a:srgbClr val="C0B7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3279156" y="3167374"/>
              <a:ext cx="35570" cy="25916"/>
            </a:xfrm>
            <a:custGeom>
              <a:rect b="b" l="l" r="r" t="t"/>
              <a:pathLst>
                <a:path extrusionOk="0" fill="none" h="247" w="339">
                  <a:moveTo>
                    <a:pt x="338" y="0"/>
                  </a:moveTo>
                  <a:lnTo>
                    <a:pt x="338" y="0"/>
                  </a:lnTo>
                  <a:lnTo>
                    <a:pt x="215" y="0"/>
                  </a:lnTo>
                  <a:lnTo>
                    <a:pt x="0" y="216"/>
                  </a:lnTo>
                  <a:lnTo>
                    <a:pt x="0" y="216"/>
                  </a:lnTo>
                  <a:lnTo>
                    <a:pt x="92" y="246"/>
                  </a:lnTo>
                  <a:lnTo>
                    <a:pt x="33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3379046" y="3102845"/>
              <a:ext cx="38822" cy="38822"/>
            </a:xfrm>
            <a:custGeom>
              <a:rect b="b" l="l" r="r" t="t"/>
              <a:pathLst>
                <a:path extrusionOk="0" h="370" w="370">
                  <a:moveTo>
                    <a:pt x="369" y="1"/>
                  </a:moveTo>
                  <a:lnTo>
                    <a:pt x="1" y="370"/>
                  </a:lnTo>
                  <a:lnTo>
                    <a:pt x="216" y="185"/>
                  </a:lnTo>
                  <a:lnTo>
                    <a:pt x="369" y="1"/>
                  </a:lnTo>
                  <a:close/>
                </a:path>
              </a:pathLst>
            </a:custGeom>
            <a:solidFill>
              <a:srgbClr val="CAC2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3379046" y="3102845"/>
              <a:ext cx="38822" cy="38822"/>
            </a:xfrm>
            <a:custGeom>
              <a:rect b="b" l="l" r="r" t="t"/>
              <a:pathLst>
                <a:path extrusionOk="0" fill="none" h="370" w="370">
                  <a:moveTo>
                    <a:pt x="369" y="1"/>
                  </a:moveTo>
                  <a:lnTo>
                    <a:pt x="1" y="370"/>
                  </a:lnTo>
                  <a:lnTo>
                    <a:pt x="1" y="370"/>
                  </a:lnTo>
                  <a:lnTo>
                    <a:pt x="216" y="185"/>
                  </a:lnTo>
                  <a:lnTo>
                    <a:pt x="36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3330675" y="3086792"/>
              <a:ext cx="113004" cy="103246"/>
            </a:xfrm>
            <a:custGeom>
              <a:rect b="b" l="l" r="r" t="t"/>
              <a:pathLst>
                <a:path extrusionOk="0" h="984" w="1077">
                  <a:moveTo>
                    <a:pt x="984" y="0"/>
                  </a:moveTo>
                  <a:lnTo>
                    <a:pt x="830" y="154"/>
                  </a:lnTo>
                  <a:lnTo>
                    <a:pt x="677" y="338"/>
                  </a:lnTo>
                  <a:lnTo>
                    <a:pt x="462" y="523"/>
                  </a:lnTo>
                  <a:lnTo>
                    <a:pt x="1" y="984"/>
                  </a:lnTo>
                  <a:lnTo>
                    <a:pt x="216" y="953"/>
                  </a:lnTo>
                  <a:lnTo>
                    <a:pt x="1076" y="93"/>
                  </a:lnTo>
                  <a:lnTo>
                    <a:pt x="1045" y="31"/>
                  </a:lnTo>
                  <a:lnTo>
                    <a:pt x="984" y="0"/>
                  </a:lnTo>
                  <a:close/>
                </a:path>
              </a:pathLst>
            </a:custGeom>
            <a:solidFill>
              <a:srgbClr val="C0B7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3330675" y="3086792"/>
              <a:ext cx="113004" cy="103246"/>
            </a:xfrm>
            <a:custGeom>
              <a:rect b="b" l="l" r="r" t="t"/>
              <a:pathLst>
                <a:path extrusionOk="0" fill="none" h="984" w="1077">
                  <a:moveTo>
                    <a:pt x="984" y="0"/>
                  </a:moveTo>
                  <a:lnTo>
                    <a:pt x="830" y="154"/>
                  </a:lnTo>
                  <a:lnTo>
                    <a:pt x="830" y="154"/>
                  </a:lnTo>
                  <a:lnTo>
                    <a:pt x="677" y="338"/>
                  </a:lnTo>
                  <a:lnTo>
                    <a:pt x="462" y="523"/>
                  </a:lnTo>
                  <a:lnTo>
                    <a:pt x="1" y="984"/>
                  </a:lnTo>
                  <a:lnTo>
                    <a:pt x="1" y="984"/>
                  </a:lnTo>
                  <a:lnTo>
                    <a:pt x="216" y="953"/>
                  </a:lnTo>
                  <a:lnTo>
                    <a:pt x="1076" y="93"/>
                  </a:lnTo>
                  <a:lnTo>
                    <a:pt x="1076" y="93"/>
                  </a:lnTo>
                  <a:lnTo>
                    <a:pt x="1045" y="31"/>
                  </a:lnTo>
                  <a:lnTo>
                    <a:pt x="98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3179162" y="3212492"/>
              <a:ext cx="61381" cy="132310"/>
            </a:xfrm>
            <a:custGeom>
              <a:rect b="b" l="l" r="r" t="t"/>
              <a:pathLst>
                <a:path extrusionOk="0" h="1261" w="585">
                  <a:moveTo>
                    <a:pt x="1" y="1"/>
                  </a:moveTo>
                  <a:lnTo>
                    <a:pt x="1" y="1076"/>
                  </a:lnTo>
                  <a:lnTo>
                    <a:pt x="123" y="1168"/>
                  </a:lnTo>
                  <a:lnTo>
                    <a:pt x="246" y="1230"/>
                  </a:lnTo>
                  <a:lnTo>
                    <a:pt x="369" y="1260"/>
                  </a:lnTo>
                  <a:lnTo>
                    <a:pt x="461" y="1168"/>
                  </a:lnTo>
                  <a:lnTo>
                    <a:pt x="492" y="1045"/>
                  </a:lnTo>
                  <a:lnTo>
                    <a:pt x="554" y="769"/>
                  </a:lnTo>
                  <a:lnTo>
                    <a:pt x="584" y="554"/>
                  </a:lnTo>
                  <a:lnTo>
                    <a:pt x="584" y="462"/>
                  </a:lnTo>
                  <a:lnTo>
                    <a:pt x="400" y="369"/>
                  </a:lnTo>
                  <a:lnTo>
                    <a:pt x="246" y="246"/>
                  </a:lnTo>
                  <a:lnTo>
                    <a:pt x="93" y="124"/>
                  </a:lnTo>
                  <a:lnTo>
                    <a:pt x="1" y="1"/>
                  </a:lnTo>
                  <a:close/>
                </a:path>
              </a:pathLst>
            </a:custGeom>
            <a:solidFill>
              <a:srgbClr val="080F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4571948" y="3212492"/>
              <a:ext cx="538475" cy="332193"/>
            </a:xfrm>
            <a:custGeom>
              <a:rect b="b" l="l" r="r" t="t"/>
              <a:pathLst>
                <a:path extrusionOk="0" h="3166" w="5132">
                  <a:moveTo>
                    <a:pt x="4302" y="1"/>
                  </a:moveTo>
                  <a:lnTo>
                    <a:pt x="3779" y="31"/>
                  </a:lnTo>
                  <a:lnTo>
                    <a:pt x="3011" y="93"/>
                  </a:lnTo>
                  <a:lnTo>
                    <a:pt x="2612" y="185"/>
                  </a:lnTo>
                  <a:lnTo>
                    <a:pt x="2212" y="277"/>
                  </a:lnTo>
                  <a:lnTo>
                    <a:pt x="1813" y="431"/>
                  </a:lnTo>
                  <a:lnTo>
                    <a:pt x="1444" y="615"/>
                  </a:lnTo>
                  <a:lnTo>
                    <a:pt x="1075" y="892"/>
                  </a:lnTo>
                  <a:lnTo>
                    <a:pt x="738" y="1199"/>
                  </a:lnTo>
                  <a:lnTo>
                    <a:pt x="430" y="1537"/>
                  </a:lnTo>
                  <a:lnTo>
                    <a:pt x="215" y="1875"/>
                  </a:lnTo>
                  <a:lnTo>
                    <a:pt x="62" y="2213"/>
                  </a:lnTo>
                  <a:lnTo>
                    <a:pt x="0" y="2367"/>
                  </a:lnTo>
                  <a:lnTo>
                    <a:pt x="0" y="2489"/>
                  </a:lnTo>
                  <a:lnTo>
                    <a:pt x="0" y="2643"/>
                  </a:lnTo>
                  <a:lnTo>
                    <a:pt x="0" y="2766"/>
                  </a:lnTo>
                  <a:lnTo>
                    <a:pt x="62" y="2858"/>
                  </a:lnTo>
                  <a:lnTo>
                    <a:pt x="154" y="2920"/>
                  </a:lnTo>
                  <a:lnTo>
                    <a:pt x="215" y="2705"/>
                  </a:lnTo>
                  <a:lnTo>
                    <a:pt x="307" y="2489"/>
                  </a:lnTo>
                  <a:lnTo>
                    <a:pt x="400" y="2274"/>
                  </a:lnTo>
                  <a:lnTo>
                    <a:pt x="553" y="2059"/>
                  </a:lnTo>
                  <a:lnTo>
                    <a:pt x="738" y="1813"/>
                  </a:lnTo>
                  <a:lnTo>
                    <a:pt x="922" y="1598"/>
                  </a:lnTo>
                  <a:lnTo>
                    <a:pt x="1168" y="1414"/>
                  </a:lnTo>
                  <a:lnTo>
                    <a:pt x="1444" y="1230"/>
                  </a:lnTo>
                  <a:lnTo>
                    <a:pt x="1751" y="1076"/>
                  </a:lnTo>
                  <a:lnTo>
                    <a:pt x="2028" y="953"/>
                  </a:lnTo>
                  <a:lnTo>
                    <a:pt x="2274" y="892"/>
                  </a:lnTo>
                  <a:lnTo>
                    <a:pt x="2550" y="861"/>
                  </a:lnTo>
                  <a:lnTo>
                    <a:pt x="2765" y="830"/>
                  </a:lnTo>
                  <a:lnTo>
                    <a:pt x="2980" y="861"/>
                  </a:lnTo>
                  <a:lnTo>
                    <a:pt x="3196" y="892"/>
                  </a:lnTo>
                  <a:lnTo>
                    <a:pt x="3380" y="953"/>
                  </a:lnTo>
                  <a:lnTo>
                    <a:pt x="3718" y="1076"/>
                  </a:lnTo>
                  <a:lnTo>
                    <a:pt x="3933" y="1230"/>
                  </a:lnTo>
                  <a:lnTo>
                    <a:pt x="4148" y="1383"/>
                  </a:lnTo>
                  <a:lnTo>
                    <a:pt x="4363" y="1598"/>
                  </a:lnTo>
                  <a:lnTo>
                    <a:pt x="4517" y="1783"/>
                  </a:lnTo>
                  <a:lnTo>
                    <a:pt x="4670" y="1998"/>
                  </a:lnTo>
                  <a:lnTo>
                    <a:pt x="4763" y="2182"/>
                  </a:lnTo>
                  <a:lnTo>
                    <a:pt x="4824" y="2336"/>
                  </a:lnTo>
                  <a:lnTo>
                    <a:pt x="4885" y="2489"/>
                  </a:lnTo>
                  <a:lnTo>
                    <a:pt x="4947" y="2766"/>
                  </a:lnTo>
                  <a:lnTo>
                    <a:pt x="4947" y="2981"/>
                  </a:lnTo>
                  <a:lnTo>
                    <a:pt x="4947" y="3104"/>
                  </a:lnTo>
                  <a:lnTo>
                    <a:pt x="4947" y="3165"/>
                  </a:lnTo>
                  <a:lnTo>
                    <a:pt x="5039" y="3104"/>
                  </a:lnTo>
                  <a:lnTo>
                    <a:pt x="5070" y="3043"/>
                  </a:lnTo>
                  <a:lnTo>
                    <a:pt x="5101" y="2950"/>
                  </a:lnTo>
                  <a:lnTo>
                    <a:pt x="5131" y="2705"/>
                  </a:lnTo>
                  <a:lnTo>
                    <a:pt x="5131" y="2428"/>
                  </a:lnTo>
                  <a:lnTo>
                    <a:pt x="5101" y="2090"/>
                  </a:lnTo>
                  <a:lnTo>
                    <a:pt x="5008" y="1752"/>
                  </a:lnTo>
                  <a:lnTo>
                    <a:pt x="4916" y="1414"/>
                  </a:lnTo>
                  <a:lnTo>
                    <a:pt x="4824" y="1138"/>
                  </a:lnTo>
                  <a:lnTo>
                    <a:pt x="4701" y="922"/>
                  </a:lnTo>
                  <a:lnTo>
                    <a:pt x="4548" y="646"/>
                  </a:lnTo>
                  <a:lnTo>
                    <a:pt x="4425" y="400"/>
                  </a:lnTo>
                  <a:lnTo>
                    <a:pt x="43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4578348" y="2857846"/>
              <a:ext cx="112899" cy="167775"/>
            </a:xfrm>
            <a:custGeom>
              <a:rect b="b" l="l" r="r" t="t"/>
              <a:pathLst>
                <a:path extrusionOk="0" h="1599" w="1076">
                  <a:moveTo>
                    <a:pt x="892" y="1"/>
                  </a:moveTo>
                  <a:lnTo>
                    <a:pt x="738" y="62"/>
                  </a:lnTo>
                  <a:lnTo>
                    <a:pt x="400" y="216"/>
                  </a:lnTo>
                  <a:lnTo>
                    <a:pt x="246" y="339"/>
                  </a:lnTo>
                  <a:lnTo>
                    <a:pt x="93" y="462"/>
                  </a:lnTo>
                  <a:lnTo>
                    <a:pt x="1" y="615"/>
                  </a:lnTo>
                  <a:lnTo>
                    <a:pt x="1" y="708"/>
                  </a:lnTo>
                  <a:lnTo>
                    <a:pt x="1" y="800"/>
                  </a:lnTo>
                  <a:lnTo>
                    <a:pt x="93" y="984"/>
                  </a:lnTo>
                  <a:lnTo>
                    <a:pt x="216" y="1138"/>
                  </a:lnTo>
                  <a:lnTo>
                    <a:pt x="369" y="1261"/>
                  </a:lnTo>
                  <a:lnTo>
                    <a:pt x="523" y="1383"/>
                  </a:lnTo>
                  <a:lnTo>
                    <a:pt x="830" y="1537"/>
                  </a:lnTo>
                  <a:lnTo>
                    <a:pt x="953" y="1599"/>
                  </a:lnTo>
                  <a:lnTo>
                    <a:pt x="984" y="1445"/>
                  </a:lnTo>
                  <a:lnTo>
                    <a:pt x="1076" y="1015"/>
                  </a:lnTo>
                  <a:lnTo>
                    <a:pt x="1076" y="769"/>
                  </a:lnTo>
                  <a:lnTo>
                    <a:pt x="1076" y="492"/>
                  </a:lnTo>
                  <a:lnTo>
                    <a:pt x="1014" y="247"/>
                  </a:lnTo>
                  <a:lnTo>
                    <a:pt x="953" y="124"/>
                  </a:lnTo>
                  <a:lnTo>
                    <a:pt x="892" y="1"/>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4755673" y="3102845"/>
              <a:ext cx="99994" cy="100098"/>
            </a:xfrm>
            <a:custGeom>
              <a:rect b="b" l="l" r="r" t="t"/>
              <a:pathLst>
                <a:path extrusionOk="0" h="954" w="953">
                  <a:moveTo>
                    <a:pt x="369" y="1"/>
                  </a:moveTo>
                  <a:lnTo>
                    <a:pt x="277" y="32"/>
                  </a:lnTo>
                  <a:lnTo>
                    <a:pt x="123" y="124"/>
                  </a:lnTo>
                  <a:lnTo>
                    <a:pt x="31" y="278"/>
                  </a:lnTo>
                  <a:lnTo>
                    <a:pt x="0" y="370"/>
                  </a:lnTo>
                  <a:lnTo>
                    <a:pt x="0" y="462"/>
                  </a:lnTo>
                  <a:lnTo>
                    <a:pt x="0" y="554"/>
                  </a:lnTo>
                  <a:lnTo>
                    <a:pt x="31" y="646"/>
                  </a:lnTo>
                  <a:lnTo>
                    <a:pt x="123" y="800"/>
                  </a:lnTo>
                  <a:lnTo>
                    <a:pt x="277" y="923"/>
                  </a:lnTo>
                  <a:lnTo>
                    <a:pt x="369" y="923"/>
                  </a:lnTo>
                  <a:lnTo>
                    <a:pt x="461" y="953"/>
                  </a:lnTo>
                  <a:lnTo>
                    <a:pt x="584" y="923"/>
                  </a:lnTo>
                  <a:lnTo>
                    <a:pt x="676" y="923"/>
                  </a:lnTo>
                  <a:lnTo>
                    <a:pt x="799" y="800"/>
                  </a:lnTo>
                  <a:lnTo>
                    <a:pt x="922" y="646"/>
                  </a:lnTo>
                  <a:lnTo>
                    <a:pt x="953" y="554"/>
                  </a:lnTo>
                  <a:lnTo>
                    <a:pt x="953" y="462"/>
                  </a:lnTo>
                  <a:lnTo>
                    <a:pt x="953" y="370"/>
                  </a:lnTo>
                  <a:lnTo>
                    <a:pt x="922" y="278"/>
                  </a:lnTo>
                  <a:lnTo>
                    <a:pt x="799" y="124"/>
                  </a:lnTo>
                  <a:lnTo>
                    <a:pt x="676" y="32"/>
                  </a:lnTo>
                  <a:lnTo>
                    <a:pt x="584" y="1"/>
                  </a:lnTo>
                  <a:close/>
                </a:path>
              </a:pathLst>
            </a:custGeom>
            <a:solidFill>
              <a:srgbClr val="343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4774980" y="3119004"/>
              <a:ext cx="61381" cy="64634"/>
            </a:xfrm>
            <a:custGeom>
              <a:rect b="b" l="l" r="r" t="t"/>
              <a:pathLst>
                <a:path extrusionOk="0" h="616" w="585">
                  <a:moveTo>
                    <a:pt x="277" y="1"/>
                  </a:moveTo>
                  <a:lnTo>
                    <a:pt x="185" y="31"/>
                  </a:lnTo>
                  <a:lnTo>
                    <a:pt x="62" y="93"/>
                  </a:lnTo>
                  <a:lnTo>
                    <a:pt x="1" y="185"/>
                  </a:lnTo>
                  <a:lnTo>
                    <a:pt x="1" y="308"/>
                  </a:lnTo>
                  <a:lnTo>
                    <a:pt x="1" y="431"/>
                  </a:lnTo>
                  <a:lnTo>
                    <a:pt x="62" y="523"/>
                  </a:lnTo>
                  <a:lnTo>
                    <a:pt x="185" y="584"/>
                  </a:lnTo>
                  <a:lnTo>
                    <a:pt x="277" y="615"/>
                  </a:lnTo>
                  <a:lnTo>
                    <a:pt x="400" y="584"/>
                  </a:lnTo>
                  <a:lnTo>
                    <a:pt x="492" y="523"/>
                  </a:lnTo>
                  <a:lnTo>
                    <a:pt x="554" y="431"/>
                  </a:lnTo>
                  <a:lnTo>
                    <a:pt x="585" y="308"/>
                  </a:lnTo>
                  <a:lnTo>
                    <a:pt x="554" y="185"/>
                  </a:lnTo>
                  <a:lnTo>
                    <a:pt x="492" y="93"/>
                  </a:lnTo>
                  <a:lnTo>
                    <a:pt x="400" y="31"/>
                  </a:lnTo>
                  <a:lnTo>
                    <a:pt x="277" y="1"/>
                  </a:lnTo>
                  <a:close/>
                </a:path>
              </a:pathLst>
            </a:custGeom>
            <a:solidFill>
              <a:srgbClr val="7A7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4658932" y="2632257"/>
              <a:ext cx="338593" cy="309529"/>
            </a:xfrm>
            <a:custGeom>
              <a:rect b="b" l="l" r="r" t="t"/>
              <a:pathLst>
                <a:path extrusionOk="0" h="2950" w="3227">
                  <a:moveTo>
                    <a:pt x="1" y="0"/>
                  </a:moveTo>
                  <a:lnTo>
                    <a:pt x="93" y="61"/>
                  </a:lnTo>
                  <a:lnTo>
                    <a:pt x="216" y="184"/>
                  </a:lnTo>
                  <a:lnTo>
                    <a:pt x="369" y="399"/>
                  </a:lnTo>
                  <a:lnTo>
                    <a:pt x="707" y="891"/>
                  </a:lnTo>
                  <a:lnTo>
                    <a:pt x="1015" y="1352"/>
                  </a:lnTo>
                  <a:lnTo>
                    <a:pt x="1353" y="1813"/>
                  </a:lnTo>
                  <a:lnTo>
                    <a:pt x="1721" y="2274"/>
                  </a:lnTo>
                  <a:lnTo>
                    <a:pt x="1906" y="2458"/>
                  </a:lnTo>
                  <a:lnTo>
                    <a:pt x="2151" y="2642"/>
                  </a:lnTo>
                  <a:lnTo>
                    <a:pt x="2397" y="2796"/>
                  </a:lnTo>
                  <a:lnTo>
                    <a:pt x="2674" y="2919"/>
                  </a:lnTo>
                  <a:lnTo>
                    <a:pt x="2950" y="2950"/>
                  </a:lnTo>
                  <a:lnTo>
                    <a:pt x="3227" y="2950"/>
                  </a:lnTo>
                  <a:lnTo>
                    <a:pt x="2950" y="2919"/>
                  </a:lnTo>
                  <a:lnTo>
                    <a:pt x="2674" y="2858"/>
                  </a:lnTo>
                  <a:lnTo>
                    <a:pt x="2428" y="2735"/>
                  </a:lnTo>
                  <a:lnTo>
                    <a:pt x="2182" y="2581"/>
                  </a:lnTo>
                  <a:lnTo>
                    <a:pt x="1967" y="2397"/>
                  </a:lnTo>
                  <a:lnTo>
                    <a:pt x="1783" y="2212"/>
                  </a:lnTo>
                  <a:lnTo>
                    <a:pt x="1414" y="1751"/>
                  </a:lnTo>
                  <a:lnTo>
                    <a:pt x="1076" y="1290"/>
                  </a:lnTo>
                  <a:lnTo>
                    <a:pt x="769" y="830"/>
                  </a:lnTo>
                  <a:lnTo>
                    <a:pt x="431" y="369"/>
                  </a:lnTo>
                  <a:lnTo>
                    <a:pt x="216" y="154"/>
                  </a:lnTo>
                  <a:lnTo>
                    <a:pt x="124" y="61"/>
                  </a:lnTo>
                  <a:lnTo>
                    <a:pt x="1" y="0"/>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4658932" y="2632257"/>
              <a:ext cx="338593" cy="309529"/>
            </a:xfrm>
            <a:custGeom>
              <a:rect b="b" l="l" r="r" t="t"/>
              <a:pathLst>
                <a:path extrusionOk="0" fill="none" h="2950" w="3227">
                  <a:moveTo>
                    <a:pt x="1" y="0"/>
                  </a:moveTo>
                  <a:lnTo>
                    <a:pt x="1" y="0"/>
                  </a:lnTo>
                  <a:lnTo>
                    <a:pt x="124" y="61"/>
                  </a:lnTo>
                  <a:lnTo>
                    <a:pt x="216" y="154"/>
                  </a:lnTo>
                  <a:lnTo>
                    <a:pt x="216" y="154"/>
                  </a:lnTo>
                  <a:lnTo>
                    <a:pt x="431" y="369"/>
                  </a:lnTo>
                  <a:lnTo>
                    <a:pt x="431" y="369"/>
                  </a:lnTo>
                  <a:lnTo>
                    <a:pt x="769" y="830"/>
                  </a:lnTo>
                  <a:lnTo>
                    <a:pt x="769" y="830"/>
                  </a:lnTo>
                  <a:lnTo>
                    <a:pt x="1076" y="1290"/>
                  </a:lnTo>
                  <a:lnTo>
                    <a:pt x="1414" y="1751"/>
                  </a:lnTo>
                  <a:lnTo>
                    <a:pt x="1414" y="1751"/>
                  </a:lnTo>
                  <a:lnTo>
                    <a:pt x="1783" y="2212"/>
                  </a:lnTo>
                  <a:lnTo>
                    <a:pt x="1967" y="2397"/>
                  </a:lnTo>
                  <a:lnTo>
                    <a:pt x="2182" y="2581"/>
                  </a:lnTo>
                  <a:lnTo>
                    <a:pt x="2182" y="2581"/>
                  </a:lnTo>
                  <a:lnTo>
                    <a:pt x="2428" y="2735"/>
                  </a:lnTo>
                  <a:lnTo>
                    <a:pt x="2674" y="2858"/>
                  </a:lnTo>
                  <a:lnTo>
                    <a:pt x="2674" y="2858"/>
                  </a:lnTo>
                  <a:lnTo>
                    <a:pt x="2950" y="2919"/>
                  </a:lnTo>
                  <a:lnTo>
                    <a:pt x="3227" y="2950"/>
                  </a:lnTo>
                  <a:lnTo>
                    <a:pt x="3227" y="2950"/>
                  </a:lnTo>
                  <a:lnTo>
                    <a:pt x="2950" y="2950"/>
                  </a:lnTo>
                  <a:lnTo>
                    <a:pt x="2674" y="2919"/>
                  </a:lnTo>
                  <a:lnTo>
                    <a:pt x="2674" y="2919"/>
                  </a:lnTo>
                  <a:lnTo>
                    <a:pt x="2397" y="2796"/>
                  </a:lnTo>
                  <a:lnTo>
                    <a:pt x="2151" y="2642"/>
                  </a:lnTo>
                  <a:lnTo>
                    <a:pt x="2151" y="2642"/>
                  </a:lnTo>
                  <a:lnTo>
                    <a:pt x="1906" y="2458"/>
                  </a:lnTo>
                  <a:lnTo>
                    <a:pt x="1906" y="2458"/>
                  </a:lnTo>
                  <a:lnTo>
                    <a:pt x="1721" y="2274"/>
                  </a:lnTo>
                  <a:lnTo>
                    <a:pt x="1721" y="2274"/>
                  </a:lnTo>
                  <a:lnTo>
                    <a:pt x="1353" y="1813"/>
                  </a:lnTo>
                  <a:lnTo>
                    <a:pt x="1353" y="1813"/>
                  </a:lnTo>
                  <a:lnTo>
                    <a:pt x="1015" y="1352"/>
                  </a:lnTo>
                  <a:lnTo>
                    <a:pt x="707" y="891"/>
                  </a:lnTo>
                  <a:lnTo>
                    <a:pt x="707" y="891"/>
                  </a:lnTo>
                  <a:lnTo>
                    <a:pt x="369" y="399"/>
                  </a:lnTo>
                  <a:lnTo>
                    <a:pt x="369" y="399"/>
                  </a:lnTo>
                  <a:lnTo>
                    <a:pt x="216" y="184"/>
                  </a:lnTo>
                  <a:lnTo>
                    <a:pt x="216" y="184"/>
                  </a:lnTo>
                  <a:lnTo>
                    <a:pt x="93" y="61"/>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4742767" y="2677375"/>
              <a:ext cx="216146" cy="232199"/>
            </a:xfrm>
            <a:custGeom>
              <a:rect b="b" l="l" r="r" t="t"/>
              <a:pathLst>
                <a:path extrusionOk="0" h="2213" w="2060">
                  <a:moveTo>
                    <a:pt x="154" y="0"/>
                  </a:moveTo>
                  <a:lnTo>
                    <a:pt x="62" y="31"/>
                  </a:lnTo>
                  <a:lnTo>
                    <a:pt x="31" y="92"/>
                  </a:lnTo>
                  <a:lnTo>
                    <a:pt x="1" y="185"/>
                  </a:lnTo>
                  <a:lnTo>
                    <a:pt x="31" y="246"/>
                  </a:lnTo>
                  <a:lnTo>
                    <a:pt x="922" y="1414"/>
                  </a:lnTo>
                  <a:lnTo>
                    <a:pt x="1137" y="1690"/>
                  </a:lnTo>
                  <a:lnTo>
                    <a:pt x="1352" y="1905"/>
                  </a:lnTo>
                  <a:lnTo>
                    <a:pt x="1568" y="2028"/>
                  </a:lnTo>
                  <a:lnTo>
                    <a:pt x="1721" y="2120"/>
                  </a:lnTo>
                  <a:lnTo>
                    <a:pt x="1844" y="2182"/>
                  </a:lnTo>
                  <a:lnTo>
                    <a:pt x="1967" y="2212"/>
                  </a:lnTo>
                  <a:lnTo>
                    <a:pt x="2059" y="2212"/>
                  </a:lnTo>
                  <a:lnTo>
                    <a:pt x="1168" y="307"/>
                  </a:lnTo>
                  <a:lnTo>
                    <a:pt x="1107" y="185"/>
                  </a:lnTo>
                  <a:lnTo>
                    <a:pt x="984" y="92"/>
                  </a:lnTo>
                  <a:lnTo>
                    <a:pt x="861" y="31"/>
                  </a:lnTo>
                  <a:lnTo>
                    <a:pt x="707" y="31"/>
                  </a:lnTo>
                  <a:lnTo>
                    <a:pt x="154" y="0"/>
                  </a:lnTo>
                  <a:close/>
                </a:path>
              </a:pathLst>
            </a:custGeom>
            <a:solidFill>
              <a:srgbClr val="2A4F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4742767" y="2677375"/>
              <a:ext cx="216146" cy="232199"/>
            </a:xfrm>
            <a:custGeom>
              <a:rect b="b" l="l" r="r" t="t"/>
              <a:pathLst>
                <a:path extrusionOk="0" fill="none" h="2213" w="2060">
                  <a:moveTo>
                    <a:pt x="154" y="0"/>
                  </a:moveTo>
                  <a:lnTo>
                    <a:pt x="707" y="31"/>
                  </a:lnTo>
                  <a:lnTo>
                    <a:pt x="707" y="31"/>
                  </a:lnTo>
                  <a:lnTo>
                    <a:pt x="861" y="31"/>
                  </a:lnTo>
                  <a:lnTo>
                    <a:pt x="984" y="92"/>
                  </a:lnTo>
                  <a:lnTo>
                    <a:pt x="1107" y="185"/>
                  </a:lnTo>
                  <a:lnTo>
                    <a:pt x="1168" y="307"/>
                  </a:lnTo>
                  <a:lnTo>
                    <a:pt x="2059" y="2212"/>
                  </a:lnTo>
                  <a:lnTo>
                    <a:pt x="2059" y="2212"/>
                  </a:lnTo>
                  <a:lnTo>
                    <a:pt x="1967" y="2212"/>
                  </a:lnTo>
                  <a:lnTo>
                    <a:pt x="1844" y="2182"/>
                  </a:lnTo>
                  <a:lnTo>
                    <a:pt x="1721" y="2120"/>
                  </a:lnTo>
                  <a:lnTo>
                    <a:pt x="1568" y="2028"/>
                  </a:lnTo>
                  <a:lnTo>
                    <a:pt x="1352" y="1905"/>
                  </a:lnTo>
                  <a:lnTo>
                    <a:pt x="1137" y="1690"/>
                  </a:lnTo>
                  <a:lnTo>
                    <a:pt x="922" y="1414"/>
                  </a:lnTo>
                  <a:lnTo>
                    <a:pt x="922" y="1414"/>
                  </a:lnTo>
                  <a:lnTo>
                    <a:pt x="31" y="246"/>
                  </a:lnTo>
                  <a:lnTo>
                    <a:pt x="31" y="246"/>
                  </a:lnTo>
                  <a:lnTo>
                    <a:pt x="1" y="185"/>
                  </a:lnTo>
                  <a:lnTo>
                    <a:pt x="31" y="92"/>
                  </a:lnTo>
                  <a:lnTo>
                    <a:pt x="62" y="31"/>
                  </a:lnTo>
                  <a:lnTo>
                    <a:pt x="15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4816950" y="2735398"/>
              <a:ext cx="67782" cy="80687"/>
            </a:xfrm>
            <a:custGeom>
              <a:rect b="b" l="l" r="r" t="t"/>
              <a:pathLst>
                <a:path extrusionOk="0" h="769" w="646">
                  <a:moveTo>
                    <a:pt x="0" y="584"/>
                  </a:moveTo>
                  <a:lnTo>
                    <a:pt x="0" y="584"/>
                  </a:lnTo>
                  <a:lnTo>
                    <a:pt x="0" y="584"/>
                  </a:lnTo>
                  <a:lnTo>
                    <a:pt x="154" y="768"/>
                  </a:lnTo>
                  <a:lnTo>
                    <a:pt x="154" y="768"/>
                  </a:lnTo>
                  <a:lnTo>
                    <a:pt x="154" y="768"/>
                  </a:lnTo>
                  <a:lnTo>
                    <a:pt x="0" y="584"/>
                  </a:lnTo>
                  <a:close/>
                  <a:moveTo>
                    <a:pt x="584" y="0"/>
                  </a:moveTo>
                  <a:lnTo>
                    <a:pt x="584" y="0"/>
                  </a:lnTo>
                  <a:lnTo>
                    <a:pt x="645" y="154"/>
                  </a:lnTo>
                  <a:lnTo>
                    <a:pt x="584" y="0"/>
                  </a:lnTo>
                  <a:close/>
                </a:path>
              </a:pathLst>
            </a:custGeom>
            <a:solidFill>
              <a:srgbClr val="0A14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4816950" y="2796674"/>
              <a:ext cx="16158" cy="19411"/>
            </a:xfrm>
            <a:custGeom>
              <a:rect b="b" l="l" r="r" t="t"/>
              <a:pathLst>
                <a:path extrusionOk="0" fill="none" h="185" w="154">
                  <a:moveTo>
                    <a:pt x="0" y="0"/>
                  </a:moveTo>
                  <a:lnTo>
                    <a:pt x="0" y="0"/>
                  </a:lnTo>
                  <a:lnTo>
                    <a:pt x="0" y="0"/>
                  </a:lnTo>
                  <a:lnTo>
                    <a:pt x="154" y="184"/>
                  </a:lnTo>
                  <a:lnTo>
                    <a:pt x="154" y="184"/>
                  </a:lnTo>
                  <a:lnTo>
                    <a:pt x="154" y="184"/>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4878227" y="2735398"/>
              <a:ext cx="6505" cy="16158"/>
            </a:xfrm>
            <a:custGeom>
              <a:rect b="b" l="l" r="r" t="t"/>
              <a:pathLst>
                <a:path extrusionOk="0" fill="none" h="154" w="62">
                  <a:moveTo>
                    <a:pt x="0" y="0"/>
                  </a:moveTo>
                  <a:lnTo>
                    <a:pt x="0" y="0"/>
                  </a:lnTo>
                  <a:lnTo>
                    <a:pt x="61" y="154"/>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4816950" y="2735398"/>
              <a:ext cx="71034" cy="80687"/>
            </a:xfrm>
            <a:custGeom>
              <a:rect b="b" l="l" r="r" t="t"/>
              <a:pathLst>
                <a:path extrusionOk="0" h="769" w="677">
                  <a:moveTo>
                    <a:pt x="584" y="0"/>
                  </a:moveTo>
                  <a:lnTo>
                    <a:pt x="0" y="584"/>
                  </a:lnTo>
                  <a:lnTo>
                    <a:pt x="154" y="768"/>
                  </a:lnTo>
                  <a:lnTo>
                    <a:pt x="676" y="246"/>
                  </a:lnTo>
                  <a:lnTo>
                    <a:pt x="645" y="154"/>
                  </a:lnTo>
                  <a:lnTo>
                    <a:pt x="584" y="0"/>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4816950" y="2735398"/>
              <a:ext cx="71034" cy="80687"/>
            </a:xfrm>
            <a:custGeom>
              <a:rect b="b" l="l" r="r" t="t"/>
              <a:pathLst>
                <a:path extrusionOk="0" fill="none" h="769" w="677">
                  <a:moveTo>
                    <a:pt x="584" y="0"/>
                  </a:moveTo>
                  <a:lnTo>
                    <a:pt x="0" y="584"/>
                  </a:lnTo>
                  <a:lnTo>
                    <a:pt x="0" y="584"/>
                  </a:lnTo>
                  <a:lnTo>
                    <a:pt x="154" y="768"/>
                  </a:lnTo>
                  <a:lnTo>
                    <a:pt x="676" y="246"/>
                  </a:lnTo>
                  <a:lnTo>
                    <a:pt x="645" y="154"/>
                  </a:lnTo>
                  <a:lnTo>
                    <a:pt x="58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4858815" y="2799822"/>
              <a:ext cx="54981" cy="58128"/>
            </a:xfrm>
            <a:custGeom>
              <a:rect b="b" l="l" r="r" t="t"/>
              <a:pathLst>
                <a:path extrusionOk="0" h="554" w="524">
                  <a:moveTo>
                    <a:pt x="462" y="1"/>
                  </a:moveTo>
                  <a:lnTo>
                    <a:pt x="1" y="462"/>
                  </a:lnTo>
                  <a:lnTo>
                    <a:pt x="93" y="554"/>
                  </a:lnTo>
                  <a:lnTo>
                    <a:pt x="523" y="124"/>
                  </a:lnTo>
                  <a:lnTo>
                    <a:pt x="462" y="31"/>
                  </a:lnTo>
                  <a:lnTo>
                    <a:pt x="462" y="1"/>
                  </a:lnTo>
                  <a:close/>
                </a:path>
              </a:pathLst>
            </a:custGeom>
            <a:solidFill>
              <a:srgbClr val="1A35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4858815" y="2799822"/>
              <a:ext cx="54981" cy="58128"/>
            </a:xfrm>
            <a:custGeom>
              <a:rect b="b" l="l" r="r" t="t"/>
              <a:pathLst>
                <a:path extrusionOk="0" fill="none" h="554" w="524">
                  <a:moveTo>
                    <a:pt x="462" y="1"/>
                  </a:moveTo>
                  <a:lnTo>
                    <a:pt x="1" y="462"/>
                  </a:lnTo>
                  <a:lnTo>
                    <a:pt x="1" y="462"/>
                  </a:lnTo>
                  <a:lnTo>
                    <a:pt x="93" y="554"/>
                  </a:lnTo>
                  <a:lnTo>
                    <a:pt x="523" y="124"/>
                  </a:lnTo>
                  <a:lnTo>
                    <a:pt x="462" y="31"/>
                  </a:lnTo>
                  <a:lnTo>
                    <a:pt x="46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3717536" y="3038422"/>
              <a:ext cx="80687" cy="496610"/>
            </a:xfrm>
            <a:custGeom>
              <a:rect b="b" l="l" r="r" t="t"/>
              <a:pathLst>
                <a:path extrusionOk="0" h="4733" w="769">
                  <a:moveTo>
                    <a:pt x="216" y="0"/>
                  </a:moveTo>
                  <a:lnTo>
                    <a:pt x="124" y="277"/>
                  </a:lnTo>
                  <a:lnTo>
                    <a:pt x="62" y="584"/>
                  </a:lnTo>
                  <a:lnTo>
                    <a:pt x="1" y="1199"/>
                  </a:lnTo>
                  <a:lnTo>
                    <a:pt x="1" y="1813"/>
                  </a:lnTo>
                  <a:lnTo>
                    <a:pt x="62" y="2428"/>
                  </a:lnTo>
                  <a:lnTo>
                    <a:pt x="124" y="2704"/>
                  </a:lnTo>
                  <a:lnTo>
                    <a:pt x="154" y="3012"/>
                  </a:lnTo>
                  <a:lnTo>
                    <a:pt x="247" y="3319"/>
                  </a:lnTo>
                  <a:lnTo>
                    <a:pt x="308" y="3595"/>
                  </a:lnTo>
                  <a:lnTo>
                    <a:pt x="369" y="3749"/>
                  </a:lnTo>
                  <a:lnTo>
                    <a:pt x="431" y="3903"/>
                  </a:lnTo>
                  <a:lnTo>
                    <a:pt x="523" y="4179"/>
                  </a:lnTo>
                  <a:lnTo>
                    <a:pt x="769" y="4732"/>
                  </a:lnTo>
                  <a:lnTo>
                    <a:pt x="585" y="4179"/>
                  </a:lnTo>
                  <a:lnTo>
                    <a:pt x="492" y="3872"/>
                  </a:lnTo>
                  <a:lnTo>
                    <a:pt x="431" y="3749"/>
                  </a:lnTo>
                  <a:lnTo>
                    <a:pt x="400" y="3595"/>
                  </a:lnTo>
                  <a:lnTo>
                    <a:pt x="277" y="3012"/>
                  </a:lnTo>
                  <a:lnTo>
                    <a:pt x="154" y="2397"/>
                  </a:lnTo>
                  <a:lnTo>
                    <a:pt x="124" y="1813"/>
                  </a:lnTo>
                  <a:lnTo>
                    <a:pt x="93" y="1199"/>
                  </a:lnTo>
                  <a:lnTo>
                    <a:pt x="93" y="892"/>
                  </a:lnTo>
                  <a:lnTo>
                    <a:pt x="124" y="584"/>
                  </a:lnTo>
                  <a:lnTo>
                    <a:pt x="154" y="308"/>
                  </a:lnTo>
                  <a:lnTo>
                    <a:pt x="216" y="0"/>
                  </a:lnTo>
                  <a:close/>
                </a:path>
              </a:pathLst>
            </a:custGeom>
            <a:solidFill>
              <a:srgbClr val="9696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3881955" y="2574129"/>
              <a:ext cx="1012421" cy="80792"/>
            </a:xfrm>
            <a:custGeom>
              <a:rect b="b" l="l" r="r" t="t"/>
              <a:pathLst>
                <a:path extrusionOk="0" h="770" w="9649">
                  <a:moveTo>
                    <a:pt x="3565" y="1"/>
                  </a:moveTo>
                  <a:lnTo>
                    <a:pt x="2766" y="32"/>
                  </a:lnTo>
                  <a:lnTo>
                    <a:pt x="2059" y="93"/>
                  </a:lnTo>
                  <a:lnTo>
                    <a:pt x="1476" y="155"/>
                  </a:lnTo>
                  <a:lnTo>
                    <a:pt x="953" y="247"/>
                  </a:lnTo>
                  <a:lnTo>
                    <a:pt x="554" y="339"/>
                  </a:lnTo>
                  <a:lnTo>
                    <a:pt x="1" y="493"/>
                  </a:lnTo>
                  <a:lnTo>
                    <a:pt x="1107" y="769"/>
                  </a:lnTo>
                  <a:lnTo>
                    <a:pt x="1322" y="677"/>
                  </a:lnTo>
                  <a:lnTo>
                    <a:pt x="1629" y="585"/>
                  </a:lnTo>
                  <a:lnTo>
                    <a:pt x="2059" y="523"/>
                  </a:lnTo>
                  <a:lnTo>
                    <a:pt x="2705" y="431"/>
                  </a:lnTo>
                  <a:lnTo>
                    <a:pt x="3565" y="370"/>
                  </a:lnTo>
                  <a:lnTo>
                    <a:pt x="4671" y="370"/>
                  </a:lnTo>
                  <a:lnTo>
                    <a:pt x="6054" y="431"/>
                  </a:lnTo>
                  <a:lnTo>
                    <a:pt x="7283" y="523"/>
                  </a:lnTo>
                  <a:lnTo>
                    <a:pt x="8266" y="585"/>
                  </a:lnTo>
                  <a:lnTo>
                    <a:pt x="9034" y="677"/>
                  </a:lnTo>
                  <a:lnTo>
                    <a:pt x="9587" y="769"/>
                  </a:lnTo>
                  <a:lnTo>
                    <a:pt x="9649" y="677"/>
                  </a:lnTo>
                  <a:lnTo>
                    <a:pt x="9649" y="615"/>
                  </a:lnTo>
                  <a:lnTo>
                    <a:pt x="9618" y="585"/>
                  </a:lnTo>
                  <a:lnTo>
                    <a:pt x="9556" y="554"/>
                  </a:lnTo>
                  <a:lnTo>
                    <a:pt x="9280" y="493"/>
                  </a:lnTo>
                  <a:lnTo>
                    <a:pt x="8819" y="400"/>
                  </a:lnTo>
                  <a:lnTo>
                    <a:pt x="8205" y="308"/>
                  </a:lnTo>
                  <a:lnTo>
                    <a:pt x="6576" y="155"/>
                  </a:lnTo>
                  <a:lnTo>
                    <a:pt x="5562" y="93"/>
                  </a:lnTo>
                  <a:lnTo>
                    <a:pt x="4425" y="32"/>
                  </a:lnTo>
                  <a:lnTo>
                    <a:pt x="3565" y="1"/>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3649859" y="3222145"/>
              <a:ext cx="48475" cy="42075"/>
            </a:xfrm>
            <a:custGeom>
              <a:rect b="b" l="l" r="r" t="t"/>
              <a:pathLst>
                <a:path extrusionOk="0" h="401" w="462">
                  <a:moveTo>
                    <a:pt x="185" y="1"/>
                  </a:moveTo>
                  <a:lnTo>
                    <a:pt x="123" y="32"/>
                  </a:lnTo>
                  <a:lnTo>
                    <a:pt x="62" y="62"/>
                  </a:lnTo>
                  <a:lnTo>
                    <a:pt x="31" y="124"/>
                  </a:lnTo>
                  <a:lnTo>
                    <a:pt x="1" y="216"/>
                  </a:lnTo>
                  <a:lnTo>
                    <a:pt x="31" y="277"/>
                  </a:lnTo>
                  <a:lnTo>
                    <a:pt x="62" y="339"/>
                  </a:lnTo>
                  <a:lnTo>
                    <a:pt x="123" y="370"/>
                  </a:lnTo>
                  <a:lnTo>
                    <a:pt x="185" y="400"/>
                  </a:lnTo>
                  <a:lnTo>
                    <a:pt x="277" y="400"/>
                  </a:lnTo>
                  <a:lnTo>
                    <a:pt x="339" y="370"/>
                  </a:lnTo>
                  <a:lnTo>
                    <a:pt x="400" y="339"/>
                  </a:lnTo>
                  <a:lnTo>
                    <a:pt x="431" y="277"/>
                  </a:lnTo>
                  <a:lnTo>
                    <a:pt x="461" y="216"/>
                  </a:lnTo>
                  <a:lnTo>
                    <a:pt x="431" y="124"/>
                  </a:lnTo>
                  <a:lnTo>
                    <a:pt x="400" y="62"/>
                  </a:lnTo>
                  <a:lnTo>
                    <a:pt x="339" y="32"/>
                  </a:lnTo>
                  <a:lnTo>
                    <a:pt x="277" y="1"/>
                  </a:lnTo>
                  <a:close/>
                </a:path>
              </a:pathLst>
            </a:custGeom>
            <a:solidFill>
              <a:srgbClr val="FD8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3659512" y="2651563"/>
              <a:ext cx="1031728" cy="357899"/>
            </a:xfrm>
            <a:custGeom>
              <a:rect b="b" l="l" r="r" t="t"/>
              <a:pathLst>
                <a:path extrusionOk="0" h="3411" w="9833">
                  <a:moveTo>
                    <a:pt x="6361" y="93"/>
                  </a:moveTo>
                  <a:lnTo>
                    <a:pt x="6822" y="123"/>
                  </a:lnTo>
                  <a:lnTo>
                    <a:pt x="7283" y="154"/>
                  </a:lnTo>
                  <a:lnTo>
                    <a:pt x="7682" y="215"/>
                  </a:lnTo>
                  <a:lnTo>
                    <a:pt x="8051" y="277"/>
                  </a:lnTo>
                  <a:lnTo>
                    <a:pt x="8297" y="369"/>
                  </a:lnTo>
                  <a:lnTo>
                    <a:pt x="8512" y="492"/>
                  </a:lnTo>
                  <a:lnTo>
                    <a:pt x="8696" y="615"/>
                  </a:lnTo>
                  <a:lnTo>
                    <a:pt x="8880" y="769"/>
                  </a:lnTo>
                  <a:lnTo>
                    <a:pt x="9034" y="953"/>
                  </a:lnTo>
                  <a:lnTo>
                    <a:pt x="9157" y="1137"/>
                  </a:lnTo>
                  <a:lnTo>
                    <a:pt x="9372" y="1506"/>
                  </a:lnTo>
                  <a:lnTo>
                    <a:pt x="9556" y="1844"/>
                  </a:lnTo>
                  <a:lnTo>
                    <a:pt x="9649" y="2151"/>
                  </a:lnTo>
                  <a:lnTo>
                    <a:pt x="9710" y="2366"/>
                  </a:lnTo>
                  <a:lnTo>
                    <a:pt x="9710" y="2379"/>
                  </a:lnTo>
                  <a:lnTo>
                    <a:pt x="9710" y="2379"/>
                  </a:lnTo>
                  <a:lnTo>
                    <a:pt x="9034" y="2520"/>
                  </a:lnTo>
                  <a:lnTo>
                    <a:pt x="8266" y="2643"/>
                  </a:lnTo>
                  <a:lnTo>
                    <a:pt x="6668" y="2827"/>
                  </a:lnTo>
                  <a:lnTo>
                    <a:pt x="5070" y="2981"/>
                  </a:lnTo>
                  <a:lnTo>
                    <a:pt x="3534" y="3104"/>
                  </a:lnTo>
                  <a:lnTo>
                    <a:pt x="1107" y="3257"/>
                  </a:lnTo>
                  <a:lnTo>
                    <a:pt x="400" y="3288"/>
                  </a:lnTo>
                  <a:lnTo>
                    <a:pt x="260" y="3288"/>
                  </a:lnTo>
                  <a:lnTo>
                    <a:pt x="400" y="3165"/>
                  </a:lnTo>
                  <a:lnTo>
                    <a:pt x="1414" y="2243"/>
                  </a:lnTo>
                  <a:lnTo>
                    <a:pt x="2059" y="1629"/>
                  </a:lnTo>
                  <a:lnTo>
                    <a:pt x="2766" y="1045"/>
                  </a:lnTo>
                  <a:lnTo>
                    <a:pt x="3104" y="799"/>
                  </a:lnTo>
                  <a:lnTo>
                    <a:pt x="3503" y="615"/>
                  </a:lnTo>
                  <a:lnTo>
                    <a:pt x="3934" y="461"/>
                  </a:lnTo>
                  <a:lnTo>
                    <a:pt x="4394" y="308"/>
                  </a:lnTo>
                  <a:lnTo>
                    <a:pt x="4886" y="215"/>
                  </a:lnTo>
                  <a:lnTo>
                    <a:pt x="5378" y="154"/>
                  </a:lnTo>
                  <a:lnTo>
                    <a:pt x="5869" y="123"/>
                  </a:lnTo>
                  <a:lnTo>
                    <a:pt x="6361" y="93"/>
                  </a:lnTo>
                  <a:close/>
                  <a:moveTo>
                    <a:pt x="5869" y="0"/>
                  </a:moveTo>
                  <a:lnTo>
                    <a:pt x="5347" y="31"/>
                  </a:lnTo>
                  <a:lnTo>
                    <a:pt x="4855" y="123"/>
                  </a:lnTo>
                  <a:lnTo>
                    <a:pt x="4364" y="215"/>
                  </a:lnTo>
                  <a:lnTo>
                    <a:pt x="3903" y="338"/>
                  </a:lnTo>
                  <a:lnTo>
                    <a:pt x="3473" y="523"/>
                  </a:lnTo>
                  <a:lnTo>
                    <a:pt x="3073" y="707"/>
                  </a:lnTo>
                  <a:lnTo>
                    <a:pt x="2705" y="953"/>
                  </a:lnTo>
                  <a:lnTo>
                    <a:pt x="1752" y="1752"/>
                  </a:lnTo>
                  <a:lnTo>
                    <a:pt x="922" y="2520"/>
                  </a:lnTo>
                  <a:lnTo>
                    <a:pt x="125" y="3288"/>
                  </a:lnTo>
                  <a:lnTo>
                    <a:pt x="124" y="3288"/>
                  </a:lnTo>
                  <a:lnTo>
                    <a:pt x="124" y="3289"/>
                  </a:lnTo>
                  <a:lnTo>
                    <a:pt x="124" y="3289"/>
                  </a:lnTo>
                  <a:lnTo>
                    <a:pt x="93" y="3319"/>
                  </a:lnTo>
                  <a:lnTo>
                    <a:pt x="1" y="3411"/>
                  </a:lnTo>
                  <a:lnTo>
                    <a:pt x="124" y="3411"/>
                  </a:lnTo>
                  <a:lnTo>
                    <a:pt x="1107" y="3349"/>
                  </a:lnTo>
                  <a:lnTo>
                    <a:pt x="3534" y="3227"/>
                  </a:lnTo>
                  <a:lnTo>
                    <a:pt x="5070" y="3104"/>
                  </a:lnTo>
                  <a:lnTo>
                    <a:pt x="6699" y="2950"/>
                  </a:lnTo>
                  <a:lnTo>
                    <a:pt x="8297" y="2735"/>
                  </a:lnTo>
                  <a:lnTo>
                    <a:pt x="9065" y="2612"/>
                  </a:lnTo>
                  <a:lnTo>
                    <a:pt x="9771" y="2489"/>
                  </a:lnTo>
                  <a:lnTo>
                    <a:pt x="9833" y="2489"/>
                  </a:lnTo>
                  <a:lnTo>
                    <a:pt x="9833" y="2428"/>
                  </a:lnTo>
                  <a:lnTo>
                    <a:pt x="9741" y="2120"/>
                  </a:lnTo>
                  <a:lnTo>
                    <a:pt x="9649" y="1813"/>
                  </a:lnTo>
                  <a:lnTo>
                    <a:pt x="9495" y="1444"/>
                  </a:lnTo>
                  <a:lnTo>
                    <a:pt x="9249" y="1045"/>
                  </a:lnTo>
                  <a:lnTo>
                    <a:pt x="9126" y="861"/>
                  </a:lnTo>
                  <a:lnTo>
                    <a:pt x="8942" y="707"/>
                  </a:lnTo>
                  <a:lnTo>
                    <a:pt x="8758" y="523"/>
                  </a:lnTo>
                  <a:lnTo>
                    <a:pt x="8573" y="400"/>
                  </a:lnTo>
                  <a:lnTo>
                    <a:pt x="8327" y="277"/>
                  </a:lnTo>
                  <a:lnTo>
                    <a:pt x="8082" y="185"/>
                  </a:lnTo>
                  <a:lnTo>
                    <a:pt x="7713" y="93"/>
                  </a:lnTo>
                  <a:lnTo>
                    <a:pt x="7283" y="31"/>
                  </a:lnTo>
                  <a:lnTo>
                    <a:pt x="6853" y="0"/>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3778813" y="2922375"/>
              <a:ext cx="80687" cy="93593"/>
            </a:xfrm>
            <a:custGeom>
              <a:rect b="b" l="l" r="r" t="t"/>
              <a:pathLst>
                <a:path extrusionOk="0" h="892" w="769">
                  <a:moveTo>
                    <a:pt x="154" y="0"/>
                  </a:moveTo>
                  <a:lnTo>
                    <a:pt x="93" y="31"/>
                  </a:lnTo>
                  <a:lnTo>
                    <a:pt x="62" y="62"/>
                  </a:lnTo>
                  <a:lnTo>
                    <a:pt x="31" y="93"/>
                  </a:lnTo>
                  <a:lnTo>
                    <a:pt x="1" y="154"/>
                  </a:lnTo>
                  <a:lnTo>
                    <a:pt x="1" y="768"/>
                  </a:lnTo>
                  <a:lnTo>
                    <a:pt x="31" y="799"/>
                  </a:lnTo>
                  <a:lnTo>
                    <a:pt x="62" y="861"/>
                  </a:lnTo>
                  <a:lnTo>
                    <a:pt x="93" y="891"/>
                  </a:lnTo>
                  <a:lnTo>
                    <a:pt x="677" y="891"/>
                  </a:lnTo>
                  <a:lnTo>
                    <a:pt x="707" y="861"/>
                  </a:lnTo>
                  <a:lnTo>
                    <a:pt x="738" y="799"/>
                  </a:lnTo>
                  <a:lnTo>
                    <a:pt x="769" y="768"/>
                  </a:lnTo>
                  <a:lnTo>
                    <a:pt x="769" y="615"/>
                  </a:lnTo>
                  <a:lnTo>
                    <a:pt x="738" y="492"/>
                  </a:lnTo>
                  <a:lnTo>
                    <a:pt x="707" y="400"/>
                  </a:lnTo>
                  <a:lnTo>
                    <a:pt x="646" y="277"/>
                  </a:lnTo>
                  <a:lnTo>
                    <a:pt x="584" y="185"/>
                  </a:lnTo>
                  <a:lnTo>
                    <a:pt x="492" y="123"/>
                  </a:lnTo>
                  <a:lnTo>
                    <a:pt x="369" y="62"/>
                  </a:lnTo>
                  <a:lnTo>
                    <a:pt x="277" y="31"/>
                  </a:lnTo>
                  <a:lnTo>
                    <a:pt x="154" y="0"/>
                  </a:lnTo>
                  <a:close/>
                </a:path>
              </a:pathLst>
            </a:custGeom>
            <a:solidFill>
              <a:srgbClr val="070D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4736367" y="2674122"/>
              <a:ext cx="228946" cy="241852"/>
            </a:xfrm>
            <a:custGeom>
              <a:rect b="b" l="l" r="r" t="t"/>
              <a:pathLst>
                <a:path extrusionOk="0" h="2305" w="2182">
                  <a:moveTo>
                    <a:pt x="768" y="93"/>
                  </a:moveTo>
                  <a:lnTo>
                    <a:pt x="891" y="123"/>
                  </a:lnTo>
                  <a:lnTo>
                    <a:pt x="1014" y="185"/>
                  </a:lnTo>
                  <a:lnTo>
                    <a:pt x="1106" y="246"/>
                  </a:lnTo>
                  <a:lnTo>
                    <a:pt x="1168" y="369"/>
                  </a:lnTo>
                  <a:lnTo>
                    <a:pt x="2016" y="2182"/>
                  </a:lnTo>
                  <a:lnTo>
                    <a:pt x="1997" y="2182"/>
                  </a:lnTo>
                  <a:lnTo>
                    <a:pt x="1874" y="2151"/>
                  </a:lnTo>
                  <a:lnTo>
                    <a:pt x="1751" y="2090"/>
                  </a:lnTo>
                  <a:lnTo>
                    <a:pt x="1598" y="1998"/>
                  </a:lnTo>
                  <a:lnTo>
                    <a:pt x="1413" y="1844"/>
                  </a:lnTo>
                  <a:lnTo>
                    <a:pt x="1229" y="1660"/>
                  </a:lnTo>
                  <a:lnTo>
                    <a:pt x="1045" y="1414"/>
                  </a:lnTo>
                  <a:lnTo>
                    <a:pt x="154" y="246"/>
                  </a:lnTo>
                  <a:lnTo>
                    <a:pt x="123" y="185"/>
                  </a:lnTo>
                  <a:lnTo>
                    <a:pt x="154" y="123"/>
                  </a:lnTo>
                  <a:lnTo>
                    <a:pt x="215" y="93"/>
                  </a:lnTo>
                  <a:close/>
                  <a:moveTo>
                    <a:pt x="123" y="0"/>
                  </a:moveTo>
                  <a:lnTo>
                    <a:pt x="62" y="62"/>
                  </a:lnTo>
                  <a:lnTo>
                    <a:pt x="31" y="123"/>
                  </a:lnTo>
                  <a:lnTo>
                    <a:pt x="0" y="185"/>
                  </a:lnTo>
                  <a:lnTo>
                    <a:pt x="31" y="246"/>
                  </a:lnTo>
                  <a:lnTo>
                    <a:pt x="62" y="308"/>
                  </a:lnTo>
                  <a:lnTo>
                    <a:pt x="953" y="1475"/>
                  </a:lnTo>
                  <a:lnTo>
                    <a:pt x="1168" y="1752"/>
                  </a:lnTo>
                  <a:lnTo>
                    <a:pt x="1352" y="1936"/>
                  </a:lnTo>
                  <a:lnTo>
                    <a:pt x="1536" y="2090"/>
                  </a:lnTo>
                  <a:lnTo>
                    <a:pt x="1690" y="2182"/>
                  </a:lnTo>
                  <a:lnTo>
                    <a:pt x="1844" y="2243"/>
                  </a:lnTo>
                  <a:lnTo>
                    <a:pt x="1967" y="2274"/>
                  </a:lnTo>
                  <a:lnTo>
                    <a:pt x="2089" y="2305"/>
                  </a:lnTo>
                  <a:lnTo>
                    <a:pt x="2182" y="2305"/>
                  </a:lnTo>
                  <a:lnTo>
                    <a:pt x="1291" y="308"/>
                  </a:lnTo>
                  <a:lnTo>
                    <a:pt x="1198" y="185"/>
                  </a:lnTo>
                  <a:lnTo>
                    <a:pt x="1076" y="93"/>
                  </a:lnTo>
                  <a:lnTo>
                    <a:pt x="922" y="31"/>
                  </a:lnTo>
                  <a:lnTo>
                    <a:pt x="768" y="0"/>
                  </a:lnTo>
                  <a:close/>
                </a:path>
              </a:pathLst>
            </a:custGeom>
            <a:solidFill>
              <a:srgbClr val="0A13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3" name="Google Shape;423;p2"/>
          <p:cNvSpPr/>
          <p:nvPr/>
        </p:nvSpPr>
        <p:spPr>
          <a:xfrm>
            <a:off x="2087475" y="857222"/>
            <a:ext cx="481200" cy="481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Fira Sans"/>
                <a:ea typeface="Fira Sans"/>
                <a:cs typeface="Fira Sans"/>
                <a:sym typeface="Fira Sans"/>
              </a:rPr>
              <a:t>1</a:t>
            </a:r>
            <a:endParaRPr b="1" i="0" sz="2000" u="none" cap="none" strike="noStrike">
              <a:solidFill>
                <a:schemeClr val="lt1"/>
              </a:solidFill>
              <a:latin typeface="Fira Sans"/>
              <a:ea typeface="Fira Sans"/>
              <a:cs typeface="Fira Sans"/>
              <a:sym typeface="Fira Sans"/>
            </a:endParaRPr>
          </a:p>
        </p:txBody>
      </p:sp>
      <p:sp>
        <p:nvSpPr>
          <p:cNvPr id="424" name="Google Shape;424;p2"/>
          <p:cNvSpPr/>
          <p:nvPr/>
        </p:nvSpPr>
        <p:spPr>
          <a:xfrm>
            <a:off x="2054608" y="3414238"/>
            <a:ext cx="481200" cy="481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Fira Sans"/>
                <a:ea typeface="Fira Sans"/>
                <a:cs typeface="Fira Sans"/>
                <a:sym typeface="Fira Sans"/>
              </a:rPr>
              <a:t>3</a:t>
            </a:r>
            <a:endParaRPr b="1" i="0" sz="2000" u="none" cap="none" strike="noStrike">
              <a:solidFill>
                <a:schemeClr val="lt1"/>
              </a:solidFill>
              <a:latin typeface="Fira Sans"/>
              <a:ea typeface="Fira Sans"/>
              <a:cs typeface="Fira Sans"/>
              <a:sym typeface="Fira Sans"/>
            </a:endParaRPr>
          </a:p>
        </p:txBody>
      </p:sp>
      <p:sp>
        <p:nvSpPr>
          <p:cNvPr id="425" name="Google Shape;425;p2"/>
          <p:cNvSpPr txBox="1"/>
          <p:nvPr/>
        </p:nvSpPr>
        <p:spPr>
          <a:xfrm>
            <a:off x="533400" y="837575"/>
            <a:ext cx="1525876" cy="481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entury Gothic"/>
                <a:ea typeface="Century Gothic"/>
                <a:cs typeface="Century Gothic"/>
                <a:sym typeface="Century Gothic"/>
              </a:rPr>
              <a:t>63 lakh units mark </a:t>
            </a:r>
            <a:endParaRPr/>
          </a:p>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entury Gothic"/>
                <a:ea typeface="Century Gothic"/>
                <a:cs typeface="Century Gothic"/>
                <a:sym typeface="Century Gothic"/>
              </a:rPr>
              <a:t>per annum by 2027: IESA</a:t>
            </a:r>
            <a:endParaRPr b="1" i="0" sz="1000" u="none" cap="none" strike="noStrike">
              <a:solidFill>
                <a:schemeClr val="dk1"/>
              </a:solidFill>
              <a:latin typeface="Roboto"/>
              <a:ea typeface="Roboto"/>
              <a:cs typeface="Roboto"/>
              <a:sym typeface="Roboto"/>
            </a:endParaRPr>
          </a:p>
        </p:txBody>
      </p:sp>
      <p:sp>
        <p:nvSpPr>
          <p:cNvPr id="426" name="Google Shape;426;p2"/>
          <p:cNvSpPr txBox="1"/>
          <p:nvPr/>
        </p:nvSpPr>
        <p:spPr>
          <a:xfrm>
            <a:off x="621087" y="3427125"/>
            <a:ext cx="1421161" cy="520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entury Gothic"/>
                <a:ea typeface="Century Gothic"/>
                <a:cs typeface="Century Gothic"/>
                <a:sym typeface="Century Gothic"/>
              </a:rPr>
              <a:t>market is expected to expand at a CAGR of 44% 2020-27 </a:t>
            </a:r>
            <a:endParaRPr b="1" i="0" sz="1050" u="none" cap="none" strike="noStrike">
              <a:solidFill>
                <a:schemeClr val="dk1"/>
              </a:solidFill>
              <a:latin typeface="Century Gothic"/>
              <a:ea typeface="Century Gothic"/>
              <a:cs typeface="Century Gothic"/>
              <a:sym typeface="Century Gothic"/>
            </a:endParaRPr>
          </a:p>
        </p:txBody>
      </p:sp>
      <p:sp>
        <p:nvSpPr>
          <p:cNvPr id="427" name="Google Shape;427;p2"/>
          <p:cNvSpPr txBox="1"/>
          <p:nvPr/>
        </p:nvSpPr>
        <p:spPr>
          <a:xfrm>
            <a:off x="533400" y="4348716"/>
            <a:ext cx="8153400"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So, at this stage, EV charging stations are an essential factor for the success of EVs, along with their performance improvement, they are required to satisfy both the stability of power grids and to offer a reasonable Quality of Service to customers.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pic>
        <p:nvPicPr>
          <p:cNvPr id="1013" name="Google Shape;1013;p20"/>
          <p:cNvPicPr preferRelativeResize="0"/>
          <p:nvPr/>
        </p:nvPicPr>
        <p:blipFill rotWithShape="1">
          <a:blip r:embed="rId3">
            <a:alphaModFix/>
          </a:blip>
          <a:srcRect b="0" l="0" r="0" t="0"/>
          <a:stretch/>
        </p:blipFill>
        <p:spPr>
          <a:xfrm>
            <a:off x="7882559" y="4048418"/>
            <a:ext cx="1162050" cy="990600"/>
          </a:xfrm>
          <a:prstGeom prst="rect">
            <a:avLst/>
          </a:prstGeom>
          <a:noFill/>
          <a:ln>
            <a:noFill/>
          </a:ln>
        </p:spPr>
      </p:pic>
      <p:sp>
        <p:nvSpPr>
          <p:cNvPr id="1014" name="Google Shape;1014;p20"/>
          <p:cNvSpPr txBox="1"/>
          <p:nvPr>
            <p:ph type="title"/>
          </p:nvPr>
        </p:nvSpPr>
        <p:spPr>
          <a:xfrm>
            <a:off x="457200" y="411475"/>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400">
                <a:solidFill>
                  <a:schemeClr val="accent1"/>
                </a:solidFill>
                <a:latin typeface="Fira Sans"/>
                <a:ea typeface="Fira Sans"/>
                <a:cs typeface="Fira Sans"/>
                <a:sym typeface="Fira Sans"/>
              </a:rPr>
              <a:t>References:</a:t>
            </a:r>
            <a:br>
              <a:rPr lang="en-US" sz="1800">
                <a:latin typeface="Calibri"/>
                <a:ea typeface="Calibri"/>
                <a:cs typeface="Calibri"/>
                <a:sym typeface="Calibri"/>
              </a:rPr>
            </a:br>
            <a:endParaRPr/>
          </a:p>
        </p:txBody>
      </p:sp>
      <p:sp>
        <p:nvSpPr>
          <p:cNvPr id="1015" name="Google Shape;1015;p20"/>
          <p:cNvSpPr txBox="1"/>
          <p:nvPr/>
        </p:nvSpPr>
        <p:spPr>
          <a:xfrm>
            <a:off x="298174" y="1095082"/>
            <a:ext cx="8547652" cy="343664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entury Gothic"/>
                <a:ea typeface="Century Gothic"/>
                <a:cs typeface="Century Gothic"/>
                <a:sym typeface="Century Gothic"/>
              </a:rPr>
              <a:t>Daehyun Ban∗, George Michailidis, and Michael Devetsikiotis, Demand Response Control for PHEV Charging Stations by Dynamic Price Adjustments.</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Electric vehicle market in India expected to hit 63 lakh units per annum mark by 2027: IESA .PTI. December 22, 2020.</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How Electric Vehicles Will Impact Electricity Demand, India’s Grid Capacity. 02 Apr'20 .Amit Raja Naik.</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Dynamic Pricing for Electric Vehicle Charging—A Literature Review Steffen Limmer.</a:t>
            </a:r>
            <a:r>
              <a:rPr b="0" i="0" lang="en-US" sz="1200" u="none" cap="none" strike="noStrike">
                <a:solidFill>
                  <a:srgbClr val="000000"/>
                </a:solidFill>
                <a:latin typeface="Century Gothic"/>
                <a:ea typeface="Century Gothic"/>
                <a:cs typeface="Century Gothic"/>
                <a:sym typeface="Century Gothic"/>
              </a:rPr>
              <a:t> </a:t>
            </a:r>
            <a:r>
              <a:rPr b="0" i="0" lang="en-US" sz="1200" u="none" cap="none" strike="noStrike">
                <a:solidFill>
                  <a:srgbClr val="333333"/>
                </a:solidFill>
                <a:latin typeface="Century Gothic"/>
                <a:ea typeface="Century Gothic"/>
                <a:cs typeface="Century Gothic"/>
                <a:sym typeface="Century Gothic"/>
              </a:rPr>
              <a:t>DOI:10.3390/en12183574.</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Guo, Y.; Liu, X.; Yan, Y.; Zhang, N.; Su, W. Economic Analysis of Plug-in Electric Vehicle Parking Deck with Dynamic Pricing. In Proceedings of the 2014 IEEE.</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Luo, C.; Huang, Y.F.; Gupta, V. Dynamic Pricing and Energy Management Strategy for EV Charging Stations under Uncertainties. In Proceedings of the International Conference on Vehicle Technology and Intelligent Transport Systems, VEHITS 2016, Rome, Italy, 23–24 April 2016; Volume 1, pp. 49–59, [CrossRef].</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Luo, C.; Huang, Y.F.; Gupta, V. Stochastic Dynamic Pricing for EV Charging Stations with Renewable Integration and Energy Storage. IEEE Trans. Smart Grid 2018, 9, 1494–1505, [CrossRef]</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Vehicle Count Prediction from Sensor Data.</a:t>
            </a:r>
            <a:r>
              <a:rPr b="0" i="0" lang="en-US" sz="1200" u="none" cap="none" strike="noStrike">
                <a:solidFill>
                  <a:srgbClr val="000000"/>
                </a:solidFill>
                <a:latin typeface="Century Gothic"/>
                <a:ea typeface="Century Gothic"/>
                <a:cs typeface="Century Gothic"/>
                <a:sym typeface="Century Gothic"/>
              </a:rPr>
              <a:t> </a:t>
            </a:r>
            <a:r>
              <a:rPr b="0" i="0" lang="en-US" sz="1200" u="none" cap="none" strike="noStrike">
                <a:solidFill>
                  <a:srgbClr val="333333"/>
                </a:solidFill>
                <a:latin typeface="Century Gothic"/>
                <a:ea typeface="Century Gothic"/>
                <a:cs typeface="Century Gothic"/>
                <a:sym typeface="Century Gothic"/>
              </a:rPr>
              <a:t>12 Oct, 2021.</a:t>
            </a:r>
            <a:r>
              <a:rPr b="0" i="0" lang="en-US" sz="1200" u="none" cap="none" strike="noStrike">
                <a:solidFill>
                  <a:srgbClr val="000000"/>
                </a:solidFill>
                <a:latin typeface="Century Gothic"/>
                <a:ea typeface="Century Gothic"/>
                <a:cs typeface="Century Gothic"/>
                <a:sym typeface="Century Gothic"/>
              </a:rPr>
              <a:t> </a:t>
            </a:r>
            <a:r>
              <a:rPr b="0" i="0" lang="en-US" sz="1200" u="none" cap="none" strike="noStrike">
                <a:solidFill>
                  <a:srgbClr val="333333"/>
                </a:solidFill>
                <a:latin typeface="Century Gothic"/>
                <a:ea typeface="Century Gothic"/>
                <a:cs typeface="Century Gothic"/>
                <a:sym typeface="Century Gothic"/>
              </a:rPr>
              <a:t>Sravankumar.</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Yanli Liu, Yourong Wang &amp; Jian Zhang. New Machine Learning Algorithm: Random Forest.</a:t>
            </a:r>
            <a:endParaRPr b="0" i="0" sz="1200" u="none" cap="none" strike="noStrike">
              <a:solidFill>
                <a:srgbClr val="000000"/>
              </a:solidFill>
              <a:latin typeface="Century Gothic"/>
              <a:ea typeface="Century Gothic"/>
              <a:cs typeface="Century Gothic"/>
              <a:sym typeface="Century Gothic"/>
            </a:endParaRPr>
          </a:p>
          <a:p>
            <a:pPr indent="-342900" lvl="0" marL="342900" marR="0" rtl="0" algn="just">
              <a:lnSpc>
                <a:spcPct val="107000"/>
              </a:lnSpc>
              <a:spcBef>
                <a:spcPts val="0"/>
              </a:spcBef>
              <a:spcAft>
                <a:spcPts val="0"/>
              </a:spcAft>
              <a:buClr>
                <a:srgbClr val="000000"/>
              </a:buClr>
              <a:buSzPts val="1200"/>
              <a:buFont typeface="Arial"/>
              <a:buAutoNum type="arabicPeriod"/>
            </a:pPr>
            <a:r>
              <a:rPr b="0" i="0" lang="en-US" sz="1200" u="none" cap="none" strike="noStrike">
                <a:solidFill>
                  <a:srgbClr val="333333"/>
                </a:solidFill>
                <a:latin typeface="Century Gothic"/>
                <a:ea typeface="Century Gothic"/>
                <a:cs typeface="Century Gothic"/>
                <a:sym typeface="Century Gothic"/>
              </a:rPr>
              <a:t>Ground Reality: The Math Behind India’s Electric Vehicle Charging Infrastructure. 25 Feb'20 | By Amit Raja Naik.</a:t>
            </a:r>
            <a:endParaRPr b="0" i="0" sz="12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pic>
        <p:nvPicPr>
          <p:cNvPr id="1020" name="Google Shape;1020;g1352e4077aa_0_0"/>
          <p:cNvPicPr preferRelativeResize="0"/>
          <p:nvPr/>
        </p:nvPicPr>
        <p:blipFill>
          <a:blip r:embed="rId3">
            <a:alphaModFix/>
          </a:blip>
          <a:stretch>
            <a:fillRect/>
          </a:stretch>
        </p:blipFill>
        <p:spPr>
          <a:xfrm>
            <a:off x="2505075" y="1528763"/>
            <a:ext cx="4133850" cy="2085975"/>
          </a:xfrm>
          <a:prstGeom prst="rect">
            <a:avLst/>
          </a:prstGeom>
          <a:noFill/>
          <a:ln>
            <a:noFill/>
          </a:ln>
        </p:spPr>
      </p:pic>
      <p:sp>
        <p:nvSpPr>
          <p:cNvPr id="1021" name="Google Shape;1021;g1352e4077aa_0_0"/>
          <p:cNvSpPr txBox="1"/>
          <p:nvPr/>
        </p:nvSpPr>
        <p:spPr>
          <a:xfrm>
            <a:off x="3583800" y="2571750"/>
            <a:ext cx="1976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lt1"/>
                </a:solidFill>
                <a:latin typeface="Roboto"/>
                <a:ea typeface="Roboto"/>
                <a:cs typeface="Roboto"/>
                <a:sym typeface="Roboto"/>
              </a:rPr>
              <a:t>THANK YOU</a:t>
            </a:r>
            <a:endParaRPr b="1" sz="2300">
              <a:solidFill>
                <a:schemeClr val="lt1"/>
              </a:solidFill>
              <a:latin typeface="Roboto"/>
              <a:ea typeface="Roboto"/>
              <a:cs typeface="Roboto"/>
              <a:sym typeface="Roboto"/>
            </a:endParaRPr>
          </a:p>
        </p:txBody>
      </p:sp>
      <p:cxnSp>
        <p:nvCxnSpPr>
          <p:cNvPr id="1022" name="Google Shape;1022;g1352e4077aa_0_0"/>
          <p:cNvCxnSpPr/>
          <p:nvPr/>
        </p:nvCxnSpPr>
        <p:spPr>
          <a:xfrm>
            <a:off x="0" y="3677550"/>
            <a:ext cx="9148500" cy="0"/>
          </a:xfrm>
          <a:prstGeom prst="straightConnector1">
            <a:avLst/>
          </a:prstGeom>
          <a:noFill/>
          <a:ln cap="flat" cmpd="sng" w="11430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0"/>
                                        </p:tgtEl>
                                        <p:attrNameLst>
                                          <p:attrName>style.visibility</p:attrName>
                                        </p:attrNameLst>
                                      </p:cBhvr>
                                      <p:to>
                                        <p:strVal val="visible"/>
                                      </p:to>
                                    </p:set>
                                    <p:anim calcmode="lin" valueType="num">
                                      <p:cBhvr additive="base">
                                        <p:cTn dur="1000"/>
                                        <p:tgtEl>
                                          <p:spTgt spid="10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21"/>
                                        </p:tgtEl>
                                        <p:attrNameLst>
                                          <p:attrName>style.visibility</p:attrName>
                                        </p:attrNameLst>
                                      </p:cBhvr>
                                      <p:to>
                                        <p:strVal val="visible"/>
                                      </p:to>
                                    </p:set>
                                    <p:anim calcmode="lin" valueType="num">
                                      <p:cBhvr additive="base">
                                        <p:cTn dur="1000"/>
                                        <p:tgtEl>
                                          <p:spTgt spid="10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1000"/>
                                        <p:tgtEl>
                                          <p:spTgt spid="1020"/>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000"/>
                                        <p:tgtEl>
                                          <p:spTgt spid="10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
          <p:cNvSpPr txBox="1"/>
          <p:nvPr>
            <p:ph type="title"/>
          </p:nvPr>
        </p:nvSpPr>
        <p:spPr>
          <a:xfrm>
            <a:off x="457200" y="161185"/>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800">
                <a:solidFill>
                  <a:schemeClr val="accent2"/>
                </a:solidFill>
                <a:latin typeface="Century Gothic"/>
                <a:ea typeface="Century Gothic"/>
                <a:cs typeface="Century Gothic"/>
                <a:sym typeface="Century Gothic"/>
              </a:rPr>
              <a:t>Problems in current scenario</a:t>
            </a:r>
            <a:endParaRPr sz="2800">
              <a:solidFill>
                <a:schemeClr val="accent2"/>
              </a:solidFill>
            </a:endParaRPr>
          </a:p>
        </p:txBody>
      </p:sp>
      <p:grpSp>
        <p:nvGrpSpPr>
          <p:cNvPr id="433" name="Google Shape;433;p3"/>
          <p:cNvGrpSpPr/>
          <p:nvPr/>
        </p:nvGrpSpPr>
        <p:grpSpPr>
          <a:xfrm>
            <a:off x="710404" y="1214405"/>
            <a:ext cx="7723191" cy="3065922"/>
            <a:chOff x="657359" y="1493008"/>
            <a:chExt cx="7723191" cy="3065922"/>
          </a:xfrm>
        </p:grpSpPr>
        <p:sp>
          <p:nvSpPr>
            <p:cNvPr id="434" name="Google Shape;434;p3"/>
            <p:cNvSpPr/>
            <p:nvPr/>
          </p:nvSpPr>
          <p:spPr>
            <a:xfrm>
              <a:off x="1460713" y="3703450"/>
              <a:ext cx="780447" cy="405588"/>
            </a:xfrm>
            <a:custGeom>
              <a:rect b="b" l="l" r="r" t="t"/>
              <a:pathLst>
                <a:path extrusionOk="0" h="4844" w="9321">
                  <a:moveTo>
                    <a:pt x="8344" y="1"/>
                  </a:moveTo>
                  <a:cubicBezTo>
                    <a:pt x="6146" y="2219"/>
                    <a:pt x="3134" y="3460"/>
                    <a:pt x="1" y="3460"/>
                  </a:cubicBezTo>
                  <a:lnTo>
                    <a:pt x="1" y="4844"/>
                  </a:lnTo>
                  <a:cubicBezTo>
                    <a:pt x="1140" y="4844"/>
                    <a:pt x="2300" y="4681"/>
                    <a:pt x="3419" y="4396"/>
                  </a:cubicBezTo>
                  <a:cubicBezTo>
                    <a:pt x="5658" y="3786"/>
                    <a:pt x="7693" y="2606"/>
                    <a:pt x="9320" y="97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
            <p:cNvSpPr/>
            <p:nvPr/>
          </p:nvSpPr>
          <p:spPr>
            <a:xfrm>
              <a:off x="1748666" y="3854250"/>
              <a:ext cx="257386" cy="233523"/>
            </a:xfrm>
            <a:custGeom>
              <a:rect b="b" l="l" r="r" t="t"/>
              <a:pathLst>
                <a:path extrusionOk="0" h="2789" w="3074">
                  <a:moveTo>
                    <a:pt x="1527" y="1"/>
                  </a:moveTo>
                  <a:cubicBezTo>
                    <a:pt x="1166" y="1"/>
                    <a:pt x="804" y="133"/>
                    <a:pt x="530" y="398"/>
                  </a:cubicBezTo>
                  <a:cubicBezTo>
                    <a:pt x="1" y="947"/>
                    <a:pt x="1" y="1842"/>
                    <a:pt x="530" y="2392"/>
                  </a:cubicBezTo>
                  <a:cubicBezTo>
                    <a:pt x="804" y="2656"/>
                    <a:pt x="1166" y="2789"/>
                    <a:pt x="1527" y="2789"/>
                  </a:cubicBezTo>
                  <a:cubicBezTo>
                    <a:pt x="1888" y="2789"/>
                    <a:pt x="2249" y="2656"/>
                    <a:pt x="2524" y="2392"/>
                  </a:cubicBezTo>
                  <a:cubicBezTo>
                    <a:pt x="3073" y="1842"/>
                    <a:pt x="3073" y="947"/>
                    <a:pt x="2524" y="398"/>
                  </a:cubicBezTo>
                  <a:cubicBezTo>
                    <a:pt x="2249" y="133"/>
                    <a:pt x="1888" y="1"/>
                    <a:pt x="15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
            <p:cNvSpPr/>
            <p:nvPr/>
          </p:nvSpPr>
          <p:spPr>
            <a:xfrm>
              <a:off x="1815149" y="3909681"/>
              <a:ext cx="124423" cy="124423"/>
            </a:xfrm>
            <a:custGeom>
              <a:rect b="b" l="l" r="r" t="t"/>
              <a:pathLst>
                <a:path extrusionOk="0" h="1486" w="1486">
                  <a:moveTo>
                    <a:pt x="1486" y="733"/>
                  </a:moveTo>
                  <a:cubicBezTo>
                    <a:pt x="1486" y="1140"/>
                    <a:pt x="1140" y="1486"/>
                    <a:pt x="733" y="1486"/>
                  </a:cubicBezTo>
                  <a:cubicBezTo>
                    <a:pt x="326" y="1486"/>
                    <a:pt x="0" y="1140"/>
                    <a:pt x="0" y="733"/>
                  </a:cubicBezTo>
                  <a:cubicBezTo>
                    <a:pt x="0" y="326"/>
                    <a:pt x="326" y="0"/>
                    <a:pt x="733" y="0"/>
                  </a:cubicBezTo>
                  <a:cubicBezTo>
                    <a:pt x="1140" y="0"/>
                    <a:pt x="1486" y="326"/>
                    <a:pt x="1486" y="733"/>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
            <p:cNvSpPr/>
            <p:nvPr/>
          </p:nvSpPr>
          <p:spPr>
            <a:xfrm>
              <a:off x="1460713" y="1899121"/>
              <a:ext cx="780447" cy="405588"/>
            </a:xfrm>
            <a:custGeom>
              <a:rect b="b" l="l" r="r" t="t"/>
              <a:pathLst>
                <a:path extrusionOk="0" h="4844" w="9321">
                  <a:moveTo>
                    <a:pt x="6594" y="1771"/>
                  </a:moveTo>
                  <a:cubicBezTo>
                    <a:pt x="5597" y="1181"/>
                    <a:pt x="4518" y="733"/>
                    <a:pt x="3419" y="448"/>
                  </a:cubicBezTo>
                  <a:cubicBezTo>
                    <a:pt x="2300" y="143"/>
                    <a:pt x="1140" y="1"/>
                    <a:pt x="1" y="1"/>
                  </a:cubicBezTo>
                  <a:lnTo>
                    <a:pt x="1" y="1384"/>
                  </a:lnTo>
                  <a:cubicBezTo>
                    <a:pt x="3134" y="1384"/>
                    <a:pt x="6146" y="2626"/>
                    <a:pt x="8344" y="4844"/>
                  </a:cubicBezTo>
                  <a:lnTo>
                    <a:pt x="9320" y="3867"/>
                  </a:lnTo>
                  <a:cubicBezTo>
                    <a:pt x="8506" y="3053"/>
                    <a:pt x="7591" y="2341"/>
                    <a:pt x="6594" y="177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
            <p:cNvSpPr/>
            <p:nvPr/>
          </p:nvSpPr>
          <p:spPr>
            <a:xfrm>
              <a:off x="1748666" y="1920891"/>
              <a:ext cx="257386" cy="234360"/>
            </a:xfrm>
            <a:custGeom>
              <a:rect b="b" l="l" r="r" t="t"/>
              <a:pathLst>
                <a:path extrusionOk="0" h="2799" w="3074">
                  <a:moveTo>
                    <a:pt x="1527" y="0"/>
                  </a:moveTo>
                  <a:cubicBezTo>
                    <a:pt x="1166" y="0"/>
                    <a:pt x="804" y="138"/>
                    <a:pt x="530" y="412"/>
                  </a:cubicBezTo>
                  <a:cubicBezTo>
                    <a:pt x="1" y="941"/>
                    <a:pt x="1" y="1837"/>
                    <a:pt x="530" y="2386"/>
                  </a:cubicBezTo>
                  <a:cubicBezTo>
                    <a:pt x="804" y="2661"/>
                    <a:pt x="1166" y="2798"/>
                    <a:pt x="1527" y="2798"/>
                  </a:cubicBezTo>
                  <a:cubicBezTo>
                    <a:pt x="1888" y="2798"/>
                    <a:pt x="2249" y="2661"/>
                    <a:pt x="2524" y="2386"/>
                  </a:cubicBezTo>
                  <a:cubicBezTo>
                    <a:pt x="3073" y="1837"/>
                    <a:pt x="3073" y="941"/>
                    <a:pt x="2524" y="412"/>
                  </a:cubicBezTo>
                  <a:cubicBezTo>
                    <a:pt x="2249" y="138"/>
                    <a:pt x="1888" y="0"/>
                    <a:pt x="15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1815149" y="1975819"/>
              <a:ext cx="124423" cy="124423"/>
            </a:xfrm>
            <a:custGeom>
              <a:rect b="b" l="l" r="r" t="t"/>
              <a:pathLst>
                <a:path extrusionOk="0" h="1486" w="1486">
                  <a:moveTo>
                    <a:pt x="1486" y="733"/>
                  </a:moveTo>
                  <a:cubicBezTo>
                    <a:pt x="1486" y="1140"/>
                    <a:pt x="1140" y="1486"/>
                    <a:pt x="733" y="1486"/>
                  </a:cubicBezTo>
                  <a:cubicBezTo>
                    <a:pt x="326" y="1486"/>
                    <a:pt x="0" y="1140"/>
                    <a:pt x="0" y="733"/>
                  </a:cubicBezTo>
                  <a:cubicBezTo>
                    <a:pt x="0" y="326"/>
                    <a:pt x="326" y="0"/>
                    <a:pt x="733" y="0"/>
                  </a:cubicBezTo>
                  <a:cubicBezTo>
                    <a:pt x="1140" y="0"/>
                    <a:pt x="1486" y="326"/>
                    <a:pt x="1486" y="73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2159286" y="3003204"/>
              <a:ext cx="405588" cy="782122"/>
            </a:xfrm>
            <a:custGeom>
              <a:rect b="b" l="l" r="r" t="t"/>
              <a:pathLst>
                <a:path extrusionOk="0" h="9341" w="4844">
                  <a:moveTo>
                    <a:pt x="3460" y="1"/>
                  </a:moveTo>
                  <a:cubicBezTo>
                    <a:pt x="3460" y="1038"/>
                    <a:pt x="3338" y="2056"/>
                    <a:pt x="3073" y="3053"/>
                  </a:cubicBezTo>
                  <a:cubicBezTo>
                    <a:pt x="2809" y="4070"/>
                    <a:pt x="2402" y="5027"/>
                    <a:pt x="1873" y="5922"/>
                  </a:cubicBezTo>
                  <a:cubicBezTo>
                    <a:pt x="1364" y="6817"/>
                    <a:pt x="733" y="7631"/>
                    <a:pt x="1" y="8364"/>
                  </a:cubicBezTo>
                  <a:lnTo>
                    <a:pt x="977" y="9341"/>
                  </a:lnTo>
                  <a:cubicBezTo>
                    <a:pt x="2626" y="7692"/>
                    <a:pt x="3786" y="5658"/>
                    <a:pt x="4396" y="3419"/>
                  </a:cubicBezTo>
                  <a:cubicBezTo>
                    <a:pt x="4701" y="2300"/>
                    <a:pt x="4844" y="1161"/>
                    <a:pt x="48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2314357" y="3272652"/>
              <a:ext cx="252195" cy="234779"/>
            </a:xfrm>
            <a:custGeom>
              <a:rect b="b" l="l" r="r" t="t"/>
              <a:pathLst>
                <a:path extrusionOk="0" h="2804" w="3012">
                  <a:moveTo>
                    <a:pt x="1500" y="1"/>
                  </a:moveTo>
                  <a:cubicBezTo>
                    <a:pt x="1428" y="1"/>
                    <a:pt x="1355" y="6"/>
                    <a:pt x="1282" y="18"/>
                  </a:cubicBezTo>
                  <a:cubicBezTo>
                    <a:pt x="509" y="161"/>
                    <a:pt x="0" y="873"/>
                    <a:pt x="123" y="1626"/>
                  </a:cubicBezTo>
                  <a:cubicBezTo>
                    <a:pt x="232" y="2322"/>
                    <a:pt x="821" y="2804"/>
                    <a:pt x="1501" y="2804"/>
                  </a:cubicBezTo>
                  <a:cubicBezTo>
                    <a:pt x="1577" y="2804"/>
                    <a:pt x="1653" y="2798"/>
                    <a:pt x="1730" y="2785"/>
                  </a:cubicBezTo>
                  <a:cubicBezTo>
                    <a:pt x="2483" y="2663"/>
                    <a:pt x="3012" y="1951"/>
                    <a:pt x="2890" y="1178"/>
                  </a:cubicBezTo>
                  <a:cubicBezTo>
                    <a:pt x="2780" y="498"/>
                    <a:pt x="2171" y="1"/>
                    <a:pt x="15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2377407" y="3328668"/>
              <a:ext cx="124423" cy="124423"/>
            </a:xfrm>
            <a:custGeom>
              <a:rect b="b" l="l" r="r" t="t"/>
              <a:pathLst>
                <a:path extrusionOk="0" h="1486" w="1486">
                  <a:moveTo>
                    <a:pt x="1486" y="753"/>
                  </a:moveTo>
                  <a:cubicBezTo>
                    <a:pt x="1486" y="1160"/>
                    <a:pt x="1160" y="1486"/>
                    <a:pt x="753" y="1486"/>
                  </a:cubicBezTo>
                  <a:cubicBezTo>
                    <a:pt x="346" y="1486"/>
                    <a:pt x="0" y="1160"/>
                    <a:pt x="0" y="753"/>
                  </a:cubicBezTo>
                  <a:cubicBezTo>
                    <a:pt x="0" y="346"/>
                    <a:pt x="346" y="0"/>
                    <a:pt x="753" y="0"/>
                  </a:cubicBezTo>
                  <a:cubicBezTo>
                    <a:pt x="1160" y="0"/>
                    <a:pt x="1486" y="346"/>
                    <a:pt x="1486" y="75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2159286" y="2222826"/>
              <a:ext cx="405588" cy="780447"/>
            </a:xfrm>
            <a:custGeom>
              <a:rect b="b" l="l" r="r" t="t"/>
              <a:pathLst>
                <a:path extrusionOk="0" h="9321" w="4844">
                  <a:moveTo>
                    <a:pt x="4396" y="5902"/>
                  </a:moveTo>
                  <a:cubicBezTo>
                    <a:pt x="3806" y="3664"/>
                    <a:pt x="2626" y="1629"/>
                    <a:pt x="977" y="1"/>
                  </a:cubicBezTo>
                  <a:lnTo>
                    <a:pt x="1" y="978"/>
                  </a:lnTo>
                  <a:cubicBezTo>
                    <a:pt x="733" y="1710"/>
                    <a:pt x="1364" y="2524"/>
                    <a:pt x="1873" y="3420"/>
                  </a:cubicBezTo>
                  <a:cubicBezTo>
                    <a:pt x="2402" y="4315"/>
                    <a:pt x="2788" y="5271"/>
                    <a:pt x="3073" y="6268"/>
                  </a:cubicBezTo>
                  <a:cubicBezTo>
                    <a:pt x="3338" y="7265"/>
                    <a:pt x="3460" y="8283"/>
                    <a:pt x="3460" y="9321"/>
                  </a:cubicBezTo>
                  <a:lnTo>
                    <a:pt x="4844" y="9321"/>
                  </a:lnTo>
                  <a:cubicBezTo>
                    <a:pt x="4844" y="8161"/>
                    <a:pt x="4701" y="7021"/>
                    <a:pt x="4396" y="590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2333113" y="2519320"/>
              <a:ext cx="233439" cy="233523"/>
            </a:xfrm>
            <a:custGeom>
              <a:rect b="b" l="l" r="r" t="t"/>
              <a:pathLst>
                <a:path extrusionOk="0" h="2789" w="2788">
                  <a:moveTo>
                    <a:pt x="1404" y="1"/>
                  </a:moveTo>
                  <a:cubicBezTo>
                    <a:pt x="631" y="1"/>
                    <a:pt x="0" y="631"/>
                    <a:pt x="0" y="1405"/>
                  </a:cubicBezTo>
                  <a:cubicBezTo>
                    <a:pt x="0" y="2158"/>
                    <a:pt x="631" y="2788"/>
                    <a:pt x="1404" y="2788"/>
                  </a:cubicBezTo>
                  <a:cubicBezTo>
                    <a:pt x="2178" y="2788"/>
                    <a:pt x="2788" y="2158"/>
                    <a:pt x="2788" y="1405"/>
                  </a:cubicBezTo>
                  <a:cubicBezTo>
                    <a:pt x="2788" y="631"/>
                    <a:pt x="2178" y="1"/>
                    <a:pt x="14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
            <p:cNvSpPr/>
            <p:nvPr/>
          </p:nvSpPr>
          <p:spPr>
            <a:xfrm>
              <a:off x="2387622" y="2573829"/>
              <a:ext cx="124423" cy="124507"/>
            </a:xfrm>
            <a:custGeom>
              <a:rect b="b" l="l" r="r" t="t"/>
              <a:pathLst>
                <a:path extrusionOk="0" h="1487" w="1486">
                  <a:moveTo>
                    <a:pt x="1486" y="754"/>
                  </a:moveTo>
                  <a:cubicBezTo>
                    <a:pt x="1486" y="1161"/>
                    <a:pt x="1160" y="1486"/>
                    <a:pt x="753" y="1486"/>
                  </a:cubicBezTo>
                  <a:cubicBezTo>
                    <a:pt x="326" y="1486"/>
                    <a:pt x="0" y="1161"/>
                    <a:pt x="0" y="754"/>
                  </a:cubicBezTo>
                  <a:cubicBezTo>
                    <a:pt x="0" y="326"/>
                    <a:pt x="326" y="1"/>
                    <a:pt x="753" y="1"/>
                  </a:cubicBezTo>
                  <a:cubicBezTo>
                    <a:pt x="1160" y="1"/>
                    <a:pt x="1486" y="326"/>
                    <a:pt x="1486" y="7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txBox="1"/>
            <p:nvPr/>
          </p:nvSpPr>
          <p:spPr>
            <a:xfrm>
              <a:off x="4893050" y="3097846"/>
              <a:ext cx="3487500" cy="55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447" name="Google Shape;447;p3"/>
            <p:cNvSpPr txBox="1"/>
            <p:nvPr/>
          </p:nvSpPr>
          <p:spPr>
            <a:xfrm>
              <a:off x="4893050" y="4006630"/>
              <a:ext cx="3487500" cy="55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FF"/>
                </a:highlight>
                <a:latin typeface="Roboto"/>
                <a:ea typeface="Roboto"/>
                <a:cs typeface="Roboto"/>
                <a:sym typeface="Roboto"/>
              </a:endParaRPr>
            </a:p>
          </p:txBody>
        </p:sp>
        <p:sp>
          <p:nvSpPr>
            <p:cNvPr id="448" name="Google Shape;448;p3"/>
            <p:cNvSpPr/>
            <p:nvPr/>
          </p:nvSpPr>
          <p:spPr>
            <a:xfrm>
              <a:off x="1752336" y="3105247"/>
              <a:ext cx="262638" cy="262638"/>
            </a:xfrm>
            <a:custGeom>
              <a:rect b="b" l="l" r="r" t="t"/>
              <a:pathLst>
                <a:path extrusionOk="0" h="1076" w="1076">
                  <a:moveTo>
                    <a:pt x="523" y="400"/>
                  </a:moveTo>
                  <a:lnTo>
                    <a:pt x="584" y="431"/>
                  </a:lnTo>
                  <a:lnTo>
                    <a:pt x="615" y="461"/>
                  </a:lnTo>
                  <a:lnTo>
                    <a:pt x="646" y="492"/>
                  </a:lnTo>
                  <a:lnTo>
                    <a:pt x="646" y="523"/>
                  </a:lnTo>
                  <a:lnTo>
                    <a:pt x="646" y="584"/>
                  </a:lnTo>
                  <a:lnTo>
                    <a:pt x="615" y="615"/>
                  </a:lnTo>
                  <a:lnTo>
                    <a:pt x="584" y="646"/>
                  </a:lnTo>
                  <a:lnTo>
                    <a:pt x="492" y="646"/>
                  </a:lnTo>
                  <a:lnTo>
                    <a:pt x="461" y="615"/>
                  </a:lnTo>
                  <a:lnTo>
                    <a:pt x="431" y="584"/>
                  </a:lnTo>
                  <a:lnTo>
                    <a:pt x="400" y="523"/>
                  </a:lnTo>
                  <a:lnTo>
                    <a:pt x="431" y="492"/>
                  </a:lnTo>
                  <a:lnTo>
                    <a:pt x="461" y="461"/>
                  </a:lnTo>
                  <a:lnTo>
                    <a:pt x="492" y="431"/>
                  </a:lnTo>
                  <a:lnTo>
                    <a:pt x="523" y="400"/>
                  </a:lnTo>
                  <a:close/>
                  <a:moveTo>
                    <a:pt x="431" y="0"/>
                  </a:moveTo>
                  <a:lnTo>
                    <a:pt x="308" y="31"/>
                  </a:lnTo>
                  <a:lnTo>
                    <a:pt x="216" y="93"/>
                  </a:lnTo>
                  <a:lnTo>
                    <a:pt x="154" y="154"/>
                  </a:lnTo>
                  <a:lnTo>
                    <a:pt x="93" y="215"/>
                  </a:lnTo>
                  <a:lnTo>
                    <a:pt x="31" y="338"/>
                  </a:lnTo>
                  <a:lnTo>
                    <a:pt x="1" y="431"/>
                  </a:lnTo>
                  <a:lnTo>
                    <a:pt x="1" y="523"/>
                  </a:lnTo>
                  <a:lnTo>
                    <a:pt x="1" y="646"/>
                  </a:lnTo>
                  <a:lnTo>
                    <a:pt x="31" y="738"/>
                  </a:lnTo>
                  <a:lnTo>
                    <a:pt x="93" y="830"/>
                  </a:lnTo>
                  <a:lnTo>
                    <a:pt x="154" y="922"/>
                  </a:lnTo>
                  <a:lnTo>
                    <a:pt x="216" y="984"/>
                  </a:lnTo>
                  <a:lnTo>
                    <a:pt x="308" y="1045"/>
                  </a:lnTo>
                  <a:lnTo>
                    <a:pt x="431" y="1076"/>
                  </a:lnTo>
                  <a:lnTo>
                    <a:pt x="646" y="1076"/>
                  </a:lnTo>
                  <a:lnTo>
                    <a:pt x="738" y="1045"/>
                  </a:lnTo>
                  <a:lnTo>
                    <a:pt x="830" y="984"/>
                  </a:lnTo>
                  <a:lnTo>
                    <a:pt x="922" y="922"/>
                  </a:lnTo>
                  <a:lnTo>
                    <a:pt x="984" y="830"/>
                  </a:lnTo>
                  <a:lnTo>
                    <a:pt x="1045" y="738"/>
                  </a:lnTo>
                  <a:lnTo>
                    <a:pt x="1076" y="646"/>
                  </a:lnTo>
                  <a:lnTo>
                    <a:pt x="1076" y="523"/>
                  </a:lnTo>
                  <a:lnTo>
                    <a:pt x="1076" y="431"/>
                  </a:lnTo>
                  <a:lnTo>
                    <a:pt x="1045" y="338"/>
                  </a:lnTo>
                  <a:lnTo>
                    <a:pt x="984" y="215"/>
                  </a:lnTo>
                  <a:lnTo>
                    <a:pt x="922" y="154"/>
                  </a:lnTo>
                  <a:lnTo>
                    <a:pt x="830" y="93"/>
                  </a:lnTo>
                  <a:lnTo>
                    <a:pt x="738" y="31"/>
                  </a:lnTo>
                  <a:lnTo>
                    <a:pt x="646"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
            <p:cNvSpPr/>
            <p:nvPr/>
          </p:nvSpPr>
          <p:spPr>
            <a:xfrm>
              <a:off x="897297" y="3105247"/>
              <a:ext cx="270205" cy="262638"/>
            </a:xfrm>
            <a:custGeom>
              <a:rect b="b" l="l" r="r" t="t"/>
              <a:pathLst>
                <a:path extrusionOk="0" h="1076" w="1107">
                  <a:moveTo>
                    <a:pt x="554" y="400"/>
                  </a:moveTo>
                  <a:lnTo>
                    <a:pt x="615" y="431"/>
                  </a:lnTo>
                  <a:lnTo>
                    <a:pt x="646" y="461"/>
                  </a:lnTo>
                  <a:lnTo>
                    <a:pt x="677" y="492"/>
                  </a:lnTo>
                  <a:lnTo>
                    <a:pt x="677" y="523"/>
                  </a:lnTo>
                  <a:lnTo>
                    <a:pt x="677" y="584"/>
                  </a:lnTo>
                  <a:lnTo>
                    <a:pt x="646" y="615"/>
                  </a:lnTo>
                  <a:lnTo>
                    <a:pt x="615" y="646"/>
                  </a:lnTo>
                  <a:lnTo>
                    <a:pt x="492" y="646"/>
                  </a:lnTo>
                  <a:lnTo>
                    <a:pt x="462" y="615"/>
                  </a:lnTo>
                  <a:lnTo>
                    <a:pt x="431" y="584"/>
                  </a:lnTo>
                  <a:lnTo>
                    <a:pt x="431" y="523"/>
                  </a:lnTo>
                  <a:lnTo>
                    <a:pt x="431" y="492"/>
                  </a:lnTo>
                  <a:lnTo>
                    <a:pt x="462" y="461"/>
                  </a:lnTo>
                  <a:lnTo>
                    <a:pt x="492" y="431"/>
                  </a:lnTo>
                  <a:lnTo>
                    <a:pt x="554" y="400"/>
                  </a:lnTo>
                  <a:close/>
                  <a:moveTo>
                    <a:pt x="431" y="0"/>
                  </a:moveTo>
                  <a:lnTo>
                    <a:pt x="339" y="31"/>
                  </a:lnTo>
                  <a:lnTo>
                    <a:pt x="247" y="93"/>
                  </a:lnTo>
                  <a:lnTo>
                    <a:pt x="154" y="154"/>
                  </a:lnTo>
                  <a:lnTo>
                    <a:pt x="93" y="215"/>
                  </a:lnTo>
                  <a:lnTo>
                    <a:pt x="62" y="338"/>
                  </a:lnTo>
                  <a:lnTo>
                    <a:pt x="1" y="431"/>
                  </a:lnTo>
                  <a:lnTo>
                    <a:pt x="1" y="523"/>
                  </a:lnTo>
                  <a:lnTo>
                    <a:pt x="1" y="646"/>
                  </a:lnTo>
                  <a:lnTo>
                    <a:pt x="62" y="738"/>
                  </a:lnTo>
                  <a:lnTo>
                    <a:pt x="93" y="830"/>
                  </a:lnTo>
                  <a:lnTo>
                    <a:pt x="154" y="922"/>
                  </a:lnTo>
                  <a:lnTo>
                    <a:pt x="247" y="984"/>
                  </a:lnTo>
                  <a:lnTo>
                    <a:pt x="339" y="1045"/>
                  </a:lnTo>
                  <a:lnTo>
                    <a:pt x="431" y="1076"/>
                  </a:lnTo>
                  <a:lnTo>
                    <a:pt x="677" y="1076"/>
                  </a:lnTo>
                  <a:lnTo>
                    <a:pt x="769" y="1045"/>
                  </a:lnTo>
                  <a:lnTo>
                    <a:pt x="861" y="984"/>
                  </a:lnTo>
                  <a:lnTo>
                    <a:pt x="953" y="922"/>
                  </a:lnTo>
                  <a:lnTo>
                    <a:pt x="1015" y="830"/>
                  </a:lnTo>
                  <a:lnTo>
                    <a:pt x="1046" y="738"/>
                  </a:lnTo>
                  <a:lnTo>
                    <a:pt x="1107" y="646"/>
                  </a:lnTo>
                  <a:lnTo>
                    <a:pt x="1107" y="523"/>
                  </a:lnTo>
                  <a:lnTo>
                    <a:pt x="1107" y="431"/>
                  </a:lnTo>
                  <a:lnTo>
                    <a:pt x="1046" y="338"/>
                  </a:lnTo>
                  <a:lnTo>
                    <a:pt x="1015" y="215"/>
                  </a:lnTo>
                  <a:lnTo>
                    <a:pt x="953" y="154"/>
                  </a:lnTo>
                  <a:lnTo>
                    <a:pt x="861" y="93"/>
                  </a:lnTo>
                  <a:lnTo>
                    <a:pt x="769" y="31"/>
                  </a:lnTo>
                  <a:lnTo>
                    <a:pt x="677"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657359" y="2640261"/>
              <a:ext cx="1605119" cy="592644"/>
            </a:xfrm>
            <a:custGeom>
              <a:rect b="b" l="l" r="r" t="t"/>
              <a:pathLst>
                <a:path extrusionOk="0" h="2428" w="6576">
                  <a:moveTo>
                    <a:pt x="3104" y="215"/>
                  </a:moveTo>
                  <a:lnTo>
                    <a:pt x="3104" y="1229"/>
                  </a:lnTo>
                  <a:lnTo>
                    <a:pt x="1383" y="1229"/>
                  </a:lnTo>
                  <a:lnTo>
                    <a:pt x="1660" y="615"/>
                  </a:lnTo>
                  <a:lnTo>
                    <a:pt x="1783" y="431"/>
                  </a:lnTo>
                  <a:lnTo>
                    <a:pt x="1906" y="308"/>
                  </a:lnTo>
                  <a:lnTo>
                    <a:pt x="2090" y="246"/>
                  </a:lnTo>
                  <a:lnTo>
                    <a:pt x="2274" y="215"/>
                  </a:lnTo>
                  <a:close/>
                  <a:moveTo>
                    <a:pt x="3811" y="215"/>
                  </a:moveTo>
                  <a:lnTo>
                    <a:pt x="3964" y="246"/>
                  </a:lnTo>
                  <a:lnTo>
                    <a:pt x="4087" y="277"/>
                  </a:lnTo>
                  <a:lnTo>
                    <a:pt x="4210" y="338"/>
                  </a:lnTo>
                  <a:lnTo>
                    <a:pt x="4333" y="431"/>
                  </a:lnTo>
                  <a:lnTo>
                    <a:pt x="5009" y="1229"/>
                  </a:lnTo>
                  <a:lnTo>
                    <a:pt x="3288" y="1229"/>
                  </a:lnTo>
                  <a:lnTo>
                    <a:pt x="3288" y="215"/>
                  </a:lnTo>
                  <a:close/>
                  <a:moveTo>
                    <a:pt x="3288" y="1383"/>
                  </a:moveTo>
                  <a:lnTo>
                    <a:pt x="3319" y="1414"/>
                  </a:lnTo>
                  <a:lnTo>
                    <a:pt x="3319" y="1445"/>
                  </a:lnTo>
                  <a:lnTo>
                    <a:pt x="3165" y="1752"/>
                  </a:lnTo>
                  <a:lnTo>
                    <a:pt x="3473" y="1752"/>
                  </a:lnTo>
                  <a:lnTo>
                    <a:pt x="3473" y="1783"/>
                  </a:lnTo>
                  <a:lnTo>
                    <a:pt x="3319" y="2151"/>
                  </a:lnTo>
                  <a:lnTo>
                    <a:pt x="3258" y="2151"/>
                  </a:lnTo>
                  <a:lnTo>
                    <a:pt x="3258" y="2120"/>
                  </a:lnTo>
                  <a:lnTo>
                    <a:pt x="3380" y="1813"/>
                  </a:lnTo>
                  <a:lnTo>
                    <a:pt x="3104" y="1813"/>
                  </a:lnTo>
                  <a:lnTo>
                    <a:pt x="3104" y="1783"/>
                  </a:lnTo>
                  <a:lnTo>
                    <a:pt x="3258" y="1414"/>
                  </a:lnTo>
                  <a:lnTo>
                    <a:pt x="3258" y="1383"/>
                  </a:lnTo>
                  <a:close/>
                  <a:moveTo>
                    <a:pt x="2182" y="0"/>
                  </a:moveTo>
                  <a:lnTo>
                    <a:pt x="1998" y="31"/>
                  </a:lnTo>
                  <a:lnTo>
                    <a:pt x="1844" y="93"/>
                  </a:lnTo>
                  <a:lnTo>
                    <a:pt x="1691" y="185"/>
                  </a:lnTo>
                  <a:lnTo>
                    <a:pt x="1598" y="338"/>
                  </a:lnTo>
                  <a:lnTo>
                    <a:pt x="1291" y="891"/>
                  </a:lnTo>
                  <a:lnTo>
                    <a:pt x="1168" y="1014"/>
                  </a:lnTo>
                  <a:lnTo>
                    <a:pt x="1015" y="1137"/>
                  </a:lnTo>
                  <a:lnTo>
                    <a:pt x="861" y="1199"/>
                  </a:lnTo>
                  <a:lnTo>
                    <a:pt x="677" y="1229"/>
                  </a:lnTo>
                  <a:lnTo>
                    <a:pt x="554" y="1229"/>
                  </a:lnTo>
                  <a:lnTo>
                    <a:pt x="400" y="1291"/>
                  </a:lnTo>
                  <a:lnTo>
                    <a:pt x="308" y="1352"/>
                  </a:lnTo>
                  <a:lnTo>
                    <a:pt x="185" y="1414"/>
                  </a:lnTo>
                  <a:lnTo>
                    <a:pt x="93" y="1537"/>
                  </a:lnTo>
                  <a:lnTo>
                    <a:pt x="31" y="1660"/>
                  </a:lnTo>
                  <a:lnTo>
                    <a:pt x="1" y="1783"/>
                  </a:lnTo>
                  <a:lnTo>
                    <a:pt x="1" y="1905"/>
                  </a:lnTo>
                  <a:lnTo>
                    <a:pt x="1" y="2428"/>
                  </a:lnTo>
                  <a:lnTo>
                    <a:pt x="799" y="2428"/>
                  </a:lnTo>
                  <a:lnTo>
                    <a:pt x="830" y="2305"/>
                  </a:lnTo>
                  <a:lnTo>
                    <a:pt x="861" y="2151"/>
                  </a:lnTo>
                  <a:lnTo>
                    <a:pt x="922" y="2028"/>
                  </a:lnTo>
                  <a:lnTo>
                    <a:pt x="1015" y="1936"/>
                  </a:lnTo>
                  <a:lnTo>
                    <a:pt x="1137" y="1844"/>
                  </a:lnTo>
                  <a:lnTo>
                    <a:pt x="1260" y="1783"/>
                  </a:lnTo>
                  <a:lnTo>
                    <a:pt x="1383" y="1721"/>
                  </a:lnTo>
                  <a:lnTo>
                    <a:pt x="1691" y="1721"/>
                  </a:lnTo>
                  <a:lnTo>
                    <a:pt x="1813" y="1783"/>
                  </a:lnTo>
                  <a:lnTo>
                    <a:pt x="1936" y="1844"/>
                  </a:lnTo>
                  <a:lnTo>
                    <a:pt x="2059" y="1936"/>
                  </a:lnTo>
                  <a:lnTo>
                    <a:pt x="2151" y="2028"/>
                  </a:lnTo>
                  <a:lnTo>
                    <a:pt x="2213" y="2151"/>
                  </a:lnTo>
                  <a:lnTo>
                    <a:pt x="2244" y="2305"/>
                  </a:lnTo>
                  <a:lnTo>
                    <a:pt x="2274" y="2428"/>
                  </a:lnTo>
                  <a:lnTo>
                    <a:pt x="4271" y="2428"/>
                  </a:lnTo>
                  <a:lnTo>
                    <a:pt x="4302" y="2305"/>
                  </a:lnTo>
                  <a:lnTo>
                    <a:pt x="4333" y="2151"/>
                  </a:lnTo>
                  <a:lnTo>
                    <a:pt x="4394" y="2028"/>
                  </a:lnTo>
                  <a:lnTo>
                    <a:pt x="4487" y="1936"/>
                  </a:lnTo>
                  <a:lnTo>
                    <a:pt x="4609" y="1844"/>
                  </a:lnTo>
                  <a:lnTo>
                    <a:pt x="4732" y="1783"/>
                  </a:lnTo>
                  <a:lnTo>
                    <a:pt x="4855" y="1721"/>
                  </a:lnTo>
                  <a:lnTo>
                    <a:pt x="5163" y="1721"/>
                  </a:lnTo>
                  <a:lnTo>
                    <a:pt x="5285" y="1783"/>
                  </a:lnTo>
                  <a:lnTo>
                    <a:pt x="5408" y="1844"/>
                  </a:lnTo>
                  <a:lnTo>
                    <a:pt x="5531" y="1936"/>
                  </a:lnTo>
                  <a:lnTo>
                    <a:pt x="5623" y="2028"/>
                  </a:lnTo>
                  <a:lnTo>
                    <a:pt x="5685" y="2151"/>
                  </a:lnTo>
                  <a:lnTo>
                    <a:pt x="5716" y="2305"/>
                  </a:lnTo>
                  <a:lnTo>
                    <a:pt x="5746" y="2428"/>
                  </a:lnTo>
                  <a:lnTo>
                    <a:pt x="6576" y="2428"/>
                  </a:lnTo>
                  <a:lnTo>
                    <a:pt x="6576" y="1905"/>
                  </a:lnTo>
                  <a:lnTo>
                    <a:pt x="6545" y="1783"/>
                  </a:lnTo>
                  <a:lnTo>
                    <a:pt x="6514" y="1660"/>
                  </a:lnTo>
                  <a:lnTo>
                    <a:pt x="6453" y="1537"/>
                  </a:lnTo>
                  <a:lnTo>
                    <a:pt x="6361" y="1414"/>
                  </a:lnTo>
                  <a:lnTo>
                    <a:pt x="6269" y="1352"/>
                  </a:lnTo>
                  <a:lnTo>
                    <a:pt x="6146" y="1291"/>
                  </a:lnTo>
                  <a:lnTo>
                    <a:pt x="6023" y="1229"/>
                  </a:lnTo>
                  <a:lnTo>
                    <a:pt x="5654" y="1229"/>
                  </a:lnTo>
                  <a:lnTo>
                    <a:pt x="5531" y="1199"/>
                  </a:lnTo>
                  <a:lnTo>
                    <a:pt x="5378" y="1168"/>
                  </a:lnTo>
                  <a:lnTo>
                    <a:pt x="5255" y="1107"/>
                  </a:lnTo>
                  <a:lnTo>
                    <a:pt x="5163" y="1014"/>
                  </a:lnTo>
                  <a:lnTo>
                    <a:pt x="4425" y="215"/>
                  </a:lnTo>
                  <a:lnTo>
                    <a:pt x="4302" y="123"/>
                  </a:lnTo>
                  <a:lnTo>
                    <a:pt x="4210" y="62"/>
                  </a:lnTo>
                  <a:lnTo>
                    <a:pt x="4056" y="31"/>
                  </a:lnTo>
                  <a:lnTo>
                    <a:pt x="3934"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p3"/>
            <p:cNvGrpSpPr/>
            <p:nvPr/>
          </p:nvGrpSpPr>
          <p:grpSpPr>
            <a:xfrm>
              <a:off x="3681141" y="2401812"/>
              <a:ext cx="350431" cy="339887"/>
              <a:chOff x="3270675" y="841800"/>
              <a:chExt cx="497700" cy="482725"/>
            </a:xfrm>
          </p:grpSpPr>
          <p:sp>
            <p:nvSpPr>
              <p:cNvPr id="452" name="Google Shape;452;p3"/>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3" name="Google Shape;453;p3"/>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4" name="Google Shape;454;p3"/>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55" name="Google Shape;455;p3"/>
            <p:cNvGrpSpPr/>
            <p:nvPr/>
          </p:nvGrpSpPr>
          <p:grpSpPr>
            <a:xfrm>
              <a:off x="3746684" y="4200365"/>
              <a:ext cx="219345" cy="227301"/>
              <a:chOff x="3357325" y="2093500"/>
              <a:chExt cx="311525" cy="322825"/>
            </a:xfrm>
          </p:grpSpPr>
          <p:sp>
            <p:nvSpPr>
              <p:cNvPr id="456" name="Google Shape;456;p3"/>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7" name="Google Shape;457;p3"/>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8" name="Google Shape;458;p3"/>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59" name="Google Shape;459;p3"/>
            <p:cNvSpPr/>
            <p:nvPr/>
          </p:nvSpPr>
          <p:spPr>
            <a:xfrm>
              <a:off x="3686703" y="3279489"/>
              <a:ext cx="339306" cy="339253"/>
            </a:xfrm>
            <a:custGeom>
              <a:rect b="b" l="l" r="r" t="t"/>
              <a:pathLst>
                <a:path extrusionOk="0" h="19273" w="19276">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nvGrpSpPr>
            <p:cNvPr id="460" name="Google Shape;460;p3"/>
            <p:cNvGrpSpPr/>
            <p:nvPr/>
          </p:nvGrpSpPr>
          <p:grpSpPr>
            <a:xfrm>
              <a:off x="3686730" y="1493008"/>
              <a:ext cx="339253" cy="308765"/>
              <a:chOff x="1492675" y="4420975"/>
              <a:chExt cx="481825" cy="438525"/>
            </a:xfrm>
          </p:grpSpPr>
          <p:sp>
            <p:nvSpPr>
              <p:cNvPr id="461" name="Google Shape;461;p3"/>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2" name="Google Shape;462;p3"/>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3" name="Google Shape;463;p3"/>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4" name="Google Shape;464;p3"/>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5" name="Google Shape;465;p3"/>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466" name="Google Shape;466;p3"/>
          <p:cNvSpPr/>
          <p:nvPr/>
        </p:nvSpPr>
        <p:spPr>
          <a:xfrm>
            <a:off x="4687265" y="1205879"/>
            <a:ext cx="3117000" cy="645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
          <p:cNvSpPr/>
          <p:nvPr/>
        </p:nvSpPr>
        <p:spPr>
          <a:xfrm>
            <a:off x="4687265" y="1898579"/>
            <a:ext cx="3117000" cy="768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Accessing public chargers status is really complicated</a:t>
            </a:r>
            <a:endParaRPr b="0" i="0" sz="1200" u="none" cap="none" strike="noStrike">
              <a:solidFill>
                <a:srgbClr val="000000"/>
              </a:solidFill>
              <a:latin typeface="Arial"/>
              <a:ea typeface="Arial"/>
              <a:cs typeface="Arial"/>
              <a:sym typeface="Arial"/>
            </a:endParaRPr>
          </a:p>
        </p:txBody>
      </p:sp>
      <p:sp>
        <p:nvSpPr>
          <p:cNvPr id="468" name="Google Shape;468;p3"/>
          <p:cNvSpPr/>
          <p:nvPr/>
        </p:nvSpPr>
        <p:spPr>
          <a:xfrm>
            <a:off x="4687265" y="2714579"/>
            <a:ext cx="3117000" cy="768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4687265" y="3530579"/>
            <a:ext cx="3117000" cy="6453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rot="-5400000">
            <a:off x="3269253" y="2092280"/>
            <a:ext cx="769289" cy="2006410"/>
          </a:xfrm>
          <a:custGeom>
            <a:rect b="b" l="l" r="r" t="t"/>
            <a:pathLst>
              <a:path extrusionOk="0" h="105977" w="32124">
                <a:moveTo>
                  <a:pt x="29255" y="1"/>
                </a:moveTo>
                <a:lnTo>
                  <a:pt x="29255" y="52371"/>
                </a:lnTo>
                <a:cubicBezTo>
                  <a:pt x="29255" y="53706"/>
                  <a:pt x="28588" y="55841"/>
                  <a:pt x="27387" y="56741"/>
                </a:cubicBezTo>
                <a:lnTo>
                  <a:pt x="5038" y="73987"/>
                </a:lnTo>
                <a:cubicBezTo>
                  <a:pt x="2436" y="76022"/>
                  <a:pt x="1" y="78223"/>
                  <a:pt x="1" y="82126"/>
                </a:cubicBezTo>
                <a:lnTo>
                  <a:pt x="1" y="105976"/>
                </a:lnTo>
                <a:lnTo>
                  <a:pt x="32124" y="105976"/>
                </a:lnTo>
                <a:lnTo>
                  <a:pt x="32124" y="78824"/>
                </a:lnTo>
                <a:lnTo>
                  <a:pt x="32124" y="74921"/>
                </a:lnTo>
                <a:lnTo>
                  <a:pt x="32124" y="70684"/>
                </a:lnTo>
                <a:lnTo>
                  <a:pt x="32124" y="69717"/>
                </a:lnTo>
                <a:lnTo>
                  <a:pt x="32124" y="55307"/>
                </a:lnTo>
                <a:lnTo>
                  <a:pt x="32124" y="1"/>
                </a:lnTo>
                <a:lnTo>
                  <a:pt x="292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rot="-5400000">
            <a:off x="2965707" y="2484483"/>
            <a:ext cx="1376383" cy="2006410"/>
          </a:xfrm>
          <a:custGeom>
            <a:rect b="b" l="l" r="r" t="t"/>
            <a:pathLst>
              <a:path extrusionOk="0" h="105977" w="57475">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
          <p:cNvSpPr/>
          <p:nvPr/>
        </p:nvSpPr>
        <p:spPr>
          <a:xfrm rot="-5400000">
            <a:off x="2976340" y="890842"/>
            <a:ext cx="1376383" cy="2006410"/>
          </a:xfrm>
          <a:custGeom>
            <a:rect b="b" l="l" r="r" t="t"/>
            <a:pathLst>
              <a:path extrusionOk="0" h="105977" w="57475">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
          <p:cNvSpPr/>
          <p:nvPr/>
        </p:nvSpPr>
        <p:spPr>
          <a:xfrm rot="-5400000">
            <a:off x="3269661" y="1277845"/>
            <a:ext cx="768475" cy="2006410"/>
          </a:xfrm>
          <a:custGeom>
            <a:rect b="b" l="l" r="r" t="t"/>
            <a:pathLst>
              <a:path extrusionOk="0" h="105977" w="32090">
                <a:moveTo>
                  <a:pt x="2836" y="1"/>
                </a:moveTo>
                <a:lnTo>
                  <a:pt x="2836" y="52371"/>
                </a:lnTo>
                <a:cubicBezTo>
                  <a:pt x="2836" y="53706"/>
                  <a:pt x="3536" y="55841"/>
                  <a:pt x="4704" y="56741"/>
                </a:cubicBezTo>
                <a:lnTo>
                  <a:pt x="27053" y="73987"/>
                </a:lnTo>
                <a:cubicBezTo>
                  <a:pt x="29688" y="76022"/>
                  <a:pt x="32090" y="78223"/>
                  <a:pt x="32090" y="82126"/>
                </a:cubicBezTo>
                <a:lnTo>
                  <a:pt x="32090" y="105976"/>
                </a:lnTo>
                <a:lnTo>
                  <a:pt x="0" y="105976"/>
                </a:lnTo>
                <a:lnTo>
                  <a:pt x="0" y="78824"/>
                </a:lnTo>
                <a:lnTo>
                  <a:pt x="0" y="74921"/>
                </a:lnTo>
                <a:lnTo>
                  <a:pt x="0" y="70684"/>
                </a:lnTo>
                <a:lnTo>
                  <a:pt x="0" y="69717"/>
                </a:lnTo>
                <a:lnTo>
                  <a:pt x="0" y="55307"/>
                </a:lnTo>
                <a:lnTo>
                  <a:pt x="0" y="1"/>
                </a:lnTo>
                <a:lnTo>
                  <a:pt x="283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
          <p:cNvSpPr txBox="1"/>
          <p:nvPr/>
        </p:nvSpPr>
        <p:spPr>
          <a:xfrm>
            <a:off x="4661414" y="1205879"/>
            <a:ext cx="3032626" cy="597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Roboto"/>
                <a:ea typeface="Roboto"/>
                <a:cs typeface="Roboto"/>
                <a:sym typeface="Roboto"/>
              </a:rPr>
              <a:t>Longer charging time can create waiting queues in charging stations in peak hours</a:t>
            </a:r>
            <a:endParaRPr b="0" i="0" sz="1200" u="none" cap="none" strike="noStrike">
              <a:solidFill>
                <a:srgbClr val="000000"/>
              </a:solidFill>
              <a:highlight>
                <a:srgbClr val="FFFFFF"/>
              </a:highlight>
              <a:latin typeface="Roboto"/>
              <a:ea typeface="Roboto"/>
              <a:cs typeface="Roboto"/>
              <a:sym typeface="Roboto"/>
            </a:endParaRPr>
          </a:p>
        </p:txBody>
      </p:sp>
      <p:sp>
        <p:nvSpPr>
          <p:cNvPr id="475" name="Google Shape;475;p3"/>
          <p:cNvSpPr txBox="1"/>
          <p:nvPr/>
        </p:nvSpPr>
        <p:spPr>
          <a:xfrm>
            <a:off x="4746478" y="2787429"/>
            <a:ext cx="2947562" cy="597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Current increasing trend of EV use has a serious impact on the stability of power grids </a:t>
            </a:r>
            <a:endParaRPr b="0" i="0" sz="1200" u="none" cap="none" strike="noStrike">
              <a:solidFill>
                <a:srgbClr val="000000"/>
              </a:solidFill>
              <a:latin typeface="Roboto"/>
              <a:ea typeface="Roboto"/>
              <a:cs typeface="Roboto"/>
              <a:sym typeface="Roboto"/>
            </a:endParaRPr>
          </a:p>
        </p:txBody>
      </p:sp>
      <p:sp>
        <p:nvSpPr>
          <p:cNvPr id="476" name="Google Shape;476;p3"/>
          <p:cNvSpPr txBox="1"/>
          <p:nvPr/>
        </p:nvSpPr>
        <p:spPr>
          <a:xfrm>
            <a:off x="4740218" y="3578204"/>
            <a:ext cx="2953822" cy="597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Roboto"/>
                <a:ea typeface="Roboto"/>
                <a:cs typeface="Roboto"/>
                <a:sym typeface="Roboto"/>
              </a:rPr>
              <a:t>Traditional Fixed Price Model can create Market Monopoly </a:t>
            </a:r>
            <a:endParaRPr b="0" i="0" sz="1200" u="none" cap="none" strike="noStrike">
              <a:solidFill>
                <a:srgbClr val="000000"/>
              </a:solidFill>
              <a:highlight>
                <a:srgbClr val="FFFFFF"/>
              </a:highlight>
              <a:latin typeface="Roboto"/>
              <a:ea typeface="Roboto"/>
              <a:cs typeface="Roboto"/>
              <a:sym typeface="Roboto"/>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p:txBody>
      </p:sp>
      <p:sp>
        <p:nvSpPr>
          <p:cNvPr id="477" name="Google Shape;477;p3"/>
          <p:cNvSpPr/>
          <p:nvPr/>
        </p:nvSpPr>
        <p:spPr>
          <a:xfrm>
            <a:off x="4179156" y="2925843"/>
            <a:ext cx="339306" cy="339253"/>
          </a:xfrm>
          <a:custGeom>
            <a:rect b="b" l="l" r="r" t="t"/>
            <a:pathLst>
              <a:path extrusionOk="0" h="19273" w="19276">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nvGrpSpPr>
          <p:cNvPr id="478" name="Google Shape;478;p3"/>
          <p:cNvGrpSpPr/>
          <p:nvPr/>
        </p:nvGrpSpPr>
        <p:grpSpPr>
          <a:xfrm>
            <a:off x="4166365" y="1374150"/>
            <a:ext cx="339253" cy="308765"/>
            <a:chOff x="1492675" y="4420975"/>
            <a:chExt cx="481825" cy="438525"/>
          </a:xfrm>
        </p:grpSpPr>
        <p:sp>
          <p:nvSpPr>
            <p:cNvPr id="479" name="Google Shape;479;p3"/>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0" name="Google Shape;480;p3"/>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1" name="Google Shape;481;p3"/>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2" name="Google Shape;482;p3"/>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3" name="Google Shape;483;p3"/>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pic>
        <p:nvPicPr>
          <p:cNvPr id="484" name="Google Shape;484;p3"/>
          <p:cNvPicPr preferRelativeResize="0"/>
          <p:nvPr/>
        </p:nvPicPr>
        <p:blipFill rotWithShape="1">
          <a:blip r:embed="rId3">
            <a:alphaModFix/>
          </a:blip>
          <a:srcRect b="0" l="0" r="0" t="0"/>
          <a:stretch/>
        </p:blipFill>
        <p:spPr>
          <a:xfrm>
            <a:off x="4134299" y="3596738"/>
            <a:ext cx="446938" cy="456655"/>
          </a:xfrm>
          <a:prstGeom prst="rect">
            <a:avLst/>
          </a:prstGeom>
          <a:noFill/>
          <a:ln>
            <a:noFill/>
          </a:ln>
        </p:spPr>
      </p:pic>
      <p:pic>
        <p:nvPicPr>
          <p:cNvPr id="485" name="Google Shape;485;p3"/>
          <p:cNvPicPr preferRelativeResize="0"/>
          <p:nvPr/>
        </p:nvPicPr>
        <p:blipFill rotWithShape="1">
          <a:blip r:embed="rId4">
            <a:alphaModFix/>
          </a:blip>
          <a:srcRect b="0" l="0" r="0" t="0"/>
          <a:stretch/>
        </p:blipFill>
        <p:spPr>
          <a:xfrm>
            <a:off x="3933102" y="1988573"/>
            <a:ext cx="676715" cy="676715"/>
          </a:xfrm>
          <a:prstGeom prst="rect">
            <a:avLst/>
          </a:prstGeom>
          <a:noFill/>
          <a:ln>
            <a:noFill/>
          </a:ln>
        </p:spPr>
      </p:pic>
      <p:sp>
        <p:nvSpPr>
          <p:cNvPr id="486" name="Google Shape;486;p3"/>
          <p:cNvSpPr/>
          <p:nvPr/>
        </p:nvSpPr>
        <p:spPr>
          <a:xfrm>
            <a:off x="1389174" y="3168491"/>
            <a:ext cx="249168" cy="388993"/>
          </a:xfrm>
          <a:custGeom>
            <a:rect b="b" l="l" r="r" t="t"/>
            <a:pathLst>
              <a:path extrusionOk="0" h="5564" w="3564">
                <a:moveTo>
                  <a:pt x="970" y="0"/>
                </a:moveTo>
                <a:lnTo>
                  <a:pt x="907" y="31"/>
                </a:lnTo>
                <a:lnTo>
                  <a:pt x="876" y="94"/>
                </a:lnTo>
                <a:lnTo>
                  <a:pt x="32" y="2876"/>
                </a:lnTo>
                <a:lnTo>
                  <a:pt x="1" y="2907"/>
                </a:lnTo>
                <a:lnTo>
                  <a:pt x="32" y="2970"/>
                </a:lnTo>
                <a:lnTo>
                  <a:pt x="63" y="3001"/>
                </a:lnTo>
                <a:lnTo>
                  <a:pt x="126" y="3001"/>
                </a:lnTo>
                <a:lnTo>
                  <a:pt x="1782" y="3157"/>
                </a:lnTo>
                <a:lnTo>
                  <a:pt x="1845" y="3157"/>
                </a:lnTo>
                <a:lnTo>
                  <a:pt x="1876" y="3188"/>
                </a:lnTo>
                <a:lnTo>
                  <a:pt x="1876" y="3251"/>
                </a:lnTo>
                <a:lnTo>
                  <a:pt x="1876" y="3282"/>
                </a:lnTo>
                <a:lnTo>
                  <a:pt x="1345" y="5564"/>
                </a:lnTo>
                <a:lnTo>
                  <a:pt x="1376" y="5564"/>
                </a:lnTo>
                <a:lnTo>
                  <a:pt x="3533" y="2438"/>
                </a:lnTo>
                <a:lnTo>
                  <a:pt x="3564" y="2376"/>
                </a:lnTo>
                <a:lnTo>
                  <a:pt x="3564" y="2344"/>
                </a:lnTo>
                <a:lnTo>
                  <a:pt x="3501" y="2282"/>
                </a:lnTo>
                <a:lnTo>
                  <a:pt x="3470" y="2282"/>
                </a:lnTo>
                <a:lnTo>
                  <a:pt x="1345" y="2188"/>
                </a:lnTo>
                <a:lnTo>
                  <a:pt x="2376" y="156"/>
                </a:lnTo>
                <a:lnTo>
                  <a:pt x="2407" y="125"/>
                </a:lnTo>
                <a:lnTo>
                  <a:pt x="2376" y="63"/>
                </a:lnTo>
                <a:lnTo>
                  <a:pt x="2345" y="31"/>
                </a:lnTo>
                <a:lnTo>
                  <a:pt x="22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grpSp>
        <p:nvGrpSpPr>
          <p:cNvPr id="487" name="Google Shape;487;p3"/>
          <p:cNvGrpSpPr/>
          <p:nvPr/>
        </p:nvGrpSpPr>
        <p:grpSpPr>
          <a:xfrm>
            <a:off x="4075025" y="2170167"/>
            <a:ext cx="398946" cy="350031"/>
            <a:chOff x="5801324" y="4211428"/>
            <a:chExt cx="491901" cy="375289"/>
          </a:xfrm>
        </p:grpSpPr>
        <p:sp>
          <p:nvSpPr>
            <p:cNvPr id="488" name="Google Shape;488;p3"/>
            <p:cNvSpPr/>
            <p:nvPr/>
          </p:nvSpPr>
          <p:spPr>
            <a:xfrm>
              <a:off x="5839480" y="4270766"/>
              <a:ext cx="428283" cy="315951"/>
            </a:xfrm>
            <a:custGeom>
              <a:rect b="b" l="l" r="r" t="t"/>
              <a:pathLst>
                <a:path extrusionOk="0" h="4579" w="6207">
                  <a:moveTo>
                    <a:pt x="0" y="0"/>
                  </a:moveTo>
                  <a:lnTo>
                    <a:pt x="0" y="4579"/>
                  </a:lnTo>
                  <a:lnTo>
                    <a:pt x="6207" y="4579"/>
                  </a:lnTo>
                  <a:lnTo>
                    <a:pt x="62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5873358" y="4211428"/>
              <a:ext cx="93357" cy="91218"/>
            </a:xfrm>
            <a:custGeom>
              <a:rect b="b" l="l" r="r" t="t"/>
              <a:pathLst>
                <a:path extrusionOk="0" h="1322" w="1353">
                  <a:moveTo>
                    <a:pt x="1" y="0"/>
                  </a:moveTo>
                  <a:lnTo>
                    <a:pt x="1" y="1321"/>
                  </a:lnTo>
                  <a:lnTo>
                    <a:pt x="1353" y="1321"/>
                  </a:lnTo>
                  <a:lnTo>
                    <a:pt x="13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
            <p:cNvSpPr/>
            <p:nvPr/>
          </p:nvSpPr>
          <p:spPr>
            <a:xfrm>
              <a:off x="6138379" y="4211428"/>
              <a:ext cx="93357" cy="91218"/>
            </a:xfrm>
            <a:custGeom>
              <a:rect b="b" l="l" r="r" t="t"/>
              <a:pathLst>
                <a:path extrusionOk="0" h="1322" w="1353">
                  <a:moveTo>
                    <a:pt x="1" y="0"/>
                  </a:moveTo>
                  <a:lnTo>
                    <a:pt x="1" y="1321"/>
                  </a:lnTo>
                  <a:lnTo>
                    <a:pt x="1353" y="1321"/>
                  </a:lnTo>
                  <a:lnTo>
                    <a:pt x="13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5801324" y="4270766"/>
              <a:ext cx="491901" cy="65757"/>
            </a:xfrm>
            <a:custGeom>
              <a:rect b="b" l="l" r="r" t="t"/>
              <a:pathLst>
                <a:path extrusionOk="0" h="953" w="7129">
                  <a:moveTo>
                    <a:pt x="0" y="0"/>
                  </a:moveTo>
                  <a:lnTo>
                    <a:pt x="0" y="953"/>
                  </a:lnTo>
                  <a:lnTo>
                    <a:pt x="7129" y="953"/>
                  </a:lnTo>
                  <a:lnTo>
                    <a:pt x="71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6011216" y="4364052"/>
              <a:ext cx="84870" cy="184506"/>
            </a:xfrm>
            <a:custGeom>
              <a:rect b="b" l="l" r="r" t="t"/>
              <a:pathLst>
                <a:path extrusionOk="0" h="2674" w="1230">
                  <a:moveTo>
                    <a:pt x="430" y="0"/>
                  </a:moveTo>
                  <a:lnTo>
                    <a:pt x="31" y="1291"/>
                  </a:lnTo>
                  <a:lnTo>
                    <a:pt x="369" y="1291"/>
                  </a:lnTo>
                  <a:lnTo>
                    <a:pt x="0" y="2674"/>
                  </a:lnTo>
                  <a:lnTo>
                    <a:pt x="1229" y="922"/>
                  </a:lnTo>
                  <a:lnTo>
                    <a:pt x="645" y="922"/>
                  </a:lnTo>
                  <a:lnTo>
                    <a:pt x="10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4"/>
          <p:cNvGrpSpPr/>
          <p:nvPr/>
        </p:nvGrpSpPr>
        <p:grpSpPr>
          <a:xfrm flipH="1">
            <a:off x="130738" y="2118392"/>
            <a:ext cx="1504997" cy="1465579"/>
            <a:chOff x="2989138" y="1254675"/>
            <a:chExt cx="3165778" cy="2875045"/>
          </a:xfrm>
        </p:grpSpPr>
        <p:sp>
          <p:nvSpPr>
            <p:cNvPr id="498" name="Google Shape;498;p4"/>
            <p:cNvSpPr/>
            <p:nvPr/>
          </p:nvSpPr>
          <p:spPr>
            <a:xfrm>
              <a:off x="4809582" y="1254675"/>
              <a:ext cx="1345334" cy="2319573"/>
            </a:xfrm>
            <a:custGeom>
              <a:rect b="b" l="l" r="r" t="t"/>
              <a:pathLst>
                <a:path extrusionOk="0" h="32847" w="19051">
                  <a:moveTo>
                    <a:pt x="5654" y="0"/>
                  </a:moveTo>
                  <a:lnTo>
                    <a:pt x="4978" y="31"/>
                  </a:lnTo>
                  <a:lnTo>
                    <a:pt x="4302" y="154"/>
                  </a:lnTo>
                  <a:lnTo>
                    <a:pt x="3964" y="216"/>
                  </a:lnTo>
                  <a:lnTo>
                    <a:pt x="3657" y="308"/>
                  </a:lnTo>
                  <a:lnTo>
                    <a:pt x="3319" y="431"/>
                  </a:lnTo>
                  <a:lnTo>
                    <a:pt x="3011" y="554"/>
                  </a:lnTo>
                  <a:lnTo>
                    <a:pt x="2704" y="707"/>
                  </a:lnTo>
                  <a:lnTo>
                    <a:pt x="2428" y="892"/>
                  </a:lnTo>
                  <a:lnTo>
                    <a:pt x="2120" y="1076"/>
                  </a:lnTo>
                  <a:lnTo>
                    <a:pt x="1844" y="1291"/>
                  </a:lnTo>
                  <a:lnTo>
                    <a:pt x="1598" y="1537"/>
                  </a:lnTo>
                  <a:lnTo>
                    <a:pt x="1322" y="1813"/>
                  </a:lnTo>
                  <a:lnTo>
                    <a:pt x="1106" y="2090"/>
                  </a:lnTo>
                  <a:lnTo>
                    <a:pt x="861" y="2397"/>
                  </a:lnTo>
                  <a:lnTo>
                    <a:pt x="553" y="2889"/>
                  </a:lnTo>
                  <a:lnTo>
                    <a:pt x="338" y="3411"/>
                  </a:lnTo>
                  <a:lnTo>
                    <a:pt x="154" y="3933"/>
                  </a:lnTo>
                  <a:lnTo>
                    <a:pt x="62" y="4456"/>
                  </a:lnTo>
                  <a:lnTo>
                    <a:pt x="0" y="4978"/>
                  </a:lnTo>
                  <a:lnTo>
                    <a:pt x="0" y="5500"/>
                  </a:lnTo>
                  <a:lnTo>
                    <a:pt x="62" y="6023"/>
                  </a:lnTo>
                  <a:lnTo>
                    <a:pt x="185" y="6545"/>
                  </a:lnTo>
                  <a:lnTo>
                    <a:pt x="338" y="7067"/>
                  </a:lnTo>
                  <a:lnTo>
                    <a:pt x="523" y="7559"/>
                  </a:lnTo>
                  <a:lnTo>
                    <a:pt x="768" y="8051"/>
                  </a:lnTo>
                  <a:lnTo>
                    <a:pt x="1045" y="8512"/>
                  </a:lnTo>
                  <a:lnTo>
                    <a:pt x="1352" y="8972"/>
                  </a:lnTo>
                  <a:lnTo>
                    <a:pt x="1690" y="9372"/>
                  </a:lnTo>
                  <a:lnTo>
                    <a:pt x="2090" y="9771"/>
                  </a:lnTo>
                  <a:lnTo>
                    <a:pt x="2489" y="10171"/>
                  </a:lnTo>
                  <a:lnTo>
                    <a:pt x="2889" y="10478"/>
                  </a:lnTo>
                  <a:lnTo>
                    <a:pt x="3319" y="10816"/>
                  </a:lnTo>
                  <a:lnTo>
                    <a:pt x="3749" y="11093"/>
                  </a:lnTo>
                  <a:lnTo>
                    <a:pt x="4179" y="11369"/>
                  </a:lnTo>
                  <a:lnTo>
                    <a:pt x="5101" y="11861"/>
                  </a:lnTo>
                  <a:lnTo>
                    <a:pt x="6023" y="12322"/>
                  </a:lnTo>
                  <a:lnTo>
                    <a:pt x="6975" y="12752"/>
                  </a:lnTo>
                  <a:lnTo>
                    <a:pt x="7928" y="13151"/>
                  </a:lnTo>
                  <a:lnTo>
                    <a:pt x="8880" y="13581"/>
                  </a:lnTo>
                  <a:lnTo>
                    <a:pt x="9833" y="14011"/>
                  </a:lnTo>
                  <a:lnTo>
                    <a:pt x="10509" y="14349"/>
                  </a:lnTo>
                  <a:lnTo>
                    <a:pt x="11215" y="14687"/>
                  </a:lnTo>
                  <a:lnTo>
                    <a:pt x="11891" y="15087"/>
                  </a:lnTo>
                  <a:lnTo>
                    <a:pt x="12567" y="15486"/>
                  </a:lnTo>
                  <a:lnTo>
                    <a:pt x="13243" y="15916"/>
                  </a:lnTo>
                  <a:lnTo>
                    <a:pt x="13888" y="16347"/>
                  </a:lnTo>
                  <a:lnTo>
                    <a:pt x="14503" y="16808"/>
                  </a:lnTo>
                  <a:lnTo>
                    <a:pt x="15117" y="17268"/>
                  </a:lnTo>
                  <a:lnTo>
                    <a:pt x="15486" y="17606"/>
                  </a:lnTo>
                  <a:lnTo>
                    <a:pt x="15824" y="17944"/>
                  </a:lnTo>
                  <a:lnTo>
                    <a:pt x="16131" y="18282"/>
                  </a:lnTo>
                  <a:lnTo>
                    <a:pt x="16439" y="18651"/>
                  </a:lnTo>
                  <a:lnTo>
                    <a:pt x="16746" y="19020"/>
                  </a:lnTo>
                  <a:lnTo>
                    <a:pt x="16992" y="19419"/>
                  </a:lnTo>
                  <a:lnTo>
                    <a:pt x="17237" y="19819"/>
                  </a:lnTo>
                  <a:lnTo>
                    <a:pt x="17453" y="20249"/>
                  </a:lnTo>
                  <a:lnTo>
                    <a:pt x="17668" y="20679"/>
                  </a:lnTo>
                  <a:lnTo>
                    <a:pt x="17852" y="21109"/>
                  </a:lnTo>
                  <a:lnTo>
                    <a:pt x="18006" y="21570"/>
                  </a:lnTo>
                  <a:lnTo>
                    <a:pt x="18159" y="22031"/>
                  </a:lnTo>
                  <a:lnTo>
                    <a:pt x="18282" y="22492"/>
                  </a:lnTo>
                  <a:lnTo>
                    <a:pt x="18374" y="22953"/>
                  </a:lnTo>
                  <a:lnTo>
                    <a:pt x="18466" y="23414"/>
                  </a:lnTo>
                  <a:lnTo>
                    <a:pt x="18528" y="23905"/>
                  </a:lnTo>
                  <a:lnTo>
                    <a:pt x="18620" y="24735"/>
                  </a:lnTo>
                  <a:lnTo>
                    <a:pt x="18620" y="25626"/>
                  </a:lnTo>
                  <a:lnTo>
                    <a:pt x="18589" y="26056"/>
                  </a:lnTo>
                  <a:lnTo>
                    <a:pt x="18528" y="26486"/>
                  </a:lnTo>
                  <a:lnTo>
                    <a:pt x="18466" y="26947"/>
                  </a:lnTo>
                  <a:lnTo>
                    <a:pt x="18405" y="27377"/>
                  </a:lnTo>
                  <a:lnTo>
                    <a:pt x="18282" y="27807"/>
                  </a:lnTo>
                  <a:lnTo>
                    <a:pt x="18159" y="28238"/>
                  </a:lnTo>
                  <a:lnTo>
                    <a:pt x="18006" y="28637"/>
                  </a:lnTo>
                  <a:lnTo>
                    <a:pt x="17852" y="29036"/>
                  </a:lnTo>
                  <a:lnTo>
                    <a:pt x="17637" y="29436"/>
                  </a:lnTo>
                  <a:lnTo>
                    <a:pt x="17422" y="29805"/>
                  </a:lnTo>
                  <a:lnTo>
                    <a:pt x="17176" y="30143"/>
                  </a:lnTo>
                  <a:lnTo>
                    <a:pt x="16899" y="30480"/>
                  </a:lnTo>
                  <a:lnTo>
                    <a:pt x="16561" y="30818"/>
                  </a:lnTo>
                  <a:lnTo>
                    <a:pt x="16162" y="31126"/>
                  </a:lnTo>
                  <a:lnTo>
                    <a:pt x="15763" y="31402"/>
                  </a:lnTo>
                  <a:lnTo>
                    <a:pt x="15332" y="31679"/>
                  </a:lnTo>
                  <a:lnTo>
                    <a:pt x="14902" y="31894"/>
                  </a:lnTo>
                  <a:lnTo>
                    <a:pt x="14441" y="32078"/>
                  </a:lnTo>
                  <a:lnTo>
                    <a:pt x="13981" y="32232"/>
                  </a:lnTo>
                  <a:lnTo>
                    <a:pt x="13520" y="32355"/>
                  </a:lnTo>
                  <a:lnTo>
                    <a:pt x="13182" y="32416"/>
                  </a:lnTo>
                  <a:lnTo>
                    <a:pt x="12567" y="32416"/>
                  </a:lnTo>
                  <a:lnTo>
                    <a:pt x="12260" y="32385"/>
                  </a:lnTo>
                  <a:lnTo>
                    <a:pt x="11953" y="32324"/>
                  </a:lnTo>
                  <a:lnTo>
                    <a:pt x="11645" y="32263"/>
                  </a:lnTo>
                  <a:lnTo>
                    <a:pt x="11062" y="32048"/>
                  </a:lnTo>
                  <a:lnTo>
                    <a:pt x="10509" y="31802"/>
                  </a:lnTo>
                  <a:lnTo>
                    <a:pt x="9925" y="31494"/>
                  </a:lnTo>
                  <a:lnTo>
                    <a:pt x="8849" y="30849"/>
                  </a:lnTo>
                  <a:lnTo>
                    <a:pt x="8757" y="30818"/>
                  </a:lnTo>
                  <a:lnTo>
                    <a:pt x="8696" y="30818"/>
                  </a:lnTo>
                  <a:lnTo>
                    <a:pt x="8634" y="30880"/>
                  </a:lnTo>
                  <a:lnTo>
                    <a:pt x="8573" y="30941"/>
                  </a:lnTo>
                  <a:lnTo>
                    <a:pt x="8542" y="31003"/>
                  </a:lnTo>
                  <a:lnTo>
                    <a:pt x="8542" y="31095"/>
                  </a:lnTo>
                  <a:lnTo>
                    <a:pt x="8573" y="31156"/>
                  </a:lnTo>
                  <a:lnTo>
                    <a:pt x="8634" y="31218"/>
                  </a:lnTo>
                  <a:lnTo>
                    <a:pt x="9433" y="31710"/>
                  </a:lnTo>
                  <a:lnTo>
                    <a:pt x="10263" y="32170"/>
                  </a:lnTo>
                  <a:lnTo>
                    <a:pt x="10662" y="32355"/>
                  </a:lnTo>
                  <a:lnTo>
                    <a:pt x="11092" y="32539"/>
                  </a:lnTo>
                  <a:lnTo>
                    <a:pt x="11553" y="32693"/>
                  </a:lnTo>
                  <a:lnTo>
                    <a:pt x="11983" y="32785"/>
                  </a:lnTo>
                  <a:lnTo>
                    <a:pt x="12414" y="32846"/>
                  </a:lnTo>
                  <a:lnTo>
                    <a:pt x="12813" y="32846"/>
                  </a:lnTo>
                  <a:lnTo>
                    <a:pt x="13212" y="32816"/>
                  </a:lnTo>
                  <a:lnTo>
                    <a:pt x="13612" y="32754"/>
                  </a:lnTo>
                  <a:lnTo>
                    <a:pt x="13981" y="32662"/>
                  </a:lnTo>
                  <a:lnTo>
                    <a:pt x="14380" y="32539"/>
                  </a:lnTo>
                  <a:lnTo>
                    <a:pt x="14749" y="32416"/>
                  </a:lnTo>
                  <a:lnTo>
                    <a:pt x="15117" y="32232"/>
                  </a:lnTo>
                  <a:lnTo>
                    <a:pt x="15732" y="31925"/>
                  </a:lnTo>
                  <a:lnTo>
                    <a:pt x="16285" y="31556"/>
                  </a:lnTo>
                  <a:lnTo>
                    <a:pt x="16777" y="31156"/>
                  </a:lnTo>
                  <a:lnTo>
                    <a:pt x="17237" y="30665"/>
                  </a:lnTo>
                  <a:lnTo>
                    <a:pt x="17668" y="30173"/>
                  </a:lnTo>
                  <a:lnTo>
                    <a:pt x="18006" y="29620"/>
                  </a:lnTo>
                  <a:lnTo>
                    <a:pt x="18313" y="29036"/>
                  </a:lnTo>
                  <a:lnTo>
                    <a:pt x="18559" y="28391"/>
                  </a:lnTo>
                  <a:lnTo>
                    <a:pt x="18774" y="27592"/>
                  </a:lnTo>
                  <a:lnTo>
                    <a:pt x="18927" y="26824"/>
                  </a:lnTo>
                  <a:lnTo>
                    <a:pt x="19020" y="25995"/>
                  </a:lnTo>
                  <a:lnTo>
                    <a:pt x="19050" y="25196"/>
                  </a:lnTo>
                  <a:lnTo>
                    <a:pt x="19020" y="24397"/>
                  </a:lnTo>
                  <a:lnTo>
                    <a:pt x="18958" y="23567"/>
                  </a:lnTo>
                  <a:lnTo>
                    <a:pt x="18804" y="22768"/>
                  </a:lnTo>
                  <a:lnTo>
                    <a:pt x="18589" y="22000"/>
                  </a:lnTo>
                  <a:lnTo>
                    <a:pt x="18344" y="21232"/>
                  </a:lnTo>
                  <a:lnTo>
                    <a:pt x="18036" y="20495"/>
                  </a:lnTo>
                  <a:lnTo>
                    <a:pt x="17668" y="19757"/>
                  </a:lnTo>
                  <a:lnTo>
                    <a:pt x="17268" y="19081"/>
                  </a:lnTo>
                  <a:lnTo>
                    <a:pt x="16777" y="18436"/>
                  </a:lnTo>
                  <a:lnTo>
                    <a:pt x="16254" y="17791"/>
                  </a:lnTo>
                  <a:lnTo>
                    <a:pt x="15701" y="17238"/>
                  </a:lnTo>
                  <a:lnTo>
                    <a:pt x="15087" y="16715"/>
                  </a:lnTo>
                  <a:lnTo>
                    <a:pt x="14503" y="16254"/>
                  </a:lnTo>
                  <a:lnTo>
                    <a:pt x="13888" y="15855"/>
                  </a:lnTo>
                  <a:lnTo>
                    <a:pt x="13274" y="15425"/>
                  </a:lnTo>
                  <a:lnTo>
                    <a:pt x="12629" y="15025"/>
                  </a:lnTo>
                  <a:lnTo>
                    <a:pt x="11983" y="14657"/>
                  </a:lnTo>
                  <a:lnTo>
                    <a:pt x="11338" y="14288"/>
                  </a:lnTo>
                  <a:lnTo>
                    <a:pt x="10693" y="13950"/>
                  </a:lnTo>
                  <a:lnTo>
                    <a:pt x="10048" y="13643"/>
                  </a:lnTo>
                  <a:lnTo>
                    <a:pt x="9187" y="13243"/>
                  </a:lnTo>
                  <a:lnTo>
                    <a:pt x="8327" y="12875"/>
                  </a:lnTo>
                  <a:lnTo>
                    <a:pt x="7467" y="12537"/>
                  </a:lnTo>
                  <a:lnTo>
                    <a:pt x="6606" y="12168"/>
                  </a:lnTo>
                  <a:lnTo>
                    <a:pt x="5531" y="11646"/>
                  </a:lnTo>
                  <a:lnTo>
                    <a:pt x="5009" y="11369"/>
                  </a:lnTo>
                  <a:lnTo>
                    <a:pt x="4486" y="11062"/>
                  </a:lnTo>
                  <a:lnTo>
                    <a:pt x="3964" y="10724"/>
                  </a:lnTo>
                  <a:lnTo>
                    <a:pt x="3472" y="10386"/>
                  </a:lnTo>
                  <a:lnTo>
                    <a:pt x="2981" y="10017"/>
                  </a:lnTo>
                  <a:lnTo>
                    <a:pt x="2520" y="9618"/>
                  </a:lnTo>
                  <a:lnTo>
                    <a:pt x="2090" y="9188"/>
                  </a:lnTo>
                  <a:lnTo>
                    <a:pt x="1690" y="8757"/>
                  </a:lnTo>
                  <a:lnTo>
                    <a:pt x="1352" y="8266"/>
                  </a:lnTo>
                  <a:lnTo>
                    <a:pt x="1045" y="7774"/>
                  </a:lnTo>
                  <a:lnTo>
                    <a:pt x="799" y="7252"/>
                  </a:lnTo>
                  <a:lnTo>
                    <a:pt x="615" y="6668"/>
                  </a:lnTo>
                  <a:lnTo>
                    <a:pt x="492" y="6084"/>
                  </a:lnTo>
                  <a:lnTo>
                    <a:pt x="461" y="5777"/>
                  </a:lnTo>
                  <a:lnTo>
                    <a:pt x="430" y="5470"/>
                  </a:lnTo>
                  <a:lnTo>
                    <a:pt x="430" y="5101"/>
                  </a:lnTo>
                  <a:lnTo>
                    <a:pt x="461" y="4763"/>
                  </a:lnTo>
                  <a:lnTo>
                    <a:pt x="523" y="4394"/>
                  </a:lnTo>
                  <a:lnTo>
                    <a:pt x="584" y="4056"/>
                  </a:lnTo>
                  <a:lnTo>
                    <a:pt x="676" y="3749"/>
                  </a:lnTo>
                  <a:lnTo>
                    <a:pt x="799" y="3411"/>
                  </a:lnTo>
                  <a:lnTo>
                    <a:pt x="953" y="3104"/>
                  </a:lnTo>
                  <a:lnTo>
                    <a:pt x="1137" y="2827"/>
                  </a:lnTo>
                  <a:lnTo>
                    <a:pt x="1322" y="2520"/>
                  </a:lnTo>
                  <a:lnTo>
                    <a:pt x="1537" y="2274"/>
                  </a:lnTo>
                  <a:lnTo>
                    <a:pt x="1752" y="1998"/>
                  </a:lnTo>
                  <a:lnTo>
                    <a:pt x="1997" y="1752"/>
                  </a:lnTo>
                  <a:lnTo>
                    <a:pt x="2274" y="1537"/>
                  </a:lnTo>
                  <a:lnTo>
                    <a:pt x="2551" y="1322"/>
                  </a:lnTo>
                  <a:lnTo>
                    <a:pt x="2858" y="1137"/>
                  </a:lnTo>
                  <a:lnTo>
                    <a:pt x="3165" y="984"/>
                  </a:lnTo>
                  <a:lnTo>
                    <a:pt x="3626" y="769"/>
                  </a:lnTo>
                  <a:lnTo>
                    <a:pt x="4118" y="615"/>
                  </a:lnTo>
                  <a:lnTo>
                    <a:pt x="4609" y="492"/>
                  </a:lnTo>
                  <a:lnTo>
                    <a:pt x="5101" y="431"/>
                  </a:lnTo>
                  <a:lnTo>
                    <a:pt x="5592" y="400"/>
                  </a:lnTo>
                  <a:lnTo>
                    <a:pt x="6084" y="400"/>
                  </a:lnTo>
                  <a:lnTo>
                    <a:pt x="6576" y="431"/>
                  </a:lnTo>
                  <a:lnTo>
                    <a:pt x="7067" y="523"/>
                  </a:lnTo>
                  <a:lnTo>
                    <a:pt x="7559" y="615"/>
                  </a:lnTo>
                  <a:lnTo>
                    <a:pt x="8050" y="738"/>
                  </a:lnTo>
                  <a:lnTo>
                    <a:pt x="8542" y="892"/>
                  </a:lnTo>
                  <a:lnTo>
                    <a:pt x="9003" y="1076"/>
                  </a:lnTo>
                  <a:lnTo>
                    <a:pt x="9464" y="1291"/>
                  </a:lnTo>
                  <a:lnTo>
                    <a:pt x="9925" y="1506"/>
                  </a:lnTo>
                  <a:lnTo>
                    <a:pt x="10816" y="1967"/>
                  </a:lnTo>
                  <a:lnTo>
                    <a:pt x="10877" y="1998"/>
                  </a:lnTo>
                  <a:lnTo>
                    <a:pt x="10969" y="1998"/>
                  </a:lnTo>
                  <a:lnTo>
                    <a:pt x="11031" y="1967"/>
                  </a:lnTo>
                  <a:lnTo>
                    <a:pt x="11092" y="1905"/>
                  </a:lnTo>
                  <a:lnTo>
                    <a:pt x="11123" y="1813"/>
                  </a:lnTo>
                  <a:lnTo>
                    <a:pt x="11123" y="1752"/>
                  </a:lnTo>
                  <a:lnTo>
                    <a:pt x="11092" y="1660"/>
                  </a:lnTo>
                  <a:lnTo>
                    <a:pt x="11031" y="1598"/>
                  </a:lnTo>
                  <a:lnTo>
                    <a:pt x="10416" y="1260"/>
                  </a:lnTo>
                  <a:lnTo>
                    <a:pt x="9771" y="953"/>
                  </a:lnTo>
                  <a:lnTo>
                    <a:pt x="9126" y="707"/>
                  </a:lnTo>
                  <a:lnTo>
                    <a:pt x="8450" y="461"/>
                  </a:lnTo>
                  <a:lnTo>
                    <a:pt x="7774" y="277"/>
                  </a:lnTo>
                  <a:lnTo>
                    <a:pt x="7067" y="123"/>
                  </a:lnTo>
                  <a:lnTo>
                    <a:pt x="6361" y="31"/>
                  </a:lnTo>
                  <a:lnTo>
                    <a:pt x="5654" y="0"/>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5783819" y="1502047"/>
              <a:ext cx="115036" cy="108539"/>
            </a:xfrm>
            <a:custGeom>
              <a:rect b="b" l="l" r="r" t="t"/>
              <a:pathLst>
                <a:path extrusionOk="0" h="1537" w="1629">
                  <a:moveTo>
                    <a:pt x="123" y="0"/>
                  </a:moveTo>
                  <a:lnTo>
                    <a:pt x="62" y="62"/>
                  </a:lnTo>
                  <a:lnTo>
                    <a:pt x="31" y="123"/>
                  </a:lnTo>
                  <a:lnTo>
                    <a:pt x="0" y="185"/>
                  </a:lnTo>
                  <a:lnTo>
                    <a:pt x="0" y="277"/>
                  </a:lnTo>
                  <a:lnTo>
                    <a:pt x="62" y="338"/>
                  </a:lnTo>
                  <a:lnTo>
                    <a:pt x="1260" y="1475"/>
                  </a:lnTo>
                  <a:lnTo>
                    <a:pt x="1321" y="1537"/>
                  </a:lnTo>
                  <a:lnTo>
                    <a:pt x="1414" y="1537"/>
                  </a:lnTo>
                  <a:lnTo>
                    <a:pt x="1475" y="1506"/>
                  </a:lnTo>
                  <a:lnTo>
                    <a:pt x="1567" y="1475"/>
                  </a:lnTo>
                  <a:lnTo>
                    <a:pt x="1598" y="1414"/>
                  </a:lnTo>
                  <a:lnTo>
                    <a:pt x="1629" y="1321"/>
                  </a:lnTo>
                  <a:lnTo>
                    <a:pt x="1598" y="1260"/>
                  </a:lnTo>
                  <a:lnTo>
                    <a:pt x="1567" y="1168"/>
                  </a:lnTo>
                  <a:lnTo>
                    <a:pt x="369" y="62"/>
                  </a:lnTo>
                  <a:lnTo>
                    <a:pt x="277" y="0"/>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5705716" y="1558471"/>
              <a:ext cx="130219" cy="121533"/>
            </a:xfrm>
            <a:custGeom>
              <a:rect b="b" l="l" r="r" t="t"/>
              <a:pathLst>
                <a:path extrusionOk="0" h="1721" w="1844">
                  <a:moveTo>
                    <a:pt x="154" y="0"/>
                  </a:moveTo>
                  <a:lnTo>
                    <a:pt x="92" y="62"/>
                  </a:lnTo>
                  <a:lnTo>
                    <a:pt x="31" y="123"/>
                  </a:lnTo>
                  <a:lnTo>
                    <a:pt x="0" y="184"/>
                  </a:lnTo>
                  <a:lnTo>
                    <a:pt x="31" y="277"/>
                  </a:lnTo>
                  <a:lnTo>
                    <a:pt x="92" y="338"/>
                  </a:lnTo>
                  <a:lnTo>
                    <a:pt x="1475" y="1690"/>
                  </a:lnTo>
                  <a:lnTo>
                    <a:pt x="1567" y="1721"/>
                  </a:lnTo>
                  <a:lnTo>
                    <a:pt x="1721" y="1721"/>
                  </a:lnTo>
                  <a:lnTo>
                    <a:pt x="1782" y="1659"/>
                  </a:lnTo>
                  <a:lnTo>
                    <a:pt x="1813" y="1598"/>
                  </a:lnTo>
                  <a:lnTo>
                    <a:pt x="1844" y="1536"/>
                  </a:lnTo>
                  <a:lnTo>
                    <a:pt x="1844" y="1444"/>
                  </a:lnTo>
                  <a:lnTo>
                    <a:pt x="1782" y="1383"/>
                  </a:lnTo>
                  <a:lnTo>
                    <a:pt x="369" y="31"/>
                  </a:lnTo>
                  <a:lnTo>
                    <a:pt x="307" y="0"/>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5527760" y="1337156"/>
              <a:ext cx="282117" cy="269123"/>
            </a:xfrm>
            <a:custGeom>
              <a:rect b="b" l="l" r="r" t="t"/>
              <a:pathLst>
                <a:path extrusionOk="0" h="3811" w="3995">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05" y="3810"/>
                  </a:lnTo>
                  <a:lnTo>
                    <a:pt x="2459" y="3779"/>
                  </a:lnTo>
                  <a:lnTo>
                    <a:pt x="2612" y="3718"/>
                  </a:lnTo>
                  <a:lnTo>
                    <a:pt x="2827" y="3626"/>
                  </a:lnTo>
                  <a:lnTo>
                    <a:pt x="3073" y="3503"/>
                  </a:lnTo>
                  <a:lnTo>
                    <a:pt x="3319" y="3288"/>
                  </a:lnTo>
                  <a:lnTo>
                    <a:pt x="3565" y="3011"/>
                  </a:lnTo>
                  <a:lnTo>
                    <a:pt x="3780" y="2704"/>
                  </a:lnTo>
                  <a:lnTo>
                    <a:pt x="3903" y="2458"/>
                  </a:lnTo>
                  <a:lnTo>
                    <a:pt x="3995" y="2212"/>
                  </a:lnTo>
                  <a:lnTo>
                    <a:pt x="3995" y="2028"/>
                  </a:lnTo>
                  <a:lnTo>
                    <a:pt x="3995" y="1844"/>
                  </a:lnTo>
                  <a:lnTo>
                    <a:pt x="3964" y="1751"/>
                  </a:lnTo>
                  <a:lnTo>
                    <a:pt x="3903" y="1629"/>
                  </a:lnTo>
                  <a:lnTo>
                    <a:pt x="3380" y="1168"/>
                  </a:lnTo>
                  <a:lnTo>
                    <a:pt x="2797" y="737"/>
                  </a:lnTo>
                  <a:lnTo>
                    <a:pt x="2489" y="522"/>
                  </a:lnTo>
                  <a:lnTo>
                    <a:pt x="2182" y="338"/>
                  </a:lnTo>
                  <a:lnTo>
                    <a:pt x="1844" y="215"/>
                  </a:lnTo>
                  <a:lnTo>
                    <a:pt x="1475" y="92"/>
                  </a:lnTo>
                  <a:lnTo>
                    <a:pt x="1168"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a:off x="5527760" y="1337156"/>
              <a:ext cx="201895" cy="269123"/>
            </a:xfrm>
            <a:custGeom>
              <a:rect b="b" l="l" r="r" t="t"/>
              <a:pathLst>
                <a:path extrusionOk="0" h="3811" w="2859">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97" y="3779"/>
                  </a:lnTo>
                  <a:lnTo>
                    <a:pt x="2581" y="3749"/>
                  </a:lnTo>
                  <a:lnTo>
                    <a:pt x="2858" y="3626"/>
                  </a:lnTo>
                  <a:lnTo>
                    <a:pt x="2643" y="3472"/>
                  </a:lnTo>
                  <a:lnTo>
                    <a:pt x="2428" y="3318"/>
                  </a:lnTo>
                  <a:lnTo>
                    <a:pt x="2028" y="2919"/>
                  </a:lnTo>
                  <a:lnTo>
                    <a:pt x="1660" y="2489"/>
                  </a:lnTo>
                  <a:lnTo>
                    <a:pt x="1322" y="2120"/>
                  </a:lnTo>
                  <a:lnTo>
                    <a:pt x="1107" y="1844"/>
                  </a:lnTo>
                  <a:lnTo>
                    <a:pt x="922" y="1536"/>
                  </a:lnTo>
                  <a:lnTo>
                    <a:pt x="830" y="1383"/>
                  </a:lnTo>
                  <a:lnTo>
                    <a:pt x="769" y="1198"/>
                  </a:lnTo>
                  <a:lnTo>
                    <a:pt x="738" y="1014"/>
                  </a:lnTo>
                  <a:lnTo>
                    <a:pt x="738" y="830"/>
                  </a:lnTo>
                  <a:lnTo>
                    <a:pt x="738" y="676"/>
                  </a:lnTo>
                  <a:lnTo>
                    <a:pt x="769" y="522"/>
                  </a:lnTo>
                  <a:lnTo>
                    <a:pt x="830" y="369"/>
                  </a:lnTo>
                  <a:lnTo>
                    <a:pt x="892" y="246"/>
                  </a:lnTo>
                  <a:lnTo>
                    <a:pt x="1014" y="123"/>
                  </a:lnTo>
                  <a:lnTo>
                    <a:pt x="1137" y="0"/>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2989138" y="3756436"/>
              <a:ext cx="3016073" cy="373284"/>
            </a:xfrm>
            <a:custGeom>
              <a:rect b="b" l="l" r="r" t="t"/>
              <a:pathLst>
                <a:path extrusionOk="0" h="5286" w="42710">
                  <a:moveTo>
                    <a:pt x="23598" y="0"/>
                  </a:moveTo>
                  <a:lnTo>
                    <a:pt x="22031" y="31"/>
                  </a:lnTo>
                  <a:lnTo>
                    <a:pt x="20679" y="62"/>
                  </a:lnTo>
                  <a:lnTo>
                    <a:pt x="19358" y="93"/>
                  </a:lnTo>
                  <a:lnTo>
                    <a:pt x="18098" y="185"/>
                  </a:lnTo>
                  <a:lnTo>
                    <a:pt x="16900" y="277"/>
                  </a:lnTo>
                  <a:lnTo>
                    <a:pt x="15701" y="400"/>
                  </a:lnTo>
                  <a:lnTo>
                    <a:pt x="14564" y="523"/>
                  </a:lnTo>
                  <a:lnTo>
                    <a:pt x="13489" y="676"/>
                  </a:lnTo>
                  <a:lnTo>
                    <a:pt x="12444" y="861"/>
                  </a:lnTo>
                  <a:lnTo>
                    <a:pt x="11430" y="1014"/>
                  </a:lnTo>
                  <a:lnTo>
                    <a:pt x="10447" y="1229"/>
                  </a:lnTo>
                  <a:lnTo>
                    <a:pt x="8634" y="1629"/>
                  </a:lnTo>
                  <a:lnTo>
                    <a:pt x="7006" y="2059"/>
                  </a:lnTo>
                  <a:lnTo>
                    <a:pt x="5531" y="2520"/>
                  </a:lnTo>
                  <a:lnTo>
                    <a:pt x="4241" y="2981"/>
                  </a:lnTo>
                  <a:lnTo>
                    <a:pt x="3134" y="3442"/>
                  </a:lnTo>
                  <a:lnTo>
                    <a:pt x="2182" y="3872"/>
                  </a:lnTo>
                  <a:lnTo>
                    <a:pt x="1383" y="4271"/>
                  </a:lnTo>
                  <a:lnTo>
                    <a:pt x="799" y="4609"/>
                  </a:lnTo>
                  <a:lnTo>
                    <a:pt x="338" y="4916"/>
                  </a:lnTo>
                  <a:lnTo>
                    <a:pt x="93" y="5132"/>
                  </a:lnTo>
                  <a:lnTo>
                    <a:pt x="31" y="5224"/>
                  </a:lnTo>
                  <a:lnTo>
                    <a:pt x="0" y="5285"/>
                  </a:lnTo>
                  <a:lnTo>
                    <a:pt x="42709" y="5285"/>
                  </a:lnTo>
                  <a:lnTo>
                    <a:pt x="42586" y="4855"/>
                  </a:lnTo>
                  <a:lnTo>
                    <a:pt x="42371" y="4425"/>
                  </a:lnTo>
                  <a:lnTo>
                    <a:pt x="42218" y="4179"/>
                  </a:lnTo>
                  <a:lnTo>
                    <a:pt x="42064" y="3964"/>
                  </a:lnTo>
                  <a:lnTo>
                    <a:pt x="41849" y="3749"/>
                  </a:lnTo>
                  <a:lnTo>
                    <a:pt x="41634" y="3503"/>
                  </a:lnTo>
                  <a:lnTo>
                    <a:pt x="41388" y="3288"/>
                  </a:lnTo>
                  <a:lnTo>
                    <a:pt x="41111" y="3042"/>
                  </a:lnTo>
                  <a:lnTo>
                    <a:pt x="40773" y="2827"/>
                  </a:lnTo>
                  <a:lnTo>
                    <a:pt x="40435" y="2581"/>
                  </a:lnTo>
                  <a:lnTo>
                    <a:pt x="40036" y="2366"/>
                  </a:lnTo>
                  <a:lnTo>
                    <a:pt x="39575" y="2151"/>
                  </a:lnTo>
                  <a:lnTo>
                    <a:pt x="39084" y="1936"/>
                  </a:lnTo>
                  <a:lnTo>
                    <a:pt x="38561" y="1752"/>
                  </a:lnTo>
                  <a:lnTo>
                    <a:pt x="37977" y="1537"/>
                  </a:lnTo>
                  <a:lnTo>
                    <a:pt x="37363" y="1352"/>
                  </a:lnTo>
                  <a:lnTo>
                    <a:pt x="36687" y="1168"/>
                  </a:lnTo>
                  <a:lnTo>
                    <a:pt x="35950" y="1014"/>
                  </a:lnTo>
                  <a:lnTo>
                    <a:pt x="35151" y="861"/>
                  </a:lnTo>
                  <a:lnTo>
                    <a:pt x="34290" y="707"/>
                  </a:lnTo>
                  <a:lnTo>
                    <a:pt x="33369" y="553"/>
                  </a:lnTo>
                  <a:lnTo>
                    <a:pt x="32385" y="431"/>
                  </a:lnTo>
                  <a:lnTo>
                    <a:pt x="31341" y="338"/>
                  </a:lnTo>
                  <a:lnTo>
                    <a:pt x="30235" y="246"/>
                  </a:lnTo>
                  <a:lnTo>
                    <a:pt x="29067" y="154"/>
                  </a:lnTo>
                  <a:lnTo>
                    <a:pt x="27807" y="93"/>
                  </a:lnTo>
                  <a:lnTo>
                    <a:pt x="26486" y="62"/>
                  </a:lnTo>
                  <a:lnTo>
                    <a:pt x="25073" y="31"/>
                  </a:lnTo>
                  <a:lnTo>
                    <a:pt x="23598" y="0"/>
                  </a:lnTo>
                  <a:close/>
                </a:path>
              </a:pathLst>
            </a:custGeom>
            <a:solidFill>
              <a:srgbClr val="FD8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a:off x="3384030" y="3576362"/>
              <a:ext cx="288684" cy="455695"/>
            </a:xfrm>
            <a:custGeom>
              <a:rect b="b" l="l" r="r" t="t"/>
              <a:pathLst>
                <a:path extrusionOk="0" h="6453" w="4088">
                  <a:moveTo>
                    <a:pt x="2028" y="0"/>
                  </a:moveTo>
                  <a:lnTo>
                    <a:pt x="1813" y="31"/>
                  </a:lnTo>
                  <a:lnTo>
                    <a:pt x="1629" y="92"/>
                  </a:lnTo>
                  <a:lnTo>
                    <a:pt x="1414" y="154"/>
                  </a:lnTo>
                  <a:lnTo>
                    <a:pt x="1230" y="277"/>
                  </a:lnTo>
                  <a:lnTo>
                    <a:pt x="1045" y="400"/>
                  </a:lnTo>
                  <a:lnTo>
                    <a:pt x="892" y="553"/>
                  </a:lnTo>
                  <a:lnTo>
                    <a:pt x="738" y="738"/>
                  </a:lnTo>
                  <a:lnTo>
                    <a:pt x="584" y="953"/>
                  </a:lnTo>
                  <a:lnTo>
                    <a:pt x="461" y="1198"/>
                  </a:lnTo>
                  <a:lnTo>
                    <a:pt x="338" y="1444"/>
                  </a:lnTo>
                  <a:lnTo>
                    <a:pt x="246" y="1690"/>
                  </a:lnTo>
                  <a:lnTo>
                    <a:pt x="154" y="1967"/>
                  </a:lnTo>
                  <a:lnTo>
                    <a:pt x="93" y="2274"/>
                  </a:lnTo>
                  <a:lnTo>
                    <a:pt x="31" y="2581"/>
                  </a:lnTo>
                  <a:lnTo>
                    <a:pt x="0" y="2919"/>
                  </a:lnTo>
                  <a:lnTo>
                    <a:pt x="0" y="3226"/>
                  </a:lnTo>
                  <a:lnTo>
                    <a:pt x="0" y="3564"/>
                  </a:lnTo>
                  <a:lnTo>
                    <a:pt x="31" y="3872"/>
                  </a:lnTo>
                  <a:lnTo>
                    <a:pt x="93" y="4179"/>
                  </a:lnTo>
                  <a:lnTo>
                    <a:pt x="154" y="4486"/>
                  </a:lnTo>
                  <a:lnTo>
                    <a:pt x="246" y="4763"/>
                  </a:lnTo>
                  <a:lnTo>
                    <a:pt x="338" y="5039"/>
                  </a:lnTo>
                  <a:lnTo>
                    <a:pt x="461" y="5285"/>
                  </a:lnTo>
                  <a:lnTo>
                    <a:pt x="584" y="5500"/>
                  </a:lnTo>
                  <a:lnTo>
                    <a:pt x="738" y="5715"/>
                  </a:lnTo>
                  <a:lnTo>
                    <a:pt x="892" y="5899"/>
                  </a:lnTo>
                  <a:lnTo>
                    <a:pt x="1045" y="6053"/>
                  </a:lnTo>
                  <a:lnTo>
                    <a:pt x="1230" y="6207"/>
                  </a:lnTo>
                  <a:lnTo>
                    <a:pt x="1414" y="6299"/>
                  </a:lnTo>
                  <a:lnTo>
                    <a:pt x="1629" y="6391"/>
                  </a:lnTo>
                  <a:lnTo>
                    <a:pt x="1813" y="6422"/>
                  </a:lnTo>
                  <a:lnTo>
                    <a:pt x="2028" y="6453"/>
                  </a:lnTo>
                  <a:lnTo>
                    <a:pt x="2243" y="6422"/>
                  </a:lnTo>
                  <a:lnTo>
                    <a:pt x="2459" y="6391"/>
                  </a:lnTo>
                  <a:lnTo>
                    <a:pt x="2643" y="6299"/>
                  </a:lnTo>
                  <a:lnTo>
                    <a:pt x="2827" y="6207"/>
                  </a:lnTo>
                  <a:lnTo>
                    <a:pt x="3012" y="6053"/>
                  </a:lnTo>
                  <a:lnTo>
                    <a:pt x="3196" y="5899"/>
                  </a:lnTo>
                  <a:lnTo>
                    <a:pt x="3350" y="5715"/>
                  </a:lnTo>
                  <a:lnTo>
                    <a:pt x="3503" y="5500"/>
                  </a:lnTo>
                  <a:lnTo>
                    <a:pt x="3626" y="5285"/>
                  </a:lnTo>
                  <a:lnTo>
                    <a:pt x="3749" y="5039"/>
                  </a:lnTo>
                  <a:lnTo>
                    <a:pt x="3841" y="4763"/>
                  </a:lnTo>
                  <a:lnTo>
                    <a:pt x="3933" y="4486"/>
                  </a:lnTo>
                  <a:lnTo>
                    <a:pt x="3995" y="4179"/>
                  </a:lnTo>
                  <a:lnTo>
                    <a:pt x="4056" y="3872"/>
                  </a:lnTo>
                  <a:lnTo>
                    <a:pt x="4087" y="3564"/>
                  </a:lnTo>
                  <a:lnTo>
                    <a:pt x="4087" y="3226"/>
                  </a:lnTo>
                  <a:lnTo>
                    <a:pt x="4087" y="2919"/>
                  </a:lnTo>
                  <a:lnTo>
                    <a:pt x="4056" y="2581"/>
                  </a:lnTo>
                  <a:lnTo>
                    <a:pt x="3995" y="2274"/>
                  </a:lnTo>
                  <a:lnTo>
                    <a:pt x="3933" y="1967"/>
                  </a:lnTo>
                  <a:lnTo>
                    <a:pt x="3841" y="1690"/>
                  </a:lnTo>
                  <a:lnTo>
                    <a:pt x="3749" y="1444"/>
                  </a:lnTo>
                  <a:lnTo>
                    <a:pt x="3626" y="1198"/>
                  </a:lnTo>
                  <a:lnTo>
                    <a:pt x="3503" y="953"/>
                  </a:lnTo>
                  <a:lnTo>
                    <a:pt x="3350" y="738"/>
                  </a:lnTo>
                  <a:lnTo>
                    <a:pt x="3196" y="553"/>
                  </a:lnTo>
                  <a:lnTo>
                    <a:pt x="3012" y="400"/>
                  </a:lnTo>
                  <a:lnTo>
                    <a:pt x="2827" y="277"/>
                  </a:lnTo>
                  <a:lnTo>
                    <a:pt x="2643" y="154"/>
                  </a:lnTo>
                  <a:lnTo>
                    <a:pt x="2459" y="92"/>
                  </a:lnTo>
                  <a:lnTo>
                    <a:pt x="2243" y="31"/>
                  </a:lnTo>
                  <a:lnTo>
                    <a:pt x="2028" y="0"/>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a:off x="3470818" y="3673955"/>
              <a:ext cx="138905" cy="262626"/>
            </a:xfrm>
            <a:custGeom>
              <a:rect b="b" l="l" r="r" t="t"/>
              <a:pathLst>
                <a:path extrusionOk="0" h="3719" w="1967">
                  <a:moveTo>
                    <a:pt x="892" y="1"/>
                  </a:moveTo>
                  <a:lnTo>
                    <a:pt x="769" y="31"/>
                  </a:lnTo>
                  <a:lnTo>
                    <a:pt x="584" y="124"/>
                  </a:lnTo>
                  <a:lnTo>
                    <a:pt x="431" y="308"/>
                  </a:lnTo>
                  <a:lnTo>
                    <a:pt x="277" y="523"/>
                  </a:lnTo>
                  <a:lnTo>
                    <a:pt x="154" y="800"/>
                  </a:lnTo>
                  <a:lnTo>
                    <a:pt x="62" y="1138"/>
                  </a:lnTo>
                  <a:lnTo>
                    <a:pt x="1" y="1476"/>
                  </a:lnTo>
                  <a:lnTo>
                    <a:pt x="1" y="1844"/>
                  </a:lnTo>
                  <a:lnTo>
                    <a:pt x="1" y="2213"/>
                  </a:lnTo>
                  <a:lnTo>
                    <a:pt x="62" y="2582"/>
                  </a:lnTo>
                  <a:lnTo>
                    <a:pt x="154" y="2889"/>
                  </a:lnTo>
                  <a:lnTo>
                    <a:pt x="277" y="3166"/>
                  </a:lnTo>
                  <a:lnTo>
                    <a:pt x="431" y="3411"/>
                  </a:lnTo>
                  <a:lnTo>
                    <a:pt x="584" y="3565"/>
                  </a:lnTo>
                  <a:lnTo>
                    <a:pt x="769" y="3688"/>
                  </a:lnTo>
                  <a:lnTo>
                    <a:pt x="892" y="3719"/>
                  </a:lnTo>
                  <a:lnTo>
                    <a:pt x="1076" y="3719"/>
                  </a:lnTo>
                  <a:lnTo>
                    <a:pt x="1168" y="3688"/>
                  </a:lnTo>
                  <a:lnTo>
                    <a:pt x="1352" y="3565"/>
                  </a:lnTo>
                  <a:lnTo>
                    <a:pt x="1537" y="3411"/>
                  </a:lnTo>
                  <a:lnTo>
                    <a:pt x="1690" y="3166"/>
                  </a:lnTo>
                  <a:lnTo>
                    <a:pt x="1783" y="2889"/>
                  </a:lnTo>
                  <a:lnTo>
                    <a:pt x="1875" y="2582"/>
                  </a:lnTo>
                  <a:lnTo>
                    <a:pt x="1936" y="2213"/>
                  </a:lnTo>
                  <a:lnTo>
                    <a:pt x="1967" y="1844"/>
                  </a:lnTo>
                  <a:lnTo>
                    <a:pt x="1936" y="1476"/>
                  </a:lnTo>
                  <a:lnTo>
                    <a:pt x="1875" y="1138"/>
                  </a:lnTo>
                  <a:lnTo>
                    <a:pt x="1783" y="800"/>
                  </a:lnTo>
                  <a:lnTo>
                    <a:pt x="1690" y="523"/>
                  </a:lnTo>
                  <a:lnTo>
                    <a:pt x="1537" y="308"/>
                  </a:lnTo>
                  <a:lnTo>
                    <a:pt x="1352" y="124"/>
                  </a:lnTo>
                  <a:lnTo>
                    <a:pt x="1168" y="31"/>
                  </a:lnTo>
                  <a:lnTo>
                    <a:pt x="1076" y="1"/>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a:off x="3512059" y="3576362"/>
              <a:ext cx="97664" cy="453506"/>
            </a:xfrm>
            <a:custGeom>
              <a:rect b="b" l="l" r="r" t="t"/>
              <a:pathLst>
                <a:path extrusionOk="0" h="6422" w="1383">
                  <a:moveTo>
                    <a:pt x="215" y="0"/>
                  </a:moveTo>
                  <a:lnTo>
                    <a:pt x="0" y="6422"/>
                  </a:lnTo>
                  <a:lnTo>
                    <a:pt x="1383" y="6422"/>
                  </a:lnTo>
                  <a:lnTo>
                    <a:pt x="1260" y="0"/>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a:off x="4607758" y="3598041"/>
              <a:ext cx="325547" cy="366787"/>
            </a:xfrm>
            <a:custGeom>
              <a:rect b="b" l="l" r="r" t="t"/>
              <a:pathLst>
                <a:path extrusionOk="0" h="5194" w="4610">
                  <a:moveTo>
                    <a:pt x="2428" y="0"/>
                  </a:moveTo>
                  <a:lnTo>
                    <a:pt x="2213" y="31"/>
                  </a:lnTo>
                  <a:lnTo>
                    <a:pt x="1967" y="62"/>
                  </a:lnTo>
                  <a:lnTo>
                    <a:pt x="1691" y="123"/>
                  </a:lnTo>
                  <a:lnTo>
                    <a:pt x="1476" y="215"/>
                  </a:lnTo>
                  <a:lnTo>
                    <a:pt x="1261" y="338"/>
                  </a:lnTo>
                  <a:lnTo>
                    <a:pt x="1076" y="461"/>
                  </a:lnTo>
                  <a:lnTo>
                    <a:pt x="923" y="615"/>
                  </a:lnTo>
                  <a:lnTo>
                    <a:pt x="769" y="769"/>
                  </a:lnTo>
                  <a:lnTo>
                    <a:pt x="615" y="953"/>
                  </a:lnTo>
                  <a:lnTo>
                    <a:pt x="492" y="1137"/>
                  </a:lnTo>
                  <a:lnTo>
                    <a:pt x="308" y="1537"/>
                  </a:lnTo>
                  <a:lnTo>
                    <a:pt x="154" y="1967"/>
                  </a:lnTo>
                  <a:lnTo>
                    <a:pt x="62" y="2397"/>
                  </a:lnTo>
                  <a:lnTo>
                    <a:pt x="1" y="2858"/>
                  </a:lnTo>
                  <a:lnTo>
                    <a:pt x="1" y="3319"/>
                  </a:lnTo>
                  <a:lnTo>
                    <a:pt x="1" y="3718"/>
                  </a:lnTo>
                  <a:lnTo>
                    <a:pt x="32" y="4486"/>
                  </a:lnTo>
                  <a:lnTo>
                    <a:pt x="124" y="5009"/>
                  </a:lnTo>
                  <a:lnTo>
                    <a:pt x="154" y="5193"/>
                  </a:lnTo>
                  <a:lnTo>
                    <a:pt x="3381" y="3780"/>
                  </a:lnTo>
                  <a:lnTo>
                    <a:pt x="4610" y="4118"/>
                  </a:lnTo>
                  <a:lnTo>
                    <a:pt x="4610" y="3626"/>
                  </a:lnTo>
                  <a:lnTo>
                    <a:pt x="4610" y="2981"/>
                  </a:lnTo>
                  <a:lnTo>
                    <a:pt x="4579" y="2612"/>
                  </a:lnTo>
                  <a:lnTo>
                    <a:pt x="4517" y="2243"/>
                  </a:lnTo>
                  <a:lnTo>
                    <a:pt x="4425" y="1875"/>
                  </a:lnTo>
                  <a:lnTo>
                    <a:pt x="4333" y="1506"/>
                  </a:lnTo>
                  <a:lnTo>
                    <a:pt x="4210" y="1137"/>
                  </a:lnTo>
                  <a:lnTo>
                    <a:pt x="4026" y="830"/>
                  </a:lnTo>
                  <a:lnTo>
                    <a:pt x="3811" y="553"/>
                  </a:lnTo>
                  <a:lnTo>
                    <a:pt x="3688" y="431"/>
                  </a:lnTo>
                  <a:lnTo>
                    <a:pt x="3534" y="308"/>
                  </a:lnTo>
                  <a:lnTo>
                    <a:pt x="3381" y="215"/>
                  </a:lnTo>
                  <a:lnTo>
                    <a:pt x="3227" y="123"/>
                  </a:lnTo>
                  <a:lnTo>
                    <a:pt x="3043" y="62"/>
                  </a:lnTo>
                  <a:lnTo>
                    <a:pt x="2858" y="31"/>
                  </a:lnTo>
                  <a:lnTo>
                    <a:pt x="2674" y="0"/>
                  </a:lnTo>
                  <a:close/>
                </a:path>
              </a:pathLst>
            </a:custGeom>
            <a:solidFill>
              <a:srgbClr val="4D4D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5280388" y="3496070"/>
              <a:ext cx="334233" cy="308175"/>
            </a:xfrm>
            <a:custGeom>
              <a:rect b="b" l="l" r="r" t="t"/>
              <a:pathLst>
                <a:path extrusionOk="0" h="4364" w="4733">
                  <a:moveTo>
                    <a:pt x="2428" y="0"/>
                  </a:moveTo>
                  <a:lnTo>
                    <a:pt x="2182" y="31"/>
                  </a:lnTo>
                  <a:lnTo>
                    <a:pt x="1937" y="62"/>
                  </a:lnTo>
                  <a:lnTo>
                    <a:pt x="1721" y="123"/>
                  </a:lnTo>
                  <a:lnTo>
                    <a:pt x="1506" y="215"/>
                  </a:lnTo>
                  <a:lnTo>
                    <a:pt x="1322" y="308"/>
                  </a:lnTo>
                  <a:lnTo>
                    <a:pt x="1168" y="400"/>
                  </a:lnTo>
                  <a:lnTo>
                    <a:pt x="1015" y="553"/>
                  </a:lnTo>
                  <a:lnTo>
                    <a:pt x="861" y="707"/>
                  </a:lnTo>
                  <a:lnTo>
                    <a:pt x="615" y="1014"/>
                  </a:lnTo>
                  <a:lnTo>
                    <a:pt x="431" y="1383"/>
                  </a:lnTo>
                  <a:lnTo>
                    <a:pt x="277" y="1782"/>
                  </a:lnTo>
                  <a:lnTo>
                    <a:pt x="154" y="2182"/>
                  </a:lnTo>
                  <a:lnTo>
                    <a:pt x="93" y="2581"/>
                  </a:lnTo>
                  <a:lnTo>
                    <a:pt x="32" y="2981"/>
                  </a:lnTo>
                  <a:lnTo>
                    <a:pt x="1" y="3687"/>
                  </a:lnTo>
                  <a:lnTo>
                    <a:pt x="32" y="4179"/>
                  </a:lnTo>
                  <a:lnTo>
                    <a:pt x="32" y="4363"/>
                  </a:lnTo>
                  <a:lnTo>
                    <a:pt x="3657" y="2981"/>
                  </a:lnTo>
                  <a:lnTo>
                    <a:pt x="4733" y="3196"/>
                  </a:lnTo>
                  <a:lnTo>
                    <a:pt x="4733" y="3042"/>
                  </a:lnTo>
                  <a:lnTo>
                    <a:pt x="4733" y="2704"/>
                  </a:lnTo>
                  <a:lnTo>
                    <a:pt x="4702" y="2182"/>
                  </a:lnTo>
                  <a:lnTo>
                    <a:pt x="4640" y="1905"/>
                  </a:lnTo>
                  <a:lnTo>
                    <a:pt x="4579" y="1598"/>
                  </a:lnTo>
                  <a:lnTo>
                    <a:pt x="4456" y="1291"/>
                  </a:lnTo>
                  <a:lnTo>
                    <a:pt x="4333" y="1014"/>
                  </a:lnTo>
                  <a:lnTo>
                    <a:pt x="4149" y="738"/>
                  </a:lnTo>
                  <a:lnTo>
                    <a:pt x="3903" y="523"/>
                  </a:lnTo>
                  <a:lnTo>
                    <a:pt x="3626" y="308"/>
                  </a:lnTo>
                  <a:lnTo>
                    <a:pt x="3288" y="154"/>
                  </a:lnTo>
                  <a:lnTo>
                    <a:pt x="3104" y="92"/>
                  </a:lnTo>
                  <a:lnTo>
                    <a:pt x="2889" y="62"/>
                  </a:lnTo>
                  <a:lnTo>
                    <a:pt x="2674" y="31"/>
                  </a:lnTo>
                  <a:lnTo>
                    <a:pt x="2428" y="0"/>
                  </a:lnTo>
                  <a:close/>
                </a:path>
              </a:pathLst>
            </a:custGeom>
            <a:solidFill>
              <a:srgbClr val="4D4D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a:off x="3527242" y="2400300"/>
              <a:ext cx="1115333" cy="1306283"/>
            </a:xfrm>
            <a:custGeom>
              <a:rect b="b" l="l" r="r" t="t"/>
              <a:pathLst>
                <a:path extrusionOk="0" h="18498" w="15794">
                  <a:moveTo>
                    <a:pt x="15793" y="1"/>
                  </a:moveTo>
                  <a:lnTo>
                    <a:pt x="12321" y="216"/>
                  </a:lnTo>
                  <a:lnTo>
                    <a:pt x="1322" y="14319"/>
                  </a:lnTo>
                  <a:lnTo>
                    <a:pt x="0" y="18498"/>
                  </a:lnTo>
                  <a:lnTo>
                    <a:pt x="15793" y="1"/>
                  </a:lnTo>
                  <a:close/>
                </a:path>
              </a:pathLst>
            </a:custGeom>
            <a:solidFill>
              <a:srgbClr val="78AC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
            <p:cNvSpPr/>
            <p:nvPr/>
          </p:nvSpPr>
          <p:spPr>
            <a:xfrm>
              <a:off x="5124182" y="2673731"/>
              <a:ext cx="288684" cy="585913"/>
            </a:xfrm>
            <a:custGeom>
              <a:rect b="b" l="l" r="r" t="t"/>
              <a:pathLst>
                <a:path extrusionOk="0" h="8297" w="4088">
                  <a:moveTo>
                    <a:pt x="2889" y="0"/>
                  </a:moveTo>
                  <a:lnTo>
                    <a:pt x="1" y="8296"/>
                  </a:lnTo>
                  <a:lnTo>
                    <a:pt x="4087" y="7528"/>
                  </a:lnTo>
                  <a:lnTo>
                    <a:pt x="3718" y="3933"/>
                  </a:lnTo>
                  <a:lnTo>
                    <a:pt x="2889" y="0"/>
                  </a:lnTo>
                  <a:close/>
                </a:path>
              </a:pathLst>
            </a:custGeom>
            <a:solidFill>
              <a:srgbClr val="7B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
            <p:cNvSpPr/>
            <p:nvPr/>
          </p:nvSpPr>
          <p:spPr>
            <a:xfrm>
              <a:off x="3939506" y="2374313"/>
              <a:ext cx="117225" cy="271242"/>
            </a:xfrm>
            <a:custGeom>
              <a:rect b="b" l="l" r="r" t="t"/>
              <a:pathLst>
                <a:path extrusionOk="0" h="3841" w="1660">
                  <a:moveTo>
                    <a:pt x="1659" y="0"/>
                  </a:moveTo>
                  <a:lnTo>
                    <a:pt x="984" y="246"/>
                  </a:lnTo>
                  <a:lnTo>
                    <a:pt x="0" y="3841"/>
                  </a:lnTo>
                  <a:lnTo>
                    <a:pt x="1659" y="0"/>
                  </a:lnTo>
                  <a:close/>
                </a:path>
              </a:pathLst>
            </a:custGeom>
            <a:solidFill>
              <a:srgbClr val="76D6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
            <p:cNvSpPr/>
            <p:nvPr/>
          </p:nvSpPr>
          <p:spPr>
            <a:xfrm>
              <a:off x="4089215" y="2285335"/>
              <a:ext cx="1176064" cy="1065406"/>
            </a:xfrm>
            <a:custGeom>
              <a:rect b="b" l="l" r="r" t="t"/>
              <a:pathLst>
                <a:path extrusionOk="0" h="15087" w="16654">
                  <a:moveTo>
                    <a:pt x="6514" y="0"/>
                  </a:moveTo>
                  <a:lnTo>
                    <a:pt x="0" y="13735"/>
                  </a:lnTo>
                  <a:lnTo>
                    <a:pt x="4333" y="14472"/>
                  </a:lnTo>
                  <a:lnTo>
                    <a:pt x="8542" y="4947"/>
                  </a:lnTo>
                  <a:lnTo>
                    <a:pt x="8696" y="8173"/>
                  </a:lnTo>
                  <a:lnTo>
                    <a:pt x="5316" y="14626"/>
                  </a:lnTo>
                  <a:lnTo>
                    <a:pt x="7928" y="15087"/>
                  </a:lnTo>
                  <a:lnTo>
                    <a:pt x="12321" y="14257"/>
                  </a:lnTo>
                  <a:lnTo>
                    <a:pt x="16654" y="2274"/>
                  </a:lnTo>
                  <a:lnTo>
                    <a:pt x="16254" y="1106"/>
                  </a:lnTo>
                  <a:lnTo>
                    <a:pt x="14288" y="523"/>
                  </a:lnTo>
                  <a:lnTo>
                    <a:pt x="9771" y="14411"/>
                  </a:lnTo>
                  <a:lnTo>
                    <a:pt x="8757" y="13643"/>
                  </a:lnTo>
                  <a:lnTo>
                    <a:pt x="13274" y="215"/>
                  </a:lnTo>
                  <a:lnTo>
                    <a:pt x="12844" y="62"/>
                  </a:lnTo>
                  <a:lnTo>
                    <a:pt x="7190" y="62"/>
                  </a:lnTo>
                  <a:lnTo>
                    <a:pt x="6514" y="0"/>
                  </a:lnTo>
                  <a:close/>
                </a:path>
              </a:pathLst>
            </a:custGeom>
            <a:solidFill>
              <a:srgbClr val="7B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p:cNvSpPr/>
            <p:nvPr/>
          </p:nvSpPr>
          <p:spPr>
            <a:xfrm>
              <a:off x="3791916" y="2272271"/>
              <a:ext cx="568612" cy="959127"/>
            </a:xfrm>
            <a:custGeom>
              <a:rect b="b" l="l" r="r" t="t"/>
              <a:pathLst>
                <a:path extrusionOk="0" h="13582" w="8052">
                  <a:moveTo>
                    <a:pt x="7775" y="1"/>
                  </a:moveTo>
                  <a:lnTo>
                    <a:pt x="5224" y="923"/>
                  </a:lnTo>
                  <a:lnTo>
                    <a:pt x="769" y="10294"/>
                  </a:lnTo>
                  <a:lnTo>
                    <a:pt x="1" y="13213"/>
                  </a:lnTo>
                  <a:lnTo>
                    <a:pt x="2275" y="13582"/>
                  </a:lnTo>
                  <a:lnTo>
                    <a:pt x="8051" y="1"/>
                  </a:lnTo>
                  <a:close/>
                </a:path>
              </a:pathLst>
            </a:custGeom>
            <a:solidFill>
              <a:srgbClr val="7B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
            <p:cNvSpPr/>
            <p:nvPr/>
          </p:nvSpPr>
          <p:spPr>
            <a:xfrm>
              <a:off x="3846220" y="2337380"/>
              <a:ext cx="314672" cy="661898"/>
            </a:xfrm>
            <a:custGeom>
              <a:rect b="b" l="l" r="r" t="t"/>
              <a:pathLst>
                <a:path extrusionOk="0" h="9373" w="4456">
                  <a:moveTo>
                    <a:pt x="4455" y="1"/>
                  </a:moveTo>
                  <a:lnTo>
                    <a:pt x="2980" y="523"/>
                  </a:lnTo>
                  <a:lnTo>
                    <a:pt x="1321" y="4364"/>
                  </a:lnTo>
                  <a:lnTo>
                    <a:pt x="0" y="9372"/>
                  </a:lnTo>
                  <a:lnTo>
                    <a:pt x="4455" y="1"/>
                  </a:lnTo>
                  <a:close/>
                </a:path>
              </a:pathLst>
            </a:custGeom>
            <a:solidFill>
              <a:srgbClr val="C4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
            <p:cNvSpPr/>
            <p:nvPr/>
          </p:nvSpPr>
          <p:spPr>
            <a:xfrm>
              <a:off x="4395129" y="2634679"/>
              <a:ext cx="308175" cy="683507"/>
            </a:xfrm>
            <a:custGeom>
              <a:rect b="b" l="l" r="r" t="t"/>
              <a:pathLst>
                <a:path extrusionOk="0" h="9679" w="4364">
                  <a:moveTo>
                    <a:pt x="4210" y="0"/>
                  </a:moveTo>
                  <a:lnTo>
                    <a:pt x="1" y="9525"/>
                  </a:lnTo>
                  <a:lnTo>
                    <a:pt x="984" y="9679"/>
                  </a:lnTo>
                  <a:lnTo>
                    <a:pt x="4364" y="3226"/>
                  </a:lnTo>
                  <a:lnTo>
                    <a:pt x="4210" y="0"/>
                  </a:lnTo>
                  <a:close/>
                </a:path>
              </a:pathLst>
            </a:custGeom>
            <a:solidFill>
              <a:srgbClr val="C4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3952499" y="2272271"/>
              <a:ext cx="596788" cy="982996"/>
            </a:xfrm>
            <a:custGeom>
              <a:rect b="b" l="l" r="r" t="t"/>
              <a:pathLst>
                <a:path extrusionOk="0" h="13920" w="8451">
                  <a:moveTo>
                    <a:pt x="5777" y="1"/>
                  </a:moveTo>
                  <a:lnTo>
                    <a:pt x="1" y="13582"/>
                  </a:lnTo>
                  <a:lnTo>
                    <a:pt x="1936" y="13920"/>
                  </a:lnTo>
                  <a:lnTo>
                    <a:pt x="8450" y="185"/>
                  </a:lnTo>
                  <a:lnTo>
                    <a:pt x="5777" y="1"/>
                  </a:lnTo>
                  <a:close/>
                </a:path>
              </a:pathLst>
            </a:custGeom>
            <a:solidFill>
              <a:srgbClr val="C4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4707611" y="2300518"/>
              <a:ext cx="390585" cy="1002486"/>
            </a:xfrm>
            <a:custGeom>
              <a:rect b="b" l="l" r="r" t="t"/>
              <a:pathLst>
                <a:path extrusionOk="0" h="14196" w="5531">
                  <a:moveTo>
                    <a:pt x="4517" y="0"/>
                  </a:moveTo>
                  <a:lnTo>
                    <a:pt x="0" y="13428"/>
                  </a:lnTo>
                  <a:lnTo>
                    <a:pt x="1014" y="14196"/>
                  </a:lnTo>
                  <a:lnTo>
                    <a:pt x="5531" y="308"/>
                  </a:lnTo>
                  <a:lnTo>
                    <a:pt x="4517" y="0"/>
                  </a:lnTo>
                  <a:close/>
                </a:path>
              </a:pathLst>
            </a:custGeom>
            <a:solidFill>
              <a:srgbClr val="C4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a:off x="4959291" y="2445848"/>
              <a:ext cx="368906" cy="846351"/>
            </a:xfrm>
            <a:custGeom>
              <a:rect b="b" l="l" r="r" t="t"/>
              <a:pathLst>
                <a:path extrusionOk="0" h="11985" w="5224">
                  <a:moveTo>
                    <a:pt x="4333" y="1"/>
                  </a:moveTo>
                  <a:lnTo>
                    <a:pt x="0" y="11984"/>
                  </a:lnTo>
                  <a:lnTo>
                    <a:pt x="2336" y="11523"/>
                  </a:lnTo>
                  <a:lnTo>
                    <a:pt x="5224" y="3227"/>
                  </a:lnTo>
                  <a:lnTo>
                    <a:pt x="4886" y="1752"/>
                  </a:lnTo>
                  <a:lnTo>
                    <a:pt x="4333" y="1"/>
                  </a:lnTo>
                  <a:close/>
                </a:path>
              </a:pathLst>
            </a:custGeom>
            <a:solidFill>
              <a:srgbClr val="C4FD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a:off x="4705421" y="2226723"/>
              <a:ext cx="768177" cy="1058909"/>
            </a:xfrm>
            <a:custGeom>
              <a:rect b="b" l="l" r="r" t="t"/>
              <a:pathLst>
                <a:path extrusionOk="0" h="14995" w="10878">
                  <a:moveTo>
                    <a:pt x="1076" y="1"/>
                  </a:moveTo>
                  <a:lnTo>
                    <a:pt x="799" y="216"/>
                  </a:lnTo>
                  <a:lnTo>
                    <a:pt x="615" y="431"/>
                  </a:lnTo>
                  <a:lnTo>
                    <a:pt x="431" y="646"/>
                  </a:lnTo>
                  <a:lnTo>
                    <a:pt x="308" y="892"/>
                  </a:lnTo>
                  <a:lnTo>
                    <a:pt x="185" y="1138"/>
                  </a:lnTo>
                  <a:lnTo>
                    <a:pt x="123" y="1353"/>
                  </a:lnTo>
                  <a:lnTo>
                    <a:pt x="62" y="1598"/>
                  </a:lnTo>
                  <a:lnTo>
                    <a:pt x="31" y="1813"/>
                  </a:lnTo>
                  <a:lnTo>
                    <a:pt x="0" y="2213"/>
                  </a:lnTo>
                  <a:lnTo>
                    <a:pt x="31" y="2520"/>
                  </a:lnTo>
                  <a:lnTo>
                    <a:pt x="93" y="2827"/>
                  </a:lnTo>
                  <a:lnTo>
                    <a:pt x="123" y="2643"/>
                  </a:lnTo>
                  <a:lnTo>
                    <a:pt x="185" y="2489"/>
                  </a:lnTo>
                  <a:lnTo>
                    <a:pt x="246" y="2336"/>
                  </a:lnTo>
                  <a:lnTo>
                    <a:pt x="369" y="2182"/>
                  </a:lnTo>
                  <a:lnTo>
                    <a:pt x="492" y="2059"/>
                  </a:lnTo>
                  <a:lnTo>
                    <a:pt x="615" y="1936"/>
                  </a:lnTo>
                  <a:lnTo>
                    <a:pt x="799" y="1813"/>
                  </a:lnTo>
                  <a:lnTo>
                    <a:pt x="984" y="1721"/>
                  </a:lnTo>
                  <a:lnTo>
                    <a:pt x="1414" y="1568"/>
                  </a:lnTo>
                  <a:lnTo>
                    <a:pt x="1875" y="1445"/>
                  </a:lnTo>
                  <a:lnTo>
                    <a:pt x="2397" y="1383"/>
                  </a:lnTo>
                  <a:lnTo>
                    <a:pt x="2981" y="1322"/>
                  </a:lnTo>
                  <a:lnTo>
                    <a:pt x="3534" y="1353"/>
                  </a:lnTo>
                  <a:lnTo>
                    <a:pt x="4148" y="1383"/>
                  </a:lnTo>
                  <a:lnTo>
                    <a:pt x="4732" y="1445"/>
                  </a:lnTo>
                  <a:lnTo>
                    <a:pt x="5285" y="1568"/>
                  </a:lnTo>
                  <a:lnTo>
                    <a:pt x="5838" y="1721"/>
                  </a:lnTo>
                  <a:lnTo>
                    <a:pt x="6361" y="1906"/>
                  </a:lnTo>
                  <a:lnTo>
                    <a:pt x="6822" y="2121"/>
                  </a:lnTo>
                  <a:lnTo>
                    <a:pt x="7221" y="2367"/>
                  </a:lnTo>
                  <a:lnTo>
                    <a:pt x="7313" y="2489"/>
                  </a:lnTo>
                  <a:lnTo>
                    <a:pt x="7405" y="2643"/>
                  </a:lnTo>
                  <a:lnTo>
                    <a:pt x="7498" y="2858"/>
                  </a:lnTo>
                  <a:lnTo>
                    <a:pt x="7620" y="3135"/>
                  </a:lnTo>
                  <a:lnTo>
                    <a:pt x="7805" y="3811"/>
                  </a:lnTo>
                  <a:lnTo>
                    <a:pt x="7989" y="4671"/>
                  </a:lnTo>
                  <a:lnTo>
                    <a:pt x="8174" y="5623"/>
                  </a:lnTo>
                  <a:lnTo>
                    <a:pt x="8327" y="6668"/>
                  </a:lnTo>
                  <a:lnTo>
                    <a:pt x="8634" y="8942"/>
                  </a:lnTo>
                  <a:lnTo>
                    <a:pt x="8911" y="11154"/>
                  </a:lnTo>
                  <a:lnTo>
                    <a:pt x="9126" y="13059"/>
                  </a:lnTo>
                  <a:lnTo>
                    <a:pt x="9310" y="14933"/>
                  </a:lnTo>
                  <a:lnTo>
                    <a:pt x="9679" y="14964"/>
                  </a:lnTo>
                  <a:lnTo>
                    <a:pt x="10017" y="14995"/>
                  </a:lnTo>
                  <a:lnTo>
                    <a:pt x="10263" y="14995"/>
                  </a:lnTo>
                  <a:lnTo>
                    <a:pt x="10509" y="14964"/>
                  </a:lnTo>
                  <a:lnTo>
                    <a:pt x="10785" y="14903"/>
                  </a:lnTo>
                  <a:lnTo>
                    <a:pt x="10877" y="14872"/>
                  </a:lnTo>
                  <a:lnTo>
                    <a:pt x="10693" y="13551"/>
                  </a:lnTo>
                  <a:lnTo>
                    <a:pt x="10478" y="12107"/>
                  </a:lnTo>
                  <a:lnTo>
                    <a:pt x="10171" y="10325"/>
                  </a:lnTo>
                  <a:lnTo>
                    <a:pt x="9771" y="8327"/>
                  </a:lnTo>
                  <a:lnTo>
                    <a:pt x="9341" y="6238"/>
                  </a:lnTo>
                  <a:lnTo>
                    <a:pt x="9065" y="5224"/>
                  </a:lnTo>
                  <a:lnTo>
                    <a:pt x="8788" y="4241"/>
                  </a:lnTo>
                  <a:lnTo>
                    <a:pt x="8512" y="3288"/>
                  </a:lnTo>
                  <a:lnTo>
                    <a:pt x="8204" y="2397"/>
                  </a:lnTo>
                  <a:lnTo>
                    <a:pt x="8081" y="2182"/>
                  </a:lnTo>
                  <a:lnTo>
                    <a:pt x="7897" y="1967"/>
                  </a:lnTo>
                  <a:lnTo>
                    <a:pt x="7682" y="1752"/>
                  </a:lnTo>
                  <a:lnTo>
                    <a:pt x="7375" y="1537"/>
                  </a:lnTo>
                  <a:lnTo>
                    <a:pt x="7067" y="1353"/>
                  </a:lnTo>
                  <a:lnTo>
                    <a:pt x="6668" y="1168"/>
                  </a:lnTo>
                  <a:lnTo>
                    <a:pt x="6269" y="1015"/>
                  </a:lnTo>
                  <a:lnTo>
                    <a:pt x="5777" y="861"/>
                  </a:lnTo>
                  <a:lnTo>
                    <a:pt x="5285" y="707"/>
                  </a:lnTo>
                  <a:lnTo>
                    <a:pt x="4763" y="584"/>
                  </a:lnTo>
                  <a:lnTo>
                    <a:pt x="3626" y="339"/>
                  </a:lnTo>
                  <a:lnTo>
                    <a:pt x="2366" y="154"/>
                  </a:lnTo>
                  <a:lnTo>
                    <a:pt x="1076" y="1"/>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3759432" y="2220226"/>
              <a:ext cx="1021976" cy="1080589"/>
            </a:xfrm>
            <a:custGeom>
              <a:rect b="b" l="l" r="r" t="t"/>
              <a:pathLst>
                <a:path extrusionOk="0" h="15302" w="14472">
                  <a:moveTo>
                    <a:pt x="10785" y="0"/>
                  </a:moveTo>
                  <a:lnTo>
                    <a:pt x="9894" y="62"/>
                  </a:lnTo>
                  <a:lnTo>
                    <a:pt x="9003" y="123"/>
                  </a:lnTo>
                  <a:lnTo>
                    <a:pt x="8142" y="216"/>
                  </a:lnTo>
                  <a:lnTo>
                    <a:pt x="7343" y="369"/>
                  </a:lnTo>
                  <a:lnTo>
                    <a:pt x="6575" y="523"/>
                  </a:lnTo>
                  <a:lnTo>
                    <a:pt x="5838" y="707"/>
                  </a:lnTo>
                  <a:lnTo>
                    <a:pt x="5193" y="922"/>
                  </a:lnTo>
                  <a:lnTo>
                    <a:pt x="4609" y="1168"/>
                  </a:lnTo>
                  <a:lnTo>
                    <a:pt x="4087" y="1445"/>
                  </a:lnTo>
                  <a:lnTo>
                    <a:pt x="3871" y="1598"/>
                  </a:lnTo>
                  <a:lnTo>
                    <a:pt x="3656" y="1783"/>
                  </a:lnTo>
                  <a:lnTo>
                    <a:pt x="3472" y="1936"/>
                  </a:lnTo>
                  <a:lnTo>
                    <a:pt x="3318" y="2121"/>
                  </a:lnTo>
                  <a:lnTo>
                    <a:pt x="3196" y="2305"/>
                  </a:lnTo>
                  <a:lnTo>
                    <a:pt x="3073" y="2520"/>
                  </a:lnTo>
                  <a:lnTo>
                    <a:pt x="2858" y="3165"/>
                  </a:lnTo>
                  <a:lnTo>
                    <a:pt x="2520" y="4394"/>
                  </a:lnTo>
                  <a:lnTo>
                    <a:pt x="1567" y="7866"/>
                  </a:lnTo>
                  <a:lnTo>
                    <a:pt x="645" y="11523"/>
                  </a:lnTo>
                  <a:lnTo>
                    <a:pt x="0" y="14042"/>
                  </a:lnTo>
                  <a:lnTo>
                    <a:pt x="0" y="14134"/>
                  </a:lnTo>
                  <a:lnTo>
                    <a:pt x="61" y="14196"/>
                  </a:lnTo>
                  <a:lnTo>
                    <a:pt x="154" y="14227"/>
                  </a:lnTo>
                  <a:lnTo>
                    <a:pt x="246" y="14196"/>
                  </a:lnTo>
                  <a:lnTo>
                    <a:pt x="830" y="13796"/>
                  </a:lnTo>
                  <a:lnTo>
                    <a:pt x="3656" y="3227"/>
                  </a:lnTo>
                  <a:lnTo>
                    <a:pt x="3841" y="3012"/>
                  </a:lnTo>
                  <a:lnTo>
                    <a:pt x="4025" y="2827"/>
                  </a:lnTo>
                  <a:lnTo>
                    <a:pt x="4271" y="2643"/>
                  </a:lnTo>
                  <a:lnTo>
                    <a:pt x="4517" y="2459"/>
                  </a:lnTo>
                  <a:lnTo>
                    <a:pt x="4793" y="2305"/>
                  </a:lnTo>
                  <a:lnTo>
                    <a:pt x="5101" y="2151"/>
                  </a:lnTo>
                  <a:lnTo>
                    <a:pt x="5438" y="2028"/>
                  </a:lnTo>
                  <a:lnTo>
                    <a:pt x="5776" y="1905"/>
                  </a:lnTo>
                  <a:lnTo>
                    <a:pt x="6514" y="1721"/>
                  </a:lnTo>
                  <a:lnTo>
                    <a:pt x="7282" y="1598"/>
                  </a:lnTo>
                  <a:lnTo>
                    <a:pt x="8081" y="1506"/>
                  </a:lnTo>
                  <a:lnTo>
                    <a:pt x="8880" y="1475"/>
                  </a:lnTo>
                  <a:lnTo>
                    <a:pt x="9648" y="1506"/>
                  </a:lnTo>
                  <a:lnTo>
                    <a:pt x="10385" y="1567"/>
                  </a:lnTo>
                  <a:lnTo>
                    <a:pt x="11061" y="1690"/>
                  </a:lnTo>
                  <a:lnTo>
                    <a:pt x="11676" y="1875"/>
                  </a:lnTo>
                  <a:lnTo>
                    <a:pt x="11922" y="1998"/>
                  </a:lnTo>
                  <a:lnTo>
                    <a:pt x="12167" y="2090"/>
                  </a:lnTo>
                  <a:lnTo>
                    <a:pt x="12383" y="2243"/>
                  </a:lnTo>
                  <a:lnTo>
                    <a:pt x="12536" y="2366"/>
                  </a:lnTo>
                  <a:lnTo>
                    <a:pt x="12690" y="2520"/>
                  </a:lnTo>
                  <a:lnTo>
                    <a:pt x="12782" y="2704"/>
                  </a:lnTo>
                  <a:lnTo>
                    <a:pt x="12843" y="2858"/>
                  </a:lnTo>
                  <a:lnTo>
                    <a:pt x="12874" y="3042"/>
                  </a:lnTo>
                  <a:lnTo>
                    <a:pt x="12966" y="4702"/>
                  </a:lnTo>
                  <a:lnTo>
                    <a:pt x="13028" y="6607"/>
                  </a:lnTo>
                  <a:lnTo>
                    <a:pt x="13058" y="8604"/>
                  </a:lnTo>
                  <a:lnTo>
                    <a:pt x="13058" y="10601"/>
                  </a:lnTo>
                  <a:lnTo>
                    <a:pt x="13058" y="13827"/>
                  </a:lnTo>
                  <a:lnTo>
                    <a:pt x="13028" y="15148"/>
                  </a:lnTo>
                  <a:lnTo>
                    <a:pt x="14103" y="15302"/>
                  </a:lnTo>
                  <a:lnTo>
                    <a:pt x="14103" y="15302"/>
                  </a:lnTo>
                  <a:lnTo>
                    <a:pt x="13888" y="10724"/>
                  </a:lnTo>
                  <a:lnTo>
                    <a:pt x="13704" y="6699"/>
                  </a:lnTo>
                  <a:lnTo>
                    <a:pt x="13489" y="3042"/>
                  </a:lnTo>
                  <a:lnTo>
                    <a:pt x="13489" y="2919"/>
                  </a:lnTo>
                  <a:lnTo>
                    <a:pt x="13427" y="2612"/>
                  </a:lnTo>
                  <a:lnTo>
                    <a:pt x="13396" y="2305"/>
                  </a:lnTo>
                  <a:lnTo>
                    <a:pt x="13427" y="1905"/>
                  </a:lnTo>
                  <a:lnTo>
                    <a:pt x="13458" y="1690"/>
                  </a:lnTo>
                  <a:lnTo>
                    <a:pt x="13519" y="1445"/>
                  </a:lnTo>
                  <a:lnTo>
                    <a:pt x="13581" y="1230"/>
                  </a:lnTo>
                  <a:lnTo>
                    <a:pt x="13704" y="984"/>
                  </a:lnTo>
                  <a:lnTo>
                    <a:pt x="13827" y="738"/>
                  </a:lnTo>
                  <a:lnTo>
                    <a:pt x="14011" y="523"/>
                  </a:lnTo>
                  <a:lnTo>
                    <a:pt x="14195" y="308"/>
                  </a:lnTo>
                  <a:lnTo>
                    <a:pt x="14472" y="93"/>
                  </a:lnTo>
                  <a:lnTo>
                    <a:pt x="13550" y="31"/>
                  </a:lnTo>
                  <a:lnTo>
                    <a:pt x="12628"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3486001" y="3602349"/>
              <a:ext cx="271312" cy="429707"/>
            </a:xfrm>
            <a:custGeom>
              <a:rect b="b" l="l" r="r" t="t"/>
              <a:pathLst>
                <a:path extrusionOk="0" h="6085" w="3842">
                  <a:moveTo>
                    <a:pt x="1906" y="1"/>
                  </a:moveTo>
                  <a:lnTo>
                    <a:pt x="1721" y="32"/>
                  </a:lnTo>
                  <a:lnTo>
                    <a:pt x="1537" y="62"/>
                  </a:lnTo>
                  <a:lnTo>
                    <a:pt x="1353" y="154"/>
                  </a:lnTo>
                  <a:lnTo>
                    <a:pt x="1168" y="247"/>
                  </a:lnTo>
                  <a:lnTo>
                    <a:pt x="984" y="370"/>
                  </a:lnTo>
                  <a:lnTo>
                    <a:pt x="830" y="523"/>
                  </a:lnTo>
                  <a:lnTo>
                    <a:pt x="677" y="708"/>
                  </a:lnTo>
                  <a:lnTo>
                    <a:pt x="554" y="892"/>
                  </a:lnTo>
                  <a:lnTo>
                    <a:pt x="431" y="1107"/>
                  </a:lnTo>
                  <a:lnTo>
                    <a:pt x="308" y="1353"/>
                  </a:lnTo>
                  <a:lnTo>
                    <a:pt x="216" y="1599"/>
                  </a:lnTo>
                  <a:lnTo>
                    <a:pt x="123" y="1875"/>
                  </a:lnTo>
                  <a:lnTo>
                    <a:pt x="62" y="2152"/>
                  </a:lnTo>
                  <a:lnTo>
                    <a:pt x="31" y="2428"/>
                  </a:lnTo>
                  <a:lnTo>
                    <a:pt x="1" y="2735"/>
                  </a:lnTo>
                  <a:lnTo>
                    <a:pt x="1" y="3043"/>
                  </a:lnTo>
                  <a:lnTo>
                    <a:pt x="1" y="3350"/>
                  </a:lnTo>
                  <a:lnTo>
                    <a:pt x="31" y="3657"/>
                  </a:lnTo>
                  <a:lnTo>
                    <a:pt x="62" y="3934"/>
                  </a:lnTo>
                  <a:lnTo>
                    <a:pt x="123" y="4210"/>
                  </a:lnTo>
                  <a:lnTo>
                    <a:pt x="216" y="4487"/>
                  </a:lnTo>
                  <a:lnTo>
                    <a:pt x="308" y="4733"/>
                  </a:lnTo>
                  <a:lnTo>
                    <a:pt x="431" y="4978"/>
                  </a:lnTo>
                  <a:lnTo>
                    <a:pt x="554" y="5193"/>
                  </a:lnTo>
                  <a:lnTo>
                    <a:pt x="677" y="5378"/>
                  </a:lnTo>
                  <a:lnTo>
                    <a:pt x="830" y="5562"/>
                  </a:lnTo>
                  <a:lnTo>
                    <a:pt x="984" y="5716"/>
                  </a:lnTo>
                  <a:lnTo>
                    <a:pt x="1168" y="5839"/>
                  </a:lnTo>
                  <a:lnTo>
                    <a:pt x="1353" y="5931"/>
                  </a:lnTo>
                  <a:lnTo>
                    <a:pt x="1537" y="6023"/>
                  </a:lnTo>
                  <a:lnTo>
                    <a:pt x="1721" y="6054"/>
                  </a:lnTo>
                  <a:lnTo>
                    <a:pt x="1906" y="6085"/>
                  </a:lnTo>
                  <a:lnTo>
                    <a:pt x="2121" y="6054"/>
                  </a:lnTo>
                  <a:lnTo>
                    <a:pt x="2305" y="6023"/>
                  </a:lnTo>
                  <a:lnTo>
                    <a:pt x="2489" y="5931"/>
                  </a:lnTo>
                  <a:lnTo>
                    <a:pt x="2674" y="5839"/>
                  </a:lnTo>
                  <a:lnTo>
                    <a:pt x="2827" y="5716"/>
                  </a:lnTo>
                  <a:lnTo>
                    <a:pt x="3012" y="5562"/>
                  </a:lnTo>
                  <a:lnTo>
                    <a:pt x="3135" y="5378"/>
                  </a:lnTo>
                  <a:lnTo>
                    <a:pt x="3288" y="5193"/>
                  </a:lnTo>
                  <a:lnTo>
                    <a:pt x="3411" y="4978"/>
                  </a:lnTo>
                  <a:lnTo>
                    <a:pt x="3534" y="4733"/>
                  </a:lnTo>
                  <a:lnTo>
                    <a:pt x="3626" y="4487"/>
                  </a:lnTo>
                  <a:lnTo>
                    <a:pt x="3688" y="4210"/>
                  </a:lnTo>
                  <a:lnTo>
                    <a:pt x="3749" y="3934"/>
                  </a:lnTo>
                  <a:lnTo>
                    <a:pt x="3811" y="3657"/>
                  </a:lnTo>
                  <a:lnTo>
                    <a:pt x="3841" y="3350"/>
                  </a:lnTo>
                  <a:lnTo>
                    <a:pt x="3841" y="3043"/>
                  </a:lnTo>
                  <a:lnTo>
                    <a:pt x="3841" y="2735"/>
                  </a:lnTo>
                  <a:lnTo>
                    <a:pt x="3811" y="2428"/>
                  </a:lnTo>
                  <a:lnTo>
                    <a:pt x="3749" y="2152"/>
                  </a:lnTo>
                  <a:lnTo>
                    <a:pt x="3688" y="1875"/>
                  </a:lnTo>
                  <a:lnTo>
                    <a:pt x="3626" y="1599"/>
                  </a:lnTo>
                  <a:lnTo>
                    <a:pt x="3534" y="1353"/>
                  </a:lnTo>
                  <a:lnTo>
                    <a:pt x="3411" y="1107"/>
                  </a:lnTo>
                  <a:lnTo>
                    <a:pt x="3288" y="892"/>
                  </a:lnTo>
                  <a:lnTo>
                    <a:pt x="3135" y="708"/>
                  </a:lnTo>
                  <a:lnTo>
                    <a:pt x="3012" y="523"/>
                  </a:lnTo>
                  <a:lnTo>
                    <a:pt x="2827" y="370"/>
                  </a:lnTo>
                  <a:lnTo>
                    <a:pt x="2674" y="247"/>
                  </a:lnTo>
                  <a:lnTo>
                    <a:pt x="2489" y="154"/>
                  </a:lnTo>
                  <a:lnTo>
                    <a:pt x="2305" y="62"/>
                  </a:lnTo>
                  <a:lnTo>
                    <a:pt x="2121" y="32"/>
                  </a:lnTo>
                  <a:lnTo>
                    <a:pt x="1906" y="1"/>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3566293" y="3693516"/>
              <a:ext cx="158466" cy="247444"/>
            </a:xfrm>
            <a:custGeom>
              <a:rect b="b" l="l" r="r" t="t"/>
              <a:pathLst>
                <a:path extrusionOk="0" h="3504" w="2244">
                  <a:moveTo>
                    <a:pt x="1137" y="0"/>
                  </a:moveTo>
                  <a:lnTo>
                    <a:pt x="891" y="31"/>
                  </a:lnTo>
                  <a:lnTo>
                    <a:pt x="707" y="123"/>
                  </a:lnTo>
                  <a:lnTo>
                    <a:pt x="492" y="308"/>
                  </a:lnTo>
                  <a:lnTo>
                    <a:pt x="338" y="523"/>
                  </a:lnTo>
                  <a:lnTo>
                    <a:pt x="185" y="768"/>
                  </a:lnTo>
                  <a:lnTo>
                    <a:pt x="93" y="1076"/>
                  </a:lnTo>
                  <a:lnTo>
                    <a:pt x="31" y="1383"/>
                  </a:lnTo>
                  <a:lnTo>
                    <a:pt x="0" y="1752"/>
                  </a:lnTo>
                  <a:lnTo>
                    <a:pt x="31" y="2120"/>
                  </a:lnTo>
                  <a:lnTo>
                    <a:pt x="93" y="2428"/>
                  </a:lnTo>
                  <a:lnTo>
                    <a:pt x="185" y="2735"/>
                  </a:lnTo>
                  <a:lnTo>
                    <a:pt x="338" y="2981"/>
                  </a:lnTo>
                  <a:lnTo>
                    <a:pt x="492" y="3196"/>
                  </a:lnTo>
                  <a:lnTo>
                    <a:pt x="707" y="3380"/>
                  </a:lnTo>
                  <a:lnTo>
                    <a:pt x="891" y="3472"/>
                  </a:lnTo>
                  <a:lnTo>
                    <a:pt x="1137" y="3503"/>
                  </a:lnTo>
                  <a:lnTo>
                    <a:pt x="1352" y="3472"/>
                  </a:lnTo>
                  <a:lnTo>
                    <a:pt x="1567" y="3380"/>
                  </a:lnTo>
                  <a:lnTo>
                    <a:pt x="1752" y="3196"/>
                  </a:lnTo>
                  <a:lnTo>
                    <a:pt x="1905" y="2981"/>
                  </a:lnTo>
                  <a:lnTo>
                    <a:pt x="2059" y="2735"/>
                  </a:lnTo>
                  <a:lnTo>
                    <a:pt x="2151" y="2428"/>
                  </a:lnTo>
                  <a:lnTo>
                    <a:pt x="2213" y="2120"/>
                  </a:lnTo>
                  <a:lnTo>
                    <a:pt x="2243" y="1752"/>
                  </a:lnTo>
                  <a:lnTo>
                    <a:pt x="2213" y="1383"/>
                  </a:lnTo>
                  <a:lnTo>
                    <a:pt x="2151" y="1076"/>
                  </a:lnTo>
                  <a:lnTo>
                    <a:pt x="2059" y="768"/>
                  </a:lnTo>
                  <a:lnTo>
                    <a:pt x="1905" y="523"/>
                  </a:lnTo>
                  <a:lnTo>
                    <a:pt x="1752" y="308"/>
                  </a:lnTo>
                  <a:lnTo>
                    <a:pt x="1567" y="123"/>
                  </a:lnTo>
                  <a:lnTo>
                    <a:pt x="1352" y="31"/>
                  </a:lnTo>
                  <a:lnTo>
                    <a:pt x="11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3138846" y="3185777"/>
              <a:ext cx="1670810" cy="781171"/>
            </a:xfrm>
            <a:custGeom>
              <a:rect b="b" l="l" r="r" t="t"/>
              <a:pathLst>
                <a:path extrusionOk="0" h="11062" w="23660">
                  <a:moveTo>
                    <a:pt x="11584" y="0"/>
                  </a:moveTo>
                  <a:lnTo>
                    <a:pt x="10693" y="31"/>
                  </a:lnTo>
                  <a:lnTo>
                    <a:pt x="9925" y="93"/>
                  </a:lnTo>
                  <a:lnTo>
                    <a:pt x="9310" y="154"/>
                  </a:lnTo>
                  <a:lnTo>
                    <a:pt x="8849" y="246"/>
                  </a:lnTo>
                  <a:lnTo>
                    <a:pt x="8081" y="492"/>
                  </a:lnTo>
                  <a:lnTo>
                    <a:pt x="7375" y="769"/>
                  </a:lnTo>
                  <a:lnTo>
                    <a:pt x="6729" y="1045"/>
                  </a:lnTo>
                  <a:lnTo>
                    <a:pt x="6084" y="1352"/>
                  </a:lnTo>
                  <a:lnTo>
                    <a:pt x="5500" y="1690"/>
                  </a:lnTo>
                  <a:lnTo>
                    <a:pt x="4947" y="2028"/>
                  </a:lnTo>
                  <a:lnTo>
                    <a:pt x="4456" y="2397"/>
                  </a:lnTo>
                  <a:lnTo>
                    <a:pt x="3964" y="2766"/>
                  </a:lnTo>
                  <a:lnTo>
                    <a:pt x="3534" y="3134"/>
                  </a:lnTo>
                  <a:lnTo>
                    <a:pt x="3135" y="3534"/>
                  </a:lnTo>
                  <a:lnTo>
                    <a:pt x="2766" y="3933"/>
                  </a:lnTo>
                  <a:lnTo>
                    <a:pt x="2428" y="4333"/>
                  </a:lnTo>
                  <a:lnTo>
                    <a:pt x="2090" y="4732"/>
                  </a:lnTo>
                  <a:lnTo>
                    <a:pt x="1813" y="5132"/>
                  </a:lnTo>
                  <a:lnTo>
                    <a:pt x="1567" y="5531"/>
                  </a:lnTo>
                  <a:lnTo>
                    <a:pt x="1322" y="5931"/>
                  </a:lnTo>
                  <a:lnTo>
                    <a:pt x="922" y="6699"/>
                  </a:lnTo>
                  <a:lnTo>
                    <a:pt x="615" y="7405"/>
                  </a:lnTo>
                  <a:lnTo>
                    <a:pt x="400" y="8051"/>
                  </a:lnTo>
                  <a:lnTo>
                    <a:pt x="216" y="8634"/>
                  </a:lnTo>
                  <a:lnTo>
                    <a:pt x="123" y="9095"/>
                  </a:lnTo>
                  <a:lnTo>
                    <a:pt x="62" y="9464"/>
                  </a:lnTo>
                  <a:lnTo>
                    <a:pt x="0" y="9771"/>
                  </a:lnTo>
                  <a:lnTo>
                    <a:pt x="8174" y="10386"/>
                  </a:lnTo>
                  <a:lnTo>
                    <a:pt x="17238" y="11031"/>
                  </a:lnTo>
                  <a:lnTo>
                    <a:pt x="18374" y="11062"/>
                  </a:lnTo>
                  <a:lnTo>
                    <a:pt x="19081" y="11062"/>
                  </a:lnTo>
                  <a:lnTo>
                    <a:pt x="19296" y="11000"/>
                  </a:lnTo>
                  <a:lnTo>
                    <a:pt x="19419" y="10970"/>
                  </a:lnTo>
                  <a:lnTo>
                    <a:pt x="19511" y="10908"/>
                  </a:lnTo>
                  <a:lnTo>
                    <a:pt x="19511" y="10847"/>
                  </a:lnTo>
                  <a:lnTo>
                    <a:pt x="19511" y="10785"/>
                  </a:lnTo>
                  <a:lnTo>
                    <a:pt x="19450" y="10724"/>
                  </a:lnTo>
                  <a:lnTo>
                    <a:pt x="19266" y="10632"/>
                  </a:lnTo>
                  <a:lnTo>
                    <a:pt x="19050" y="10509"/>
                  </a:lnTo>
                  <a:lnTo>
                    <a:pt x="19204" y="9894"/>
                  </a:lnTo>
                  <a:lnTo>
                    <a:pt x="19358" y="9310"/>
                  </a:lnTo>
                  <a:lnTo>
                    <a:pt x="19573" y="8788"/>
                  </a:lnTo>
                  <a:lnTo>
                    <a:pt x="19757" y="8266"/>
                  </a:lnTo>
                  <a:lnTo>
                    <a:pt x="19972" y="7805"/>
                  </a:lnTo>
                  <a:lnTo>
                    <a:pt x="20187" y="7375"/>
                  </a:lnTo>
                  <a:lnTo>
                    <a:pt x="20402" y="6975"/>
                  </a:lnTo>
                  <a:lnTo>
                    <a:pt x="20617" y="6607"/>
                  </a:lnTo>
                  <a:lnTo>
                    <a:pt x="21078" y="5931"/>
                  </a:lnTo>
                  <a:lnTo>
                    <a:pt x="21539" y="5377"/>
                  </a:lnTo>
                  <a:lnTo>
                    <a:pt x="22000" y="4886"/>
                  </a:lnTo>
                  <a:lnTo>
                    <a:pt x="22400" y="4486"/>
                  </a:lnTo>
                  <a:lnTo>
                    <a:pt x="23137" y="3841"/>
                  </a:lnTo>
                  <a:lnTo>
                    <a:pt x="23383" y="3534"/>
                  </a:lnTo>
                  <a:lnTo>
                    <a:pt x="23567" y="3288"/>
                  </a:lnTo>
                  <a:lnTo>
                    <a:pt x="23629" y="3165"/>
                  </a:lnTo>
                  <a:lnTo>
                    <a:pt x="23659" y="3012"/>
                  </a:lnTo>
                  <a:lnTo>
                    <a:pt x="23659" y="2889"/>
                  </a:lnTo>
                  <a:lnTo>
                    <a:pt x="23659" y="2766"/>
                  </a:lnTo>
                  <a:lnTo>
                    <a:pt x="23598" y="2612"/>
                  </a:lnTo>
                  <a:lnTo>
                    <a:pt x="23506" y="2459"/>
                  </a:lnTo>
                  <a:lnTo>
                    <a:pt x="23383" y="2305"/>
                  </a:lnTo>
                  <a:lnTo>
                    <a:pt x="23260" y="2121"/>
                  </a:lnTo>
                  <a:lnTo>
                    <a:pt x="22553" y="1414"/>
                  </a:lnTo>
                  <a:lnTo>
                    <a:pt x="21846" y="769"/>
                  </a:lnTo>
                  <a:lnTo>
                    <a:pt x="21754" y="707"/>
                  </a:lnTo>
                  <a:lnTo>
                    <a:pt x="21601" y="676"/>
                  </a:lnTo>
                  <a:lnTo>
                    <a:pt x="21171" y="554"/>
                  </a:lnTo>
                  <a:lnTo>
                    <a:pt x="20556" y="461"/>
                  </a:lnTo>
                  <a:lnTo>
                    <a:pt x="19788" y="369"/>
                  </a:lnTo>
                  <a:lnTo>
                    <a:pt x="17944" y="216"/>
                  </a:lnTo>
                  <a:lnTo>
                    <a:pt x="15794" y="93"/>
                  </a:lnTo>
                  <a:lnTo>
                    <a:pt x="13612" y="31"/>
                  </a:lnTo>
                  <a:lnTo>
                    <a:pt x="11584"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4672867" y="3213953"/>
              <a:ext cx="972121" cy="468759"/>
            </a:xfrm>
            <a:custGeom>
              <a:rect b="b" l="l" r="r" t="t"/>
              <a:pathLst>
                <a:path extrusionOk="0" h="6638" w="13766">
                  <a:moveTo>
                    <a:pt x="12352" y="1"/>
                  </a:moveTo>
                  <a:lnTo>
                    <a:pt x="8573" y="93"/>
                  </a:lnTo>
                  <a:lnTo>
                    <a:pt x="4886" y="216"/>
                  </a:lnTo>
                  <a:lnTo>
                    <a:pt x="953" y="370"/>
                  </a:lnTo>
                  <a:lnTo>
                    <a:pt x="1" y="3473"/>
                  </a:ln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close/>
                </a:path>
              </a:pathLst>
            </a:custGeom>
            <a:solidFill>
              <a:srgbClr val="6E31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4672867" y="3213953"/>
              <a:ext cx="972121" cy="468759"/>
            </a:xfrm>
            <a:custGeom>
              <a:rect b="b" l="l" r="r" t="t"/>
              <a:pathLst>
                <a:path extrusionOk="0" fill="none" h="6638" w="13766">
                  <a:moveTo>
                    <a:pt x="11461" y="1937"/>
                  </a:move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lnTo>
                    <a:pt x="12352" y="1"/>
                  </a:lnTo>
                  <a:lnTo>
                    <a:pt x="8573" y="93"/>
                  </a:lnTo>
                  <a:lnTo>
                    <a:pt x="4886" y="216"/>
                  </a:lnTo>
                  <a:lnTo>
                    <a:pt x="953" y="370"/>
                  </a:lnTo>
                  <a:lnTo>
                    <a:pt x="1" y="347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5210971" y="3537310"/>
              <a:ext cx="288684" cy="453506"/>
            </a:xfrm>
            <a:custGeom>
              <a:rect b="b" l="l" r="r" t="t"/>
              <a:pathLst>
                <a:path extrusionOk="0" h="6422" w="4088">
                  <a:moveTo>
                    <a:pt x="1813" y="0"/>
                  </a:moveTo>
                  <a:lnTo>
                    <a:pt x="1629" y="61"/>
                  </a:lnTo>
                  <a:lnTo>
                    <a:pt x="1414" y="123"/>
                  </a:lnTo>
                  <a:lnTo>
                    <a:pt x="1230" y="246"/>
                  </a:lnTo>
                  <a:lnTo>
                    <a:pt x="1045" y="369"/>
                  </a:lnTo>
                  <a:lnTo>
                    <a:pt x="892" y="553"/>
                  </a:lnTo>
                  <a:lnTo>
                    <a:pt x="738" y="737"/>
                  </a:lnTo>
                  <a:lnTo>
                    <a:pt x="584" y="922"/>
                  </a:lnTo>
                  <a:lnTo>
                    <a:pt x="461" y="1168"/>
                  </a:lnTo>
                  <a:lnTo>
                    <a:pt x="339" y="1413"/>
                  </a:lnTo>
                  <a:lnTo>
                    <a:pt x="246" y="1690"/>
                  </a:lnTo>
                  <a:lnTo>
                    <a:pt x="154" y="1966"/>
                  </a:lnTo>
                  <a:lnTo>
                    <a:pt x="93" y="2243"/>
                  </a:lnTo>
                  <a:lnTo>
                    <a:pt x="31" y="2550"/>
                  </a:lnTo>
                  <a:lnTo>
                    <a:pt x="1" y="2888"/>
                  </a:lnTo>
                  <a:lnTo>
                    <a:pt x="1" y="3196"/>
                  </a:lnTo>
                  <a:lnTo>
                    <a:pt x="1" y="3534"/>
                  </a:lnTo>
                  <a:lnTo>
                    <a:pt x="31" y="3871"/>
                  </a:lnTo>
                  <a:lnTo>
                    <a:pt x="93" y="4179"/>
                  </a:lnTo>
                  <a:lnTo>
                    <a:pt x="154" y="4455"/>
                  </a:lnTo>
                  <a:lnTo>
                    <a:pt x="246" y="4732"/>
                  </a:lnTo>
                  <a:lnTo>
                    <a:pt x="339" y="5008"/>
                  </a:lnTo>
                  <a:lnTo>
                    <a:pt x="461" y="5254"/>
                  </a:lnTo>
                  <a:lnTo>
                    <a:pt x="584" y="5500"/>
                  </a:lnTo>
                  <a:lnTo>
                    <a:pt x="738" y="5684"/>
                  </a:lnTo>
                  <a:lnTo>
                    <a:pt x="892" y="5869"/>
                  </a:lnTo>
                  <a:lnTo>
                    <a:pt x="1045" y="6053"/>
                  </a:lnTo>
                  <a:lnTo>
                    <a:pt x="1230" y="6176"/>
                  </a:lnTo>
                  <a:lnTo>
                    <a:pt x="1414" y="6299"/>
                  </a:lnTo>
                  <a:lnTo>
                    <a:pt x="1629" y="6360"/>
                  </a:lnTo>
                  <a:lnTo>
                    <a:pt x="1813" y="6422"/>
                  </a:lnTo>
                  <a:lnTo>
                    <a:pt x="2244" y="6422"/>
                  </a:lnTo>
                  <a:lnTo>
                    <a:pt x="2459" y="6360"/>
                  </a:lnTo>
                  <a:lnTo>
                    <a:pt x="2643" y="6299"/>
                  </a:lnTo>
                  <a:lnTo>
                    <a:pt x="2827" y="6176"/>
                  </a:lnTo>
                  <a:lnTo>
                    <a:pt x="3012" y="6053"/>
                  </a:lnTo>
                  <a:lnTo>
                    <a:pt x="3196" y="5869"/>
                  </a:lnTo>
                  <a:lnTo>
                    <a:pt x="3350" y="5684"/>
                  </a:lnTo>
                  <a:lnTo>
                    <a:pt x="3503" y="5500"/>
                  </a:lnTo>
                  <a:lnTo>
                    <a:pt x="3626" y="5254"/>
                  </a:lnTo>
                  <a:lnTo>
                    <a:pt x="3749" y="5008"/>
                  </a:lnTo>
                  <a:lnTo>
                    <a:pt x="3841" y="4732"/>
                  </a:lnTo>
                  <a:lnTo>
                    <a:pt x="3933" y="4455"/>
                  </a:lnTo>
                  <a:lnTo>
                    <a:pt x="3995" y="4179"/>
                  </a:lnTo>
                  <a:lnTo>
                    <a:pt x="4056" y="3871"/>
                  </a:lnTo>
                  <a:lnTo>
                    <a:pt x="4087" y="3534"/>
                  </a:lnTo>
                  <a:lnTo>
                    <a:pt x="4087" y="3196"/>
                  </a:lnTo>
                  <a:lnTo>
                    <a:pt x="4087" y="2888"/>
                  </a:lnTo>
                  <a:lnTo>
                    <a:pt x="4056" y="2550"/>
                  </a:lnTo>
                  <a:lnTo>
                    <a:pt x="3995" y="2243"/>
                  </a:lnTo>
                  <a:lnTo>
                    <a:pt x="3933" y="1966"/>
                  </a:lnTo>
                  <a:lnTo>
                    <a:pt x="3841" y="1690"/>
                  </a:lnTo>
                  <a:lnTo>
                    <a:pt x="3749" y="1413"/>
                  </a:lnTo>
                  <a:lnTo>
                    <a:pt x="3626" y="1168"/>
                  </a:lnTo>
                  <a:lnTo>
                    <a:pt x="3503" y="922"/>
                  </a:lnTo>
                  <a:lnTo>
                    <a:pt x="3350" y="737"/>
                  </a:lnTo>
                  <a:lnTo>
                    <a:pt x="3196" y="553"/>
                  </a:lnTo>
                  <a:lnTo>
                    <a:pt x="3012" y="369"/>
                  </a:lnTo>
                  <a:lnTo>
                    <a:pt x="2827" y="246"/>
                  </a:lnTo>
                  <a:lnTo>
                    <a:pt x="2643" y="123"/>
                  </a:lnTo>
                  <a:lnTo>
                    <a:pt x="2459" y="61"/>
                  </a:lnTo>
                  <a:lnTo>
                    <a:pt x="2244" y="0"/>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5297760" y="3632714"/>
              <a:ext cx="138975" cy="262626"/>
            </a:xfrm>
            <a:custGeom>
              <a:rect b="b" l="l" r="r" t="t"/>
              <a:pathLst>
                <a:path extrusionOk="0" h="3719" w="1968">
                  <a:moveTo>
                    <a:pt x="892" y="1"/>
                  </a:moveTo>
                  <a:lnTo>
                    <a:pt x="769" y="32"/>
                  </a:lnTo>
                  <a:lnTo>
                    <a:pt x="584" y="155"/>
                  </a:lnTo>
                  <a:lnTo>
                    <a:pt x="431" y="308"/>
                  </a:lnTo>
                  <a:lnTo>
                    <a:pt x="277" y="554"/>
                  </a:lnTo>
                  <a:lnTo>
                    <a:pt x="154" y="831"/>
                  </a:lnTo>
                  <a:lnTo>
                    <a:pt x="62" y="1138"/>
                  </a:lnTo>
                  <a:lnTo>
                    <a:pt x="1" y="1476"/>
                  </a:lnTo>
                  <a:lnTo>
                    <a:pt x="1" y="1845"/>
                  </a:lnTo>
                  <a:lnTo>
                    <a:pt x="1" y="2244"/>
                  </a:lnTo>
                  <a:lnTo>
                    <a:pt x="62" y="2582"/>
                  </a:lnTo>
                  <a:lnTo>
                    <a:pt x="154" y="2889"/>
                  </a:lnTo>
                  <a:lnTo>
                    <a:pt x="277" y="3166"/>
                  </a:lnTo>
                  <a:lnTo>
                    <a:pt x="431" y="3412"/>
                  </a:lnTo>
                  <a:lnTo>
                    <a:pt x="584" y="3565"/>
                  </a:lnTo>
                  <a:lnTo>
                    <a:pt x="769" y="3688"/>
                  </a:lnTo>
                  <a:lnTo>
                    <a:pt x="892" y="3719"/>
                  </a:lnTo>
                  <a:lnTo>
                    <a:pt x="1076" y="3719"/>
                  </a:lnTo>
                  <a:lnTo>
                    <a:pt x="1168" y="3688"/>
                  </a:lnTo>
                  <a:lnTo>
                    <a:pt x="1353" y="3565"/>
                  </a:lnTo>
                  <a:lnTo>
                    <a:pt x="1537" y="3412"/>
                  </a:lnTo>
                  <a:lnTo>
                    <a:pt x="1691" y="3166"/>
                  </a:lnTo>
                  <a:lnTo>
                    <a:pt x="1783" y="2889"/>
                  </a:lnTo>
                  <a:lnTo>
                    <a:pt x="1875" y="2582"/>
                  </a:lnTo>
                  <a:lnTo>
                    <a:pt x="1936" y="2244"/>
                  </a:lnTo>
                  <a:lnTo>
                    <a:pt x="1967" y="1845"/>
                  </a:lnTo>
                  <a:lnTo>
                    <a:pt x="1936" y="1476"/>
                  </a:lnTo>
                  <a:lnTo>
                    <a:pt x="1875" y="1138"/>
                  </a:lnTo>
                  <a:lnTo>
                    <a:pt x="1783" y="831"/>
                  </a:lnTo>
                  <a:lnTo>
                    <a:pt x="1691" y="554"/>
                  </a:lnTo>
                  <a:lnTo>
                    <a:pt x="1537" y="308"/>
                  </a:lnTo>
                  <a:lnTo>
                    <a:pt x="1353" y="155"/>
                  </a:lnTo>
                  <a:lnTo>
                    <a:pt x="1168" y="32"/>
                  </a:lnTo>
                  <a:lnTo>
                    <a:pt x="1076" y="1"/>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5339000" y="3535121"/>
              <a:ext cx="97735" cy="455695"/>
            </a:xfrm>
            <a:custGeom>
              <a:rect b="b" l="l" r="r" t="t"/>
              <a:pathLst>
                <a:path extrusionOk="0" h="6453" w="1384">
                  <a:moveTo>
                    <a:pt x="1260" y="0"/>
                  </a:moveTo>
                  <a:lnTo>
                    <a:pt x="215" y="31"/>
                  </a:lnTo>
                  <a:lnTo>
                    <a:pt x="0" y="6453"/>
                  </a:lnTo>
                  <a:lnTo>
                    <a:pt x="1383" y="6453"/>
                  </a:lnTo>
                  <a:lnTo>
                    <a:pt x="1260" y="0"/>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4523158" y="3637092"/>
              <a:ext cx="290803" cy="453576"/>
            </a:xfrm>
            <a:custGeom>
              <a:rect b="b" l="l" r="r" t="t"/>
              <a:pathLst>
                <a:path extrusionOk="0" h="6423" w="4118">
                  <a:moveTo>
                    <a:pt x="1844" y="0"/>
                  </a:moveTo>
                  <a:lnTo>
                    <a:pt x="1629" y="62"/>
                  </a:lnTo>
                  <a:lnTo>
                    <a:pt x="1445" y="123"/>
                  </a:lnTo>
                  <a:lnTo>
                    <a:pt x="1260" y="246"/>
                  </a:lnTo>
                  <a:lnTo>
                    <a:pt x="1076" y="369"/>
                  </a:lnTo>
                  <a:lnTo>
                    <a:pt x="922" y="553"/>
                  </a:lnTo>
                  <a:lnTo>
                    <a:pt x="738" y="738"/>
                  </a:lnTo>
                  <a:lnTo>
                    <a:pt x="615" y="922"/>
                  </a:lnTo>
                  <a:lnTo>
                    <a:pt x="461" y="1168"/>
                  </a:lnTo>
                  <a:lnTo>
                    <a:pt x="369" y="1414"/>
                  </a:lnTo>
                  <a:lnTo>
                    <a:pt x="246" y="1690"/>
                  </a:lnTo>
                  <a:lnTo>
                    <a:pt x="154" y="1967"/>
                  </a:lnTo>
                  <a:lnTo>
                    <a:pt x="93" y="2243"/>
                  </a:lnTo>
                  <a:lnTo>
                    <a:pt x="31" y="2551"/>
                  </a:lnTo>
                  <a:lnTo>
                    <a:pt x="1" y="2889"/>
                  </a:lnTo>
                  <a:lnTo>
                    <a:pt x="1" y="3227"/>
                  </a:lnTo>
                  <a:lnTo>
                    <a:pt x="1" y="3534"/>
                  </a:lnTo>
                  <a:lnTo>
                    <a:pt x="31" y="3872"/>
                  </a:lnTo>
                  <a:lnTo>
                    <a:pt x="93" y="4179"/>
                  </a:lnTo>
                  <a:lnTo>
                    <a:pt x="154" y="4456"/>
                  </a:lnTo>
                  <a:lnTo>
                    <a:pt x="246" y="4732"/>
                  </a:lnTo>
                  <a:lnTo>
                    <a:pt x="369" y="5009"/>
                  </a:lnTo>
                  <a:lnTo>
                    <a:pt x="461" y="5255"/>
                  </a:lnTo>
                  <a:lnTo>
                    <a:pt x="615" y="5500"/>
                  </a:lnTo>
                  <a:lnTo>
                    <a:pt x="738" y="5685"/>
                  </a:lnTo>
                  <a:lnTo>
                    <a:pt x="922" y="5869"/>
                  </a:lnTo>
                  <a:lnTo>
                    <a:pt x="1076" y="6053"/>
                  </a:lnTo>
                  <a:lnTo>
                    <a:pt x="1260" y="6176"/>
                  </a:lnTo>
                  <a:lnTo>
                    <a:pt x="1445" y="6299"/>
                  </a:lnTo>
                  <a:lnTo>
                    <a:pt x="1629" y="6361"/>
                  </a:lnTo>
                  <a:lnTo>
                    <a:pt x="1844" y="6422"/>
                  </a:lnTo>
                  <a:lnTo>
                    <a:pt x="2274" y="6422"/>
                  </a:lnTo>
                  <a:lnTo>
                    <a:pt x="2459" y="6361"/>
                  </a:lnTo>
                  <a:lnTo>
                    <a:pt x="2674" y="6299"/>
                  </a:lnTo>
                  <a:lnTo>
                    <a:pt x="2858" y="6176"/>
                  </a:lnTo>
                  <a:lnTo>
                    <a:pt x="3042" y="6053"/>
                  </a:lnTo>
                  <a:lnTo>
                    <a:pt x="3196" y="5869"/>
                  </a:lnTo>
                  <a:lnTo>
                    <a:pt x="3350" y="5685"/>
                  </a:lnTo>
                  <a:lnTo>
                    <a:pt x="3503" y="5500"/>
                  </a:lnTo>
                  <a:lnTo>
                    <a:pt x="3626" y="5255"/>
                  </a:lnTo>
                  <a:lnTo>
                    <a:pt x="3749" y="5009"/>
                  </a:lnTo>
                  <a:lnTo>
                    <a:pt x="3872" y="4732"/>
                  </a:lnTo>
                  <a:lnTo>
                    <a:pt x="3933" y="4456"/>
                  </a:lnTo>
                  <a:lnTo>
                    <a:pt x="4026" y="4179"/>
                  </a:lnTo>
                  <a:lnTo>
                    <a:pt x="4056" y="3872"/>
                  </a:lnTo>
                  <a:lnTo>
                    <a:pt x="4087" y="3534"/>
                  </a:lnTo>
                  <a:lnTo>
                    <a:pt x="4118" y="3227"/>
                  </a:lnTo>
                  <a:lnTo>
                    <a:pt x="4087" y="2889"/>
                  </a:lnTo>
                  <a:lnTo>
                    <a:pt x="4056" y="2551"/>
                  </a:lnTo>
                  <a:lnTo>
                    <a:pt x="4026" y="2243"/>
                  </a:lnTo>
                  <a:lnTo>
                    <a:pt x="3933" y="1967"/>
                  </a:lnTo>
                  <a:lnTo>
                    <a:pt x="3872" y="1690"/>
                  </a:lnTo>
                  <a:lnTo>
                    <a:pt x="3749" y="1414"/>
                  </a:lnTo>
                  <a:lnTo>
                    <a:pt x="3626" y="1168"/>
                  </a:lnTo>
                  <a:lnTo>
                    <a:pt x="3503" y="922"/>
                  </a:lnTo>
                  <a:lnTo>
                    <a:pt x="3350" y="738"/>
                  </a:lnTo>
                  <a:lnTo>
                    <a:pt x="3196" y="553"/>
                  </a:lnTo>
                  <a:lnTo>
                    <a:pt x="3042" y="369"/>
                  </a:lnTo>
                  <a:lnTo>
                    <a:pt x="2858" y="246"/>
                  </a:lnTo>
                  <a:lnTo>
                    <a:pt x="2674" y="123"/>
                  </a:lnTo>
                  <a:lnTo>
                    <a:pt x="2459" y="62"/>
                  </a:lnTo>
                  <a:lnTo>
                    <a:pt x="2274" y="0"/>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4609947" y="3732567"/>
              <a:ext cx="141094" cy="262626"/>
            </a:xfrm>
            <a:custGeom>
              <a:rect b="b" l="l" r="r" t="t"/>
              <a:pathLst>
                <a:path extrusionOk="0" h="3719" w="1998">
                  <a:moveTo>
                    <a:pt x="892" y="0"/>
                  </a:moveTo>
                  <a:lnTo>
                    <a:pt x="799" y="31"/>
                  </a:lnTo>
                  <a:lnTo>
                    <a:pt x="615" y="154"/>
                  </a:lnTo>
                  <a:lnTo>
                    <a:pt x="431" y="308"/>
                  </a:lnTo>
                  <a:lnTo>
                    <a:pt x="308" y="553"/>
                  </a:lnTo>
                  <a:lnTo>
                    <a:pt x="185" y="830"/>
                  </a:lnTo>
                  <a:lnTo>
                    <a:pt x="93" y="1137"/>
                  </a:lnTo>
                  <a:lnTo>
                    <a:pt x="31" y="1475"/>
                  </a:lnTo>
                  <a:lnTo>
                    <a:pt x="1" y="1875"/>
                  </a:lnTo>
                  <a:lnTo>
                    <a:pt x="31" y="2243"/>
                  </a:lnTo>
                  <a:lnTo>
                    <a:pt x="93" y="2581"/>
                  </a:lnTo>
                  <a:lnTo>
                    <a:pt x="185" y="2889"/>
                  </a:lnTo>
                  <a:lnTo>
                    <a:pt x="308" y="3165"/>
                  </a:lnTo>
                  <a:lnTo>
                    <a:pt x="431" y="3411"/>
                  </a:lnTo>
                  <a:lnTo>
                    <a:pt x="615" y="3565"/>
                  </a:lnTo>
                  <a:lnTo>
                    <a:pt x="799" y="3687"/>
                  </a:lnTo>
                  <a:lnTo>
                    <a:pt x="892" y="3718"/>
                  </a:lnTo>
                  <a:lnTo>
                    <a:pt x="1107" y="3718"/>
                  </a:lnTo>
                  <a:lnTo>
                    <a:pt x="1199" y="3687"/>
                  </a:lnTo>
                  <a:lnTo>
                    <a:pt x="1383" y="3565"/>
                  </a:lnTo>
                  <a:lnTo>
                    <a:pt x="1537" y="3411"/>
                  </a:lnTo>
                  <a:lnTo>
                    <a:pt x="1690" y="3165"/>
                  </a:lnTo>
                  <a:lnTo>
                    <a:pt x="1813" y="2889"/>
                  </a:lnTo>
                  <a:lnTo>
                    <a:pt x="1906" y="2581"/>
                  </a:lnTo>
                  <a:lnTo>
                    <a:pt x="1967" y="2243"/>
                  </a:lnTo>
                  <a:lnTo>
                    <a:pt x="1998" y="1875"/>
                  </a:lnTo>
                  <a:lnTo>
                    <a:pt x="1967" y="1475"/>
                  </a:lnTo>
                  <a:lnTo>
                    <a:pt x="1906" y="1137"/>
                  </a:lnTo>
                  <a:lnTo>
                    <a:pt x="1813" y="830"/>
                  </a:lnTo>
                  <a:lnTo>
                    <a:pt x="1690" y="553"/>
                  </a:lnTo>
                  <a:lnTo>
                    <a:pt x="1537" y="308"/>
                  </a:lnTo>
                  <a:lnTo>
                    <a:pt x="1383" y="154"/>
                  </a:lnTo>
                  <a:lnTo>
                    <a:pt x="1199" y="31"/>
                  </a:lnTo>
                  <a:lnTo>
                    <a:pt x="1107" y="0"/>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4653377" y="3634903"/>
              <a:ext cx="97664" cy="455765"/>
            </a:xfrm>
            <a:custGeom>
              <a:rect b="b" l="l" r="r" t="t"/>
              <a:pathLst>
                <a:path extrusionOk="0" h="6454" w="1383">
                  <a:moveTo>
                    <a:pt x="1260" y="1"/>
                  </a:moveTo>
                  <a:lnTo>
                    <a:pt x="215" y="31"/>
                  </a:lnTo>
                  <a:lnTo>
                    <a:pt x="0" y="6453"/>
                  </a:lnTo>
                  <a:lnTo>
                    <a:pt x="1383" y="6453"/>
                  </a:lnTo>
                  <a:lnTo>
                    <a:pt x="1260" y="1"/>
                  </a:lnTo>
                  <a:close/>
                </a:path>
              </a:pathLst>
            </a:custGeom>
            <a:solidFill>
              <a:srgbClr val="1516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5284766" y="3535121"/>
              <a:ext cx="288614" cy="455695"/>
            </a:xfrm>
            <a:custGeom>
              <a:rect b="b" l="l" r="r" t="t"/>
              <a:pathLst>
                <a:path extrusionOk="0" h="6453" w="4087">
                  <a:moveTo>
                    <a:pt x="2028" y="0"/>
                  </a:moveTo>
                  <a:lnTo>
                    <a:pt x="1844" y="31"/>
                  </a:lnTo>
                  <a:lnTo>
                    <a:pt x="1629" y="62"/>
                  </a:lnTo>
                  <a:lnTo>
                    <a:pt x="1444" y="154"/>
                  </a:lnTo>
                  <a:lnTo>
                    <a:pt x="1260" y="277"/>
                  </a:lnTo>
                  <a:lnTo>
                    <a:pt x="1076" y="400"/>
                  </a:lnTo>
                  <a:lnTo>
                    <a:pt x="891" y="553"/>
                  </a:lnTo>
                  <a:lnTo>
                    <a:pt x="738" y="738"/>
                  </a:lnTo>
                  <a:lnTo>
                    <a:pt x="584" y="953"/>
                  </a:lnTo>
                  <a:lnTo>
                    <a:pt x="461" y="1168"/>
                  </a:lnTo>
                  <a:lnTo>
                    <a:pt x="338" y="1444"/>
                  </a:lnTo>
                  <a:lnTo>
                    <a:pt x="246" y="1690"/>
                  </a:lnTo>
                  <a:lnTo>
                    <a:pt x="154" y="1967"/>
                  </a:lnTo>
                  <a:lnTo>
                    <a:pt x="92" y="2274"/>
                  </a:lnTo>
                  <a:lnTo>
                    <a:pt x="31" y="2581"/>
                  </a:lnTo>
                  <a:lnTo>
                    <a:pt x="0" y="2889"/>
                  </a:lnTo>
                  <a:lnTo>
                    <a:pt x="0" y="3227"/>
                  </a:lnTo>
                  <a:lnTo>
                    <a:pt x="0" y="3565"/>
                  </a:lnTo>
                  <a:lnTo>
                    <a:pt x="31" y="3872"/>
                  </a:lnTo>
                  <a:lnTo>
                    <a:pt x="92" y="4179"/>
                  </a:lnTo>
                  <a:lnTo>
                    <a:pt x="154" y="4486"/>
                  </a:lnTo>
                  <a:lnTo>
                    <a:pt x="246" y="4763"/>
                  </a:lnTo>
                  <a:lnTo>
                    <a:pt x="338" y="5039"/>
                  </a:lnTo>
                  <a:lnTo>
                    <a:pt x="461" y="5285"/>
                  </a:lnTo>
                  <a:lnTo>
                    <a:pt x="584" y="5500"/>
                  </a:lnTo>
                  <a:lnTo>
                    <a:pt x="738" y="5715"/>
                  </a:lnTo>
                  <a:lnTo>
                    <a:pt x="891" y="5900"/>
                  </a:lnTo>
                  <a:lnTo>
                    <a:pt x="1076" y="6053"/>
                  </a:lnTo>
                  <a:lnTo>
                    <a:pt x="1260" y="6207"/>
                  </a:lnTo>
                  <a:lnTo>
                    <a:pt x="1444" y="6299"/>
                  </a:lnTo>
                  <a:lnTo>
                    <a:pt x="1629" y="6391"/>
                  </a:lnTo>
                  <a:lnTo>
                    <a:pt x="1844" y="6422"/>
                  </a:lnTo>
                  <a:lnTo>
                    <a:pt x="2028" y="6453"/>
                  </a:lnTo>
                  <a:lnTo>
                    <a:pt x="2243" y="6422"/>
                  </a:lnTo>
                  <a:lnTo>
                    <a:pt x="2458" y="6391"/>
                  </a:lnTo>
                  <a:lnTo>
                    <a:pt x="2643" y="6299"/>
                  </a:lnTo>
                  <a:lnTo>
                    <a:pt x="2827" y="6207"/>
                  </a:lnTo>
                  <a:lnTo>
                    <a:pt x="3011" y="6053"/>
                  </a:lnTo>
                  <a:lnTo>
                    <a:pt x="3196" y="5900"/>
                  </a:lnTo>
                  <a:lnTo>
                    <a:pt x="3349" y="5715"/>
                  </a:lnTo>
                  <a:lnTo>
                    <a:pt x="3503" y="5500"/>
                  </a:lnTo>
                  <a:lnTo>
                    <a:pt x="3626" y="5285"/>
                  </a:lnTo>
                  <a:lnTo>
                    <a:pt x="3749" y="5039"/>
                  </a:lnTo>
                  <a:lnTo>
                    <a:pt x="3841" y="4763"/>
                  </a:lnTo>
                  <a:lnTo>
                    <a:pt x="3933" y="4486"/>
                  </a:lnTo>
                  <a:lnTo>
                    <a:pt x="3995" y="4179"/>
                  </a:lnTo>
                  <a:lnTo>
                    <a:pt x="4056" y="3872"/>
                  </a:lnTo>
                  <a:lnTo>
                    <a:pt x="4087" y="3565"/>
                  </a:lnTo>
                  <a:lnTo>
                    <a:pt x="4087" y="3227"/>
                  </a:lnTo>
                  <a:lnTo>
                    <a:pt x="4087" y="2889"/>
                  </a:lnTo>
                  <a:lnTo>
                    <a:pt x="4056" y="2581"/>
                  </a:lnTo>
                  <a:lnTo>
                    <a:pt x="3995" y="2274"/>
                  </a:lnTo>
                  <a:lnTo>
                    <a:pt x="3933" y="1967"/>
                  </a:lnTo>
                  <a:lnTo>
                    <a:pt x="3841" y="1690"/>
                  </a:lnTo>
                  <a:lnTo>
                    <a:pt x="3749" y="1444"/>
                  </a:lnTo>
                  <a:lnTo>
                    <a:pt x="3626" y="1168"/>
                  </a:lnTo>
                  <a:lnTo>
                    <a:pt x="3503" y="953"/>
                  </a:lnTo>
                  <a:lnTo>
                    <a:pt x="3349" y="738"/>
                  </a:lnTo>
                  <a:lnTo>
                    <a:pt x="3196" y="553"/>
                  </a:lnTo>
                  <a:lnTo>
                    <a:pt x="3011" y="400"/>
                  </a:lnTo>
                  <a:lnTo>
                    <a:pt x="2827" y="277"/>
                  </a:lnTo>
                  <a:lnTo>
                    <a:pt x="2643" y="154"/>
                  </a:lnTo>
                  <a:lnTo>
                    <a:pt x="2458" y="62"/>
                  </a:lnTo>
                  <a:lnTo>
                    <a:pt x="2243" y="31"/>
                  </a:lnTo>
                  <a:lnTo>
                    <a:pt x="2028" y="0"/>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5371555" y="3630596"/>
              <a:ext cx="138905" cy="264745"/>
            </a:xfrm>
            <a:custGeom>
              <a:rect b="b" l="l" r="r" t="t"/>
              <a:pathLst>
                <a:path extrusionOk="0" h="3749" w="1967">
                  <a:moveTo>
                    <a:pt x="983" y="0"/>
                  </a:moveTo>
                  <a:lnTo>
                    <a:pt x="891" y="31"/>
                  </a:lnTo>
                  <a:lnTo>
                    <a:pt x="799" y="62"/>
                  </a:lnTo>
                  <a:lnTo>
                    <a:pt x="584" y="154"/>
                  </a:lnTo>
                  <a:lnTo>
                    <a:pt x="430" y="338"/>
                  </a:lnTo>
                  <a:lnTo>
                    <a:pt x="277" y="553"/>
                  </a:lnTo>
                  <a:lnTo>
                    <a:pt x="154" y="830"/>
                  </a:lnTo>
                  <a:lnTo>
                    <a:pt x="62" y="1137"/>
                  </a:lnTo>
                  <a:lnTo>
                    <a:pt x="0" y="1506"/>
                  </a:lnTo>
                  <a:lnTo>
                    <a:pt x="0" y="1875"/>
                  </a:lnTo>
                  <a:lnTo>
                    <a:pt x="0" y="2243"/>
                  </a:lnTo>
                  <a:lnTo>
                    <a:pt x="62" y="2612"/>
                  </a:lnTo>
                  <a:lnTo>
                    <a:pt x="154" y="2919"/>
                  </a:lnTo>
                  <a:lnTo>
                    <a:pt x="277" y="3196"/>
                  </a:lnTo>
                  <a:lnTo>
                    <a:pt x="430" y="3411"/>
                  </a:lnTo>
                  <a:lnTo>
                    <a:pt x="584" y="3595"/>
                  </a:lnTo>
                  <a:lnTo>
                    <a:pt x="799" y="3718"/>
                  </a:lnTo>
                  <a:lnTo>
                    <a:pt x="891" y="3718"/>
                  </a:lnTo>
                  <a:lnTo>
                    <a:pt x="983" y="3749"/>
                  </a:lnTo>
                  <a:lnTo>
                    <a:pt x="1076" y="3718"/>
                  </a:lnTo>
                  <a:lnTo>
                    <a:pt x="1168" y="3718"/>
                  </a:lnTo>
                  <a:lnTo>
                    <a:pt x="1352" y="3595"/>
                  </a:lnTo>
                  <a:lnTo>
                    <a:pt x="1537" y="3411"/>
                  </a:lnTo>
                  <a:lnTo>
                    <a:pt x="1690" y="3196"/>
                  </a:lnTo>
                  <a:lnTo>
                    <a:pt x="1813" y="2919"/>
                  </a:lnTo>
                  <a:lnTo>
                    <a:pt x="1905" y="2612"/>
                  </a:lnTo>
                  <a:lnTo>
                    <a:pt x="1936" y="2243"/>
                  </a:lnTo>
                  <a:lnTo>
                    <a:pt x="1967" y="1875"/>
                  </a:lnTo>
                  <a:lnTo>
                    <a:pt x="1936" y="1506"/>
                  </a:lnTo>
                  <a:lnTo>
                    <a:pt x="1905" y="1137"/>
                  </a:lnTo>
                  <a:lnTo>
                    <a:pt x="1813" y="830"/>
                  </a:lnTo>
                  <a:lnTo>
                    <a:pt x="1690" y="553"/>
                  </a:lnTo>
                  <a:lnTo>
                    <a:pt x="1537" y="338"/>
                  </a:lnTo>
                  <a:lnTo>
                    <a:pt x="1352" y="154"/>
                  </a:lnTo>
                  <a:lnTo>
                    <a:pt x="1168" y="62"/>
                  </a:lnTo>
                  <a:lnTo>
                    <a:pt x="1076" y="31"/>
                  </a:lnTo>
                  <a:lnTo>
                    <a:pt x="98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4931044" y="3888773"/>
              <a:ext cx="2260" cy="71"/>
            </a:xfrm>
            <a:custGeom>
              <a:rect b="b" l="l" r="r" t="t"/>
              <a:pathLst>
                <a:path extrusionOk="0" h="1" w="32">
                  <a:moveTo>
                    <a:pt x="32" y="1"/>
                  </a:moveTo>
                  <a:lnTo>
                    <a:pt x="32" y="1"/>
                  </a:lnTo>
                  <a:lnTo>
                    <a:pt x="32" y="1"/>
                  </a:lnTo>
                  <a:lnTo>
                    <a:pt x="1" y="1"/>
                  </a:lnTo>
                  <a:lnTo>
                    <a:pt x="32" y="1"/>
                  </a:lnTo>
                  <a:close/>
                </a:path>
              </a:pathLst>
            </a:custGeom>
            <a:solidFill>
              <a:srgbClr val="4F2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4618633" y="3964757"/>
              <a:ext cx="2260" cy="71"/>
            </a:xfrm>
            <a:custGeom>
              <a:rect b="b" l="l" r="r" t="t"/>
              <a:pathLst>
                <a:path extrusionOk="0" h="1" w="32">
                  <a:moveTo>
                    <a:pt x="0" y="0"/>
                  </a:moveTo>
                  <a:lnTo>
                    <a:pt x="31" y="0"/>
                  </a:lnTo>
                  <a:lnTo>
                    <a:pt x="31" y="0"/>
                  </a:lnTo>
                  <a:lnTo>
                    <a:pt x="0" y="0"/>
                  </a:lnTo>
                  <a:lnTo>
                    <a:pt x="0" y="0"/>
                  </a:lnTo>
                  <a:close/>
                </a:path>
              </a:pathLst>
            </a:custGeom>
            <a:solidFill>
              <a:srgbClr val="4F2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5614549" y="3721692"/>
              <a:ext cx="71" cy="71"/>
            </a:xfrm>
            <a:custGeom>
              <a:rect b="b" l="l" r="r" t="t"/>
              <a:pathLst>
                <a:path extrusionOk="0" h="1" w="1">
                  <a:moveTo>
                    <a:pt x="1" y="1"/>
                  </a:moveTo>
                  <a:lnTo>
                    <a:pt x="1" y="1"/>
                  </a:lnTo>
                  <a:close/>
                </a:path>
              </a:pathLst>
            </a:custGeom>
            <a:solidFill>
              <a:srgbClr val="4F2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5614549" y="3721692"/>
              <a:ext cx="71" cy="71"/>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5282577" y="3804173"/>
              <a:ext cx="71" cy="71"/>
            </a:xfrm>
            <a:custGeom>
              <a:rect b="b" l="l" r="r" t="t"/>
              <a:pathLst>
                <a:path extrusionOk="0" h="1" w="1">
                  <a:moveTo>
                    <a:pt x="1" y="0"/>
                  </a:moveTo>
                  <a:lnTo>
                    <a:pt x="1" y="0"/>
                  </a:lnTo>
                  <a:close/>
                </a:path>
              </a:pathLst>
            </a:custGeom>
            <a:solidFill>
              <a:srgbClr val="4F2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5282577" y="3804173"/>
              <a:ext cx="71" cy="7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4427683" y="3194463"/>
              <a:ext cx="1247670" cy="815915"/>
            </a:xfrm>
            <a:custGeom>
              <a:rect b="b" l="l" r="r" t="t"/>
              <a:pathLst>
                <a:path extrusionOk="0" h="11554" w="17668">
                  <a:moveTo>
                    <a:pt x="14718" y="0"/>
                  </a:moveTo>
                  <a:lnTo>
                    <a:pt x="14349" y="62"/>
                  </a:lnTo>
                  <a:lnTo>
                    <a:pt x="13674" y="154"/>
                  </a:lnTo>
                  <a:lnTo>
                    <a:pt x="13090" y="185"/>
                  </a:lnTo>
                  <a:lnTo>
                    <a:pt x="8358" y="431"/>
                  </a:lnTo>
                  <a:lnTo>
                    <a:pt x="4640" y="646"/>
                  </a:lnTo>
                  <a:lnTo>
                    <a:pt x="4118" y="984"/>
                  </a:lnTo>
                  <a:lnTo>
                    <a:pt x="3657" y="1322"/>
                  </a:lnTo>
                  <a:lnTo>
                    <a:pt x="3227" y="1721"/>
                  </a:lnTo>
                  <a:lnTo>
                    <a:pt x="2827" y="2090"/>
                  </a:lnTo>
                  <a:lnTo>
                    <a:pt x="2459" y="2520"/>
                  </a:lnTo>
                  <a:lnTo>
                    <a:pt x="2121" y="2919"/>
                  </a:lnTo>
                  <a:lnTo>
                    <a:pt x="1813" y="3380"/>
                  </a:lnTo>
                  <a:lnTo>
                    <a:pt x="1568" y="3810"/>
                  </a:lnTo>
                  <a:lnTo>
                    <a:pt x="1322" y="4241"/>
                  </a:lnTo>
                  <a:lnTo>
                    <a:pt x="1076" y="4701"/>
                  </a:lnTo>
                  <a:lnTo>
                    <a:pt x="892" y="5162"/>
                  </a:lnTo>
                  <a:lnTo>
                    <a:pt x="738" y="5623"/>
                  </a:lnTo>
                  <a:lnTo>
                    <a:pt x="584" y="6084"/>
                  </a:lnTo>
                  <a:lnTo>
                    <a:pt x="461" y="6514"/>
                  </a:lnTo>
                  <a:lnTo>
                    <a:pt x="246" y="7405"/>
                  </a:lnTo>
                  <a:lnTo>
                    <a:pt x="123" y="8235"/>
                  </a:lnTo>
                  <a:lnTo>
                    <a:pt x="31" y="9003"/>
                  </a:lnTo>
                  <a:lnTo>
                    <a:pt x="1" y="9710"/>
                  </a:lnTo>
                  <a:lnTo>
                    <a:pt x="1" y="10324"/>
                  </a:lnTo>
                  <a:lnTo>
                    <a:pt x="31" y="10847"/>
                  </a:lnTo>
                  <a:lnTo>
                    <a:pt x="62" y="11215"/>
                  </a:lnTo>
                  <a:lnTo>
                    <a:pt x="93" y="11553"/>
                  </a:lnTo>
                  <a:lnTo>
                    <a:pt x="2704" y="10908"/>
                  </a:lnTo>
                  <a:lnTo>
                    <a:pt x="2674" y="10724"/>
                  </a:lnTo>
                  <a:lnTo>
                    <a:pt x="2582" y="10201"/>
                  </a:lnTo>
                  <a:lnTo>
                    <a:pt x="2551" y="9433"/>
                  </a:lnTo>
                  <a:lnTo>
                    <a:pt x="2551" y="9034"/>
                  </a:lnTo>
                  <a:lnTo>
                    <a:pt x="2551" y="8573"/>
                  </a:lnTo>
                  <a:lnTo>
                    <a:pt x="2612" y="8112"/>
                  </a:lnTo>
                  <a:lnTo>
                    <a:pt x="2704" y="7682"/>
                  </a:lnTo>
                  <a:lnTo>
                    <a:pt x="2858" y="7252"/>
                  </a:lnTo>
                  <a:lnTo>
                    <a:pt x="3042" y="6852"/>
                  </a:lnTo>
                  <a:lnTo>
                    <a:pt x="3165" y="6668"/>
                  </a:lnTo>
                  <a:lnTo>
                    <a:pt x="3319" y="6484"/>
                  </a:lnTo>
                  <a:lnTo>
                    <a:pt x="3473" y="6330"/>
                  </a:lnTo>
                  <a:lnTo>
                    <a:pt x="3626" y="6176"/>
                  </a:lnTo>
                  <a:lnTo>
                    <a:pt x="3811" y="6053"/>
                  </a:lnTo>
                  <a:lnTo>
                    <a:pt x="4026" y="5930"/>
                  </a:lnTo>
                  <a:lnTo>
                    <a:pt x="4241" y="5838"/>
                  </a:lnTo>
                  <a:lnTo>
                    <a:pt x="4517" y="5777"/>
                  </a:lnTo>
                  <a:lnTo>
                    <a:pt x="4763" y="5746"/>
                  </a:lnTo>
                  <a:lnTo>
                    <a:pt x="4978" y="5715"/>
                  </a:lnTo>
                  <a:lnTo>
                    <a:pt x="5224" y="5715"/>
                  </a:lnTo>
                  <a:lnTo>
                    <a:pt x="5408" y="5746"/>
                  </a:lnTo>
                  <a:lnTo>
                    <a:pt x="5593" y="5777"/>
                  </a:lnTo>
                  <a:lnTo>
                    <a:pt x="5777" y="5838"/>
                  </a:lnTo>
                  <a:lnTo>
                    <a:pt x="5931" y="5930"/>
                  </a:lnTo>
                  <a:lnTo>
                    <a:pt x="6084" y="6023"/>
                  </a:lnTo>
                  <a:lnTo>
                    <a:pt x="6238" y="6146"/>
                  </a:lnTo>
                  <a:lnTo>
                    <a:pt x="6361" y="6268"/>
                  </a:lnTo>
                  <a:lnTo>
                    <a:pt x="6576" y="6545"/>
                  </a:lnTo>
                  <a:lnTo>
                    <a:pt x="6760" y="6852"/>
                  </a:lnTo>
                  <a:lnTo>
                    <a:pt x="6883" y="7221"/>
                  </a:lnTo>
                  <a:lnTo>
                    <a:pt x="6975" y="7590"/>
                  </a:lnTo>
                  <a:lnTo>
                    <a:pt x="7067" y="7958"/>
                  </a:lnTo>
                  <a:lnTo>
                    <a:pt x="7129" y="8327"/>
                  </a:lnTo>
                  <a:lnTo>
                    <a:pt x="7160" y="8696"/>
                  </a:lnTo>
                  <a:lnTo>
                    <a:pt x="7160" y="9341"/>
                  </a:lnTo>
                  <a:lnTo>
                    <a:pt x="7160" y="9833"/>
                  </a:lnTo>
                  <a:lnTo>
                    <a:pt x="12107" y="8634"/>
                  </a:lnTo>
                  <a:lnTo>
                    <a:pt x="12107" y="8450"/>
                  </a:lnTo>
                  <a:lnTo>
                    <a:pt x="12076" y="7958"/>
                  </a:lnTo>
                  <a:lnTo>
                    <a:pt x="12107" y="7252"/>
                  </a:lnTo>
                  <a:lnTo>
                    <a:pt x="12168" y="6852"/>
                  </a:lnTo>
                  <a:lnTo>
                    <a:pt x="12229" y="6453"/>
                  </a:lnTo>
                  <a:lnTo>
                    <a:pt x="12352" y="6053"/>
                  </a:lnTo>
                  <a:lnTo>
                    <a:pt x="12506" y="5654"/>
                  </a:lnTo>
                  <a:lnTo>
                    <a:pt x="12690" y="5285"/>
                  </a:lnTo>
                  <a:lnTo>
                    <a:pt x="12936" y="4978"/>
                  </a:lnTo>
                  <a:lnTo>
                    <a:pt x="13090" y="4824"/>
                  </a:lnTo>
                  <a:lnTo>
                    <a:pt x="13243" y="4671"/>
                  </a:lnTo>
                  <a:lnTo>
                    <a:pt x="13397" y="4579"/>
                  </a:lnTo>
                  <a:lnTo>
                    <a:pt x="13581" y="4486"/>
                  </a:lnTo>
                  <a:lnTo>
                    <a:pt x="13796" y="4394"/>
                  </a:lnTo>
                  <a:lnTo>
                    <a:pt x="14012" y="4333"/>
                  </a:lnTo>
                  <a:lnTo>
                    <a:pt x="14257" y="4302"/>
                  </a:lnTo>
                  <a:lnTo>
                    <a:pt x="14503" y="4271"/>
                  </a:lnTo>
                  <a:lnTo>
                    <a:pt x="14749" y="4302"/>
                  </a:lnTo>
                  <a:lnTo>
                    <a:pt x="14964" y="4333"/>
                  </a:lnTo>
                  <a:lnTo>
                    <a:pt x="15179" y="4363"/>
                  </a:lnTo>
                  <a:lnTo>
                    <a:pt x="15363" y="4425"/>
                  </a:lnTo>
                  <a:lnTo>
                    <a:pt x="15701" y="4579"/>
                  </a:lnTo>
                  <a:lnTo>
                    <a:pt x="15978" y="4794"/>
                  </a:lnTo>
                  <a:lnTo>
                    <a:pt x="16224" y="5009"/>
                  </a:lnTo>
                  <a:lnTo>
                    <a:pt x="16408" y="5285"/>
                  </a:lnTo>
                  <a:lnTo>
                    <a:pt x="16531" y="5562"/>
                  </a:lnTo>
                  <a:lnTo>
                    <a:pt x="16654" y="5869"/>
                  </a:lnTo>
                  <a:lnTo>
                    <a:pt x="16715" y="6176"/>
                  </a:lnTo>
                  <a:lnTo>
                    <a:pt x="16777" y="6453"/>
                  </a:lnTo>
                  <a:lnTo>
                    <a:pt x="16808" y="6975"/>
                  </a:lnTo>
                  <a:lnTo>
                    <a:pt x="16808" y="7313"/>
                  </a:lnTo>
                  <a:lnTo>
                    <a:pt x="16808" y="7467"/>
                  </a:lnTo>
                  <a:lnTo>
                    <a:pt x="16992" y="7344"/>
                  </a:lnTo>
                  <a:lnTo>
                    <a:pt x="17176" y="7190"/>
                  </a:lnTo>
                  <a:lnTo>
                    <a:pt x="17330" y="7006"/>
                  </a:lnTo>
                  <a:lnTo>
                    <a:pt x="17453" y="6821"/>
                  </a:lnTo>
                  <a:lnTo>
                    <a:pt x="17545" y="6637"/>
                  </a:lnTo>
                  <a:lnTo>
                    <a:pt x="17606" y="6453"/>
                  </a:lnTo>
                  <a:lnTo>
                    <a:pt x="17637" y="6299"/>
                  </a:lnTo>
                  <a:lnTo>
                    <a:pt x="17637" y="6146"/>
                  </a:lnTo>
                  <a:lnTo>
                    <a:pt x="17637" y="4456"/>
                  </a:lnTo>
                  <a:lnTo>
                    <a:pt x="17668" y="3319"/>
                  </a:lnTo>
                  <a:lnTo>
                    <a:pt x="17637" y="2428"/>
                  </a:lnTo>
                  <a:lnTo>
                    <a:pt x="17606" y="2120"/>
                  </a:lnTo>
                  <a:lnTo>
                    <a:pt x="17576" y="1844"/>
                  </a:lnTo>
                  <a:lnTo>
                    <a:pt x="17514" y="1598"/>
                  </a:lnTo>
                  <a:lnTo>
                    <a:pt x="17453" y="1352"/>
                  </a:lnTo>
                  <a:lnTo>
                    <a:pt x="17361" y="1168"/>
                  </a:lnTo>
                  <a:lnTo>
                    <a:pt x="17268" y="953"/>
                  </a:lnTo>
                  <a:lnTo>
                    <a:pt x="17146" y="799"/>
                  </a:lnTo>
                  <a:lnTo>
                    <a:pt x="17023" y="646"/>
                  </a:lnTo>
                  <a:lnTo>
                    <a:pt x="16900" y="523"/>
                  </a:lnTo>
                  <a:lnTo>
                    <a:pt x="16777" y="400"/>
                  </a:lnTo>
                  <a:lnTo>
                    <a:pt x="16470" y="215"/>
                  </a:lnTo>
                  <a:lnTo>
                    <a:pt x="16162" y="93"/>
                  </a:lnTo>
                  <a:lnTo>
                    <a:pt x="15824" y="31"/>
                  </a:lnTo>
                  <a:lnTo>
                    <a:pt x="15456" y="0"/>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4826954" y="3899648"/>
              <a:ext cx="62991" cy="15253"/>
            </a:xfrm>
            <a:custGeom>
              <a:rect b="b" l="l" r="r" t="t"/>
              <a:pathLst>
                <a:path extrusionOk="0" h="216" w="892">
                  <a:moveTo>
                    <a:pt x="0" y="215"/>
                  </a:moveTo>
                  <a:lnTo>
                    <a:pt x="0" y="215"/>
                  </a:lnTo>
                  <a:lnTo>
                    <a:pt x="0" y="215"/>
                  </a:lnTo>
                  <a:lnTo>
                    <a:pt x="891" y="0"/>
                  </a:lnTo>
                  <a:lnTo>
                    <a:pt x="891" y="0"/>
                  </a:lnTo>
                  <a:lnTo>
                    <a:pt x="0" y="215"/>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4631626" y="3943007"/>
              <a:ext cx="82552" cy="19632"/>
            </a:xfrm>
            <a:custGeom>
              <a:rect b="b" l="l" r="r" t="t"/>
              <a:pathLst>
                <a:path extrusionOk="0" h="278" w="1169">
                  <a:moveTo>
                    <a:pt x="1168" y="1"/>
                  </a:moveTo>
                  <a:lnTo>
                    <a:pt x="1" y="277"/>
                  </a:lnTo>
                  <a:lnTo>
                    <a:pt x="1" y="277"/>
                  </a:lnTo>
                  <a:lnTo>
                    <a:pt x="1168" y="1"/>
                  </a:lnTo>
                  <a:lnTo>
                    <a:pt x="1168" y="1"/>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4714107" y="3914831"/>
              <a:ext cx="112917" cy="28247"/>
            </a:xfrm>
            <a:custGeom>
              <a:rect b="b" l="l" r="r" t="t"/>
              <a:pathLst>
                <a:path extrusionOk="0" h="400" w="1599">
                  <a:moveTo>
                    <a:pt x="0" y="400"/>
                  </a:moveTo>
                  <a:lnTo>
                    <a:pt x="0" y="400"/>
                  </a:lnTo>
                  <a:lnTo>
                    <a:pt x="1598" y="0"/>
                  </a:lnTo>
                  <a:lnTo>
                    <a:pt x="1598" y="0"/>
                  </a:lnTo>
                  <a:lnTo>
                    <a:pt x="0" y="400"/>
                  </a:lnTo>
                  <a:lnTo>
                    <a:pt x="0" y="40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4618633" y="3895270"/>
              <a:ext cx="273431" cy="195399"/>
            </a:xfrm>
            <a:custGeom>
              <a:rect b="b" l="l" r="r" t="t"/>
              <a:pathLst>
                <a:path extrusionOk="0" h="2767" w="3872">
                  <a:moveTo>
                    <a:pt x="3872" y="1"/>
                  </a:moveTo>
                  <a:lnTo>
                    <a:pt x="2950" y="216"/>
                  </a:lnTo>
                  <a:lnTo>
                    <a:pt x="2889" y="462"/>
                  </a:lnTo>
                  <a:lnTo>
                    <a:pt x="2796" y="707"/>
                  </a:lnTo>
                  <a:lnTo>
                    <a:pt x="2704" y="892"/>
                  </a:lnTo>
                  <a:lnTo>
                    <a:pt x="2581" y="1076"/>
                  </a:lnTo>
                  <a:lnTo>
                    <a:pt x="2458" y="1230"/>
                  </a:lnTo>
                  <a:lnTo>
                    <a:pt x="2336" y="1322"/>
                  </a:lnTo>
                  <a:lnTo>
                    <a:pt x="2182" y="1383"/>
                  </a:lnTo>
                  <a:lnTo>
                    <a:pt x="2028" y="1414"/>
                  </a:lnTo>
                  <a:lnTo>
                    <a:pt x="1905" y="1383"/>
                  </a:lnTo>
                  <a:lnTo>
                    <a:pt x="1783" y="1353"/>
                  </a:lnTo>
                  <a:lnTo>
                    <a:pt x="1660" y="1291"/>
                  </a:lnTo>
                  <a:lnTo>
                    <a:pt x="1567" y="1199"/>
                  </a:lnTo>
                  <a:lnTo>
                    <a:pt x="1475" y="1076"/>
                  </a:lnTo>
                  <a:lnTo>
                    <a:pt x="1383" y="953"/>
                  </a:lnTo>
                  <a:lnTo>
                    <a:pt x="1229" y="646"/>
                  </a:lnTo>
                  <a:lnTo>
                    <a:pt x="0" y="923"/>
                  </a:lnTo>
                  <a:lnTo>
                    <a:pt x="154" y="1322"/>
                  </a:lnTo>
                  <a:lnTo>
                    <a:pt x="308" y="1660"/>
                  </a:lnTo>
                  <a:lnTo>
                    <a:pt x="523" y="1998"/>
                  </a:lnTo>
                  <a:lnTo>
                    <a:pt x="738" y="2244"/>
                  </a:lnTo>
                  <a:lnTo>
                    <a:pt x="1014" y="2459"/>
                  </a:lnTo>
                  <a:lnTo>
                    <a:pt x="1260" y="2612"/>
                  </a:lnTo>
                  <a:lnTo>
                    <a:pt x="1567" y="2735"/>
                  </a:lnTo>
                  <a:lnTo>
                    <a:pt x="1844" y="2766"/>
                  </a:lnTo>
                  <a:lnTo>
                    <a:pt x="2059" y="2735"/>
                  </a:lnTo>
                  <a:lnTo>
                    <a:pt x="2243" y="2705"/>
                  </a:lnTo>
                  <a:lnTo>
                    <a:pt x="2428" y="2643"/>
                  </a:lnTo>
                  <a:lnTo>
                    <a:pt x="2581" y="2551"/>
                  </a:lnTo>
                  <a:lnTo>
                    <a:pt x="2766" y="2428"/>
                  </a:lnTo>
                  <a:lnTo>
                    <a:pt x="2919" y="2305"/>
                  </a:lnTo>
                  <a:lnTo>
                    <a:pt x="3073" y="2152"/>
                  </a:lnTo>
                  <a:lnTo>
                    <a:pt x="3196" y="1967"/>
                  </a:lnTo>
                  <a:lnTo>
                    <a:pt x="3350" y="1783"/>
                  </a:lnTo>
                  <a:lnTo>
                    <a:pt x="3442" y="1568"/>
                  </a:lnTo>
                  <a:lnTo>
                    <a:pt x="3657" y="1076"/>
                  </a:lnTo>
                  <a:lnTo>
                    <a:pt x="3810" y="554"/>
                  </a:lnTo>
                  <a:lnTo>
                    <a:pt x="3872" y="1"/>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4605639" y="3637092"/>
              <a:ext cx="288614" cy="323358"/>
            </a:xfrm>
            <a:custGeom>
              <a:rect b="b" l="l" r="r" t="t"/>
              <a:pathLst>
                <a:path extrusionOk="0" h="4579" w="4087">
                  <a:moveTo>
                    <a:pt x="1844" y="0"/>
                  </a:moveTo>
                  <a:lnTo>
                    <a:pt x="1629" y="62"/>
                  </a:lnTo>
                  <a:lnTo>
                    <a:pt x="1444" y="123"/>
                  </a:lnTo>
                  <a:lnTo>
                    <a:pt x="1229" y="246"/>
                  </a:lnTo>
                  <a:lnTo>
                    <a:pt x="1075" y="369"/>
                  </a:lnTo>
                  <a:lnTo>
                    <a:pt x="891" y="523"/>
                  </a:lnTo>
                  <a:lnTo>
                    <a:pt x="738" y="707"/>
                  </a:lnTo>
                  <a:lnTo>
                    <a:pt x="584" y="922"/>
                  </a:lnTo>
                  <a:lnTo>
                    <a:pt x="461" y="1168"/>
                  </a:lnTo>
                  <a:lnTo>
                    <a:pt x="338" y="1414"/>
                  </a:lnTo>
                  <a:lnTo>
                    <a:pt x="246" y="1660"/>
                  </a:lnTo>
                  <a:lnTo>
                    <a:pt x="154" y="1936"/>
                  </a:lnTo>
                  <a:lnTo>
                    <a:pt x="92" y="2243"/>
                  </a:lnTo>
                  <a:lnTo>
                    <a:pt x="31" y="2551"/>
                  </a:lnTo>
                  <a:lnTo>
                    <a:pt x="0" y="2889"/>
                  </a:lnTo>
                  <a:lnTo>
                    <a:pt x="0" y="3196"/>
                  </a:lnTo>
                  <a:lnTo>
                    <a:pt x="0" y="3565"/>
                  </a:lnTo>
                  <a:lnTo>
                    <a:pt x="31" y="3933"/>
                  </a:lnTo>
                  <a:lnTo>
                    <a:pt x="123" y="4271"/>
                  </a:lnTo>
                  <a:lnTo>
                    <a:pt x="184" y="4579"/>
                  </a:lnTo>
                  <a:lnTo>
                    <a:pt x="1413" y="4302"/>
                  </a:lnTo>
                  <a:lnTo>
                    <a:pt x="1321" y="4056"/>
                  </a:lnTo>
                  <a:lnTo>
                    <a:pt x="1260" y="3780"/>
                  </a:lnTo>
                  <a:lnTo>
                    <a:pt x="1229" y="3503"/>
                  </a:lnTo>
                  <a:lnTo>
                    <a:pt x="1229" y="3196"/>
                  </a:lnTo>
                  <a:lnTo>
                    <a:pt x="1229" y="2827"/>
                  </a:lnTo>
                  <a:lnTo>
                    <a:pt x="1291" y="2489"/>
                  </a:lnTo>
                  <a:lnTo>
                    <a:pt x="1383" y="2151"/>
                  </a:lnTo>
                  <a:lnTo>
                    <a:pt x="1506" y="1875"/>
                  </a:lnTo>
                  <a:lnTo>
                    <a:pt x="1659" y="1660"/>
                  </a:lnTo>
                  <a:lnTo>
                    <a:pt x="1813" y="1475"/>
                  </a:lnTo>
                  <a:lnTo>
                    <a:pt x="1997" y="1383"/>
                  </a:lnTo>
                  <a:lnTo>
                    <a:pt x="2120" y="1352"/>
                  </a:lnTo>
                  <a:lnTo>
                    <a:pt x="2305" y="1352"/>
                  </a:lnTo>
                  <a:lnTo>
                    <a:pt x="2397" y="1383"/>
                  </a:lnTo>
                  <a:lnTo>
                    <a:pt x="2581" y="1475"/>
                  </a:lnTo>
                  <a:lnTo>
                    <a:pt x="2765" y="1660"/>
                  </a:lnTo>
                  <a:lnTo>
                    <a:pt x="2919" y="1875"/>
                  </a:lnTo>
                  <a:lnTo>
                    <a:pt x="3042" y="2151"/>
                  </a:lnTo>
                  <a:lnTo>
                    <a:pt x="3103" y="2489"/>
                  </a:lnTo>
                  <a:lnTo>
                    <a:pt x="3165" y="2827"/>
                  </a:lnTo>
                  <a:lnTo>
                    <a:pt x="3196" y="3196"/>
                  </a:lnTo>
                  <a:lnTo>
                    <a:pt x="3165" y="3534"/>
                  </a:lnTo>
                  <a:lnTo>
                    <a:pt x="3134" y="3872"/>
                  </a:lnTo>
                  <a:lnTo>
                    <a:pt x="4056" y="3657"/>
                  </a:lnTo>
                  <a:lnTo>
                    <a:pt x="4087" y="3196"/>
                  </a:lnTo>
                  <a:lnTo>
                    <a:pt x="4087" y="2889"/>
                  </a:lnTo>
                  <a:lnTo>
                    <a:pt x="4056" y="2551"/>
                  </a:lnTo>
                  <a:lnTo>
                    <a:pt x="3994" y="2243"/>
                  </a:lnTo>
                  <a:lnTo>
                    <a:pt x="3933" y="1936"/>
                  </a:lnTo>
                  <a:lnTo>
                    <a:pt x="3841" y="1660"/>
                  </a:lnTo>
                  <a:lnTo>
                    <a:pt x="3749" y="1414"/>
                  </a:lnTo>
                  <a:lnTo>
                    <a:pt x="3626" y="1168"/>
                  </a:lnTo>
                  <a:lnTo>
                    <a:pt x="3503" y="922"/>
                  </a:lnTo>
                  <a:lnTo>
                    <a:pt x="3349" y="707"/>
                  </a:lnTo>
                  <a:lnTo>
                    <a:pt x="3196" y="523"/>
                  </a:lnTo>
                  <a:lnTo>
                    <a:pt x="3011" y="369"/>
                  </a:lnTo>
                  <a:lnTo>
                    <a:pt x="2827" y="246"/>
                  </a:lnTo>
                  <a:lnTo>
                    <a:pt x="2642" y="123"/>
                  </a:lnTo>
                  <a:lnTo>
                    <a:pt x="2458" y="62"/>
                  </a:lnTo>
                  <a:lnTo>
                    <a:pt x="2243" y="0"/>
                  </a:lnTo>
                  <a:close/>
                </a:path>
              </a:pathLst>
            </a:custGeom>
            <a:solidFill>
              <a:srgbClr val="2C2D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4705421" y="3910452"/>
              <a:ext cx="121603" cy="84741"/>
            </a:xfrm>
            <a:custGeom>
              <a:rect b="b" l="l" r="r" t="t"/>
              <a:pathLst>
                <a:path extrusionOk="0" h="1200" w="1722">
                  <a:moveTo>
                    <a:pt x="1721" y="1"/>
                  </a:moveTo>
                  <a:lnTo>
                    <a:pt x="0" y="431"/>
                  </a:lnTo>
                  <a:lnTo>
                    <a:pt x="154" y="738"/>
                  </a:lnTo>
                  <a:lnTo>
                    <a:pt x="246" y="861"/>
                  </a:lnTo>
                  <a:lnTo>
                    <a:pt x="338" y="984"/>
                  </a:lnTo>
                  <a:lnTo>
                    <a:pt x="431" y="1076"/>
                  </a:lnTo>
                  <a:lnTo>
                    <a:pt x="554" y="1138"/>
                  </a:lnTo>
                  <a:lnTo>
                    <a:pt x="676" y="1168"/>
                  </a:lnTo>
                  <a:lnTo>
                    <a:pt x="799" y="1199"/>
                  </a:lnTo>
                  <a:lnTo>
                    <a:pt x="953" y="1168"/>
                  </a:lnTo>
                  <a:lnTo>
                    <a:pt x="1107" y="1107"/>
                  </a:lnTo>
                  <a:lnTo>
                    <a:pt x="1229" y="1015"/>
                  </a:lnTo>
                  <a:lnTo>
                    <a:pt x="1352" y="861"/>
                  </a:lnTo>
                  <a:lnTo>
                    <a:pt x="1475" y="677"/>
                  </a:lnTo>
                  <a:lnTo>
                    <a:pt x="1567" y="492"/>
                  </a:lnTo>
                  <a:lnTo>
                    <a:pt x="1660" y="247"/>
                  </a:lnTo>
                  <a:lnTo>
                    <a:pt x="17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4692428" y="3732567"/>
              <a:ext cx="138905" cy="208392"/>
            </a:xfrm>
            <a:custGeom>
              <a:rect b="b" l="l" r="r" t="t"/>
              <a:pathLst>
                <a:path extrusionOk="0" h="2951" w="1967">
                  <a:moveTo>
                    <a:pt x="891" y="0"/>
                  </a:moveTo>
                  <a:lnTo>
                    <a:pt x="768" y="31"/>
                  </a:lnTo>
                  <a:lnTo>
                    <a:pt x="584" y="123"/>
                  </a:lnTo>
                  <a:lnTo>
                    <a:pt x="430" y="308"/>
                  </a:lnTo>
                  <a:lnTo>
                    <a:pt x="277" y="523"/>
                  </a:lnTo>
                  <a:lnTo>
                    <a:pt x="154" y="799"/>
                  </a:lnTo>
                  <a:lnTo>
                    <a:pt x="62" y="1137"/>
                  </a:lnTo>
                  <a:lnTo>
                    <a:pt x="0" y="1475"/>
                  </a:lnTo>
                  <a:lnTo>
                    <a:pt x="0" y="1844"/>
                  </a:lnTo>
                  <a:lnTo>
                    <a:pt x="0" y="2151"/>
                  </a:lnTo>
                  <a:lnTo>
                    <a:pt x="31" y="2428"/>
                  </a:lnTo>
                  <a:lnTo>
                    <a:pt x="92" y="2704"/>
                  </a:lnTo>
                  <a:lnTo>
                    <a:pt x="184" y="2950"/>
                  </a:lnTo>
                  <a:lnTo>
                    <a:pt x="1905" y="2520"/>
                  </a:lnTo>
                  <a:lnTo>
                    <a:pt x="1936" y="2182"/>
                  </a:lnTo>
                  <a:lnTo>
                    <a:pt x="1967" y="1844"/>
                  </a:lnTo>
                  <a:lnTo>
                    <a:pt x="1936" y="1475"/>
                  </a:lnTo>
                  <a:lnTo>
                    <a:pt x="1874" y="1137"/>
                  </a:lnTo>
                  <a:lnTo>
                    <a:pt x="1813" y="799"/>
                  </a:lnTo>
                  <a:lnTo>
                    <a:pt x="1690" y="523"/>
                  </a:lnTo>
                  <a:lnTo>
                    <a:pt x="1536" y="308"/>
                  </a:lnTo>
                  <a:lnTo>
                    <a:pt x="1352" y="123"/>
                  </a:lnTo>
                  <a:lnTo>
                    <a:pt x="1168" y="31"/>
                  </a:lnTo>
                  <a:lnTo>
                    <a:pt x="10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3101984" y="3806362"/>
              <a:ext cx="1495043" cy="204014"/>
            </a:xfrm>
            <a:custGeom>
              <a:rect b="b" l="l" r="r" t="t"/>
              <a:pathLst>
                <a:path extrusionOk="0" h="2889" w="21171">
                  <a:moveTo>
                    <a:pt x="1076" y="0"/>
                  </a:moveTo>
                  <a:lnTo>
                    <a:pt x="645" y="61"/>
                  </a:lnTo>
                  <a:lnTo>
                    <a:pt x="492" y="123"/>
                  </a:lnTo>
                  <a:lnTo>
                    <a:pt x="369" y="184"/>
                  </a:lnTo>
                  <a:lnTo>
                    <a:pt x="246" y="277"/>
                  </a:lnTo>
                  <a:lnTo>
                    <a:pt x="184" y="369"/>
                  </a:lnTo>
                  <a:lnTo>
                    <a:pt x="62" y="676"/>
                  </a:lnTo>
                  <a:lnTo>
                    <a:pt x="0" y="983"/>
                  </a:lnTo>
                  <a:lnTo>
                    <a:pt x="0" y="1229"/>
                  </a:lnTo>
                  <a:lnTo>
                    <a:pt x="92" y="1444"/>
                  </a:lnTo>
                  <a:lnTo>
                    <a:pt x="215" y="1629"/>
                  </a:lnTo>
                  <a:lnTo>
                    <a:pt x="369" y="1751"/>
                  </a:lnTo>
                  <a:lnTo>
                    <a:pt x="584" y="1844"/>
                  </a:lnTo>
                  <a:lnTo>
                    <a:pt x="768" y="1905"/>
                  </a:lnTo>
                  <a:lnTo>
                    <a:pt x="1721" y="1997"/>
                  </a:lnTo>
                  <a:lnTo>
                    <a:pt x="3749" y="2089"/>
                  </a:lnTo>
                  <a:lnTo>
                    <a:pt x="9617" y="2427"/>
                  </a:lnTo>
                  <a:lnTo>
                    <a:pt x="18466" y="2888"/>
                  </a:lnTo>
                  <a:lnTo>
                    <a:pt x="18743" y="2888"/>
                  </a:lnTo>
                  <a:lnTo>
                    <a:pt x="19019" y="2858"/>
                  </a:lnTo>
                  <a:lnTo>
                    <a:pt x="19480" y="2796"/>
                  </a:lnTo>
                  <a:lnTo>
                    <a:pt x="19972" y="2673"/>
                  </a:lnTo>
                  <a:lnTo>
                    <a:pt x="20463" y="2520"/>
                  </a:lnTo>
                  <a:lnTo>
                    <a:pt x="20709" y="2397"/>
                  </a:lnTo>
                  <a:lnTo>
                    <a:pt x="20894" y="2274"/>
                  </a:lnTo>
                  <a:lnTo>
                    <a:pt x="21017" y="2151"/>
                  </a:lnTo>
                  <a:lnTo>
                    <a:pt x="21109" y="1997"/>
                  </a:lnTo>
                  <a:lnTo>
                    <a:pt x="21139" y="1813"/>
                  </a:lnTo>
                  <a:lnTo>
                    <a:pt x="21170" y="1659"/>
                  </a:lnTo>
                  <a:lnTo>
                    <a:pt x="21139" y="1475"/>
                  </a:lnTo>
                  <a:lnTo>
                    <a:pt x="21139" y="1291"/>
                  </a:lnTo>
                  <a:lnTo>
                    <a:pt x="21078" y="1137"/>
                  </a:lnTo>
                  <a:lnTo>
                    <a:pt x="21017" y="983"/>
                  </a:lnTo>
                  <a:lnTo>
                    <a:pt x="20924" y="860"/>
                  </a:lnTo>
                  <a:lnTo>
                    <a:pt x="20801" y="737"/>
                  </a:lnTo>
                  <a:lnTo>
                    <a:pt x="20679" y="645"/>
                  </a:lnTo>
                  <a:lnTo>
                    <a:pt x="20525" y="615"/>
                  </a:lnTo>
                  <a:lnTo>
                    <a:pt x="20371" y="615"/>
                  </a:lnTo>
                  <a:lnTo>
                    <a:pt x="20187" y="676"/>
                  </a:lnTo>
                  <a:lnTo>
                    <a:pt x="20003" y="768"/>
                  </a:lnTo>
                  <a:lnTo>
                    <a:pt x="19818" y="830"/>
                  </a:lnTo>
                  <a:lnTo>
                    <a:pt x="19388" y="922"/>
                  </a:lnTo>
                  <a:lnTo>
                    <a:pt x="19019" y="983"/>
                  </a:lnTo>
                  <a:lnTo>
                    <a:pt x="18712" y="983"/>
                  </a:lnTo>
                  <a:lnTo>
                    <a:pt x="16316" y="860"/>
                  </a:lnTo>
                  <a:lnTo>
                    <a:pt x="11737" y="615"/>
                  </a:lnTo>
                  <a:lnTo>
                    <a:pt x="4425" y="154"/>
                  </a:lnTo>
                  <a:lnTo>
                    <a:pt x="2858" y="31"/>
                  </a:lnTo>
                  <a:lnTo>
                    <a:pt x="2182" y="0"/>
                  </a:lnTo>
                  <a:close/>
                </a:path>
              </a:pathLst>
            </a:custGeom>
            <a:solidFill>
              <a:srgbClr val="E2E7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3646585" y="3864904"/>
              <a:ext cx="748616" cy="86860"/>
            </a:xfrm>
            <a:custGeom>
              <a:rect b="b" l="l" r="r" t="t"/>
              <a:pathLst>
                <a:path extrusionOk="0" h="1230" w="10601">
                  <a:moveTo>
                    <a:pt x="0" y="1"/>
                  </a:moveTo>
                  <a:lnTo>
                    <a:pt x="10601" y="1230"/>
                  </a:lnTo>
                  <a:lnTo>
                    <a:pt x="10570" y="1045"/>
                  </a:lnTo>
                  <a:lnTo>
                    <a:pt x="10570" y="830"/>
                  </a:lnTo>
                  <a:lnTo>
                    <a:pt x="10601" y="58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3357972" y="3762933"/>
              <a:ext cx="102042" cy="225694"/>
            </a:xfrm>
            <a:custGeom>
              <a:rect b="b" l="l" r="r" t="t"/>
              <a:pathLst>
                <a:path extrusionOk="0" h="3196" w="1445">
                  <a:moveTo>
                    <a:pt x="892" y="1"/>
                  </a:moveTo>
                  <a:lnTo>
                    <a:pt x="769" y="31"/>
                  </a:lnTo>
                  <a:lnTo>
                    <a:pt x="677" y="93"/>
                  </a:lnTo>
                  <a:lnTo>
                    <a:pt x="585" y="185"/>
                  </a:lnTo>
                  <a:lnTo>
                    <a:pt x="339" y="584"/>
                  </a:lnTo>
                  <a:lnTo>
                    <a:pt x="185" y="953"/>
                  </a:lnTo>
                  <a:lnTo>
                    <a:pt x="62" y="1322"/>
                  </a:lnTo>
                  <a:lnTo>
                    <a:pt x="32" y="1690"/>
                  </a:lnTo>
                  <a:lnTo>
                    <a:pt x="1" y="2028"/>
                  </a:lnTo>
                  <a:lnTo>
                    <a:pt x="32" y="2336"/>
                  </a:lnTo>
                  <a:lnTo>
                    <a:pt x="62" y="2612"/>
                  </a:lnTo>
                  <a:lnTo>
                    <a:pt x="124" y="2858"/>
                  </a:lnTo>
                  <a:lnTo>
                    <a:pt x="185" y="2981"/>
                  </a:lnTo>
                  <a:lnTo>
                    <a:pt x="277" y="3104"/>
                  </a:lnTo>
                  <a:lnTo>
                    <a:pt x="400" y="3165"/>
                  </a:lnTo>
                  <a:lnTo>
                    <a:pt x="554" y="3196"/>
                  </a:lnTo>
                  <a:lnTo>
                    <a:pt x="707" y="3196"/>
                  </a:lnTo>
                  <a:lnTo>
                    <a:pt x="830" y="3165"/>
                  </a:lnTo>
                  <a:lnTo>
                    <a:pt x="923" y="3104"/>
                  </a:lnTo>
                  <a:lnTo>
                    <a:pt x="984" y="3042"/>
                  </a:lnTo>
                  <a:lnTo>
                    <a:pt x="1045" y="2981"/>
                  </a:lnTo>
                  <a:lnTo>
                    <a:pt x="1076" y="2858"/>
                  </a:lnTo>
                  <a:lnTo>
                    <a:pt x="1107" y="2766"/>
                  </a:lnTo>
                  <a:lnTo>
                    <a:pt x="1107" y="2674"/>
                  </a:lnTo>
                  <a:lnTo>
                    <a:pt x="1076" y="2366"/>
                  </a:lnTo>
                  <a:lnTo>
                    <a:pt x="1076" y="2090"/>
                  </a:lnTo>
                  <a:lnTo>
                    <a:pt x="1107" y="1813"/>
                  </a:lnTo>
                  <a:lnTo>
                    <a:pt x="1138" y="1537"/>
                  </a:lnTo>
                  <a:lnTo>
                    <a:pt x="1261" y="1076"/>
                  </a:lnTo>
                  <a:lnTo>
                    <a:pt x="1414" y="676"/>
                  </a:lnTo>
                  <a:lnTo>
                    <a:pt x="1445" y="554"/>
                  </a:lnTo>
                  <a:lnTo>
                    <a:pt x="1445" y="461"/>
                  </a:lnTo>
                  <a:lnTo>
                    <a:pt x="1445" y="339"/>
                  </a:lnTo>
                  <a:lnTo>
                    <a:pt x="1383" y="246"/>
                  </a:lnTo>
                  <a:lnTo>
                    <a:pt x="1322" y="154"/>
                  </a:lnTo>
                  <a:lnTo>
                    <a:pt x="1230" y="93"/>
                  </a:lnTo>
                  <a:lnTo>
                    <a:pt x="1138" y="31"/>
                  </a:lnTo>
                  <a:lnTo>
                    <a:pt x="1015" y="1"/>
                  </a:lnTo>
                  <a:close/>
                </a:path>
              </a:pathLst>
            </a:custGeom>
            <a:solidFill>
              <a:srgbClr val="C7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3956878" y="3795487"/>
              <a:ext cx="102042" cy="225694"/>
            </a:xfrm>
            <a:custGeom>
              <a:rect b="b" l="l" r="r" t="t"/>
              <a:pathLst>
                <a:path extrusionOk="0" h="3196" w="1445">
                  <a:moveTo>
                    <a:pt x="891" y="0"/>
                  </a:moveTo>
                  <a:lnTo>
                    <a:pt x="768" y="31"/>
                  </a:lnTo>
                  <a:lnTo>
                    <a:pt x="676" y="93"/>
                  </a:lnTo>
                  <a:lnTo>
                    <a:pt x="584" y="185"/>
                  </a:lnTo>
                  <a:lnTo>
                    <a:pt x="338" y="553"/>
                  </a:lnTo>
                  <a:lnTo>
                    <a:pt x="184" y="953"/>
                  </a:lnTo>
                  <a:lnTo>
                    <a:pt x="62" y="1322"/>
                  </a:lnTo>
                  <a:lnTo>
                    <a:pt x="0" y="1690"/>
                  </a:lnTo>
                  <a:lnTo>
                    <a:pt x="0" y="2028"/>
                  </a:lnTo>
                  <a:lnTo>
                    <a:pt x="31" y="2336"/>
                  </a:lnTo>
                  <a:lnTo>
                    <a:pt x="62" y="2612"/>
                  </a:lnTo>
                  <a:lnTo>
                    <a:pt x="123" y="2827"/>
                  </a:lnTo>
                  <a:lnTo>
                    <a:pt x="184" y="2981"/>
                  </a:lnTo>
                  <a:lnTo>
                    <a:pt x="277" y="3073"/>
                  </a:lnTo>
                  <a:lnTo>
                    <a:pt x="400" y="3165"/>
                  </a:lnTo>
                  <a:lnTo>
                    <a:pt x="553" y="3196"/>
                  </a:lnTo>
                  <a:lnTo>
                    <a:pt x="707" y="3196"/>
                  </a:lnTo>
                  <a:lnTo>
                    <a:pt x="799" y="3165"/>
                  </a:lnTo>
                  <a:lnTo>
                    <a:pt x="891" y="3104"/>
                  </a:lnTo>
                  <a:lnTo>
                    <a:pt x="983" y="3042"/>
                  </a:lnTo>
                  <a:lnTo>
                    <a:pt x="1045" y="2950"/>
                  </a:lnTo>
                  <a:lnTo>
                    <a:pt x="1075" y="2858"/>
                  </a:lnTo>
                  <a:lnTo>
                    <a:pt x="1106" y="2766"/>
                  </a:lnTo>
                  <a:lnTo>
                    <a:pt x="1106" y="2643"/>
                  </a:lnTo>
                  <a:lnTo>
                    <a:pt x="1075" y="2366"/>
                  </a:lnTo>
                  <a:lnTo>
                    <a:pt x="1075" y="2059"/>
                  </a:lnTo>
                  <a:lnTo>
                    <a:pt x="1075" y="1783"/>
                  </a:lnTo>
                  <a:lnTo>
                    <a:pt x="1137" y="1537"/>
                  </a:lnTo>
                  <a:lnTo>
                    <a:pt x="1260" y="1076"/>
                  </a:lnTo>
                  <a:lnTo>
                    <a:pt x="1413" y="676"/>
                  </a:lnTo>
                  <a:lnTo>
                    <a:pt x="1444" y="553"/>
                  </a:lnTo>
                  <a:lnTo>
                    <a:pt x="1444" y="431"/>
                  </a:lnTo>
                  <a:lnTo>
                    <a:pt x="1413" y="338"/>
                  </a:lnTo>
                  <a:lnTo>
                    <a:pt x="1383" y="215"/>
                  </a:lnTo>
                  <a:lnTo>
                    <a:pt x="1321" y="123"/>
                  </a:lnTo>
                  <a:lnTo>
                    <a:pt x="1229" y="62"/>
                  </a:lnTo>
                  <a:lnTo>
                    <a:pt x="1137" y="31"/>
                  </a:lnTo>
                  <a:lnTo>
                    <a:pt x="1014" y="0"/>
                  </a:lnTo>
                  <a:close/>
                </a:path>
              </a:pathLst>
            </a:custGeom>
            <a:solidFill>
              <a:srgbClr val="C7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4100019" y="3552493"/>
              <a:ext cx="214889" cy="217008"/>
            </a:xfrm>
            <a:custGeom>
              <a:rect b="b" l="l" r="r" t="t"/>
              <a:pathLst>
                <a:path extrusionOk="0" h="3073" w="3043">
                  <a:moveTo>
                    <a:pt x="1537" y="0"/>
                  </a:moveTo>
                  <a:lnTo>
                    <a:pt x="1230" y="31"/>
                  </a:lnTo>
                  <a:lnTo>
                    <a:pt x="923" y="123"/>
                  </a:lnTo>
                  <a:lnTo>
                    <a:pt x="677" y="277"/>
                  </a:lnTo>
                  <a:lnTo>
                    <a:pt x="462" y="461"/>
                  </a:lnTo>
                  <a:lnTo>
                    <a:pt x="278" y="676"/>
                  </a:lnTo>
                  <a:lnTo>
                    <a:pt x="124" y="953"/>
                  </a:lnTo>
                  <a:lnTo>
                    <a:pt x="32" y="1229"/>
                  </a:lnTo>
                  <a:lnTo>
                    <a:pt x="1" y="1536"/>
                  </a:lnTo>
                  <a:lnTo>
                    <a:pt x="32" y="1844"/>
                  </a:lnTo>
                  <a:lnTo>
                    <a:pt x="124" y="2120"/>
                  </a:lnTo>
                  <a:lnTo>
                    <a:pt x="278" y="2397"/>
                  </a:lnTo>
                  <a:lnTo>
                    <a:pt x="462" y="2612"/>
                  </a:lnTo>
                  <a:lnTo>
                    <a:pt x="677" y="2796"/>
                  </a:lnTo>
                  <a:lnTo>
                    <a:pt x="923" y="2950"/>
                  </a:lnTo>
                  <a:lnTo>
                    <a:pt x="1230" y="3042"/>
                  </a:lnTo>
                  <a:lnTo>
                    <a:pt x="1537" y="3073"/>
                  </a:lnTo>
                  <a:lnTo>
                    <a:pt x="1845" y="3042"/>
                  </a:lnTo>
                  <a:lnTo>
                    <a:pt x="2121" y="2950"/>
                  </a:lnTo>
                  <a:lnTo>
                    <a:pt x="2367" y="2796"/>
                  </a:lnTo>
                  <a:lnTo>
                    <a:pt x="2613" y="2612"/>
                  </a:lnTo>
                  <a:lnTo>
                    <a:pt x="2797" y="2397"/>
                  </a:lnTo>
                  <a:lnTo>
                    <a:pt x="2920" y="2120"/>
                  </a:lnTo>
                  <a:lnTo>
                    <a:pt x="3012" y="1844"/>
                  </a:lnTo>
                  <a:lnTo>
                    <a:pt x="3043" y="1536"/>
                  </a:lnTo>
                  <a:lnTo>
                    <a:pt x="3012" y="1229"/>
                  </a:lnTo>
                  <a:lnTo>
                    <a:pt x="2920" y="953"/>
                  </a:lnTo>
                  <a:lnTo>
                    <a:pt x="2797" y="676"/>
                  </a:lnTo>
                  <a:lnTo>
                    <a:pt x="2613" y="461"/>
                  </a:lnTo>
                  <a:lnTo>
                    <a:pt x="2367" y="277"/>
                  </a:lnTo>
                  <a:lnTo>
                    <a:pt x="2121" y="123"/>
                  </a:lnTo>
                  <a:lnTo>
                    <a:pt x="1845" y="31"/>
                  </a:lnTo>
                  <a:lnTo>
                    <a:pt x="1537" y="0"/>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3312424" y="3506874"/>
              <a:ext cx="214889" cy="214889"/>
            </a:xfrm>
            <a:custGeom>
              <a:rect b="b" l="l" r="r" t="t"/>
              <a:pathLst>
                <a:path extrusionOk="0" h="3043" w="3043">
                  <a:moveTo>
                    <a:pt x="1537" y="1"/>
                  </a:moveTo>
                  <a:lnTo>
                    <a:pt x="1230" y="32"/>
                  </a:lnTo>
                  <a:lnTo>
                    <a:pt x="922" y="124"/>
                  </a:lnTo>
                  <a:lnTo>
                    <a:pt x="677" y="247"/>
                  </a:lnTo>
                  <a:lnTo>
                    <a:pt x="461" y="431"/>
                  </a:lnTo>
                  <a:lnTo>
                    <a:pt x="277" y="677"/>
                  </a:lnTo>
                  <a:lnTo>
                    <a:pt x="123" y="923"/>
                  </a:lnTo>
                  <a:lnTo>
                    <a:pt x="31" y="1199"/>
                  </a:lnTo>
                  <a:lnTo>
                    <a:pt x="1" y="1506"/>
                  </a:lnTo>
                  <a:lnTo>
                    <a:pt x="31" y="1814"/>
                  </a:lnTo>
                  <a:lnTo>
                    <a:pt x="123" y="2121"/>
                  </a:lnTo>
                  <a:lnTo>
                    <a:pt x="277" y="2367"/>
                  </a:lnTo>
                  <a:lnTo>
                    <a:pt x="461" y="2582"/>
                  </a:lnTo>
                  <a:lnTo>
                    <a:pt x="677" y="2766"/>
                  </a:lnTo>
                  <a:lnTo>
                    <a:pt x="922" y="2920"/>
                  </a:lnTo>
                  <a:lnTo>
                    <a:pt x="1230" y="3012"/>
                  </a:lnTo>
                  <a:lnTo>
                    <a:pt x="1537" y="3043"/>
                  </a:lnTo>
                  <a:lnTo>
                    <a:pt x="1844" y="3012"/>
                  </a:lnTo>
                  <a:lnTo>
                    <a:pt x="2121" y="2920"/>
                  </a:lnTo>
                  <a:lnTo>
                    <a:pt x="2366" y="2766"/>
                  </a:lnTo>
                  <a:lnTo>
                    <a:pt x="2612" y="2582"/>
                  </a:lnTo>
                  <a:lnTo>
                    <a:pt x="2797" y="2367"/>
                  </a:lnTo>
                  <a:lnTo>
                    <a:pt x="2919" y="2121"/>
                  </a:lnTo>
                  <a:lnTo>
                    <a:pt x="3012" y="1814"/>
                  </a:lnTo>
                  <a:lnTo>
                    <a:pt x="3042" y="1506"/>
                  </a:lnTo>
                  <a:lnTo>
                    <a:pt x="3012" y="1199"/>
                  </a:lnTo>
                  <a:lnTo>
                    <a:pt x="2919" y="923"/>
                  </a:lnTo>
                  <a:lnTo>
                    <a:pt x="2797" y="677"/>
                  </a:lnTo>
                  <a:lnTo>
                    <a:pt x="2612" y="431"/>
                  </a:lnTo>
                  <a:lnTo>
                    <a:pt x="2366" y="247"/>
                  </a:lnTo>
                  <a:lnTo>
                    <a:pt x="2121" y="124"/>
                  </a:lnTo>
                  <a:lnTo>
                    <a:pt x="1844" y="32"/>
                  </a:lnTo>
                  <a:lnTo>
                    <a:pt x="1537" y="1"/>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4132574" y="3561179"/>
              <a:ext cx="182334" cy="208322"/>
            </a:xfrm>
            <a:custGeom>
              <a:rect b="b" l="l" r="r" t="t"/>
              <a:pathLst>
                <a:path extrusionOk="0" h="2950" w="2582">
                  <a:moveTo>
                    <a:pt x="1660" y="0"/>
                  </a:moveTo>
                  <a:lnTo>
                    <a:pt x="1875" y="246"/>
                  </a:lnTo>
                  <a:lnTo>
                    <a:pt x="1998" y="492"/>
                  </a:lnTo>
                  <a:lnTo>
                    <a:pt x="2090" y="799"/>
                  </a:lnTo>
                  <a:lnTo>
                    <a:pt x="2121" y="1106"/>
                  </a:lnTo>
                  <a:lnTo>
                    <a:pt x="2090" y="1413"/>
                  </a:lnTo>
                  <a:lnTo>
                    <a:pt x="1998" y="1690"/>
                  </a:lnTo>
                  <a:lnTo>
                    <a:pt x="1875" y="1966"/>
                  </a:lnTo>
                  <a:lnTo>
                    <a:pt x="1691" y="2182"/>
                  </a:lnTo>
                  <a:lnTo>
                    <a:pt x="1445" y="2366"/>
                  </a:lnTo>
                  <a:lnTo>
                    <a:pt x="1199" y="2520"/>
                  </a:lnTo>
                  <a:lnTo>
                    <a:pt x="923" y="2612"/>
                  </a:lnTo>
                  <a:lnTo>
                    <a:pt x="615" y="2642"/>
                  </a:lnTo>
                  <a:lnTo>
                    <a:pt x="308" y="2612"/>
                  </a:lnTo>
                  <a:lnTo>
                    <a:pt x="1" y="2520"/>
                  </a:lnTo>
                  <a:lnTo>
                    <a:pt x="247" y="2673"/>
                  </a:lnTo>
                  <a:lnTo>
                    <a:pt x="492" y="2827"/>
                  </a:lnTo>
                  <a:lnTo>
                    <a:pt x="769" y="2919"/>
                  </a:lnTo>
                  <a:lnTo>
                    <a:pt x="1076" y="2950"/>
                  </a:lnTo>
                  <a:lnTo>
                    <a:pt x="1384" y="2919"/>
                  </a:lnTo>
                  <a:lnTo>
                    <a:pt x="1660" y="2827"/>
                  </a:lnTo>
                  <a:lnTo>
                    <a:pt x="1906" y="2673"/>
                  </a:lnTo>
                  <a:lnTo>
                    <a:pt x="2152" y="2489"/>
                  </a:lnTo>
                  <a:lnTo>
                    <a:pt x="2336" y="2274"/>
                  </a:lnTo>
                  <a:lnTo>
                    <a:pt x="2459" y="1997"/>
                  </a:lnTo>
                  <a:lnTo>
                    <a:pt x="2551" y="1721"/>
                  </a:lnTo>
                  <a:lnTo>
                    <a:pt x="2582" y="1413"/>
                  </a:lnTo>
                  <a:lnTo>
                    <a:pt x="2582" y="1198"/>
                  </a:lnTo>
                  <a:lnTo>
                    <a:pt x="2520" y="953"/>
                  </a:lnTo>
                  <a:lnTo>
                    <a:pt x="2428" y="768"/>
                  </a:lnTo>
                  <a:lnTo>
                    <a:pt x="2336" y="553"/>
                  </a:lnTo>
                  <a:lnTo>
                    <a:pt x="2213" y="399"/>
                  </a:lnTo>
                  <a:lnTo>
                    <a:pt x="2029" y="246"/>
                  </a:lnTo>
                  <a:lnTo>
                    <a:pt x="1875" y="123"/>
                  </a:lnTo>
                  <a:lnTo>
                    <a:pt x="1660" y="0"/>
                  </a:lnTo>
                  <a:close/>
                </a:path>
              </a:pathLst>
            </a:custGeom>
            <a:solidFill>
              <a:srgbClr val="FD8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3344978" y="3515560"/>
              <a:ext cx="182334" cy="206203"/>
            </a:xfrm>
            <a:custGeom>
              <a:rect b="b" l="l" r="r" t="t"/>
              <a:pathLst>
                <a:path extrusionOk="0" h="2920" w="2582">
                  <a:moveTo>
                    <a:pt x="1660" y="1"/>
                  </a:moveTo>
                  <a:lnTo>
                    <a:pt x="1844" y="216"/>
                  </a:lnTo>
                  <a:lnTo>
                    <a:pt x="1998" y="492"/>
                  </a:lnTo>
                  <a:lnTo>
                    <a:pt x="2090" y="769"/>
                  </a:lnTo>
                  <a:lnTo>
                    <a:pt x="2120" y="1076"/>
                  </a:lnTo>
                  <a:lnTo>
                    <a:pt x="2090" y="1383"/>
                  </a:lnTo>
                  <a:lnTo>
                    <a:pt x="1998" y="1691"/>
                  </a:lnTo>
                  <a:lnTo>
                    <a:pt x="1875" y="1937"/>
                  </a:lnTo>
                  <a:lnTo>
                    <a:pt x="1690" y="2152"/>
                  </a:lnTo>
                  <a:lnTo>
                    <a:pt x="1445" y="2336"/>
                  </a:lnTo>
                  <a:lnTo>
                    <a:pt x="1199" y="2490"/>
                  </a:lnTo>
                  <a:lnTo>
                    <a:pt x="922" y="2582"/>
                  </a:lnTo>
                  <a:lnTo>
                    <a:pt x="615" y="2612"/>
                  </a:lnTo>
                  <a:lnTo>
                    <a:pt x="308" y="2582"/>
                  </a:lnTo>
                  <a:lnTo>
                    <a:pt x="0" y="2490"/>
                  </a:lnTo>
                  <a:lnTo>
                    <a:pt x="0" y="2490"/>
                  </a:lnTo>
                  <a:lnTo>
                    <a:pt x="246" y="2674"/>
                  </a:lnTo>
                  <a:lnTo>
                    <a:pt x="492" y="2797"/>
                  </a:lnTo>
                  <a:lnTo>
                    <a:pt x="769" y="2889"/>
                  </a:lnTo>
                  <a:lnTo>
                    <a:pt x="1076" y="2920"/>
                  </a:lnTo>
                  <a:lnTo>
                    <a:pt x="1383" y="2889"/>
                  </a:lnTo>
                  <a:lnTo>
                    <a:pt x="1660" y="2797"/>
                  </a:lnTo>
                  <a:lnTo>
                    <a:pt x="1905" y="2643"/>
                  </a:lnTo>
                  <a:lnTo>
                    <a:pt x="2151" y="2459"/>
                  </a:lnTo>
                  <a:lnTo>
                    <a:pt x="2336" y="2244"/>
                  </a:lnTo>
                  <a:lnTo>
                    <a:pt x="2458" y="1998"/>
                  </a:lnTo>
                  <a:lnTo>
                    <a:pt x="2551" y="1691"/>
                  </a:lnTo>
                  <a:lnTo>
                    <a:pt x="2581" y="1383"/>
                  </a:lnTo>
                  <a:lnTo>
                    <a:pt x="2581" y="1168"/>
                  </a:lnTo>
                  <a:lnTo>
                    <a:pt x="2520" y="953"/>
                  </a:lnTo>
                  <a:lnTo>
                    <a:pt x="2428" y="738"/>
                  </a:lnTo>
                  <a:lnTo>
                    <a:pt x="2336" y="554"/>
                  </a:lnTo>
                  <a:lnTo>
                    <a:pt x="2182" y="369"/>
                  </a:lnTo>
                  <a:lnTo>
                    <a:pt x="2028" y="216"/>
                  </a:lnTo>
                  <a:lnTo>
                    <a:pt x="1875" y="93"/>
                  </a:lnTo>
                  <a:lnTo>
                    <a:pt x="1660" y="1"/>
                  </a:lnTo>
                  <a:close/>
                </a:path>
              </a:pathLst>
            </a:custGeom>
            <a:solidFill>
              <a:srgbClr val="FD8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3572790" y="3582858"/>
              <a:ext cx="483942" cy="60802"/>
            </a:xfrm>
            <a:custGeom>
              <a:rect b="b" l="l" r="r" t="t"/>
              <a:pathLst>
                <a:path extrusionOk="0" h="861" w="6853">
                  <a:moveTo>
                    <a:pt x="1353" y="0"/>
                  </a:moveTo>
                  <a:lnTo>
                    <a:pt x="738" y="31"/>
                  </a:lnTo>
                  <a:lnTo>
                    <a:pt x="308" y="31"/>
                  </a:lnTo>
                  <a:lnTo>
                    <a:pt x="31" y="92"/>
                  </a:lnTo>
                  <a:lnTo>
                    <a:pt x="1" y="123"/>
                  </a:lnTo>
                  <a:lnTo>
                    <a:pt x="1" y="154"/>
                  </a:lnTo>
                  <a:lnTo>
                    <a:pt x="31" y="215"/>
                  </a:lnTo>
                  <a:lnTo>
                    <a:pt x="124" y="246"/>
                  </a:lnTo>
                  <a:lnTo>
                    <a:pt x="369" y="308"/>
                  </a:lnTo>
                  <a:lnTo>
                    <a:pt x="1015" y="461"/>
                  </a:lnTo>
                  <a:lnTo>
                    <a:pt x="1568" y="553"/>
                  </a:lnTo>
                  <a:lnTo>
                    <a:pt x="2858" y="707"/>
                  </a:lnTo>
                  <a:lnTo>
                    <a:pt x="4179" y="830"/>
                  </a:lnTo>
                  <a:lnTo>
                    <a:pt x="4855" y="861"/>
                  </a:lnTo>
                  <a:lnTo>
                    <a:pt x="6054" y="861"/>
                  </a:lnTo>
                  <a:lnTo>
                    <a:pt x="6453" y="830"/>
                  </a:lnTo>
                  <a:lnTo>
                    <a:pt x="6730" y="768"/>
                  </a:lnTo>
                  <a:lnTo>
                    <a:pt x="6822" y="738"/>
                  </a:lnTo>
                  <a:lnTo>
                    <a:pt x="6852" y="707"/>
                  </a:lnTo>
                  <a:lnTo>
                    <a:pt x="6822" y="646"/>
                  </a:lnTo>
                  <a:lnTo>
                    <a:pt x="6760" y="615"/>
                  </a:lnTo>
                  <a:lnTo>
                    <a:pt x="6453" y="492"/>
                  </a:lnTo>
                  <a:lnTo>
                    <a:pt x="5654" y="338"/>
                  </a:lnTo>
                  <a:lnTo>
                    <a:pt x="4794" y="215"/>
                  </a:lnTo>
                  <a:lnTo>
                    <a:pt x="3872" y="123"/>
                  </a:lnTo>
                  <a:lnTo>
                    <a:pt x="2950" y="62"/>
                  </a:lnTo>
                  <a:lnTo>
                    <a:pt x="2090" y="0"/>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3572790" y="3663150"/>
              <a:ext cx="483942" cy="60802"/>
            </a:xfrm>
            <a:custGeom>
              <a:rect b="b" l="l" r="r" t="t"/>
              <a:pathLst>
                <a:path extrusionOk="0" h="861" w="6853">
                  <a:moveTo>
                    <a:pt x="738" y="0"/>
                  </a:moveTo>
                  <a:lnTo>
                    <a:pt x="308" y="31"/>
                  </a:lnTo>
                  <a:lnTo>
                    <a:pt x="31" y="92"/>
                  </a:lnTo>
                  <a:lnTo>
                    <a:pt x="1" y="123"/>
                  </a:lnTo>
                  <a:lnTo>
                    <a:pt x="1" y="154"/>
                  </a:lnTo>
                  <a:lnTo>
                    <a:pt x="31" y="184"/>
                  </a:lnTo>
                  <a:lnTo>
                    <a:pt x="124" y="215"/>
                  </a:lnTo>
                  <a:lnTo>
                    <a:pt x="369" y="307"/>
                  </a:lnTo>
                  <a:lnTo>
                    <a:pt x="1015" y="461"/>
                  </a:lnTo>
                  <a:lnTo>
                    <a:pt x="1568" y="522"/>
                  </a:lnTo>
                  <a:lnTo>
                    <a:pt x="2858" y="707"/>
                  </a:lnTo>
                  <a:lnTo>
                    <a:pt x="4179" y="799"/>
                  </a:lnTo>
                  <a:lnTo>
                    <a:pt x="4855" y="860"/>
                  </a:lnTo>
                  <a:lnTo>
                    <a:pt x="6054" y="860"/>
                  </a:lnTo>
                  <a:lnTo>
                    <a:pt x="6453" y="799"/>
                  </a:lnTo>
                  <a:lnTo>
                    <a:pt x="6730" y="768"/>
                  </a:lnTo>
                  <a:lnTo>
                    <a:pt x="6822" y="707"/>
                  </a:lnTo>
                  <a:lnTo>
                    <a:pt x="6852" y="676"/>
                  </a:lnTo>
                  <a:lnTo>
                    <a:pt x="6822" y="645"/>
                  </a:lnTo>
                  <a:lnTo>
                    <a:pt x="6760" y="584"/>
                  </a:lnTo>
                  <a:lnTo>
                    <a:pt x="6453" y="492"/>
                  </a:lnTo>
                  <a:lnTo>
                    <a:pt x="5654" y="307"/>
                  </a:lnTo>
                  <a:lnTo>
                    <a:pt x="4794" y="184"/>
                  </a:lnTo>
                  <a:lnTo>
                    <a:pt x="3872" y="92"/>
                  </a:lnTo>
                  <a:lnTo>
                    <a:pt x="2950" y="31"/>
                  </a:lnTo>
                  <a:lnTo>
                    <a:pt x="2090" y="0"/>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4560020" y="3537310"/>
              <a:ext cx="438393" cy="440512"/>
            </a:xfrm>
            <a:custGeom>
              <a:rect b="b" l="l" r="r" t="t"/>
              <a:pathLst>
                <a:path extrusionOk="0" h="6238" w="6208">
                  <a:moveTo>
                    <a:pt x="2705" y="0"/>
                  </a:moveTo>
                  <a:lnTo>
                    <a:pt x="2336" y="61"/>
                  </a:lnTo>
                  <a:lnTo>
                    <a:pt x="1967" y="154"/>
                  </a:lnTo>
                  <a:lnTo>
                    <a:pt x="1629" y="307"/>
                  </a:lnTo>
                  <a:lnTo>
                    <a:pt x="1322" y="492"/>
                  </a:lnTo>
                  <a:lnTo>
                    <a:pt x="1046" y="737"/>
                  </a:lnTo>
                  <a:lnTo>
                    <a:pt x="769" y="1014"/>
                  </a:lnTo>
                  <a:lnTo>
                    <a:pt x="554" y="1352"/>
                  </a:lnTo>
                  <a:lnTo>
                    <a:pt x="370" y="1751"/>
                  </a:lnTo>
                  <a:lnTo>
                    <a:pt x="216" y="2182"/>
                  </a:lnTo>
                  <a:lnTo>
                    <a:pt x="93" y="2673"/>
                  </a:lnTo>
                  <a:lnTo>
                    <a:pt x="32" y="3196"/>
                  </a:lnTo>
                  <a:lnTo>
                    <a:pt x="1" y="3779"/>
                  </a:lnTo>
                  <a:lnTo>
                    <a:pt x="1" y="4425"/>
                  </a:lnTo>
                  <a:lnTo>
                    <a:pt x="93" y="5408"/>
                  </a:lnTo>
                  <a:lnTo>
                    <a:pt x="154" y="6237"/>
                  </a:lnTo>
                  <a:lnTo>
                    <a:pt x="1015" y="6022"/>
                  </a:lnTo>
                  <a:lnTo>
                    <a:pt x="984" y="5807"/>
                  </a:lnTo>
                  <a:lnTo>
                    <a:pt x="861" y="5316"/>
                  </a:lnTo>
                  <a:lnTo>
                    <a:pt x="800" y="4547"/>
                  </a:lnTo>
                  <a:lnTo>
                    <a:pt x="769" y="4148"/>
                  </a:lnTo>
                  <a:lnTo>
                    <a:pt x="769" y="3687"/>
                  </a:lnTo>
                  <a:lnTo>
                    <a:pt x="800" y="3257"/>
                  </a:lnTo>
                  <a:lnTo>
                    <a:pt x="892" y="2796"/>
                  </a:lnTo>
                  <a:lnTo>
                    <a:pt x="1015" y="2366"/>
                  </a:lnTo>
                  <a:lnTo>
                    <a:pt x="1199" y="1966"/>
                  </a:lnTo>
                  <a:lnTo>
                    <a:pt x="1291" y="1782"/>
                  </a:lnTo>
                  <a:lnTo>
                    <a:pt x="1445" y="1629"/>
                  </a:lnTo>
                  <a:lnTo>
                    <a:pt x="1599" y="1475"/>
                  </a:lnTo>
                  <a:lnTo>
                    <a:pt x="1752" y="1321"/>
                  </a:lnTo>
                  <a:lnTo>
                    <a:pt x="1937" y="1198"/>
                  </a:lnTo>
                  <a:lnTo>
                    <a:pt x="2152" y="1075"/>
                  </a:lnTo>
                  <a:lnTo>
                    <a:pt x="2367" y="983"/>
                  </a:lnTo>
                  <a:lnTo>
                    <a:pt x="2643" y="922"/>
                  </a:lnTo>
                  <a:lnTo>
                    <a:pt x="2889" y="891"/>
                  </a:lnTo>
                  <a:lnTo>
                    <a:pt x="3135" y="860"/>
                  </a:lnTo>
                  <a:lnTo>
                    <a:pt x="3350" y="891"/>
                  </a:lnTo>
                  <a:lnTo>
                    <a:pt x="3565" y="922"/>
                  </a:lnTo>
                  <a:lnTo>
                    <a:pt x="3749" y="983"/>
                  </a:lnTo>
                  <a:lnTo>
                    <a:pt x="3934" y="1075"/>
                  </a:lnTo>
                  <a:lnTo>
                    <a:pt x="4087" y="1198"/>
                  </a:lnTo>
                  <a:lnTo>
                    <a:pt x="4241" y="1321"/>
                  </a:lnTo>
                  <a:lnTo>
                    <a:pt x="4364" y="1444"/>
                  </a:lnTo>
                  <a:lnTo>
                    <a:pt x="4487" y="1598"/>
                  </a:lnTo>
                  <a:lnTo>
                    <a:pt x="4702" y="1936"/>
                  </a:lnTo>
                  <a:lnTo>
                    <a:pt x="4886" y="2335"/>
                  </a:lnTo>
                  <a:lnTo>
                    <a:pt x="5009" y="2735"/>
                  </a:lnTo>
                  <a:lnTo>
                    <a:pt x="5132" y="3134"/>
                  </a:lnTo>
                  <a:lnTo>
                    <a:pt x="5193" y="3534"/>
                  </a:lnTo>
                  <a:lnTo>
                    <a:pt x="5286" y="4271"/>
                  </a:lnTo>
                  <a:lnTo>
                    <a:pt x="5286" y="4793"/>
                  </a:lnTo>
                  <a:lnTo>
                    <a:pt x="5286" y="4978"/>
                  </a:lnTo>
                  <a:lnTo>
                    <a:pt x="5409" y="5008"/>
                  </a:lnTo>
                  <a:lnTo>
                    <a:pt x="5624" y="5039"/>
                  </a:lnTo>
                  <a:lnTo>
                    <a:pt x="5777" y="5039"/>
                  </a:lnTo>
                  <a:lnTo>
                    <a:pt x="5931" y="5008"/>
                  </a:lnTo>
                  <a:lnTo>
                    <a:pt x="6085" y="4916"/>
                  </a:lnTo>
                  <a:lnTo>
                    <a:pt x="6207" y="4763"/>
                  </a:lnTo>
                  <a:lnTo>
                    <a:pt x="6207" y="4578"/>
                  </a:lnTo>
                  <a:lnTo>
                    <a:pt x="6177" y="4117"/>
                  </a:lnTo>
                  <a:lnTo>
                    <a:pt x="6115" y="3441"/>
                  </a:lnTo>
                  <a:lnTo>
                    <a:pt x="6054" y="3042"/>
                  </a:lnTo>
                  <a:lnTo>
                    <a:pt x="5992" y="2642"/>
                  </a:lnTo>
                  <a:lnTo>
                    <a:pt x="5869" y="2243"/>
                  </a:lnTo>
                  <a:lnTo>
                    <a:pt x="5716" y="1844"/>
                  </a:lnTo>
                  <a:lnTo>
                    <a:pt x="5531" y="1444"/>
                  </a:lnTo>
                  <a:lnTo>
                    <a:pt x="5316" y="1075"/>
                  </a:lnTo>
                  <a:lnTo>
                    <a:pt x="5071" y="768"/>
                  </a:lnTo>
                  <a:lnTo>
                    <a:pt x="4917" y="615"/>
                  </a:lnTo>
                  <a:lnTo>
                    <a:pt x="4763" y="492"/>
                  </a:lnTo>
                  <a:lnTo>
                    <a:pt x="4579" y="369"/>
                  </a:lnTo>
                  <a:lnTo>
                    <a:pt x="4395" y="277"/>
                  </a:lnTo>
                  <a:lnTo>
                    <a:pt x="4210" y="184"/>
                  </a:lnTo>
                  <a:lnTo>
                    <a:pt x="3995" y="123"/>
                  </a:lnTo>
                  <a:lnTo>
                    <a:pt x="3534" y="31"/>
                  </a:lnTo>
                  <a:lnTo>
                    <a:pt x="3104" y="0"/>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4425494" y="3849721"/>
              <a:ext cx="171530" cy="160655"/>
            </a:xfrm>
            <a:custGeom>
              <a:rect b="b" l="l" r="r" t="t"/>
              <a:pathLst>
                <a:path extrusionOk="0" h="2275" w="2429">
                  <a:moveTo>
                    <a:pt x="1660" y="1"/>
                  </a:moveTo>
                  <a:lnTo>
                    <a:pt x="1537" y="31"/>
                  </a:lnTo>
                  <a:lnTo>
                    <a:pt x="1445" y="62"/>
                  </a:lnTo>
                  <a:lnTo>
                    <a:pt x="1138" y="185"/>
                  </a:lnTo>
                  <a:lnTo>
                    <a:pt x="830" y="277"/>
                  </a:lnTo>
                  <a:lnTo>
                    <a:pt x="462" y="339"/>
                  </a:lnTo>
                  <a:lnTo>
                    <a:pt x="339" y="461"/>
                  </a:lnTo>
                  <a:lnTo>
                    <a:pt x="216" y="615"/>
                  </a:lnTo>
                  <a:lnTo>
                    <a:pt x="124" y="769"/>
                  </a:lnTo>
                  <a:lnTo>
                    <a:pt x="62" y="922"/>
                  </a:lnTo>
                  <a:lnTo>
                    <a:pt x="1" y="1230"/>
                  </a:lnTo>
                  <a:lnTo>
                    <a:pt x="1" y="1537"/>
                  </a:lnTo>
                  <a:lnTo>
                    <a:pt x="32" y="1813"/>
                  </a:lnTo>
                  <a:lnTo>
                    <a:pt x="62" y="2059"/>
                  </a:lnTo>
                  <a:lnTo>
                    <a:pt x="124" y="2274"/>
                  </a:lnTo>
                  <a:lnTo>
                    <a:pt x="492" y="2244"/>
                  </a:lnTo>
                  <a:lnTo>
                    <a:pt x="923" y="2151"/>
                  </a:lnTo>
                  <a:lnTo>
                    <a:pt x="1414" y="1998"/>
                  </a:lnTo>
                  <a:lnTo>
                    <a:pt x="1875" y="1844"/>
                  </a:lnTo>
                  <a:lnTo>
                    <a:pt x="2090" y="1721"/>
                  </a:lnTo>
                  <a:lnTo>
                    <a:pt x="2213" y="1598"/>
                  </a:lnTo>
                  <a:lnTo>
                    <a:pt x="2305" y="1475"/>
                  </a:lnTo>
                  <a:lnTo>
                    <a:pt x="2367" y="1322"/>
                  </a:lnTo>
                  <a:lnTo>
                    <a:pt x="2397" y="1199"/>
                  </a:lnTo>
                  <a:lnTo>
                    <a:pt x="2428" y="1045"/>
                  </a:lnTo>
                  <a:lnTo>
                    <a:pt x="2397" y="830"/>
                  </a:lnTo>
                  <a:lnTo>
                    <a:pt x="2336" y="492"/>
                  </a:lnTo>
                  <a:lnTo>
                    <a:pt x="2213" y="246"/>
                  </a:lnTo>
                  <a:lnTo>
                    <a:pt x="2090" y="93"/>
                  </a:lnTo>
                  <a:lnTo>
                    <a:pt x="1937" y="31"/>
                  </a:lnTo>
                  <a:lnTo>
                    <a:pt x="1783" y="1"/>
                  </a:lnTo>
                  <a:close/>
                </a:path>
              </a:pathLst>
            </a:custGeom>
            <a:solidFill>
              <a:srgbClr val="C7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5221846" y="3433150"/>
              <a:ext cx="427518" cy="388467"/>
            </a:xfrm>
            <a:custGeom>
              <a:rect b="b" l="l" r="r" t="t"/>
              <a:pathLst>
                <a:path extrusionOk="0" h="5501" w="6054">
                  <a:moveTo>
                    <a:pt x="3226" y="0"/>
                  </a:moveTo>
                  <a:lnTo>
                    <a:pt x="2919" y="31"/>
                  </a:lnTo>
                  <a:lnTo>
                    <a:pt x="2643" y="92"/>
                  </a:lnTo>
                  <a:lnTo>
                    <a:pt x="2366" y="154"/>
                  </a:lnTo>
                  <a:lnTo>
                    <a:pt x="2090" y="246"/>
                  </a:lnTo>
                  <a:lnTo>
                    <a:pt x="1844" y="369"/>
                  </a:lnTo>
                  <a:lnTo>
                    <a:pt x="1629" y="492"/>
                  </a:lnTo>
                  <a:lnTo>
                    <a:pt x="1414" y="615"/>
                  </a:lnTo>
                  <a:lnTo>
                    <a:pt x="1229" y="768"/>
                  </a:lnTo>
                  <a:lnTo>
                    <a:pt x="1076" y="953"/>
                  </a:lnTo>
                  <a:lnTo>
                    <a:pt x="922" y="1137"/>
                  </a:lnTo>
                  <a:lnTo>
                    <a:pt x="768" y="1321"/>
                  </a:lnTo>
                  <a:lnTo>
                    <a:pt x="523" y="1752"/>
                  </a:lnTo>
                  <a:lnTo>
                    <a:pt x="338" y="2182"/>
                  </a:lnTo>
                  <a:lnTo>
                    <a:pt x="215" y="2643"/>
                  </a:lnTo>
                  <a:lnTo>
                    <a:pt x="92" y="3073"/>
                  </a:lnTo>
                  <a:lnTo>
                    <a:pt x="31" y="3534"/>
                  </a:lnTo>
                  <a:lnTo>
                    <a:pt x="0" y="3964"/>
                  </a:lnTo>
                  <a:lnTo>
                    <a:pt x="0" y="4363"/>
                  </a:lnTo>
                  <a:lnTo>
                    <a:pt x="0" y="4732"/>
                  </a:lnTo>
                  <a:lnTo>
                    <a:pt x="31" y="5039"/>
                  </a:lnTo>
                  <a:lnTo>
                    <a:pt x="62" y="5254"/>
                  </a:lnTo>
                  <a:lnTo>
                    <a:pt x="123" y="5439"/>
                  </a:lnTo>
                  <a:lnTo>
                    <a:pt x="185" y="5469"/>
                  </a:lnTo>
                  <a:lnTo>
                    <a:pt x="369" y="5500"/>
                  </a:lnTo>
                  <a:lnTo>
                    <a:pt x="492" y="5500"/>
                  </a:lnTo>
                  <a:lnTo>
                    <a:pt x="615" y="5469"/>
                  </a:lnTo>
                  <a:lnTo>
                    <a:pt x="738" y="5377"/>
                  </a:lnTo>
                  <a:lnTo>
                    <a:pt x="861" y="5254"/>
                  </a:lnTo>
                  <a:lnTo>
                    <a:pt x="861" y="5070"/>
                  </a:lnTo>
                  <a:lnTo>
                    <a:pt x="830" y="4578"/>
                  </a:lnTo>
                  <a:lnTo>
                    <a:pt x="861" y="3872"/>
                  </a:lnTo>
                  <a:lnTo>
                    <a:pt x="922" y="3472"/>
                  </a:lnTo>
                  <a:lnTo>
                    <a:pt x="983" y="3073"/>
                  </a:lnTo>
                  <a:lnTo>
                    <a:pt x="1106" y="2673"/>
                  </a:lnTo>
                  <a:lnTo>
                    <a:pt x="1260" y="2274"/>
                  </a:lnTo>
                  <a:lnTo>
                    <a:pt x="1444" y="1905"/>
                  </a:lnTo>
                  <a:lnTo>
                    <a:pt x="1690" y="1598"/>
                  </a:lnTo>
                  <a:lnTo>
                    <a:pt x="1844" y="1444"/>
                  </a:lnTo>
                  <a:lnTo>
                    <a:pt x="1997" y="1291"/>
                  </a:lnTo>
                  <a:lnTo>
                    <a:pt x="2151" y="1199"/>
                  </a:lnTo>
                  <a:lnTo>
                    <a:pt x="2335" y="1076"/>
                  </a:lnTo>
                  <a:lnTo>
                    <a:pt x="2550" y="1014"/>
                  </a:lnTo>
                  <a:lnTo>
                    <a:pt x="2766" y="953"/>
                  </a:lnTo>
                  <a:lnTo>
                    <a:pt x="3011" y="922"/>
                  </a:lnTo>
                  <a:lnTo>
                    <a:pt x="3257" y="891"/>
                  </a:lnTo>
                  <a:lnTo>
                    <a:pt x="3503" y="922"/>
                  </a:lnTo>
                  <a:lnTo>
                    <a:pt x="3718" y="953"/>
                  </a:lnTo>
                  <a:lnTo>
                    <a:pt x="3933" y="983"/>
                  </a:lnTo>
                  <a:lnTo>
                    <a:pt x="4117" y="1045"/>
                  </a:lnTo>
                  <a:lnTo>
                    <a:pt x="4455" y="1199"/>
                  </a:lnTo>
                  <a:lnTo>
                    <a:pt x="4732" y="1414"/>
                  </a:lnTo>
                  <a:lnTo>
                    <a:pt x="4978" y="1629"/>
                  </a:lnTo>
                  <a:lnTo>
                    <a:pt x="5162" y="1905"/>
                  </a:lnTo>
                  <a:lnTo>
                    <a:pt x="5285" y="2182"/>
                  </a:lnTo>
                  <a:lnTo>
                    <a:pt x="5408" y="2489"/>
                  </a:lnTo>
                  <a:lnTo>
                    <a:pt x="5469" y="2796"/>
                  </a:lnTo>
                  <a:lnTo>
                    <a:pt x="5531" y="3073"/>
                  </a:lnTo>
                  <a:lnTo>
                    <a:pt x="5562" y="3595"/>
                  </a:lnTo>
                  <a:lnTo>
                    <a:pt x="5562" y="3933"/>
                  </a:lnTo>
                  <a:lnTo>
                    <a:pt x="5562" y="4087"/>
                  </a:lnTo>
                  <a:lnTo>
                    <a:pt x="5746" y="4087"/>
                  </a:lnTo>
                  <a:lnTo>
                    <a:pt x="5838" y="4056"/>
                  </a:lnTo>
                  <a:lnTo>
                    <a:pt x="5930" y="3964"/>
                  </a:lnTo>
                  <a:lnTo>
                    <a:pt x="5992" y="3841"/>
                  </a:lnTo>
                  <a:lnTo>
                    <a:pt x="6053" y="3687"/>
                  </a:lnTo>
                  <a:lnTo>
                    <a:pt x="6053" y="3503"/>
                  </a:lnTo>
                  <a:lnTo>
                    <a:pt x="6022" y="3042"/>
                  </a:lnTo>
                  <a:lnTo>
                    <a:pt x="5992" y="2766"/>
                  </a:lnTo>
                  <a:lnTo>
                    <a:pt x="5930" y="2428"/>
                  </a:lnTo>
                  <a:lnTo>
                    <a:pt x="5838" y="2059"/>
                  </a:lnTo>
                  <a:lnTo>
                    <a:pt x="5715" y="1690"/>
                  </a:lnTo>
                  <a:lnTo>
                    <a:pt x="5562" y="1352"/>
                  </a:lnTo>
                  <a:lnTo>
                    <a:pt x="5377" y="1014"/>
                  </a:lnTo>
                  <a:lnTo>
                    <a:pt x="5131" y="707"/>
                  </a:lnTo>
                  <a:lnTo>
                    <a:pt x="4978" y="553"/>
                  </a:lnTo>
                  <a:lnTo>
                    <a:pt x="4824" y="430"/>
                  </a:lnTo>
                  <a:lnTo>
                    <a:pt x="4640" y="307"/>
                  </a:lnTo>
                  <a:lnTo>
                    <a:pt x="4455" y="215"/>
                  </a:lnTo>
                  <a:lnTo>
                    <a:pt x="4240" y="123"/>
                  </a:lnTo>
                  <a:lnTo>
                    <a:pt x="4025" y="62"/>
                  </a:lnTo>
                  <a:lnTo>
                    <a:pt x="3779" y="31"/>
                  </a:lnTo>
                  <a:lnTo>
                    <a:pt x="3503" y="0"/>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5510389" y="3227018"/>
              <a:ext cx="134597" cy="167152"/>
            </a:xfrm>
            <a:custGeom>
              <a:rect b="b" l="l" r="r" t="t"/>
              <a:pathLst>
                <a:path extrusionOk="0" h="2367" w="1906">
                  <a:moveTo>
                    <a:pt x="1" y="0"/>
                  </a:moveTo>
                  <a:lnTo>
                    <a:pt x="247" y="62"/>
                  </a:lnTo>
                  <a:lnTo>
                    <a:pt x="492" y="154"/>
                  </a:lnTo>
                  <a:lnTo>
                    <a:pt x="677" y="277"/>
                  </a:lnTo>
                  <a:lnTo>
                    <a:pt x="861" y="461"/>
                  </a:lnTo>
                  <a:lnTo>
                    <a:pt x="1045" y="645"/>
                  </a:lnTo>
                  <a:lnTo>
                    <a:pt x="1199" y="830"/>
                  </a:lnTo>
                  <a:lnTo>
                    <a:pt x="1476" y="1260"/>
                  </a:lnTo>
                  <a:lnTo>
                    <a:pt x="1660" y="1659"/>
                  </a:lnTo>
                  <a:lnTo>
                    <a:pt x="1783" y="2028"/>
                  </a:lnTo>
                  <a:lnTo>
                    <a:pt x="1906" y="2366"/>
                  </a:lnTo>
                  <a:lnTo>
                    <a:pt x="1875" y="1936"/>
                  </a:lnTo>
                  <a:lnTo>
                    <a:pt x="1783" y="1537"/>
                  </a:lnTo>
                  <a:lnTo>
                    <a:pt x="1691" y="1229"/>
                  </a:lnTo>
                  <a:lnTo>
                    <a:pt x="1568" y="953"/>
                  </a:lnTo>
                  <a:lnTo>
                    <a:pt x="1414" y="707"/>
                  </a:lnTo>
                  <a:lnTo>
                    <a:pt x="1260" y="523"/>
                  </a:lnTo>
                  <a:lnTo>
                    <a:pt x="1076" y="369"/>
                  </a:lnTo>
                  <a:lnTo>
                    <a:pt x="922" y="246"/>
                  </a:lnTo>
                  <a:lnTo>
                    <a:pt x="738" y="154"/>
                  </a:lnTo>
                  <a:lnTo>
                    <a:pt x="585" y="92"/>
                  </a:lnTo>
                  <a:lnTo>
                    <a:pt x="277" y="31"/>
                  </a:lnTo>
                  <a:lnTo>
                    <a:pt x="93" y="0"/>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3846220" y="3240011"/>
              <a:ext cx="713872" cy="54305"/>
            </a:xfrm>
            <a:custGeom>
              <a:rect b="b" l="l" r="r" t="t"/>
              <a:pathLst>
                <a:path extrusionOk="0" h="769" w="10109">
                  <a:moveTo>
                    <a:pt x="4148" y="1"/>
                  </a:moveTo>
                  <a:lnTo>
                    <a:pt x="2581" y="31"/>
                  </a:lnTo>
                  <a:lnTo>
                    <a:pt x="1229" y="62"/>
                  </a:lnTo>
                  <a:lnTo>
                    <a:pt x="0" y="124"/>
                  </a:lnTo>
                  <a:lnTo>
                    <a:pt x="1751" y="124"/>
                  </a:lnTo>
                  <a:lnTo>
                    <a:pt x="3503" y="154"/>
                  </a:lnTo>
                  <a:lnTo>
                    <a:pt x="5193" y="277"/>
                  </a:lnTo>
                  <a:lnTo>
                    <a:pt x="6760" y="400"/>
                  </a:lnTo>
                  <a:lnTo>
                    <a:pt x="8112" y="523"/>
                  </a:lnTo>
                  <a:lnTo>
                    <a:pt x="9156" y="646"/>
                  </a:lnTo>
                  <a:lnTo>
                    <a:pt x="10109" y="769"/>
                  </a:lnTo>
                  <a:lnTo>
                    <a:pt x="9863" y="677"/>
                  </a:lnTo>
                  <a:lnTo>
                    <a:pt x="9587" y="584"/>
                  </a:lnTo>
                  <a:lnTo>
                    <a:pt x="8972" y="400"/>
                  </a:lnTo>
                  <a:lnTo>
                    <a:pt x="8296" y="277"/>
                  </a:lnTo>
                  <a:lnTo>
                    <a:pt x="7528" y="185"/>
                  </a:lnTo>
                  <a:lnTo>
                    <a:pt x="6698" y="93"/>
                  </a:lnTo>
                  <a:lnTo>
                    <a:pt x="5869" y="62"/>
                  </a:lnTo>
                  <a:lnTo>
                    <a:pt x="4148" y="1"/>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4449363" y="2252781"/>
              <a:ext cx="253941" cy="102042"/>
            </a:xfrm>
            <a:custGeom>
              <a:rect b="b" l="l" r="r" t="t"/>
              <a:pathLst>
                <a:path extrusionOk="0" h="1445" w="3596">
                  <a:moveTo>
                    <a:pt x="1660" y="0"/>
                  </a:moveTo>
                  <a:lnTo>
                    <a:pt x="892" y="93"/>
                  </a:lnTo>
                  <a:lnTo>
                    <a:pt x="462" y="154"/>
                  </a:lnTo>
                  <a:lnTo>
                    <a:pt x="1" y="277"/>
                  </a:lnTo>
                  <a:lnTo>
                    <a:pt x="400" y="277"/>
                  </a:lnTo>
                  <a:lnTo>
                    <a:pt x="830" y="338"/>
                  </a:lnTo>
                  <a:lnTo>
                    <a:pt x="1322" y="400"/>
                  </a:lnTo>
                  <a:lnTo>
                    <a:pt x="1844" y="553"/>
                  </a:lnTo>
                  <a:lnTo>
                    <a:pt x="2121" y="646"/>
                  </a:lnTo>
                  <a:lnTo>
                    <a:pt x="2367" y="769"/>
                  </a:lnTo>
                  <a:lnTo>
                    <a:pt x="2582" y="891"/>
                  </a:lnTo>
                  <a:lnTo>
                    <a:pt x="2797" y="1045"/>
                  </a:lnTo>
                  <a:lnTo>
                    <a:pt x="2981" y="1229"/>
                  </a:lnTo>
                  <a:lnTo>
                    <a:pt x="3104" y="1444"/>
                  </a:lnTo>
                  <a:lnTo>
                    <a:pt x="3135" y="1291"/>
                  </a:lnTo>
                  <a:lnTo>
                    <a:pt x="3227" y="953"/>
                  </a:lnTo>
                  <a:lnTo>
                    <a:pt x="3381" y="584"/>
                  </a:lnTo>
                  <a:lnTo>
                    <a:pt x="3504" y="400"/>
                  </a:lnTo>
                  <a:lnTo>
                    <a:pt x="3596" y="277"/>
                  </a:lnTo>
                  <a:lnTo>
                    <a:pt x="3411" y="185"/>
                  </a:lnTo>
                  <a:lnTo>
                    <a:pt x="3135" y="93"/>
                  </a:lnTo>
                  <a:lnTo>
                    <a:pt x="2766" y="31"/>
                  </a:lnTo>
                  <a:lnTo>
                    <a:pt x="2275" y="0"/>
                  </a:lnTo>
                  <a:close/>
                </a:path>
              </a:pathLst>
            </a:custGeom>
            <a:solidFill>
              <a:srgbClr val="0081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5653601" y="3524246"/>
              <a:ext cx="80363" cy="136786"/>
            </a:xfrm>
            <a:custGeom>
              <a:rect b="b" l="l" r="r" t="t"/>
              <a:pathLst>
                <a:path extrusionOk="0" h="1937" w="1138">
                  <a:moveTo>
                    <a:pt x="554" y="1"/>
                  </a:moveTo>
                  <a:lnTo>
                    <a:pt x="308" y="31"/>
                  </a:lnTo>
                  <a:lnTo>
                    <a:pt x="216" y="62"/>
                  </a:lnTo>
                  <a:lnTo>
                    <a:pt x="185" y="124"/>
                  </a:lnTo>
                  <a:lnTo>
                    <a:pt x="93" y="339"/>
                  </a:lnTo>
                  <a:lnTo>
                    <a:pt x="31" y="615"/>
                  </a:lnTo>
                  <a:lnTo>
                    <a:pt x="1" y="953"/>
                  </a:lnTo>
                  <a:lnTo>
                    <a:pt x="31" y="1291"/>
                  </a:lnTo>
                  <a:lnTo>
                    <a:pt x="93" y="1568"/>
                  </a:lnTo>
                  <a:lnTo>
                    <a:pt x="154" y="1814"/>
                  </a:lnTo>
                  <a:lnTo>
                    <a:pt x="216" y="1875"/>
                  </a:lnTo>
                  <a:lnTo>
                    <a:pt x="277" y="1936"/>
                  </a:lnTo>
                  <a:lnTo>
                    <a:pt x="431" y="1936"/>
                  </a:lnTo>
                  <a:lnTo>
                    <a:pt x="584" y="1906"/>
                  </a:lnTo>
                  <a:lnTo>
                    <a:pt x="707" y="1844"/>
                  </a:lnTo>
                  <a:lnTo>
                    <a:pt x="861" y="1752"/>
                  </a:lnTo>
                  <a:lnTo>
                    <a:pt x="984" y="1598"/>
                  </a:lnTo>
                  <a:lnTo>
                    <a:pt x="1076" y="1414"/>
                  </a:lnTo>
                  <a:lnTo>
                    <a:pt x="1107" y="1168"/>
                  </a:lnTo>
                  <a:lnTo>
                    <a:pt x="1137" y="892"/>
                  </a:lnTo>
                  <a:lnTo>
                    <a:pt x="1107" y="646"/>
                  </a:lnTo>
                  <a:lnTo>
                    <a:pt x="1076" y="431"/>
                  </a:lnTo>
                  <a:lnTo>
                    <a:pt x="1015" y="246"/>
                  </a:lnTo>
                  <a:lnTo>
                    <a:pt x="922" y="93"/>
                  </a:lnTo>
                  <a:lnTo>
                    <a:pt x="861" y="62"/>
                  </a:lnTo>
                  <a:lnTo>
                    <a:pt x="769" y="1"/>
                  </a:lnTo>
                  <a:close/>
                </a:path>
              </a:pathLst>
            </a:custGeom>
            <a:solidFill>
              <a:srgbClr val="C7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4"/>
          <p:cNvGrpSpPr/>
          <p:nvPr/>
        </p:nvGrpSpPr>
        <p:grpSpPr>
          <a:xfrm>
            <a:off x="1602137" y="1579733"/>
            <a:ext cx="4223512" cy="2661816"/>
            <a:chOff x="936029" y="933177"/>
            <a:chExt cx="6248833" cy="3800050"/>
          </a:xfrm>
        </p:grpSpPr>
        <p:cxnSp>
          <p:nvCxnSpPr>
            <p:cNvPr id="566" name="Google Shape;566;p4"/>
            <p:cNvCxnSpPr>
              <a:stCxn id="567" idx="6"/>
            </p:cNvCxnSpPr>
            <p:nvPr/>
          </p:nvCxnSpPr>
          <p:spPr>
            <a:xfrm flipH="1" rot="10800000">
              <a:off x="3193529" y="1274104"/>
              <a:ext cx="3356700" cy="7500"/>
            </a:xfrm>
            <a:prstGeom prst="straightConnector1">
              <a:avLst/>
            </a:prstGeom>
            <a:noFill/>
            <a:ln cap="flat" cmpd="sng" w="28575">
              <a:solidFill>
                <a:schemeClr val="accent1"/>
              </a:solidFill>
              <a:prstDash val="solid"/>
              <a:round/>
              <a:headEnd len="sm" w="sm" type="none"/>
              <a:tailEnd len="sm" w="sm" type="none"/>
            </a:ln>
          </p:spPr>
        </p:cxnSp>
        <p:cxnSp>
          <p:nvCxnSpPr>
            <p:cNvPr id="568" name="Google Shape;568;p4"/>
            <p:cNvCxnSpPr>
              <a:stCxn id="569" idx="6"/>
            </p:cNvCxnSpPr>
            <p:nvPr/>
          </p:nvCxnSpPr>
          <p:spPr>
            <a:xfrm flipH="1" rot="10800000">
              <a:off x="3193529" y="2178181"/>
              <a:ext cx="3356400" cy="7500"/>
            </a:xfrm>
            <a:prstGeom prst="straightConnector1">
              <a:avLst/>
            </a:prstGeom>
            <a:noFill/>
            <a:ln cap="flat" cmpd="sng" w="28575">
              <a:solidFill>
                <a:schemeClr val="accent2"/>
              </a:solidFill>
              <a:prstDash val="solid"/>
              <a:round/>
              <a:headEnd len="sm" w="sm" type="none"/>
              <a:tailEnd len="sm" w="sm" type="none"/>
            </a:ln>
          </p:spPr>
        </p:cxnSp>
        <p:cxnSp>
          <p:nvCxnSpPr>
            <p:cNvPr id="570" name="Google Shape;570;p4"/>
            <p:cNvCxnSpPr>
              <a:stCxn id="571" idx="6"/>
            </p:cNvCxnSpPr>
            <p:nvPr/>
          </p:nvCxnSpPr>
          <p:spPr>
            <a:xfrm flipH="1" rot="10800000">
              <a:off x="3193529" y="3063970"/>
              <a:ext cx="3356700" cy="7500"/>
            </a:xfrm>
            <a:prstGeom prst="straightConnector1">
              <a:avLst/>
            </a:prstGeom>
            <a:noFill/>
            <a:ln cap="flat" cmpd="sng" w="28575">
              <a:solidFill>
                <a:schemeClr val="accent3"/>
              </a:solidFill>
              <a:prstDash val="solid"/>
              <a:round/>
              <a:headEnd len="sm" w="sm" type="none"/>
              <a:tailEnd len="sm" w="sm" type="none"/>
            </a:ln>
          </p:spPr>
        </p:cxnSp>
        <p:cxnSp>
          <p:nvCxnSpPr>
            <p:cNvPr id="572" name="Google Shape;572;p4"/>
            <p:cNvCxnSpPr>
              <a:stCxn id="573" idx="6"/>
            </p:cNvCxnSpPr>
            <p:nvPr/>
          </p:nvCxnSpPr>
          <p:spPr>
            <a:xfrm flipH="1" rot="10800000">
              <a:off x="3193529" y="4379527"/>
              <a:ext cx="3356700" cy="7500"/>
            </a:xfrm>
            <a:prstGeom prst="straightConnector1">
              <a:avLst/>
            </a:prstGeom>
            <a:noFill/>
            <a:ln cap="flat" cmpd="sng" w="28575">
              <a:solidFill>
                <a:schemeClr val="accent4"/>
              </a:solidFill>
              <a:prstDash val="solid"/>
              <a:round/>
              <a:headEnd len="sm" w="sm" type="none"/>
              <a:tailEnd len="sm" w="sm" type="none"/>
            </a:ln>
          </p:spPr>
        </p:cxnSp>
        <p:cxnSp>
          <p:nvCxnSpPr>
            <p:cNvPr id="574" name="Google Shape;574;p4"/>
            <p:cNvCxnSpPr>
              <a:endCxn id="567" idx="2"/>
            </p:cNvCxnSpPr>
            <p:nvPr/>
          </p:nvCxnSpPr>
          <p:spPr>
            <a:xfrm flipH="1" rot="10800000">
              <a:off x="936029" y="1281604"/>
              <a:ext cx="1565100" cy="2197800"/>
            </a:xfrm>
            <a:prstGeom prst="straightConnector1">
              <a:avLst/>
            </a:prstGeom>
            <a:noFill/>
            <a:ln cap="flat" cmpd="sng" w="28575">
              <a:solidFill>
                <a:schemeClr val="accent1"/>
              </a:solidFill>
              <a:prstDash val="solid"/>
              <a:round/>
              <a:headEnd len="sm" w="sm" type="none"/>
              <a:tailEnd len="sm" w="sm" type="none"/>
            </a:ln>
          </p:spPr>
        </p:cxnSp>
        <p:sp>
          <p:nvSpPr>
            <p:cNvPr id="567" name="Google Shape;567;p4"/>
            <p:cNvSpPr/>
            <p:nvPr/>
          </p:nvSpPr>
          <p:spPr>
            <a:xfrm>
              <a:off x="2501129" y="935404"/>
              <a:ext cx="692400" cy="6924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Fira Sans"/>
                  <a:ea typeface="Fira Sans"/>
                  <a:cs typeface="Fira Sans"/>
                  <a:sym typeface="Fira Sans"/>
                </a:rPr>
                <a:t>01</a:t>
              </a:r>
              <a:endParaRPr b="1" i="0" sz="2000" u="none" cap="none" strike="noStrike">
                <a:solidFill>
                  <a:schemeClr val="accent1"/>
                </a:solidFill>
                <a:latin typeface="Fira Sans"/>
                <a:ea typeface="Fira Sans"/>
                <a:cs typeface="Fira Sans"/>
                <a:sym typeface="Fira Sans"/>
              </a:endParaRPr>
            </a:p>
          </p:txBody>
        </p:sp>
        <p:cxnSp>
          <p:nvCxnSpPr>
            <p:cNvPr id="575" name="Google Shape;575;p4"/>
            <p:cNvCxnSpPr>
              <a:endCxn id="569" idx="2"/>
            </p:cNvCxnSpPr>
            <p:nvPr/>
          </p:nvCxnSpPr>
          <p:spPr>
            <a:xfrm flipH="1" rot="10800000">
              <a:off x="936029" y="2185681"/>
              <a:ext cx="1565100" cy="1298400"/>
            </a:xfrm>
            <a:prstGeom prst="straightConnector1">
              <a:avLst/>
            </a:prstGeom>
            <a:noFill/>
            <a:ln cap="flat" cmpd="sng" w="28575">
              <a:solidFill>
                <a:schemeClr val="accent2"/>
              </a:solidFill>
              <a:prstDash val="solid"/>
              <a:round/>
              <a:headEnd len="sm" w="sm" type="none"/>
              <a:tailEnd len="sm" w="sm" type="none"/>
            </a:ln>
          </p:spPr>
        </p:cxnSp>
        <p:sp>
          <p:nvSpPr>
            <p:cNvPr id="569" name="Google Shape;569;p4"/>
            <p:cNvSpPr/>
            <p:nvPr/>
          </p:nvSpPr>
          <p:spPr>
            <a:xfrm>
              <a:off x="2501129" y="1839481"/>
              <a:ext cx="692400" cy="692400"/>
            </a:xfrm>
            <a:prstGeom prst="ellipse">
              <a:avLst/>
            </a:prstGeom>
            <a:solidFill>
              <a:schemeClr val="lt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Fira Sans"/>
                  <a:ea typeface="Fira Sans"/>
                  <a:cs typeface="Fira Sans"/>
                  <a:sym typeface="Fira Sans"/>
                </a:rPr>
                <a:t>02</a:t>
              </a:r>
              <a:endParaRPr b="1" i="0" sz="2000" u="none" cap="none" strike="noStrike">
                <a:solidFill>
                  <a:schemeClr val="accent2"/>
                </a:solidFill>
                <a:latin typeface="Fira Sans"/>
                <a:ea typeface="Fira Sans"/>
                <a:cs typeface="Fira Sans"/>
                <a:sym typeface="Fira Sans"/>
              </a:endParaRPr>
            </a:p>
          </p:txBody>
        </p:sp>
        <p:cxnSp>
          <p:nvCxnSpPr>
            <p:cNvPr id="576" name="Google Shape;576;p4"/>
            <p:cNvCxnSpPr>
              <a:endCxn id="571" idx="2"/>
            </p:cNvCxnSpPr>
            <p:nvPr/>
          </p:nvCxnSpPr>
          <p:spPr>
            <a:xfrm flipH="1" rot="10800000">
              <a:off x="936029" y="3071470"/>
              <a:ext cx="1565100" cy="412800"/>
            </a:xfrm>
            <a:prstGeom prst="straightConnector1">
              <a:avLst/>
            </a:prstGeom>
            <a:noFill/>
            <a:ln cap="flat" cmpd="sng" w="28575">
              <a:solidFill>
                <a:schemeClr val="accent3"/>
              </a:solidFill>
              <a:prstDash val="solid"/>
              <a:round/>
              <a:headEnd len="sm" w="sm" type="none"/>
              <a:tailEnd len="sm" w="sm" type="none"/>
            </a:ln>
          </p:spPr>
        </p:cxnSp>
        <p:sp>
          <p:nvSpPr>
            <p:cNvPr id="571" name="Google Shape;571;p4"/>
            <p:cNvSpPr/>
            <p:nvPr/>
          </p:nvSpPr>
          <p:spPr>
            <a:xfrm>
              <a:off x="2501129" y="2725270"/>
              <a:ext cx="692400" cy="692400"/>
            </a:xfrm>
            <a:prstGeom prst="ellipse">
              <a:avLst/>
            </a:prstGeom>
            <a:solidFill>
              <a:schemeClr val="lt1"/>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3"/>
                  </a:solidFill>
                  <a:latin typeface="Fira Sans"/>
                  <a:ea typeface="Fira Sans"/>
                  <a:cs typeface="Fira Sans"/>
                  <a:sym typeface="Fira Sans"/>
                </a:rPr>
                <a:t>03</a:t>
              </a:r>
              <a:endParaRPr b="1" i="0" sz="2000" u="none" cap="none" strike="noStrike">
                <a:solidFill>
                  <a:schemeClr val="accent3"/>
                </a:solidFill>
                <a:latin typeface="Fira Sans"/>
                <a:ea typeface="Fira Sans"/>
                <a:cs typeface="Fira Sans"/>
                <a:sym typeface="Fira Sans"/>
              </a:endParaRPr>
            </a:p>
          </p:txBody>
        </p:sp>
        <p:cxnSp>
          <p:nvCxnSpPr>
            <p:cNvPr id="577" name="Google Shape;577;p4"/>
            <p:cNvCxnSpPr>
              <a:endCxn id="573" idx="2"/>
            </p:cNvCxnSpPr>
            <p:nvPr/>
          </p:nvCxnSpPr>
          <p:spPr>
            <a:xfrm>
              <a:off x="946829" y="3486427"/>
              <a:ext cx="1554300" cy="900600"/>
            </a:xfrm>
            <a:prstGeom prst="straightConnector1">
              <a:avLst/>
            </a:prstGeom>
            <a:noFill/>
            <a:ln cap="flat" cmpd="sng" w="28575">
              <a:solidFill>
                <a:schemeClr val="accent4"/>
              </a:solidFill>
              <a:prstDash val="solid"/>
              <a:round/>
              <a:headEnd len="sm" w="sm" type="none"/>
              <a:tailEnd len="sm" w="sm" type="none"/>
            </a:ln>
          </p:spPr>
        </p:cxnSp>
        <p:sp>
          <p:nvSpPr>
            <p:cNvPr id="573" name="Google Shape;573;p4"/>
            <p:cNvSpPr/>
            <p:nvPr/>
          </p:nvSpPr>
          <p:spPr>
            <a:xfrm>
              <a:off x="2501129" y="4040827"/>
              <a:ext cx="692400" cy="692400"/>
            </a:xfrm>
            <a:prstGeom prst="ellipse">
              <a:avLst/>
            </a:prstGeom>
            <a:solidFill>
              <a:schemeClr val="lt1"/>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4"/>
                  </a:solidFill>
                  <a:latin typeface="Fira Sans"/>
                  <a:ea typeface="Fira Sans"/>
                  <a:cs typeface="Fira Sans"/>
                  <a:sym typeface="Fira Sans"/>
                </a:rPr>
                <a:t>n</a:t>
              </a:r>
              <a:endParaRPr b="1" i="0" sz="2000" u="none" cap="none" strike="noStrike">
                <a:solidFill>
                  <a:schemeClr val="accent4"/>
                </a:solidFill>
                <a:latin typeface="Fira Sans"/>
                <a:ea typeface="Fira Sans"/>
                <a:cs typeface="Fira Sans"/>
                <a:sym typeface="Fira Sans"/>
              </a:endParaRPr>
            </a:p>
          </p:txBody>
        </p:sp>
        <p:sp>
          <p:nvSpPr>
            <p:cNvPr id="578" name="Google Shape;578;p4"/>
            <p:cNvSpPr txBox="1"/>
            <p:nvPr/>
          </p:nvSpPr>
          <p:spPr>
            <a:xfrm>
              <a:off x="2753794" y="3262350"/>
              <a:ext cx="590700" cy="12302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79" name="Google Shape;579;p4"/>
            <p:cNvGrpSpPr/>
            <p:nvPr/>
          </p:nvGrpSpPr>
          <p:grpSpPr>
            <a:xfrm>
              <a:off x="6563839" y="4185339"/>
              <a:ext cx="620968" cy="369112"/>
              <a:chOff x="1535127" y="2382622"/>
              <a:chExt cx="319675" cy="190038"/>
            </a:xfrm>
          </p:grpSpPr>
          <p:sp>
            <p:nvSpPr>
              <p:cNvPr id="580" name="Google Shape;580;p4"/>
              <p:cNvSpPr/>
              <p:nvPr/>
            </p:nvSpPr>
            <p:spPr>
              <a:xfrm>
                <a:off x="1535127" y="2382622"/>
                <a:ext cx="319675" cy="190038"/>
              </a:xfrm>
              <a:custGeom>
                <a:rect b="b" l="l" r="r" t="t"/>
                <a:pathLst>
                  <a:path extrusionOk="0" h="3873" w="6515">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1694936" y="2421826"/>
                <a:ext cx="31698" cy="110107"/>
              </a:xfrm>
              <a:custGeom>
                <a:rect b="b" l="l" r="r" t="t"/>
                <a:pathLst>
                  <a:path extrusionOk="0" h="2244" w="646">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1654211" y="2421826"/>
                <a:ext cx="31747" cy="110107"/>
              </a:xfrm>
              <a:custGeom>
                <a:rect b="b" l="l" r="r" t="t"/>
                <a:pathLst>
                  <a:path extrusionOk="0" h="2244" w="647">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1613535" y="2421826"/>
                <a:ext cx="31698" cy="110107"/>
              </a:xfrm>
              <a:custGeom>
                <a:rect b="b" l="l" r="r" t="t"/>
                <a:pathLst>
                  <a:path extrusionOk="0" h="2244" w="646">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1572810" y="2421826"/>
                <a:ext cx="31698" cy="110107"/>
              </a:xfrm>
              <a:custGeom>
                <a:rect b="b" l="l" r="r" t="t"/>
                <a:pathLst>
                  <a:path extrusionOk="0" h="2244" w="646">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4"/>
            <p:cNvGrpSpPr/>
            <p:nvPr/>
          </p:nvGrpSpPr>
          <p:grpSpPr>
            <a:xfrm>
              <a:off x="6549969" y="2867313"/>
              <a:ext cx="620968" cy="369112"/>
              <a:chOff x="1535127" y="2382622"/>
              <a:chExt cx="319675" cy="190038"/>
            </a:xfrm>
          </p:grpSpPr>
          <p:sp>
            <p:nvSpPr>
              <p:cNvPr id="586" name="Google Shape;586;p4"/>
              <p:cNvSpPr/>
              <p:nvPr/>
            </p:nvSpPr>
            <p:spPr>
              <a:xfrm>
                <a:off x="1535127" y="2382622"/>
                <a:ext cx="319675" cy="190038"/>
              </a:xfrm>
              <a:custGeom>
                <a:rect b="b" l="l" r="r" t="t"/>
                <a:pathLst>
                  <a:path extrusionOk="0" h="3873" w="6515">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1694936" y="2421826"/>
                <a:ext cx="31698" cy="110107"/>
              </a:xfrm>
              <a:custGeom>
                <a:rect b="b" l="l" r="r" t="t"/>
                <a:pathLst>
                  <a:path extrusionOk="0" h="2244" w="646">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1654211" y="2421826"/>
                <a:ext cx="31747" cy="110107"/>
              </a:xfrm>
              <a:custGeom>
                <a:rect b="b" l="l" r="r" t="t"/>
                <a:pathLst>
                  <a:path extrusionOk="0" h="2244" w="647">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1613535" y="2421826"/>
                <a:ext cx="31698" cy="110107"/>
              </a:xfrm>
              <a:custGeom>
                <a:rect b="b" l="l" r="r" t="t"/>
                <a:pathLst>
                  <a:path extrusionOk="0" h="2244" w="646">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1572810" y="2421826"/>
                <a:ext cx="31698" cy="110107"/>
              </a:xfrm>
              <a:custGeom>
                <a:rect b="b" l="l" r="r" t="t"/>
                <a:pathLst>
                  <a:path extrusionOk="0" h="2244" w="646">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4"/>
            <p:cNvGrpSpPr/>
            <p:nvPr/>
          </p:nvGrpSpPr>
          <p:grpSpPr>
            <a:xfrm>
              <a:off x="6563894" y="1979185"/>
              <a:ext cx="620968" cy="369112"/>
              <a:chOff x="1535127" y="2382622"/>
              <a:chExt cx="319675" cy="190038"/>
            </a:xfrm>
          </p:grpSpPr>
          <p:sp>
            <p:nvSpPr>
              <p:cNvPr id="592" name="Google Shape;592;p4"/>
              <p:cNvSpPr/>
              <p:nvPr/>
            </p:nvSpPr>
            <p:spPr>
              <a:xfrm>
                <a:off x="1535127" y="2382622"/>
                <a:ext cx="319675" cy="190038"/>
              </a:xfrm>
              <a:custGeom>
                <a:rect b="b" l="l" r="r" t="t"/>
                <a:pathLst>
                  <a:path extrusionOk="0" h="3873" w="6515">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1694936" y="2421826"/>
                <a:ext cx="31698" cy="110107"/>
              </a:xfrm>
              <a:custGeom>
                <a:rect b="b" l="l" r="r" t="t"/>
                <a:pathLst>
                  <a:path extrusionOk="0" h="2244" w="646">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1654211" y="2421826"/>
                <a:ext cx="31747" cy="110107"/>
              </a:xfrm>
              <a:custGeom>
                <a:rect b="b" l="l" r="r" t="t"/>
                <a:pathLst>
                  <a:path extrusionOk="0" h="2244" w="647">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1613535" y="2421826"/>
                <a:ext cx="31698" cy="110107"/>
              </a:xfrm>
              <a:custGeom>
                <a:rect b="b" l="l" r="r" t="t"/>
                <a:pathLst>
                  <a:path extrusionOk="0" h="2244" w="646">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1572810" y="2421826"/>
                <a:ext cx="31698" cy="110107"/>
              </a:xfrm>
              <a:custGeom>
                <a:rect b="b" l="l" r="r" t="t"/>
                <a:pathLst>
                  <a:path extrusionOk="0" h="2244" w="646">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4"/>
            <p:cNvGrpSpPr/>
            <p:nvPr/>
          </p:nvGrpSpPr>
          <p:grpSpPr>
            <a:xfrm>
              <a:off x="6563894" y="1089547"/>
              <a:ext cx="620968" cy="369112"/>
              <a:chOff x="1535127" y="2382622"/>
              <a:chExt cx="319675" cy="190038"/>
            </a:xfrm>
          </p:grpSpPr>
          <p:sp>
            <p:nvSpPr>
              <p:cNvPr id="598" name="Google Shape;598;p4"/>
              <p:cNvSpPr/>
              <p:nvPr/>
            </p:nvSpPr>
            <p:spPr>
              <a:xfrm>
                <a:off x="1535127" y="2382622"/>
                <a:ext cx="319675" cy="190038"/>
              </a:xfrm>
              <a:custGeom>
                <a:rect b="b" l="l" r="r" t="t"/>
                <a:pathLst>
                  <a:path extrusionOk="0" h="3873" w="6515">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1694936" y="2421826"/>
                <a:ext cx="31698" cy="110107"/>
              </a:xfrm>
              <a:custGeom>
                <a:rect b="b" l="l" r="r" t="t"/>
                <a:pathLst>
                  <a:path extrusionOk="0" h="2244" w="646">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1654211" y="2421826"/>
                <a:ext cx="31747" cy="110107"/>
              </a:xfrm>
              <a:custGeom>
                <a:rect b="b" l="l" r="r" t="t"/>
                <a:pathLst>
                  <a:path extrusionOk="0" h="2244" w="647">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1613535" y="2421826"/>
                <a:ext cx="31698" cy="110107"/>
              </a:xfrm>
              <a:custGeom>
                <a:rect b="b" l="l" r="r" t="t"/>
                <a:pathLst>
                  <a:path extrusionOk="0" h="2244" w="646">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1572810" y="2421826"/>
                <a:ext cx="31698" cy="110107"/>
              </a:xfrm>
              <a:custGeom>
                <a:rect b="b" l="l" r="r" t="t"/>
                <a:pathLst>
                  <a:path extrusionOk="0" h="2244" w="646">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3" name="Google Shape;603;p4"/>
            <p:cNvSpPr/>
            <p:nvPr/>
          </p:nvSpPr>
          <p:spPr>
            <a:xfrm>
              <a:off x="3696295" y="933177"/>
              <a:ext cx="2175199" cy="501978"/>
            </a:xfrm>
            <a:prstGeom prst="roundRect">
              <a:avLst>
                <a:gd fmla="val 50000" name="adj"/>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accent1"/>
                  </a:solidFill>
                  <a:latin typeface="Fira Sans Medium"/>
                  <a:ea typeface="Fira Sans Medium"/>
                  <a:cs typeface="Fira Sans Medium"/>
                  <a:sym typeface="Fira Sans Medium"/>
                </a:rPr>
                <a:t>Station 1 [S1T]</a:t>
              </a:r>
              <a:endParaRPr b="0" i="0" sz="1400" u="none" cap="none" strike="noStrike">
                <a:solidFill>
                  <a:schemeClr val="accent1"/>
                </a:solidFill>
                <a:latin typeface="Fira Sans"/>
                <a:ea typeface="Fira Sans"/>
                <a:cs typeface="Fira Sans"/>
                <a:sym typeface="Fira Sans"/>
              </a:endParaRPr>
            </a:p>
          </p:txBody>
        </p:sp>
        <p:sp>
          <p:nvSpPr>
            <p:cNvPr id="604" name="Google Shape;604;p4"/>
            <p:cNvSpPr/>
            <p:nvPr/>
          </p:nvSpPr>
          <p:spPr>
            <a:xfrm>
              <a:off x="3696296" y="4229000"/>
              <a:ext cx="2147471" cy="366001"/>
            </a:xfrm>
            <a:prstGeom prst="roundRect">
              <a:avLst>
                <a:gd fmla="val 50000" name="adj"/>
              </a:avLst>
            </a:prstGeom>
            <a:solidFill>
              <a:schemeClr val="lt1"/>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accent4"/>
                  </a:solidFill>
                  <a:latin typeface="Fira Sans Medium"/>
                  <a:ea typeface="Fira Sans Medium"/>
                  <a:cs typeface="Fira Sans Medium"/>
                  <a:sym typeface="Fira Sans Medium"/>
                </a:rPr>
                <a:t>Station n [SnT]</a:t>
              </a:r>
              <a:endParaRPr b="0" i="0" sz="1400" u="none" cap="none" strike="noStrike">
                <a:solidFill>
                  <a:schemeClr val="accent4"/>
                </a:solidFill>
                <a:latin typeface="Fira Sans"/>
                <a:ea typeface="Fira Sans"/>
                <a:cs typeface="Fira Sans"/>
                <a:sym typeface="Fira Sans"/>
              </a:endParaRPr>
            </a:p>
          </p:txBody>
        </p:sp>
        <p:sp>
          <p:nvSpPr>
            <p:cNvPr id="605" name="Google Shape;605;p4"/>
            <p:cNvSpPr/>
            <p:nvPr/>
          </p:nvSpPr>
          <p:spPr>
            <a:xfrm>
              <a:off x="3710097" y="2844848"/>
              <a:ext cx="2147471" cy="366001"/>
            </a:xfrm>
            <a:prstGeom prst="roundRect">
              <a:avLst>
                <a:gd fmla="val 50000" name="adj"/>
              </a:avLst>
            </a:prstGeom>
            <a:solidFill>
              <a:schemeClr val="l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50CCFD"/>
                  </a:solidFill>
                  <a:latin typeface="Fira Sans Medium"/>
                  <a:ea typeface="Fira Sans Medium"/>
                  <a:cs typeface="Fira Sans Medium"/>
                  <a:sym typeface="Fira Sans Medium"/>
                </a:rPr>
                <a:t>Station 3 [S3T]</a:t>
              </a:r>
              <a:endParaRPr b="0" i="0" sz="1400" u="none" cap="none" strike="noStrike">
                <a:solidFill>
                  <a:srgbClr val="50CCFD"/>
                </a:solidFill>
                <a:latin typeface="Fira Sans"/>
                <a:ea typeface="Fira Sans"/>
                <a:cs typeface="Fira Sans"/>
                <a:sym typeface="Fira Sans"/>
              </a:endParaRPr>
            </a:p>
          </p:txBody>
        </p:sp>
        <p:sp>
          <p:nvSpPr>
            <p:cNvPr id="606" name="Google Shape;606;p4"/>
            <p:cNvSpPr/>
            <p:nvPr/>
          </p:nvSpPr>
          <p:spPr>
            <a:xfrm>
              <a:off x="3695844" y="2004318"/>
              <a:ext cx="2175197" cy="366001"/>
            </a:xfrm>
            <a:prstGeom prst="roundRect">
              <a:avLst>
                <a:gd fmla="val 50000" name="adj"/>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428D23"/>
                  </a:solidFill>
                  <a:latin typeface="Fira Sans Medium"/>
                  <a:ea typeface="Fira Sans Medium"/>
                  <a:cs typeface="Fira Sans Medium"/>
                  <a:sym typeface="Fira Sans Medium"/>
                </a:rPr>
                <a:t>Station 2 [S2T]</a:t>
              </a:r>
              <a:endParaRPr b="0" i="0" sz="1400" u="none" cap="none" strike="noStrike">
                <a:solidFill>
                  <a:srgbClr val="428D23"/>
                </a:solidFill>
                <a:latin typeface="Fira Sans"/>
                <a:ea typeface="Fira Sans"/>
                <a:cs typeface="Fira Sans"/>
                <a:sym typeface="Fira Sans"/>
              </a:endParaRPr>
            </a:p>
          </p:txBody>
        </p:sp>
      </p:grpSp>
      <p:sp>
        <p:nvSpPr>
          <p:cNvPr id="607" name="Google Shape;607;p4"/>
          <p:cNvSpPr txBox="1"/>
          <p:nvPr>
            <p:ph type="title"/>
          </p:nvPr>
        </p:nvSpPr>
        <p:spPr>
          <a:xfrm>
            <a:off x="252469" y="433548"/>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3200">
                <a:solidFill>
                  <a:schemeClr val="accent2"/>
                </a:solidFill>
                <a:latin typeface="Century Gothic"/>
                <a:ea typeface="Century Gothic"/>
                <a:cs typeface="Century Gothic"/>
                <a:sym typeface="Century Gothic"/>
              </a:rPr>
              <a:t>Problem</a:t>
            </a:r>
            <a:r>
              <a:rPr b="1" lang="en-US" sz="3200">
                <a:latin typeface="Century Gothic"/>
                <a:ea typeface="Century Gothic"/>
                <a:cs typeface="Century Gothic"/>
                <a:sym typeface="Century Gothic"/>
              </a:rPr>
              <a:t> </a:t>
            </a:r>
            <a:r>
              <a:rPr b="1" lang="en-US" sz="3200">
                <a:solidFill>
                  <a:schemeClr val="accent2"/>
                </a:solidFill>
                <a:latin typeface="Century Gothic"/>
                <a:ea typeface="Century Gothic"/>
                <a:cs typeface="Century Gothic"/>
                <a:sym typeface="Century Gothic"/>
              </a:rPr>
              <a:t>Description</a:t>
            </a:r>
            <a:endParaRPr sz="3200">
              <a:solidFill>
                <a:schemeClr val="accent2"/>
              </a:solidFill>
            </a:endParaRPr>
          </a:p>
        </p:txBody>
      </p:sp>
      <p:sp>
        <p:nvSpPr>
          <p:cNvPr id="608" name="Google Shape;608;p4"/>
          <p:cNvSpPr txBox="1"/>
          <p:nvPr/>
        </p:nvSpPr>
        <p:spPr>
          <a:xfrm>
            <a:off x="5856579" y="665390"/>
            <a:ext cx="2979944" cy="418576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entury Gothic"/>
                <a:ea typeface="Century Gothic"/>
                <a:cs typeface="Century Gothic"/>
                <a:sym typeface="Century Gothic"/>
              </a:rPr>
              <a:t>Let’s take n number of charging station.</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202124"/>
                </a:solidFill>
                <a:latin typeface="Century Gothic"/>
                <a:ea typeface="Century Gothic"/>
                <a:cs typeface="Century Gothic"/>
                <a:sym typeface="Century Gothic"/>
              </a:rPr>
              <a:t>Each station corresponds to a single queue structure is shown in figure.</a:t>
            </a:r>
            <a:endParaRPr/>
          </a:p>
          <a:p>
            <a:pPr indent="0" lvl="0" marL="0" marR="0" rtl="0" algn="l">
              <a:lnSpc>
                <a:spcPct val="100000"/>
              </a:lnSpc>
              <a:spcBef>
                <a:spcPts val="0"/>
              </a:spcBef>
              <a:spcAft>
                <a:spcPts val="0"/>
              </a:spcAft>
              <a:buNone/>
            </a:pPr>
            <a:r>
              <a:t/>
            </a:r>
            <a:endParaRPr b="0" i="0" sz="1200" u="none" cap="none" strike="noStrike">
              <a:solidFill>
                <a:srgbClr val="202124"/>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202124"/>
                </a:solidFill>
                <a:latin typeface="Century Gothic"/>
                <a:ea typeface="Century Gothic"/>
                <a:cs typeface="Century Gothic"/>
                <a:sym typeface="Century Gothic"/>
              </a:rPr>
              <a:t>Si(t) is the size of queue i at time t, where i ∈ N.</a:t>
            </a:r>
            <a:endParaRPr/>
          </a:p>
          <a:p>
            <a:pPr indent="0" lvl="0" marL="0" marR="0" rtl="0" algn="l">
              <a:lnSpc>
                <a:spcPct val="100000"/>
              </a:lnSpc>
              <a:spcBef>
                <a:spcPts val="0"/>
              </a:spcBef>
              <a:spcAft>
                <a:spcPts val="0"/>
              </a:spcAft>
              <a:buNone/>
            </a:pPr>
            <a:r>
              <a:t/>
            </a:r>
            <a:endParaRPr b="0" i="0" sz="1200" u="none" cap="none" strike="noStrike">
              <a:solidFill>
                <a:srgbClr val="202124"/>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202124"/>
                </a:solidFill>
                <a:latin typeface="Century Gothic"/>
                <a:ea typeface="Century Gothic"/>
                <a:cs typeface="Century Gothic"/>
                <a:sym typeface="Century Gothic"/>
              </a:rPr>
              <a:t>For customers, the charging takes an exponential amount of time with service  rate μi.</a:t>
            </a:r>
            <a:endParaRPr/>
          </a:p>
          <a:p>
            <a:pPr indent="0" lvl="0" marL="0" marR="0" rtl="0" algn="l">
              <a:lnSpc>
                <a:spcPct val="100000"/>
              </a:lnSpc>
              <a:spcBef>
                <a:spcPts val="0"/>
              </a:spcBef>
              <a:spcAft>
                <a:spcPts val="0"/>
              </a:spcAft>
              <a:buNone/>
            </a:pPr>
            <a:r>
              <a:t/>
            </a:r>
            <a:endParaRPr b="0" i="0" sz="1200" u="none" cap="none" strike="noStrike">
              <a:solidFill>
                <a:srgbClr val="202124"/>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202124"/>
                </a:solidFill>
                <a:latin typeface="Century Gothic"/>
                <a:ea typeface="Century Gothic"/>
                <a:cs typeface="Century Gothic"/>
                <a:sym typeface="Century Gothic"/>
              </a:rPr>
              <a:t>The occurrence of EV charging events follows a Poisson process with rate λ.</a:t>
            </a:r>
            <a:endParaRPr/>
          </a:p>
          <a:p>
            <a:pPr indent="0" lvl="0" marL="0" marR="0" rtl="0" algn="l">
              <a:lnSpc>
                <a:spcPct val="100000"/>
              </a:lnSpc>
              <a:spcBef>
                <a:spcPts val="0"/>
              </a:spcBef>
              <a:spcAft>
                <a:spcPts val="0"/>
              </a:spcAft>
              <a:buNone/>
            </a:pPr>
            <a:r>
              <a:t/>
            </a:r>
            <a:endParaRPr b="0" i="0" sz="1200" u="none" cap="none" strike="noStrike">
              <a:solidFill>
                <a:srgbClr val="202124"/>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202124"/>
                </a:solidFill>
                <a:latin typeface="Century Gothic"/>
                <a:ea typeface="Century Gothic"/>
                <a:cs typeface="Century Gothic"/>
                <a:sym typeface="Century Gothic"/>
              </a:rPr>
              <a:t>by Poisson thinning property, the arrival process at each station is also Poisson with rate λi</a:t>
            </a:r>
            <a:endParaRPr b="0" i="0" sz="1200" u="none" cap="none" strike="noStrike">
              <a:solidFill>
                <a:srgbClr val="202124"/>
              </a:solidFill>
              <a:latin typeface="Century Gothic"/>
              <a:ea typeface="Century Gothic"/>
              <a:cs typeface="Century Gothic"/>
              <a:sym typeface="Century Gothic"/>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grpSp>
        <p:nvGrpSpPr>
          <p:cNvPr id="613" name="Google Shape;613;p5"/>
          <p:cNvGrpSpPr/>
          <p:nvPr/>
        </p:nvGrpSpPr>
        <p:grpSpPr>
          <a:xfrm>
            <a:off x="1052246" y="1067574"/>
            <a:ext cx="2559634" cy="2855202"/>
            <a:chOff x="3123406" y="1347990"/>
            <a:chExt cx="2870442" cy="2923309"/>
          </a:xfrm>
        </p:grpSpPr>
        <p:sp>
          <p:nvSpPr>
            <p:cNvPr id="614" name="Google Shape;614;p5"/>
            <p:cNvSpPr/>
            <p:nvPr/>
          </p:nvSpPr>
          <p:spPr>
            <a:xfrm>
              <a:off x="3444410" y="1935823"/>
              <a:ext cx="2009909" cy="2009909"/>
            </a:xfrm>
            <a:custGeom>
              <a:rect b="b" l="l" r="r" t="t"/>
              <a:pathLst>
                <a:path extrusionOk="0" h="27789" w="27789">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
            <p:cNvSpPr/>
            <p:nvPr/>
          </p:nvSpPr>
          <p:spPr>
            <a:xfrm>
              <a:off x="3444410" y="1935823"/>
              <a:ext cx="2009909" cy="2009909"/>
            </a:xfrm>
            <a:custGeom>
              <a:rect b="b" l="l" r="r" t="t"/>
              <a:pathLst>
                <a:path extrusionOk="0" fill="none" h="27789" w="27789">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
            <p:cNvSpPr/>
            <p:nvPr/>
          </p:nvSpPr>
          <p:spPr>
            <a:xfrm>
              <a:off x="3500973" y="1990071"/>
              <a:ext cx="1899103" cy="1899175"/>
            </a:xfrm>
            <a:custGeom>
              <a:rect b="b" l="l" r="r" t="t"/>
              <a:pathLst>
                <a:path extrusionOk="0" h="26258" w="26257">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
            <p:cNvSpPr/>
            <p:nvPr/>
          </p:nvSpPr>
          <p:spPr>
            <a:xfrm>
              <a:off x="3715724" y="3400884"/>
              <a:ext cx="174165" cy="237451"/>
            </a:xfrm>
            <a:custGeom>
              <a:rect b="b" l="l" r="r" t="t"/>
              <a:pathLst>
                <a:path extrusionOk="0" h="3283" w="2408">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
            <p:cNvSpPr/>
            <p:nvPr/>
          </p:nvSpPr>
          <p:spPr>
            <a:xfrm>
              <a:off x="3715724" y="3400884"/>
              <a:ext cx="174165" cy="237451"/>
            </a:xfrm>
            <a:custGeom>
              <a:rect b="b" l="l" r="r" t="t"/>
              <a:pathLst>
                <a:path extrusionOk="0" fill="none" h="3283" w="2408">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
            <p:cNvSpPr/>
            <p:nvPr/>
          </p:nvSpPr>
          <p:spPr>
            <a:xfrm>
              <a:off x="5020284" y="3400884"/>
              <a:ext cx="171850" cy="237451"/>
            </a:xfrm>
            <a:custGeom>
              <a:rect b="b" l="l" r="r" t="t"/>
              <a:pathLst>
                <a:path extrusionOk="0" h="3283" w="2376">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
            <p:cNvSpPr/>
            <p:nvPr/>
          </p:nvSpPr>
          <p:spPr>
            <a:xfrm>
              <a:off x="5020284" y="3400884"/>
              <a:ext cx="171850" cy="237451"/>
            </a:xfrm>
            <a:custGeom>
              <a:rect b="b" l="l" r="r" t="t"/>
              <a:pathLst>
                <a:path extrusionOk="0" fill="none" h="3283" w="2376">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
            <p:cNvSpPr/>
            <p:nvPr/>
          </p:nvSpPr>
          <p:spPr>
            <a:xfrm>
              <a:off x="4258350" y="2245544"/>
              <a:ext cx="391147" cy="52076"/>
            </a:xfrm>
            <a:custGeom>
              <a:rect b="b" l="l" r="r" t="t"/>
              <a:pathLst>
                <a:path extrusionOk="0" h="720" w="5408">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
            <p:cNvSpPr/>
            <p:nvPr/>
          </p:nvSpPr>
          <p:spPr>
            <a:xfrm>
              <a:off x="5067733" y="2629910"/>
              <a:ext cx="63359" cy="49834"/>
            </a:xfrm>
            <a:custGeom>
              <a:rect b="b" l="l" r="r" t="t"/>
              <a:pathLst>
                <a:path extrusionOk="0" h="689" w="876">
                  <a:moveTo>
                    <a:pt x="0" y="1"/>
                  </a:moveTo>
                  <a:lnTo>
                    <a:pt x="0" y="688"/>
                  </a:lnTo>
                  <a:lnTo>
                    <a:pt x="876" y="688"/>
                  </a:lnTo>
                  <a:lnTo>
                    <a:pt x="876" y="1"/>
                  </a:lnTo>
                  <a:close/>
                </a:path>
              </a:pathLst>
            </a:custGeom>
            <a:solidFill>
              <a:srgbClr val="BABC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
            <p:cNvSpPr/>
            <p:nvPr/>
          </p:nvSpPr>
          <p:spPr>
            <a:xfrm>
              <a:off x="5112940" y="2584703"/>
              <a:ext cx="167366" cy="122161"/>
            </a:xfrm>
            <a:custGeom>
              <a:rect b="b" l="l" r="r" t="t"/>
              <a:pathLst>
                <a:path extrusionOk="0" h="1689" w="2314">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
            <p:cNvSpPr/>
            <p:nvPr/>
          </p:nvSpPr>
          <p:spPr>
            <a:xfrm>
              <a:off x="3776771" y="2629910"/>
              <a:ext cx="63359" cy="49834"/>
            </a:xfrm>
            <a:custGeom>
              <a:rect b="b" l="l" r="r" t="t"/>
              <a:pathLst>
                <a:path extrusionOk="0" h="689" w="876">
                  <a:moveTo>
                    <a:pt x="1" y="1"/>
                  </a:moveTo>
                  <a:lnTo>
                    <a:pt x="1" y="688"/>
                  </a:lnTo>
                  <a:lnTo>
                    <a:pt x="876" y="688"/>
                  </a:lnTo>
                  <a:lnTo>
                    <a:pt x="876" y="1"/>
                  </a:lnTo>
                  <a:close/>
                </a:path>
              </a:pathLst>
            </a:custGeom>
            <a:solidFill>
              <a:srgbClr val="BABC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
            <p:cNvSpPr/>
            <p:nvPr/>
          </p:nvSpPr>
          <p:spPr>
            <a:xfrm>
              <a:off x="3627552" y="2584703"/>
              <a:ext cx="167366" cy="122161"/>
            </a:xfrm>
            <a:custGeom>
              <a:rect b="b" l="l" r="r" t="t"/>
              <a:pathLst>
                <a:path extrusionOk="0" h="1689" w="2314">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
            <p:cNvSpPr/>
            <p:nvPr/>
          </p:nvSpPr>
          <p:spPr>
            <a:xfrm>
              <a:off x="3672759" y="2286266"/>
              <a:ext cx="1564516" cy="1286489"/>
            </a:xfrm>
            <a:custGeom>
              <a:rect b="b" l="l" r="r" t="t"/>
              <a:pathLst>
                <a:path extrusionOk="0" h="17787" w="21631">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
            <p:cNvSpPr/>
            <p:nvPr/>
          </p:nvSpPr>
          <p:spPr>
            <a:xfrm>
              <a:off x="3672759" y="2286266"/>
              <a:ext cx="1564516" cy="1286489"/>
            </a:xfrm>
            <a:custGeom>
              <a:rect b="b" l="l" r="r" t="t"/>
              <a:pathLst>
                <a:path extrusionOk="0" fill="none" h="17787" w="21631">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
            <p:cNvSpPr/>
            <p:nvPr/>
          </p:nvSpPr>
          <p:spPr>
            <a:xfrm>
              <a:off x="3892066" y="2329230"/>
              <a:ext cx="1123680" cy="354983"/>
            </a:xfrm>
            <a:custGeom>
              <a:rect b="b" l="l" r="r" t="t"/>
              <a:pathLst>
                <a:path extrusionOk="0" h="4908" w="15536">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
            <p:cNvSpPr/>
            <p:nvPr/>
          </p:nvSpPr>
          <p:spPr>
            <a:xfrm>
              <a:off x="3892066" y="2329230"/>
              <a:ext cx="1123680" cy="354983"/>
            </a:xfrm>
            <a:custGeom>
              <a:rect b="b" l="l" r="r" t="t"/>
              <a:pathLst>
                <a:path extrusionOk="0" fill="none" h="4908" w="15536">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
            <p:cNvSpPr/>
            <p:nvPr/>
          </p:nvSpPr>
          <p:spPr>
            <a:xfrm>
              <a:off x="3885267" y="2550780"/>
              <a:ext cx="1137278" cy="140243"/>
            </a:xfrm>
            <a:custGeom>
              <a:rect b="b" l="l" r="r" t="t"/>
              <a:pathLst>
                <a:path extrusionOk="0" h="1939" w="15724">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
            <p:cNvSpPr/>
            <p:nvPr/>
          </p:nvSpPr>
          <p:spPr>
            <a:xfrm>
              <a:off x="3892066" y="2672874"/>
              <a:ext cx="1123680" cy="11355"/>
            </a:xfrm>
            <a:custGeom>
              <a:rect b="b" l="l" r="r" t="t"/>
              <a:pathLst>
                <a:path extrusionOk="0" fill="none" h="157" w="15536">
                  <a:moveTo>
                    <a:pt x="7784" y="1"/>
                  </a:moveTo>
                  <a:lnTo>
                    <a:pt x="1" y="157"/>
                  </a:lnTo>
                  <a:lnTo>
                    <a:pt x="15536" y="157"/>
                  </a:lnTo>
                  <a:lnTo>
                    <a:pt x="778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4984046" y="2577904"/>
              <a:ext cx="38551" cy="113120"/>
            </a:xfrm>
            <a:custGeom>
              <a:rect b="b" l="l" r="r" t="t"/>
              <a:pathLst>
                <a:path extrusionOk="0" fill="none" h="1564" w="533">
                  <a:moveTo>
                    <a:pt x="1" y="1"/>
                  </a:moveTo>
                  <a:lnTo>
                    <a:pt x="1" y="1"/>
                  </a:lnTo>
                  <a:lnTo>
                    <a:pt x="439" y="1470"/>
                  </a:lnTo>
                  <a:lnTo>
                    <a:pt x="439" y="1470"/>
                  </a:lnTo>
                  <a:lnTo>
                    <a:pt x="470" y="1564"/>
                  </a:lnTo>
                  <a:lnTo>
                    <a:pt x="532" y="1564"/>
                  </a:lnTo>
                  <a:lnTo>
                    <a:pt x="532" y="1564"/>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
            <p:cNvSpPr/>
            <p:nvPr/>
          </p:nvSpPr>
          <p:spPr>
            <a:xfrm>
              <a:off x="3885267" y="2550780"/>
              <a:ext cx="47591" cy="140243"/>
            </a:xfrm>
            <a:custGeom>
              <a:rect b="b" l="l" r="r" t="t"/>
              <a:pathLst>
                <a:path extrusionOk="0" fill="none" h="1939" w="658">
                  <a:moveTo>
                    <a:pt x="657" y="1"/>
                  </a:moveTo>
                  <a:lnTo>
                    <a:pt x="657" y="1"/>
                  </a:lnTo>
                  <a:lnTo>
                    <a:pt x="188" y="1345"/>
                  </a:lnTo>
                  <a:lnTo>
                    <a:pt x="1" y="1939"/>
                  </a:lnTo>
                  <a:lnTo>
                    <a:pt x="63" y="1939"/>
                  </a:lnTo>
                  <a:lnTo>
                    <a:pt x="95" y="1845"/>
                  </a:lnTo>
                  <a:lnTo>
                    <a:pt x="95" y="1845"/>
                  </a:lnTo>
                  <a:lnTo>
                    <a:pt x="251" y="1282"/>
                  </a:lnTo>
                  <a:lnTo>
                    <a:pt x="65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
            <p:cNvSpPr/>
            <p:nvPr/>
          </p:nvSpPr>
          <p:spPr>
            <a:xfrm>
              <a:off x="3892066" y="2351798"/>
              <a:ext cx="1123680" cy="332417"/>
            </a:xfrm>
            <a:custGeom>
              <a:rect b="b" l="l" r="r" t="t"/>
              <a:pathLst>
                <a:path extrusionOk="0" h="4596" w="15536">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3892066" y="2351798"/>
              <a:ext cx="1123680" cy="332417"/>
            </a:xfrm>
            <a:custGeom>
              <a:rect b="b" l="l" r="r" t="t"/>
              <a:pathLst>
                <a:path extrusionOk="0" fill="none" h="4596" w="15536">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
            <p:cNvSpPr/>
            <p:nvPr/>
          </p:nvSpPr>
          <p:spPr>
            <a:xfrm>
              <a:off x="3892066" y="2342756"/>
              <a:ext cx="1123680" cy="341458"/>
            </a:xfrm>
            <a:custGeom>
              <a:rect b="b" l="l" r="r" t="t"/>
              <a:pathLst>
                <a:path extrusionOk="0" h="4721" w="15536">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
            <p:cNvSpPr/>
            <p:nvPr/>
          </p:nvSpPr>
          <p:spPr>
            <a:xfrm>
              <a:off x="4115931" y="2342756"/>
              <a:ext cx="422827" cy="341458"/>
            </a:xfrm>
            <a:custGeom>
              <a:rect b="b" l="l" r="r" t="t"/>
              <a:pathLst>
                <a:path extrusionOk="0" h="4721" w="5846">
                  <a:moveTo>
                    <a:pt x="1626" y="1"/>
                  </a:moveTo>
                  <a:lnTo>
                    <a:pt x="0" y="95"/>
                  </a:lnTo>
                  <a:lnTo>
                    <a:pt x="2407" y="4721"/>
                  </a:lnTo>
                  <a:lnTo>
                    <a:pt x="5845" y="4721"/>
                  </a:lnTo>
                  <a:lnTo>
                    <a:pt x="3407" y="1"/>
                  </a:lnTo>
                  <a:close/>
                </a:path>
              </a:pathLst>
            </a:custGeom>
            <a:solidFill>
              <a:srgbClr val="4342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
            <p:cNvSpPr/>
            <p:nvPr/>
          </p:nvSpPr>
          <p:spPr>
            <a:xfrm>
              <a:off x="4416610" y="2342756"/>
              <a:ext cx="248734" cy="341458"/>
            </a:xfrm>
            <a:custGeom>
              <a:rect b="b" l="l" r="r" t="t"/>
              <a:pathLst>
                <a:path extrusionOk="0" h="4721" w="3439">
                  <a:moveTo>
                    <a:pt x="0" y="1"/>
                  </a:moveTo>
                  <a:lnTo>
                    <a:pt x="2438" y="4721"/>
                  </a:lnTo>
                  <a:lnTo>
                    <a:pt x="3439" y="4721"/>
                  </a:lnTo>
                  <a:lnTo>
                    <a:pt x="1001" y="1"/>
                  </a:lnTo>
                  <a:lnTo>
                    <a:pt x="532" y="32"/>
                  </a:lnTo>
                  <a:lnTo>
                    <a:pt x="0" y="1"/>
                  </a:lnTo>
                  <a:close/>
                </a:path>
              </a:pathLst>
            </a:custGeom>
            <a:solidFill>
              <a:srgbClr val="4342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
            <p:cNvSpPr/>
            <p:nvPr/>
          </p:nvSpPr>
          <p:spPr>
            <a:xfrm>
              <a:off x="4525107" y="2342756"/>
              <a:ext cx="251049" cy="341458"/>
            </a:xfrm>
            <a:custGeom>
              <a:rect b="b" l="l" r="r" t="t"/>
              <a:pathLst>
                <a:path extrusionOk="0" h="4721" w="3471">
                  <a:moveTo>
                    <a:pt x="1" y="1"/>
                  </a:moveTo>
                  <a:lnTo>
                    <a:pt x="2470" y="4721"/>
                  </a:lnTo>
                  <a:lnTo>
                    <a:pt x="3470" y="4721"/>
                  </a:lnTo>
                  <a:lnTo>
                    <a:pt x="1032" y="1"/>
                  </a:lnTo>
                  <a:close/>
                </a:path>
              </a:pathLst>
            </a:custGeom>
            <a:solidFill>
              <a:srgbClr val="4342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3684043" y="3229026"/>
              <a:ext cx="1541950" cy="343773"/>
            </a:xfrm>
            <a:custGeom>
              <a:rect b="b" l="l" r="r" t="t"/>
              <a:pathLst>
                <a:path extrusionOk="0" h="4753" w="21319">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3684043" y="3229026"/>
              <a:ext cx="1541950" cy="343773"/>
            </a:xfrm>
            <a:custGeom>
              <a:rect b="b" l="l" r="r" t="t"/>
              <a:pathLst>
                <a:path extrusionOk="0" fill="none" h="4753" w="21319">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4136256" y="3405369"/>
              <a:ext cx="72" cy="72"/>
            </a:xfrm>
            <a:custGeom>
              <a:rect b="b" l="l" r="r" t="t"/>
              <a:pathLst>
                <a:path extrusionOk="0" h="1" w="1">
                  <a:moveTo>
                    <a:pt x="0" y="1"/>
                  </a:moveTo>
                  <a:lnTo>
                    <a:pt x="0" y="1"/>
                  </a:lnTo>
                  <a:close/>
                </a:path>
              </a:pathLst>
            </a:custGeom>
            <a:solidFill>
              <a:srgbClr val="2E44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4136256" y="3405369"/>
              <a:ext cx="72" cy="72"/>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3751889" y="3366961"/>
              <a:ext cx="237451" cy="128960"/>
            </a:xfrm>
            <a:custGeom>
              <a:rect b="b" l="l" r="r" t="t"/>
              <a:pathLst>
                <a:path extrusionOk="0" h="1783" w="3283">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3763173" y="3371518"/>
              <a:ext cx="214885" cy="108564"/>
            </a:xfrm>
            <a:custGeom>
              <a:rect b="b" l="l" r="r" t="t"/>
              <a:pathLst>
                <a:path extrusionOk="0" fill="none" h="1501" w="2971">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3751889" y="3366961"/>
              <a:ext cx="237451" cy="128960"/>
            </a:xfrm>
            <a:custGeom>
              <a:rect b="b" l="l" r="r" t="t"/>
              <a:pathLst>
                <a:path extrusionOk="0" fill="none" h="1783" w="3283">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3763173" y="3371518"/>
              <a:ext cx="214885" cy="108564"/>
            </a:xfrm>
            <a:custGeom>
              <a:rect b="b" l="l" r="r" t="t"/>
              <a:pathLst>
                <a:path extrusionOk="0" h="1501" w="2971">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3763173" y="3371518"/>
              <a:ext cx="214885" cy="108564"/>
            </a:xfrm>
            <a:custGeom>
              <a:rect b="b" l="l" r="r" t="t"/>
              <a:pathLst>
                <a:path extrusionOk="0" fill="none" h="1501" w="2971">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
            <p:cNvSpPr/>
            <p:nvPr/>
          </p:nvSpPr>
          <p:spPr>
            <a:xfrm>
              <a:off x="3828777" y="3373760"/>
              <a:ext cx="149284" cy="106321"/>
            </a:xfrm>
            <a:custGeom>
              <a:rect b="b" l="l" r="r" t="t"/>
              <a:pathLst>
                <a:path extrusionOk="0" h="1470" w="2064">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3968954" y="3480014"/>
              <a:ext cx="4557" cy="72"/>
            </a:xfrm>
            <a:custGeom>
              <a:rect b="b" l="l" r="r" t="t"/>
              <a:pathLst>
                <a:path extrusionOk="0" fill="none" h="1" w="63">
                  <a:moveTo>
                    <a:pt x="0" y="0"/>
                  </a:moveTo>
                  <a:lnTo>
                    <a:pt x="0" y="0"/>
                  </a:lnTo>
                  <a:lnTo>
                    <a:pt x="63" y="0"/>
                  </a:lnTo>
                  <a:lnTo>
                    <a:pt x="63" y="0"/>
                  </a:lnTo>
                  <a:lnTo>
                    <a:pt x="63"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3973439" y="3480014"/>
              <a:ext cx="4629" cy="72"/>
            </a:xfrm>
            <a:custGeom>
              <a:rect b="b" l="l" r="r" t="t"/>
              <a:pathLst>
                <a:path extrusionOk="0" fill="none" h="1" w="64">
                  <a:moveTo>
                    <a:pt x="63" y="0"/>
                  </a:moveTo>
                  <a:lnTo>
                    <a:pt x="63" y="0"/>
                  </a:lnTo>
                  <a:lnTo>
                    <a:pt x="1" y="0"/>
                  </a:lnTo>
                  <a:lnTo>
                    <a:pt x="1" y="0"/>
                  </a:lnTo>
                  <a:lnTo>
                    <a:pt x="6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3831019" y="3459689"/>
              <a:ext cx="72" cy="72"/>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3831019" y="3459689"/>
              <a:ext cx="72" cy="72"/>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3828777" y="345737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3950871" y="3391843"/>
              <a:ext cx="72" cy="72"/>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3950871" y="3391843"/>
              <a:ext cx="72" cy="72"/>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3898866" y="3373760"/>
              <a:ext cx="13598" cy="2314"/>
            </a:xfrm>
            <a:custGeom>
              <a:rect b="b" l="l" r="r" t="t"/>
              <a:pathLst>
                <a:path extrusionOk="0" fill="none" h="32" w="188">
                  <a:moveTo>
                    <a:pt x="188" y="0"/>
                  </a:moveTo>
                  <a:lnTo>
                    <a:pt x="188" y="0"/>
                  </a:lnTo>
                  <a:lnTo>
                    <a:pt x="0" y="32"/>
                  </a:lnTo>
                  <a:lnTo>
                    <a:pt x="0" y="32"/>
                  </a:lnTo>
                  <a:lnTo>
                    <a:pt x="0" y="32"/>
                  </a:lnTo>
                  <a:lnTo>
                    <a:pt x="18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3912391" y="3373760"/>
              <a:ext cx="2387" cy="72"/>
            </a:xfrm>
            <a:custGeom>
              <a:rect b="b" l="l" r="r" t="t"/>
              <a:pathLst>
                <a:path extrusionOk="0" fill="none" h="1" w="33">
                  <a:moveTo>
                    <a:pt x="1" y="0"/>
                  </a:moveTo>
                  <a:lnTo>
                    <a:pt x="1" y="0"/>
                  </a:lnTo>
                  <a:lnTo>
                    <a:pt x="1" y="0"/>
                  </a:lnTo>
                  <a:lnTo>
                    <a:pt x="32" y="0"/>
                  </a:lnTo>
                  <a:lnTo>
                    <a:pt x="32"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3817493" y="3373760"/>
              <a:ext cx="160567" cy="106321"/>
            </a:xfrm>
            <a:custGeom>
              <a:rect b="b" l="l" r="r" t="t"/>
              <a:pathLst>
                <a:path extrusionOk="0" h="1470" w="222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3817493" y="3373760"/>
              <a:ext cx="160567" cy="106321"/>
            </a:xfrm>
            <a:custGeom>
              <a:rect b="b" l="l" r="r" t="t"/>
              <a:pathLst>
                <a:path extrusionOk="0" fill="none" h="1470" w="222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4923071" y="3366961"/>
              <a:ext cx="235137" cy="128960"/>
            </a:xfrm>
            <a:custGeom>
              <a:rect b="b" l="l" r="r" t="t"/>
              <a:pathLst>
                <a:path extrusionOk="0" h="1783" w="3251">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4934355" y="3371518"/>
              <a:ext cx="212571" cy="108564"/>
            </a:xfrm>
            <a:custGeom>
              <a:rect b="b" l="l" r="r" t="t"/>
              <a:pathLst>
                <a:path extrusionOk="0" fill="none" h="1501" w="2939">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4923071" y="3366961"/>
              <a:ext cx="235137" cy="128960"/>
            </a:xfrm>
            <a:custGeom>
              <a:rect b="b" l="l" r="r" t="t"/>
              <a:pathLst>
                <a:path extrusionOk="0" fill="none" h="1783" w="3251">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4934355" y="3371518"/>
              <a:ext cx="212571" cy="108564"/>
            </a:xfrm>
            <a:custGeom>
              <a:rect b="b" l="l" r="r" t="t"/>
              <a:pathLst>
                <a:path extrusionOk="0" h="1501" w="2939">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4934355" y="3371518"/>
              <a:ext cx="212571" cy="108564"/>
            </a:xfrm>
            <a:custGeom>
              <a:rect b="b" l="l" r="r" t="t"/>
              <a:pathLst>
                <a:path extrusionOk="0" fill="none" h="1501" w="2939">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4934355" y="3373760"/>
              <a:ext cx="160567" cy="106321"/>
            </a:xfrm>
            <a:custGeom>
              <a:rect b="b" l="l" r="r" t="t"/>
              <a:pathLst>
                <a:path extrusionOk="0" h="1470" w="222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4938839" y="3480014"/>
              <a:ext cx="2387" cy="72"/>
            </a:xfrm>
            <a:custGeom>
              <a:rect b="b" l="l" r="r" t="t"/>
              <a:pathLst>
                <a:path extrusionOk="0" fill="none" h="1" w="33">
                  <a:moveTo>
                    <a:pt x="32" y="0"/>
                  </a:moveTo>
                  <a:lnTo>
                    <a:pt x="32" y="0"/>
                  </a:lnTo>
                  <a:lnTo>
                    <a:pt x="1" y="0"/>
                  </a:lnTo>
                  <a:lnTo>
                    <a:pt x="1" y="0"/>
                  </a:lnTo>
                  <a:lnTo>
                    <a:pt x="1" y="0"/>
                  </a:lnTo>
                  <a:lnTo>
                    <a:pt x="3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4934355" y="3480014"/>
              <a:ext cx="4557" cy="72"/>
            </a:xfrm>
            <a:custGeom>
              <a:rect b="b" l="l" r="r" t="t"/>
              <a:pathLst>
                <a:path extrusionOk="0" fill="none" h="1" w="63">
                  <a:moveTo>
                    <a:pt x="0" y="0"/>
                  </a:moveTo>
                  <a:lnTo>
                    <a:pt x="0" y="0"/>
                  </a:lnTo>
                  <a:lnTo>
                    <a:pt x="63" y="0"/>
                  </a:lnTo>
                  <a:lnTo>
                    <a:pt x="63"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5079017" y="3459689"/>
              <a:ext cx="72" cy="72"/>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5079017" y="3457375"/>
              <a:ext cx="2387" cy="2387"/>
            </a:xfrm>
            <a:custGeom>
              <a:rect b="b" l="l" r="r" t="t"/>
              <a:pathLst>
                <a:path extrusionOk="0" fill="none" h="33" w="33">
                  <a:moveTo>
                    <a:pt x="32" y="1"/>
                  </a:moveTo>
                  <a:lnTo>
                    <a:pt x="32" y="1"/>
                  </a:lnTo>
                  <a:lnTo>
                    <a:pt x="1" y="32"/>
                  </a:lnTo>
                  <a:lnTo>
                    <a:pt x="1" y="32"/>
                  </a:lnTo>
                  <a:lnTo>
                    <a:pt x="3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p:nvPr/>
          </p:nvSpPr>
          <p:spPr>
            <a:xfrm>
              <a:off x="5081331" y="345737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
            <p:cNvSpPr/>
            <p:nvPr/>
          </p:nvSpPr>
          <p:spPr>
            <a:xfrm>
              <a:off x="5081331" y="345737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
            <p:cNvSpPr/>
            <p:nvPr/>
          </p:nvSpPr>
          <p:spPr>
            <a:xfrm>
              <a:off x="5081331" y="3457375"/>
              <a:ext cx="2314" cy="72"/>
            </a:xfrm>
            <a:custGeom>
              <a:rect b="b" l="l" r="r" t="t"/>
              <a:pathLst>
                <a:path extrusionOk="0" fill="none" h="1" w="32">
                  <a:moveTo>
                    <a:pt x="31" y="1"/>
                  </a:moveTo>
                  <a:lnTo>
                    <a:pt x="31" y="1"/>
                  </a:lnTo>
                  <a:lnTo>
                    <a:pt x="0" y="1"/>
                  </a:lnTo>
                  <a:lnTo>
                    <a:pt x="0" y="1"/>
                  </a:lnTo>
                  <a:lnTo>
                    <a:pt x="3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5083573" y="3455132"/>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
            <p:cNvSpPr/>
            <p:nvPr/>
          </p:nvSpPr>
          <p:spPr>
            <a:xfrm>
              <a:off x="5092615" y="3448333"/>
              <a:ext cx="2314" cy="72"/>
            </a:xfrm>
            <a:custGeom>
              <a:rect b="b" l="l" r="r" t="t"/>
              <a:pathLst>
                <a:path extrusionOk="0" fill="none" h="1" w="32">
                  <a:moveTo>
                    <a:pt x="32" y="1"/>
                  </a:moveTo>
                  <a:lnTo>
                    <a:pt x="32" y="1"/>
                  </a:lnTo>
                  <a:lnTo>
                    <a:pt x="32" y="1"/>
                  </a:lnTo>
                  <a:lnTo>
                    <a:pt x="0" y="1"/>
                  </a:lnTo>
                  <a:lnTo>
                    <a:pt x="0" y="1"/>
                  </a:lnTo>
                  <a:lnTo>
                    <a:pt x="3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4934355" y="3391843"/>
              <a:ext cx="24953" cy="88240"/>
            </a:xfrm>
            <a:custGeom>
              <a:rect b="b" l="l" r="r" t="t"/>
              <a:pathLst>
                <a:path extrusionOk="0" fill="none" h="1220" w="345">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4997644" y="3373760"/>
              <a:ext cx="15912" cy="2314"/>
            </a:xfrm>
            <a:custGeom>
              <a:rect b="b" l="l" r="r" t="t"/>
              <a:pathLst>
                <a:path extrusionOk="0" fill="none" h="32" w="220">
                  <a:moveTo>
                    <a:pt x="0" y="0"/>
                  </a:moveTo>
                  <a:lnTo>
                    <a:pt x="0" y="0"/>
                  </a:lnTo>
                  <a:lnTo>
                    <a:pt x="219" y="32"/>
                  </a:lnTo>
                  <a:lnTo>
                    <a:pt x="219" y="32"/>
                  </a:lnTo>
                  <a:lnTo>
                    <a:pt x="219" y="32"/>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4997644" y="3373760"/>
              <a:ext cx="72" cy="72"/>
            </a:xfrm>
            <a:custGeom>
              <a:rect b="b" l="l" r="r" t="t"/>
              <a:pathLst>
                <a:path extrusionOk="0" fill="none" h="1" w="1">
                  <a:moveTo>
                    <a:pt x="0" y="0"/>
                  </a:moveTo>
                  <a:lnTo>
                    <a:pt x="0" y="0"/>
                  </a:ln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4934355" y="3373760"/>
              <a:ext cx="160567" cy="106321"/>
            </a:xfrm>
            <a:custGeom>
              <a:rect b="b" l="l" r="r" t="t"/>
              <a:pathLst>
                <a:path extrusionOk="0" h="1470" w="222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4934355" y="3373760"/>
              <a:ext cx="160567" cy="106321"/>
            </a:xfrm>
            <a:custGeom>
              <a:rect b="b" l="l" r="r" t="t"/>
              <a:pathLst>
                <a:path extrusionOk="0" fill="none" h="1470" w="222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4054883" y="3287831"/>
              <a:ext cx="798134" cy="190004"/>
            </a:xfrm>
            <a:custGeom>
              <a:rect b="b" l="l" r="r" t="t"/>
              <a:pathLst>
                <a:path extrusionOk="0" h="2627" w="11035">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4269634" y="3310471"/>
              <a:ext cx="368581" cy="90482"/>
            </a:xfrm>
            <a:custGeom>
              <a:rect b="b" l="l" r="r" t="t"/>
              <a:pathLst>
                <a:path extrusionOk="0" h="1251" w="5096">
                  <a:moveTo>
                    <a:pt x="1" y="0"/>
                  </a:moveTo>
                  <a:lnTo>
                    <a:pt x="1" y="1250"/>
                  </a:lnTo>
                  <a:lnTo>
                    <a:pt x="5096" y="1250"/>
                  </a:lnTo>
                  <a:lnTo>
                    <a:pt x="509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3731564" y="2684158"/>
              <a:ext cx="1442427" cy="490670"/>
            </a:xfrm>
            <a:custGeom>
              <a:rect b="b" l="l" r="r" t="t"/>
              <a:pathLst>
                <a:path extrusionOk="0" h="6784" w="19943">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3731564" y="2684158"/>
              <a:ext cx="1442427" cy="490670"/>
            </a:xfrm>
            <a:custGeom>
              <a:rect b="b" l="l" r="r" t="t"/>
              <a:pathLst>
                <a:path extrusionOk="0" fill="none" h="6784" w="19943">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4163380" y="3240382"/>
              <a:ext cx="581079" cy="22639"/>
            </a:xfrm>
            <a:custGeom>
              <a:rect b="b" l="l" r="r" t="t"/>
              <a:pathLst>
                <a:path extrusionOk="0" h="313" w="8034">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4251551" y="3201902"/>
              <a:ext cx="406987" cy="15912"/>
            </a:xfrm>
            <a:custGeom>
              <a:rect b="b" l="l" r="r" t="t"/>
              <a:pathLst>
                <a:path extrusionOk="0" h="220" w="5627">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4072966" y="3021075"/>
              <a:ext cx="761898" cy="101765"/>
            </a:xfrm>
            <a:custGeom>
              <a:rect b="b" l="l" r="r" t="t"/>
              <a:pathLst>
                <a:path extrusionOk="0" h="1407" w="10534">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4807703" y="2702241"/>
              <a:ext cx="178721" cy="294011"/>
            </a:xfrm>
            <a:custGeom>
              <a:rect b="b" l="l" r="r" t="t"/>
              <a:pathLst>
                <a:path extrusionOk="0" h="4065" w="2471">
                  <a:moveTo>
                    <a:pt x="2470" y="1"/>
                  </a:moveTo>
                  <a:lnTo>
                    <a:pt x="2376" y="95"/>
                  </a:lnTo>
                  <a:lnTo>
                    <a:pt x="1" y="4064"/>
                  </a:lnTo>
                  <a:lnTo>
                    <a:pt x="470" y="4064"/>
                  </a:lnTo>
                  <a:lnTo>
                    <a:pt x="2470" y="1"/>
                  </a:lnTo>
                  <a:close/>
                </a:path>
              </a:pathLst>
            </a:custGeom>
            <a:solidFill>
              <a:srgbClr val="68DE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4807703" y="2702241"/>
              <a:ext cx="178721" cy="294011"/>
            </a:xfrm>
            <a:custGeom>
              <a:rect b="b" l="l" r="r" t="t"/>
              <a:pathLst>
                <a:path extrusionOk="0" fill="none" h="4065" w="2471">
                  <a:moveTo>
                    <a:pt x="2470" y="1"/>
                  </a:moveTo>
                  <a:lnTo>
                    <a:pt x="2376" y="95"/>
                  </a:lnTo>
                  <a:lnTo>
                    <a:pt x="1" y="4064"/>
                  </a:lnTo>
                  <a:lnTo>
                    <a:pt x="470" y="4064"/>
                  </a:lnTo>
                  <a:lnTo>
                    <a:pt x="247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3921433" y="2702241"/>
              <a:ext cx="178721" cy="294011"/>
            </a:xfrm>
            <a:custGeom>
              <a:rect b="b" l="l" r="r" t="t"/>
              <a:pathLst>
                <a:path extrusionOk="0" h="4065" w="2471">
                  <a:moveTo>
                    <a:pt x="1" y="1"/>
                  </a:moveTo>
                  <a:lnTo>
                    <a:pt x="2001" y="4064"/>
                  </a:lnTo>
                  <a:lnTo>
                    <a:pt x="2470" y="4064"/>
                  </a:lnTo>
                  <a:lnTo>
                    <a:pt x="95" y="95"/>
                  </a:lnTo>
                  <a:lnTo>
                    <a:pt x="1" y="1"/>
                  </a:lnTo>
                  <a:close/>
                </a:path>
              </a:pathLst>
            </a:custGeom>
            <a:solidFill>
              <a:srgbClr val="68DE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3921433" y="2702241"/>
              <a:ext cx="178721" cy="294011"/>
            </a:xfrm>
            <a:custGeom>
              <a:rect b="b" l="l" r="r" t="t"/>
              <a:pathLst>
                <a:path extrusionOk="0" fill="none" h="4065" w="2471">
                  <a:moveTo>
                    <a:pt x="1" y="1"/>
                  </a:moveTo>
                  <a:lnTo>
                    <a:pt x="2001" y="4064"/>
                  </a:lnTo>
                  <a:lnTo>
                    <a:pt x="2470" y="4064"/>
                  </a:lnTo>
                  <a:lnTo>
                    <a:pt x="95" y="95"/>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3717966" y="2896738"/>
              <a:ext cx="282656" cy="235137"/>
            </a:xfrm>
            <a:custGeom>
              <a:rect b="b" l="l" r="r" t="t"/>
              <a:pathLst>
                <a:path extrusionOk="0" h="3251" w="3908">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3819736" y="3095648"/>
              <a:ext cx="180891" cy="36236"/>
            </a:xfrm>
            <a:custGeom>
              <a:rect b="b" l="l" r="r" t="t"/>
              <a:pathLst>
                <a:path extrusionOk="0" fill="none" h="501" w="2501">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3717966" y="2896738"/>
              <a:ext cx="92796" cy="176407"/>
            </a:xfrm>
            <a:custGeom>
              <a:rect b="b" l="l" r="r" t="t"/>
              <a:pathLst>
                <a:path extrusionOk="0" fill="none" h="2439" w="1283">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3731564" y="2887697"/>
              <a:ext cx="307537" cy="244178"/>
            </a:xfrm>
            <a:custGeom>
              <a:rect b="b" l="l" r="r" t="t"/>
              <a:pathLst>
                <a:path extrusionOk="0" h="3376" w="4252">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3731564" y="2887697"/>
              <a:ext cx="307537" cy="244178"/>
            </a:xfrm>
            <a:custGeom>
              <a:rect b="b" l="l" r="r" t="t"/>
              <a:pathLst>
                <a:path extrusionOk="0" fill="none" h="3376" w="4252">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3724765" y="2889939"/>
              <a:ext cx="300738" cy="228410"/>
            </a:xfrm>
            <a:custGeom>
              <a:rect b="b" l="l" r="r" t="t"/>
              <a:pathLst>
                <a:path extrusionOk="0" h="3158" w="4158">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3724765" y="2889939"/>
              <a:ext cx="300738" cy="228410"/>
            </a:xfrm>
            <a:custGeom>
              <a:rect b="b" l="l" r="r" t="t"/>
              <a:pathLst>
                <a:path extrusionOk="0" fill="none" h="3158" w="4158">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3812936" y="2894424"/>
              <a:ext cx="4629" cy="2387"/>
            </a:xfrm>
            <a:custGeom>
              <a:rect b="b" l="l" r="r" t="t"/>
              <a:pathLst>
                <a:path extrusionOk="0" h="33" w="64">
                  <a:moveTo>
                    <a:pt x="63" y="1"/>
                  </a:moveTo>
                  <a:lnTo>
                    <a:pt x="63" y="1"/>
                  </a:lnTo>
                  <a:lnTo>
                    <a:pt x="1" y="32"/>
                  </a:lnTo>
                  <a:lnTo>
                    <a:pt x="1" y="32"/>
                  </a:lnTo>
                  <a:lnTo>
                    <a:pt x="63" y="1"/>
                  </a:lnTo>
                  <a:lnTo>
                    <a:pt x="63" y="1"/>
                  </a:lnTo>
                  <a:lnTo>
                    <a:pt x="63" y="1"/>
                  </a:lnTo>
                  <a:close/>
                </a:path>
              </a:pathLst>
            </a:custGeom>
            <a:solidFill>
              <a:srgbClr val="00A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3812936" y="2894424"/>
              <a:ext cx="4629" cy="2387"/>
            </a:xfrm>
            <a:custGeom>
              <a:rect b="b" l="l" r="r" t="t"/>
              <a:pathLst>
                <a:path extrusionOk="0" fill="none" h="33" w="64">
                  <a:moveTo>
                    <a:pt x="63" y="1"/>
                  </a:moveTo>
                  <a:lnTo>
                    <a:pt x="63" y="1"/>
                  </a:lnTo>
                  <a:lnTo>
                    <a:pt x="1" y="32"/>
                  </a:lnTo>
                  <a:lnTo>
                    <a:pt x="1" y="32"/>
                  </a:lnTo>
                  <a:lnTo>
                    <a:pt x="63" y="1"/>
                  </a:lnTo>
                  <a:lnTo>
                    <a:pt x="63" y="1"/>
                  </a:lnTo>
                  <a:lnTo>
                    <a:pt x="6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3797096" y="2896738"/>
              <a:ext cx="13670" cy="4557"/>
            </a:xfrm>
            <a:custGeom>
              <a:rect b="b" l="l" r="r" t="t"/>
              <a:pathLst>
                <a:path extrusionOk="0" h="63" w="189">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3797096" y="2896738"/>
              <a:ext cx="13670" cy="4557"/>
            </a:xfrm>
            <a:custGeom>
              <a:rect b="b" l="l" r="r" t="t"/>
              <a:pathLst>
                <a:path extrusionOk="0" fill="none" h="63" w="189">
                  <a:moveTo>
                    <a:pt x="188" y="0"/>
                  </a:moveTo>
                  <a:lnTo>
                    <a:pt x="188" y="0"/>
                  </a:lnTo>
                  <a:lnTo>
                    <a:pt x="188" y="0"/>
                  </a:lnTo>
                  <a:lnTo>
                    <a:pt x="1" y="63"/>
                  </a:lnTo>
                  <a:lnTo>
                    <a:pt x="1" y="63"/>
                  </a:lnTo>
                  <a:lnTo>
                    <a:pt x="188" y="0"/>
                  </a:lnTo>
                  <a:lnTo>
                    <a:pt x="188" y="0"/>
                  </a:lnTo>
                  <a:lnTo>
                    <a:pt x="188" y="0"/>
                  </a:lnTo>
                  <a:lnTo>
                    <a:pt x="18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3810694" y="2896738"/>
              <a:ext cx="72" cy="72"/>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rgbClr val="00A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3810694" y="2896738"/>
              <a:ext cx="72" cy="72"/>
            </a:xfrm>
            <a:custGeom>
              <a:rect b="b" l="l" r="r" t="t"/>
              <a:pathLst>
                <a:path extrusionOk="0" fill="none" h="1" w="1">
                  <a:moveTo>
                    <a:pt x="0" y="0"/>
                  </a:moveTo>
                  <a:lnTo>
                    <a:pt x="0" y="0"/>
                  </a:lnTo>
                  <a:lnTo>
                    <a:pt x="0" y="0"/>
                  </a:lnTo>
                  <a:lnTo>
                    <a:pt x="0" y="0"/>
                  </a:ln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3993836" y="2982595"/>
              <a:ext cx="31679" cy="67916"/>
            </a:xfrm>
            <a:custGeom>
              <a:rect b="b" l="l" r="r" t="t"/>
              <a:pathLst>
                <a:path extrusionOk="0" h="939" w="438">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3993836" y="2982595"/>
              <a:ext cx="31679" cy="67916"/>
            </a:xfrm>
            <a:custGeom>
              <a:rect b="b" l="l" r="r" t="t"/>
              <a:pathLst>
                <a:path extrusionOk="0" fill="none" h="939" w="438">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3993836" y="298259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a:off x="3724765" y="2894424"/>
              <a:ext cx="300738" cy="223926"/>
            </a:xfrm>
            <a:custGeom>
              <a:rect b="b" l="l" r="r" t="t"/>
              <a:pathLst>
                <a:path extrusionOk="0" h="3096" w="4158">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3724765" y="2901223"/>
              <a:ext cx="300738" cy="217127"/>
            </a:xfrm>
            <a:custGeom>
              <a:rect b="b" l="l" r="r" t="t"/>
              <a:pathLst>
                <a:path extrusionOk="0" fill="none" h="3002" w="4158">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3797096" y="2896738"/>
              <a:ext cx="13670" cy="4557"/>
            </a:xfrm>
            <a:custGeom>
              <a:rect b="b" l="l" r="r" t="t"/>
              <a:pathLst>
                <a:path extrusionOk="0" fill="none" h="63" w="189">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3810694" y="2894424"/>
              <a:ext cx="6871" cy="2387"/>
            </a:xfrm>
            <a:custGeom>
              <a:rect b="b" l="l" r="r" t="t"/>
              <a:pathLst>
                <a:path extrusionOk="0" fill="none" h="33" w="95">
                  <a:moveTo>
                    <a:pt x="94" y="1"/>
                  </a:moveTo>
                  <a:lnTo>
                    <a:pt x="94" y="1"/>
                  </a:lnTo>
                  <a:lnTo>
                    <a:pt x="32" y="32"/>
                  </a:lnTo>
                  <a:lnTo>
                    <a:pt x="32" y="32"/>
                  </a:lnTo>
                  <a:lnTo>
                    <a:pt x="0" y="32"/>
                  </a:lnTo>
                  <a:lnTo>
                    <a:pt x="0" y="32"/>
                  </a:lnTo>
                  <a:lnTo>
                    <a:pt x="9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a:off x="4913957" y="2901223"/>
              <a:ext cx="275929" cy="230652"/>
            </a:xfrm>
            <a:custGeom>
              <a:rect b="b" l="l" r="r" t="t"/>
              <a:pathLst>
                <a:path extrusionOk="0" h="3189" w="3815">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
            <p:cNvSpPr/>
            <p:nvPr/>
          </p:nvSpPr>
          <p:spPr>
            <a:xfrm>
              <a:off x="4913957" y="3073081"/>
              <a:ext cx="260090" cy="58802"/>
            </a:xfrm>
            <a:custGeom>
              <a:rect b="b" l="l" r="r" t="t"/>
              <a:pathLst>
                <a:path extrusionOk="0" fill="none" h="813" w="3596">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5117497" y="2901223"/>
              <a:ext cx="72400" cy="171922"/>
            </a:xfrm>
            <a:custGeom>
              <a:rect b="b" l="l" r="r" t="t"/>
              <a:pathLst>
                <a:path extrusionOk="0" fill="none" h="2377" w="1001">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
            <p:cNvSpPr/>
            <p:nvPr/>
          </p:nvSpPr>
          <p:spPr>
            <a:xfrm>
              <a:off x="4868751" y="2887697"/>
              <a:ext cx="305294" cy="244178"/>
            </a:xfrm>
            <a:custGeom>
              <a:rect b="b" l="l" r="r" t="t"/>
              <a:pathLst>
                <a:path extrusionOk="0" h="3376" w="4221">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
            <p:cNvSpPr/>
            <p:nvPr/>
          </p:nvSpPr>
          <p:spPr>
            <a:xfrm>
              <a:off x="5097099" y="2896738"/>
              <a:ext cx="13670" cy="4557"/>
            </a:xfrm>
            <a:custGeom>
              <a:rect b="b" l="l" r="r" t="t"/>
              <a:pathLst>
                <a:path extrusionOk="0" fill="none" h="63" w="189">
                  <a:moveTo>
                    <a:pt x="1" y="0"/>
                  </a:moveTo>
                  <a:lnTo>
                    <a:pt x="1" y="0"/>
                  </a:lnTo>
                  <a:lnTo>
                    <a:pt x="188" y="63"/>
                  </a:lnTo>
                  <a:lnTo>
                    <a:pt x="188" y="63"/>
                  </a:lnTo>
                  <a:lnTo>
                    <a:pt x="188" y="63"/>
                  </a:lnTo>
                  <a:lnTo>
                    <a:pt x="188" y="63"/>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
            <p:cNvSpPr/>
            <p:nvPr/>
          </p:nvSpPr>
          <p:spPr>
            <a:xfrm>
              <a:off x="4868751" y="2887697"/>
              <a:ext cx="305294" cy="244178"/>
            </a:xfrm>
            <a:custGeom>
              <a:rect b="b" l="l" r="r" t="t"/>
              <a:pathLst>
                <a:path extrusionOk="0" fill="none" h="3376" w="4221">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
            <p:cNvSpPr/>
            <p:nvPr/>
          </p:nvSpPr>
          <p:spPr>
            <a:xfrm>
              <a:off x="4882349" y="2889939"/>
              <a:ext cx="298496" cy="228410"/>
            </a:xfrm>
            <a:custGeom>
              <a:rect b="b" l="l" r="r" t="t"/>
              <a:pathLst>
                <a:path extrusionOk="0" h="3158" w="4127">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
            <p:cNvSpPr/>
            <p:nvPr/>
          </p:nvSpPr>
          <p:spPr>
            <a:xfrm>
              <a:off x="4882349" y="2889939"/>
              <a:ext cx="298496" cy="228410"/>
            </a:xfrm>
            <a:custGeom>
              <a:rect b="b" l="l" r="r" t="t"/>
              <a:pathLst>
                <a:path extrusionOk="0" fill="none" h="3158" w="4127">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
            <p:cNvSpPr/>
            <p:nvPr/>
          </p:nvSpPr>
          <p:spPr>
            <a:xfrm>
              <a:off x="5090373" y="2894424"/>
              <a:ext cx="20396" cy="6871"/>
            </a:xfrm>
            <a:custGeom>
              <a:rect b="b" l="l" r="r" t="t"/>
              <a:pathLst>
                <a:path extrusionOk="0" h="95" w="282">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
            <p:cNvSpPr/>
            <p:nvPr/>
          </p:nvSpPr>
          <p:spPr>
            <a:xfrm>
              <a:off x="5097099" y="2896738"/>
              <a:ext cx="13670" cy="4557"/>
            </a:xfrm>
            <a:custGeom>
              <a:rect b="b" l="l" r="r" t="t"/>
              <a:pathLst>
                <a:path extrusionOk="0" fill="none" h="63" w="189">
                  <a:moveTo>
                    <a:pt x="1" y="0"/>
                  </a:moveTo>
                  <a:lnTo>
                    <a:pt x="1" y="0"/>
                  </a:lnTo>
                  <a:lnTo>
                    <a:pt x="188" y="63"/>
                  </a:lnTo>
                  <a:lnTo>
                    <a:pt x="188" y="63"/>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
            <p:cNvSpPr/>
            <p:nvPr/>
          </p:nvSpPr>
          <p:spPr>
            <a:xfrm>
              <a:off x="5090373" y="2894424"/>
              <a:ext cx="6799" cy="2387"/>
            </a:xfrm>
            <a:custGeom>
              <a:rect b="b" l="l" r="r" t="t"/>
              <a:pathLst>
                <a:path extrusionOk="0" fill="none" h="33" w="94">
                  <a:moveTo>
                    <a:pt x="0" y="1"/>
                  </a:moveTo>
                  <a:lnTo>
                    <a:pt x="0" y="1"/>
                  </a:lnTo>
                  <a:lnTo>
                    <a:pt x="0" y="1"/>
                  </a:lnTo>
                  <a:lnTo>
                    <a:pt x="0" y="1"/>
                  </a:lnTo>
                  <a:lnTo>
                    <a:pt x="94" y="32"/>
                  </a:lnTo>
                  <a:lnTo>
                    <a:pt x="94" y="32"/>
                  </a:lnTo>
                  <a:lnTo>
                    <a:pt x="94" y="32"/>
                  </a:lnTo>
                  <a:lnTo>
                    <a:pt x="94" y="3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
            <p:cNvSpPr/>
            <p:nvPr/>
          </p:nvSpPr>
          <p:spPr>
            <a:xfrm>
              <a:off x="5119739" y="2901223"/>
              <a:ext cx="61117" cy="65673"/>
            </a:xfrm>
            <a:custGeom>
              <a:rect b="b" l="l" r="r" t="t"/>
              <a:pathLst>
                <a:path extrusionOk="0" h="908" w="845">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
            <p:cNvSpPr/>
            <p:nvPr/>
          </p:nvSpPr>
          <p:spPr>
            <a:xfrm>
              <a:off x="5119739" y="2901223"/>
              <a:ext cx="61117" cy="65673"/>
            </a:xfrm>
            <a:custGeom>
              <a:rect b="b" l="l" r="r" t="t"/>
              <a:pathLst>
                <a:path extrusionOk="0" fill="none" h="908" w="845">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
            <p:cNvSpPr/>
            <p:nvPr/>
          </p:nvSpPr>
          <p:spPr>
            <a:xfrm>
              <a:off x="4882349" y="2901223"/>
              <a:ext cx="237451" cy="149284"/>
            </a:xfrm>
            <a:custGeom>
              <a:rect b="b" l="l" r="r" t="t"/>
              <a:pathLst>
                <a:path extrusionOk="0" h="2064" w="3283">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
            <p:cNvSpPr/>
            <p:nvPr/>
          </p:nvSpPr>
          <p:spPr>
            <a:xfrm>
              <a:off x="4882349" y="3002992"/>
              <a:ext cx="9113" cy="47519"/>
            </a:xfrm>
            <a:custGeom>
              <a:rect b="b" l="l" r="r" t="t"/>
              <a:pathLst>
                <a:path extrusionOk="0" fill="none" h="657" w="126">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
            <p:cNvSpPr/>
            <p:nvPr/>
          </p:nvSpPr>
          <p:spPr>
            <a:xfrm>
              <a:off x="4891390" y="3000678"/>
              <a:ext cx="2314" cy="2387"/>
            </a:xfrm>
            <a:custGeom>
              <a:rect b="b" l="l" r="r" t="t"/>
              <a:pathLst>
                <a:path extrusionOk="0" fill="none" h="33" w="32">
                  <a:moveTo>
                    <a:pt x="32" y="1"/>
                  </a:moveTo>
                  <a:lnTo>
                    <a:pt x="32" y="1"/>
                  </a:lnTo>
                  <a:lnTo>
                    <a:pt x="0" y="32"/>
                  </a:lnTo>
                  <a:lnTo>
                    <a:pt x="0" y="32"/>
                  </a:lnTo>
                  <a:lnTo>
                    <a:pt x="3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
            <p:cNvSpPr/>
            <p:nvPr/>
          </p:nvSpPr>
          <p:spPr>
            <a:xfrm>
              <a:off x="4893633" y="3000678"/>
              <a:ext cx="72" cy="72"/>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
            <p:cNvSpPr/>
            <p:nvPr/>
          </p:nvSpPr>
          <p:spPr>
            <a:xfrm>
              <a:off x="4893633" y="3000678"/>
              <a:ext cx="72" cy="72"/>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
            <p:cNvSpPr/>
            <p:nvPr/>
          </p:nvSpPr>
          <p:spPr>
            <a:xfrm>
              <a:off x="4893633" y="2998435"/>
              <a:ext cx="72" cy="72"/>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
            <p:cNvSpPr/>
            <p:nvPr/>
          </p:nvSpPr>
          <p:spPr>
            <a:xfrm>
              <a:off x="5110698" y="2901223"/>
              <a:ext cx="9113" cy="72"/>
            </a:xfrm>
            <a:custGeom>
              <a:rect b="b" l="l" r="r" t="t"/>
              <a:pathLst>
                <a:path extrusionOk="0" fill="none" h="1" w="126">
                  <a:moveTo>
                    <a:pt x="0" y="1"/>
                  </a:moveTo>
                  <a:lnTo>
                    <a:pt x="0" y="1"/>
                  </a:lnTo>
                  <a:lnTo>
                    <a:pt x="0" y="1"/>
                  </a:lnTo>
                  <a:lnTo>
                    <a:pt x="0" y="1"/>
                  </a:lnTo>
                  <a:lnTo>
                    <a:pt x="125" y="1"/>
                  </a:lnTo>
                  <a:lnTo>
                    <a:pt x="125" y="1"/>
                  </a:lnTo>
                  <a:lnTo>
                    <a:pt x="125"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
            <p:cNvSpPr/>
            <p:nvPr/>
          </p:nvSpPr>
          <p:spPr>
            <a:xfrm>
              <a:off x="4882349" y="2901223"/>
              <a:ext cx="298496" cy="217127"/>
            </a:xfrm>
            <a:custGeom>
              <a:rect b="b" l="l" r="r" t="t"/>
              <a:pathLst>
                <a:path extrusionOk="0" h="3002" w="4127">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
            <p:cNvSpPr/>
            <p:nvPr/>
          </p:nvSpPr>
          <p:spPr>
            <a:xfrm>
              <a:off x="4882349" y="2901223"/>
              <a:ext cx="298496" cy="217127"/>
            </a:xfrm>
            <a:custGeom>
              <a:rect b="b" l="l" r="r" t="t"/>
              <a:pathLst>
                <a:path extrusionOk="0" fill="none" h="3002" w="4127">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
            <p:cNvSpPr/>
            <p:nvPr/>
          </p:nvSpPr>
          <p:spPr>
            <a:xfrm>
              <a:off x="5090373" y="2894424"/>
              <a:ext cx="6799" cy="2387"/>
            </a:xfrm>
            <a:custGeom>
              <a:rect b="b" l="l" r="r" t="t"/>
              <a:pathLst>
                <a:path extrusionOk="0" fill="none" h="33" w="94">
                  <a:moveTo>
                    <a:pt x="0" y="1"/>
                  </a:moveTo>
                  <a:lnTo>
                    <a:pt x="0" y="1"/>
                  </a:lnTo>
                  <a:lnTo>
                    <a:pt x="94" y="32"/>
                  </a:lnTo>
                  <a:lnTo>
                    <a:pt x="94" y="3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
            <p:cNvSpPr/>
            <p:nvPr/>
          </p:nvSpPr>
          <p:spPr>
            <a:xfrm>
              <a:off x="3123406" y="1610262"/>
              <a:ext cx="2661001" cy="2661001"/>
            </a:xfrm>
            <a:custGeom>
              <a:rect b="b" l="l" r="r" t="t"/>
              <a:pathLst>
                <a:path extrusionOk="0" h="36791" w="36791">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
            <p:cNvSpPr/>
            <p:nvPr/>
          </p:nvSpPr>
          <p:spPr>
            <a:xfrm>
              <a:off x="4393971" y="1562813"/>
              <a:ext cx="67916" cy="183133"/>
            </a:xfrm>
            <a:custGeom>
              <a:rect b="b" l="l" r="r" t="t"/>
              <a:pathLst>
                <a:path extrusionOk="0" h="2532" w="939">
                  <a:moveTo>
                    <a:pt x="1" y="0"/>
                  </a:moveTo>
                  <a:lnTo>
                    <a:pt x="1" y="2532"/>
                  </a:lnTo>
                  <a:lnTo>
                    <a:pt x="939" y="2532"/>
                  </a:lnTo>
                  <a:lnTo>
                    <a:pt x="939" y="0"/>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
            <p:cNvSpPr/>
            <p:nvPr/>
          </p:nvSpPr>
          <p:spPr>
            <a:xfrm>
              <a:off x="4954680" y="1506250"/>
              <a:ext cx="366339" cy="88240"/>
            </a:xfrm>
            <a:custGeom>
              <a:rect b="b" l="l" r="r" t="t"/>
              <a:pathLst>
                <a:path extrusionOk="0" h="1220" w="5065">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
            <p:cNvSpPr/>
            <p:nvPr/>
          </p:nvSpPr>
          <p:spPr>
            <a:xfrm>
              <a:off x="4954680" y="1727799"/>
              <a:ext cx="366339" cy="88240"/>
            </a:xfrm>
            <a:custGeom>
              <a:rect b="b" l="l" r="r" t="t"/>
              <a:pathLst>
                <a:path extrusionOk="0" h="1220" w="5065">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
            <p:cNvSpPr/>
            <p:nvPr/>
          </p:nvSpPr>
          <p:spPr>
            <a:xfrm>
              <a:off x="4441492" y="1409037"/>
              <a:ext cx="615001" cy="508752"/>
            </a:xfrm>
            <a:custGeom>
              <a:rect b="b" l="l" r="r" t="t"/>
              <a:pathLst>
                <a:path extrusionOk="0" h="7034" w="8503">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
            <p:cNvSpPr/>
            <p:nvPr/>
          </p:nvSpPr>
          <p:spPr>
            <a:xfrm>
              <a:off x="4977319" y="1347990"/>
              <a:ext cx="115362" cy="626284"/>
            </a:xfrm>
            <a:custGeom>
              <a:rect b="b" l="l" r="r" t="t"/>
              <a:pathLst>
                <a:path extrusionOk="0" h="8659" w="1595">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
            <p:cNvSpPr/>
            <p:nvPr/>
          </p:nvSpPr>
          <p:spPr>
            <a:xfrm>
              <a:off x="4572628" y="1553771"/>
              <a:ext cx="352741" cy="210328"/>
            </a:xfrm>
            <a:custGeom>
              <a:rect b="b" l="l" r="r" t="t"/>
              <a:pathLst>
                <a:path extrusionOk="0" h="2908" w="4877">
                  <a:moveTo>
                    <a:pt x="1719" y="0"/>
                  </a:moveTo>
                  <a:lnTo>
                    <a:pt x="1782" y="1594"/>
                  </a:lnTo>
                  <a:lnTo>
                    <a:pt x="0" y="1000"/>
                  </a:lnTo>
                  <a:lnTo>
                    <a:pt x="2407" y="2907"/>
                  </a:lnTo>
                  <a:lnTo>
                    <a:pt x="2344" y="1375"/>
                  </a:lnTo>
                  <a:lnTo>
                    <a:pt x="4876" y="2219"/>
                  </a:lnTo>
                  <a:lnTo>
                    <a:pt x="1719" y="0"/>
                  </a:lnTo>
                  <a:close/>
                </a:path>
              </a:pathLst>
            </a:custGeom>
            <a:solidFill>
              <a:srgbClr val="BABC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
            <p:cNvSpPr/>
            <p:nvPr/>
          </p:nvSpPr>
          <p:spPr>
            <a:xfrm>
              <a:off x="5571000" y="1466900"/>
              <a:ext cx="422848" cy="2804374"/>
            </a:xfrm>
            <a:custGeom>
              <a:rect b="b" l="l" r="r" t="t"/>
              <a:pathLst>
                <a:path extrusionOk="0" h="49951" w="8127">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
            <p:cNvSpPr/>
            <p:nvPr/>
          </p:nvSpPr>
          <p:spPr>
            <a:xfrm>
              <a:off x="5571000" y="3904464"/>
              <a:ext cx="422848" cy="366835"/>
            </a:xfrm>
            <a:custGeom>
              <a:rect b="b" l="l" r="r" t="t"/>
              <a:pathLst>
                <a:path extrusionOk="0" h="6534" w="8127">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
            <p:cNvSpPr/>
            <p:nvPr/>
          </p:nvSpPr>
          <p:spPr>
            <a:xfrm>
              <a:off x="5571000" y="3774605"/>
              <a:ext cx="422848" cy="122896"/>
            </a:xfrm>
            <a:custGeom>
              <a:rect b="b" l="l" r="r" t="t"/>
              <a:pathLst>
                <a:path extrusionOk="0" h="2189" w="8127">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
            <p:cNvSpPr/>
            <p:nvPr/>
          </p:nvSpPr>
          <p:spPr>
            <a:xfrm>
              <a:off x="5655550" y="1605573"/>
              <a:ext cx="253750" cy="493156"/>
            </a:xfrm>
            <a:custGeom>
              <a:rect b="b" l="l" r="r" t="t"/>
              <a:pathLst>
                <a:path extrusionOk="0" h="8784" w="4877">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
            <p:cNvSpPr/>
            <p:nvPr/>
          </p:nvSpPr>
          <p:spPr>
            <a:xfrm>
              <a:off x="5571000" y="1417775"/>
              <a:ext cx="422848" cy="100102"/>
            </a:xfrm>
            <a:custGeom>
              <a:rect b="b" l="l" r="r" t="t"/>
              <a:pathLst>
                <a:path extrusionOk="0" h="1783" w="8127">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
            <p:cNvSpPr/>
            <p:nvPr/>
          </p:nvSpPr>
          <p:spPr>
            <a:xfrm>
              <a:off x="5650659" y="2253128"/>
              <a:ext cx="263532" cy="284306"/>
            </a:xfrm>
            <a:custGeom>
              <a:rect b="b" l="l" r="r" t="t"/>
              <a:pathLst>
                <a:path extrusionOk="0" h="5064" w="5065">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
            <p:cNvSpPr/>
            <p:nvPr/>
          </p:nvSpPr>
          <p:spPr>
            <a:xfrm>
              <a:off x="5668558" y="2272441"/>
              <a:ext cx="227735" cy="245736"/>
            </a:xfrm>
            <a:custGeom>
              <a:rect b="b" l="l" r="r" t="t"/>
              <a:pathLst>
                <a:path extrusionOk="0" h="4377" w="4377">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
            <p:cNvSpPr/>
            <p:nvPr/>
          </p:nvSpPr>
          <p:spPr>
            <a:xfrm>
              <a:off x="5756386" y="2179412"/>
              <a:ext cx="50469" cy="1561884"/>
            </a:xfrm>
            <a:custGeom>
              <a:rect b="b" l="l" r="r" t="t"/>
              <a:pathLst>
                <a:path extrusionOk="0" h="27820" w="97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
            <p:cNvSpPr/>
            <p:nvPr/>
          </p:nvSpPr>
          <p:spPr>
            <a:xfrm>
              <a:off x="5689682" y="2110973"/>
              <a:ext cx="182209" cy="361558"/>
            </a:xfrm>
            <a:custGeom>
              <a:rect b="b" l="l" r="r" t="t"/>
              <a:pathLst>
                <a:path extrusionOk="0" h="6440" w="3502">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
            <p:cNvSpPr/>
            <p:nvPr/>
          </p:nvSpPr>
          <p:spPr>
            <a:xfrm>
              <a:off x="5762890" y="2200465"/>
              <a:ext cx="35849" cy="87807"/>
            </a:xfrm>
            <a:custGeom>
              <a:rect b="b" l="l" r="r" t="t"/>
              <a:pathLst>
                <a:path extrusionOk="0" h="1564" w="689">
                  <a:moveTo>
                    <a:pt x="0" y="0"/>
                  </a:moveTo>
                  <a:lnTo>
                    <a:pt x="0" y="1563"/>
                  </a:lnTo>
                  <a:lnTo>
                    <a:pt x="688" y="1563"/>
                  </a:lnTo>
                  <a:lnTo>
                    <a:pt x="688" y="0"/>
                  </a:lnTo>
                  <a:close/>
                </a:path>
              </a:pathLst>
            </a:custGeom>
            <a:solidFill>
              <a:srgbClr val="CEE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
            <p:cNvSpPr/>
            <p:nvPr/>
          </p:nvSpPr>
          <p:spPr>
            <a:xfrm>
              <a:off x="5762890" y="2303993"/>
              <a:ext cx="35849" cy="24647"/>
            </a:xfrm>
            <a:custGeom>
              <a:rect b="b" l="l" r="r" t="t"/>
              <a:pathLst>
                <a:path extrusionOk="0" h="439" w="689">
                  <a:moveTo>
                    <a:pt x="0" y="1"/>
                  </a:moveTo>
                  <a:lnTo>
                    <a:pt x="0" y="438"/>
                  </a:lnTo>
                  <a:lnTo>
                    <a:pt x="688" y="438"/>
                  </a:lnTo>
                  <a:lnTo>
                    <a:pt x="688" y="1"/>
                  </a:lnTo>
                  <a:close/>
                </a:path>
              </a:pathLst>
            </a:custGeom>
            <a:solidFill>
              <a:srgbClr val="CEE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
            <p:cNvSpPr/>
            <p:nvPr/>
          </p:nvSpPr>
          <p:spPr>
            <a:xfrm>
              <a:off x="5762890" y="2342620"/>
              <a:ext cx="35849" cy="24590"/>
            </a:xfrm>
            <a:custGeom>
              <a:rect b="b" l="l" r="r" t="t"/>
              <a:pathLst>
                <a:path extrusionOk="0" h="438" w="689">
                  <a:moveTo>
                    <a:pt x="0" y="0"/>
                  </a:moveTo>
                  <a:lnTo>
                    <a:pt x="0" y="438"/>
                  </a:lnTo>
                  <a:lnTo>
                    <a:pt x="688" y="438"/>
                  </a:lnTo>
                  <a:lnTo>
                    <a:pt x="688" y="0"/>
                  </a:lnTo>
                  <a:close/>
                </a:path>
              </a:pathLst>
            </a:custGeom>
            <a:solidFill>
              <a:srgbClr val="CEE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4" name="Google Shape;754;p5"/>
          <p:cNvSpPr txBox="1"/>
          <p:nvPr>
            <p:ph type="title"/>
          </p:nvPr>
        </p:nvSpPr>
        <p:spPr>
          <a:xfrm>
            <a:off x="457200" y="208845"/>
            <a:ext cx="8229600" cy="48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3200">
                <a:solidFill>
                  <a:schemeClr val="accent2"/>
                </a:solidFill>
                <a:latin typeface="Century Gothic"/>
                <a:ea typeface="Century Gothic"/>
                <a:cs typeface="Century Gothic"/>
                <a:sym typeface="Century Gothic"/>
              </a:rPr>
              <a:t>Problem</a:t>
            </a:r>
            <a:r>
              <a:rPr b="1" lang="en-US" sz="3200">
                <a:latin typeface="Century Gothic"/>
                <a:ea typeface="Century Gothic"/>
                <a:cs typeface="Century Gothic"/>
                <a:sym typeface="Century Gothic"/>
              </a:rPr>
              <a:t> </a:t>
            </a:r>
            <a:r>
              <a:rPr b="1" lang="en-US" sz="3200">
                <a:solidFill>
                  <a:schemeClr val="accent2"/>
                </a:solidFill>
                <a:latin typeface="Century Gothic"/>
                <a:ea typeface="Century Gothic"/>
                <a:cs typeface="Century Gothic"/>
                <a:sym typeface="Century Gothic"/>
              </a:rPr>
              <a:t>Description</a:t>
            </a:r>
            <a:endParaRPr sz="3200">
              <a:solidFill>
                <a:schemeClr val="accent2"/>
              </a:solidFill>
            </a:endParaRPr>
          </a:p>
        </p:txBody>
      </p:sp>
      <p:sp>
        <p:nvSpPr>
          <p:cNvPr id="755" name="Google Shape;755;p5"/>
          <p:cNvSpPr txBox="1"/>
          <p:nvPr/>
        </p:nvSpPr>
        <p:spPr>
          <a:xfrm>
            <a:off x="4304156" y="1515811"/>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02124"/>
                </a:solidFill>
                <a:latin typeface="Century Gothic"/>
                <a:ea typeface="Century Gothic"/>
                <a:cs typeface="Century Gothic"/>
                <a:sym typeface="Century Gothic"/>
              </a:rPr>
              <a:t>Under those conditions, each queue in the system is a M/M/1 queue </a:t>
            </a:r>
            <a:endParaRPr b="0" i="0" sz="1400" u="none" cap="none" strike="noStrike">
              <a:solidFill>
                <a:srgbClr val="000000"/>
              </a:solidFill>
              <a:latin typeface="Century Gothic"/>
              <a:ea typeface="Century Gothic"/>
              <a:cs typeface="Century Gothic"/>
              <a:sym typeface="Century Gothic"/>
            </a:endParaRPr>
          </a:p>
        </p:txBody>
      </p:sp>
      <p:sp>
        <p:nvSpPr>
          <p:cNvPr id="756" name="Google Shape;756;p5"/>
          <p:cNvSpPr txBox="1"/>
          <p:nvPr/>
        </p:nvSpPr>
        <p:spPr>
          <a:xfrm>
            <a:off x="6178676" y="3614812"/>
            <a:ext cx="670180" cy="68050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57" name="Google Shape;757;p5"/>
          <p:cNvSpPr txBox="1"/>
          <p:nvPr/>
        </p:nvSpPr>
        <p:spPr>
          <a:xfrm>
            <a:off x="4304156" y="2347579"/>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02124"/>
                </a:solidFill>
                <a:latin typeface="Century Gothic"/>
                <a:ea typeface="Century Gothic"/>
                <a:cs typeface="Century Gothic"/>
                <a:sym typeface="Century Gothic"/>
              </a:rPr>
              <a:t>For convenience, we define vectors λ⃗ and μ ⃗ whose elements denote the rate of EV arrival (λ⃗) and station service (μ⃗), respectively. Customers enter one of the stations after the charging station selection and this</a:t>
            </a:r>
            <a:endParaRPr b="0" i="0" sz="1400" u="none" cap="none" strike="noStrike">
              <a:solidFill>
                <a:srgbClr val="202124"/>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1400" u="none" cap="none" strike="noStrike">
                <a:solidFill>
                  <a:srgbClr val="202124"/>
                </a:solidFill>
                <a:latin typeface="Century Gothic"/>
                <a:ea typeface="Century Gothic"/>
                <a:cs typeface="Century Gothic"/>
                <a:sym typeface="Century Gothic"/>
              </a:rPr>
              <a:t>lets us consider a constraint such that</a:t>
            </a:r>
            <a:endParaRPr/>
          </a:p>
          <a:p>
            <a:pPr indent="0" lvl="0" marL="0" marR="0" rtl="0" algn="l">
              <a:lnSpc>
                <a:spcPct val="100000"/>
              </a:lnSpc>
              <a:spcBef>
                <a:spcPts val="0"/>
              </a:spcBef>
              <a:spcAft>
                <a:spcPts val="0"/>
              </a:spcAft>
              <a:buNone/>
            </a:pPr>
            <a:r>
              <a:t/>
            </a:r>
            <a:endParaRPr b="0" i="0" sz="1400" u="none" cap="none" strike="noStrike">
              <a:solidFill>
                <a:srgbClr val="202124"/>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1400" u="none" cap="none" strike="noStrike">
                <a:solidFill>
                  <a:srgbClr val="202124"/>
                </a:solidFill>
                <a:latin typeface="Century Gothic"/>
                <a:ea typeface="Century Gothic"/>
                <a:cs typeface="Century Gothic"/>
                <a:sym typeface="Century Gothic"/>
              </a:rPr>
              <a:t>			</a:t>
            </a:r>
            <a:endParaRPr/>
          </a:p>
          <a:p>
            <a:pPr indent="0" lvl="0" marL="0" marR="0" rtl="0" algn="l">
              <a:lnSpc>
                <a:spcPct val="100000"/>
              </a:lnSpc>
              <a:spcBef>
                <a:spcPts val="0"/>
              </a:spcBef>
              <a:spcAft>
                <a:spcPts val="0"/>
              </a:spcAft>
              <a:buNone/>
            </a:pPr>
            <a:r>
              <a:rPr b="0" i="0" lang="en-US" sz="1400" u="none" cap="none" strike="noStrike">
                <a:solidFill>
                  <a:srgbClr val="202124"/>
                </a:solidFill>
                <a:latin typeface="Century Gothic"/>
                <a:ea typeface="Century Gothic"/>
                <a:cs typeface="Century Gothic"/>
                <a:sym typeface="Century Gothic"/>
              </a:rPr>
              <a:t>			 is equal to λ.</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6"/>
          <p:cNvPicPr preferRelativeResize="0"/>
          <p:nvPr/>
        </p:nvPicPr>
        <p:blipFill rotWithShape="1">
          <a:blip r:embed="rId3">
            <a:alphaModFix/>
          </a:blip>
          <a:srcRect b="0" l="0" r="0" t="0"/>
          <a:stretch/>
        </p:blipFill>
        <p:spPr>
          <a:xfrm>
            <a:off x="2627046" y="1244001"/>
            <a:ext cx="3210235" cy="1503986"/>
          </a:xfrm>
          <a:prstGeom prst="rect">
            <a:avLst/>
          </a:prstGeom>
          <a:noFill/>
          <a:ln>
            <a:noFill/>
          </a:ln>
        </p:spPr>
      </p:pic>
      <p:sp>
        <p:nvSpPr>
          <p:cNvPr id="763" name="Google Shape;763;p6"/>
          <p:cNvSpPr txBox="1"/>
          <p:nvPr>
            <p:ph type="title"/>
          </p:nvPr>
        </p:nvSpPr>
        <p:spPr>
          <a:xfrm>
            <a:off x="337932" y="25927"/>
            <a:ext cx="8229600" cy="4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solidFill>
                  <a:schemeClr val="accent2"/>
                </a:solidFill>
              </a:rPr>
              <a:t>Vehicle Allocation Analysis</a:t>
            </a:r>
            <a:endParaRPr sz="2400">
              <a:solidFill>
                <a:schemeClr val="accent2"/>
              </a:solidFill>
            </a:endParaRPr>
          </a:p>
        </p:txBody>
      </p:sp>
      <p:sp>
        <p:nvSpPr>
          <p:cNvPr id="764" name="Google Shape;764;p6"/>
          <p:cNvSpPr txBox="1"/>
          <p:nvPr/>
        </p:nvSpPr>
        <p:spPr>
          <a:xfrm>
            <a:off x="1747315" y="520983"/>
            <a:ext cx="4175021"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chemeClr val="lt1"/>
                </a:solidFill>
                <a:latin typeface="Roboto"/>
                <a:ea typeface="Roboto"/>
                <a:cs typeface="Roboto"/>
                <a:sym typeface="Roboto"/>
              </a:rPr>
              <a:t>Our first objective is to study a load balancing policy to optimize vehicle allocation. This includes both minimizing the waiting time of customers and preventing the overflow of a station’s waiting size.</a:t>
            </a:r>
            <a:endParaRPr/>
          </a:p>
        </p:txBody>
      </p:sp>
      <p:sp>
        <p:nvSpPr>
          <p:cNvPr id="765" name="Google Shape;765;p6"/>
          <p:cNvSpPr txBox="1"/>
          <p:nvPr/>
        </p:nvSpPr>
        <p:spPr>
          <a:xfrm>
            <a:off x="340242" y="494847"/>
            <a:ext cx="8569842" cy="8925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300" u="none" cap="none" strike="noStrike">
                <a:solidFill>
                  <a:srgbClr val="000000"/>
                </a:solidFill>
                <a:latin typeface="Century Gothic"/>
                <a:ea typeface="Century Gothic"/>
                <a:cs typeface="Century Gothic"/>
                <a:sym typeface="Century Gothic"/>
              </a:rPr>
              <a:t>From the stationary distribution of M/M/1 queue, the mean queue size (E[N]) at each station is computed by E[Ni]= ui/(ui−λi) This is directly related to the waiting time of customers in a queue. By Little’s law, E[Ni] is proportional to the waiting time. For this reason, we consider the following optimization problem which minimizes the global queue size.</a:t>
            </a:r>
            <a:endParaRPr/>
          </a:p>
        </p:txBody>
      </p:sp>
      <p:sp>
        <p:nvSpPr>
          <p:cNvPr id="766" name="Google Shape;766;p6"/>
          <p:cNvSpPr txBox="1"/>
          <p:nvPr/>
        </p:nvSpPr>
        <p:spPr>
          <a:xfrm>
            <a:off x="340242" y="2671817"/>
            <a:ext cx="88356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This finds the vector λ which minimizes the global number of waiting customers.</a:t>
            </a:r>
            <a:endParaRPr/>
          </a:p>
        </p:txBody>
      </p:sp>
      <p:sp>
        <p:nvSpPr>
          <p:cNvPr id="767" name="Google Shape;767;p6"/>
          <p:cNvSpPr txBox="1"/>
          <p:nvPr/>
        </p:nvSpPr>
        <p:spPr>
          <a:xfrm>
            <a:off x="361511" y="3107062"/>
            <a:ext cx="836782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Daehyun Ban et.al. [1] have solved this minimization problem in their work, as shown by them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The solution vector λ of this problem is given by:</a:t>
            </a:r>
            <a:endParaRPr/>
          </a:p>
        </p:txBody>
      </p:sp>
      <p:pic>
        <p:nvPicPr>
          <p:cNvPr id="768" name="Google Shape;768;p6"/>
          <p:cNvPicPr preferRelativeResize="0"/>
          <p:nvPr/>
        </p:nvPicPr>
        <p:blipFill rotWithShape="1">
          <a:blip r:embed="rId4">
            <a:alphaModFix/>
          </a:blip>
          <a:srcRect b="0" l="0" r="0" t="0"/>
          <a:stretch/>
        </p:blipFill>
        <p:spPr>
          <a:xfrm>
            <a:off x="457200" y="3719456"/>
            <a:ext cx="4793048" cy="810093"/>
          </a:xfrm>
          <a:prstGeom prst="rect">
            <a:avLst/>
          </a:prstGeom>
          <a:noFill/>
          <a:ln>
            <a:noFill/>
          </a:ln>
        </p:spPr>
      </p:pic>
      <p:grpSp>
        <p:nvGrpSpPr>
          <p:cNvPr id="769" name="Google Shape;769;p6"/>
          <p:cNvGrpSpPr/>
          <p:nvPr/>
        </p:nvGrpSpPr>
        <p:grpSpPr>
          <a:xfrm>
            <a:off x="7527769" y="3749666"/>
            <a:ext cx="1159345" cy="992248"/>
            <a:chOff x="8084376" y="3734818"/>
            <a:chExt cx="585676" cy="501287"/>
          </a:xfrm>
        </p:grpSpPr>
        <p:sp>
          <p:nvSpPr>
            <p:cNvPr id="770" name="Google Shape;770;p6"/>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
          <p:cNvSpPr txBox="1"/>
          <p:nvPr/>
        </p:nvSpPr>
        <p:spPr>
          <a:xfrm>
            <a:off x="106327" y="153060"/>
            <a:ext cx="83252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1"/>
                </a:solidFill>
                <a:latin typeface="Fira Sans"/>
                <a:ea typeface="Fira Sans"/>
                <a:cs typeface="Fira Sans"/>
                <a:sym typeface="Fira Sans"/>
              </a:rPr>
              <a:t>Station Size Limitation and Vehicle Allocation Algorithm</a:t>
            </a:r>
            <a:endParaRPr/>
          </a:p>
        </p:txBody>
      </p:sp>
      <p:sp>
        <p:nvSpPr>
          <p:cNvPr id="779" name="Google Shape;779;p7"/>
          <p:cNvSpPr txBox="1"/>
          <p:nvPr/>
        </p:nvSpPr>
        <p:spPr>
          <a:xfrm>
            <a:off x="106327" y="966182"/>
            <a:ext cx="8325292"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The optimal allocation requires a stability condition on local queues.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During peak times, the incoming PHEV rate can be temporarily higher than service rate (i.e., λopti &gt; μi) and this leads to an increase of the local queue size.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We set a congestion indicator ci(t) as shown below:</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	ci(t) = 1{Si(t)&gt;Li}, where </a:t>
            </a:r>
            <a:r>
              <a:rPr b="0" i="1" lang="en-US" sz="1400" u="none" cap="none" strike="noStrike">
                <a:solidFill>
                  <a:srgbClr val="000000"/>
                </a:solidFill>
                <a:latin typeface="Century Gothic"/>
                <a:ea typeface="Century Gothic"/>
                <a:cs typeface="Century Gothic"/>
                <a:sym typeface="Century Gothic"/>
              </a:rPr>
              <a:t>i</a:t>
            </a:r>
            <a:r>
              <a:rPr b="0" i="0" lang="en-US" sz="1400" u="none" cap="none" strike="noStrike">
                <a:solidFill>
                  <a:srgbClr val="000000"/>
                </a:solidFill>
                <a:latin typeface="Century Gothic"/>
                <a:ea typeface="Century Gothic"/>
                <a:cs typeface="Century Gothic"/>
                <a:sym typeface="Century Gothic"/>
              </a:rPr>
              <a:t> ∈ N, Li indicates the size capacity of station i.</a:t>
            </a:r>
            <a:endParaRPr/>
          </a:p>
        </p:txBody>
      </p:sp>
      <p:pic>
        <p:nvPicPr>
          <p:cNvPr id="780" name="Google Shape;780;p7"/>
          <p:cNvPicPr preferRelativeResize="0"/>
          <p:nvPr/>
        </p:nvPicPr>
        <p:blipFill rotWithShape="1">
          <a:blip r:embed="rId3">
            <a:alphaModFix/>
          </a:blip>
          <a:srcRect b="0" l="0" r="0" t="0"/>
          <a:stretch/>
        </p:blipFill>
        <p:spPr>
          <a:xfrm>
            <a:off x="2392327" y="2926831"/>
            <a:ext cx="3153215" cy="1629002"/>
          </a:xfrm>
          <a:prstGeom prst="rect">
            <a:avLst/>
          </a:prstGeom>
          <a:noFill/>
          <a:ln>
            <a:noFill/>
          </a:ln>
        </p:spPr>
      </p:pic>
      <p:sp>
        <p:nvSpPr>
          <p:cNvPr id="781" name="Google Shape;781;p7"/>
          <p:cNvSpPr txBox="1"/>
          <p:nvPr/>
        </p:nvSpPr>
        <p:spPr>
          <a:xfrm>
            <a:off x="106327" y="243276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Algorithm 1 PHEV Allocation Control</a:t>
            </a:r>
            <a:endParaRPr/>
          </a:p>
        </p:txBody>
      </p:sp>
      <p:grpSp>
        <p:nvGrpSpPr>
          <p:cNvPr id="782" name="Google Shape;782;p7"/>
          <p:cNvGrpSpPr/>
          <p:nvPr/>
        </p:nvGrpSpPr>
        <p:grpSpPr>
          <a:xfrm>
            <a:off x="7527769" y="3749666"/>
            <a:ext cx="1159345" cy="992248"/>
            <a:chOff x="8084376" y="3734818"/>
            <a:chExt cx="585676" cy="501287"/>
          </a:xfrm>
        </p:grpSpPr>
        <p:sp>
          <p:nvSpPr>
            <p:cNvPr id="783" name="Google Shape;783;p7"/>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7"/>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7"/>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grpSp>
        <p:nvGrpSpPr>
          <p:cNvPr id="791" name="Google Shape;791;p8"/>
          <p:cNvGrpSpPr/>
          <p:nvPr/>
        </p:nvGrpSpPr>
        <p:grpSpPr>
          <a:xfrm>
            <a:off x="8140148" y="0"/>
            <a:ext cx="833734" cy="894547"/>
            <a:chOff x="8084376" y="3734818"/>
            <a:chExt cx="585676" cy="501287"/>
          </a:xfrm>
        </p:grpSpPr>
        <p:sp>
          <p:nvSpPr>
            <p:cNvPr id="792" name="Google Shape;792;p8"/>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6" name="Google Shape;796;p8"/>
          <p:cNvSpPr txBox="1"/>
          <p:nvPr/>
        </p:nvSpPr>
        <p:spPr>
          <a:xfrm>
            <a:off x="170118" y="218252"/>
            <a:ext cx="636890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1"/>
                </a:solidFill>
                <a:latin typeface="Fira Sans"/>
                <a:ea typeface="Fira Sans"/>
                <a:cs typeface="Fira Sans"/>
                <a:sym typeface="Fira Sans"/>
              </a:rPr>
              <a:t>Customer Control by Using Dynamic Pricing:</a:t>
            </a:r>
            <a:endParaRPr/>
          </a:p>
        </p:txBody>
      </p:sp>
      <p:sp>
        <p:nvSpPr>
          <p:cNvPr id="797" name="Google Shape;797;p8"/>
          <p:cNvSpPr txBox="1"/>
          <p:nvPr/>
        </p:nvSpPr>
        <p:spPr>
          <a:xfrm>
            <a:off x="170117" y="894547"/>
            <a:ext cx="868564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Steffen Limmer [4] has shown that the pricing strategies can be categorized according to the following figure.</a:t>
            </a:r>
            <a:endParaRPr/>
          </a:p>
        </p:txBody>
      </p:sp>
      <p:pic>
        <p:nvPicPr>
          <p:cNvPr id="798" name="Google Shape;798;p8"/>
          <p:cNvPicPr preferRelativeResize="0"/>
          <p:nvPr/>
        </p:nvPicPr>
        <p:blipFill rotWithShape="1">
          <a:blip r:embed="rId3">
            <a:alphaModFix/>
          </a:blip>
          <a:srcRect b="0" l="0" r="0" t="0"/>
          <a:stretch/>
        </p:blipFill>
        <p:spPr>
          <a:xfrm>
            <a:off x="1900158" y="1299614"/>
            <a:ext cx="4578133" cy="1861826"/>
          </a:xfrm>
          <a:prstGeom prst="rect">
            <a:avLst/>
          </a:prstGeom>
          <a:noFill/>
          <a:ln>
            <a:noFill/>
          </a:ln>
        </p:spPr>
      </p:pic>
      <p:sp>
        <p:nvSpPr>
          <p:cNvPr id="799" name="Google Shape;799;p8"/>
          <p:cNvSpPr txBox="1"/>
          <p:nvPr/>
        </p:nvSpPr>
        <p:spPr>
          <a:xfrm>
            <a:off x="170118" y="3281377"/>
            <a:ext cx="8803764"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Price-profile-based pricing sets different prices (usually per energy unit) for different time intervals. Mostly used Price profile-based are fine-grained price profiles, which set an individual price for each small scheduling interval which may be for 5 minutes or one hour. However, some authors like Guo et al. [5] propose coarse grained price profiles, which set a constant charging price for a longer time.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For our work we will try to set the price for hourly time slots, so our strategy is a fine grained pricing strategy</a:t>
            </a:r>
            <a:r>
              <a:rPr b="0" i="0" lang="en-US" sz="1400" u="none" cap="none" strike="noStrike">
                <a:solidFill>
                  <a:srgbClr val="000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
          <p:cNvSpPr/>
          <p:nvPr/>
        </p:nvSpPr>
        <p:spPr>
          <a:xfrm>
            <a:off x="1282615" y="654254"/>
            <a:ext cx="7245995" cy="857015"/>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9"/>
          <p:cNvSpPr/>
          <p:nvPr/>
        </p:nvSpPr>
        <p:spPr>
          <a:xfrm>
            <a:off x="2677714" y="1639959"/>
            <a:ext cx="5850897" cy="818986"/>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9"/>
          <p:cNvSpPr/>
          <p:nvPr/>
        </p:nvSpPr>
        <p:spPr>
          <a:xfrm>
            <a:off x="2626814" y="2616798"/>
            <a:ext cx="5901793" cy="816505"/>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07" name="Google Shape;807;p9"/>
          <p:cNvSpPr/>
          <p:nvPr/>
        </p:nvSpPr>
        <p:spPr>
          <a:xfrm>
            <a:off x="1448858" y="3545026"/>
            <a:ext cx="7061705" cy="722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9"/>
          <p:cNvSpPr txBox="1"/>
          <p:nvPr/>
        </p:nvSpPr>
        <p:spPr>
          <a:xfrm>
            <a:off x="3042145" y="891341"/>
            <a:ext cx="5289872" cy="37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We considered the price update framework as a discrete time system. Each timeslot duration is T and stations have the arrival rate λi and service rate μi in that time slot</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for all i ∈ N.</a:t>
            </a:r>
            <a:endParaRPr b="0" i="0" sz="1200" u="none" cap="none" strike="noStrike">
              <a:solidFill>
                <a:srgbClr val="000000"/>
              </a:solidFill>
              <a:latin typeface="Century Gothic"/>
              <a:ea typeface="Century Gothic"/>
              <a:cs typeface="Century Gothic"/>
              <a:sym typeface="Century Gothic"/>
            </a:endParaRPr>
          </a:p>
        </p:txBody>
      </p:sp>
      <p:sp>
        <p:nvSpPr>
          <p:cNvPr id="809" name="Google Shape;809;p9"/>
          <p:cNvSpPr txBox="1"/>
          <p:nvPr/>
        </p:nvSpPr>
        <p:spPr>
          <a:xfrm>
            <a:off x="6157431" y="1886249"/>
            <a:ext cx="2476637" cy="371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pSp>
        <p:nvGrpSpPr>
          <p:cNvPr id="810" name="Google Shape;810;p9"/>
          <p:cNvGrpSpPr/>
          <p:nvPr/>
        </p:nvGrpSpPr>
        <p:grpSpPr>
          <a:xfrm>
            <a:off x="551416" y="1896425"/>
            <a:ext cx="1258169" cy="1000408"/>
            <a:chOff x="1050475" y="2234999"/>
            <a:chExt cx="2286844" cy="1416270"/>
          </a:xfrm>
        </p:grpSpPr>
        <p:sp>
          <p:nvSpPr>
            <p:cNvPr id="811" name="Google Shape;811;p9"/>
            <p:cNvSpPr/>
            <p:nvPr/>
          </p:nvSpPr>
          <p:spPr>
            <a:xfrm>
              <a:off x="1625629" y="2643377"/>
              <a:ext cx="354569" cy="1007892"/>
            </a:xfrm>
            <a:custGeom>
              <a:rect b="b" l="l" r="r" t="t"/>
              <a:pathLst>
                <a:path extrusionOk="0" h="18130" w="6378">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9"/>
            <p:cNvSpPr/>
            <p:nvPr/>
          </p:nvSpPr>
          <p:spPr>
            <a:xfrm>
              <a:off x="1625629" y="2619028"/>
              <a:ext cx="33078" cy="67823"/>
            </a:xfrm>
            <a:custGeom>
              <a:rect b="b" l="l" r="r" t="t"/>
              <a:pathLst>
                <a:path extrusionOk="0" h="1220" w="595">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9"/>
            <p:cNvSpPr/>
            <p:nvPr/>
          </p:nvSpPr>
          <p:spPr>
            <a:xfrm>
              <a:off x="2004432" y="3263727"/>
              <a:ext cx="316321" cy="366688"/>
            </a:xfrm>
            <a:custGeom>
              <a:rect b="b" l="l" r="r" t="t"/>
              <a:pathLst>
                <a:path extrusionOk="0" h="6596" w="569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9"/>
            <p:cNvSpPr/>
            <p:nvPr/>
          </p:nvSpPr>
          <p:spPr>
            <a:xfrm>
              <a:off x="2053075"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9"/>
            <p:cNvSpPr/>
            <p:nvPr/>
          </p:nvSpPr>
          <p:spPr>
            <a:xfrm>
              <a:off x="2053075"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9"/>
            <p:cNvSpPr/>
            <p:nvPr/>
          </p:nvSpPr>
          <p:spPr>
            <a:xfrm>
              <a:off x="2053075"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9"/>
            <p:cNvSpPr/>
            <p:nvPr/>
          </p:nvSpPr>
          <p:spPr>
            <a:xfrm>
              <a:off x="2053075"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9"/>
            <p:cNvSpPr/>
            <p:nvPr/>
          </p:nvSpPr>
          <p:spPr>
            <a:xfrm>
              <a:off x="2098271" y="3427056"/>
              <a:ext cx="22626" cy="40027"/>
            </a:xfrm>
            <a:custGeom>
              <a:rect b="b" l="l" r="r" t="t"/>
              <a:pathLst>
                <a:path extrusionOk="0" h="720" w="407">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9"/>
            <p:cNvSpPr/>
            <p:nvPr/>
          </p:nvSpPr>
          <p:spPr>
            <a:xfrm>
              <a:off x="2098271" y="3477422"/>
              <a:ext cx="22626" cy="40027"/>
            </a:xfrm>
            <a:custGeom>
              <a:rect b="b" l="l" r="r" t="t"/>
              <a:pathLst>
                <a:path extrusionOk="0" h="720" w="407">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9"/>
            <p:cNvSpPr/>
            <p:nvPr/>
          </p:nvSpPr>
          <p:spPr>
            <a:xfrm>
              <a:off x="2098271" y="3527844"/>
              <a:ext cx="22626" cy="40027"/>
            </a:xfrm>
            <a:custGeom>
              <a:rect b="b" l="l" r="r" t="t"/>
              <a:pathLst>
                <a:path extrusionOk="0" h="720" w="407">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9"/>
            <p:cNvSpPr/>
            <p:nvPr/>
          </p:nvSpPr>
          <p:spPr>
            <a:xfrm>
              <a:off x="2098271" y="3578210"/>
              <a:ext cx="22626" cy="41750"/>
            </a:xfrm>
            <a:custGeom>
              <a:rect b="b" l="l" r="r" t="t"/>
              <a:pathLst>
                <a:path extrusionOk="0" h="751" w="407">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9"/>
            <p:cNvSpPr/>
            <p:nvPr/>
          </p:nvSpPr>
          <p:spPr>
            <a:xfrm>
              <a:off x="2143467" y="3427056"/>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9"/>
            <p:cNvSpPr/>
            <p:nvPr/>
          </p:nvSpPr>
          <p:spPr>
            <a:xfrm>
              <a:off x="2143467" y="3477422"/>
              <a:ext cx="22626" cy="40027"/>
            </a:xfrm>
            <a:custGeom>
              <a:rect b="b" l="l" r="r" t="t"/>
              <a:pathLst>
                <a:path extrusionOk="0" h="720" w="407">
                  <a:moveTo>
                    <a:pt x="0" y="1"/>
                  </a:moveTo>
                  <a:lnTo>
                    <a:pt x="0"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9"/>
            <p:cNvSpPr/>
            <p:nvPr/>
          </p:nvSpPr>
          <p:spPr>
            <a:xfrm>
              <a:off x="2143467" y="3527844"/>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9"/>
            <p:cNvSpPr/>
            <p:nvPr/>
          </p:nvSpPr>
          <p:spPr>
            <a:xfrm>
              <a:off x="2143467" y="3578210"/>
              <a:ext cx="22626" cy="41750"/>
            </a:xfrm>
            <a:custGeom>
              <a:rect b="b" l="l" r="r" t="t"/>
              <a:pathLst>
                <a:path extrusionOk="0" h="751" w="407">
                  <a:moveTo>
                    <a:pt x="0" y="1"/>
                  </a:moveTo>
                  <a:lnTo>
                    <a:pt x="0"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9"/>
            <p:cNvSpPr/>
            <p:nvPr/>
          </p:nvSpPr>
          <p:spPr>
            <a:xfrm>
              <a:off x="2188608" y="3427056"/>
              <a:ext cx="24405" cy="40027"/>
            </a:xfrm>
            <a:custGeom>
              <a:rect b="b" l="l" r="r" t="t"/>
              <a:pathLst>
                <a:path extrusionOk="0" h="720" w="439">
                  <a:moveTo>
                    <a:pt x="1" y="0"/>
                  </a:moveTo>
                  <a:lnTo>
                    <a:pt x="1" y="719"/>
                  </a:lnTo>
                  <a:lnTo>
                    <a:pt x="439" y="719"/>
                  </a:lnTo>
                  <a:lnTo>
                    <a:pt x="439"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9"/>
            <p:cNvSpPr/>
            <p:nvPr/>
          </p:nvSpPr>
          <p:spPr>
            <a:xfrm>
              <a:off x="2188608" y="3477422"/>
              <a:ext cx="24405" cy="40027"/>
            </a:xfrm>
            <a:custGeom>
              <a:rect b="b" l="l" r="r" t="t"/>
              <a:pathLst>
                <a:path extrusionOk="0" h="720" w="439">
                  <a:moveTo>
                    <a:pt x="1" y="1"/>
                  </a:moveTo>
                  <a:lnTo>
                    <a:pt x="1" y="720"/>
                  </a:lnTo>
                  <a:lnTo>
                    <a:pt x="439" y="720"/>
                  </a:lnTo>
                  <a:lnTo>
                    <a:pt x="439"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9"/>
            <p:cNvSpPr/>
            <p:nvPr/>
          </p:nvSpPr>
          <p:spPr>
            <a:xfrm>
              <a:off x="2188608" y="3527844"/>
              <a:ext cx="24405" cy="40027"/>
            </a:xfrm>
            <a:custGeom>
              <a:rect b="b" l="l" r="r" t="t"/>
              <a:pathLst>
                <a:path extrusionOk="0" h="720" w="439">
                  <a:moveTo>
                    <a:pt x="1" y="0"/>
                  </a:moveTo>
                  <a:lnTo>
                    <a:pt x="1" y="719"/>
                  </a:lnTo>
                  <a:lnTo>
                    <a:pt x="439" y="719"/>
                  </a:lnTo>
                  <a:lnTo>
                    <a:pt x="439"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9"/>
            <p:cNvSpPr/>
            <p:nvPr/>
          </p:nvSpPr>
          <p:spPr>
            <a:xfrm>
              <a:off x="2188608" y="3578210"/>
              <a:ext cx="24405" cy="41750"/>
            </a:xfrm>
            <a:custGeom>
              <a:rect b="b" l="l" r="r" t="t"/>
              <a:pathLst>
                <a:path extrusionOk="0" h="751" w="439">
                  <a:moveTo>
                    <a:pt x="1" y="1"/>
                  </a:moveTo>
                  <a:lnTo>
                    <a:pt x="1" y="751"/>
                  </a:lnTo>
                  <a:lnTo>
                    <a:pt x="439" y="751"/>
                  </a:lnTo>
                  <a:lnTo>
                    <a:pt x="439"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9"/>
            <p:cNvSpPr/>
            <p:nvPr/>
          </p:nvSpPr>
          <p:spPr>
            <a:xfrm>
              <a:off x="2235527"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9"/>
            <p:cNvSpPr/>
            <p:nvPr/>
          </p:nvSpPr>
          <p:spPr>
            <a:xfrm>
              <a:off x="2235527"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9"/>
            <p:cNvSpPr/>
            <p:nvPr/>
          </p:nvSpPr>
          <p:spPr>
            <a:xfrm>
              <a:off x="2235527"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9"/>
            <p:cNvSpPr/>
            <p:nvPr/>
          </p:nvSpPr>
          <p:spPr>
            <a:xfrm>
              <a:off x="2235527"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9"/>
            <p:cNvSpPr/>
            <p:nvPr/>
          </p:nvSpPr>
          <p:spPr>
            <a:xfrm>
              <a:off x="2930592" y="3263727"/>
              <a:ext cx="316321" cy="366688"/>
            </a:xfrm>
            <a:custGeom>
              <a:rect b="b" l="l" r="r" t="t"/>
              <a:pathLst>
                <a:path extrusionOk="0" h="6596" w="569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9"/>
            <p:cNvSpPr/>
            <p:nvPr/>
          </p:nvSpPr>
          <p:spPr>
            <a:xfrm>
              <a:off x="2977512" y="3427056"/>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9"/>
            <p:cNvSpPr/>
            <p:nvPr/>
          </p:nvSpPr>
          <p:spPr>
            <a:xfrm>
              <a:off x="2977512" y="3477422"/>
              <a:ext cx="24405" cy="40027"/>
            </a:xfrm>
            <a:custGeom>
              <a:rect b="b" l="l" r="r" t="t"/>
              <a:pathLst>
                <a:path extrusionOk="0" h="720" w="439">
                  <a:moveTo>
                    <a:pt x="1" y="1"/>
                  </a:moveTo>
                  <a:lnTo>
                    <a:pt x="1" y="720"/>
                  </a:lnTo>
                  <a:lnTo>
                    <a:pt x="438" y="720"/>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9"/>
            <p:cNvSpPr/>
            <p:nvPr/>
          </p:nvSpPr>
          <p:spPr>
            <a:xfrm>
              <a:off x="2977512" y="3527844"/>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9"/>
            <p:cNvSpPr/>
            <p:nvPr/>
          </p:nvSpPr>
          <p:spPr>
            <a:xfrm>
              <a:off x="2977512" y="3578210"/>
              <a:ext cx="24405" cy="41750"/>
            </a:xfrm>
            <a:custGeom>
              <a:rect b="b" l="l" r="r" t="t"/>
              <a:pathLst>
                <a:path extrusionOk="0" h="751" w="439">
                  <a:moveTo>
                    <a:pt x="1" y="1"/>
                  </a:moveTo>
                  <a:lnTo>
                    <a:pt x="1" y="751"/>
                  </a:lnTo>
                  <a:lnTo>
                    <a:pt x="438" y="751"/>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9"/>
            <p:cNvSpPr/>
            <p:nvPr/>
          </p:nvSpPr>
          <p:spPr>
            <a:xfrm>
              <a:off x="3024432"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9"/>
            <p:cNvSpPr/>
            <p:nvPr/>
          </p:nvSpPr>
          <p:spPr>
            <a:xfrm>
              <a:off x="3024432"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9"/>
            <p:cNvSpPr/>
            <p:nvPr/>
          </p:nvSpPr>
          <p:spPr>
            <a:xfrm>
              <a:off x="3024432"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9"/>
            <p:cNvSpPr/>
            <p:nvPr/>
          </p:nvSpPr>
          <p:spPr>
            <a:xfrm>
              <a:off x="3024432"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9"/>
            <p:cNvSpPr/>
            <p:nvPr/>
          </p:nvSpPr>
          <p:spPr>
            <a:xfrm>
              <a:off x="3069628" y="3427056"/>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9"/>
            <p:cNvSpPr/>
            <p:nvPr/>
          </p:nvSpPr>
          <p:spPr>
            <a:xfrm>
              <a:off x="3069628" y="3477422"/>
              <a:ext cx="22626" cy="40027"/>
            </a:xfrm>
            <a:custGeom>
              <a:rect b="b" l="l" r="r" t="t"/>
              <a:pathLst>
                <a:path extrusionOk="0" h="720" w="407">
                  <a:moveTo>
                    <a:pt x="0" y="1"/>
                  </a:moveTo>
                  <a:lnTo>
                    <a:pt x="0"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9"/>
            <p:cNvSpPr/>
            <p:nvPr/>
          </p:nvSpPr>
          <p:spPr>
            <a:xfrm>
              <a:off x="3069628" y="3527844"/>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9"/>
            <p:cNvSpPr/>
            <p:nvPr/>
          </p:nvSpPr>
          <p:spPr>
            <a:xfrm>
              <a:off x="3069628" y="3578210"/>
              <a:ext cx="22626" cy="41750"/>
            </a:xfrm>
            <a:custGeom>
              <a:rect b="b" l="l" r="r" t="t"/>
              <a:pathLst>
                <a:path extrusionOk="0" h="751" w="407">
                  <a:moveTo>
                    <a:pt x="0" y="1"/>
                  </a:moveTo>
                  <a:lnTo>
                    <a:pt x="0"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9"/>
            <p:cNvSpPr/>
            <p:nvPr/>
          </p:nvSpPr>
          <p:spPr>
            <a:xfrm>
              <a:off x="3114824" y="3427056"/>
              <a:ext cx="22626" cy="40027"/>
            </a:xfrm>
            <a:custGeom>
              <a:rect b="b" l="l" r="r" t="t"/>
              <a:pathLst>
                <a:path extrusionOk="0" h="720" w="407">
                  <a:moveTo>
                    <a:pt x="0" y="0"/>
                  </a:moveTo>
                  <a:lnTo>
                    <a:pt x="0" y="719"/>
                  </a:lnTo>
                  <a:lnTo>
                    <a:pt x="406" y="719"/>
                  </a:lnTo>
                  <a:lnTo>
                    <a:pt x="406"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9"/>
            <p:cNvSpPr/>
            <p:nvPr/>
          </p:nvSpPr>
          <p:spPr>
            <a:xfrm>
              <a:off x="3114824" y="3477422"/>
              <a:ext cx="22626" cy="40027"/>
            </a:xfrm>
            <a:custGeom>
              <a:rect b="b" l="l" r="r" t="t"/>
              <a:pathLst>
                <a:path extrusionOk="0" h="720" w="407">
                  <a:moveTo>
                    <a:pt x="0" y="1"/>
                  </a:moveTo>
                  <a:lnTo>
                    <a:pt x="0" y="720"/>
                  </a:lnTo>
                  <a:lnTo>
                    <a:pt x="406" y="720"/>
                  </a:lnTo>
                  <a:lnTo>
                    <a:pt x="406"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9"/>
            <p:cNvSpPr/>
            <p:nvPr/>
          </p:nvSpPr>
          <p:spPr>
            <a:xfrm>
              <a:off x="3114824" y="3527844"/>
              <a:ext cx="22626" cy="40027"/>
            </a:xfrm>
            <a:custGeom>
              <a:rect b="b" l="l" r="r" t="t"/>
              <a:pathLst>
                <a:path extrusionOk="0" h="720" w="407">
                  <a:moveTo>
                    <a:pt x="0" y="0"/>
                  </a:moveTo>
                  <a:lnTo>
                    <a:pt x="0" y="719"/>
                  </a:lnTo>
                  <a:lnTo>
                    <a:pt x="406" y="719"/>
                  </a:lnTo>
                  <a:lnTo>
                    <a:pt x="406"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9"/>
            <p:cNvSpPr/>
            <p:nvPr/>
          </p:nvSpPr>
          <p:spPr>
            <a:xfrm>
              <a:off x="3114824" y="3578210"/>
              <a:ext cx="22626" cy="41750"/>
            </a:xfrm>
            <a:custGeom>
              <a:rect b="b" l="l" r="r" t="t"/>
              <a:pathLst>
                <a:path extrusionOk="0" h="751" w="407">
                  <a:moveTo>
                    <a:pt x="0" y="1"/>
                  </a:moveTo>
                  <a:lnTo>
                    <a:pt x="0" y="751"/>
                  </a:lnTo>
                  <a:lnTo>
                    <a:pt x="406" y="751"/>
                  </a:lnTo>
                  <a:lnTo>
                    <a:pt x="406"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9"/>
            <p:cNvSpPr/>
            <p:nvPr/>
          </p:nvSpPr>
          <p:spPr>
            <a:xfrm>
              <a:off x="3159965" y="3427056"/>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9"/>
            <p:cNvSpPr/>
            <p:nvPr/>
          </p:nvSpPr>
          <p:spPr>
            <a:xfrm>
              <a:off x="3159965" y="3477422"/>
              <a:ext cx="24405" cy="40027"/>
            </a:xfrm>
            <a:custGeom>
              <a:rect b="b" l="l" r="r" t="t"/>
              <a:pathLst>
                <a:path extrusionOk="0" h="720" w="439">
                  <a:moveTo>
                    <a:pt x="1" y="1"/>
                  </a:moveTo>
                  <a:lnTo>
                    <a:pt x="1" y="720"/>
                  </a:lnTo>
                  <a:lnTo>
                    <a:pt x="438" y="720"/>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9"/>
            <p:cNvSpPr/>
            <p:nvPr/>
          </p:nvSpPr>
          <p:spPr>
            <a:xfrm>
              <a:off x="3159965" y="3527844"/>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9"/>
            <p:cNvSpPr/>
            <p:nvPr/>
          </p:nvSpPr>
          <p:spPr>
            <a:xfrm>
              <a:off x="3159965" y="3578210"/>
              <a:ext cx="24405" cy="41750"/>
            </a:xfrm>
            <a:custGeom>
              <a:rect b="b" l="l" r="r" t="t"/>
              <a:pathLst>
                <a:path extrusionOk="0" h="751" w="439">
                  <a:moveTo>
                    <a:pt x="1" y="1"/>
                  </a:moveTo>
                  <a:lnTo>
                    <a:pt x="1" y="751"/>
                  </a:lnTo>
                  <a:lnTo>
                    <a:pt x="438" y="751"/>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9"/>
            <p:cNvSpPr/>
            <p:nvPr/>
          </p:nvSpPr>
          <p:spPr>
            <a:xfrm>
              <a:off x="2103496" y="2301042"/>
              <a:ext cx="983543" cy="684677"/>
            </a:xfrm>
            <a:custGeom>
              <a:rect b="b" l="l" r="r" t="t"/>
              <a:pathLst>
                <a:path extrusionOk="0" h="12316" w="17692">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9"/>
            <p:cNvSpPr/>
            <p:nvPr/>
          </p:nvSpPr>
          <p:spPr>
            <a:xfrm>
              <a:off x="2193833" y="2365362"/>
              <a:ext cx="802867" cy="556092"/>
            </a:xfrm>
            <a:custGeom>
              <a:rect b="b" l="l" r="r" t="t"/>
              <a:pathLst>
                <a:path extrusionOk="0" h="10003" w="14442">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9"/>
            <p:cNvSpPr/>
            <p:nvPr/>
          </p:nvSpPr>
          <p:spPr>
            <a:xfrm>
              <a:off x="2499644" y="2426179"/>
              <a:ext cx="175561" cy="79942"/>
            </a:xfrm>
            <a:custGeom>
              <a:rect b="b" l="l" r="r" t="t"/>
              <a:pathLst>
                <a:path extrusionOk="0" h="1438" w="3158">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9"/>
            <p:cNvSpPr/>
            <p:nvPr/>
          </p:nvSpPr>
          <p:spPr>
            <a:xfrm>
              <a:off x="2576139" y="2365362"/>
              <a:ext cx="20903" cy="76495"/>
            </a:xfrm>
            <a:custGeom>
              <a:rect b="b" l="l" r="r" t="t"/>
              <a:pathLst>
                <a:path extrusionOk="0" h="1376" w="376">
                  <a:moveTo>
                    <a:pt x="0" y="0"/>
                  </a:moveTo>
                  <a:lnTo>
                    <a:pt x="0" y="1375"/>
                  </a:lnTo>
                  <a:lnTo>
                    <a:pt x="375" y="1375"/>
                  </a:lnTo>
                  <a:lnTo>
                    <a:pt x="375"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
            <p:cNvSpPr/>
            <p:nvPr/>
          </p:nvSpPr>
          <p:spPr>
            <a:xfrm>
              <a:off x="2268549" y="2573831"/>
              <a:ext cx="279853" cy="217311"/>
            </a:xfrm>
            <a:custGeom>
              <a:rect b="b" l="l" r="r" t="t"/>
              <a:pathLst>
                <a:path extrusionOk="0" h="3909" w="5034">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
            <p:cNvSpPr/>
            <p:nvPr/>
          </p:nvSpPr>
          <p:spPr>
            <a:xfrm>
              <a:off x="2631731" y="2573831"/>
              <a:ext cx="279797" cy="217311"/>
            </a:xfrm>
            <a:custGeom>
              <a:rect b="b" l="l" r="r" t="t"/>
              <a:pathLst>
                <a:path extrusionOk="0" h="3909" w="5033">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9"/>
            <p:cNvSpPr/>
            <p:nvPr/>
          </p:nvSpPr>
          <p:spPr>
            <a:xfrm>
              <a:off x="2663029" y="2683347"/>
              <a:ext cx="215532" cy="215532"/>
            </a:xfrm>
            <a:custGeom>
              <a:rect b="b" l="l" r="r" t="t"/>
              <a:pathLst>
                <a:path extrusionOk="0" h="3877" w="3877">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9"/>
            <p:cNvSpPr/>
            <p:nvPr/>
          </p:nvSpPr>
          <p:spPr>
            <a:xfrm>
              <a:off x="2202506" y="2234999"/>
              <a:ext cx="766398" cy="40027"/>
            </a:xfrm>
            <a:custGeom>
              <a:rect b="b" l="l" r="r" t="t"/>
              <a:pathLst>
                <a:path extrusionOk="0" h="720" w="13786">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
            <p:cNvSpPr/>
            <p:nvPr/>
          </p:nvSpPr>
          <p:spPr>
            <a:xfrm>
              <a:off x="2280723" y="2274969"/>
              <a:ext cx="79998" cy="26128"/>
            </a:xfrm>
            <a:custGeom>
              <a:rect b="b" l="l" r="r" t="t"/>
              <a:pathLst>
                <a:path extrusionOk="0" h="470" w="1439">
                  <a:moveTo>
                    <a:pt x="1" y="1"/>
                  </a:moveTo>
                  <a:lnTo>
                    <a:pt x="1" y="470"/>
                  </a:lnTo>
                  <a:lnTo>
                    <a:pt x="1438" y="470"/>
                  </a:lnTo>
                  <a:lnTo>
                    <a:pt x="1438"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
            <p:cNvSpPr/>
            <p:nvPr/>
          </p:nvSpPr>
          <p:spPr>
            <a:xfrm>
              <a:off x="2814183" y="2274969"/>
              <a:ext cx="78274" cy="26128"/>
            </a:xfrm>
            <a:custGeom>
              <a:rect b="b" l="l" r="r" t="t"/>
              <a:pathLst>
                <a:path extrusionOk="0" h="470" w="1408">
                  <a:moveTo>
                    <a:pt x="1" y="1"/>
                  </a:moveTo>
                  <a:lnTo>
                    <a:pt x="1" y="470"/>
                  </a:lnTo>
                  <a:lnTo>
                    <a:pt x="1407" y="470"/>
                  </a:lnTo>
                  <a:lnTo>
                    <a:pt x="1407"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
            <p:cNvSpPr/>
            <p:nvPr/>
          </p:nvSpPr>
          <p:spPr>
            <a:xfrm>
              <a:off x="2268549" y="2723318"/>
              <a:ext cx="420613" cy="83444"/>
            </a:xfrm>
            <a:custGeom>
              <a:rect b="b" l="l" r="r" t="t"/>
              <a:pathLst>
                <a:path extrusionOk="0" h="1501" w="7566">
                  <a:moveTo>
                    <a:pt x="32" y="0"/>
                  </a:moveTo>
                  <a:lnTo>
                    <a:pt x="1" y="250"/>
                  </a:lnTo>
                  <a:lnTo>
                    <a:pt x="7503" y="1500"/>
                  </a:lnTo>
                  <a:lnTo>
                    <a:pt x="7565" y="1219"/>
                  </a:lnTo>
                  <a:lnTo>
                    <a:pt x="32"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9"/>
            <p:cNvSpPr/>
            <p:nvPr/>
          </p:nvSpPr>
          <p:spPr>
            <a:xfrm>
              <a:off x="2464899" y="2723318"/>
              <a:ext cx="420613" cy="83444"/>
            </a:xfrm>
            <a:custGeom>
              <a:rect b="b" l="l" r="r" t="t"/>
              <a:pathLst>
                <a:path extrusionOk="0" h="1501" w="7566">
                  <a:moveTo>
                    <a:pt x="63" y="0"/>
                  </a:moveTo>
                  <a:lnTo>
                    <a:pt x="1" y="250"/>
                  </a:lnTo>
                  <a:lnTo>
                    <a:pt x="7534" y="1500"/>
                  </a:lnTo>
                  <a:lnTo>
                    <a:pt x="7565" y="1219"/>
                  </a:lnTo>
                  <a:lnTo>
                    <a:pt x="63"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9"/>
            <p:cNvSpPr/>
            <p:nvPr/>
          </p:nvSpPr>
          <p:spPr>
            <a:xfrm>
              <a:off x="2376286" y="2702471"/>
              <a:ext cx="331943" cy="72993"/>
            </a:xfrm>
            <a:custGeom>
              <a:rect b="b" l="l" r="r" t="t"/>
              <a:pathLst>
                <a:path extrusionOk="0" h="1313" w="5971">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9"/>
            <p:cNvSpPr/>
            <p:nvPr/>
          </p:nvSpPr>
          <p:spPr>
            <a:xfrm>
              <a:off x="2230357" y="2719816"/>
              <a:ext cx="331943" cy="73049"/>
            </a:xfrm>
            <a:custGeom>
              <a:rect b="b" l="l" r="r" t="t"/>
              <a:pathLst>
                <a:path extrusionOk="0" h="1314" w="5971">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9"/>
            <p:cNvSpPr/>
            <p:nvPr/>
          </p:nvSpPr>
          <p:spPr>
            <a:xfrm>
              <a:off x="1929716" y="2791084"/>
              <a:ext cx="1336333" cy="549143"/>
            </a:xfrm>
            <a:custGeom>
              <a:rect b="b" l="l" r="r" t="t"/>
              <a:pathLst>
                <a:path extrusionOk="0" h="9878" w="24038">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9"/>
            <p:cNvSpPr/>
            <p:nvPr/>
          </p:nvSpPr>
          <p:spPr>
            <a:xfrm>
              <a:off x="1853277" y="3154211"/>
              <a:ext cx="1484042" cy="264231"/>
            </a:xfrm>
            <a:custGeom>
              <a:rect b="b" l="l" r="r" t="t"/>
              <a:pathLst>
                <a:path extrusionOk="0" h="4753" w="26695">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9"/>
            <p:cNvSpPr/>
            <p:nvPr/>
          </p:nvSpPr>
          <p:spPr>
            <a:xfrm>
              <a:off x="2025279" y="2891872"/>
              <a:ext cx="175561" cy="173782"/>
            </a:xfrm>
            <a:custGeom>
              <a:rect b="b" l="l" r="r" t="t"/>
              <a:pathLst>
                <a:path extrusionOk="0" h="3126" w="3158">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9"/>
            <p:cNvSpPr/>
            <p:nvPr/>
          </p:nvSpPr>
          <p:spPr>
            <a:xfrm>
              <a:off x="2053075" y="2907494"/>
              <a:ext cx="83500" cy="85223"/>
            </a:xfrm>
            <a:custGeom>
              <a:rect b="b" l="l" r="r" t="t"/>
              <a:pathLst>
                <a:path extrusionOk="0" h="1533" w="1502">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9"/>
            <p:cNvSpPr/>
            <p:nvPr/>
          </p:nvSpPr>
          <p:spPr>
            <a:xfrm>
              <a:off x="2996636" y="2891872"/>
              <a:ext cx="173838" cy="173782"/>
            </a:xfrm>
            <a:custGeom>
              <a:rect b="b" l="l" r="r" t="t"/>
              <a:pathLst>
                <a:path extrusionOk="0" h="3126" w="3127">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9"/>
            <p:cNvSpPr/>
            <p:nvPr/>
          </p:nvSpPr>
          <p:spPr>
            <a:xfrm>
              <a:off x="3022708" y="2907494"/>
              <a:ext cx="83444" cy="85223"/>
            </a:xfrm>
            <a:custGeom>
              <a:rect b="b" l="l" r="r" t="t"/>
              <a:pathLst>
                <a:path extrusionOk="0" h="1533" w="1501">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9"/>
            <p:cNvSpPr/>
            <p:nvPr/>
          </p:nvSpPr>
          <p:spPr>
            <a:xfrm>
              <a:off x="2240753" y="2928341"/>
              <a:ext cx="686456" cy="225928"/>
            </a:xfrm>
            <a:custGeom>
              <a:rect b="b" l="l" r="r" t="t"/>
              <a:pathLst>
                <a:path extrusionOk="0" h="4064" w="12348">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9"/>
            <p:cNvSpPr/>
            <p:nvPr/>
          </p:nvSpPr>
          <p:spPr>
            <a:xfrm>
              <a:off x="2240753" y="2928341"/>
              <a:ext cx="686456" cy="43473"/>
            </a:xfrm>
            <a:custGeom>
              <a:rect b="b" l="l" r="r" t="t"/>
              <a:pathLst>
                <a:path extrusionOk="0" h="782" w="12348">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9"/>
            <p:cNvSpPr/>
            <p:nvPr/>
          </p:nvSpPr>
          <p:spPr>
            <a:xfrm>
              <a:off x="2240753" y="2985656"/>
              <a:ext cx="686456" cy="45252"/>
            </a:xfrm>
            <a:custGeom>
              <a:rect b="b" l="l" r="r" t="t"/>
              <a:pathLst>
                <a:path extrusionOk="0" h="814" w="12348">
                  <a:moveTo>
                    <a:pt x="1" y="1"/>
                  </a:moveTo>
                  <a:lnTo>
                    <a:pt x="1" y="814"/>
                  </a:lnTo>
                  <a:lnTo>
                    <a:pt x="12347" y="814"/>
                  </a:lnTo>
                  <a:lnTo>
                    <a:pt x="12347" y="1"/>
                  </a:lnTo>
                  <a:close/>
                </a:path>
              </a:pathLst>
            </a:custGeom>
            <a:solidFill>
              <a:srgbClr val="AE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9"/>
            <p:cNvSpPr/>
            <p:nvPr/>
          </p:nvSpPr>
          <p:spPr>
            <a:xfrm>
              <a:off x="2240753" y="3043027"/>
              <a:ext cx="686456" cy="45252"/>
            </a:xfrm>
            <a:custGeom>
              <a:rect b="b" l="l" r="r" t="t"/>
              <a:pathLst>
                <a:path extrusionOk="0" h="814" w="12348">
                  <a:moveTo>
                    <a:pt x="1" y="0"/>
                  </a:moveTo>
                  <a:lnTo>
                    <a:pt x="1" y="813"/>
                  </a:lnTo>
                  <a:lnTo>
                    <a:pt x="12347" y="813"/>
                  </a:lnTo>
                  <a:lnTo>
                    <a:pt x="12347" y="0"/>
                  </a:lnTo>
                  <a:close/>
                </a:path>
              </a:pathLst>
            </a:custGeom>
            <a:solidFill>
              <a:srgbClr val="AE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9"/>
            <p:cNvSpPr/>
            <p:nvPr/>
          </p:nvSpPr>
          <p:spPr>
            <a:xfrm>
              <a:off x="2240753" y="3102121"/>
              <a:ext cx="686456" cy="45197"/>
            </a:xfrm>
            <a:custGeom>
              <a:rect b="b" l="l" r="r" t="t"/>
              <a:pathLst>
                <a:path extrusionOk="0" h="813" w="12348">
                  <a:moveTo>
                    <a:pt x="1" y="0"/>
                  </a:moveTo>
                  <a:lnTo>
                    <a:pt x="1" y="813"/>
                  </a:lnTo>
                  <a:lnTo>
                    <a:pt x="12347" y="813"/>
                  </a:lnTo>
                  <a:lnTo>
                    <a:pt x="12347" y="0"/>
                  </a:lnTo>
                  <a:close/>
                </a:path>
              </a:pathLst>
            </a:custGeom>
            <a:solidFill>
              <a:srgbClr val="AE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9"/>
            <p:cNvSpPr/>
            <p:nvPr/>
          </p:nvSpPr>
          <p:spPr>
            <a:xfrm>
              <a:off x="2160812" y="2796254"/>
              <a:ext cx="457082" cy="114743"/>
            </a:xfrm>
            <a:custGeom>
              <a:rect b="b" l="l" r="r" t="t"/>
              <a:pathLst>
                <a:path extrusionOk="0" h="2064" w="8222">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9"/>
            <p:cNvSpPr/>
            <p:nvPr/>
          </p:nvSpPr>
          <p:spPr>
            <a:xfrm>
              <a:off x="2565687" y="2796254"/>
              <a:ext cx="457082" cy="114743"/>
            </a:xfrm>
            <a:custGeom>
              <a:rect b="b" l="l" r="r" t="t"/>
              <a:pathLst>
                <a:path extrusionOk="0" h="2064" w="8222">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9"/>
            <p:cNvSpPr/>
            <p:nvPr/>
          </p:nvSpPr>
          <p:spPr>
            <a:xfrm>
              <a:off x="1896695" y="3154211"/>
              <a:ext cx="311096" cy="109573"/>
            </a:xfrm>
            <a:custGeom>
              <a:rect b="b" l="l" r="r" t="t"/>
              <a:pathLst>
                <a:path extrusionOk="0" h="1971" w="5596">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9"/>
            <p:cNvSpPr/>
            <p:nvPr/>
          </p:nvSpPr>
          <p:spPr>
            <a:xfrm>
              <a:off x="2497921" y="3154211"/>
              <a:ext cx="722925" cy="109573"/>
            </a:xfrm>
            <a:custGeom>
              <a:rect b="b" l="l" r="r" t="t"/>
              <a:pathLst>
                <a:path extrusionOk="0" h="1971" w="13004">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9"/>
            <p:cNvSpPr/>
            <p:nvPr/>
          </p:nvSpPr>
          <p:spPr>
            <a:xfrm>
              <a:off x="2431878" y="3227203"/>
              <a:ext cx="326773" cy="165165"/>
            </a:xfrm>
            <a:custGeom>
              <a:rect b="b" l="l" r="r" t="t"/>
              <a:pathLst>
                <a:path extrusionOk="0" h="2971" w="5878">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9"/>
            <p:cNvSpPr/>
            <p:nvPr/>
          </p:nvSpPr>
          <p:spPr>
            <a:xfrm>
              <a:off x="1050475" y="2525188"/>
              <a:ext cx="575216" cy="1113907"/>
            </a:xfrm>
            <a:custGeom>
              <a:rect b="b" l="l" r="r" t="t"/>
              <a:pathLst>
                <a:path extrusionOk="0" h="20037" w="10347">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9"/>
            <p:cNvSpPr/>
            <p:nvPr/>
          </p:nvSpPr>
          <p:spPr>
            <a:xfrm>
              <a:off x="1050475" y="3049976"/>
              <a:ext cx="575216" cy="596063"/>
            </a:xfrm>
            <a:custGeom>
              <a:rect b="b" l="l" r="r" t="t"/>
              <a:pathLst>
                <a:path extrusionOk="0" h="10722" w="10347">
                  <a:moveTo>
                    <a:pt x="0" y="1"/>
                  </a:moveTo>
                  <a:lnTo>
                    <a:pt x="0" y="10722"/>
                  </a:lnTo>
                  <a:lnTo>
                    <a:pt x="10347" y="10722"/>
                  </a:lnTo>
                  <a:lnTo>
                    <a:pt x="10347" y="1"/>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9"/>
            <p:cNvSpPr/>
            <p:nvPr/>
          </p:nvSpPr>
          <p:spPr>
            <a:xfrm>
              <a:off x="1243323" y="3135143"/>
              <a:ext cx="173838" cy="427506"/>
            </a:xfrm>
            <a:custGeom>
              <a:rect b="b" l="l" r="r" t="t"/>
              <a:pathLst>
                <a:path extrusionOk="0" h="7690" w="3127">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9"/>
            <p:cNvSpPr/>
            <p:nvPr/>
          </p:nvSpPr>
          <p:spPr>
            <a:xfrm>
              <a:off x="1198183" y="2864021"/>
              <a:ext cx="278074" cy="83500"/>
            </a:xfrm>
            <a:custGeom>
              <a:rect b="b" l="l" r="r" t="t"/>
              <a:pathLst>
                <a:path extrusionOk="0" h="1502" w="5002">
                  <a:moveTo>
                    <a:pt x="0" y="1"/>
                  </a:moveTo>
                  <a:lnTo>
                    <a:pt x="0" y="1501"/>
                  </a:lnTo>
                  <a:lnTo>
                    <a:pt x="5001" y="1501"/>
                  </a:lnTo>
                  <a:lnTo>
                    <a:pt x="50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9"/>
            <p:cNvSpPr/>
            <p:nvPr/>
          </p:nvSpPr>
          <p:spPr>
            <a:xfrm>
              <a:off x="1198183" y="2759786"/>
              <a:ext cx="278074" cy="83444"/>
            </a:xfrm>
            <a:custGeom>
              <a:rect b="b" l="l" r="r" t="t"/>
              <a:pathLst>
                <a:path extrusionOk="0" h="1501" w="5002">
                  <a:moveTo>
                    <a:pt x="0" y="1"/>
                  </a:moveTo>
                  <a:lnTo>
                    <a:pt x="0" y="1501"/>
                  </a:lnTo>
                  <a:lnTo>
                    <a:pt x="5001" y="1501"/>
                  </a:lnTo>
                  <a:lnTo>
                    <a:pt x="50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9"/>
            <p:cNvSpPr/>
            <p:nvPr/>
          </p:nvSpPr>
          <p:spPr>
            <a:xfrm>
              <a:off x="1198183" y="2655551"/>
              <a:ext cx="278074" cy="83444"/>
            </a:xfrm>
            <a:custGeom>
              <a:rect b="b" l="l" r="r" t="t"/>
              <a:pathLst>
                <a:path extrusionOk="0" h="1501" w="5002">
                  <a:moveTo>
                    <a:pt x="0" y="0"/>
                  </a:moveTo>
                  <a:lnTo>
                    <a:pt x="0" y="1500"/>
                  </a:lnTo>
                  <a:lnTo>
                    <a:pt x="5001" y="1500"/>
                  </a:lnTo>
                  <a:lnTo>
                    <a:pt x="50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1" name="Google Shape;891;p9"/>
          <p:cNvSpPr/>
          <p:nvPr/>
        </p:nvSpPr>
        <p:spPr>
          <a:xfrm>
            <a:off x="1233064" y="3079552"/>
            <a:ext cx="1258169" cy="1205968"/>
          </a:xfrm>
          <a:custGeom>
            <a:rect b="b" l="l" r="r" t="t"/>
            <a:pathLst>
              <a:path extrusionOk="0" h="21693" w="22632">
                <a:moveTo>
                  <a:pt x="10316" y="0"/>
                </a:moveTo>
                <a:lnTo>
                  <a:pt x="9816" y="500"/>
                </a:lnTo>
                <a:lnTo>
                  <a:pt x="9284" y="969"/>
                </a:lnTo>
                <a:lnTo>
                  <a:pt x="8722" y="1407"/>
                </a:lnTo>
                <a:lnTo>
                  <a:pt x="8159" y="1813"/>
                </a:lnTo>
                <a:lnTo>
                  <a:pt x="7565" y="2219"/>
                </a:lnTo>
                <a:lnTo>
                  <a:pt x="6940" y="2563"/>
                </a:lnTo>
                <a:lnTo>
                  <a:pt x="6315" y="2907"/>
                </a:lnTo>
                <a:lnTo>
                  <a:pt x="5690" y="3220"/>
                </a:lnTo>
                <a:lnTo>
                  <a:pt x="5002" y="3501"/>
                </a:lnTo>
                <a:lnTo>
                  <a:pt x="4346" y="3751"/>
                </a:lnTo>
                <a:lnTo>
                  <a:pt x="3658" y="3939"/>
                </a:lnTo>
                <a:lnTo>
                  <a:pt x="2939" y="4126"/>
                </a:lnTo>
                <a:lnTo>
                  <a:pt x="2220" y="4282"/>
                </a:lnTo>
                <a:lnTo>
                  <a:pt x="1501" y="4407"/>
                </a:lnTo>
                <a:lnTo>
                  <a:pt x="751" y="4470"/>
                </a:lnTo>
                <a:lnTo>
                  <a:pt x="1" y="4501"/>
                </a:lnTo>
                <a:lnTo>
                  <a:pt x="1" y="21693"/>
                </a:lnTo>
                <a:lnTo>
                  <a:pt x="845" y="21693"/>
                </a:lnTo>
                <a:lnTo>
                  <a:pt x="1658" y="21661"/>
                </a:lnTo>
                <a:lnTo>
                  <a:pt x="2470" y="21599"/>
                </a:lnTo>
                <a:lnTo>
                  <a:pt x="3283" y="21536"/>
                </a:lnTo>
                <a:lnTo>
                  <a:pt x="4064" y="21443"/>
                </a:lnTo>
                <a:lnTo>
                  <a:pt x="4877" y="21318"/>
                </a:lnTo>
                <a:lnTo>
                  <a:pt x="5658" y="21193"/>
                </a:lnTo>
                <a:lnTo>
                  <a:pt x="6440" y="21036"/>
                </a:lnTo>
                <a:lnTo>
                  <a:pt x="7221" y="20849"/>
                </a:lnTo>
                <a:lnTo>
                  <a:pt x="8003" y="20661"/>
                </a:lnTo>
                <a:lnTo>
                  <a:pt x="8753" y="20474"/>
                </a:lnTo>
                <a:lnTo>
                  <a:pt x="9503" y="20224"/>
                </a:lnTo>
                <a:lnTo>
                  <a:pt x="10253" y="20005"/>
                </a:lnTo>
                <a:lnTo>
                  <a:pt x="11004" y="19724"/>
                </a:lnTo>
                <a:lnTo>
                  <a:pt x="11722" y="19442"/>
                </a:lnTo>
                <a:lnTo>
                  <a:pt x="12441" y="19161"/>
                </a:lnTo>
                <a:lnTo>
                  <a:pt x="13160" y="18848"/>
                </a:lnTo>
                <a:lnTo>
                  <a:pt x="13879" y="18504"/>
                </a:lnTo>
                <a:lnTo>
                  <a:pt x="15255" y="17817"/>
                </a:lnTo>
                <a:lnTo>
                  <a:pt x="16599" y="17035"/>
                </a:lnTo>
                <a:lnTo>
                  <a:pt x="17880" y="16223"/>
                </a:lnTo>
                <a:lnTo>
                  <a:pt x="19130" y="15316"/>
                </a:lnTo>
                <a:lnTo>
                  <a:pt x="20349" y="14378"/>
                </a:lnTo>
                <a:lnTo>
                  <a:pt x="21537" y="13378"/>
                </a:lnTo>
                <a:lnTo>
                  <a:pt x="22631" y="12347"/>
                </a:lnTo>
                <a:lnTo>
                  <a:pt x="10316" y="0"/>
                </a:lnTo>
                <a:close/>
              </a:path>
            </a:pathLst>
          </a:custGeom>
          <a:solidFill>
            <a:srgbClr val="4CBB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9"/>
          <p:cNvSpPr/>
          <p:nvPr/>
        </p:nvSpPr>
        <p:spPr>
          <a:xfrm>
            <a:off x="1820822" y="2501689"/>
            <a:ext cx="1207747" cy="1258114"/>
          </a:xfrm>
          <a:custGeom>
            <a:rect b="b" l="l" r="r" t="t"/>
            <a:pathLst>
              <a:path extrusionOk="0" h="22631" w="21725">
                <a:moveTo>
                  <a:pt x="4127" y="0"/>
                </a:moveTo>
                <a:lnTo>
                  <a:pt x="4096" y="719"/>
                </a:lnTo>
                <a:lnTo>
                  <a:pt x="4033" y="1469"/>
                </a:lnTo>
                <a:lnTo>
                  <a:pt x="3939" y="2188"/>
                </a:lnTo>
                <a:lnTo>
                  <a:pt x="3814" y="2907"/>
                </a:lnTo>
                <a:lnTo>
                  <a:pt x="3658" y="3595"/>
                </a:lnTo>
                <a:lnTo>
                  <a:pt x="3470" y="4282"/>
                </a:lnTo>
                <a:lnTo>
                  <a:pt x="3252" y="4970"/>
                </a:lnTo>
                <a:lnTo>
                  <a:pt x="3002" y="5626"/>
                </a:lnTo>
                <a:lnTo>
                  <a:pt x="2720" y="6283"/>
                </a:lnTo>
                <a:lnTo>
                  <a:pt x="2408" y="6908"/>
                </a:lnTo>
                <a:lnTo>
                  <a:pt x="2095" y="7502"/>
                </a:lnTo>
                <a:lnTo>
                  <a:pt x="1720" y="8096"/>
                </a:lnTo>
                <a:lnTo>
                  <a:pt x="1314" y="8690"/>
                </a:lnTo>
                <a:lnTo>
                  <a:pt x="907" y="9252"/>
                </a:lnTo>
                <a:lnTo>
                  <a:pt x="470" y="9784"/>
                </a:lnTo>
                <a:lnTo>
                  <a:pt x="1" y="10284"/>
                </a:lnTo>
                <a:lnTo>
                  <a:pt x="12348" y="22630"/>
                </a:lnTo>
                <a:lnTo>
                  <a:pt x="13410" y="21505"/>
                </a:lnTo>
                <a:lnTo>
                  <a:pt x="14411" y="20349"/>
                </a:lnTo>
                <a:lnTo>
                  <a:pt x="15348" y="19130"/>
                </a:lnTo>
                <a:lnTo>
                  <a:pt x="16223" y="17879"/>
                </a:lnTo>
                <a:lnTo>
                  <a:pt x="17067" y="16566"/>
                </a:lnTo>
                <a:lnTo>
                  <a:pt x="17818" y="15222"/>
                </a:lnTo>
                <a:lnTo>
                  <a:pt x="18537" y="13847"/>
                </a:lnTo>
                <a:lnTo>
                  <a:pt x="18849" y="13159"/>
                </a:lnTo>
                <a:lnTo>
                  <a:pt x="19162" y="12441"/>
                </a:lnTo>
                <a:lnTo>
                  <a:pt x="19474" y="11722"/>
                </a:lnTo>
                <a:lnTo>
                  <a:pt x="19756" y="10971"/>
                </a:lnTo>
                <a:lnTo>
                  <a:pt x="20006" y="10252"/>
                </a:lnTo>
                <a:lnTo>
                  <a:pt x="20256" y="9502"/>
                </a:lnTo>
                <a:lnTo>
                  <a:pt x="20474" y="8752"/>
                </a:lnTo>
                <a:lnTo>
                  <a:pt x="20693" y="7971"/>
                </a:lnTo>
                <a:lnTo>
                  <a:pt x="20881" y="7221"/>
                </a:lnTo>
                <a:lnTo>
                  <a:pt x="21037" y="6439"/>
                </a:lnTo>
                <a:lnTo>
                  <a:pt x="21193" y="5658"/>
                </a:lnTo>
                <a:lnTo>
                  <a:pt x="21318" y="4845"/>
                </a:lnTo>
                <a:lnTo>
                  <a:pt x="21443" y="4064"/>
                </a:lnTo>
                <a:lnTo>
                  <a:pt x="21537" y="3251"/>
                </a:lnTo>
                <a:lnTo>
                  <a:pt x="21600" y="2438"/>
                </a:lnTo>
                <a:lnTo>
                  <a:pt x="21662" y="1625"/>
                </a:lnTo>
                <a:lnTo>
                  <a:pt x="21694" y="813"/>
                </a:lnTo>
                <a:lnTo>
                  <a:pt x="21725"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9"/>
          <p:cNvSpPr/>
          <p:nvPr/>
        </p:nvSpPr>
        <p:spPr>
          <a:xfrm>
            <a:off x="2211272" y="3533042"/>
            <a:ext cx="276350" cy="257226"/>
          </a:xfrm>
          <a:custGeom>
            <a:rect b="b" l="l" r="r" t="t"/>
            <a:pathLst>
              <a:path extrusionOk="0" h="4627" w="4971">
                <a:moveTo>
                  <a:pt x="0" y="0"/>
                </a:moveTo>
                <a:lnTo>
                  <a:pt x="750" y="4189"/>
                </a:lnTo>
                <a:lnTo>
                  <a:pt x="4970" y="4627"/>
                </a:lnTo>
                <a:lnTo>
                  <a:pt x="0" y="0"/>
                </a:lnTo>
                <a:close/>
              </a:path>
            </a:pathLst>
          </a:custGeom>
          <a:solidFill>
            <a:srgbClr val="81E5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9"/>
          <p:cNvSpPr/>
          <p:nvPr/>
        </p:nvSpPr>
        <p:spPr>
          <a:xfrm>
            <a:off x="1815222" y="1211554"/>
            <a:ext cx="1212917" cy="1259837"/>
          </a:xfrm>
          <a:custGeom>
            <a:rect b="b" l="l" r="r" t="t"/>
            <a:pathLst>
              <a:path extrusionOk="0" h="22662" w="21818">
                <a:moveTo>
                  <a:pt x="12441" y="0"/>
                </a:moveTo>
                <a:lnTo>
                  <a:pt x="0" y="12441"/>
                </a:lnTo>
                <a:lnTo>
                  <a:pt x="469" y="12972"/>
                </a:lnTo>
                <a:lnTo>
                  <a:pt x="907" y="13504"/>
                </a:lnTo>
                <a:lnTo>
                  <a:pt x="1313" y="14035"/>
                </a:lnTo>
                <a:lnTo>
                  <a:pt x="1719" y="14629"/>
                </a:lnTo>
                <a:lnTo>
                  <a:pt x="2094" y="15191"/>
                </a:lnTo>
                <a:lnTo>
                  <a:pt x="2438" y="15817"/>
                </a:lnTo>
                <a:lnTo>
                  <a:pt x="2751" y="16442"/>
                </a:lnTo>
                <a:lnTo>
                  <a:pt x="3032" y="17067"/>
                </a:lnTo>
                <a:lnTo>
                  <a:pt x="3282" y="17723"/>
                </a:lnTo>
                <a:lnTo>
                  <a:pt x="3501" y="18380"/>
                </a:lnTo>
                <a:lnTo>
                  <a:pt x="3720" y="19067"/>
                </a:lnTo>
                <a:lnTo>
                  <a:pt x="3876" y="19755"/>
                </a:lnTo>
                <a:lnTo>
                  <a:pt x="4001" y="20474"/>
                </a:lnTo>
                <a:lnTo>
                  <a:pt x="4095" y="21193"/>
                </a:lnTo>
                <a:lnTo>
                  <a:pt x="4157" y="21912"/>
                </a:lnTo>
                <a:lnTo>
                  <a:pt x="4220" y="22662"/>
                </a:lnTo>
                <a:lnTo>
                  <a:pt x="21818" y="22662"/>
                </a:lnTo>
                <a:lnTo>
                  <a:pt x="21787" y="21818"/>
                </a:lnTo>
                <a:lnTo>
                  <a:pt x="21755" y="21005"/>
                </a:lnTo>
                <a:lnTo>
                  <a:pt x="21693" y="20193"/>
                </a:lnTo>
                <a:lnTo>
                  <a:pt x="21630" y="19380"/>
                </a:lnTo>
                <a:lnTo>
                  <a:pt x="21536" y="18567"/>
                </a:lnTo>
                <a:lnTo>
                  <a:pt x="21411" y="17786"/>
                </a:lnTo>
                <a:lnTo>
                  <a:pt x="21286" y="17004"/>
                </a:lnTo>
                <a:lnTo>
                  <a:pt x="21130" y="16192"/>
                </a:lnTo>
                <a:lnTo>
                  <a:pt x="20974" y="15441"/>
                </a:lnTo>
                <a:lnTo>
                  <a:pt x="20786" y="14660"/>
                </a:lnTo>
                <a:lnTo>
                  <a:pt x="20567" y="13910"/>
                </a:lnTo>
                <a:lnTo>
                  <a:pt x="20349" y="13128"/>
                </a:lnTo>
                <a:lnTo>
                  <a:pt x="20099" y="12410"/>
                </a:lnTo>
                <a:lnTo>
                  <a:pt x="19849" y="11659"/>
                </a:lnTo>
                <a:lnTo>
                  <a:pt x="19567" y="10940"/>
                </a:lnTo>
                <a:lnTo>
                  <a:pt x="19255" y="10190"/>
                </a:lnTo>
                <a:lnTo>
                  <a:pt x="18942" y="9503"/>
                </a:lnTo>
                <a:lnTo>
                  <a:pt x="18630" y="8784"/>
                </a:lnTo>
                <a:lnTo>
                  <a:pt x="17911" y="7408"/>
                </a:lnTo>
                <a:lnTo>
                  <a:pt x="17160" y="6064"/>
                </a:lnTo>
                <a:lnTo>
                  <a:pt x="16316" y="4751"/>
                </a:lnTo>
                <a:lnTo>
                  <a:pt x="15441" y="3501"/>
                </a:lnTo>
                <a:lnTo>
                  <a:pt x="14504" y="2282"/>
                </a:lnTo>
                <a:lnTo>
                  <a:pt x="13503" y="1126"/>
                </a:lnTo>
                <a:lnTo>
                  <a:pt x="12441" y="0"/>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9"/>
          <p:cNvSpPr/>
          <p:nvPr/>
        </p:nvSpPr>
        <p:spPr>
          <a:xfrm>
            <a:off x="2663282" y="2525193"/>
            <a:ext cx="378863" cy="147765"/>
          </a:xfrm>
          <a:custGeom>
            <a:rect b="b" l="l" r="r" t="t"/>
            <a:pathLst>
              <a:path extrusionOk="0" h="2658" w="6815">
                <a:moveTo>
                  <a:pt x="6815" y="0"/>
                </a:moveTo>
                <a:lnTo>
                  <a:pt x="1" y="188"/>
                </a:lnTo>
                <a:lnTo>
                  <a:pt x="3470" y="2657"/>
                </a:lnTo>
                <a:lnTo>
                  <a:pt x="6815" y="0"/>
                </a:lnTo>
                <a:close/>
              </a:path>
            </a:pathLst>
          </a:custGeom>
          <a:solidFill>
            <a:srgbClr val="009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9"/>
          <p:cNvSpPr/>
          <p:nvPr/>
        </p:nvSpPr>
        <p:spPr>
          <a:xfrm>
            <a:off x="1233064" y="676371"/>
            <a:ext cx="1258169" cy="1212917"/>
          </a:xfrm>
          <a:custGeom>
            <a:rect b="b" l="l" r="r" t="t"/>
            <a:pathLst>
              <a:path extrusionOk="0" h="21818" w="22632">
                <a:moveTo>
                  <a:pt x="1" y="0"/>
                </a:moveTo>
                <a:lnTo>
                  <a:pt x="1" y="17410"/>
                </a:lnTo>
                <a:lnTo>
                  <a:pt x="751" y="17442"/>
                </a:lnTo>
                <a:lnTo>
                  <a:pt x="1470" y="17535"/>
                </a:lnTo>
                <a:lnTo>
                  <a:pt x="2189" y="17629"/>
                </a:lnTo>
                <a:lnTo>
                  <a:pt x="2908" y="17785"/>
                </a:lnTo>
                <a:lnTo>
                  <a:pt x="3596" y="17973"/>
                </a:lnTo>
                <a:lnTo>
                  <a:pt x="4283" y="18161"/>
                </a:lnTo>
                <a:lnTo>
                  <a:pt x="4940" y="18411"/>
                </a:lnTo>
                <a:lnTo>
                  <a:pt x="5596" y="18692"/>
                </a:lnTo>
                <a:lnTo>
                  <a:pt x="6252" y="18973"/>
                </a:lnTo>
                <a:lnTo>
                  <a:pt x="6878" y="19286"/>
                </a:lnTo>
                <a:lnTo>
                  <a:pt x="7471" y="19661"/>
                </a:lnTo>
                <a:lnTo>
                  <a:pt x="8065" y="20036"/>
                </a:lnTo>
                <a:lnTo>
                  <a:pt x="8628" y="20442"/>
                </a:lnTo>
                <a:lnTo>
                  <a:pt x="9159" y="20880"/>
                </a:lnTo>
                <a:lnTo>
                  <a:pt x="9691" y="21318"/>
                </a:lnTo>
                <a:lnTo>
                  <a:pt x="10191" y="21818"/>
                </a:lnTo>
                <a:lnTo>
                  <a:pt x="22631" y="9377"/>
                </a:lnTo>
                <a:lnTo>
                  <a:pt x="21537" y="8314"/>
                </a:lnTo>
                <a:lnTo>
                  <a:pt x="20349" y="7314"/>
                </a:lnTo>
                <a:lnTo>
                  <a:pt x="19130" y="6377"/>
                </a:lnTo>
                <a:lnTo>
                  <a:pt x="17880" y="5470"/>
                </a:lnTo>
                <a:lnTo>
                  <a:pt x="16599" y="4657"/>
                </a:lnTo>
                <a:lnTo>
                  <a:pt x="15255" y="3876"/>
                </a:lnTo>
                <a:lnTo>
                  <a:pt x="13879" y="3188"/>
                </a:lnTo>
                <a:lnTo>
                  <a:pt x="13160" y="2844"/>
                </a:lnTo>
                <a:lnTo>
                  <a:pt x="12441" y="2532"/>
                </a:lnTo>
                <a:lnTo>
                  <a:pt x="11722" y="2251"/>
                </a:lnTo>
                <a:lnTo>
                  <a:pt x="11004" y="1969"/>
                </a:lnTo>
                <a:lnTo>
                  <a:pt x="10253" y="1719"/>
                </a:lnTo>
                <a:lnTo>
                  <a:pt x="9503" y="1469"/>
                </a:lnTo>
                <a:lnTo>
                  <a:pt x="8753" y="1250"/>
                </a:lnTo>
                <a:lnTo>
                  <a:pt x="8003" y="1031"/>
                </a:lnTo>
                <a:lnTo>
                  <a:pt x="7221" y="844"/>
                </a:lnTo>
                <a:lnTo>
                  <a:pt x="6440" y="656"/>
                </a:lnTo>
                <a:lnTo>
                  <a:pt x="5658" y="531"/>
                </a:lnTo>
                <a:lnTo>
                  <a:pt x="4877" y="375"/>
                </a:lnTo>
                <a:lnTo>
                  <a:pt x="4064" y="281"/>
                </a:lnTo>
                <a:lnTo>
                  <a:pt x="3283" y="188"/>
                </a:lnTo>
                <a:lnTo>
                  <a:pt x="2470" y="94"/>
                </a:lnTo>
                <a:lnTo>
                  <a:pt x="1658" y="31"/>
                </a:lnTo>
                <a:lnTo>
                  <a:pt x="845"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9"/>
          <p:cNvSpPr/>
          <p:nvPr/>
        </p:nvSpPr>
        <p:spPr>
          <a:xfrm>
            <a:off x="2263331" y="1219219"/>
            <a:ext cx="265899" cy="271125"/>
          </a:xfrm>
          <a:custGeom>
            <a:rect b="b" l="l" r="r" t="t"/>
            <a:pathLst>
              <a:path extrusionOk="0" h="4877" w="4783">
                <a:moveTo>
                  <a:pt x="4783" y="0"/>
                </a:moveTo>
                <a:lnTo>
                  <a:pt x="0" y="4876"/>
                </a:lnTo>
                <a:lnTo>
                  <a:pt x="0" y="4876"/>
                </a:lnTo>
                <a:lnTo>
                  <a:pt x="4220" y="4220"/>
                </a:lnTo>
                <a:lnTo>
                  <a:pt x="4783" y="0"/>
                </a:lnTo>
                <a:close/>
              </a:path>
            </a:pathLst>
          </a:custGeom>
          <a:solidFill>
            <a:srgbClr val="03C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8" name="Google Shape;898;p9"/>
          <p:cNvGrpSpPr/>
          <p:nvPr/>
        </p:nvGrpSpPr>
        <p:grpSpPr>
          <a:xfrm>
            <a:off x="1537055" y="3539533"/>
            <a:ext cx="360868" cy="367261"/>
            <a:chOff x="-65144125" y="4094450"/>
            <a:chExt cx="311900" cy="317425"/>
          </a:xfrm>
        </p:grpSpPr>
        <p:sp>
          <p:nvSpPr>
            <p:cNvPr id="899" name="Google Shape;899;p9"/>
            <p:cNvSpPr/>
            <p:nvPr/>
          </p:nvSpPr>
          <p:spPr>
            <a:xfrm>
              <a:off x="-65079550" y="4183450"/>
              <a:ext cx="185900" cy="185900"/>
            </a:xfrm>
            <a:custGeom>
              <a:rect b="b" l="l" r="r" t="t"/>
              <a:pathLst>
                <a:path extrusionOk="0" h="7436" w="7436">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9"/>
            <p:cNvSpPr/>
            <p:nvPr/>
          </p:nvSpPr>
          <p:spPr>
            <a:xfrm>
              <a:off x="-65039375" y="4094450"/>
              <a:ext cx="104775" cy="19700"/>
            </a:xfrm>
            <a:custGeom>
              <a:rect b="b" l="l" r="r" t="t"/>
              <a:pathLst>
                <a:path extrusionOk="0" h="788" w="4191">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9"/>
            <p:cNvSpPr/>
            <p:nvPr/>
          </p:nvSpPr>
          <p:spPr>
            <a:xfrm>
              <a:off x="-65144125" y="4121025"/>
              <a:ext cx="311900" cy="290850"/>
            </a:xfrm>
            <a:custGeom>
              <a:rect b="b" l="l" r="r" t="t"/>
              <a:pathLst>
                <a:path extrusionOk="0" h="11634" w="12476">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p9"/>
          <p:cNvSpPr/>
          <p:nvPr/>
        </p:nvSpPr>
        <p:spPr>
          <a:xfrm flipH="1">
            <a:off x="2161672" y="2874716"/>
            <a:ext cx="370477" cy="300179"/>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9"/>
          <p:cNvSpPr/>
          <p:nvPr/>
        </p:nvSpPr>
        <p:spPr>
          <a:xfrm>
            <a:off x="2285162" y="1736012"/>
            <a:ext cx="193851" cy="484624"/>
          </a:xfrm>
          <a:custGeom>
            <a:rect b="b" l="l" r="r" t="t"/>
            <a:pathLst>
              <a:path extrusionOk="0" h="7690" w="3126">
                <a:moveTo>
                  <a:pt x="2470" y="0"/>
                </a:moveTo>
                <a:lnTo>
                  <a:pt x="0" y="4408"/>
                </a:lnTo>
                <a:lnTo>
                  <a:pt x="1438" y="4377"/>
                </a:lnTo>
                <a:lnTo>
                  <a:pt x="625" y="7690"/>
                </a:lnTo>
                <a:lnTo>
                  <a:pt x="3126" y="3314"/>
                </a:lnTo>
                <a:lnTo>
                  <a:pt x="1657" y="3376"/>
                </a:lnTo>
                <a:lnTo>
                  <a:pt x="24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9"/>
          <p:cNvSpPr/>
          <p:nvPr/>
        </p:nvSpPr>
        <p:spPr>
          <a:xfrm>
            <a:off x="1477436" y="1077041"/>
            <a:ext cx="502913" cy="211223"/>
          </a:xfrm>
          <a:custGeom>
            <a:rect b="b" l="l" r="r" t="t"/>
            <a:pathLst>
              <a:path extrusionOk="0" h="3158" w="7534">
                <a:moveTo>
                  <a:pt x="4002" y="0"/>
                </a:moveTo>
                <a:lnTo>
                  <a:pt x="3752" y="32"/>
                </a:lnTo>
                <a:lnTo>
                  <a:pt x="3470" y="94"/>
                </a:lnTo>
                <a:lnTo>
                  <a:pt x="3220" y="157"/>
                </a:lnTo>
                <a:lnTo>
                  <a:pt x="3001" y="250"/>
                </a:lnTo>
                <a:lnTo>
                  <a:pt x="2564" y="469"/>
                </a:lnTo>
                <a:lnTo>
                  <a:pt x="2189" y="719"/>
                </a:lnTo>
                <a:lnTo>
                  <a:pt x="2032" y="844"/>
                </a:lnTo>
                <a:lnTo>
                  <a:pt x="1907" y="969"/>
                </a:lnTo>
                <a:lnTo>
                  <a:pt x="1782" y="1126"/>
                </a:lnTo>
                <a:lnTo>
                  <a:pt x="1689" y="1282"/>
                </a:lnTo>
                <a:lnTo>
                  <a:pt x="1626" y="1470"/>
                </a:lnTo>
                <a:lnTo>
                  <a:pt x="1595" y="1657"/>
                </a:lnTo>
                <a:lnTo>
                  <a:pt x="1564" y="1782"/>
                </a:lnTo>
                <a:lnTo>
                  <a:pt x="1189" y="1876"/>
                </a:lnTo>
                <a:lnTo>
                  <a:pt x="782" y="2032"/>
                </a:lnTo>
                <a:lnTo>
                  <a:pt x="376" y="2220"/>
                </a:lnTo>
                <a:lnTo>
                  <a:pt x="95" y="2407"/>
                </a:lnTo>
                <a:lnTo>
                  <a:pt x="32" y="2438"/>
                </a:lnTo>
                <a:lnTo>
                  <a:pt x="1" y="2501"/>
                </a:lnTo>
                <a:lnTo>
                  <a:pt x="32" y="2564"/>
                </a:lnTo>
                <a:lnTo>
                  <a:pt x="32" y="2626"/>
                </a:lnTo>
                <a:lnTo>
                  <a:pt x="95" y="2657"/>
                </a:lnTo>
                <a:lnTo>
                  <a:pt x="157" y="2689"/>
                </a:lnTo>
                <a:lnTo>
                  <a:pt x="220" y="2689"/>
                </a:lnTo>
                <a:lnTo>
                  <a:pt x="251" y="2657"/>
                </a:lnTo>
                <a:lnTo>
                  <a:pt x="595" y="2407"/>
                </a:lnTo>
                <a:lnTo>
                  <a:pt x="938" y="2188"/>
                </a:lnTo>
                <a:lnTo>
                  <a:pt x="1345" y="2001"/>
                </a:lnTo>
                <a:lnTo>
                  <a:pt x="1751" y="1813"/>
                </a:lnTo>
                <a:lnTo>
                  <a:pt x="2158" y="1657"/>
                </a:lnTo>
                <a:lnTo>
                  <a:pt x="2564" y="1532"/>
                </a:lnTo>
                <a:lnTo>
                  <a:pt x="2970" y="1438"/>
                </a:lnTo>
                <a:lnTo>
                  <a:pt x="3377" y="1344"/>
                </a:lnTo>
                <a:lnTo>
                  <a:pt x="3845" y="1282"/>
                </a:lnTo>
                <a:lnTo>
                  <a:pt x="4283" y="1251"/>
                </a:lnTo>
                <a:lnTo>
                  <a:pt x="5002" y="1251"/>
                </a:lnTo>
                <a:lnTo>
                  <a:pt x="5471" y="1313"/>
                </a:lnTo>
                <a:lnTo>
                  <a:pt x="5658" y="1344"/>
                </a:lnTo>
                <a:lnTo>
                  <a:pt x="5283" y="1313"/>
                </a:lnTo>
                <a:lnTo>
                  <a:pt x="4908" y="1282"/>
                </a:lnTo>
                <a:lnTo>
                  <a:pt x="4564" y="1313"/>
                </a:lnTo>
                <a:lnTo>
                  <a:pt x="4189" y="1344"/>
                </a:lnTo>
                <a:lnTo>
                  <a:pt x="3502" y="1470"/>
                </a:lnTo>
                <a:lnTo>
                  <a:pt x="2876" y="1595"/>
                </a:lnTo>
                <a:lnTo>
                  <a:pt x="2376" y="1782"/>
                </a:lnTo>
                <a:lnTo>
                  <a:pt x="1939" y="1907"/>
                </a:lnTo>
                <a:lnTo>
                  <a:pt x="1595" y="2063"/>
                </a:lnTo>
                <a:lnTo>
                  <a:pt x="1626" y="2157"/>
                </a:lnTo>
                <a:lnTo>
                  <a:pt x="1720" y="2345"/>
                </a:lnTo>
                <a:lnTo>
                  <a:pt x="1907" y="2626"/>
                </a:lnTo>
                <a:lnTo>
                  <a:pt x="2032" y="2751"/>
                </a:lnTo>
                <a:lnTo>
                  <a:pt x="2189" y="2876"/>
                </a:lnTo>
                <a:lnTo>
                  <a:pt x="2345" y="3001"/>
                </a:lnTo>
                <a:lnTo>
                  <a:pt x="2533" y="3095"/>
                </a:lnTo>
                <a:lnTo>
                  <a:pt x="2751" y="3126"/>
                </a:lnTo>
                <a:lnTo>
                  <a:pt x="3001" y="3157"/>
                </a:lnTo>
                <a:lnTo>
                  <a:pt x="3283" y="3095"/>
                </a:lnTo>
                <a:lnTo>
                  <a:pt x="3595" y="3001"/>
                </a:lnTo>
                <a:lnTo>
                  <a:pt x="3939" y="2845"/>
                </a:lnTo>
                <a:lnTo>
                  <a:pt x="4314" y="2626"/>
                </a:lnTo>
                <a:lnTo>
                  <a:pt x="4689" y="2376"/>
                </a:lnTo>
                <a:lnTo>
                  <a:pt x="5033" y="2157"/>
                </a:lnTo>
                <a:lnTo>
                  <a:pt x="5377" y="2001"/>
                </a:lnTo>
                <a:lnTo>
                  <a:pt x="5690" y="1845"/>
                </a:lnTo>
                <a:lnTo>
                  <a:pt x="5971" y="1751"/>
                </a:lnTo>
                <a:lnTo>
                  <a:pt x="6252" y="1657"/>
                </a:lnTo>
                <a:lnTo>
                  <a:pt x="6690" y="1595"/>
                </a:lnTo>
                <a:lnTo>
                  <a:pt x="7065" y="1563"/>
                </a:lnTo>
                <a:lnTo>
                  <a:pt x="7315" y="1595"/>
                </a:lnTo>
                <a:lnTo>
                  <a:pt x="7534" y="1657"/>
                </a:lnTo>
                <a:lnTo>
                  <a:pt x="7096" y="1282"/>
                </a:lnTo>
                <a:lnTo>
                  <a:pt x="6690" y="969"/>
                </a:lnTo>
                <a:lnTo>
                  <a:pt x="6283" y="688"/>
                </a:lnTo>
                <a:lnTo>
                  <a:pt x="5908" y="469"/>
                </a:lnTo>
                <a:lnTo>
                  <a:pt x="5565" y="313"/>
                </a:lnTo>
                <a:lnTo>
                  <a:pt x="5221" y="157"/>
                </a:lnTo>
                <a:lnTo>
                  <a:pt x="4908" y="63"/>
                </a:lnTo>
                <a:lnTo>
                  <a:pt x="4596" y="32"/>
                </a:lnTo>
                <a:lnTo>
                  <a:pt x="42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9"/>
          <p:cNvSpPr txBox="1"/>
          <p:nvPr/>
        </p:nvSpPr>
        <p:spPr>
          <a:xfrm>
            <a:off x="3023839" y="1739630"/>
            <a:ext cx="5504772"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200" u="none" cap="none" strike="noStrike">
                <a:solidFill>
                  <a:srgbClr val="000000"/>
                </a:solidFill>
                <a:latin typeface="Century Gothic"/>
                <a:ea typeface="Century Gothic"/>
                <a:cs typeface="Century Gothic"/>
                <a:sym typeface="Century Gothic"/>
              </a:rPr>
              <a:t>Now we proceed with the price control of stations by using the arrival rate difference between the optimal λiopt (t) and λi(t). At time t, we set this difference to di(t): </a:t>
            </a:r>
            <a:r>
              <a:rPr b="1" i="0" lang="en-US" sz="1200" u="none" cap="none" strike="noStrike">
                <a:solidFill>
                  <a:srgbClr val="000000"/>
                </a:solidFill>
                <a:latin typeface="Century Gothic"/>
                <a:ea typeface="Century Gothic"/>
                <a:cs typeface="Century Gothic"/>
                <a:sym typeface="Century Gothic"/>
              </a:rPr>
              <a:t>di(t) = λi(t) − λiopt(t), where i ∈ N</a:t>
            </a:r>
            <a:endParaRPr b="1" i="0" sz="1200" u="none" cap="none" strike="noStrike">
              <a:solidFill>
                <a:srgbClr val="000000"/>
              </a:solidFill>
              <a:latin typeface="Century Gothic"/>
              <a:ea typeface="Century Gothic"/>
              <a:cs typeface="Century Gothic"/>
              <a:sym typeface="Century Gothic"/>
            </a:endParaRPr>
          </a:p>
        </p:txBody>
      </p:sp>
      <p:sp>
        <p:nvSpPr>
          <p:cNvPr id="906" name="Google Shape;906;p9"/>
          <p:cNvSpPr txBox="1"/>
          <p:nvPr/>
        </p:nvSpPr>
        <p:spPr>
          <a:xfrm>
            <a:off x="3062169" y="2752767"/>
            <a:ext cx="55422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entury Gothic"/>
                <a:ea typeface="Century Gothic"/>
                <a:cs typeface="Century Gothic"/>
                <a:sym typeface="Century Gothic"/>
              </a:rPr>
              <a:t>A positive di(t) means that more vehicles than optimal are entering into station i, meaning that it is required to decrease the input rate.</a:t>
            </a:r>
            <a:endParaRPr/>
          </a:p>
        </p:txBody>
      </p:sp>
      <p:sp>
        <p:nvSpPr>
          <p:cNvPr id="907" name="Google Shape;907;p9"/>
          <p:cNvSpPr txBox="1"/>
          <p:nvPr/>
        </p:nvSpPr>
        <p:spPr>
          <a:xfrm>
            <a:off x="3040903" y="3570280"/>
            <a:ext cx="5358815"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entury Gothic"/>
                <a:ea typeface="Century Gothic"/>
                <a:cs typeface="Century Gothic"/>
                <a:sym typeface="Century Gothic"/>
              </a:rPr>
              <a:t>In addition, the price for the station i at time slot t will be:</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entury Gothic"/>
                <a:ea typeface="Century Gothic"/>
                <a:cs typeface="Century Gothic"/>
                <a:sym typeface="Century Gothic"/>
              </a:rPr>
              <a:t>pi(t) = Base price + γdi(t), where i ∈ 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8" name="Google Shape;908;p9"/>
          <p:cNvSpPr txBox="1"/>
          <p:nvPr/>
        </p:nvSpPr>
        <p:spPr>
          <a:xfrm>
            <a:off x="382770" y="85058"/>
            <a:ext cx="77405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accent1"/>
                </a:solidFill>
                <a:latin typeface="Fira Sans"/>
                <a:ea typeface="Fira Sans"/>
                <a:cs typeface="Fira Sans"/>
                <a:sym typeface="Fira Sans"/>
              </a:rPr>
              <a:t>Pricing Strategy</a:t>
            </a:r>
            <a:endParaRPr/>
          </a:p>
        </p:txBody>
      </p:sp>
      <p:sp>
        <p:nvSpPr>
          <p:cNvPr id="909" name="Google Shape;909;p9"/>
          <p:cNvSpPr txBox="1"/>
          <p:nvPr/>
        </p:nvSpPr>
        <p:spPr>
          <a:xfrm>
            <a:off x="566712" y="4457308"/>
            <a:ext cx="706170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accent1"/>
                </a:solidFill>
                <a:latin typeface="Century Gothic"/>
                <a:ea typeface="Century Gothic"/>
                <a:cs typeface="Century Gothic"/>
                <a:sym typeface="Century Gothic"/>
              </a:rPr>
              <a:t>Now we have to know about the arrival rate of the vehicles at time slot t.</a:t>
            </a:r>
            <a:endParaRPr/>
          </a:p>
        </p:txBody>
      </p:sp>
      <p:cxnSp>
        <p:nvCxnSpPr>
          <p:cNvPr id="910" name="Google Shape;910;p9"/>
          <p:cNvCxnSpPr/>
          <p:nvPr/>
        </p:nvCxnSpPr>
        <p:spPr>
          <a:xfrm flipH="1">
            <a:off x="657517" y="4765085"/>
            <a:ext cx="5690118" cy="45570"/>
          </a:xfrm>
          <a:prstGeom prst="straightConnector1">
            <a:avLst/>
          </a:prstGeom>
          <a:noFill/>
          <a:ln cap="flat" cmpd="sng" w="9525">
            <a:solidFill>
              <a:schemeClr val="accent3"/>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Debopriyo</dc:creator>
</cp:coreProperties>
</file>