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1500" y="1727600"/>
            <a:ext cx="1701300" cy="154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894725" y="0"/>
            <a:ext cx="13266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02075" y="2297000"/>
            <a:ext cx="13266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93675" y="3978675"/>
            <a:ext cx="11067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PLANT</a:t>
            </a:r>
            <a:endParaRPr/>
          </a:p>
        </p:txBody>
      </p:sp>
      <p:cxnSp>
        <p:nvCxnSpPr>
          <p:cNvPr id="58" name="Google Shape;58;p13"/>
          <p:cNvCxnSpPr>
            <a:stCxn id="56" idx="3"/>
            <a:endCxn id="54" idx="2"/>
          </p:cNvCxnSpPr>
          <p:nvPr/>
        </p:nvCxnSpPr>
        <p:spPr>
          <a:xfrm>
            <a:off x="2028675" y="2499800"/>
            <a:ext cx="16227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56" idx="0"/>
            <a:endCxn id="54" idx="1"/>
          </p:cNvCxnSpPr>
          <p:nvPr/>
        </p:nvCxnSpPr>
        <p:spPr>
          <a:xfrm rot="-5400000">
            <a:off x="2461425" y="857750"/>
            <a:ext cx="343200" cy="2535300"/>
          </a:xfrm>
          <a:prstGeom prst="bentConnector3">
            <a:avLst>
              <a:gd fmla="val 2841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6" idx="2"/>
            <a:endCxn id="54" idx="3"/>
          </p:cNvCxnSpPr>
          <p:nvPr/>
        </p:nvCxnSpPr>
        <p:spPr>
          <a:xfrm flipH="1" rot="-5400000">
            <a:off x="2461425" y="1606550"/>
            <a:ext cx="343200" cy="2535300"/>
          </a:xfrm>
          <a:prstGeom prst="bentConnector3">
            <a:avLst>
              <a:gd fmla="val 1811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6" idx="0"/>
            <a:endCxn id="54" idx="1"/>
          </p:cNvCxnSpPr>
          <p:nvPr/>
        </p:nvCxnSpPr>
        <p:spPr>
          <a:xfrm rot="-5400000">
            <a:off x="2461425" y="857750"/>
            <a:ext cx="343200" cy="2535300"/>
          </a:xfrm>
          <a:prstGeom prst="bentConnector3">
            <a:avLst>
              <a:gd fmla="val 1315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2290375" y="1208225"/>
            <a:ext cx="79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REGIS</a:t>
            </a:r>
            <a:r>
              <a:rPr lang="en" sz="900"/>
              <a:t>T</a:t>
            </a:r>
            <a:r>
              <a:rPr lang="en" sz="900"/>
              <a:t>ER</a:t>
            </a:r>
            <a:endParaRPr sz="1500"/>
          </a:p>
        </p:txBody>
      </p:sp>
      <p:sp>
        <p:nvSpPr>
          <p:cNvPr id="63" name="Google Shape;63;p13"/>
          <p:cNvSpPr txBox="1"/>
          <p:nvPr/>
        </p:nvSpPr>
        <p:spPr>
          <a:xfrm>
            <a:off x="2290375" y="3138050"/>
            <a:ext cx="7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SHARE LOCATION</a:t>
            </a:r>
            <a:endParaRPr sz="900"/>
          </a:p>
        </p:txBody>
      </p:sp>
      <p:sp>
        <p:nvSpPr>
          <p:cNvPr id="64" name="Google Shape;64;p13"/>
          <p:cNvSpPr txBox="1"/>
          <p:nvPr/>
        </p:nvSpPr>
        <p:spPr>
          <a:xfrm>
            <a:off x="2185475" y="2486675"/>
            <a:ext cx="12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DETAILS OF </a:t>
            </a:r>
            <a:r>
              <a:rPr lang="en" sz="900"/>
              <a:t>VEHICLES</a:t>
            </a:r>
            <a:endParaRPr sz="900"/>
          </a:p>
        </p:txBody>
      </p:sp>
      <p:sp>
        <p:nvSpPr>
          <p:cNvPr id="65" name="Google Shape;65;p13"/>
          <p:cNvSpPr txBox="1"/>
          <p:nvPr/>
        </p:nvSpPr>
        <p:spPr>
          <a:xfrm>
            <a:off x="2427725" y="1640088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</a:t>
            </a:r>
            <a:endParaRPr sz="1000"/>
          </a:p>
        </p:txBody>
      </p:sp>
      <p:cxnSp>
        <p:nvCxnSpPr>
          <p:cNvPr id="66" name="Google Shape;66;p13"/>
          <p:cNvCxnSpPr>
            <a:stCxn id="55" idx="1"/>
            <a:endCxn id="54" idx="0"/>
          </p:cNvCxnSpPr>
          <p:nvPr/>
        </p:nvCxnSpPr>
        <p:spPr>
          <a:xfrm flipH="1">
            <a:off x="4502025" y="202800"/>
            <a:ext cx="392700" cy="152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3906650" y="628200"/>
            <a:ext cx="11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PRICING STRATEGY</a:t>
            </a:r>
            <a:endParaRPr sz="900"/>
          </a:p>
        </p:txBody>
      </p:sp>
      <p:cxnSp>
        <p:nvCxnSpPr>
          <p:cNvPr id="68" name="Google Shape;68;p13"/>
          <p:cNvCxnSpPr/>
          <p:nvPr/>
        </p:nvCxnSpPr>
        <p:spPr>
          <a:xfrm rot="5400000">
            <a:off x="4783875" y="725247"/>
            <a:ext cx="1548300" cy="90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4798350" y="998550"/>
            <a:ext cx="13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AVAILABLE CHARGING PORTS</a:t>
            </a:r>
            <a:endParaRPr sz="900"/>
          </a:p>
        </p:txBody>
      </p:sp>
      <p:cxnSp>
        <p:nvCxnSpPr>
          <p:cNvPr id="70" name="Google Shape;70;p13"/>
          <p:cNvCxnSpPr>
            <a:endCxn id="54" idx="4"/>
          </p:cNvCxnSpPr>
          <p:nvPr/>
        </p:nvCxnSpPr>
        <p:spPr>
          <a:xfrm>
            <a:off x="922850" y="2703200"/>
            <a:ext cx="3579300" cy="568800"/>
          </a:xfrm>
          <a:prstGeom prst="bentConnector4">
            <a:avLst>
              <a:gd fmla="val -187" name="adj1"/>
              <a:gd fmla="val 22424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" name="Google Shape;71;p13"/>
          <p:cNvSpPr txBox="1"/>
          <p:nvPr/>
        </p:nvSpPr>
        <p:spPr>
          <a:xfrm>
            <a:off x="1514175" y="3789425"/>
            <a:ext cx="213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CHARGING STATION </a:t>
            </a:r>
            <a:r>
              <a:rPr lang="en" sz="900"/>
              <a:t>AVAILABILITY</a:t>
            </a:r>
            <a:endParaRPr sz="900"/>
          </a:p>
        </p:txBody>
      </p:sp>
      <p:cxnSp>
        <p:nvCxnSpPr>
          <p:cNvPr id="72" name="Google Shape;72;p13"/>
          <p:cNvCxnSpPr>
            <a:stCxn id="54" idx="7"/>
            <a:endCxn id="55" idx="3"/>
          </p:cNvCxnSpPr>
          <p:nvPr/>
        </p:nvCxnSpPr>
        <p:spPr>
          <a:xfrm rot="-5400000">
            <a:off x="4787000" y="519322"/>
            <a:ext cx="1751100" cy="1117800"/>
          </a:xfrm>
          <a:prstGeom prst="bentConnector4">
            <a:avLst>
              <a:gd fmla="val 18897" name="adj1"/>
              <a:gd fmla="val 12129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5975563" y="628200"/>
            <a:ext cx="119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 DAY REPORT</a:t>
            </a:r>
            <a:endParaRPr sz="900"/>
          </a:p>
        </p:txBody>
      </p:sp>
      <p:cxnSp>
        <p:nvCxnSpPr>
          <p:cNvPr id="74" name="Google Shape;74;p13"/>
          <p:cNvCxnSpPr>
            <a:endCxn id="57" idx="2"/>
          </p:cNvCxnSpPr>
          <p:nvPr/>
        </p:nvCxnSpPr>
        <p:spPr>
          <a:xfrm>
            <a:off x="4829325" y="3232575"/>
            <a:ext cx="3017700" cy="1151700"/>
          </a:xfrm>
          <a:prstGeom prst="bentConnector4">
            <a:avLst>
              <a:gd fmla="val 436" name="adj1"/>
              <a:gd fmla="val 1206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4997600" y="4440400"/>
            <a:ext cx="213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PRICE OF ELECTRICITY PER UNIT</a:t>
            </a:r>
            <a:endParaRPr sz="900"/>
          </a:p>
        </p:txBody>
      </p:sp>
      <p:cxnSp>
        <p:nvCxnSpPr>
          <p:cNvPr id="76" name="Google Shape;76;p13"/>
          <p:cNvCxnSpPr>
            <a:stCxn id="54" idx="5"/>
            <a:endCxn id="57" idx="1"/>
          </p:cNvCxnSpPr>
          <p:nvPr/>
        </p:nvCxnSpPr>
        <p:spPr>
          <a:xfrm flipH="1" rot="-5400000">
            <a:off x="5630900" y="2518578"/>
            <a:ext cx="1135500" cy="219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5352800" y="3978700"/>
            <a:ext cx="14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UNIT </a:t>
            </a:r>
            <a:r>
              <a:rPr lang="en" sz="900"/>
              <a:t>CONSUMPTION</a:t>
            </a:r>
            <a:r>
              <a:rPr lang="en" sz="900"/>
              <a:t> IN A </a:t>
            </a:r>
            <a:r>
              <a:rPr lang="en" sz="900"/>
              <a:t>PERIOD</a:t>
            </a:r>
            <a:endParaRPr sz="900"/>
          </a:p>
        </p:txBody>
      </p:sp>
      <p:sp>
        <p:nvSpPr>
          <p:cNvPr id="78" name="Google Shape;78;p13"/>
          <p:cNvSpPr/>
          <p:nvPr/>
        </p:nvSpPr>
        <p:spPr>
          <a:xfrm>
            <a:off x="7677000" y="2810650"/>
            <a:ext cx="10995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cxnSp>
        <p:nvCxnSpPr>
          <p:cNvPr id="79" name="Google Shape;79;p13"/>
          <p:cNvCxnSpPr>
            <a:stCxn id="78" idx="1"/>
          </p:cNvCxnSpPr>
          <p:nvPr/>
        </p:nvCxnSpPr>
        <p:spPr>
          <a:xfrm rot="10800000">
            <a:off x="5300700" y="2774650"/>
            <a:ext cx="2376300" cy="23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5635075" y="2666088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cxnSp>
        <p:nvCxnSpPr>
          <p:cNvPr id="81" name="Google Shape;81;p13"/>
          <p:cNvCxnSpPr>
            <a:stCxn id="78" idx="2"/>
          </p:cNvCxnSpPr>
          <p:nvPr/>
        </p:nvCxnSpPr>
        <p:spPr>
          <a:xfrm flipH="1" rot="5400000">
            <a:off x="6575700" y="1565200"/>
            <a:ext cx="428400" cy="2873700"/>
          </a:xfrm>
          <a:prstGeom prst="bentConnector4">
            <a:avLst>
              <a:gd fmla="val -55585" name="adj1"/>
              <a:gd fmla="val 1000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5889500" y="3376650"/>
            <a:ext cx="119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AUTHENTICATE</a:t>
            </a:r>
            <a:endParaRPr sz="900"/>
          </a:p>
        </p:txBody>
      </p:sp>
      <p:cxnSp>
        <p:nvCxnSpPr>
          <p:cNvPr id="83" name="Google Shape;83;p13"/>
          <p:cNvCxnSpPr>
            <a:stCxn id="54" idx="5"/>
            <a:endCxn id="78" idx="3"/>
          </p:cNvCxnSpPr>
          <p:nvPr/>
        </p:nvCxnSpPr>
        <p:spPr>
          <a:xfrm rot="-5400000">
            <a:off x="6923900" y="1193178"/>
            <a:ext cx="32400" cy="3672900"/>
          </a:xfrm>
          <a:prstGeom prst="bentConnector4">
            <a:avLst>
              <a:gd fmla="val -2354081" name="adj1"/>
              <a:gd fmla="val 1064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6779600" y="3699750"/>
            <a:ext cx="79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DETAILS</a:t>
            </a:r>
            <a:endParaRPr sz="900"/>
          </a:p>
        </p:txBody>
      </p:sp>
      <p:sp>
        <p:nvSpPr>
          <p:cNvPr id="85" name="Google Shape;85;p13"/>
          <p:cNvSpPr/>
          <p:nvPr/>
        </p:nvSpPr>
        <p:spPr>
          <a:xfrm>
            <a:off x="7788200" y="656250"/>
            <a:ext cx="13557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APIS’</a:t>
            </a:r>
            <a:endParaRPr/>
          </a:p>
        </p:txBody>
      </p:sp>
      <p:cxnSp>
        <p:nvCxnSpPr>
          <p:cNvPr id="86" name="Google Shape;86;p13"/>
          <p:cNvCxnSpPr>
            <a:stCxn id="85" idx="2"/>
            <a:endCxn id="54" idx="6"/>
          </p:cNvCxnSpPr>
          <p:nvPr/>
        </p:nvCxnSpPr>
        <p:spPr>
          <a:xfrm rot="5400000">
            <a:off x="6190550" y="224250"/>
            <a:ext cx="1437900" cy="311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 txBox="1"/>
          <p:nvPr/>
        </p:nvSpPr>
        <p:spPr>
          <a:xfrm>
            <a:off x="6714050" y="2211450"/>
            <a:ext cx="14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EXTERNAL DATA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