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84372" y="1840616"/>
            <a:ext cx="1701300" cy="154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627597" y="113016"/>
            <a:ext cx="13266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34947" y="2410016"/>
            <a:ext cx="13266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26547" y="4091691"/>
            <a:ext cx="11067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PLANT</a:t>
            </a:r>
            <a:endParaRPr/>
          </a:p>
        </p:txBody>
      </p:sp>
      <p:cxnSp>
        <p:nvCxnSpPr>
          <p:cNvPr id="58" name="Google Shape;58;p13"/>
          <p:cNvCxnSpPr>
            <a:stCxn id="56" idx="3"/>
            <a:endCxn id="54" idx="2"/>
          </p:cNvCxnSpPr>
          <p:nvPr/>
        </p:nvCxnSpPr>
        <p:spPr>
          <a:xfrm>
            <a:off x="1761547" y="2612816"/>
            <a:ext cx="16227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>
            <a:stCxn id="56" idx="0"/>
            <a:endCxn id="54" idx="1"/>
          </p:cNvCxnSpPr>
          <p:nvPr/>
        </p:nvCxnSpPr>
        <p:spPr>
          <a:xfrm rot="-5400000">
            <a:off x="2194297" y="970766"/>
            <a:ext cx="343200" cy="2535300"/>
          </a:xfrm>
          <a:prstGeom prst="bentConnector3">
            <a:avLst>
              <a:gd name="adj1" fmla="val 2841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2"/>
            <a:endCxn id="54" idx="3"/>
          </p:cNvCxnSpPr>
          <p:nvPr/>
        </p:nvCxnSpPr>
        <p:spPr>
          <a:xfrm rot="-5400000" flipH="1">
            <a:off x="2194297" y="1719566"/>
            <a:ext cx="343200" cy="2535300"/>
          </a:xfrm>
          <a:prstGeom prst="bentConnector3">
            <a:avLst>
              <a:gd name="adj1" fmla="val 1811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6" idx="0"/>
            <a:endCxn id="54" idx="1"/>
          </p:cNvCxnSpPr>
          <p:nvPr/>
        </p:nvCxnSpPr>
        <p:spPr>
          <a:xfrm rot="-5400000">
            <a:off x="2194297" y="970766"/>
            <a:ext cx="343200" cy="2535300"/>
          </a:xfrm>
          <a:prstGeom prst="bentConnector3">
            <a:avLst>
              <a:gd name="adj1" fmla="val 1315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13"/>
          <p:cNvSpPr txBox="1"/>
          <p:nvPr/>
        </p:nvSpPr>
        <p:spPr>
          <a:xfrm>
            <a:off x="2023247" y="1321241"/>
            <a:ext cx="79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REGISTER</a:t>
            </a:r>
            <a:endParaRPr sz="1500"/>
          </a:p>
        </p:txBody>
      </p:sp>
      <p:sp>
        <p:nvSpPr>
          <p:cNvPr id="63" name="Google Shape;63;p13"/>
          <p:cNvSpPr txBox="1"/>
          <p:nvPr/>
        </p:nvSpPr>
        <p:spPr>
          <a:xfrm>
            <a:off x="2023247" y="3251066"/>
            <a:ext cx="79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 LOCATION</a:t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>
            <a:off x="1918347" y="2599691"/>
            <a:ext cx="128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DETAILS OF VEHICLES</a:t>
            </a:r>
            <a:endParaRPr sz="900"/>
          </a:p>
        </p:txBody>
      </p:sp>
      <p:sp>
        <p:nvSpPr>
          <p:cNvPr id="65" name="Google Shape;65;p13"/>
          <p:cNvSpPr txBox="1"/>
          <p:nvPr/>
        </p:nvSpPr>
        <p:spPr>
          <a:xfrm>
            <a:off x="2160597" y="1753104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</a:t>
            </a:r>
            <a:endParaRPr sz="1000"/>
          </a:p>
        </p:txBody>
      </p:sp>
      <p:cxnSp>
        <p:nvCxnSpPr>
          <p:cNvPr id="66" name="Google Shape;66;p13"/>
          <p:cNvCxnSpPr>
            <a:stCxn id="55" idx="1"/>
            <a:endCxn id="54" idx="0"/>
          </p:cNvCxnSpPr>
          <p:nvPr/>
        </p:nvCxnSpPr>
        <p:spPr>
          <a:xfrm flipH="1">
            <a:off x="4234897" y="315816"/>
            <a:ext cx="392700" cy="152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9522" y="741216"/>
            <a:ext cx="11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PRICING STRATEGY</a:t>
            </a:r>
            <a:endParaRPr sz="900"/>
          </a:p>
        </p:txBody>
      </p:sp>
      <p:cxnSp>
        <p:nvCxnSpPr>
          <p:cNvPr id="68" name="Google Shape;68;p13"/>
          <p:cNvCxnSpPr/>
          <p:nvPr/>
        </p:nvCxnSpPr>
        <p:spPr>
          <a:xfrm rot="5400000">
            <a:off x="4516747" y="838263"/>
            <a:ext cx="1548300" cy="909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4531222" y="1111566"/>
            <a:ext cx="13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AVAILABLE CHARGING PORTS</a:t>
            </a:r>
            <a:endParaRPr sz="900"/>
          </a:p>
        </p:txBody>
      </p:sp>
      <p:cxnSp>
        <p:nvCxnSpPr>
          <p:cNvPr id="70" name="Google Shape;70;p13"/>
          <p:cNvCxnSpPr>
            <a:endCxn id="54" idx="4"/>
          </p:cNvCxnSpPr>
          <p:nvPr/>
        </p:nvCxnSpPr>
        <p:spPr>
          <a:xfrm>
            <a:off x="655722" y="2816216"/>
            <a:ext cx="3579300" cy="568800"/>
          </a:xfrm>
          <a:prstGeom prst="bentConnector4">
            <a:avLst>
              <a:gd name="adj1" fmla="val -187"/>
              <a:gd name="adj2" fmla="val 224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247047" y="3902441"/>
            <a:ext cx="2137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CHARGING STATION AVAILABILITY</a:t>
            </a:r>
            <a:endParaRPr sz="900"/>
          </a:p>
        </p:txBody>
      </p:sp>
      <p:cxnSp>
        <p:nvCxnSpPr>
          <p:cNvPr id="72" name="Google Shape;72;p13"/>
          <p:cNvCxnSpPr>
            <a:stCxn id="54" idx="7"/>
            <a:endCxn id="55" idx="3"/>
          </p:cNvCxnSpPr>
          <p:nvPr/>
        </p:nvCxnSpPr>
        <p:spPr>
          <a:xfrm rot="-5400000">
            <a:off x="4519872" y="632338"/>
            <a:ext cx="1751100" cy="1117800"/>
          </a:xfrm>
          <a:prstGeom prst="bentConnector4">
            <a:avLst>
              <a:gd name="adj1" fmla="val 18897"/>
              <a:gd name="adj2" fmla="val 1212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08435" y="741216"/>
            <a:ext cx="119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 DAY REPORT</a:t>
            </a:r>
            <a:endParaRPr sz="900"/>
          </a:p>
        </p:txBody>
      </p:sp>
      <p:cxnSp>
        <p:nvCxnSpPr>
          <p:cNvPr id="74" name="Google Shape;74;p13"/>
          <p:cNvCxnSpPr>
            <a:endCxn id="57" idx="2"/>
          </p:cNvCxnSpPr>
          <p:nvPr/>
        </p:nvCxnSpPr>
        <p:spPr>
          <a:xfrm>
            <a:off x="4562197" y="3345591"/>
            <a:ext cx="3017700" cy="1151700"/>
          </a:xfrm>
          <a:prstGeom prst="bentConnector4">
            <a:avLst>
              <a:gd name="adj1" fmla="val 436"/>
              <a:gd name="adj2" fmla="val 1206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4730472" y="4553416"/>
            <a:ext cx="2137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OF ELECTRICITY PER UNIT</a:t>
            </a:r>
            <a:endParaRPr sz="900"/>
          </a:p>
        </p:txBody>
      </p:sp>
      <p:cxnSp>
        <p:nvCxnSpPr>
          <p:cNvPr id="76" name="Google Shape;76;p13"/>
          <p:cNvCxnSpPr>
            <a:stCxn id="54" idx="5"/>
            <a:endCxn id="57" idx="1"/>
          </p:cNvCxnSpPr>
          <p:nvPr/>
        </p:nvCxnSpPr>
        <p:spPr>
          <a:xfrm rot="-5400000" flipH="1">
            <a:off x="5363772" y="2631594"/>
            <a:ext cx="1135500" cy="2190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5085672" y="4091716"/>
            <a:ext cx="142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UNIT CONSUMPTION IN A PERIOD</a:t>
            </a:r>
            <a:endParaRPr sz="900"/>
          </a:p>
        </p:txBody>
      </p:sp>
      <p:sp>
        <p:nvSpPr>
          <p:cNvPr id="78" name="Google Shape;78;p13"/>
          <p:cNvSpPr/>
          <p:nvPr/>
        </p:nvSpPr>
        <p:spPr>
          <a:xfrm>
            <a:off x="7409872" y="2923666"/>
            <a:ext cx="10995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cxnSp>
        <p:nvCxnSpPr>
          <p:cNvPr id="79" name="Google Shape;79;p13"/>
          <p:cNvCxnSpPr>
            <a:stCxn id="78" idx="1"/>
          </p:cNvCxnSpPr>
          <p:nvPr/>
        </p:nvCxnSpPr>
        <p:spPr>
          <a:xfrm rot="10800000">
            <a:off x="5033572" y="2887666"/>
            <a:ext cx="2376300" cy="23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5367947" y="2779104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81" name="Google Shape;81;p13"/>
          <p:cNvCxnSpPr>
            <a:stCxn id="78" idx="2"/>
          </p:cNvCxnSpPr>
          <p:nvPr/>
        </p:nvCxnSpPr>
        <p:spPr>
          <a:xfrm rot="5400000" flipH="1">
            <a:off x="6308572" y="1678216"/>
            <a:ext cx="428400" cy="2873700"/>
          </a:xfrm>
          <a:prstGeom prst="bentConnector4">
            <a:avLst>
              <a:gd name="adj1" fmla="val -55585"/>
              <a:gd name="adj2" fmla="val 10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5622372" y="3489666"/>
            <a:ext cx="119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AUTHENTICATE</a:t>
            </a:r>
            <a:endParaRPr sz="900"/>
          </a:p>
        </p:txBody>
      </p:sp>
      <p:cxnSp>
        <p:nvCxnSpPr>
          <p:cNvPr id="83" name="Google Shape;83;p13"/>
          <p:cNvCxnSpPr>
            <a:stCxn id="54" idx="5"/>
            <a:endCxn id="78" idx="3"/>
          </p:cNvCxnSpPr>
          <p:nvPr/>
        </p:nvCxnSpPr>
        <p:spPr>
          <a:xfrm rot="-5400000">
            <a:off x="6656772" y="1306194"/>
            <a:ext cx="32400" cy="3672900"/>
          </a:xfrm>
          <a:prstGeom prst="bentConnector4">
            <a:avLst>
              <a:gd name="adj1" fmla="val -2354081"/>
              <a:gd name="adj2" fmla="val 1064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>
            <a:off x="6512472" y="3812766"/>
            <a:ext cx="79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DETAILS</a:t>
            </a:r>
            <a:endParaRPr sz="900"/>
          </a:p>
        </p:txBody>
      </p:sp>
      <p:sp>
        <p:nvSpPr>
          <p:cNvPr id="85" name="Google Shape;85;p13"/>
          <p:cNvSpPr/>
          <p:nvPr/>
        </p:nvSpPr>
        <p:spPr>
          <a:xfrm>
            <a:off x="7521072" y="769266"/>
            <a:ext cx="13557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APIS’</a:t>
            </a:r>
            <a:endParaRPr/>
          </a:p>
        </p:txBody>
      </p:sp>
      <p:cxnSp>
        <p:nvCxnSpPr>
          <p:cNvPr id="86" name="Google Shape;86;p13"/>
          <p:cNvCxnSpPr>
            <a:stCxn id="85" idx="2"/>
            <a:endCxn id="54" idx="6"/>
          </p:cNvCxnSpPr>
          <p:nvPr/>
        </p:nvCxnSpPr>
        <p:spPr>
          <a:xfrm rot="5400000">
            <a:off x="5923422" y="337266"/>
            <a:ext cx="1437900" cy="3113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6446922" y="2324466"/>
            <a:ext cx="14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EXTERNAL DATA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 JANA</dc:creator>
  <cp:lastModifiedBy>SaNI JANA</cp:lastModifiedBy>
  <cp:revision>3</cp:revision>
  <dcterms:modified xsi:type="dcterms:W3CDTF">2022-01-09T13:13:42Z</dcterms:modified>
</cp:coreProperties>
</file>