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Corbel"/>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j/9XpBuDzwaFoFm7OUtQnxdtPH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EF5E3D-54C3-4BFE-A7E7-43CB5EC99AF4}">
  <a:tblStyle styleId="{09EF5E3D-54C3-4BFE-A7E7-43CB5EC99AF4}"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4E8"/>
          </a:solidFill>
        </a:fill>
      </a:tcStyle>
    </a:wholeTbl>
    <a:band1H>
      <a:tcTxStyle/>
      <a:tcStyle>
        <a:fill>
          <a:solidFill>
            <a:srgbClr val="D7E9CF"/>
          </a:solidFill>
        </a:fill>
      </a:tcStyle>
    </a:band1H>
    <a:band2H>
      <a:tcTxStyle/>
    </a:band2H>
    <a:band1V>
      <a:tcTxStyle/>
      <a:tcStyle>
        <a:fill>
          <a:solidFill>
            <a:srgbClr val="D7E9CF"/>
          </a:solidFill>
        </a:fill>
      </a:tcStyle>
    </a:band1V>
    <a:band2V>
      <a:tcTxStyle/>
    </a:band2V>
    <a:lastCol>
      <a:tcTxStyle b="on" i="off">
        <a:font>
          <a:latin typeface="Corbel"/>
          <a:ea typeface="Corbel"/>
          <a:cs typeface="Corbel"/>
        </a:font>
        <a:schemeClr val="lt1"/>
      </a:tcTxStyle>
      <a:tcStyle>
        <a:fill>
          <a:solidFill>
            <a:schemeClr val="accent2"/>
          </a:solidFill>
        </a:fill>
      </a:tcStyle>
    </a:lastCol>
    <a:firstCol>
      <a:tcTxStyle b="on" i="off">
        <a:font>
          <a:latin typeface="Corbel"/>
          <a:ea typeface="Corbel"/>
          <a:cs typeface="Corbel"/>
        </a:font>
        <a:schemeClr val="lt1"/>
      </a:tcTxStyle>
      <a:tcStyle>
        <a:fill>
          <a:solidFill>
            <a:schemeClr val="accent2"/>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rbel-regular.fntdata"/><Relationship Id="rId25" Type="http://schemas.openxmlformats.org/officeDocument/2006/relationships/slide" Target="slides/slide19.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bel-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1"/>
          <p:cNvGrpSpPr/>
          <p:nvPr/>
        </p:nvGrpSpPr>
        <p:grpSpPr>
          <a:xfrm>
            <a:off x="409575" y="-3572"/>
            <a:ext cx="3761184" cy="5147072"/>
            <a:chOff x="2928938" y="-4763"/>
            <a:chExt cx="5014912" cy="6862763"/>
          </a:xfrm>
        </p:grpSpPr>
        <p:sp>
          <p:nvSpPr>
            <p:cNvPr id="20" name="Google Shape;20;p21"/>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1"/>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21"/>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21"/>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1"/>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1"/>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21"/>
          <p:cNvSpPr txBox="1"/>
          <p:nvPr>
            <p:ph type="ctrTitle"/>
          </p:nvPr>
        </p:nvSpPr>
        <p:spPr>
          <a:xfrm>
            <a:off x="2196301" y="1035052"/>
            <a:ext cx="6430967" cy="196214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500"/>
              <a:buFont typeface="Corbel"/>
              <a:buNone/>
              <a:defRPr sz="4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 type="subTitle"/>
          </p:nvPr>
        </p:nvSpPr>
        <p:spPr>
          <a:xfrm>
            <a:off x="3386533" y="2997200"/>
            <a:ext cx="5240734" cy="1041401"/>
          </a:xfrm>
          <a:prstGeom prst="rect">
            <a:avLst/>
          </a:prstGeom>
          <a:noFill/>
          <a:ln>
            <a:noFill/>
          </a:ln>
        </p:spPr>
        <p:txBody>
          <a:bodyPr anchorCtr="0" anchor="t" bIns="45700" lIns="91425" spcFirstLastPara="1" rIns="91425" wrap="square" tIns="45700">
            <a:normAutofit/>
          </a:bodyPr>
          <a:lstStyle>
            <a:lvl1pPr lvl="0" algn="r">
              <a:spcBef>
                <a:spcPts val="315"/>
              </a:spcBef>
              <a:spcAft>
                <a:spcPts val="0"/>
              </a:spcAft>
              <a:buSzPts val="2284"/>
              <a:buNone/>
              <a:defRPr sz="1575">
                <a:solidFill>
                  <a:schemeClr val="dk1"/>
                </a:solidFill>
              </a:defRPr>
            </a:lvl1pPr>
            <a:lvl2pPr lvl="1" algn="ctr">
              <a:spcBef>
                <a:spcPts val="450"/>
              </a:spcBef>
              <a:spcAft>
                <a:spcPts val="0"/>
              </a:spcAft>
              <a:buSzPts val="2175"/>
              <a:buNone/>
              <a:defRPr>
                <a:solidFill>
                  <a:srgbClr val="888888"/>
                </a:solidFill>
              </a:defRPr>
            </a:lvl2pPr>
            <a:lvl3pPr lvl="2" algn="ctr">
              <a:spcBef>
                <a:spcPts val="450"/>
              </a:spcBef>
              <a:spcAft>
                <a:spcPts val="0"/>
              </a:spcAft>
              <a:buSzPts val="1958"/>
              <a:buNone/>
              <a:defRPr>
                <a:solidFill>
                  <a:srgbClr val="888888"/>
                </a:solidFill>
              </a:defRPr>
            </a:lvl3pPr>
            <a:lvl4pPr lvl="3" algn="ctr">
              <a:spcBef>
                <a:spcPts val="450"/>
              </a:spcBef>
              <a:spcAft>
                <a:spcPts val="0"/>
              </a:spcAft>
              <a:buSzPts val="1740"/>
              <a:buNone/>
              <a:defRPr>
                <a:solidFill>
                  <a:srgbClr val="888888"/>
                </a:solidFill>
              </a:defRPr>
            </a:lvl4pPr>
            <a:lvl5pPr lvl="4" algn="ctr">
              <a:spcBef>
                <a:spcPts val="450"/>
              </a:spcBef>
              <a:spcAft>
                <a:spcPts val="0"/>
              </a:spcAft>
              <a:buSzPts val="1523"/>
              <a:buNone/>
              <a:defRPr>
                <a:solidFill>
                  <a:srgbClr val="888888"/>
                </a:solidFill>
              </a:defRPr>
            </a:lvl5pPr>
            <a:lvl6pPr lvl="5" algn="ctr">
              <a:spcBef>
                <a:spcPts val="450"/>
              </a:spcBef>
              <a:spcAft>
                <a:spcPts val="0"/>
              </a:spcAft>
              <a:buSzPts val="1523"/>
              <a:buNone/>
              <a:defRPr>
                <a:solidFill>
                  <a:srgbClr val="888888"/>
                </a:solidFill>
              </a:defRPr>
            </a:lvl6pPr>
            <a:lvl7pPr lvl="6" algn="ctr">
              <a:spcBef>
                <a:spcPts val="450"/>
              </a:spcBef>
              <a:spcAft>
                <a:spcPts val="0"/>
              </a:spcAft>
              <a:buSzPts val="1523"/>
              <a:buNone/>
              <a:defRPr>
                <a:solidFill>
                  <a:srgbClr val="888888"/>
                </a:solidFill>
              </a:defRPr>
            </a:lvl7pPr>
            <a:lvl8pPr lvl="7" algn="ctr">
              <a:spcBef>
                <a:spcPts val="450"/>
              </a:spcBef>
              <a:spcAft>
                <a:spcPts val="0"/>
              </a:spcAft>
              <a:buSzPts val="1523"/>
              <a:buNone/>
              <a:defRPr>
                <a:solidFill>
                  <a:srgbClr val="888888"/>
                </a:solidFill>
              </a:defRPr>
            </a:lvl8pPr>
            <a:lvl9pPr lvl="8" algn="ctr">
              <a:spcBef>
                <a:spcPts val="450"/>
              </a:spcBef>
              <a:spcAft>
                <a:spcPts val="450"/>
              </a:spcAft>
              <a:buSzPts val="1523"/>
              <a:buNone/>
              <a:defRPr>
                <a:solidFill>
                  <a:srgbClr val="888888"/>
                </a:solidFill>
              </a:defRPr>
            </a:lvl9pPr>
          </a:lstStyle>
          <a:p/>
        </p:txBody>
      </p:sp>
      <p:sp>
        <p:nvSpPr>
          <p:cNvPr id="28" name="Google Shape;28;p21"/>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3999309" y="4412457"/>
            <a:ext cx="32430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0"/>
          <p:cNvSpPr txBox="1"/>
          <p:nvPr>
            <p:ph type="title"/>
          </p:nvPr>
        </p:nvSpPr>
        <p:spPr>
          <a:xfrm>
            <a:off x="1112043" y="1314449"/>
            <a:ext cx="4069619"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100"/>
              <a:buFont typeface="Corbel"/>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p:nvPr>
            <p:ph idx="2" type="pic"/>
          </p:nvPr>
        </p:nvSpPr>
        <p:spPr>
          <a:xfrm>
            <a:off x="5696011" y="685800"/>
            <a:ext cx="2460731" cy="3429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30"/>
          <p:cNvSpPr txBox="1"/>
          <p:nvPr>
            <p:ph idx="1" type="body"/>
          </p:nvPr>
        </p:nvSpPr>
        <p:spPr>
          <a:xfrm>
            <a:off x="1112043" y="2343149"/>
            <a:ext cx="4069619" cy="1371600"/>
          </a:xfrm>
          <a:prstGeom prst="rect">
            <a:avLst/>
          </a:prstGeom>
          <a:noFill/>
          <a:ln>
            <a:noFill/>
          </a:ln>
        </p:spPr>
        <p:txBody>
          <a:bodyPr anchorCtr="0" anchor="ctr" bIns="45700" lIns="91425" spcFirstLastPara="1" rIns="91425" wrap="square" tIns="45700">
            <a:normAutofit/>
          </a:bodyPr>
          <a:lstStyle>
            <a:lvl1pPr indent="-228600" lvl="0" marL="457200" algn="ctr">
              <a:spcBef>
                <a:spcPts val="270"/>
              </a:spcBef>
              <a:spcAft>
                <a:spcPts val="0"/>
              </a:spcAft>
              <a:buSzPts val="1958"/>
              <a:buNone/>
              <a:defRPr sz="1350"/>
            </a:lvl1pPr>
            <a:lvl2pPr indent="-228600" lvl="1" marL="914400" algn="l">
              <a:spcBef>
                <a:spcPts val="450"/>
              </a:spcBef>
              <a:spcAft>
                <a:spcPts val="0"/>
              </a:spcAft>
              <a:buSzPts val="1305"/>
              <a:buNone/>
              <a:defRPr sz="900"/>
            </a:lvl2pPr>
            <a:lvl3pPr indent="-228600" lvl="2" marL="1371600" algn="l">
              <a:spcBef>
                <a:spcPts val="450"/>
              </a:spcBef>
              <a:spcAft>
                <a:spcPts val="0"/>
              </a:spcAft>
              <a:buSzPts val="1088"/>
              <a:buNone/>
              <a:defRPr sz="750"/>
            </a:lvl3pPr>
            <a:lvl4pPr indent="-228600" lvl="3" marL="1828800" algn="l">
              <a:spcBef>
                <a:spcPts val="450"/>
              </a:spcBef>
              <a:spcAft>
                <a:spcPts val="0"/>
              </a:spcAft>
              <a:buSzPts val="979"/>
              <a:buNone/>
              <a:defRPr sz="675"/>
            </a:lvl4pPr>
            <a:lvl5pPr indent="-228600" lvl="4" marL="2286000" algn="l">
              <a:spcBef>
                <a:spcPts val="450"/>
              </a:spcBef>
              <a:spcAft>
                <a:spcPts val="0"/>
              </a:spcAft>
              <a:buSzPts val="979"/>
              <a:buNone/>
              <a:defRPr sz="675"/>
            </a:lvl5pPr>
            <a:lvl6pPr indent="-228600" lvl="5" marL="2743200" algn="l">
              <a:spcBef>
                <a:spcPts val="450"/>
              </a:spcBef>
              <a:spcAft>
                <a:spcPts val="0"/>
              </a:spcAft>
              <a:buSzPts val="979"/>
              <a:buNone/>
              <a:defRPr sz="675"/>
            </a:lvl6pPr>
            <a:lvl7pPr indent="-228600" lvl="6" marL="3200400" algn="l">
              <a:spcBef>
                <a:spcPts val="450"/>
              </a:spcBef>
              <a:spcAft>
                <a:spcPts val="0"/>
              </a:spcAft>
              <a:buSzPts val="979"/>
              <a:buNone/>
              <a:defRPr sz="675"/>
            </a:lvl7pPr>
            <a:lvl8pPr indent="-228600" lvl="7" marL="3657600" algn="l">
              <a:spcBef>
                <a:spcPts val="450"/>
              </a:spcBef>
              <a:spcAft>
                <a:spcPts val="0"/>
              </a:spcAft>
              <a:buSzPts val="979"/>
              <a:buNone/>
              <a:defRPr sz="675"/>
            </a:lvl8pPr>
            <a:lvl9pPr indent="-228600" lvl="8" marL="4114800" algn="l">
              <a:spcBef>
                <a:spcPts val="450"/>
              </a:spcBef>
              <a:spcAft>
                <a:spcPts val="450"/>
              </a:spcAft>
              <a:buSzPts val="979"/>
              <a:buNone/>
              <a:defRPr sz="675"/>
            </a:lvl9pPr>
          </a:lstStyle>
          <a:p/>
        </p:txBody>
      </p:sp>
      <p:sp>
        <p:nvSpPr>
          <p:cNvPr id="83" name="Google Shape;83;p3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31"/>
          <p:cNvSpPr txBox="1"/>
          <p:nvPr>
            <p:ph type="title"/>
          </p:nvPr>
        </p:nvSpPr>
        <p:spPr>
          <a:xfrm>
            <a:off x="1113234" y="3549649"/>
            <a:ext cx="7514033" cy="42505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p:nvPr>
            <p:ph idx="2" type="pic"/>
          </p:nvPr>
        </p:nvSpPr>
        <p:spPr>
          <a:xfrm>
            <a:off x="1789509" y="699084"/>
            <a:ext cx="6169458" cy="2373732"/>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31"/>
          <p:cNvSpPr txBox="1"/>
          <p:nvPr>
            <p:ph idx="1" type="body"/>
          </p:nvPr>
        </p:nvSpPr>
        <p:spPr>
          <a:xfrm>
            <a:off x="1113234" y="3974702"/>
            <a:ext cx="7514033" cy="370284"/>
          </a:xfrm>
          <a:prstGeom prst="rect">
            <a:avLst/>
          </a:prstGeom>
          <a:noFill/>
          <a:ln>
            <a:noFill/>
          </a:ln>
        </p:spPr>
        <p:txBody>
          <a:bodyPr anchorCtr="0" anchor="ctr" bIns="45700" lIns="91425" spcFirstLastPara="1" rIns="91425" wrap="square" tIns="45700">
            <a:normAutofit/>
          </a:bodyPr>
          <a:lstStyle>
            <a:lvl1pPr indent="-228600" lvl="0" marL="457200" algn="ctr">
              <a:spcBef>
                <a:spcPts val="210"/>
              </a:spcBef>
              <a:spcAft>
                <a:spcPts val="0"/>
              </a:spcAft>
              <a:buSzPts val="1523"/>
              <a:buNone/>
              <a:defRPr sz="1050"/>
            </a:lvl1pPr>
            <a:lvl2pPr indent="-228600" lvl="1" marL="914400" algn="l">
              <a:spcBef>
                <a:spcPts val="450"/>
              </a:spcBef>
              <a:spcAft>
                <a:spcPts val="0"/>
              </a:spcAft>
              <a:buSzPts val="1305"/>
              <a:buNone/>
              <a:defRPr sz="900"/>
            </a:lvl2pPr>
            <a:lvl3pPr indent="-228600" lvl="2" marL="1371600" algn="l">
              <a:spcBef>
                <a:spcPts val="450"/>
              </a:spcBef>
              <a:spcAft>
                <a:spcPts val="0"/>
              </a:spcAft>
              <a:buSzPts val="1088"/>
              <a:buNone/>
              <a:defRPr sz="750"/>
            </a:lvl3pPr>
            <a:lvl4pPr indent="-228600" lvl="3" marL="1828800" algn="l">
              <a:spcBef>
                <a:spcPts val="450"/>
              </a:spcBef>
              <a:spcAft>
                <a:spcPts val="0"/>
              </a:spcAft>
              <a:buSzPts val="979"/>
              <a:buNone/>
              <a:defRPr sz="675"/>
            </a:lvl4pPr>
            <a:lvl5pPr indent="-228600" lvl="4" marL="2286000" algn="l">
              <a:spcBef>
                <a:spcPts val="450"/>
              </a:spcBef>
              <a:spcAft>
                <a:spcPts val="0"/>
              </a:spcAft>
              <a:buSzPts val="979"/>
              <a:buNone/>
              <a:defRPr sz="675"/>
            </a:lvl5pPr>
            <a:lvl6pPr indent="-228600" lvl="5" marL="2743200" algn="l">
              <a:spcBef>
                <a:spcPts val="450"/>
              </a:spcBef>
              <a:spcAft>
                <a:spcPts val="0"/>
              </a:spcAft>
              <a:buSzPts val="979"/>
              <a:buNone/>
              <a:defRPr sz="675"/>
            </a:lvl6pPr>
            <a:lvl7pPr indent="-228600" lvl="6" marL="3200400" algn="l">
              <a:spcBef>
                <a:spcPts val="450"/>
              </a:spcBef>
              <a:spcAft>
                <a:spcPts val="0"/>
              </a:spcAft>
              <a:buSzPts val="979"/>
              <a:buNone/>
              <a:defRPr sz="675"/>
            </a:lvl7pPr>
            <a:lvl8pPr indent="-228600" lvl="7" marL="3657600" algn="l">
              <a:spcBef>
                <a:spcPts val="450"/>
              </a:spcBef>
              <a:spcAft>
                <a:spcPts val="0"/>
              </a:spcAft>
              <a:buSzPts val="979"/>
              <a:buNone/>
              <a:defRPr sz="675"/>
            </a:lvl8pPr>
            <a:lvl9pPr indent="-228600" lvl="8" marL="4114800" algn="l">
              <a:spcBef>
                <a:spcPts val="450"/>
              </a:spcBef>
              <a:spcAft>
                <a:spcPts val="450"/>
              </a:spcAft>
              <a:buSzPts val="979"/>
              <a:buNone/>
              <a:defRPr sz="675"/>
            </a:lvl9pPr>
          </a:lstStyle>
          <a:p/>
        </p:txBody>
      </p:sp>
      <p:sp>
        <p:nvSpPr>
          <p:cNvPr id="90" name="Google Shape;90;p31"/>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32"/>
          <p:cNvSpPr txBox="1"/>
          <p:nvPr>
            <p:ph type="title"/>
          </p:nvPr>
        </p:nvSpPr>
        <p:spPr>
          <a:xfrm>
            <a:off x="1113235" y="514350"/>
            <a:ext cx="7514033" cy="2286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Corbel"/>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 type="body"/>
          </p:nvPr>
        </p:nvSpPr>
        <p:spPr>
          <a:xfrm>
            <a:off x="1113234" y="3257550"/>
            <a:ext cx="7514035" cy="10858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96" name="Google Shape;96;p32"/>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33"/>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en-GB" sz="6000" u="none" cap="none" strike="noStrike">
                <a:solidFill>
                  <a:schemeClr val="dk1"/>
                </a:solidFill>
                <a:latin typeface="Corbel"/>
                <a:ea typeface="Corbel"/>
                <a:cs typeface="Corbel"/>
                <a:sym typeface="Corbel"/>
              </a:rPr>
              <a:t>“</a:t>
            </a:r>
            <a:endParaRPr/>
          </a:p>
        </p:txBody>
      </p:sp>
      <p:sp>
        <p:nvSpPr>
          <p:cNvPr id="101" name="Google Shape;101;p33"/>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en-GB" sz="6000" u="none" cap="none" strike="noStrike">
                <a:solidFill>
                  <a:schemeClr val="dk1"/>
                </a:solidFill>
                <a:latin typeface="Corbel"/>
                <a:ea typeface="Corbel"/>
                <a:cs typeface="Corbel"/>
                <a:sym typeface="Corbel"/>
              </a:rPr>
              <a:t>”</a:t>
            </a:r>
            <a:endParaRPr/>
          </a:p>
        </p:txBody>
      </p:sp>
      <p:sp>
        <p:nvSpPr>
          <p:cNvPr id="102" name="Google Shape;102;p33"/>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 type="body"/>
          </p:nvPr>
        </p:nvSpPr>
        <p:spPr>
          <a:xfrm>
            <a:off x="1827609" y="2571749"/>
            <a:ext cx="6399611" cy="285750"/>
          </a:xfrm>
          <a:prstGeom prst="rect">
            <a:avLst/>
          </a:prstGeom>
          <a:noFill/>
          <a:ln>
            <a:noFill/>
          </a:ln>
        </p:spPr>
        <p:txBody>
          <a:bodyPr anchorCtr="0" anchor="ctr" bIns="45700" lIns="91425" spcFirstLastPara="1" rIns="91425" wrap="square" tIns="45700">
            <a:normAutofit/>
          </a:bodyPr>
          <a:lstStyle>
            <a:lvl1pPr indent="-228600" lvl="0" marL="457200" algn="l">
              <a:spcBef>
                <a:spcPts val="270"/>
              </a:spcBef>
              <a:spcAft>
                <a:spcPts val="0"/>
              </a:spcAft>
              <a:buSzPts val="1958"/>
              <a:buFont typeface="Corbel"/>
              <a:buNone/>
              <a:defRPr sz="1350"/>
            </a:lvl1pPr>
            <a:lvl2pPr indent="-228600" lvl="1" marL="914400" algn="l">
              <a:spcBef>
                <a:spcPts val="450"/>
              </a:spcBef>
              <a:spcAft>
                <a:spcPts val="0"/>
              </a:spcAft>
              <a:buSzPts val="2175"/>
              <a:buFont typeface="Corbel"/>
              <a:buNone/>
              <a:defRPr/>
            </a:lvl2pPr>
            <a:lvl3pPr indent="-228600" lvl="2" marL="1371600" algn="l">
              <a:spcBef>
                <a:spcPts val="450"/>
              </a:spcBef>
              <a:spcAft>
                <a:spcPts val="0"/>
              </a:spcAft>
              <a:buSzPts val="1958"/>
              <a:buFont typeface="Corbel"/>
              <a:buNone/>
              <a:defRPr/>
            </a:lvl3pPr>
            <a:lvl4pPr indent="-228600" lvl="3" marL="1828800" algn="l">
              <a:spcBef>
                <a:spcPts val="450"/>
              </a:spcBef>
              <a:spcAft>
                <a:spcPts val="0"/>
              </a:spcAft>
              <a:buSzPts val="1740"/>
              <a:buFont typeface="Corbel"/>
              <a:buNone/>
              <a:defRPr/>
            </a:lvl4pPr>
            <a:lvl5pPr indent="-228600" lvl="4" marL="2286000" algn="l">
              <a:spcBef>
                <a:spcPts val="450"/>
              </a:spcBef>
              <a:spcAft>
                <a:spcPts val="0"/>
              </a:spcAft>
              <a:buSzPts val="1523"/>
              <a:buFont typeface="Corbel"/>
              <a:buNone/>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04" name="Google Shape;104;p33"/>
          <p:cNvSpPr txBox="1"/>
          <p:nvPr>
            <p:ph idx="2" type="body"/>
          </p:nvPr>
        </p:nvSpPr>
        <p:spPr>
          <a:xfrm>
            <a:off x="1113234" y="3257550"/>
            <a:ext cx="7514033" cy="10858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05" name="Google Shape;105;p33"/>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34"/>
          <p:cNvSpPr txBox="1"/>
          <p:nvPr>
            <p:ph type="title"/>
          </p:nvPr>
        </p:nvSpPr>
        <p:spPr>
          <a:xfrm>
            <a:off x="1113235" y="2481436"/>
            <a:ext cx="7514032" cy="11016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2400"/>
              <a:buFont typeface="Corbel"/>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 type="body"/>
          </p:nvPr>
        </p:nvSpPr>
        <p:spPr>
          <a:xfrm>
            <a:off x="1113234" y="3583036"/>
            <a:ext cx="7514033" cy="645300"/>
          </a:xfrm>
          <a:prstGeom prst="rect">
            <a:avLst/>
          </a:prstGeom>
          <a:noFill/>
          <a:ln>
            <a:noFill/>
          </a:ln>
        </p:spPr>
        <p:txBody>
          <a:bodyPr anchorCtr="0" anchor="t" bIns="45700" lIns="91425" spcFirstLastPara="1" rIns="91425" wrap="square" tIns="45700">
            <a:normAutofit/>
          </a:bodyPr>
          <a:lstStyle>
            <a:lvl1pPr indent="-228600" lvl="0" marL="457200" algn="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11" name="Google Shape;111;p34"/>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35"/>
          <p:cNvSpPr txBox="1"/>
          <p:nvPr/>
        </p:nvSpPr>
        <p:spPr>
          <a:xfrm>
            <a:off x="1198959" y="6472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orbel"/>
              <a:buNone/>
            </a:pPr>
            <a:r>
              <a:rPr b="0" i="0" lang="en-GB" sz="6000" u="none" cap="none" strike="noStrike">
                <a:solidFill>
                  <a:schemeClr val="dk1"/>
                </a:solidFill>
                <a:latin typeface="Corbel"/>
                <a:ea typeface="Corbel"/>
                <a:cs typeface="Corbel"/>
                <a:sym typeface="Corbel"/>
              </a:rPr>
              <a:t>“</a:t>
            </a:r>
            <a:endParaRPr/>
          </a:p>
        </p:txBody>
      </p:sp>
      <p:sp>
        <p:nvSpPr>
          <p:cNvPr id="116" name="Google Shape;116;p35"/>
          <p:cNvSpPr txBox="1"/>
          <p:nvPr/>
        </p:nvSpPr>
        <p:spPr>
          <a:xfrm>
            <a:off x="8170069" y="2114549"/>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orbel"/>
              <a:buNone/>
            </a:pPr>
            <a:r>
              <a:rPr b="0" i="0" lang="en-GB" sz="6000" u="none" cap="none" strike="noStrike">
                <a:solidFill>
                  <a:schemeClr val="dk1"/>
                </a:solidFill>
                <a:latin typeface="Corbel"/>
                <a:ea typeface="Corbel"/>
                <a:cs typeface="Corbel"/>
                <a:sym typeface="Corbel"/>
              </a:rPr>
              <a:t>”</a:t>
            </a:r>
            <a:endParaRPr/>
          </a:p>
        </p:txBody>
      </p:sp>
      <p:sp>
        <p:nvSpPr>
          <p:cNvPr id="117" name="Google Shape;117;p35"/>
          <p:cNvSpPr txBox="1"/>
          <p:nvPr>
            <p:ph type="title"/>
          </p:nvPr>
        </p:nvSpPr>
        <p:spPr>
          <a:xfrm>
            <a:off x="1656159" y="514351"/>
            <a:ext cx="6742509" cy="20573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Corbel"/>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p:nvPr>
            <p:ph idx="1" type="body"/>
          </p:nvPr>
        </p:nvSpPr>
        <p:spPr>
          <a:xfrm>
            <a:off x="1113235" y="2914650"/>
            <a:ext cx="7514033" cy="666750"/>
          </a:xfrm>
          <a:prstGeom prst="rect">
            <a:avLst/>
          </a:prstGeom>
          <a:noFill/>
          <a:ln>
            <a:noFill/>
          </a:ln>
        </p:spPr>
        <p:txBody>
          <a:bodyPr anchorCtr="0" anchor="b" bIns="45700" lIns="91425" spcFirstLastPara="1" rIns="91425" wrap="square" tIns="45700">
            <a:normAutofit/>
          </a:bodyPr>
          <a:lstStyle>
            <a:lvl1pPr indent="-228600" lvl="0" marL="457200" algn="r">
              <a:spcBef>
                <a:spcPts val="360"/>
              </a:spcBef>
              <a:spcAft>
                <a:spcPts val="0"/>
              </a:spcAft>
              <a:buSzPts val="2610"/>
              <a:buNone/>
              <a:defRPr b="0" sz="1800" cap="none">
                <a:solidFill>
                  <a:schemeClr val="dk1"/>
                </a:solidFill>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19" name="Google Shape;119;p35"/>
          <p:cNvSpPr txBox="1"/>
          <p:nvPr>
            <p:ph idx="2" type="body"/>
          </p:nvPr>
        </p:nvSpPr>
        <p:spPr>
          <a:xfrm>
            <a:off x="1113234" y="3581400"/>
            <a:ext cx="7514033" cy="762000"/>
          </a:xfrm>
          <a:prstGeom prst="rect">
            <a:avLst/>
          </a:prstGeom>
          <a:noFill/>
          <a:ln>
            <a:noFill/>
          </a:ln>
        </p:spPr>
        <p:txBody>
          <a:bodyPr anchorCtr="0" anchor="t" bIns="45700" lIns="91425" spcFirstLastPara="1" rIns="91425" wrap="square" tIns="45700">
            <a:normAutofit/>
          </a:bodyPr>
          <a:lstStyle>
            <a:lvl1pPr indent="-228600" lvl="0" marL="457200" algn="r">
              <a:spcBef>
                <a:spcPts val="270"/>
              </a:spcBef>
              <a:spcAft>
                <a:spcPts val="0"/>
              </a:spcAft>
              <a:buSzPts val="1958"/>
              <a:buNone/>
              <a:defRPr sz="135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20" name="Google Shape;120;p35"/>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5"/>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36"/>
          <p:cNvSpPr txBox="1"/>
          <p:nvPr>
            <p:ph type="title"/>
          </p:nvPr>
        </p:nvSpPr>
        <p:spPr>
          <a:xfrm>
            <a:off x="1113235" y="514350"/>
            <a:ext cx="7514034" cy="204549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 type="body"/>
          </p:nvPr>
        </p:nvSpPr>
        <p:spPr>
          <a:xfrm>
            <a:off x="1113234" y="2628900"/>
            <a:ext cx="7514035" cy="628650"/>
          </a:xfrm>
          <a:prstGeom prst="rect">
            <a:avLst/>
          </a:prstGeom>
          <a:noFill/>
          <a:ln>
            <a:noFill/>
          </a:ln>
        </p:spPr>
        <p:txBody>
          <a:bodyPr anchorCtr="0" anchor="b" bIns="45700" lIns="91425" spcFirstLastPara="1" rIns="91425" wrap="square" tIns="45700">
            <a:normAutofit/>
          </a:bodyPr>
          <a:lstStyle>
            <a:lvl1pPr indent="-228600" lvl="0" marL="457200" algn="l">
              <a:spcBef>
                <a:spcPts val="420"/>
              </a:spcBef>
              <a:spcAft>
                <a:spcPts val="0"/>
              </a:spcAft>
              <a:buSzPts val="3045"/>
              <a:buNone/>
              <a:defRPr b="0" sz="2100" cap="none">
                <a:solidFill>
                  <a:schemeClr val="dk1"/>
                </a:solidFill>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26" name="Google Shape;126;p36"/>
          <p:cNvSpPr txBox="1"/>
          <p:nvPr>
            <p:ph idx="2" type="body"/>
          </p:nvPr>
        </p:nvSpPr>
        <p:spPr>
          <a:xfrm>
            <a:off x="1113234" y="3257550"/>
            <a:ext cx="7514035" cy="10858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958"/>
              <a:buNone/>
              <a:defRPr sz="135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127" name="Google Shape;127;p3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7"/>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 type="body"/>
          </p:nvPr>
        </p:nvSpPr>
        <p:spPr>
          <a:xfrm rot="5400000">
            <a:off x="3698675" y="-585192"/>
            <a:ext cx="2343151" cy="7514035"/>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33" name="Google Shape;133;p3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8"/>
          <p:cNvSpPr txBox="1"/>
          <p:nvPr>
            <p:ph type="title"/>
          </p:nvPr>
        </p:nvSpPr>
        <p:spPr>
          <a:xfrm rot="5400000">
            <a:off x="6048855" y="1764987"/>
            <a:ext cx="3829050" cy="132777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8"/>
          <p:cNvSpPr txBox="1"/>
          <p:nvPr>
            <p:ph idx="1" type="body"/>
          </p:nvPr>
        </p:nvSpPr>
        <p:spPr>
          <a:xfrm rot="5400000">
            <a:off x="2206112" y="-578529"/>
            <a:ext cx="3829050" cy="6014807"/>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139" name="Google Shape;139;p3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2800"/>
              <a:buFont typeface="Corbel"/>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33" name="Google Shape;33;p2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spcBef>
                <a:spcPts val="0"/>
              </a:spcBef>
              <a:spcAft>
                <a:spcPts val="0"/>
              </a:spcAft>
              <a:buSzPts val="1300"/>
              <a:buChar char="●"/>
              <a:defRPr/>
            </a:lvl1pPr>
            <a:lvl2pPr indent="-298450" lvl="1" marL="914400" algn="l">
              <a:spcBef>
                <a:spcPts val="0"/>
              </a:spcBef>
              <a:spcAft>
                <a:spcPts val="0"/>
              </a:spcAft>
              <a:buSzPts val="1100"/>
              <a:buChar char="○"/>
              <a:defRPr/>
            </a:lvl2pPr>
            <a:lvl3pPr indent="-298450" lvl="2" marL="1371600" algn="l">
              <a:spcBef>
                <a:spcPts val="0"/>
              </a:spcBef>
              <a:spcAft>
                <a:spcPts val="0"/>
              </a:spcAft>
              <a:buSzPts val="1100"/>
              <a:buChar char="■"/>
              <a:defRPr/>
            </a:lvl3pPr>
            <a:lvl4pPr indent="-298450" lvl="3" marL="1828800" algn="l">
              <a:spcBef>
                <a:spcPts val="0"/>
              </a:spcBef>
              <a:spcAft>
                <a:spcPts val="0"/>
              </a:spcAft>
              <a:buSzPts val="1100"/>
              <a:buChar char="●"/>
              <a:defRPr/>
            </a:lvl4pPr>
            <a:lvl5pPr indent="-298450" lvl="4" marL="2286000" algn="l">
              <a:spcBef>
                <a:spcPts val="0"/>
              </a:spcBef>
              <a:spcAft>
                <a:spcPts val="0"/>
              </a:spcAft>
              <a:buSzPts val="1100"/>
              <a:buChar char="○"/>
              <a:defRPr/>
            </a:lvl5pPr>
            <a:lvl6pPr indent="-298450" lvl="5" marL="2743200" algn="l">
              <a:spcBef>
                <a:spcPts val="0"/>
              </a:spcBef>
              <a:spcAft>
                <a:spcPts val="0"/>
              </a:spcAft>
              <a:buSzPts val="1100"/>
              <a:buChar char="■"/>
              <a:defRPr/>
            </a:lvl6pPr>
            <a:lvl7pPr indent="-298450" lvl="6" marL="3200400" algn="l">
              <a:spcBef>
                <a:spcPts val="0"/>
              </a:spcBef>
              <a:spcAft>
                <a:spcPts val="0"/>
              </a:spcAft>
              <a:buSzPts val="1100"/>
              <a:buChar char="●"/>
              <a:defRPr/>
            </a:lvl7pPr>
            <a:lvl8pPr indent="-298450" lvl="7" marL="3657600" algn="l">
              <a:spcBef>
                <a:spcPts val="0"/>
              </a:spcBef>
              <a:spcAft>
                <a:spcPts val="0"/>
              </a:spcAft>
              <a:buSzPts val="1100"/>
              <a:buChar char="○"/>
              <a:defRPr/>
            </a:lvl8pPr>
            <a:lvl9pPr indent="-298450" lvl="8" marL="4114800" algn="l">
              <a:spcBef>
                <a:spcPts val="0"/>
              </a:spcBef>
              <a:spcAft>
                <a:spcPts val="0"/>
              </a:spcAft>
              <a:buSzPts val="1100"/>
              <a:buChar char="■"/>
              <a:defRPr/>
            </a:lvl9pPr>
          </a:lstStyle>
          <a:p/>
        </p:txBody>
      </p:sp>
      <p:sp>
        <p:nvSpPr>
          <p:cNvPr id="34" name="Google Shape;34;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1pPr>
            <a:lvl2pPr indent="0" lvl="1"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2pPr>
            <a:lvl3pPr indent="0" lvl="2"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3pPr>
            <a:lvl4pPr indent="0" lvl="3"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4pPr>
            <a:lvl5pPr indent="0" lvl="4"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5pPr>
            <a:lvl6pPr indent="0" lvl="5"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6pPr>
            <a:lvl7pPr indent="0" lvl="6"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7pPr>
            <a:lvl8pPr indent="0" lvl="7"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8pPr>
            <a:lvl9pPr indent="0" lvl="8" marL="0" marR="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450"/>
              </a:spcBef>
              <a:spcAft>
                <a:spcPts val="0"/>
              </a:spcAft>
              <a:buSzPts val="2610"/>
              <a:buChar char="•"/>
              <a:defRPr/>
            </a:lvl2pPr>
            <a:lvl3pPr indent="-394335" lvl="2" marL="1371600" algn="l">
              <a:spcBef>
                <a:spcPts val="450"/>
              </a:spcBef>
              <a:spcAft>
                <a:spcPts val="0"/>
              </a:spcAft>
              <a:buSzPts val="2610"/>
              <a:buChar char="•"/>
              <a:defRPr/>
            </a:lvl3pPr>
            <a:lvl4pPr indent="-394335" lvl="3" marL="1828800" algn="l">
              <a:spcBef>
                <a:spcPts val="450"/>
              </a:spcBef>
              <a:spcAft>
                <a:spcPts val="0"/>
              </a:spcAft>
              <a:buSzPts val="2610"/>
              <a:buChar char="•"/>
              <a:defRPr/>
            </a:lvl4pPr>
            <a:lvl5pPr indent="-394335" lvl="4" marL="2286000" algn="l">
              <a:spcBef>
                <a:spcPts val="450"/>
              </a:spcBef>
              <a:spcAft>
                <a:spcPts val="0"/>
              </a:spcAft>
              <a:buSzPts val="2610"/>
              <a:buChar char="•"/>
              <a:defRPr/>
            </a:lvl5pPr>
            <a:lvl6pPr indent="-394335" lvl="5" marL="2743200" algn="l">
              <a:spcBef>
                <a:spcPts val="450"/>
              </a:spcBef>
              <a:spcAft>
                <a:spcPts val="0"/>
              </a:spcAft>
              <a:buSzPts val="2610"/>
              <a:buChar char="•"/>
              <a:defRPr/>
            </a:lvl6pPr>
            <a:lvl7pPr indent="-394335" lvl="6" marL="3200400" algn="l">
              <a:spcBef>
                <a:spcPts val="450"/>
              </a:spcBef>
              <a:spcAft>
                <a:spcPts val="0"/>
              </a:spcAft>
              <a:buSzPts val="2610"/>
              <a:buChar char="•"/>
              <a:defRPr/>
            </a:lvl7pPr>
            <a:lvl8pPr indent="-394334" lvl="7" marL="3657600" algn="l">
              <a:spcBef>
                <a:spcPts val="450"/>
              </a:spcBef>
              <a:spcAft>
                <a:spcPts val="0"/>
              </a:spcAft>
              <a:buSzPts val="2610"/>
              <a:buChar char="•"/>
              <a:defRPr/>
            </a:lvl8pPr>
            <a:lvl9pPr indent="-394334" lvl="8" marL="4114800" algn="l">
              <a:spcBef>
                <a:spcPts val="450"/>
              </a:spcBef>
              <a:spcAft>
                <a:spcPts val="450"/>
              </a:spcAft>
              <a:buSzPts val="2610"/>
              <a:buChar char="•"/>
              <a:defRPr/>
            </a:lvl9pPr>
          </a:lstStyle>
          <a:p/>
        </p:txBody>
      </p:sp>
      <p:sp>
        <p:nvSpPr>
          <p:cNvPr id="38" name="Google Shape;38;p23"/>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8213893" y="4400349"/>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4"/>
          <p:cNvSpPr txBox="1"/>
          <p:nvPr>
            <p:ph type="title"/>
          </p:nvPr>
        </p:nvSpPr>
        <p:spPr>
          <a:xfrm>
            <a:off x="1929210" y="2000249"/>
            <a:ext cx="6698060" cy="1582787"/>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000"/>
              <a:buFont typeface="Corbel"/>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1929209" y="3583036"/>
            <a:ext cx="6698061" cy="645300"/>
          </a:xfrm>
          <a:prstGeom prst="rect">
            <a:avLst/>
          </a:prstGeom>
          <a:noFill/>
          <a:ln>
            <a:noFill/>
          </a:ln>
        </p:spPr>
        <p:txBody>
          <a:bodyPr anchorCtr="0" anchor="t" bIns="45700" lIns="91425" spcFirstLastPara="1" rIns="91425" wrap="square" tIns="45700">
            <a:normAutofit/>
          </a:bodyPr>
          <a:lstStyle>
            <a:lvl1pPr indent="-228600" lvl="0" marL="457200" algn="r">
              <a:spcBef>
                <a:spcPts val="300"/>
              </a:spcBef>
              <a:spcAft>
                <a:spcPts val="0"/>
              </a:spcAft>
              <a:buSzPts val="2175"/>
              <a:buNone/>
              <a:defRPr sz="1500">
                <a:solidFill>
                  <a:schemeClr val="dk1"/>
                </a:solidFill>
              </a:defRPr>
            </a:lvl1pPr>
            <a:lvl2pPr indent="-228600" lvl="1" marL="914400" algn="l">
              <a:spcBef>
                <a:spcPts val="450"/>
              </a:spcBef>
              <a:spcAft>
                <a:spcPts val="0"/>
              </a:spcAft>
              <a:buSzPts val="1958"/>
              <a:buNone/>
              <a:defRPr sz="1350">
                <a:solidFill>
                  <a:srgbClr val="888888"/>
                </a:solidFill>
              </a:defRPr>
            </a:lvl2pPr>
            <a:lvl3pPr indent="-228600" lvl="2" marL="1371600" algn="l">
              <a:spcBef>
                <a:spcPts val="450"/>
              </a:spcBef>
              <a:spcAft>
                <a:spcPts val="0"/>
              </a:spcAft>
              <a:buSzPts val="1740"/>
              <a:buNone/>
              <a:defRPr sz="1200">
                <a:solidFill>
                  <a:srgbClr val="888888"/>
                </a:solidFill>
              </a:defRPr>
            </a:lvl3pPr>
            <a:lvl4pPr indent="-228600" lvl="3" marL="1828800" algn="l">
              <a:spcBef>
                <a:spcPts val="450"/>
              </a:spcBef>
              <a:spcAft>
                <a:spcPts val="0"/>
              </a:spcAft>
              <a:buSzPts val="1523"/>
              <a:buNone/>
              <a:defRPr sz="1050">
                <a:solidFill>
                  <a:srgbClr val="888888"/>
                </a:solidFill>
              </a:defRPr>
            </a:lvl4pPr>
            <a:lvl5pPr indent="-228600" lvl="4" marL="2286000" algn="l">
              <a:spcBef>
                <a:spcPts val="450"/>
              </a:spcBef>
              <a:spcAft>
                <a:spcPts val="0"/>
              </a:spcAft>
              <a:buSzPts val="1523"/>
              <a:buNone/>
              <a:defRPr sz="1050">
                <a:solidFill>
                  <a:srgbClr val="888888"/>
                </a:solidFill>
              </a:defRPr>
            </a:lvl5pPr>
            <a:lvl6pPr indent="-228600" lvl="5" marL="2743200" algn="l">
              <a:spcBef>
                <a:spcPts val="450"/>
              </a:spcBef>
              <a:spcAft>
                <a:spcPts val="0"/>
              </a:spcAft>
              <a:buSzPts val="1523"/>
              <a:buNone/>
              <a:defRPr sz="1050">
                <a:solidFill>
                  <a:srgbClr val="888888"/>
                </a:solidFill>
              </a:defRPr>
            </a:lvl6pPr>
            <a:lvl7pPr indent="-228600" lvl="6" marL="3200400" algn="l">
              <a:spcBef>
                <a:spcPts val="450"/>
              </a:spcBef>
              <a:spcAft>
                <a:spcPts val="0"/>
              </a:spcAft>
              <a:buSzPts val="1523"/>
              <a:buNone/>
              <a:defRPr sz="1050">
                <a:solidFill>
                  <a:srgbClr val="888888"/>
                </a:solidFill>
              </a:defRPr>
            </a:lvl7pPr>
            <a:lvl8pPr indent="-228600" lvl="7" marL="3657600" algn="l">
              <a:spcBef>
                <a:spcPts val="450"/>
              </a:spcBef>
              <a:spcAft>
                <a:spcPts val="0"/>
              </a:spcAft>
              <a:buSzPts val="1523"/>
              <a:buNone/>
              <a:defRPr sz="1050">
                <a:solidFill>
                  <a:srgbClr val="888888"/>
                </a:solidFill>
              </a:defRPr>
            </a:lvl8pPr>
            <a:lvl9pPr indent="-228600" lvl="8" marL="4114800" algn="l">
              <a:spcBef>
                <a:spcPts val="450"/>
              </a:spcBef>
              <a:spcAft>
                <a:spcPts val="450"/>
              </a:spcAft>
              <a:buSzPts val="1523"/>
              <a:buNone/>
              <a:defRPr sz="1050">
                <a:solidFill>
                  <a:srgbClr val="888888"/>
                </a:solidFill>
              </a:defRPr>
            </a:lvl9pPr>
          </a:lstStyle>
          <a:p/>
        </p:txBody>
      </p:sp>
      <p:sp>
        <p:nvSpPr>
          <p:cNvPr id="44" name="Google Shape;44;p24"/>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5"/>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 type="body"/>
          </p:nvPr>
        </p:nvSpPr>
        <p:spPr>
          <a:xfrm>
            <a:off x="1113235" y="2000250"/>
            <a:ext cx="3671291" cy="2343151"/>
          </a:xfrm>
          <a:prstGeom prst="rect">
            <a:avLst/>
          </a:prstGeom>
          <a:noFill/>
          <a:ln>
            <a:noFill/>
          </a:ln>
        </p:spPr>
        <p:txBody>
          <a:bodyPr anchorCtr="0" anchor="ctr"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50" name="Google Shape;50;p25"/>
          <p:cNvSpPr txBox="1"/>
          <p:nvPr>
            <p:ph idx="2" type="body"/>
          </p:nvPr>
        </p:nvSpPr>
        <p:spPr>
          <a:xfrm>
            <a:off x="4955975" y="2000250"/>
            <a:ext cx="3671292" cy="2343150"/>
          </a:xfrm>
          <a:prstGeom prst="rect">
            <a:avLst/>
          </a:prstGeom>
          <a:noFill/>
          <a:ln>
            <a:noFill/>
          </a:ln>
        </p:spPr>
        <p:txBody>
          <a:bodyPr anchorCtr="0" anchor="ctr"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51" name="Google Shape;51;p25"/>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6"/>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 type="body"/>
          </p:nvPr>
        </p:nvSpPr>
        <p:spPr>
          <a:xfrm>
            <a:off x="1329134" y="1993900"/>
            <a:ext cx="3455391"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3045"/>
              <a:buNone/>
              <a:defRPr b="0" sz="2100">
                <a:solidFill>
                  <a:srgbClr val="1186C3"/>
                </a:solidFill>
              </a:defRPr>
            </a:lvl1pPr>
            <a:lvl2pPr indent="-228600" lvl="1" marL="914400" algn="l">
              <a:spcBef>
                <a:spcPts val="450"/>
              </a:spcBef>
              <a:spcAft>
                <a:spcPts val="0"/>
              </a:spcAft>
              <a:buSzPts val="2175"/>
              <a:buNone/>
              <a:defRPr b="1" sz="1500"/>
            </a:lvl2pPr>
            <a:lvl3pPr indent="-228600" lvl="2" marL="1371600" algn="l">
              <a:spcBef>
                <a:spcPts val="450"/>
              </a:spcBef>
              <a:spcAft>
                <a:spcPts val="0"/>
              </a:spcAft>
              <a:buSzPts val="1958"/>
              <a:buNone/>
              <a:defRPr b="1" sz="1350"/>
            </a:lvl3pPr>
            <a:lvl4pPr indent="-228600" lvl="3" marL="1828800" algn="l">
              <a:spcBef>
                <a:spcPts val="450"/>
              </a:spcBef>
              <a:spcAft>
                <a:spcPts val="0"/>
              </a:spcAft>
              <a:buSzPts val="1740"/>
              <a:buNone/>
              <a:defRPr b="1" sz="1200"/>
            </a:lvl4pPr>
            <a:lvl5pPr indent="-228600" lvl="4" marL="2286000" algn="l">
              <a:spcBef>
                <a:spcPts val="450"/>
              </a:spcBef>
              <a:spcAft>
                <a:spcPts val="0"/>
              </a:spcAft>
              <a:buSzPts val="1740"/>
              <a:buNone/>
              <a:defRPr b="1" sz="1200"/>
            </a:lvl5pPr>
            <a:lvl6pPr indent="-228600" lvl="5" marL="2743200" algn="l">
              <a:spcBef>
                <a:spcPts val="450"/>
              </a:spcBef>
              <a:spcAft>
                <a:spcPts val="0"/>
              </a:spcAft>
              <a:buSzPts val="1740"/>
              <a:buNone/>
              <a:defRPr b="1" sz="1200"/>
            </a:lvl6pPr>
            <a:lvl7pPr indent="-228600" lvl="6" marL="3200400" algn="l">
              <a:spcBef>
                <a:spcPts val="450"/>
              </a:spcBef>
              <a:spcAft>
                <a:spcPts val="0"/>
              </a:spcAft>
              <a:buSzPts val="1740"/>
              <a:buNone/>
              <a:defRPr b="1" sz="1200"/>
            </a:lvl7pPr>
            <a:lvl8pPr indent="-228600" lvl="7" marL="3657600" algn="l">
              <a:spcBef>
                <a:spcPts val="450"/>
              </a:spcBef>
              <a:spcAft>
                <a:spcPts val="0"/>
              </a:spcAft>
              <a:buSzPts val="1740"/>
              <a:buNone/>
              <a:defRPr b="1" sz="1200"/>
            </a:lvl8pPr>
            <a:lvl9pPr indent="-228600" lvl="8" marL="4114800" algn="l">
              <a:spcBef>
                <a:spcPts val="450"/>
              </a:spcBef>
              <a:spcAft>
                <a:spcPts val="450"/>
              </a:spcAft>
              <a:buSzPts val="1740"/>
              <a:buNone/>
              <a:defRPr b="1" sz="1200"/>
            </a:lvl9pPr>
          </a:lstStyle>
          <a:p/>
        </p:txBody>
      </p:sp>
      <p:sp>
        <p:nvSpPr>
          <p:cNvPr id="57" name="Google Shape;57;p26"/>
          <p:cNvSpPr txBox="1"/>
          <p:nvPr>
            <p:ph idx="2" type="body"/>
          </p:nvPr>
        </p:nvSpPr>
        <p:spPr>
          <a:xfrm>
            <a:off x="1113233" y="2501503"/>
            <a:ext cx="3671292" cy="1841897"/>
          </a:xfrm>
          <a:prstGeom prst="rect">
            <a:avLst/>
          </a:prstGeom>
          <a:noFill/>
          <a:ln>
            <a:noFill/>
          </a:ln>
        </p:spPr>
        <p:txBody>
          <a:bodyPr anchorCtr="0" anchor="t"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58" name="Google Shape;58;p26"/>
          <p:cNvSpPr txBox="1"/>
          <p:nvPr>
            <p:ph idx="3" type="body"/>
          </p:nvPr>
        </p:nvSpPr>
        <p:spPr>
          <a:xfrm>
            <a:off x="5160366" y="2000250"/>
            <a:ext cx="3466903"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3045"/>
              <a:buNone/>
              <a:defRPr b="0" sz="2100">
                <a:solidFill>
                  <a:srgbClr val="1186C3"/>
                </a:solidFill>
              </a:defRPr>
            </a:lvl1pPr>
            <a:lvl2pPr indent="-228600" lvl="1" marL="914400" algn="l">
              <a:spcBef>
                <a:spcPts val="450"/>
              </a:spcBef>
              <a:spcAft>
                <a:spcPts val="0"/>
              </a:spcAft>
              <a:buSzPts val="2175"/>
              <a:buNone/>
              <a:defRPr b="1" sz="1500"/>
            </a:lvl2pPr>
            <a:lvl3pPr indent="-228600" lvl="2" marL="1371600" algn="l">
              <a:spcBef>
                <a:spcPts val="450"/>
              </a:spcBef>
              <a:spcAft>
                <a:spcPts val="0"/>
              </a:spcAft>
              <a:buSzPts val="1958"/>
              <a:buNone/>
              <a:defRPr b="1" sz="1350"/>
            </a:lvl3pPr>
            <a:lvl4pPr indent="-228600" lvl="3" marL="1828800" algn="l">
              <a:spcBef>
                <a:spcPts val="450"/>
              </a:spcBef>
              <a:spcAft>
                <a:spcPts val="0"/>
              </a:spcAft>
              <a:buSzPts val="1740"/>
              <a:buNone/>
              <a:defRPr b="1" sz="1200"/>
            </a:lvl4pPr>
            <a:lvl5pPr indent="-228600" lvl="4" marL="2286000" algn="l">
              <a:spcBef>
                <a:spcPts val="450"/>
              </a:spcBef>
              <a:spcAft>
                <a:spcPts val="0"/>
              </a:spcAft>
              <a:buSzPts val="1740"/>
              <a:buNone/>
              <a:defRPr b="1" sz="1200"/>
            </a:lvl5pPr>
            <a:lvl6pPr indent="-228600" lvl="5" marL="2743200" algn="l">
              <a:spcBef>
                <a:spcPts val="450"/>
              </a:spcBef>
              <a:spcAft>
                <a:spcPts val="0"/>
              </a:spcAft>
              <a:buSzPts val="1740"/>
              <a:buNone/>
              <a:defRPr b="1" sz="1200"/>
            </a:lvl6pPr>
            <a:lvl7pPr indent="-228600" lvl="6" marL="3200400" algn="l">
              <a:spcBef>
                <a:spcPts val="450"/>
              </a:spcBef>
              <a:spcAft>
                <a:spcPts val="0"/>
              </a:spcAft>
              <a:buSzPts val="1740"/>
              <a:buNone/>
              <a:defRPr b="1" sz="1200"/>
            </a:lvl7pPr>
            <a:lvl8pPr indent="-228600" lvl="7" marL="3657600" algn="l">
              <a:spcBef>
                <a:spcPts val="450"/>
              </a:spcBef>
              <a:spcAft>
                <a:spcPts val="0"/>
              </a:spcAft>
              <a:buSzPts val="1740"/>
              <a:buNone/>
              <a:defRPr b="1" sz="1200"/>
            </a:lvl8pPr>
            <a:lvl9pPr indent="-228600" lvl="8" marL="4114800" algn="l">
              <a:spcBef>
                <a:spcPts val="450"/>
              </a:spcBef>
              <a:spcAft>
                <a:spcPts val="450"/>
              </a:spcAft>
              <a:buSzPts val="1740"/>
              <a:buNone/>
              <a:defRPr b="1" sz="1200"/>
            </a:lvl9pPr>
          </a:lstStyle>
          <a:p/>
        </p:txBody>
      </p:sp>
      <p:sp>
        <p:nvSpPr>
          <p:cNvPr id="59" name="Google Shape;59;p26"/>
          <p:cNvSpPr txBox="1"/>
          <p:nvPr>
            <p:ph idx="4" type="body"/>
          </p:nvPr>
        </p:nvSpPr>
        <p:spPr>
          <a:xfrm>
            <a:off x="4955975" y="2501503"/>
            <a:ext cx="3671292" cy="1841897"/>
          </a:xfrm>
          <a:prstGeom prst="rect">
            <a:avLst/>
          </a:prstGeom>
          <a:noFill/>
          <a:ln>
            <a:noFill/>
          </a:ln>
        </p:spPr>
        <p:txBody>
          <a:bodyPr anchorCtr="0" anchor="t" bIns="45700" lIns="91425" spcFirstLastPara="1" rIns="91425" wrap="square" tIns="45700">
            <a:normAutofit/>
          </a:bodyPr>
          <a:lstStyle>
            <a:lvl1pPr indent="-352901" lvl="0" marL="457200" algn="l">
              <a:spcBef>
                <a:spcPts val="270"/>
              </a:spcBef>
              <a:spcAft>
                <a:spcPts val="0"/>
              </a:spcAft>
              <a:buSzPts val="1958"/>
              <a:buChar char="•"/>
              <a:defRPr sz="1350"/>
            </a:lvl1pPr>
            <a:lvl2pPr indent="-339090" lvl="1" marL="914400" algn="l">
              <a:spcBef>
                <a:spcPts val="450"/>
              </a:spcBef>
              <a:spcAft>
                <a:spcPts val="0"/>
              </a:spcAft>
              <a:buSzPts val="1740"/>
              <a:buChar char="•"/>
              <a:defRPr sz="1200"/>
            </a:lvl2pPr>
            <a:lvl3pPr indent="-325278" lvl="2" marL="1371600" algn="l">
              <a:spcBef>
                <a:spcPts val="450"/>
              </a:spcBef>
              <a:spcAft>
                <a:spcPts val="0"/>
              </a:spcAft>
              <a:buSzPts val="1523"/>
              <a:buChar char="•"/>
              <a:defRPr sz="1050"/>
            </a:lvl3pPr>
            <a:lvl4pPr indent="-311467" lvl="3" marL="1828800" algn="l">
              <a:spcBef>
                <a:spcPts val="450"/>
              </a:spcBef>
              <a:spcAft>
                <a:spcPts val="0"/>
              </a:spcAft>
              <a:buSzPts val="1305"/>
              <a:buChar char="•"/>
              <a:defRPr sz="900"/>
            </a:lvl4pPr>
            <a:lvl5pPr indent="-311467" lvl="4" marL="2286000" algn="l">
              <a:spcBef>
                <a:spcPts val="450"/>
              </a:spcBef>
              <a:spcAft>
                <a:spcPts val="0"/>
              </a:spcAft>
              <a:buSzPts val="1305"/>
              <a:buChar char="•"/>
              <a:defRPr sz="900"/>
            </a:lvl5pPr>
            <a:lvl6pPr indent="-311467" lvl="5" marL="2743200" algn="l">
              <a:spcBef>
                <a:spcPts val="450"/>
              </a:spcBef>
              <a:spcAft>
                <a:spcPts val="0"/>
              </a:spcAft>
              <a:buSzPts val="1305"/>
              <a:buChar char="•"/>
              <a:defRPr sz="900"/>
            </a:lvl6pPr>
            <a:lvl7pPr indent="-311467" lvl="6" marL="3200400" algn="l">
              <a:spcBef>
                <a:spcPts val="450"/>
              </a:spcBef>
              <a:spcAft>
                <a:spcPts val="0"/>
              </a:spcAft>
              <a:buSzPts val="1305"/>
              <a:buChar char="•"/>
              <a:defRPr sz="900"/>
            </a:lvl7pPr>
            <a:lvl8pPr indent="-311467" lvl="7" marL="3657600" algn="l">
              <a:spcBef>
                <a:spcPts val="450"/>
              </a:spcBef>
              <a:spcAft>
                <a:spcPts val="0"/>
              </a:spcAft>
              <a:buSzPts val="1305"/>
              <a:buChar char="•"/>
              <a:defRPr sz="900"/>
            </a:lvl8pPr>
            <a:lvl9pPr indent="-311467" lvl="8" marL="4114800" algn="l">
              <a:spcBef>
                <a:spcPts val="450"/>
              </a:spcBef>
              <a:spcAft>
                <a:spcPts val="450"/>
              </a:spcAft>
              <a:buSzPts val="1305"/>
              <a:buChar char="•"/>
              <a:defRPr sz="900"/>
            </a:lvl9pPr>
          </a:lstStyle>
          <a:p/>
        </p:txBody>
      </p:sp>
      <p:sp>
        <p:nvSpPr>
          <p:cNvPr id="60" name="Google Shape;60;p26"/>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7"/>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8"/>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9"/>
          <p:cNvSpPr txBox="1"/>
          <p:nvPr>
            <p:ph type="title"/>
          </p:nvPr>
        </p:nvSpPr>
        <p:spPr>
          <a:xfrm>
            <a:off x="1113234" y="1200150"/>
            <a:ext cx="2661841"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1800"/>
              <a:buFont typeface="Corbel"/>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 type="body"/>
          </p:nvPr>
        </p:nvSpPr>
        <p:spPr>
          <a:xfrm>
            <a:off x="3946525" y="514350"/>
            <a:ext cx="4680743" cy="3829051"/>
          </a:xfrm>
          <a:prstGeom prst="rect">
            <a:avLst/>
          </a:prstGeom>
          <a:noFill/>
          <a:ln>
            <a:noFill/>
          </a:ln>
        </p:spPr>
        <p:txBody>
          <a:bodyPr anchorCtr="0" anchor="ctr" bIns="45700" lIns="91425" spcFirstLastPara="1" rIns="91425" wrap="square" tIns="45700">
            <a:normAutofit/>
          </a:bodyPr>
          <a:lstStyle>
            <a:lvl1pPr indent="-366712" lvl="0" marL="457200" algn="l">
              <a:spcBef>
                <a:spcPts val="300"/>
              </a:spcBef>
              <a:spcAft>
                <a:spcPts val="0"/>
              </a:spcAft>
              <a:buSzPts val="2175"/>
              <a:buChar char="•"/>
              <a:defRPr sz="1500"/>
            </a:lvl1pPr>
            <a:lvl2pPr indent="-352901" lvl="1" marL="914400" algn="l">
              <a:spcBef>
                <a:spcPts val="450"/>
              </a:spcBef>
              <a:spcAft>
                <a:spcPts val="0"/>
              </a:spcAft>
              <a:buSzPts val="1958"/>
              <a:buChar char="•"/>
              <a:defRPr sz="1350"/>
            </a:lvl2pPr>
            <a:lvl3pPr indent="-339089" lvl="2" marL="1371600" algn="l">
              <a:spcBef>
                <a:spcPts val="450"/>
              </a:spcBef>
              <a:spcAft>
                <a:spcPts val="0"/>
              </a:spcAft>
              <a:buSzPts val="1740"/>
              <a:buChar char="•"/>
              <a:defRPr sz="1200"/>
            </a:lvl3pPr>
            <a:lvl4pPr indent="-325278" lvl="3" marL="1828800" algn="l">
              <a:spcBef>
                <a:spcPts val="450"/>
              </a:spcBef>
              <a:spcAft>
                <a:spcPts val="0"/>
              </a:spcAft>
              <a:buSzPts val="1523"/>
              <a:buChar char="•"/>
              <a:defRPr sz="1050"/>
            </a:lvl4pPr>
            <a:lvl5pPr indent="-325278" lvl="4" marL="2286000" algn="l">
              <a:spcBef>
                <a:spcPts val="450"/>
              </a:spcBef>
              <a:spcAft>
                <a:spcPts val="0"/>
              </a:spcAft>
              <a:buSzPts val="1523"/>
              <a:buChar char="•"/>
              <a:defRPr sz="1050"/>
            </a:lvl5pPr>
            <a:lvl6pPr indent="-325278" lvl="5" marL="2743200" algn="l">
              <a:spcBef>
                <a:spcPts val="450"/>
              </a:spcBef>
              <a:spcAft>
                <a:spcPts val="0"/>
              </a:spcAft>
              <a:buSzPts val="1523"/>
              <a:buChar char="•"/>
              <a:defRPr sz="1050"/>
            </a:lvl6pPr>
            <a:lvl7pPr indent="-325278" lvl="6" marL="3200400" algn="l">
              <a:spcBef>
                <a:spcPts val="450"/>
              </a:spcBef>
              <a:spcAft>
                <a:spcPts val="0"/>
              </a:spcAft>
              <a:buSzPts val="1523"/>
              <a:buChar char="•"/>
              <a:defRPr sz="1050"/>
            </a:lvl7pPr>
            <a:lvl8pPr indent="-325278" lvl="7" marL="3657600" algn="l">
              <a:spcBef>
                <a:spcPts val="450"/>
              </a:spcBef>
              <a:spcAft>
                <a:spcPts val="0"/>
              </a:spcAft>
              <a:buSzPts val="1523"/>
              <a:buChar char="•"/>
              <a:defRPr sz="1050"/>
            </a:lvl8pPr>
            <a:lvl9pPr indent="-325278" lvl="8" marL="4114800" algn="l">
              <a:spcBef>
                <a:spcPts val="450"/>
              </a:spcBef>
              <a:spcAft>
                <a:spcPts val="450"/>
              </a:spcAft>
              <a:buSzPts val="1523"/>
              <a:buChar char="•"/>
              <a:defRPr sz="1050"/>
            </a:lvl9pPr>
          </a:lstStyle>
          <a:p/>
        </p:txBody>
      </p:sp>
      <p:sp>
        <p:nvSpPr>
          <p:cNvPr id="75" name="Google Shape;75;p29"/>
          <p:cNvSpPr txBox="1"/>
          <p:nvPr>
            <p:ph idx="2" type="body"/>
          </p:nvPr>
        </p:nvSpPr>
        <p:spPr>
          <a:xfrm>
            <a:off x="1113234" y="2228850"/>
            <a:ext cx="2661841" cy="1371600"/>
          </a:xfrm>
          <a:prstGeom prst="rect">
            <a:avLst/>
          </a:prstGeom>
          <a:noFill/>
          <a:ln>
            <a:noFill/>
          </a:ln>
        </p:spPr>
        <p:txBody>
          <a:bodyPr anchorCtr="0" anchor="ctr" bIns="45700" lIns="91425" spcFirstLastPara="1" rIns="91425" wrap="square" tIns="45700">
            <a:normAutofit/>
          </a:bodyPr>
          <a:lstStyle>
            <a:lvl1pPr indent="-228600" lvl="0" marL="457200" algn="ctr">
              <a:spcBef>
                <a:spcPts val="240"/>
              </a:spcBef>
              <a:spcAft>
                <a:spcPts val="0"/>
              </a:spcAft>
              <a:buSzPts val="1740"/>
              <a:buNone/>
              <a:defRPr sz="1200"/>
            </a:lvl1pPr>
            <a:lvl2pPr indent="-228600" lvl="1" marL="914400" algn="l">
              <a:spcBef>
                <a:spcPts val="450"/>
              </a:spcBef>
              <a:spcAft>
                <a:spcPts val="0"/>
              </a:spcAft>
              <a:buSzPts val="1305"/>
              <a:buNone/>
              <a:defRPr sz="900"/>
            </a:lvl2pPr>
            <a:lvl3pPr indent="-228600" lvl="2" marL="1371600" algn="l">
              <a:spcBef>
                <a:spcPts val="450"/>
              </a:spcBef>
              <a:spcAft>
                <a:spcPts val="0"/>
              </a:spcAft>
              <a:buSzPts val="1088"/>
              <a:buNone/>
              <a:defRPr sz="750"/>
            </a:lvl3pPr>
            <a:lvl4pPr indent="-228600" lvl="3" marL="1828800" algn="l">
              <a:spcBef>
                <a:spcPts val="450"/>
              </a:spcBef>
              <a:spcAft>
                <a:spcPts val="0"/>
              </a:spcAft>
              <a:buSzPts val="979"/>
              <a:buNone/>
              <a:defRPr sz="675"/>
            </a:lvl4pPr>
            <a:lvl5pPr indent="-228600" lvl="4" marL="2286000" algn="l">
              <a:spcBef>
                <a:spcPts val="450"/>
              </a:spcBef>
              <a:spcAft>
                <a:spcPts val="0"/>
              </a:spcAft>
              <a:buSzPts val="979"/>
              <a:buNone/>
              <a:defRPr sz="675"/>
            </a:lvl5pPr>
            <a:lvl6pPr indent="-228600" lvl="5" marL="2743200" algn="l">
              <a:spcBef>
                <a:spcPts val="450"/>
              </a:spcBef>
              <a:spcAft>
                <a:spcPts val="0"/>
              </a:spcAft>
              <a:buSzPts val="979"/>
              <a:buNone/>
              <a:defRPr sz="675"/>
            </a:lvl6pPr>
            <a:lvl7pPr indent="-228600" lvl="6" marL="3200400" algn="l">
              <a:spcBef>
                <a:spcPts val="450"/>
              </a:spcBef>
              <a:spcAft>
                <a:spcPts val="0"/>
              </a:spcAft>
              <a:buSzPts val="979"/>
              <a:buNone/>
              <a:defRPr sz="675"/>
            </a:lvl7pPr>
            <a:lvl8pPr indent="-228600" lvl="7" marL="3657600" algn="l">
              <a:spcBef>
                <a:spcPts val="450"/>
              </a:spcBef>
              <a:spcAft>
                <a:spcPts val="0"/>
              </a:spcAft>
              <a:buSzPts val="979"/>
              <a:buNone/>
              <a:defRPr sz="675"/>
            </a:lvl8pPr>
            <a:lvl9pPr indent="-228600" lvl="8" marL="4114800" algn="l">
              <a:spcBef>
                <a:spcPts val="450"/>
              </a:spcBef>
              <a:spcAft>
                <a:spcPts val="450"/>
              </a:spcAft>
              <a:buSzPts val="979"/>
              <a:buNone/>
              <a:defRPr sz="675"/>
            </a:lvl9pPr>
          </a:lstStyle>
          <a:p/>
        </p:txBody>
      </p:sp>
      <p:sp>
        <p:nvSpPr>
          <p:cNvPr id="76" name="Google Shape;76;p29"/>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Corbel"/>
              <a:buNone/>
              <a:defRPr/>
            </a:lvl1pPr>
            <a:lvl2pPr indent="0" lvl="1" marL="0" algn="r">
              <a:spcBef>
                <a:spcPts val="0"/>
              </a:spcBef>
              <a:spcAft>
                <a:spcPts val="0"/>
              </a:spcAft>
              <a:buClr>
                <a:schemeClr val="dk1"/>
              </a:buClr>
              <a:buSzPts val="700"/>
              <a:buFont typeface="Corbel"/>
              <a:buNone/>
              <a:defRPr/>
            </a:lvl2pPr>
            <a:lvl3pPr indent="0" lvl="2" marL="0" algn="r">
              <a:spcBef>
                <a:spcPts val="0"/>
              </a:spcBef>
              <a:spcAft>
                <a:spcPts val="0"/>
              </a:spcAft>
              <a:buClr>
                <a:schemeClr val="dk1"/>
              </a:buClr>
              <a:buSzPts val="700"/>
              <a:buFont typeface="Corbel"/>
              <a:buNone/>
              <a:defRPr/>
            </a:lvl3pPr>
            <a:lvl4pPr indent="0" lvl="3" marL="0" algn="r">
              <a:spcBef>
                <a:spcPts val="0"/>
              </a:spcBef>
              <a:spcAft>
                <a:spcPts val="0"/>
              </a:spcAft>
              <a:buClr>
                <a:schemeClr val="dk1"/>
              </a:buClr>
              <a:buSzPts val="700"/>
              <a:buFont typeface="Corbel"/>
              <a:buNone/>
              <a:defRPr/>
            </a:lvl4pPr>
            <a:lvl5pPr indent="0" lvl="4" marL="0" algn="r">
              <a:spcBef>
                <a:spcPts val="0"/>
              </a:spcBef>
              <a:spcAft>
                <a:spcPts val="0"/>
              </a:spcAft>
              <a:buClr>
                <a:schemeClr val="dk1"/>
              </a:buClr>
              <a:buSzPts val="700"/>
              <a:buFont typeface="Corbel"/>
              <a:buNone/>
              <a:defRPr/>
            </a:lvl5pPr>
            <a:lvl6pPr indent="0" lvl="5" marL="0" algn="r">
              <a:spcBef>
                <a:spcPts val="0"/>
              </a:spcBef>
              <a:spcAft>
                <a:spcPts val="0"/>
              </a:spcAft>
              <a:buClr>
                <a:schemeClr val="dk1"/>
              </a:buClr>
              <a:buSzPts val="700"/>
              <a:buFont typeface="Corbel"/>
              <a:buNone/>
              <a:defRPr/>
            </a:lvl6pPr>
            <a:lvl7pPr indent="0" lvl="6" marL="0" algn="r">
              <a:spcBef>
                <a:spcPts val="0"/>
              </a:spcBef>
              <a:spcAft>
                <a:spcPts val="0"/>
              </a:spcAft>
              <a:buClr>
                <a:schemeClr val="dk1"/>
              </a:buClr>
              <a:buSzPts val="700"/>
              <a:buFont typeface="Corbel"/>
              <a:buNone/>
              <a:defRPr/>
            </a:lvl7pPr>
            <a:lvl8pPr indent="0" lvl="7" marL="0" algn="r">
              <a:spcBef>
                <a:spcPts val="0"/>
              </a:spcBef>
              <a:spcAft>
                <a:spcPts val="0"/>
              </a:spcAft>
              <a:buClr>
                <a:schemeClr val="dk1"/>
              </a:buClr>
              <a:buSzPts val="700"/>
              <a:buFont typeface="Corbel"/>
              <a:buNone/>
              <a:defRPr/>
            </a:lvl8pPr>
            <a:lvl9pPr indent="0" lvl="8" marL="0" algn="r">
              <a:spcBef>
                <a:spcPts val="0"/>
              </a:spcBef>
              <a:spcAft>
                <a:spcPts val="0"/>
              </a:spcAft>
              <a:buClr>
                <a:schemeClr val="dk1"/>
              </a:buClr>
              <a:buSzPts val="700"/>
              <a:buFont typeface="Corbel"/>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20"/>
          <p:cNvGrpSpPr/>
          <p:nvPr/>
        </p:nvGrpSpPr>
        <p:grpSpPr>
          <a:xfrm>
            <a:off x="113109" y="0"/>
            <a:ext cx="1827610" cy="5143501"/>
            <a:chOff x="1320800" y="0"/>
            <a:chExt cx="2436813" cy="6858001"/>
          </a:xfrm>
        </p:grpSpPr>
        <p:sp>
          <p:nvSpPr>
            <p:cNvPr id="7" name="Google Shape;7;p20"/>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20"/>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20"/>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20"/>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20"/>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20"/>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20"/>
          <p:cNvSpPr txBox="1"/>
          <p:nvPr>
            <p:ph type="title"/>
          </p:nvPr>
        </p:nvSpPr>
        <p:spPr>
          <a:xfrm>
            <a:off x="1113234" y="514351"/>
            <a:ext cx="7514035" cy="131444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000"/>
              <a:buFont typeface="Corbel"/>
              <a:buNone/>
              <a:defRPr b="0" i="0" sz="3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20"/>
          <p:cNvSpPr txBox="1"/>
          <p:nvPr>
            <p:ph idx="1" type="body"/>
          </p:nvPr>
        </p:nvSpPr>
        <p:spPr>
          <a:xfrm>
            <a:off x="1113233" y="2000250"/>
            <a:ext cx="7514035" cy="2343151"/>
          </a:xfrm>
          <a:prstGeom prst="rect">
            <a:avLst/>
          </a:prstGeom>
          <a:noFill/>
          <a:ln>
            <a:noFill/>
          </a:ln>
        </p:spPr>
        <p:txBody>
          <a:bodyPr anchorCtr="0" anchor="ctr" bIns="45700" lIns="91425" spcFirstLastPara="1" rIns="91425" wrap="square" tIns="45700">
            <a:normAutofit/>
          </a:bodyPr>
          <a:lstStyle>
            <a:lvl1pPr indent="-394335" lvl="0" marL="457200" marR="0" rtl="0" algn="l">
              <a:spcBef>
                <a:spcPts val="36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1pPr>
            <a:lvl2pPr indent="-366712" lvl="1" marL="914400" marR="0" rtl="0" algn="l">
              <a:spcBef>
                <a:spcPts val="450"/>
              </a:spcBef>
              <a:spcAft>
                <a:spcPts val="0"/>
              </a:spcAft>
              <a:buClr>
                <a:srgbClr val="1186C3"/>
              </a:buClr>
              <a:buSzPts val="2175"/>
              <a:buFont typeface="Arial"/>
              <a:buChar char="•"/>
              <a:defRPr b="0" i="0" sz="1500" u="none" cap="none" strike="noStrike">
                <a:solidFill>
                  <a:schemeClr val="dk1"/>
                </a:solidFill>
                <a:latin typeface="Corbel"/>
                <a:ea typeface="Corbel"/>
                <a:cs typeface="Corbel"/>
                <a:sym typeface="Corbel"/>
              </a:defRPr>
            </a:lvl2pPr>
            <a:lvl3pPr indent="-352901" lvl="2" marL="1371600" marR="0" rtl="0" algn="l">
              <a:spcBef>
                <a:spcPts val="450"/>
              </a:spcBef>
              <a:spcAft>
                <a:spcPts val="0"/>
              </a:spcAft>
              <a:buClr>
                <a:srgbClr val="1186C3"/>
              </a:buClr>
              <a:buSzPts val="1958"/>
              <a:buFont typeface="Arial"/>
              <a:buChar char="•"/>
              <a:defRPr b="0" i="0" sz="1350" u="none" cap="none" strike="noStrike">
                <a:solidFill>
                  <a:schemeClr val="dk1"/>
                </a:solidFill>
                <a:latin typeface="Corbel"/>
                <a:ea typeface="Corbel"/>
                <a:cs typeface="Corbel"/>
                <a:sym typeface="Corbel"/>
              </a:defRPr>
            </a:lvl3pPr>
            <a:lvl4pPr indent="-339089" lvl="3" marL="1828800" marR="0" rtl="0" algn="l">
              <a:spcBef>
                <a:spcPts val="450"/>
              </a:spcBef>
              <a:spcAft>
                <a:spcPts val="0"/>
              </a:spcAft>
              <a:buClr>
                <a:srgbClr val="1186C3"/>
              </a:buClr>
              <a:buSzPts val="1740"/>
              <a:buFont typeface="Arial"/>
              <a:buChar char="•"/>
              <a:defRPr b="0" i="0" sz="1200" u="none" cap="none" strike="noStrike">
                <a:solidFill>
                  <a:schemeClr val="dk1"/>
                </a:solidFill>
                <a:latin typeface="Corbel"/>
                <a:ea typeface="Corbel"/>
                <a:cs typeface="Corbel"/>
                <a:sym typeface="Corbel"/>
              </a:defRPr>
            </a:lvl4pPr>
            <a:lvl5pPr indent="-325278" lvl="4" marL="22860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5pPr>
            <a:lvl6pPr indent="-325278" lvl="5" marL="27432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6pPr>
            <a:lvl7pPr indent="-325278" lvl="6" marL="32004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7pPr>
            <a:lvl8pPr indent="-325278" lvl="7" marL="3657600" marR="0" rtl="0" algn="l">
              <a:spcBef>
                <a:spcPts val="450"/>
              </a:spcBef>
              <a:spcAft>
                <a:spcPts val="0"/>
              </a:spcAft>
              <a:buClr>
                <a:srgbClr val="1186C3"/>
              </a:buClr>
              <a:buSzPts val="1523"/>
              <a:buFont typeface="Arial"/>
              <a:buChar char="•"/>
              <a:defRPr b="0" i="0" sz="1050" u="none" cap="none" strike="noStrike">
                <a:solidFill>
                  <a:schemeClr val="dk1"/>
                </a:solidFill>
                <a:latin typeface="Corbel"/>
                <a:ea typeface="Corbel"/>
                <a:cs typeface="Corbel"/>
                <a:sym typeface="Corbel"/>
              </a:defRPr>
            </a:lvl8pPr>
            <a:lvl9pPr indent="-325278" lvl="8" marL="4114800" marR="0" rtl="0" algn="l">
              <a:spcBef>
                <a:spcPts val="450"/>
              </a:spcBef>
              <a:spcAft>
                <a:spcPts val="450"/>
              </a:spcAft>
              <a:buClr>
                <a:srgbClr val="1186C3"/>
              </a:buClr>
              <a:buSzPts val="1523"/>
              <a:buFont typeface="Arial"/>
              <a:buChar char="•"/>
              <a:defRPr b="0" i="0" sz="1050" u="none" cap="none" strike="noStrike">
                <a:solidFill>
                  <a:schemeClr val="dk1"/>
                </a:solidFill>
                <a:latin typeface="Corbel"/>
                <a:ea typeface="Corbel"/>
                <a:cs typeface="Corbel"/>
                <a:sym typeface="Corbel"/>
              </a:defRPr>
            </a:lvl9pPr>
          </a:lstStyle>
          <a:p/>
        </p:txBody>
      </p:sp>
      <p:sp>
        <p:nvSpPr>
          <p:cNvPr id="15" name="Google Shape;15;p20"/>
          <p:cNvSpPr txBox="1"/>
          <p:nvPr>
            <p:ph idx="10" type="dt"/>
          </p:nvPr>
        </p:nvSpPr>
        <p:spPr>
          <a:xfrm>
            <a:off x="7299492" y="4412457"/>
            <a:ext cx="85725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20"/>
          <p:cNvSpPr txBox="1"/>
          <p:nvPr>
            <p:ph idx="11" type="ftr"/>
          </p:nvPr>
        </p:nvSpPr>
        <p:spPr>
          <a:xfrm>
            <a:off x="1929210" y="4412457"/>
            <a:ext cx="5313133"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20"/>
          <p:cNvSpPr txBox="1"/>
          <p:nvPr>
            <p:ph idx="12" type="sldNum"/>
          </p:nvPr>
        </p:nvSpPr>
        <p:spPr>
          <a:xfrm>
            <a:off x="8213893" y="4412457"/>
            <a:ext cx="413375"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1pPr>
            <a:lvl2pPr indent="0" lvl="1"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2pPr>
            <a:lvl3pPr indent="0" lvl="2"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3pPr>
            <a:lvl4pPr indent="0" lvl="3"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4pPr>
            <a:lvl5pPr indent="0" lvl="4"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5pPr>
            <a:lvl6pPr indent="0" lvl="5"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6pPr>
            <a:lvl7pPr indent="0" lvl="6"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7pPr>
            <a:lvl8pPr indent="0" lvl="7"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8pPr>
            <a:lvl9pPr indent="0" lvl="8" marL="0" marR="0" rtl="0" algn="r">
              <a:spcBef>
                <a:spcPts val="0"/>
              </a:spcBef>
              <a:spcAft>
                <a:spcPts val="0"/>
              </a:spcAft>
              <a:buClr>
                <a:schemeClr val="dk1"/>
              </a:buClr>
              <a:buSzPts val="750"/>
              <a:buFont typeface="Corbel"/>
              <a:buNone/>
              <a:defRPr b="0" i="0" sz="75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conomictimes.indiatimes.com/industry/auto/auto-news/electric-vehicle-market-in-india-expected-to-hit-63-lakh-units-per-annum-mark-by-2027-iesa" TargetMode="External"/><Relationship Id="rId4" Type="http://schemas.openxmlformats.org/officeDocument/2006/relationships/hyperlink" Target="https://aeee.in/wp-content/uploads/2020/07/2020-Dissecting-India%E2%80%99s-Electricity-Tariff-Landscape-For-EV-1.pdf" TargetMode="External"/><Relationship Id="rId5" Type="http://schemas.openxmlformats.org/officeDocument/2006/relationships/hyperlink" Target="https://www.researchgate.net/publication/335919327_Dynamic_Pricing_for_Electric_Vehicle_Charging-A_Literature_Review" TargetMode="External"/><Relationship Id="rId6" Type="http://schemas.openxmlformats.org/officeDocument/2006/relationships/hyperlink" Target="https://www.researchgate.net/publication/286738372_Economic_analysis_of_plug-in_electric_vehicle_parking_deck_with_dynamic_pricing" TargetMode="External"/><Relationship Id="rId7" Type="http://schemas.openxmlformats.org/officeDocument/2006/relationships/hyperlink" Target="https://7learnings.com/blog/how-dynamic-pricing-works-data-driven-price-optimiz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D6D6"/>
            </a:gs>
            <a:gs pos="50000">
              <a:srgbClr val="FFFEFE"/>
            </a:gs>
            <a:gs pos="100000">
              <a:srgbClr val="7D8479"/>
            </a:gs>
          </a:gsLst>
          <a:lin ang="2520000" scaled="0"/>
        </a:gradFill>
      </p:bgPr>
    </p:bg>
    <p:spTree>
      <p:nvGrpSpPr>
        <p:cNvPr id="145" name="Shape 145"/>
        <p:cNvGrpSpPr/>
        <p:nvPr/>
      </p:nvGrpSpPr>
      <p:grpSpPr>
        <a:xfrm>
          <a:off x="0" y="0"/>
          <a:ext cx="0" cy="0"/>
          <a:chOff x="0" y="0"/>
          <a:chExt cx="0" cy="0"/>
        </a:xfrm>
      </p:grpSpPr>
      <p:sp>
        <p:nvSpPr>
          <p:cNvPr id="146" name="Google Shape;146;p1"/>
          <p:cNvSpPr txBox="1"/>
          <p:nvPr>
            <p:ph type="ctrTitle"/>
          </p:nvPr>
        </p:nvSpPr>
        <p:spPr>
          <a:xfrm>
            <a:off x="2097629" y="851825"/>
            <a:ext cx="6007500" cy="18729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4500"/>
              <a:buFont typeface="Corbel"/>
              <a:buNone/>
            </a:pPr>
            <a:r>
              <a:rPr lang="en-GB"/>
              <a:t>Dynamic Pricing for EV Charging Station</a:t>
            </a:r>
            <a:endParaRPr/>
          </a:p>
        </p:txBody>
      </p:sp>
      <p:sp>
        <p:nvSpPr>
          <p:cNvPr id="147" name="Google Shape;147;p1"/>
          <p:cNvSpPr txBox="1"/>
          <p:nvPr>
            <p:ph idx="1" type="subTitle"/>
          </p:nvPr>
        </p:nvSpPr>
        <p:spPr>
          <a:xfrm>
            <a:off x="1186542" y="3486725"/>
            <a:ext cx="7484491" cy="959151"/>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SzPct val="138095"/>
              <a:buNone/>
            </a:pPr>
            <a:r>
              <a:rPr b="1" lang="en-GB"/>
              <a:t>Submitted By:     </a:t>
            </a:r>
            <a:endParaRPr/>
          </a:p>
          <a:p>
            <a:pPr indent="0" lvl="0" marL="0" rtl="0" algn="r">
              <a:spcBef>
                <a:spcPts val="0"/>
              </a:spcBef>
              <a:spcAft>
                <a:spcPts val="0"/>
              </a:spcAft>
              <a:buSzPct val="138095"/>
              <a:buNone/>
            </a:pPr>
            <a:r>
              <a:rPr b="1" lang="en-GB"/>
              <a:t>                                                                                        Saradindu Rana [ T91-CSE-186011 ]</a:t>
            </a:r>
            <a:endParaRPr/>
          </a:p>
          <a:p>
            <a:pPr indent="0" lvl="0" marL="0" rtl="0" algn="r">
              <a:spcBef>
                <a:spcPts val="0"/>
              </a:spcBef>
              <a:spcAft>
                <a:spcPts val="0"/>
              </a:spcAft>
              <a:buSzPct val="138095"/>
              <a:buNone/>
            </a:pPr>
            <a:r>
              <a:rPr b="1" lang="en-GB"/>
              <a:t>Debopriyo Ghosh [ T91-CSE-186003 ]</a:t>
            </a:r>
            <a:endParaRPr/>
          </a:p>
          <a:p>
            <a:pPr indent="0" lvl="0" marL="0" rtl="0" algn="r">
              <a:spcBef>
                <a:spcPts val="0"/>
              </a:spcBef>
              <a:spcAft>
                <a:spcPts val="0"/>
              </a:spcAft>
              <a:buSzPct val="138095"/>
              <a:buNone/>
            </a:pPr>
            <a:r>
              <a:rPr b="1" lang="en-GB"/>
              <a:t>Saikat Jana [ T91-CSE-186017 ]</a:t>
            </a:r>
            <a:endParaRPr b="1"/>
          </a:p>
          <a:p>
            <a:pPr indent="0" lvl="0" marL="0" rtl="0" algn="l">
              <a:spcBef>
                <a:spcPts val="0"/>
              </a:spcBef>
              <a:spcAft>
                <a:spcPts val="0"/>
              </a:spcAft>
              <a:buSzPct val="145000"/>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idx="1" type="body"/>
          </p:nvPr>
        </p:nvSpPr>
        <p:spPr>
          <a:xfrm>
            <a:off x="859596" y="711300"/>
            <a:ext cx="8323800" cy="3720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spcBef>
                <a:spcPts val="0"/>
              </a:spcBef>
              <a:spcAft>
                <a:spcPts val="0"/>
              </a:spcAft>
              <a:buSzPct val="70270"/>
              <a:buNone/>
            </a:pPr>
            <a:r>
              <a:rPr b="1" lang="en-GB" sz="2000"/>
              <a:t>Price-profile-based</a:t>
            </a:r>
            <a:r>
              <a:rPr lang="en-GB" sz="2000"/>
              <a:t> pricing </a:t>
            </a:r>
            <a:r>
              <a:rPr lang="en-GB" sz="2000">
                <a:highlight>
                  <a:srgbClr val="FFFF00"/>
                </a:highlight>
              </a:rPr>
              <a:t>sets different prices (usually per energy unit) for different time intervals. </a:t>
            </a:r>
            <a:endParaRPr sz="2000">
              <a:highlight>
                <a:srgbClr val="FFFF00"/>
              </a:highlight>
            </a:endParaRPr>
          </a:p>
          <a:p>
            <a:pPr indent="0" lvl="0" marL="0" rtl="0" algn="just">
              <a:spcBef>
                <a:spcPts val="1200"/>
              </a:spcBef>
              <a:spcAft>
                <a:spcPts val="0"/>
              </a:spcAft>
              <a:buSzPct val="70270"/>
              <a:buNone/>
            </a:pPr>
            <a:r>
              <a:rPr lang="en-GB" sz="2000"/>
              <a:t>Mostly used Price-profile-based are </a:t>
            </a:r>
            <a:r>
              <a:rPr b="1" lang="en-GB" sz="2000"/>
              <a:t>fine-grained</a:t>
            </a:r>
            <a:r>
              <a:rPr lang="en-GB" sz="2000"/>
              <a:t> price profiles, which set an individual price for each </a:t>
            </a:r>
            <a:r>
              <a:rPr lang="en-GB" sz="2000">
                <a:highlight>
                  <a:srgbClr val="FFFF00"/>
                </a:highlight>
              </a:rPr>
              <a:t>small scheduling interval which may be for 5 minutes or one hour.</a:t>
            </a:r>
            <a:r>
              <a:rPr lang="en-GB" sz="2000"/>
              <a:t> </a:t>
            </a:r>
            <a:endParaRPr sz="2000"/>
          </a:p>
          <a:p>
            <a:pPr indent="0" lvl="0" marL="0" rtl="0" algn="just">
              <a:spcBef>
                <a:spcPts val="1200"/>
              </a:spcBef>
              <a:spcAft>
                <a:spcPts val="0"/>
              </a:spcAft>
              <a:buSzPct val="70270"/>
              <a:buNone/>
            </a:pPr>
            <a:r>
              <a:rPr lang="en-GB" sz="2000"/>
              <a:t>However, some authors like Guo et al. [5] propose </a:t>
            </a:r>
            <a:r>
              <a:rPr b="1" lang="en-GB" sz="2000"/>
              <a:t>coarse-grained</a:t>
            </a:r>
            <a:r>
              <a:rPr lang="en-GB" sz="2000"/>
              <a:t> price profiles, which set a </a:t>
            </a:r>
            <a:r>
              <a:rPr lang="en-GB" sz="2000">
                <a:highlight>
                  <a:srgbClr val="FFFF00"/>
                </a:highlight>
              </a:rPr>
              <a:t>constant charging price for a longer time.</a:t>
            </a:r>
            <a:endParaRPr sz="2000">
              <a:highlight>
                <a:srgbClr val="FFFF00"/>
              </a:highlight>
            </a:endParaRPr>
          </a:p>
          <a:p>
            <a:pPr indent="0" lvl="0" marL="0" rtl="0" algn="just">
              <a:spcBef>
                <a:spcPts val="1200"/>
              </a:spcBef>
              <a:spcAft>
                <a:spcPts val="0"/>
              </a:spcAft>
              <a:buSzPct val="70270"/>
              <a:buNone/>
            </a:pPr>
            <a:r>
              <a:rPr lang="en-GB" sz="2000"/>
              <a:t>The </a:t>
            </a:r>
            <a:r>
              <a:rPr b="1" lang="en-GB" sz="2000"/>
              <a:t>fine-grained</a:t>
            </a:r>
            <a:r>
              <a:rPr lang="en-GB" sz="2000"/>
              <a:t> price profiles can be either </a:t>
            </a:r>
            <a:r>
              <a:rPr lang="en-GB" sz="2000">
                <a:highlight>
                  <a:srgbClr val="FFFF00"/>
                </a:highlight>
              </a:rPr>
              <a:t>personalized or non-personalized.</a:t>
            </a:r>
            <a:r>
              <a:rPr lang="en-GB" sz="2000"/>
              <a:t> </a:t>
            </a:r>
            <a:endParaRPr sz="2000"/>
          </a:p>
          <a:p>
            <a:pPr indent="0" lvl="0" marL="0" rtl="0" algn="just">
              <a:spcBef>
                <a:spcPts val="1200"/>
              </a:spcBef>
              <a:spcAft>
                <a:spcPts val="0"/>
              </a:spcAft>
              <a:buSzPct val="70270"/>
              <a:buNone/>
            </a:pPr>
            <a:r>
              <a:rPr lang="en-GB" sz="2000"/>
              <a:t>In session-based pricing, a user is presented with </a:t>
            </a:r>
            <a:r>
              <a:rPr lang="en-GB" sz="2000">
                <a:highlight>
                  <a:srgbClr val="FFFF00"/>
                </a:highlight>
              </a:rPr>
              <a:t>a total price for a complete charging session. </a:t>
            </a:r>
            <a:r>
              <a:rPr lang="en-GB" sz="2000"/>
              <a:t>Like for fine-grained price profiles, </a:t>
            </a:r>
            <a:r>
              <a:rPr lang="en-GB" sz="2000">
                <a:highlight>
                  <a:srgbClr val="FFFF00"/>
                </a:highlight>
              </a:rPr>
              <a:t>personalized and non-personalized variants of session-based</a:t>
            </a:r>
            <a:r>
              <a:rPr lang="en-GB" sz="2000"/>
              <a:t> pricing can also be defined.</a:t>
            </a:r>
            <a:endParaRPr sz="2000"/>
          </a:p>
          <a:p>
            <a:pPr indent="0" lvl="0" marL="0" rtl="0" algn="l">
              <a:spcBef>
                <a:spcPts val="1200"/>
              </a:spcBef>
              <a:spcAft>
                <a:spcPts val="0"/>
              </a:spcAft>
              <a:buSzPct val="70270"/>
              <a:buNone/>
            </a:pPr>
            <a:r>
              <a:t/>
            </a:r>
            <a:endParaRPr sz="2000"/>
          </a:p>
          <a:p>
            <a:pPr indent="0" lvl="0" marL="0" rtl="0" algn="l">
              <a:spcBef>
                <a:spcPts val="1200"/>
              </a:spcBef>
              <a:spcAft>
                <a:spcPts val="1200"/>
              </a:spcAft>
              <a:buSzPct val="7027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Business Model</a:t>
            </a:r>
            <a:endParaRPr/>
          </a:p>
        </p:txBody>
      </p:sp>
      <p:pic>
        <p:nvPicPr>
          <p:cNvPr id="207" name="Google Shape;207;p11"/>
          <p:cNvPicPr preferRelativeResize="0"/>
          <p:nvPr/>
        </p:nvPicPr>
        <p:blipFill rotWithShape="1">
          <a:blip r:embed="rId3">
            <a:alphaModFix/>
          </a:blip>
          <a:srcRect b="-8110" l="-13274" r="-13275" t="-8098"/>
          <a:stretch/>
        </p:blipFill>
        <p:spPr>
          <a:xfrm>
            <a:off x="655225" y="1087525"/>
            <a:ext cx="8099350" cy="396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pic>
        <p:nvPicPr>
          <p:cNvPr id="212" name="Google Shape;212;p12"/>
          <p:cNvPicPr preferRelativeResize="0"/>
          <p:nvPr/>
        </p:nvPicPr>
        <p:blipFill rotWithShape="1">
          <a:blip r:embed="rId3">
            <a:alphaModFix/>
          </a:blip>
          <a:srcRect b="0" l="0" r="0" t="0"/>
          <a:stretch/>
        </p:blipFill>
        <p:spPr>
          <a:xfrm>
            <a:off x="1594875" y="883275"/>
            <a:ext cx="7446850" cy="3967075"/>
          </a:xfrm>
          <a:prstGeom prst="rect">
            <a:avLst/>
          </a:prstGeom>
          <a:noFill/>
          <a:ln>
            <a:noFill/>
          </a:ln>
        </p:spPr>
      </p:pic>
      <p:sp>
        <p:nvSpPr>
          <p:cNvPr id="213" name="Google Shape;213;p12"/>
          <p:cNvSpPr txBox="1"/>
          <p:nvPr>
            <p:ph type="title"/>
          </p:nvPr>
        </p:nvSpPr>
        <p:spPr>
          <a:xfrm>
            <a:off x="730404" y="238979"/>
            <a:ext cx="7030500" cy="9993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2800"/>
              <a:buFont typeface="Corbel"/>
              <a:buNone/>
            </a:pPr>
            <a:r>
              <a:rPr lang="en-GB"/>
              <a:t>Data Flow Diagram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1185538" y="34754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93333"/>
              <a:buFont typeface="Corbel"/>
              <a:buNone/>
            </a:pPr>
            <a:r>
              <a:rPr lang="en-GB"/>
              <a:t>Dynamic pricing algorithms</a:t>
            </a:r>
            <a:r>
              <a:rPr b="0" baseline="30000" lang="en-GB"/>
              <a:t>[</a:t>
            </a:r>
            <a:r>
              <a:rPr baseline="30000" lang="en-GB"/>
              <a:t>6</a:t>
            </a:r>
            <a:r>
              <a:rPr b="0" baseline="30000" lang="en-GB"/>
              <a:t>]</a:t>
            </a:r>
            <a:endParaRPr b="0" baseline="30000"/>
          </a:p>
          <a:p>
            <a:pPr indent="0" lvl="0" marL="0" rtl="0" algn="l">
              <a:spcBef>
                <a:spcPts val="0"/>
              </a:spcBef>
              <a:spcAft>
                <a:spcPts val="0"/>
              </a:spcAft>
              <a:buClr>
                <a:schemeClr val="dk1"/>
              </a:buClr>
              <a:buSzPct val="93333"/>
              <a:buFont typeface="Corbel"/>
              <a:buNone/>
            </a:pPr>
            <a:r>
              <a:t/>
            </a:r>
            <a:endParaRPr/>
          </a:p>
          <a:p>
            <a:pPr indent="0" lvl="0" marL="0" rtl="0" algn="l">
              <a:spcBef>
                <a:spcPts val="0"/>
              </a:spcBef>
              <a:spcAft>
                <a:spcPts val="0"/>
              </a:spcAft>
              <a:buClr>
                <a:schemeClr val="dk1"/>
              </a:buClr>
              <a:buSzPct val="93333"/>
              <a:buFont typeface="Corbel"/>
              <a:buNone/>
            </a:pPr>
            <a:r>
              <a:t/>
            </a:r>
            <a:endParaRPr/>
          </a:p>
        </p:txBody>
      </p:sp>
      <p:sp>
        <p:nvSpPr>
          <p:cNvPr id="219" name="Google Shape;219;p13"/>
          <p:cNvSpPr txBox="1"/>
          <p:nvPr>
            <p:ph idx="1" type="body"/>
          </p:nvPr>
        </p:nvSpPr>
        <p:spPr>
          <a:xfrm>
            <a:off x="641131" y="1314760"/>
            <a:ext cx="8119314" cy="34812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SzPts val="1300"/>
              <a:buNone/>
            </a:pPr>
            <a:r>
              <a:rPr b="1" lang="en-GB" sz="2000">
                <a:highlight>
                  <a:srgbClr val="FFFF00"/>
                </a:highlight>
              </a:rPr>
              <a:t>Traditional, rule-based algorithms:</a:t>
            </a:r>
            <a:r>
              <a:rPr lang="en-GB" sz="2000"/>
              <a:t> the logic of these algorithms has been explicitly programmed. They often consist of a range of “if/then” rules that determine prices based on a range of influencing factors.</a:t>
            </a:r>
            <a:endParaRPr sz="2000"/>
          </a:p>
          <a:p>
            <a:pPr indent="0" lvl="0" marL="0" rtl="0" algn="just">
              <a:spcBef>
                <a:spcPts val="1200"/>
              </a:spcBef>
              <a:spcAft>
                <a:spcPts val="0"/>
              </a:spcAft>
              <a:buSzPts val="1300"/>
              <a:buNone/>
            </a:pPr>
            <a:r>
              <a:rPr b="1" lang="en-GB" sz="2000">
                <a:highlight>
                  <a:srgbClr val="FFFF00"/>
                </a:highlight>
              </a:rPr>
              <a:t>Machine learning based algorithms:</a:t>
            </a:r>
            <a:r>
              <a:rPr lang="en-GB" sz="2000"/>
              <a:t> these algorithms learn on a set of training data to make predictions on the price effect on sales, revenue and profit. Based on that forecast, one can run optimizations to reach business targets. This algorithm and its logic of prediction is not explicitly programmed. The algorithm continuously learns from new data.</a:t>
            </a:r>
            <a:endParaRPr sz="2000"/>
          </a:p>
          <a:p>
            <a:pPr indent="0" lvl="0" marL="0" rtl="0" algn="just">
              <a:spcBef>
                <a:spcPts val="1200"/>
              </a:spcBef>
              <a:spcAft>
                <a:spcPts val="0"/>
              </a:spcAft>
              <a:buSzPts val="1300"/>
              <a:buNone/>
            </a:pPr>
            <a:r>
              <a:rPr lang="en-GB" sz="2000">
                <a:highlight>
                  <a:srgbClr val="FFFF00"/>
                </a:highlight>
              </a:rPr>
              <a:t>Our Plan is to implement a Machine Learning Based Algorithm.</a:t>
            </a:r>
            <a:endParaRPr sz="2000">
              <a:highlight>
                <a:srgbClr val="FFFF00"/>
              </a:highlight>
            </a:endParaRPr>
          </a:p>
          <a:p>
            <a:pPr indent="0" lvl="0" marL="0" rtl="0" algn="l">
              <a:spcBef>
                <a:spcPts val="1200"/>
              </a:spcBef>
              <a:spcAft>
                <a:spcPts val="0"/>
              </a:spcAft>
              <a:buSzPts val="1300"/>
              <a:buNone/>
            </a:pPr>
            <a:r>
              <a:t/>
            </a:r>
            <a:endParaRPr sz="2400"/>
          </a:p>
          <a:p>
            <a:pPr indent="0" lvl="0" marL="0" rtl="0" algn="l">
              <a:spcBef>
                <a:spcPts val="1200"/>
              </a:spcBef>
              <a:spcAft>
                <a:spcPts val="1200"/>
              </a:spcAft>
              <a:buSzPts val="130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1168050" y="277828"/>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3703"/>
              <a:buFont typeface="Corbel"/>
              <a:buNone/>
            </a:pPr>
            <a:r>
              <a:rPr lang="en-GB"/>
              <a:t>Advantage of Machine learning based algorithms</a:t>
            </a:r>
            <a:r>
              <a:rPr b="0" baseline="30000" lang="en-GB"/>
              <a:t>[</a:t>
            </a:r>
            <a:r>
              <a:rPr baseline="30000" lang="en-GB"/>
              <a:t>6</a:t>
            </a:r>
            <a:r>
              <a:rPr b="0" baseline="30000" lang="en-GB"/>
              <a:t>]</a:t>
            </a:r>
            <a:endParaRPr b="0"/>
          </a:p>
        </p:txBody>
      </p:sp>
      <p:sp>
        <p:nvSpPr>
          <p:cNvPr id="225" name="Google Shape;225;p14"/>
          <p:cNvSpPr txBox="1"/>
          <p:nvPr>
            <p:ph idx="1" type="body"/>
          </p:nvPr>
        </p:nvSpPr>
        <p:spPr>
          <a:xfrm>
            <a:off x="1085943" y="1277128"/>
            <a:ext cx="7873728" cy="3588544"/>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spcBef>
                <a:spcPts val="0"/>
              </a:spcBef>
              <a:spcAft>
                <a:spcPts val="0"/>
              </a:spcAft>
              <a:buSzPct val="78078"/>
              <a:buNone/>
            </a:pPr>
            <a:r>
              <a:rPr lang="en-GB"/>
              <a:t>A </a:t>
            </a:r>
            <a:r>
              <a:rPr lang="en-GB">
                <a:highlight>
                  <a:srgbClr val="FFFF00"/>
                </a:highlight>
              </a:rPr>
              <a:t>limitation of traditional algorithms</a:t>
            </a:r>
            <a:r>
              <a:rPr lang="en-GB"/>
              <a:t> is that they can only </a:t>
            </a:r>
            <a:r>
              <a:rPr lang="en-GB">
                <a:highlight>
                  <a:srgbClr val="FFFF00"/>
                </a:highlight>
              </a:rPr>
              <a:t>consider a limited amount of influencing factors</a:t>
            </a:r>
            <a:r>
              <a:rPr lang="en-GB"/>
              <a:t>. Managing and monitoring this rule-based approach also </a:t>
            </a:r>
            <a:r>
              <a:rPr lang="en-GB">
                <a:highlight>
                  <a:srgbClr val="FFFF00"/>
                </a:highlight>
              </a:rPr>
              <a:t>takes a fair amount of time and effort</a:t>
            </a:r>
            <a:r>
              <a:rPr lang="en-GB"/>
              <a:t>. </a:t>
            </a:r>
            <a:endParaRPr/>
          </a:p>
          <a:p>
            <a:pPr indent="0" lvl="0" marL="0" rtl="0" algn="just">
              <a:spcBef>
                <a:spcPts val="1200"/>
              </a:spcBef>
              <a:spcAft>
                <a:spcPts val="0"/>
              </a:spcAft>
              <a:buSzPct val="78078"/>
              <a:buNone/>
            </a:pPr>
            <a:r>
              <a:rPr lang="en-GB"/>
              <a:t>In contrast, </a:t>
            </a:r>
            <a:endParaRPr/>
          </a:p>
          <a:p>
            <a:pPr indent="0" lvl="0" marL="0" rtl="0" algn="just">
              <a:spcBef>
                <a:spcPts val="1200"/>
              </a:spcBef>
              <a:spcAft>
                <a:spcPts val="0"/>
              </a:spcAft>
              <a:buSzPct val="78078"/>
              <a:buNone/>
            </a:pPr>
            <a:r>
              <a:rPr lang="en-GB"/>
              <a:t>A machine learning based approach can calculate considering </a:t>
            </a:r>
            <a:r>
              <a:rPr lang="en-GB">
                <a:highlight>
                  <a:srgbClr val="FFFF00"/>
                </a:highlight>
              </a:rPr>
              <a:t>a range of influencing factors,</a:t>
            </a:r>
            <a:r>
              <a:rPr lang="en-GB"/>
              <a:t> both internal as well as external.</a:t>
            </a:r>
            <a:endParaRPr/>
          </a:p>
          <a:p>
            <a:pPr indent="0" lvl="0" marL="0" rtl="0" algn="just">
              <a:spcBef>
                <a:spcPts val="1200"/>
              </a:spcBef>
              <a:spcAft>
                <a:spcPts val="0"/>
              </a:spcAft>
              <a:buSzPct val="78078"/>
              <a:buNone/>
            </a:pPr>
            <a:r>
              <a:rPr lang="en-GB"/>
              <a:t>By using machine learning based dynamic price optimization, these systems can identify narrow segments, determine what drives value for each one, and match that with historical transactional data. This</a:t>
            </a:r>
            <a:r>
              <a:rPr lang="en-GB">
                <a:highlight>
                  <a:srgbClr val="FFFF00"/>
                </a:highlight>
              </a:rPr>
              <a:t> allows charging stations to set optimal prices</a:t>
            </a:r>
            <a:r>
              <a:rPr lang="en-GB"/>
              <a:t> for clusters of customers and segments based on data. </a:t>
            </a:r>
            <a:endParaRPr/>
          </a:p>
          <a:p>
            <a:pPr indent="0" lvl="0" marL="0" rtl="0" algn="just">
              <a:spcBef>
                <a:spcPts val="1200"/>
              </a:spcBef>
              <a:spcAft>
                <a:spcPts val="0"/>
              </a:spcAft>
              <a:buSzPct val="78078"/>
              <a:buNone/>
            </a:pPr>
            <a:r>
              <a:rPr lang="en-GB"/>
              <a:t>Automation also </a:t>
            </a:r>
            <a:r>
              <a:rPr lang="en-GB">
                <a:highlight>
                  <a:srgbClr val="FFFF00"/>
                </a:highlight>
              </a:rPr>
              <a:t>makes it much easier</a:t>
            </a:r>
            <a:r>
              <a:rPr lang="en-GB"/>
              <a:t> as the pricing algorithm will learn and adapt with data over time.</a:t>
            </a:r>
            <a:endParaRPr/>
          </a:p>
          <a:p>
            <a:pPr indent="0" lvl="0" marL="0" rtl="0" algn="l">
              <a:spcBef>
                <a:spcPts val="1200"/>
              </a:spcBef>
              <a:spcAft>
                <a:spcPts val="1200"/>
              </a:spcAft>
              <a:buSzPct val="78078"/>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890142" y="221175"/>
            <a:ext cx="7515557" cy="9993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3703"/>
              <a:buFont typeface="Corbel"/>
              <a:buNone/>
            </a:pPr>
            <a:r>
              <a:rPr lang="en-GB"/>
              <a:t>Types of data used for dynamic pricing using ML.</a:t>
            </a:r>
            <a:endParaRPr/>
          </a:p>
        </p:txBody>
      </p:sp>
      <p:sp>
        <p:nvSpPr>
          <p:cNvPr id="231" name="Google Shape;231;p15"/>
          <p:cNvSpPr txBox="1"/>
          <p:nvPr>
            <p:ph idx="1" type="body"/>
          </p:nvPr>
        </p:nvSpPr>
        <p:spPr>
          <a:xfrm>
            <a:off x="1130186" y="947078"/>
            <a:ext cx="7667400" cy="290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300"/>
              <a:buNone/>
            </a:pPr>
            <a:r>
              <a:rPr b="1" lang="en-GB" sz="2000">
                <a:highlight>
                  <a:srgbClr val="FFFF00"/>
                </a:highlight>
              </a:rPr>
              <a:t>Internal data</a:t>
            </a:r>
            <a:r>
              <a:rPr lang="en-GB" sz="2000"/>
              <a:t> including current price per unit, charging stations maintenance cost, load on that charging stations (number of EVs currently charging) etc.</a:t>
            </a:r>
            <a:endParaRPr sz="2000"/>
          </a:p>
          <a:p>
            <a:pPr indent="0" lvl="0" marL="0" rtl="0" algn="just">
              <a:spcBef>
                <a:spcPts val="1200"/>
              </a:spcBef>
              <a:spcAft>
                <a:spcPts val="0"/>
              </a:spcAft>
              <a:buSzPts val="1300"/>
              <a:buNone/>
            </a:pPr>
            <a:r>
              <a:rPr b="1" lang="en-GB" sz="2000"/>
              <a:t>Inventory level</a:t>
            </a:r>
            <a:r>
              <a:rPr lang="en-GB" sz="2000"/>
              <a:t>: This is essential data regarding details among current availability if the ports (existing supplies combine with existing demand), which is a key determinant in how a dynamic pricing will be calculated.</a:t>
            </a:r>
            <a:endParaRPr sz="2000"/>
          </a:p>
          <a:p>
            <a:pPr indent="0" lvl="0" marL="0" rtl="0" algn="l">
              <a:spcBef>
                <a:spcPts val="1200"/>
              </a:spcBef>
              <a:spcAft>
                <a:spcPts val="0"/>
              </a:spcAft>
              <a:buSzPts val="1300"/>
              <a:buNone/>
            </a:pPr>
            <a:r>
              <a:rPr b="1" lang="en-GB" sz="2000"/>
              <a:t>Electricity cost</a:t>
            </a:r>
            <a:r>
              <a:rPr lang="en-GB" sz="2000"/>
              <a:t>: Electricity cost per unit is a deciding factor.</a:t>
            </a:r>
            <a:endParaRPr sz="2000"/>
          </a:p>
          <a:p>
            <a:pPr indent="0" lvl="0" marL="0" rtl="0" algn="just">
              <a:spcBef>
                <a:spcPts val="1200"/>
              </a:spcBef>
              <a:spcAft>
                <a:spcPts val="0"/>
              </a:spcAft>
              <a:buSzPts val="1300"/>
              <a:buNone/>
            </a:pPr>
            <a:r>
              <a:rPr b="1" lang="en-GB" sz="2000"/>
              <a:t>Maintenance charges:</a:t>
            </a:r>
            <a:r>
              <a:rPr lang="en-GB" sz="2000"/>
              <a:t> This includes all the cost which must be spend as human resources, rent for the lands of charging stations, and also maintenance charges for the software or cloud service charges.</a:t>
            </a:r>
            <a:endParaRPr sz="2000"/>
          </a:p>
          <a:p>
            <a:pPr indent="0" lvl="0" marL="0" rtl="0" algn="l">
              <a:spcBef>
                <a:spcPts val="1200"/>
              </a:spcBef>
              <a:spcAft>
                <a:spcPts val="1200"/>
              </a:spcAft>
              <a:buSzPts val="13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idx="1" type="body"/>
          </p:nvPr>
        </p:nvSpPr>
        <p:spPr>
          <a:xfrm>
            <a:off x="1129700" y="734525"/>
            <a:ext cx="7881300" cy="41865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852"/>
              <a:buNone/>
            </a:pPr>
            <a:r>
              <a:rPr b="1" lang="en-GB" sz="1407">
                <a:highlight>
                  <a:srgbClr val="FFFF00"/>
                </a:highlight>
              </a:rPr>
              <a:t>External data</a:t>
            </a:r>
            <a:r>
              <a:rPr lang="en-GB" sz="1407"/>
              <a:t> and influential factors that include competitor data, time-oriented data, and location specific data, review of the charging stations, etc.</a:t>
            </a:r>
            <a:endParaRPr sz="1407"/>
          </a:p>
          <a:p>
            <a:pPr indent="0" lvl="0" marL="0" rtl="0" algn="just">
              <a:lnSpc>
                <a:spcPct val="105000"/>
              </a:lnSpc>
              <a:spcBef>
                <a:spcPts val="1200"/>
              </a:spcBef>
              <a:spcAft>
                <a:spcPts val="0"/>
              </a:spcAft>
              <a:buSzPts val="852"/>
              <a:buNone/>
            </a:pPr>
            <a:r>
              <a:rPr b="1" lang="en-GB" sz="1407"/>
              <a:t>Competitor Data</a:t>
            </a:r>
            <a:r>
              <a:rPr lang="en-GB" sz="1407"/>
              <a:t>: Competitor data can be far reaching. This data can be gathered by crawling (also called ‘scraping’) software which gathers the information from publicly available sources. </a:t>
            </a:r>
            <a:endParaRPr sz="1407"/>
          </a:p>
          <a:p>
            <a:pPr indent="0" lvl="0" marL="0" rtl="0" algn="just">
              <a:lnSpc>
                <a:spcPct val="105000"/>
              </a:lnSpc>
              <a:spcBef>
                <a:spcPts val="1200"/>
              </a:spcBef>
              <a:spcAft>
                <a:spcPts val="0"/>
              </a:spcAft>
              <a:buSzPts val="852"/>
              <a:buNone/>
            </a:pPr>
            <a:r>
              <a:rPr b="1" lang="en-GB" sz="1407"/>
              <a:t>Days of the Week</a:t>
            </a:r>
            <a:r>
              <a:rPr lang="en-GB" sz="1407"/>
              <a:t>: Days of the week have an influence on consumer demand.</a:t>
            </a:r>
            <a:endParaRPr sz="1407"/>
          </a:p>
          <a:p>
            <a:pPr indent="0" lvl="0" marL="0" rtl="0" algn="just">
              <a:lnSpc>
                <a:spcPct val="105000"/>
              </a:lnSpc>
              <a:spcBef>
                <a:spcPts val="1200"/>
              </a:spcBef>
              <a:spcAft>
                <a:spcPts val="0"/>
              </a:spcAft>
              <a:buSzPts val="852"/>
              <a:buNone/>
            </a:pPr>
            <a:r>
              <a:rPr b="1" lang="en-GB" sz="1407"/>
              <a:t>Holidays:</a:t>
            </a:r>
            <a:r>
              <a:rPr lang="en-GB" sz="1407"/>
              <a:t> The demand of charging may vary. On certain charging stations demand may increase, and decrease on some charging stations.</a:t>
            </a:r>
            <a:endParaRPr sz="1407"/>
          </a:p>
          <a:p>
            <a:pPr indent="0" lvl="0" marL="0" rtl="0" algn="just">
              <a:lnSpc>
                <a:spcPct val="105000"/>
              </a:lnSpc>
              <a:spcBef>
                <a:spcPts val="1200"/>
              </a:spcBef>
              <a:spcAft>
                <a:spcPts val="0"/>
              </a:spcAft>
              <a:buSzPts val="852"/>
              <a:buNone/>
            </a:pPr>
            <a:r>
              <a:rPr b="1" lang="en-GB" sz="1407"/>
              <a:t>Weather and Seasonal Data</a:t>
            </a:r>
            <a:r>
              <a:rPr lang="en-GB" sz="1407"/>
              <a:t>: Weather can affect the demand, both as a broader pattern. For example, good weather is good for demand, while if the weather outside is bad people will stay home. Weather forecast data can therefore help in predicting demand and optimizing prices accordingly. </a:t>
            </a:r>
            <a:endParaRPr sz="1407"/>
          </a:p>
          <a:p>
            <a:pPr indent="0" lvl="0" marL="0" rtl="0" algn="just">
              <a:lnSpc>
                <a:spcPct val="105000"/>
              </a:lnSpc>
              <a:spcBef>
                <a:spcPts val="1200"/>
              </a:spcBef>
              <a:spcAft>
                <a:spcPts val="1200"/>
              </a:spcAft>
              <a:buSzPts val="852"/>
              <a:buNone/>
            </a:pPr>
            <a:r>
              <a:rPr lang="en-GB" sz="1407">
                <a:highlight>
                  <a:srgbClr val="FFFF00"/>
                </a:highlight>
              </a:rPr>
              <a:t>The dynamic pricing strategy will take these data and set prices to increase or decrease.</a:t>
            </a:r>
            <a:endParaRPr sz="1207">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Conclusion</a:t>
            </a:r>
            <a:endParaRPr/>
          </a:p>
        </p:txBody>
      </p:sp>
      <p:sp>
        <p:nvSpPr>
          <p:cNvPr id="242" name="Google Shape;242;p17"/>
          <p:cNvSpPr txBox="1"/>
          <p:nvPr>
            <p:ph idx="1" type="body"/>
          </p:nvPr>
        </p:nvSpPr>
        <p:spPr>
          <a:xfrm>
            <a:off x="1132671" y="1098225"/>
            <a:ext cx="7680600" cy="37212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SzPts val="1300"/>
              <a:buNone/>
            </a:pPr>
            <a:r>
              <a:rPr lang="en-GB"/>
              <a:t>Dynamic pricing for EV charging is of increasing interest, since it can help to solve issues related to grid integration of EVs and to the profitable operation of public EV charging stations. There are a growing number of publications, proposing different approaches to dynamic pricing for EV charging, which address different flexibilities of users.</a:t>
            </a:r>
            <a:endParaRPr/>
          </a:p>
          <a:p>
            <a:pPr indent="0" lvl="0" marL="0" rtl="0" algn="just">
              <a:spcBef>
                <a:spcPts val="1200"/>
              </a:spcBef>
              <a:spcAft>
                <a:spcPts val="0"/>
              </a:spcAft>
              <a:buSzPts val="1300"/>
              <a:buNone/>
            </a:pPr>
            <a:r>
              <a:rPr lang="en-GB"/>
              <a:t>But dynamic pricing arises questions like how do EV drivers respond to dynamic prices in reality? Furthermore, it is not clear if a dynamic pricing scheme would be accepted by the users at all.</a:t>
            </a:r>
            <a:endParaRPr/>
          </a:p>
          <a:p>
            <a:pPr indent="0" lvl="0" marL="0" rtl="0" algn="just">
              <a:spcBef>
                <a:spcPts val="1200"/>
              </a:spcBef>
              <a:spcAft>
                <a:spcPts val="0"/>
              </a:spcAft>
              <a:buSzPts val="1300"/>
              <a:buNone/>
            </a:pPr>
            <a:r>
              <a:rPr lang="en-GB"/>
              <a:t>Although it is highly expected that Dynamic Pricing will resist the increase of Monopoly of one particular company in the market as there will be a competition factor on deciding the dynamic pricing.</a:t>
            </a:r>
            <a:endParaRPr/>
          </a:p>
          <a:p>
            <a:pPr indent="0" lvl="0" marL="0" rtl="0" algn="l">
              <a:spcBef>
                <a:spcPts val="1200"/>
              </a:spcBef>
              <a:spcAft>
                <a:spcPts val="0"/>
              </a:spcAft>
              <a:buSzPts val="1300"/>
              <a:buNone/>
            </a:pPr>
            <a:r>
              <a:t/>
            </a:r>
            <a:endParaRPr/>
          </a:p>
          <a:p>
            <a:pPr indent="0" lvl="0" marL="0" rtl="0" algn="l">
              <a:spcBef>
                <a:spcPts val="1200"/>
              </a:spcBef>
              <a:spcAft>
                <a:spcPts val="0"/>
              </a:spcAft>
              <a:buSzPts val="1300"/>
              <a:buNone/>
            </a:pPr>
            <a:r>
              <a:t/>
            </a:r>
            <a:endParaRPr sz="2400"/>
          </a:p>
          <a:p>
            <a:pPr indent="0" lvl="0" marL="0" rtl="0" algn="l">
              <a:spcBef>
                <a:spcPts val="1200"/>
              </a:spcBef>
              <a:spcAft>
                <a:spcPts val="1200"/>
              </a:spcAft>
              <a:buSzPts val="13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References</a:t>
            </a:r>
            <a:endParaRPr/>
          </a:p>
        </p:txBody>
      </p:sp>
      <p:sp>
        <p:nvSpPr>
          <p:cNvPr id="248" name="Google Shape;248;p18"/>
          <p:cNvSpPr txBox="1"/>
          <p:nvPr>
            <p:ph idx="1" type="body"/>
          </p:nvPr>
        </p:nvSpPr>
        <p:spPr>
          <a:xfrm>
            <a:off x="1384996" y="1240220"/>
            <a:ext cx="7745700" cy="3668100"/>
          </a:xfrm>
          <a:prstGeom prst="rect">
            <a:avLst/>
          </a:prstGeom>
          <a:noFill/>
          <a:ln>
            <a:noFill/>
          </a:ln>
        </p:spPr>
        <p:txBody>
          <a:bodyPr anchorCtr="0" anchor="t" bIns="91425" lIns="91425" spcFirstLastPara="1" rIns="91425" wrap="square" tIns="91425">
            <a:normAutofit fontScale="62500" lnSpcReduction="20000"/>
          </a:bodyPr>
          <a:lstStyle/>
          <a:p>
            <a:pPr indent="-334055" lvl="0" marL="342900" rtl="0" algn="l">
              <a:lnSpc>
                <a:spcPct val="107000"/>
              </a:lnSpc>
              <a:spcBef>
                <a:spcPts val="0"/>
              </a:spcBef>
              <a:spcAft>
                <a:spcPts val="0"/>
              </a:spcAft>
              <a:buSzPct val="103174"/>
              <a:buFont typeface="Corbel"/>
              <a:buAutoNum type="arabicPeriod"/>
            </a:pPr>
            <a:r>
              <a:rPr lang="en-GB"/>
              <a:t>Electric vehicle market in India expected to hit 63 lakh units per annum mark by 2027: IESA IBEF:  December 23,2020 </a:t>
            </a:r>
            <a:r>
              <a:rPr lang="en-GB" sz="1800" u="sng">
                <a:solidFill>
                  <a:srgbClr val="0563C1"/>
                </a:solidFill>
                <a:latin typeface="Calibri"/>
                <a:ea typeface="Calibri"/>
                <a:cs typeface="Calibri"/>
                <a:sym typeface="Calibri"/>
                <a:hlinkClick r:id="rId3">
                  <a:extLst>
                    <a:ext uri="{A12FA001-AC4F-418D-AE19-62706E023703}">
                      <ahyp:hlinkClr val="tx"/>
                    </a:ext>
                  </a:extLst>
                </a:hlinkClick>
              </a:rPr>
              <a:t>https://economictimes.indiatimes.com/industry/auto/auto-news/electric-vehicle-market-in-india-expected-to-hit-63-lakh-units-per-annum-mark-by-2027-iesa</a:t>
            </a:r>
            <a:r>
              <a:rPr lang="en-GB" sz="1800">
                <a:latin typeface="Calibri"/>
                <a:ea typeface="Calibri"/>
                <a:cs typeface="Calibri"/>
                <a:sym typeface="Calibri"/>
              </a:rPr>
              <a:t>.</a:t>
            </a:r>
            <a:endParaRPr sz="1800">
              <a:latin typeface="Calibri"/>
              <a:ea typeface="Calibri"/>
              <a:cs typeface="Calibri"/>
              <a:sym typeface="Calibri"/>
            </a:endParaRPr>
          </a:p>
          <a:p>
            <a:pPr indent="-334055" lvl="0" marL="342900" rtl="0" algn="l">
              <a:lnSpc>
                <a:spcPct val="107000"/>
              </a:lnSpc>
              <a:spcBef>
                <a:spcPts val="800"/>
              </a:spcBef>
              <a:spcAft>
                <a:spcPts val="0"/>
              </a:spcAft>
              <a:buSzPct val="103174"/>
              <a:buFont typeface="Corbel"/>
              <a:buAutoNum type="arabicPeriod"/>
            </a:pPr>
            <a:r>
              <a:rPr lang="en-GB">
                <a:latin typeface="Calibri"/>
                <a:ea typeface="Calibri"/>
                <a:cs typeface="Calibri"/>
                <a:sym typeface="Calibri"/>
              </a:rPr>
              <a:t>Suresh Chavhan, P.Sanjeevikumar,BaseemKhan.</a:t>
            </a:r>
            <a:r>
              <a:rPr lang="en-GB" sz="1800">
                <a:latin typeface="Calibri"/>
                <a:ea typeface="Calibri"/>
                <a:cs typeface="Calibri"/>
                <a:sym typeface="Calibri"/>
              </a:rPr>
              <a:t>A Comprehensive Analysis of Electric Vehicle Charging Station Infrastructure in an Urban Area</a:t>
            </a:r>
            <a:r>
              <a:rPr lang="en-GB">
                <a:latin typeface="Calibri"/>
                <a:ea typeface="Calibri"/>
                <a:cs typeface="Calibri"/>
                <a:sym typeface="Calibri"/>
              </a:rPr>
              <a:t>. </a:t>
            </a:r>
            <a:r>
              <a:rPr lang="en-GB" sz="1800" u="sng">
                <a:solidFill>
                  <a:srgbClr val="0563C1"/>
                </a:solidFill>
                <a:latin typeface="Calibri"/>
                <a:ea typeface="Calibri"/>
                <a:cs typeface="Calibri"/>
                <a:sym typeface="Calibri"/>
                <a:hlinkClick r:id="rId4">
                  <a:extLst>
                    <a:ext uri="{A12FA001-AC4F-418D-AE19-62706E023703}">
                      <ahyp:hlinkClr val="tx"/>
                    </a:ext>
                  </a:extLst>
                </a:hlinkClick>
              </a:rPr>
              <a:t>https://aeee.in/wp-content/uploads/2020/07/2020-Dissecting-India%E2%80%99s-Electricity-Tariff-Landscape-For-EV-1.pdf</a:t>
            </a:r>
            <a:endParaRPr sz="1800">
              <a:latin typeface="Calibri"/>
              <a:ea typeface="Calibri"/>
              <a:cs typeface="Calibri"/>
              <a:sym typeface="Calibri"/>
            </a:endParaRPr>
          </a:p>
          <a:p>
            <a:pPr indent="-334055" lvl="0" marL="342900" rtl="0" algn="l">
              <a:lnSpc>
                <a:spcPct val="107000"/>
              </a:lnSpc>
              <a:spcBef>
                <a:spcPts val="800"/>
              </a:spcBef>
              <a:spcAft>
                <a:spcPts val="0"/>
              </a:spcAft>
              <a:buSzPct val="103174"/>
              <a:buFont typeface="Corbel"/>
              <a:buAutoNum type="arabicPeriod"/>
            </a:pPr>
            <a:r>
              <a:rPr lang="en-GB">
                <a:latin typeface="Calibri"/>
                <a:ea typeface="Calibri"/>
                <a:cs typeface="Calibri"/>
                <a:sym typeface="Calibri"/>
              </a:rPr>
              <a:t>Steffen Limmer . </a:t>
            </a:r>
            <a:r>
              <a:rPr lang="en-GB" sz="1800">
                <a:latin typeface="Calibri"/>
                <a:ea typeface="Calibri"/>
                <a:cs typeface="Calibri"/>
                <a:sym typeface="Calibri"/>
              </a:rPr>
              <a:t>Dynamic Pricing for Electric Vehicle Charging—A Literature Review </a:t>
            </a:r>
            <a:r>
              <a:rPr lang="en-GB" sz="1800" u="sng">
                <a:solidFill>
                  <a:srgbClr val="0563C1"/>
                </a:solidFill>
                <a:latin typeface="Calibri"/>
                <a:ea typeface="Calibri"/>
                <a:cs typeface="Calibri"/>
                <a:sym typeface="Calibri"/>
                <a:hlinkClick r:id="rId5">
                  <a:extLst>
                    <a:ext uri="{A12FA001-AC4F-418D-AE19-62706E023703}">
                      <ahyp:hlinkClr val="tx"/>
                    </a:ext>
                  </a:extLst>
                </a:hlinkClick>
              </a:rPr>
              <a:t>https://www.researchgate.net/publication/335919327_Dynamic_Pricing_for_Electric_Vehicle_Charging-A_Literature_Review</a:t>
            </a:r>
            <a:endParaRPr sz="1800">
              <a:latin typeface="Calibri"/>
              <a:ea typeface="Calibri"/>
              <a:cs typeface="Calibri"/>
              <a:sym typeface="Calibri"/>
            </a:endParaRPr>
          </a:p>
          <a:p>
            <a:pPr indent="-334055" lvl="0" marL="342900" rtl="0" algn="l">
              <a:lnSpc>
                <a:spcPct val="107000"/>
              </a:lnSpc>
              <a:spcBef>
                <a:spcPts val="800"/>
              </a:spcBef>
              <a:spcAft>
                <a:spcPts val="0"/>
              </a:spcAft>
              <a:buSzPct val="103174"/>
              <a:buFont typeface="Corbel"/>
              <a:buAutoNum type="arabicPeriod"/>
            </a:pPr>
            <a:r>
              <a:rPr lang="en-GB" sz="1800">
                <a:latin typeface="Calibri"/>
                <a:ea typeface="Calibri"/>
                <a:cs typeface="Calibri"/>
                <a:sym typeface="Calibri"/>
              </a:rPr>
              <a:t>Arie Shpanya</a:t>
            </a:r>
            <a:r>
              <a:rPr lang="en-GB">
                <a:latin typeface="Calibri"/>
                <a:ea typeface="Calibri"/>
                <a:cs typeface="Calibri"/>
                <a:sym typeface="Calibri"/>
              </a:rPr>
              <a:t>,</a:t>
            </a:r>
            <a:r>
              <a:rPr lang="en-GB" sz="1800">
                <a:latin typeface="Calibri"/>
                <a:ea typeface="Calibri"/>
                <a:cs typeface="Calibri"/>
                <a:sym typeface="Calibri"/>
              </a:rPr>
              <a:t> "Why Dynamic Pricing is a Must for eCommerce Retailers“ .August 16th 2014.</a:t>
            </a:r>
            <a:r>
              <a:rPr lang="en-GB">
                <a:latin typeface="Calibri"/>
                <a:ea typeface="Calibri"/>
                <a:cs typeface="Calibri"/>
                <a:sym typeface="Calibri"/>
              </a:rPr>
              <a:t> </a:t>
            </a:r>
            <a:r>
              <a:rPr lang="en-GB" sz="1800">
                <a:latin typeface="Calibri"/>
                <a:ea typeface="Calibri"/>
                <a:cs typeface="Calibri"/>
                <a:sym typeface="Calibri"/>
              </a:rPr>
              <a:t>https://econsultancy.com/why-dynamic-pricing-is-a-must-for-ecommerce-retailers</a:t>
            </a:r>
            <a:r>
              <a:rPr lang="en-GB">
                <a:latin typeface="Calibri"/>
                <a:ea typeface="Calibri"/>
                <a:cs typeface="Calibri"/>
                <a:sym typeface="Calibri"/>
              </a:rPr>
              <a:t>/</a:t>
            </a:r>
            <a:endParaRPr sz="1800">
              <a:latin typeface="Calibri"/>
              <a:ea typeface="Calibri"/>
              <a:cs typeface="Calibri"/>
              <a:sym typeface="Calibri"/>
            </a:endParaRPr>
          </a:p>
          <a:p>
            <a:pPr indent="-334055" lvl="0" marL="342900" rtl="0" algn="l">
              <a:lnSpc>
                <a:spcPct val="107000"/>
              </a:lnSpc>
              <a:spcBef>
                <a:spcPts val="800"/>
              </a:spcBef>
              <a:spcAft>
                <a:spcPts val="0"/>
              </a:spcAft>
              <a:buSzPct val="103174"/>
              <a:buFont typeface="Corbel"/>
              <a:buAutoNum type="arabicPeriod"/>
            </a:pPr>
            <a:r>
              <a:rPr lang="en-GB" sz="1800">
                <a:latin typeface="Calibri"/>
                <a:ea typeface="Calibri"/>
                <a:cs typeface="Calibri"/>
                <a:sym typeface="Calibri"/>
              </a:rPr>
              <a:t>Guo, Y.; Liu, X.; Yan, Y.; Zhang, N.; Su, W. Economic Analysis of Plug-in Electric Vehicle Parking Deck with Dynamic Pricing. In Proceedings of the 2014 IEEE PES General Meeting | Conference Exposition, National Harbor, MD, USA, 27–31 July 2014, pp. 1–5, [CrossRef] </a:t>
            </a:r>
            <a:r>
              <a:rPr lang="en-GB" sz="1800" u="sng">
                <a:solidFill>
                  <a:srgbClr val="0563C1"/>
                </a:solidFill>
                <a:latin typeface="Calibri"/>
                <a:ea typeface="Calibri"/>
                <a:cs typeface="Calibri"/>
                <a:sym typeface="Calibri"/>
                <a:hlinkClick r:id="rId6">
                  <a:extLst>
                    <a:ext uri="{A12FA001-AC4F-418D-AE19-62706E023703}">
                      <ahyp:hlinkClr val="tx"/>
                    </a:ext>
                  </a:extLst>
                </a:hlinkClick>
              </a:rPr>
              <a:t>https://www.researchgate.net/publication/286738372_Economic_analysis_of_plug-in_electric_vehicle_parking_deck_with_dynamic_pricing</a:t>
            </a:r>
            <a:endParaRPr sz="1800">
              <a:latin typeface="Calibri"/>
              <a:ea typeface="Calibri"/>
              <a:cs typeface="Calibri"/>
              <a:sym typeface="Calibri"/>
            </a:endParaRPr>
          </a:p>
          <a:p>
            <a:pPr indent="-334055" lvl="0" marL="342900" rtl="0" algn="l">
              <a:lnSpc>
                <a:spcPct val="107000"/>
              </a:lnSpc>
              <a:spcBef>
                <a:spcPts val="800"/>
              </a:spcBef>
              <a:spcAft>
                <a:spcPts val="800"/>
              </a:spcAft>
              <a:buSzPct val="103174"/>
              <a:buFont typeface="Corbel"/>
              <a:buAutoNum type="arabicPeriod"/>
            </a:pPr>
            <a:r>
              <a:rPr lang="en-GB" sz="1800">
                <a:latin typeface="Calibri"/>
                <a:ea typeface="Calibri"/>
                <a:cs typeface="Calibri"/>
                <a:sym typeface="Calibri"/>
              </a:rPr>
              <a:t>How dynamic pricing works: data driven price</a:t>
            </a:r>
            <a:r>
              <a:rPr lang="en-GB">
                <a:latin typeface="Calibri"/>
                <a:ea typeface="Calibri"/>
                <a:cs typeface="Calibri"/>
                <a:sym typeface="Calibri"/>
              </a:rPr>
              <a:t> </a:t>
            </a:r>
            <a:r>
              <a:rPr lang="en-GB" sz="1800">
                <a:latin typeface="Calibri"/>
                <a:ea typeface="Calibri"/>
                <a:cs typeface="Calibri"/>
                <a:sym typeface="Calibri"/>
              </a:rPr>
              <a:t>optimization </a:t>
            </a:r>
            <a:r>
              <a:rPr lang="en-GB">
                <a:latin typeface="Calibri"/>
                <a:ea typeface="Calibri"/>
                <a:cs typeface="Calibri"/>
                <a:sym typeface="Calibri"/>
              </a:rPr>
              <a:t>. March 24, 2021. </a:t>
            </a:r>
            <a:r>
              <a:rPr lang="en-GB" sz="1800" u="sng">
                <a:solidFill>
                  <a:srgbClr val="0563C1"/>
                </a:solidFill>
                <a:latin typeface="Calibri"/>
                <a:ea typeface="Calibri"/>
                <a:cs typeface="Calibri"/>
                <a:sym typeface="Calibri"/>
                <a:hlinkClick r:id="rId7">
                  <a:extLst>
                    <a:ext uri="{A12FA001-AC4F-418D-AE19-62706E023703}">
                      <ahyp:hlinkClr val="tx"/>
                    </a:ext>
                  </a:extLst>
                </a:hlinkClick>
              </a:rPr>
              <a:t>https://7learnings.com/blog/how-dynamic-pricing-works-data-driven-price-optimization/</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pic>
        <p:nvPicPr>
          <p:cNvPr id="253" name="Google Shape;253;p19"/>
          <p:cNvPicPr preferRelativeResize="0"/>
          <p:nvPr/>
        </p:nvPicPr>
        <p:blipFill rotWithShape="1">
          <a:blip r:embed="rId3">
            <a:alphaModFix/>
          </a:blip>
          <a:srcRect b="0" l="0" r="0" t="0"/>
          <a:stretch/>
        </p:blipFill>
        <p:spPr>
          <a:xfrm>
            <a:off x="1694484" y="379462"/>
            <a:ext cx="6582348" cy="4384575"/>
          </a:xfrm>
          <a:prstGeom prst="rect">
            <a:avLst/>
          </a:prstGeom>
          <a:noFill/>
          <a:ln>
            <a:noFill/>
          </a:ln>
        </p:spPr>
      </p:pic>
      <p:sp>
        <p:nvSpPr>
          <p:cNvPr id="254" name="Google Shape;254;p19"/>
          <p:cNvSpPr txBox="1"/>
          <p:nvPr>
            <p:ph type="title"/>
          </p:nvPr>
        </p:nvSpPr>
        <p:spPr>
          <a:xfrm>
            <a:off x="2827800" y="598575"/>
            <a:ext cx="38547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Corbel"/>
              <a:buNone/>
            </a:pPr>
            <a:r>
              <a:rPr lang="en-GB"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D6D6"/>
            </a:gs>
            <a:gs pos="50000">
              <a:srgbClr val="FFFEFE"/>
            </a:gs>
            <a:gs pos="100000">
              <a:srgbClr val="7D8479"/>
            </a:gs>
          </a:gsLst>
          <a:lin ang="2520000" scaled="0"/>
        </a:gradFill>
      </p:bgPr>
    </p:bg>
    <p:spTree>
      <p:nvGrpSpPr>
        <p:cNvPr id="151" name="Shape 151"/>
        <p:cNvGrpSpPr/>
        <p:nvPr/>
      </p:nvGrpSpPr>
      <p:grpSpPr>
        <a:xfrm>
          <a:off x="0" y="0"/>
          <a:ext cx="0" cy="0"/>
          <a:chOff x="0" y="0"/>
          <a:chExt cx="0" cy="0"/>
        </a:xfrm>
      </p:grpSpPr>
      <p:sp>
        <p:nvSpPr>
          <p:cNvPr id="152" name="Google Shape;152;p2"/>
          <p:cNvSpPr txBox="1"/>
          <p:nvPr>
            <p:ph type="title"/>
          </p:nvPr>
        </p:nvSpPr>
        <p:spPr>
          <a:xfrm>
            <a:off x="1282779" y="36235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Contents</a:t>
            </a:r>
            <a:endParaRPr/>
          </a:p>
        </p:txBody>
      </p:sp>
      <p:sp>
        <p:nvSpPr>
          <p:cNvPr id="153" name="Google Shape;153;p2"/>
          <p:cNvSpPr txBox="1"/>
          <p:nvPr>
            <p:ph idx="1" type="body"/>
          </p:nvPr>
        </p:nvSpPr>
        <p:spPr>
          <a:xfrm>
            <a:off x="1188186" y="999300"/>
            <a:ext cx="7478693" cy="3781845"/>
          </a:xfrm>
          <a:prstGeom prst="rect">
            <a:avLst/>
          </a:prstGeom>
          <a:noFill/>
          <a:ln>
            <a:noFill/>
          </a:ln>
        </p:spPr>
        <p:txBody>
          <a:bodyPr anchorCtr="0" anchor="t" bIns="91425" lIns="91425" spcFirstLastPara="1" rIns="91425" wrap="square" tIns="91425">
            <a:noAutofit/>
          </a:bodyPr>
          <a:lstStyle/>
          <a:p>
            <a:pPr indent="-285750" lvl="0" marL="285750" rtl="0" algn="l">
              <a:spcBef>
                <a:spcPts val="0"/>
              </a:spcBef>
              <a:spcAft>
                <a:spcPts val="0"/>
              </a:spcAft>
              <a:buSzPts val="1300"/>
              <a:buChar char="●"/>
            </a:pPr>
            <a:r>
              <a:rPr lang="en-GB" sz="2000"/>
              <a:t>Introduction &amp; EV Charging Tariffs in Different States</a:t>
            </a:r>
            <a:endParaRPr/>
          </a:p>
          <a:p>
            <a:pPr indent="-285750" lvl="0" marL="285750" rtl="0" algn="l">
              <a:spcBef>
                <a:spcPts val="1200"/>
              </a:spcBef>
              <a:spcAft>
                <a:spcPts val="0"/>
              </a:spcAft>
              <a:buSzPts val="1300"/>
              <a:buChar char="●"/>
            </a:pPr>
            <a:r>
              <a:rPr lang="en-GB" sz="2000"/>
              <a:t>Problem With Fixed Pricing &amp; Dynamic Pricing</a:t>
            </a:r>
            <a:endParaRPr/>
          </a:p>
          <a:p>
            <a:pPr indent="-285750" lvl="0" marL="285750" rtl="0" algn="l">
              <a:spcBef>
                <a:spcPts val="1200"/>
              </a:spcBef>
              <a:spcAft>
                <a:spcPts val="0"/>
              </a:spcAft>
              <a:buSzPts val="1300"/>
              <a:buChar char="●"/>
            </a:pPr>
            <a:r>
              <a:rPr lang="en-GB" sz="2000"/>
              <a:t>Advantage of Dynamic Pricing &amp; DP In Case of EV Charging</a:t>
            </a:r>
            <a:endParaRPr/>
          </a:p>
          <a:p>
            <a:pPr indent="-285750" lvl="0" marL="285750" rtl="0" algn="l">
              <a:spcBef>
                <a:spcPts val="1200"/>
              </a:spcBef>
              <a:spcAft>
                <a:spcPts val="0"/>
              </a:spcAft>
              <a:buSzPts val="1300"/>
              <a:buChar char="●"/>
            </a:pPr>
            <a:r>
              <a:rPr lang="en-GB" sz="2000"/>
              <a:t>Various Pricing Strategies</a:t>
            </a:r>
            <a:endParaRPr/>
          </a:p>
          <a:p>
            <a:pPr indent="-285750" lvl="0" marL="285750" rtl="0" algn="l">
              <a:spcBef>
                <a:spcPts val="1200"/>
              </a:spcBef>
              <a:spcAft>
                <a:spcPts val="0"/>
              </a:spcAft>
              <a:buSzPts val="1300"/>
              <a:buChar char="●"/>
            </a:pPr>
            <a:r>
              <a:rPr lang="en-GB" sz="2000"/>
              <a:t>Business Model &amp; Data Flow Diagram</a:t>
            </a:r>
            <a:endParaRPr/>
          </a:p>
          <a:p>
            <a:pPr indent="-285750" lvl="0" marL="285750" rtl="0" algn="l">
              <a:spcBef>
                <a:spcPts val="1200"/>
              </a:spcBef>
              <a:spcAft>
                <a:spcPts val="0"/>
              </a:spcAft>
              <a:buSzPts val="1300"/>
              <a:buChar char="●"/>
            </a:pPr>
            <a:r>
              <a:rPr lang="en-GB" sz="2000"/>
              <a:t>Dynamic Pricing Algorithms</a:t>
            </a:r>
            <a:endParaRPr/>
          </a:p>
          <a:p>
            <a:pPr indent="-285750" lvl="0" marL="285750" rtl="0" algn="l">
              <a:spcBef>
                <a:spcPts val="1200"/>
              </a:spcBef>
              <a:spcAft>
                <a:spcPts val="0"/>
              </a:spcAft>
              <a:buSzPts val="1300"/>
              <a:buChar char="●"/>
            </a:pPr>
            <a:r>
              <a:rPr lang="en-GB" sz="2000"/>
              <a:t>Conclusion</a:t>
            </a:r>
            <a:endParaRPr/>
          </a:p>
          <a:p>
            <a:pPr indent="-285750" lvl="0" marL="285750" rtl="0" algn="l">
              <a:spcBef>
                <a:spcPts val="1200"/>
              </a:spcBef>
              <a:spcAft>
                <a:spcPts val="1200"/>
              </a:spcAft>
              <a:buSzPts val="1300"/>
              <a:buChar char="●"/>
            </a:pPr>
            <a:r>
              <a:rPr lang="en-GB" sz="2000"/>
              <a:t>References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D6D6"/>
            </a:gs>
            <a:gs pos="50000">
              <a:srgbClr val="FFFEFE"/>
            </a:gs>
            <a:gs pos="100000">
              <a:srgbClr val="7D8479"/>
            </a:gs>
          </a:gsLst>
          <a:lin ang="2520000" scaled="0"/>
        </a:gradFill>
      </p:bgPr>
    </p:bg>
    <p:spTree>
      <p:nvGrpSpPr>
        <p:cNvPr id="157" name="Shape 157"/>
        <p:cNvGrpSpPr/>
        <p:nvPr/>
      </p:nvGrpSpPr>
      <p:grpSpPr>
        <a:xfrm>
          <a:off x="0" y="0"/>
          <a:ext cx="0" cy="0"/>
          <a:chOff x="0" y="0"/>
          <a:chExt cx="0" cy="0"/>
        </a:xfrm>
      </p:grpSpPr>
      <p:sp>
        <p:nvSpPr>
          <p:cNvPr id="158" name="Google Shape;158;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Introduction</a:t>
            </a:r>
            <a:endParaRPr/>
          </a:p>
        </p:txBody>
      </p:sp>
      <p:sp>
        <p:nvSpPr>
          <p:cNvPr id="159" name="Google Shape;159;p3"/>
          <p:cNvSpPr txBox="1"/>
          <p:nvPr>
            <p:ph idx="1" type="body"/>
          </p:nvPr>
        </p:nvSpPr>
        <p:spPr>
          <a:xfrm>
            <a:off x="1075200" y="1156800"/>
            <a:ext cx="7773000" cy="3694500"/>
          </a:xfrm>
          <a:prstGeom prst="rect">
            <a:avLst/>
          </a:prstGeom>
          <a:noFill/>
          <a:ln>
            <a:noFill/>
          </a:ln>
        </p:spPr>
        <p:txBody>
          <a:bodyPr anchorCtr="0" anchor="t" bIns="91425" lIns="91425" spcFirstLastPara="1" rIns="91425" wrap="square" tIns="91425">
            <a:noAutofit/>
          </a:bodyPr>
          <a:lstStyle/>
          <a:p>
            <a:pPr indent="-285750" lvl="0" marL="412750" rtl="0" algn="just">
              <a:spcBef>
                <a:spcPts val="0"/>
              </a:spcBef>
              <a:spcAft>
                <a:spcPts val="0"/>
              </a:spcAft>
              <a:buSzPts val="1600"/>
              <a:buChar char="●"/>
            </a:pPr>
            <a:r>
              <a:rPr lang="en-GB" sz="2000"/>
              <a:t>The popularity of electric vehicles (EVs) is rising. The electric vehicle (EV) market in India is expected to hit over </a:t>
            </a:r>
            <a:r>
              <a:rPr lang="en-GB" sz="2000">
                <a:highlight>
                  <a:srgbClr val="FFFF00"/>
                </a:highlight>
              </a:rPr>
              <a:t>63 lakh unit mark per annum by 2027 [1].</a:t>
            </a:r>
            <a:endParaRPr sz="2000">
              <a:highlight>
                <a:srgbClr val="FFFF00"/>
              </a:highlight>
            </a:endParaRPr>
          </a:p>
          <a:p>
            <a:pPr indent="-285750" lvl="0" marL="412750" rtl="0" algn="just">
              <a:spcBef>
                <a:spcPts val="1200"/>
              </a:spcBef>
              <a:spcAft>
                <a:spcPts val="0"/>
              </a:spcAft>
              <a:buSzPts val="1600"/>
              <a:buChar char="●"/>
            </a:pPr>
            <a:r>
              <a:rPr lang="en-GB" sz="2000"/>
              <a:t>The increasing adoption of EVs will also bring a </a:t>
            </a:r>
            <a:r>
              <a:rPr lang="en-GB" sz="2000">
                <a:highlight>
                  <a:srgbClr val="FFFF00"/>
                </a:highlight>
              </a:rPr>
              <a:t>challenge for charging them hassle freely</a:t>
            </a:r>
            <a:r>
              <a:rPr lang="en-GB" sz="2000"/>
              <a:t>, as EV charging is more </a:t>
            </a:r>
            <a:r>
              <a:rPr lang="en-GB" sz="2000">
                <a:highlight>
                  <a:srgbClr val="FFFF00"/>
                </a:highlight>
              </a:rPr>
              <a:t>time consuming</a:t>
            </a:r>
            <a:r>
              <a:rPr lang="en-GB" sz="2000"/>
              <a:t> process than a traditional oil filling .</a:t>
            </a:r>
            <a:endParaRPr sz="2000"/>
          </a:p>
          <a:p>
            <a:pPr indent="-285750" lvl="0" marL="412750" rtl="0" algn="just">
              <a:spcBef>
                <a:spcPts val="1200"/>
              </a:spcBef>
              <a:spcAft>
                <a:spcPts val="0"/>
              </a:spcAft>
              <a:buSzPts val="1600"/>
              <a:buChar char="●"/>
            </a:pPr>
            <a:r>
              <a:rPr lang="en-GB" sz="2000"/>
              <a:t>As of March 2021, 21 states and Union Territories have introduced specific tariffs for EV charging with reduced energy charges and/or demand charge exemptions[2]. Details of state EV tariffs are provided on the next slide..</a:t>
            </a:r>
            <a:endParaRPr sz="2000"/>
          </a:p>
          <a:p>
            <a:pPr indent="0" lvl="0" marL="457200" rtl="0" algn="just">
              <a:spcBef>
                <a:spcPts val="1200"/>
              </a:spcBef>
              <a:spcAft>
                <a:spcPts val="1200"/>
              </a:spcAft>
              <a:buSzPts val="13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1238485" y="-93854"/>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rgbClr val="63696B"/>
              </a:buClr>
              <a:buSzPts val="2800"/>
              <a:buFont typeface="Corbel"/>
              <a:buNone/>
            </a:pPr>
            <a:r>
              <a:rPr lang="en-GB">
                <a:solidFill>
                  <a:srgbClr val="63696B"/>
                </a:solidFill>
              </a:rPr>
              <a:t>EV Charging Tariffs in Different States</a:t>
            </a:r>
            <a:endParaRPr>
              <a:solidFill>
                <a:srgbClr val="63696B"/>
              </a:solidFill>
            </a:endParaRPr>
          </a:p>
        </p:txBody>
      </p:sp>
      <p:graphicFrame>
        <p:nvGraphicFramePr>
          <p:cNvPr id="165" name="Google Shape;165;p4"/>
          <p:cNvGraphicFramePr/>
          <p:nvPr/>
        </p:nvGraphicFramePr>
        <p:xfrm>
          <a:off x="154113" y="414091"/>
          <a:ext cx="3000000" cy="3000000"/>
        </p:xfrm>
        <a:graphic>
          <a:graphicData uri="http://schemas.openxmlformats.org/drawingml/2006/table">
            <a:tbl>
              <a:tblPr bandRow="1" firstRow="1">
                <a:noFill/>
                <a:tableStyleId>{09EF5E3D-54C3-4BFE-A7E7-43CB5EC99AF4}</a:tableStyleId>
              </a:tblPr>
              <a:tblGrid>
                <a:gridCol w="2447400"/>
                <a:gridCol w="1488900"/>
                <a:gridCol w="2449750"/>
                <a:gridCol w="2449750"/>
              </a:tblGrid>
              <a:tr h="122675">
                <a:tc rowSpan="3">
                  <a:txBody>
                    <a:bodyPr/>
                    <a:lstStyle/>
                    <a:p>
                      <a:pPr indent="0" lvl="0" marL="0" marR="0" rtl="0" algn="ctr">
                        <a:lnSpc>
                          <a:spcPct val="107000"/>
                        </a:lnSpc>
                        <a:spcBef>
                          <a:spcPts val="0"/>
                        </a:spcBef>
                        <a:spcAft>
                          <a:spcPts val="0"/>
                        </a:spcAft>
                        <a:buNone/>
                      </a:pPr>
                      <a:r>
                        <a:rPr lang="en-GB" sz="1800" u="none" cap="none" strike="noStrike">
                          <a:solidFill>
                            <a:schemeClr val="dk1"/>
                          </a:solidFill>
                        </a:rPr>
                        <a:t>State</a:t>
                      </a:r>
                      <a:endParaRPr sz="2800" u="none" cap="none" strike="noStrike">
                        <a:solidFill>
                          <a:schemeClr val="dk1"/>
                        </a:solidFill>
                        <a:latin typeface="Calibri"/>
                        <a:ea typeface="Calibri"/>
                        <a:cs typeface="Calibri"/>
                        <a:sym typeface="Calibri"/>
                      </a:endParaRPr>
                    </a:p>
                  </a:txBody>
                  <a:tcPr marT="0" marB="0" marR="33900" marL="33900"/>
                </a:tc>
                <a:tc gridSpan="3">
                  <a:txBody>
                    <a:bodyPr/>
                    <a:lstStyle/>
                    <a:p>
                      <a:pPr indent="0" lvl="0" marL="0" marR="0" rtl="0" algn="just">
                        <a:lnSpc>
                          <a:spcPct val="107000"/>
                        </a:lnSpc>
                        <a:spcBef>
                          <a:spcPts val="0"/>
                        </a:spcBef>
                        <a:spcAft>
                          <a:spcPts val="0"/>
                        </a:spcAft>
                        <a:buNone/>
                      </a:pPr>
                      <a:r>
                        <a:rPr lang="en-GB" sz="1000" u="none" cap="none" strike="noStrike">
                          <a:solidFill>
                            <a:schemeClr val="dk1"/>
                          </a:solidFill>
                        </a:rPr>
                        <a:t>EV TARIFF</a:t>
                      </a:r>
                      <a:endParaRPr sz="900" u="none" cap="none" strike="noStrike">
                        <a:solidFill>
                          <a:schemeClr val="dk1"/>
                        </a:solidFill>
                        <a:latin typeface="Calibri"/>
                        <a:ea typeface="Calibri"/>
                        <a:cs typeface="Calibri"/>
                        <a:sym typeface="Calibri"/>
                      </a:endParaRPr>
                    </a:p>
                  </a:txBody>
                  <a:tcPr marT="0" marB="0" marR="33900" marL="33900"/>
                </a:tc>
                <a:tc hMerge="1"/>
                <a:tc hMerge="1"/>
              </a:tr>
              <a:tr h="122675">
                <a:tc vMerge="1"/>
                <a:tc rowSpan="2">
                  <a:txBody>
                    <a:bodyPr/>
                    <a:lstStyle/>
                    <a:p>
                      <a:pPr indent="0" lvl="0" marL="0" marR="0" rtl="0" algn="just">
                        <a:lnSpc>
                          <a:spcPct val="107000"/>
                        </a:lnSpc>
                        <a:spcBef>
                          <a:spcPts val="0"/>
                        </a:spcBef>
                        <a:spcAft>
                          <a:spcPts val="0"/>
                        </a:spcAft>
                        <a:buNone/>
                      </a:pPr>
                      <a:r>
                        <a:rPr lang="en-GB" sz="1000" u="none" cap="none" strike="noStrike">
                          <a:solidFill>
                            <a:schemeClr val="dk1"/>
                          </a:solidFill>
                        </a:rPr>
                        <a:t>ENERGY  CHARGE</a:t>
                      </a:r>
                      <a:endParaRPr sz="900" u="none" cap="none" strike="noStrike">
                        <a:solidFill>
                          <a:schemeClr val="dk1"/>
                        </a:solidFill>
                        <a:latin typeface="Calibri"/>
                        <a:ea typeface="Calibri"/>
                        <a:cs typeface="Calibri"/>
                        <a:sym typeface="Calibri"/>
                      </a:endParaRPr>
                    </a:p>
                  </a:txBody>
                  <a:tcPr marT="0" marB="0" marR="33900" marL="33900"/>
                </a:tc>
                <a:tc gridSpan="2">
                  <a:txBody>
                    <a:bodyPr/>
                    <a:lstStyle/>
                    <a:p>
                      <a:pPr indent="0" lvl="0" marL="0" marR="0" rtl="0" algn="just">
                        <a:lnSpc>
                          <a:spcPct val="107000"/>
                        </a:lnSpc>
                        <a:spcBef>
                          <a:spcPts val="0"/>
                        </a:spcBef>
                        <a:spcAft>
                          <a:spcPts val="0"/>
                        </a:spcAft>
                        <a:buNone/>
                      </a:pPr>
                      <a:r>
                        <a:rPr lang="en-GB" sz="1000" u="none" cap="none" strike="noStrike">
                          <a:solidFill>
                            <a:schemeClr val="dk1"/>
                          </a:solidFill>
                        </a:rPr>
                        <a:t>DEMAND CHARGE</a:t>
                      </a:r>
                      <a:endParaRPr sz="900" u="none" cap="none" strike="noStrike">
                        <a:solidFill>
                          <a:schemeClr val="dk1"/>
                        </a:solidFill>
                        <a:latin typeface="Calibri"/>
                        <a:ea typeface="Calibri"/>
                        <a:cs typeface="Calibri"/>
                        <a:sym typeface="Calibri"/>
                      </a:endParaRPr>
                    </a:p>
                  </a:txBody>
                  <a:tcPr marT="0" marB="0" marR="33900" marL="33900"/>
                </a:tc>
                <a:tc hMerge="1"/>
              </a:tr>
              <a:tr h="100050">
                <a:tc vMerge="1"/>
                <a:tc vMerge="1"/>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Low tension</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High tension</a:t>
                      </a:r>
                      <a:endParaRPr sz="900" u="none" cap="none" strike="noStrike">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Andhra Pradesh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6.7/kWh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Assam</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5.25 to 6.75/kWh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130/kW per month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160/kVA per month</a:t>
                      </a:r>
                      <a:endParaRPr sz="900" u="none" cap="none" strike="noStrike">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Bihar</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6.3 to 7.4/kWh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Chhattisgarh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5/kWh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Delhi</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4.5/kWh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Gujarat</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4 to 4.1/kWh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25 to 50 per kVA per month</a:t>
                      </a:r>
                      <a:endParaRPr sz="900" u="none" cap="none" strike="noStrike">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Haryana</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6.2/kWh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100/kW per month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r>
              <a:tr h="363975">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Himachal Pradesh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4.70 to Rs 5/kWh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130/connection per month and  Rs 140/kVA per month</a:t>
                      </a:r>
                      <a:endParaRPr sz="900" u="none" cap="none" strike="noStrike">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Jharkhand</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6.00 to 6.25/kWh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u="none" cap="none" strike="noStrike">
                          <a:solidFill>
                            <a:schemeClr val="dk1"/>
                          </a:solidFill>
                        </a:rPr>
                        <a:t>Rs 40 to 150/connection per month</a:t>
                      </a:r>
                      <a:endParaRPr sz="900" u="none" cap="none" strike="noStrike">
                        <a:solidFill>
                          <a:schemeClr val="dk1"/>
                        </a:solidFill>
                        <a:latin typeface="Calibri"/>
                        <a:ea typeface="Calibri"/>
                        <a:cs typeface="Calibri"/>
                        <a:sym typeface="Calibri"/>
                      </a:endParaRPr>
                    </a:p>
                  </a:txBody>
                  <a:tcPr marT="0" marB="0" marR="33900" marL="33900"/>
                </a:tc>
                <a:tc>
                  <a:txBody>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a:solidFill>
                            <a:schemeClr val="dk1"/>
                          </a:solidFill>
                        </a:rPr>
                        <a:t>Karnataka</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5/kWh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60/kW per month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190/kVA per month</a:t>
                      </a:r>
                      <a:endParaRPr sz="900">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a:solidFill>
                            <a:schemeClr val="dk1"/>
                          </a:solidFill>
                        </a:rPr>
                        <a:t>Kerala</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5/kWh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75/kW</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250/kVA per month</a:t>
                      </a:r>
                      <a:endParaRPr sz="900">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a:solidFill>
                            <a:schemeClr val="dk1"/>
                          </a:solidFill>
                        </a:rPr>
                        <a:t>Madhya Pradesh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5.9 to Rs 6/kWh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100 to 120/kVA of billing demand</a:t>
                      </a:r>
                      <a:endParaRPr sz="900">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a:solidFill>
                            <a:schemeClr val="dk1"/>
                          </a:solidFill>
                        </a:rPr>
                        <a:t>Maharashtra</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4.05 to 4.24/kWh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70/kVA per month</a:t>
                      </a:r>
                      <a:endParaRPr sz="900">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a:solidFill>
                            <a:schemeClr val="dk1"/>
                          </a:solidFill>
                        </a:rPr>
                        <a:t>Meghalaya</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10.09/kWh</a:t>
                      </a:r>
                      <a:endParaRPr sz="900">
                        <a:solidFill>
                          <a:schemeClr val="dk1"/>
                        </a:solidFill>
                        <a:latin typeface="Calibri"/>
                        <a:ea typeface="Calibri"/>
                        <a:cs typeface="Calibri"/>
                        <a:sym typeface="Calibri"/>
                      </a:endParaRPr>
                    </a:p>
                  </a:txBody>
                  <a:tcPr marT="0" marB="0" marR="33900" marL="33900"/>
                </a:tc>
                <a:tc gridSpan="2">
                  <a:txBody>
                    <a:bodyPr/>
                    <a:lstStyle/>
                    <a:p>
                      <a:pPr indent="0" lvl="0" marL="0" marR="0" rtl="0" algn="just">
                        <a:lnSpc>
                          <a:spcPct val="107000"/>
                        </a:lnSpc>
                        <a:spcBef>
                          <a:spcPts val="0"/>
                        </a:spcBef>
                        <a:spcAft>
                          <a:spcPts val="0"/>
                        </a:spcAft>
                        <a:buNone/>
                      </a:pPr>
                      <a:r>
                        <a:rPr lang="en-GB" sz="1000">
                          <a:solidFill>
                            <a:schemeClr val="dk1"/>
                          </a:solidFill>
                        </a:rPr>
                        <a:t>Rs 100 to 230/ connection per month</a:t>
                      </a:r>
                      <a:endParaRPr sz="900">
                        <a:solidFill>
                          <a:schemeClr val="dk1"/>
                        </a:solidFill>
                        <a:latin typeface="Calibri"/>
                        <a:ea typeface="Calibri"/>
                        <a:cs typeface="Calibri"/>
                        <a:sym typeface="Calibri"/>
                      </a:endParaRPr>
                    </a:p>
                  </a:txBody>
                  <a:tcPr marT="0" marB="0" marR="33900" marL="33900"/>
                </a:tc>
                <a:tc hMerge="1"/>
              </a:tr>
              <a:tr h="242650">
                <a:tc>
                  <a:txBody>
                    <a:bodyPr/>
                    <a:lstStyle/>
                    <a:p>
                      <a:pPr indent="0" lvl="0" marL="0" marR="0" rtl="0" algn="just">
                        <a:lnSpc>
                          <a:spcPct val="107000"/>
                        </a:lnSpc>
                        <a:spcBef>
                          <a:spcPts val="0"/>
                        </a:spcBef>
                        <a:spcAft>
                          <a:spcPts val="0"/>
                        </a:spcAft>
                        <a:buNone/>
                      </a:pPr>
                      <a:r>
                        <a:rPr lang="en-GB" sz="1000">
                          <a:solidFill>
                            <a:schemeClr val="dk1"/>
                          </a:solidFill>
                        </a:rPr>
                        <a:t>Odisha</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4.20 to 5.70/ 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200 to 250/kW per month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200 to 250/kVA per month</a:t>
                      </a:r>
                      <a:endParaRPr sz="900">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a:solidFill>
                            <a:schemeClr val="dk1"/>
                          </a:solidFill>
                        </a:rPr>
                        <a:t>Punjab</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5.4/kWh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a:solidFill>
                            <a:schemeClr val="dk1"/>
                          </a:solidFill>
                        </a:rPr>
                        <a:t>Rajasthan</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6/kWh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40/HP per month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135/kVA per month</a:t>
                      </a:r>
                      <a:endParaRPr sz="900">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a:solidFill>
                            <a:schemeClr val="dk1"/>
                          </a:solidFill>
                        </a:rPr>
                        <a:t>Tamil Nadu</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5 to 8.05/kWh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70/kW per month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a:solidFill>
                            <a:schemeClr val="dk1"/>
                          </a:solidFill>
                        </a:rPr>
                        <a:t>Telangana</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6/kWh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r>
              <a:tr h="242650">
                <a:tc>
                  <a:txBody>
                    <a:bodyPr/>
                    <a:lstStyle/>
                    <a:p>
                      <a:pPr indent="0" lvl="0" marL="0" marR="0" rtl="0" algn="just">
                        <a:lnSpc>
                          <a:spcPct val="107000"/>
                        </a:lnSpc>
                        <a:spcBef>
                          <a:spcPts val="0"/>
                        </a:spcBef>
                        <a:spcAft>
                          <a:spcPts val="0"/>
                        </a:spcAft>
                        <a:buNone/>
                      </a:pPr>
                      <a:r>
                        <a:rPr lang="en-GB" sz="1000">
                          <a:solidFill>
                            <a:schemeClr val="dk1"/>
                          </a:solidFill>
                        </a:rPr>
                        <a:t>Uttar Pradesh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5.9 to Rs 7.7/kWh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r>
              <a:tr h="122675">
                <a:tc>
                  <a:txBody>
                    <a:bodyPr/>
                    <a:lstStyle/>
                    <a:p>
                      <a:pPr indent="0" lvl="0" marL="0" marR="0" rtl="0" algn="just">
                        <a:lnSpc>
                          <a:spcPct val="107000"/>
                        </a:lnSpc>
                        <a:spcBef>
                          <a:spcPts val="0"/>
                        </a:spcBef>
                        <a:spcAft>
                          <a:spcPts val="0"/>
                        </a:spcAft>
                        <a:buNone/>
                      </a:pPr>
                      <a:r>
                        <a:rPr lang="en-GB" sz="1000">
                          <a:solidFill>
                            <a:schemeClr val="dk1"/>
                          </a:solidFill>
                        </a:rPr>
                        <a:t>Uttarakhand</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Rs 5.5/kWh</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c>
                  <a:txBody>
                    <a:bodyPr/>
                    <a:lstStyle/>
                    <a:p>
                      <a:pPr indent="0" lvl="0" marL="0" marR="0" rtl="0" algn="just">
                        <a:lnSpc>
                          <a:spcPct val="107000"/>
                        </a:lnSpc>
                        <a:spcBef>
                          <a:spcPts val="0"/>
                        </a:spcBef>
                        <a:spcAft>
                          <a:spcPts val="0"/>
                        </a:spcAft>
                        <a:buNone/>
                      </a:pPr>
                      <a:r>
                        <a:rPr lang="en-GB" sz="1000">
                          <a:solidFill>
                            <a:schemeClr val="dk1"/>
                          </a:solidFill>
                        </a:rPr>
                        <a:t>-</a:t>
                      </a:r>
                      <a:endParaRPr sz="900">
                        <a:solidFill>
                          <a:schemeClr val="dk1"/>
                        </a:solidFill>
                        <a:latin typeface="Calibri"/>
                        <a:ea typeface="Calibri"/>
                        <a:cs typeface="Calibri"/>
                        <a:sym typeface="Calibri"/>
                      </a:endParaRPr>
                    </a:p>
                  </a:txBody>
                  <a:tcPr marT="0" marB="0" marR="33900" marL="339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Problem with Fixed Pricing</a:t>
            </a:r>
            <a:r>
              <a:rPr b="0" baseline="30000" lang="en-GB" sz="1100"/>
              <a:t>[4]</a:t>
            </a:r>
            <a:endParaRPr b="0" baseline="30000" sz="1100"/>
          </a:p>
        </p:txBody>
      </p:sp>
      <p:sp>
        <p:nvSpPr>
          <p:cNvPr id="171" name="Google Shape;171;p5"/>
          <p:cNvSpPr txBox="1"/>
          <p:nvPr>
            <p:ph idx="1" type="body"/>
          </p:nvPr>
        </p:nvSpPr>
        <p:spPr>
          <a:xfrm>
            <a:off x="1171375" y="1353550"/>
            <a:ext cx="7709400" cy="3535200"/>
          </a:xfrm>
          <a:prstGeom prst="rect">
            <a:avLst/>
          </a:prstGeom>
          <a:noFill/>
          <a:ln>
            <a:noFill/>
          </a:ln>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GB" sz="2000"/>
              <a:t>Fixed pricing </a:t>
            </a:r>
            <a:r>
              <a:rPr lang="en-GB" sz="2000">
                <a:highlight>
                  <a:srgbClr val="FFFF00"/>
                </a:highlight>
              </a:rPr>
              <a:t>doesn't allow for adjustments</a:t>
            </a:r>
            <a:r>
              <a:rPr lang="en-GB" sz="2000"/>
              <a:t> if a consumer realizes that cost basis is higher than expected. </a:t>
            </a:r>
            <a:endParaRPr sz="2000"/>
          </a:p>
          <a:p>
            <a:pPr indent="0" lvl="0" marL="457200" rtl="0" algn="just">
              <a:spcBef>
                <a:spcPts val="1200"/>
              </a:spcBef>
              <a:spcAft>
                <a:spcPts val="0"/>
              </a:spcAft>
              <a:buSzPts val="1300"/>
              <a:buNone/>
            </a:pPr>
            <a:r>
              <a:t/>
            </a:r>
            <a:endParaRPr sz="2000"/>
          </a:p>
          <a:p>
            <a:pPr indent="-336550" lvl="0" marL="457200" rtl="0" algn="just">
              <a:spcBef>
                <a:spcPts val="1200"/>
              </a:spcBef>
              <a:spcAft>
                <a:spcPts val="0"/>
              </a:spcAft>
              <a:buSzPts val="1700"/>
              <a:buChar char="●"/>
            </a:pPr>
            <a:r>
              <a:rPr lang="en-GB" sz="2000"/>
              <a:t>The customer pays the established price </a:t>
            </a:r>
            <a:r>
              <a:rPr lang="en-GB" sz="2000">
                <a:highlight>
                  <a:srgbClr val="FFFF00"/>
                </a:highlight>
              </a:rPr>
              <a:t>regardless of changes</a:t>
            </a:r>
            <a:r>
              <a:rPr lang="en-GB" sz="2000"/>
              <a:t> in electricity cost per unit also other factors.</a:t>
            </a:r>
            <a:endParaRPr sz="2000"/>
          </a:p>
          <a:p>
            <a:pPr indent="0" lvl="0" marL="457200" rtl="0" algn="just">
              <a:spcBef>
                <a:spcPts val="1200"/>
              </a:spcBef>
              <a:spcAft>
                <a:spcPts val="0"/>
              </a:spcAft>
              <a:buSzPts val="1300"/>
              <a:buNone/>
            </a:pPr>
            <a:r>
              <a:t/>
            </a:r>
            <a:endParaRPr sz="2000"/>
          </a:p>
          <a:p>
            <a:pPr indent="-336550" lvl="0" marL="457200" rtl="0" algn="just">
              <a:spcBef>
                <a:spcPts val="1200"/>
              </a:spcBef>
              <a:spcAft>
                <a:spcPts val="0"/>
              </a:spcAft>
              <a:buSzPts val="1700"/>
              <a:buChar char="●"/>
            </a:pPr>
            <a:r>
              <a:rPr lang="en-GB" sz="2000"/>
              <a:t>Fixed pricing also doesn't allow for adjustments over time to </a:t>
            </a:r>
            <a:r>
              <a:rPr lang="en-GB" sz="2000">
                <a:highlight>
                  <a:srgbClr val="FFFF00"/>
                </a:highlight>
              </a:rPr>
              <a:t>sell off extra inventory.</a:t>
            </a:r>
            <a:endParaRPr sz="2000">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What is dynamic pricing</a:t>
            </a:r>
            <a:r>
              <a:rPr b="0" baseline="30000" lang="en-GB"/>
              <a:t>[</a:t>
            </a:r>
            <a:r>
              <a:rPr baseline="30000" lang="en-GB"/>
              <a:t>6</a:t>
            </a:r>
            <a:r>
              <a:rPr b="0" baseline="30000" lang="en-GB"/>
              <a:t>]</a:t>
            </a:r>
            <a:r>
              <a:rPr lang="en-GB"/>
              <a:t>?</a:t>
            </a:r>
            <a:endParaRPr/>
          </a:p>
        </p:txBody>
      </p:sp>
      <p:sp>
        <p:nvSpPr>
          <p:cNvPr id="177" name="Google Shape;177;p6"/>
          <p:cNvSpPr txBox="1"/>
          <p:nvPr>
            <p:ph idx="1" type="body"/>
          </p:nvPr>
        </p:nvSpPr>
        <p:spPr>
          <a:xfrm>
            <a:off x="1151400" y="1293275"/>
            <a:ext cx="7725300" cy="35991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SzPts val="1300"/>
              <a:buNone/>
            </a:pPr>
            <a:r>
              <a:rPr lang="en-GB" sz="2000"/>
              <a:t>Businesses implement dynamic pricing as a type of price discrimination. This </a:t>
            </a:r>
            <a:r>
              <a:rPr lang="en-GB" sz="2000">
                <a:highlight>
                  <a:srgbClr val="FFFF00"/>
                </a:highlight>
              </a:rPr>
              <a:t>allows businesses to change the price of a product</a:t>
            </a:r>
            <a:r>
              <a:rPr lang="en-GB" sz="2000"/>
              <a:t> based on a number of variables such as the market conditions or varying components within the business. With dynamic pricing, you can change the price your business charges for a product or service to reflect differences in market conditions and seasonality. For instance, charging price may be increased in case of peak hours in the charging stations, which will indirectly decrease load on the grid.</a:t>
            </a:r>
            <a:endParaRPr sz="2000"/>
          </a:p>
          <a:p>
            <a:pPr indent="0" lvl="0" marL="0" rtl="0" algn="l">
              <a:spcBef>
                <a:spcPts val="1200"/>
              </a:spcBef>
              <a:spcAft>
                <a:spcPts val="1200"/>
              </a:spcAft>
              <a:buSzPts val="13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Dynamic Pricing Advantages</a:t>
            </a:r>
            <a:r>
              <a:rPr b="0" baseline="30000" lang="en-GB"/>
              <a:t>[6]</a:t>
            </a:r>
            <a:endParaRPr b="0"/>
          </a:p>
        </p:txBody>
      </p:sp>
      <p:sp>
        <p:nvSpPr>
          <p:cNvPr id="183" name="Google Shape;183;p7"/>
          <p:cNvSpPr txBox="1"/>
          <p:nvPr>
            <p:ph idx="1" type="body"/>
          </p:nvPr>
        </p:nvSpPr>
        <p:spPr>
          <a:xfrm>
            <a:off x="957943" y="1285552"/>
            <a:ext cx="7975849" cy="3694500"/>
          </a:xfrm>
          <a:prstGeom prst="rect">
            <a:avLst/>
          </a:prstGeom>
          <a:noFill/>
          <a:ln>
            <a:noFill/>
          </a:ln>
        </p:spPr>
        <p:txBody>
          <a:bodyPr anchorCtr="0" anchor="t" bIns="91425" lIns="91425" spcFirstLastPara="1" rIns="91425" wrap="square" tIns="91425">
            <a:noAutofit/>
          </a:bodyPr>
          <a:lstStyle/>
          <a:p>
            <a:pPr indent="-285750" lvl="0" marL="406400" rtl="0" algn="l">
              <a:lnSpc>
                <a:spcPct val="105000"/>
              </a:lnSpc>
              <a:spcBef>
                <a:spcPts val="0"/>
              </a:spcBef>
              <a:spcAft>
                <a:spcPts val="0"/>
              </a:spcAft>
              <a:buSzPts val="1700"/>
              <a:buChar char="●"/>
            </a:pPr>
            <a:r>
              <a:rPr lang="en-GB" sz="2000"/>
              <a:t>Dynamic pricing means the price on a product or service can </a:t>
            </a:r>
            <a:r>
              <a:rPr lang="en-GB" sz="2000">
                <a:highlight>
                  <a:srgbClr val="FFFF00"/>
                </a:highlight>
              </a:rPr>
              <a:t>change over time.</a:t>
            </a:r>
            <a:endParaRPr/>
          </a:p>
          <a:p>
            <a:pPr indent="0" lvl="0" marL="120650" rtl="0" algn="l">
              <a:lnSpc>
                <a:spcPct val="105000"/>
              </a:lnSpc>
              <a:spcBef>
                <a:spcPts val="0"/>
              </a:spcBef>
              <a:spcAft>
                <a:spcPts val="0"/>
              </a:spcAft>
              <a:buSzPts val="1700"/>
              <a:buNone/>
            </a:pPr>
            <a:r>
              <a:t/>
            </a:r>
            <a:endParaRPr sz="2000">
              <a:highlight>
                <a:srgbClr val="FFFF00"/>
              </a:highlight>
            </a:endParaRPr>
          </a:p>
          <a:p>
            <a:pPr indent="-285750" lvl="0" marL="406400" rtl="0" algn="l">
              <a:lnSpc>
                <a:spcPct val="105000"/>
              </a:lnSpc>
              <a:spcBef>
                <a:spcPts val="1200"/>
              </a:spcBef>
              <a:spcAft>
                <a:spcPts val="0"/>
              </a:spcAft>
              <a:buSzPts val="1700"/>
              <a:buChar char="●"/>
            </a:pPr>
            <a:r>
              <a:rPr lang="en-GB" sz="2000"/>
              <a:t>Keeps the </a:t>
            </a:r>
            <a:r>
              <a:rPr lang="en-GB" sz="2000">
                <a:highlight>
                  <a:srgbClr val="FFFF00"/>
                </a:highlight>
              </a:rPr>
              <a:t>market competitive.</a:t>
            </a:r>
            <a:endParaRPr sz="2000">
              <a:highlight>
                <a:srgbClr val="FFFF00"/>
              </a:highlight>
            </a:endParaRPr>
          </a:p>
          <a:p>
            <a:pPr indent="-203200" lvl="0" marL="742950" rtl="0" algn="l">
              <a:lnSpc>
                <a:spcPct val="105000"/>
              </a:lnSpc>
              <a:spcBef>
                <a:spcPts val="1200"/>
              </a:spcBef>
              <a:spcAft>
                <a:spcPts val="0"/>
              </a:spcAft>
              <a:buSzPts val="1300"/>
              <a:buNone/>
            </a:pPr>
            <a:r>
              <a:t/>
            </a:r>
            <a:endParaRPr sz="2000">
              <a:highlight>
                <a:srgbClr val="FFFF00"/>
              </a:highlight>
            </a:endParaRPr>
          </a:p>
          <a:p>
            <a:pPr indent="-285750" lvl="0" marL="406400" rtl="0" algn="l">
              <a:lnSpc>
                <a:spcPct val="105000"/>
              </a:lnSpc>
              <a:spcBef>
                <a:spcPts val="1200"/>
              </a:spcBef>
              <a:spcAft>
                <a:spcPts val="0"/>
              </a:spcAft>
              <a:buSzPts val="1700"/>
              <a:buChar char="●"/>
            </a:pPr>
            <a:r>
              <a:rPr lang="en-GB" sz="2000"/>
              <a:t>Decreases </a:t>
            </a:r>
            <a:r>
              <a:rPr lang="en-GB" sz="2000">
                <a:highlight>
                  <a:srgbClr val="FFFF00"/>
                </a:highlight>
              </a:rPr>
              <a:t>the chance of market monopoly.</a:t>
            </a:r>
            <a:endParaRPr sz="2000">
              <a:highlight>
                <a:srgbClr val="FFFF00"/>
              </a:highlight>
            </a:endParaRPr>
          </a:p>
          <a:p>
            <a:pPr indent="-203200" lvl="0" marL="742950" rtl="0" algn="l">
              <a:lnSpc>
                <a:spcPct val="105000"/>
              </a:lnSpc>
              <a:spcBef>
                <a:spcPts val="1200"/>
              </a:spcBef>
              <a:spcAft>
                <a:spcPts val="0"/>
              </a:spcAft>
              <a:buSzPts val="1300"/>
              <a:buNone/>
            </a:pPr>
            <a:r>
              <a:t/>
            </a:r>
            <a:endParaRPr sz="2000">
              <a:highlight>
                <a:srgbClr val="FFFF00"/>
              </a:highlight>
            </a:endParaRPr>
          </a:p>
          <a:p>
            <a:pPr indent="-285750" lvl="0" marL="406400" rtl="0" algn="l">
              <a:lnSpc>
                <a:spcPct val="105000"/>
              </a:lnSpc>
              <a:spcBef>
                <a:spcPts val="1200"/>
              </a:spcBef>
              <a:spcAft>
                <a:spcPts val="0"/>
              </a:spcAft>
              <a:buSzPts val="1700"/>
              <a:buChar char="●"/>
            </a:pPr>
            <a:r>
              <a:rPr lang="en-GB" sz="2000"/>
              <a:t>Dynamic pricing </a:t>
            </a:r>
            <a:r>
              <a:rPr lang="en-GB" sz="2000">
                <a:highlight>
                  <a:srgbClr val="FFFF00"/>
                </a:highlight>
              </a:rPr>
              <a:t>allows to analyse each customer</a:t>
            </a:r>
            <a:r>
              <a:rPr lang="en-GB" sz="2000"/>
              <a:t>.</a:t>
            </a:r>
            <a:endParaRPr sz="2000"/>
          </a:p>
          <a:p>
            <a:pPr indent="-203200" lvl="0" marL="285750" rtl="0" algn="l">
              <a:lnSpc>
                <a:spcPct val="105000"/>
              </a:lnSpc>
              <a:spcBef>
                <a:spcPts val="1200"/>
              </a:spcBef>
              <a:spcAft>
                <a:spcPts val="1200"/>
              </a:spcAft>
              <a:buSzPts val="13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Dynamic Pricing in Case of EV Charging</a:t>
            </a:r>
            <a:r>
              <a:rPr b="0" baseline="30000" lang="en-GB"/>
              <a:t>[</a:t>
            </a:r>
            <a:r>
              <a:rPr baseline="30000" lang="en-GB"/>
              <a:t>3</a:t>
            </a:r>
            <a:r>
              <a:rPr b="0" baseline="30000" lang="en-GB"/>
              <a:t>]</a:t>
            </a:r>
            <a:r>
              <a:rPr lang="en-GB"/>
              <a:t>.</a:t>
            </a:r>
            <a:endParaRPr/>
          </a:p>
        </p:txBody>
      </p:sp>
      <p:sp>
        <p:nvSpPr>
          <p:cNvPr id="189" name="Google Shape;189;p8"/>
          <p:cNvSpPr txBox="1"/>
          <p:nvPr>
            <p:ph idx="1" type="body"/>
          </p:nvPr>
        </p:nvSpPr>
        <p:spPr>
          <a:xfrm>
            <a:off x="1146144" y="1249403"/>
            <a:ext cx="7677300" cy="359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SzPts val="1300"/>
              <a:buNone/>
            </a:pPr>
            <a:r>
              <a:rPr lang="en-GB" sz="2000"/>
              <a:t>Dynamic pricing means, that the charging provider—which can be a distribution system operator or an operator/aggregator of charging stations—</a:t>
            </a:r>
            <a:r>
              <a:rPr lang="en-GB" sz="2000">
                <a:highlight>
                  <a:srgbClr val="FFFF00"/>
                </a:highlight>
              </a:rPr>
              <a:t>dynamically adapts the price</a:t>
            </a:r>
            <a:r>
              <a:rPr lang="en-GB" sz="2000"/>
              <a:t>, which has to be paid by the end users (the EV drivers) for charging their EVs. </a:t>
            </a:r>
            <a:endParaRPr sz="2000"/>
          </a:p>
          <a:p>
            <a:pPr indent="0" lvl="0" marL="0" rtl="0" algn="l">
              <a:spcBef>
                <a:spcPts val="1200"/>
              </a:spcBef>
              <a:spcAft>
                <a:spcPts val="0"/>
              </a:spcAft>
              <a:buSzPts val="1300"/>
              <a:buNone/>
            </a:pPr>
            <a:r>
              <a:rPr lang="en-GB" sz="2000"/>
              <a:t>it is possible to achieve different benefits like</a:t>
            </a:r>
            <a:endParaRPr sz="2000"/>
          </a:p>
          <a:p>
            <a:pPr indent="-342900" lvl="0" marL="457200" rtl="0" algn="l">
              <a:spcBef>
                <a:spcPts val="1200"/>
              </a:spcBef>
              <a:spcAft>
                <a:spcPts val="0"/>
              </a:spcAft>
              <a:buSzPts val="1800"/>
              <a:buChar char="●"/>
            </a:pPr>
            <a:r>
              <a:rPr lang="en-GB" sz="2000"/>
              <a:t>Increasing the </a:t>
            </a:r>
            <a:r>
              <a:rPr lang="en-GB" sz="2000">
                <a:highlight>
                  <a:srgbClr val="FFFF00"/>
                </a:highlight>
              </a:rPr>
              <a:t>stability of the power grid.</a:t>
            </a:r>
            <a:endParaRPr sz="2000">
              <a:highlight>
                <a:srgbClr val="FFFF00"/>
              </a:highlight>
            </a:endParaRPr>
          </a:p>
          <a:p>
            <a:pPr indent="-342900" lvl="0" marL="457200" rtl="0" algn="l">
              <a:spcBef>
                <a:spcPts val="0"/>
              </a:spcBef>
              <a:spcAft>
                <a:spcPts val="0"/>
              </a:spcAft>
              <a:buSzPts val="1800"/>
              <a:buChar char="●"/>
            </a:pPr>
            <a:r>
              <a:rPr lang="en-GB" sz="2000"/>
              <a:t>Increasing </a:t>
            </a:r>
            <a:r>
              <a:rPr lang="en-GB" sz="2000">
                <a:highlight>
                  <a:srgbClr val="FFFF00"/>
                </a:highlight>
              </a:rPr>
              <a:t>user satisfaction.</a:t>
            </a:r>
            <a:endParaRPr sz="2000">
              <a:highlight>
                <a:srgbClr val="FFFF00"/>
              </a:highlight>
            </a:endParaRPr>
          </a:p>
          <a:p>
            <a:pPr indent="-342900" lvl="0" marL="457200" rtl="0" algn="l">
              <a:spcBef>
                <a:spcPts val="0"/>
              </a:spcBef>
              <a:spcAft>
                <a:spcPts val="0"/>
              </a:spcAft>
              <a:buSzPts val="1800"/>
              <a:buChar char="●"/>
            </a:pPr>
            <a:r>
              <a:rPr lang="en-GB" sz="2000">
                <a:highlight>
                  <a:srgbClr val="FFFF00"/>
                </a:highlight>
              </a:rPr>
              <a:t>Reducing the operating costs </a:t>
            </a:r>
            <a:r>
              <a:rPr lang="en-GB" sz="2000"/>
              <a:t>of public charging stations.</a:t>
            </a:r>
            <a:endParaRPr sz="2000"/>
          </a:p>
          <a:p>
            <a:pPr indent="0" lvl="0" marL="457200" rtl="0" algn="l">
              <a:spcBef>
                <a:spcPts val="1200"/>
              </a:spcBef>
              <a:spcAft>
                <a:spcPts val="0"/>
              </a:spcAft>
              <a:buSzPts val="1300"/>
              <a:buNone/>
            </a:pPr>
            <a:r>
              <a:t/>
            </a:r>
            <a:endParaRPr sz="2000"/>
          </a:p>
          <a:p>
            <a:pPr indent="0" lvl="0" marL="0" rtl="0" algn="l">
              <a:spcBef>
                <a:spcPts val="1200"/>
              </a:spcBef>
              <a:spcAft>
                <a:spcPts val="0"/>
              </a:spcAft>
              <a:buSzPts val="1300"/>
              <a:buNone/>
            </a:pPr>
            <a:r>
              <a:t/>
            </a:r>
            <a:endParaRPr sz="2000"/>
          </a:p>
          <a:p>
            <a:pPr indent="0" lvl="0" marL="0" rtl="0" algn="l">
              <a:spcBef>
                <a:spcPts val="1200"/>
              </a:spcBef>
              <a:spcAft>
                <a:spcPts val="1200"/>
              </a:spcAft>
              <a:buSzPts val="13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2800"/>
              <a:buFont typeface="Corbel"/>
              <a:buNone/>
            </a:pPr>
            <a:r>
              <a:rPr lang="en-GB"/>
              <a:t>Various Pricing Strategies</a:t>
            </a:r>
            <a:endParaRPr/>
          </a:p>
        </p:txBody>
      </p:sp>
      <p:sp>
        <p:nvSpPr>
          <p:cNvPr id="195" name="Google Shape;195;p9"/>
          <p:cNvSpPr txBox="1"/>
          <p:nvPr>
            <p:ph idx="1" type="body"/>
          </p:nvPr>
        </p:nvSpPr>
        <p:spPr>
          <a:xfrm>
            <a:off x="772150" y="1153886"/>
            <a:ext cx="7030500" cy="2846139"/>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SzPts val="1300"/>
              <a:buNone/>
            </a:pPr>
            <a:r>
              <a:rPr lang="en-GB" sz="2000">
                <a:latin typeface="Maven Pro"/>
                <a:ea typeface="Maven Pro"/>
                <a:cs typeface="Maven Pro"/>
                <a:sym typeface="Maven Pro"/>
              </a:rPr>
              <a:t>Steffen Limmer</a:t>
            </a:r>
            <a:r>
              <a:rPr lang="en-GB" sz="2000">
                <a:latin typeface="Maven Pro"/>
                <a:ea typeface="Maven Pro"/>
                <a:cs typeface="Maven Pro"/>
                <a:sym typeface="Maven Pro"/>
              </a:rPr>
              <a:t>[3]</a:t>
            </a:r>
            <a:r>
              <a:rPr lang="en-GB" sz="2000">
                <a:latin typeface="Maven Pro"/>
                <a:ea typeface="Maven Pro"/>
                <a:cs typeface="Maven Pro"/>
                <a:sym typeface="Maven Pro"/>
              </a:rPr>
              <a:t> in his literature review has shown that the pricing strategies can be categorized according to the following figure.</a:t>
            </a:r>
            <a:endParaRPr sz="400"/>
          </a:p>
        </p:txBody>
      </p:sp>
      <p:pic>
        <p:nvPicPr>
          <p:cNvPr id="196" name="Google Shape;196;p9"/>
          <p:cNvPicPr preferRelativeResize="0"/>
          <p:nvPr/>
        </p:nvPicPr>
        <p:blipFill rotWithShape="1">
          <a:blip r:embed="rId3">
            <a:alphaModFix/>
          </a:blip>
          <a:srcRect b="0" l="0" r="0" t="0"/>
          <a:stretch/>
        </p:blipFill>
        <p:spPr>
          <a:xfrm>
            <a:off x="1514233" y="2271175"/>
            <a:ext cx="6306934" cy="254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