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3"/>
  </p:notesMasterIdLst>
  <p:sldIdLst>
    <p:sldId id="290" r:id="rId3"/>
    <p:sldId id="276" r:id="rId4"/>
    <p:sldId id="267" r:id="rId5"/>
    <p:sldId id="291" r:id="rId6"/>
    <p:sldId id="292" r:id="rId7"/>
    <p:sldId id="258" r:id="rId8"/>
    <p:sldId id="259" r:id="rId9"/>
    <p:sldId id="260" r:id="rId10"/>
    <p:sldId id="261" r:id="rId11"/>
    <p:sldId id="262" r:id="rId12"/>
    <p:sldId id="263" r:id="rId13"/>
    <p:sldId id="264" r:id="rId14"/>
    <p:sldId id="265" r:id="rId15"/>
    <p:sldId id="266" r:id="rId16"/>
    <p:sldId id="268" r:id="rId17"/>
    <p:sldId id="269" r:id="rId18"/>
    <p:sldId id="270" r:id="rId19"/>
    <p:sldId id="271" r:id="rId20"/>
    <p:sldId id="293" r:id="rId21"/>
    <p:sldId id="294"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Cambria Math" panose="02040503050406030204" pitchFamily="18" charset="0"/>
      <p:regular r:id="rId28"/>
    </p:embeddedFont>
    <p:embeddedFont>
      <p:font typeface="Century Gothic" panose="020B0502020202020204" pitchFamily="34" charset="0"/>
      <p:regular r:id="rId29"/>
      <p:bold r:id="rId30"/>
      <p:italic r:id="rId31"/>
      <p:boldItalic r:id="rId32"/>
    </p:embeddedFont>
    <p:embeddedFont>
      <p:font typeface="Eras Bold ITC" panose="020B0907030504020204" pitchFamily="34" charset="0"/>
      <p:regular r:id="rId33"/>
    </p:embeddedFont>
    <p:embeddedFont>
      <p:font typeface="Fira Sans" panose="020B0503050000020004" pitchFamily="34" charset="0"/>
      <p:regular r:id="rId34"/>
      <p:bold r:id="rId35"/>
      <p:italic r:id="rId36"/>
      <p:boldItalic r:id="rId37"/>
    </p:embeddedFont>
    <p:embeddedFont>
      <p:font typeface="Fira Sans Medium" panose="020B0603050000020004" pitchFamily="34" charset="0"/>
      <p:regular r:id="rId38"/>
      <p:bold r:id="rId39"/>
      <p:italic r:id="rId40"/>
      <p:boldItalic r:id="rId41"/>
    </p:embeddedFont>
    <p:embeddedFont>
      <p:font typeface="Leelawadee" panose="020B0502040204020203" pitchFamily="34" charset="-34"/>
      <p:regular r:id="rId42"/>
      <p:bold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8.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0"/>
        <p:cNvGrpSpPr/>
        <p:nvPr/>
      </p:nvGrpSpPr>
      <p:grpSpPr>
        <a:xfrm>
          <a:off x="0" y="0"/>
          <a:ext cx="0" cy="0"/>
          <a:chOff x="0" y="0"/>
          <a:chExt cx="0" cy="0"/>
        </a:xfrm>
      </p:grpSpPr>
      <p:sp>
        <p:nvSpPr>
          <p:cNvPr id="2021" name="Google Shape;2021;g98856a3ece_1_4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2" name="Google Shape;2022;g98856a3ece_1_4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8856a3ece_1_2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8856a3ece_1_2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98856a3ece_1_1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98856a3ece_1_1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98856a3ece_1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98856a3ece_1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98856a3ece_1_2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98856a3ece_1_2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98856a3ece_1_3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98856a3ece_1_3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98856a3ece_1_2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98856a3ece_1_2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98856a3ece_1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98856a3ece_1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96c5e74a8e_0_9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96c5e74a8e_0_9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56160e29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56160e29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6c5e74a8e_0_40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6c5e74a8e_0_40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96c5e74a8e_0_2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96c5e74a8e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96c5e74a8e_0_10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6c5e74a8e_0_10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98856a3ece_1_1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98856a3ece_1_1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98856a3ece_1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98856a3ece_1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448950" y="410575"/>
            <a:ext cx="8238000" cy="1045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448950" y="1467425"/>
            <a:ext cx="2845500" cy="1045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 name="Google Shape;6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6" name="Google Shape;66;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 name="Google Shape;67;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8" name="Google Shape;6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457200" y="411475"/>
            <a:ext cx="8229600" cy="481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1pPr>
            <a:lvl2pPr lvl="1"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2pPr>
            <a:lvl3pPr lvl="2"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3pPr>
            <a:lvl4pPr lvl="3"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4pPr>
            <a:lvl5pPr lvl="4"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5pPr>
            <a:lvl6pPr lvl="5"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6pPr>
            <a:lvl7pPr lvl="6"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7pPr>
            <a:lvl8pPr lvl="7"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8pPr>
            <a:lvl9pPr lvl="8" algn="ctr" rtl="0">
              <a:spcBef>
                <a:spcPts val="0"/>
              </a:spcBef>
              <a:spcAft>
                <a:spcPts val="0"/>
              </a:spcAft>
              <a:buClr>
                <a:srgbClr val="000000"/>
              </a:buClr>
              <a:buSzPts val="1800"/>
              <a:buFont typeface="Fira Sans"/>
              <a:buNone/>
              <a:defRPr sz="1800" b="1">
                <a:solidFill>
                  <a:srgbClr val="000000"/>
                </a:solidFill>
                <a:latin typeface="Fira Sans"/>
                <a:ea typeface="Fira Sans"/>
                <a:cs typeface="Fira Sans"/>
                <a:sym typeface="Fira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EF2D44-46BB-47A6-832B-AEFFC12CFDA2}"/>
              </a:ext>
            </a:extLst>
          </p:cNvPr>
          <p:cNvPicPr>
            <a:picLocks noChangeAspect="1"/>
          </p:cNvPicPr>
          <p:nvPr/>
        </p:nvPicPr>
        <p:blipFill>
          <a:blip r:embed="rId2"/>
          <a:stretch>
            <a:fillRect/>
          </a:stretch>
        </p:blipFill>
        <p:spPr>
          <a:xfrm>
            <a:off x="3308863" y="704088"/>
            <a:ext cx="5835137" cy="4439412"/>
          </a:xfrm>
          <a:prstGeom prst="rect">
            <a:avLst/>
          </a:prstGeom>
        </p:spPr>
      </p:pic>
      <p:sp>
        <p:nvSpPr>
          <p:cNvPr id="6" name="TextBox 5">
            <a:extLst>
              <a:ext uri="{FF2B5EF4-FFF2-40B4-BE49-F238E27FC236}">
                <a16:creationId xmlns:a16="http://schemas.microsoft.com/office/drawing/2014/main" id="{EBD76D0C-0E98-40F3-B898-3A58FF623DD6}"/>
              </a:ext>
            </a:extLst>
          </p:cNvPr>
          <p:cNvSpPr txBox="1"/>
          <p:nvPr/>
        </p:nvSpPr>
        <p:spPr>
          <a:xfrm>
            <a:off x="373182" y="704088"/>
            <a:ext cx="3675888" cy="2308324"/>
          </a:xfrm>
          <a:prstGeom prst="rect">
            <a:avLst/>
          </a:prstGeom>
          <a:noFill/>
        </p:spPr>
        <p:txBody>
          <a:bodyPr wrap="square">
            <a:spAutoFit/>
          </a:bodyPr>
          <a:lstStyle/>
          <a:p>
            <a:r>
              <a:rPr lang="en-GB" sz="3600" dirty="0">
                <a:latin typeface="Eras Bold ITC" panose="020B0907030504020204" pitchFamily="34" charset="0"/>
              </a:rPr>
              <a:t>Dynamic Pricing for EV Charging Station</a:t>
            </a:r>
            <a:endParaRPr lang="en-IN" sz="3600" dirty="0">
              <a:latin typeface="Eras Bold ITC" panose="020B0907030504020204" pitchFamily="34" charset="0"/>
            </a:endParaRPr>
          </a:p>
        </p:txBody>
      </p:sp>
      <p:sp>
        <p:nvSpPr>
          <p:cNvPr id="7" name="Google Shape;278;p13">
            <a:extLst>
              <a:ext uri="{FF2B5EF4-FFF2-40B4-BE49-F238E27FC236}">
                <a16:creationId xmlns:a16="http://schemas.microsoft.com/office/drawing/2014/main" id="{289AAE6A-D902-4BE9-989C-982C8556BEF3}"/>
              </a:ext>
            </a:extLst>
          </p:cNvPr>
          <p:cNvSpPr txBox="1">
            <a:spLocks/>
          </p:cNvSpPr>
          <p:nvPr/>
        </p:nvSpPr>
        <p:spPr>
          <a:xfrm>
            <a:off x="373183" y="3310128"/>
            <a:ext cx="3028386" cy="1608859"/>
          </a:xfrm>
          <a:prstGeom prst="rect">
            <a:avLst/>
          </a:prstGeom>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70000"/>
              </a:lnSpc>
            </a:pPr>
            <a:r>
              <a:rPr lang="en-US" b="1" dirty="0">
                <a:latin typeface="Leelawadee" panose="020B0502040204020203" pitchFamily="34" charset="-34"/>
                <a:cs typeface="Leelawadee" panose="020B0502040204020203" pitchFamily="34" charset="-34"/>
              </a:rPr>
              <a:t>Submitted By:     </a:t>
            </a:r>
          </a:p>
          <a:p>
            <a:pPr>
              <a:lnSpc>
                <a:spcPct val="170000"/>
              </a:lnSpc>
            </a:pPr>
            <a:r>
              <a:rPr lang="en-US" b="1" dirty="0">
                <a:latin typeface="Leelawadee" panose="020B0502040204020203" pitchFamily="34" charset="-34"/>
                <a:cs typeface="Leelawadee" panose="020B0502040204020203" pitchFamily="34" charset="-34"/>
              </a:rPr>
              <a:t>                                                                                        </a:t>
            </a:r>
            <a:r>
              <a:rPr lang="en-US" b="1" dirty="0" err="1">
                <a:latin typeface="Leelawadee" panose="020B0502040204020203" pitchFamily="34" charset="-34"/>
                <a:cs typeface="Leelawadee" panose="020B0502040204020203" pitchFamily="34" charset="-34"/>
              </a:rPr>
              <a:t>Saradindu</a:t>
            </a:r>
            <a:r>
              <a:rPr lang="en-US" b="1" dirty="0">
                <a:latin typeface="Leelawadee" panose="020B0502040204020203" pitchFamily="34" charset="-34"/>
                <a:cs typeface="Leelawadee" panose="020B0502040204020203" pitchFamily="34" charset="-34"/>
              </a:rPr>
              <a:t> Rana [ T91-CSE-186011 ]</a:t>
            </a:r>
          </a:p>
          <a:p>
            <a:pPr>
              <a:lnSpc>
                <a:spcPct val="170000"/>
              </a:lnSpc>
            </a:pPr>
            <a:r>
              <a:rPr lang="en-US" b="1" dirty="0">
                <a:latin typeface="Leelawadee" panose="020B0502040204020203" pitchFamily="34" charset="-34"/>
                <a:cs typeface="Leelawadee" panose="020B0502040204020203" pitchFamily="34" charset="-34"/>
              </a:rPr>
              <a:t>Debopriyo Ghosh [ T91-CSE-186003 ]</a:t>
            </a:r>
          </a:p>
          <a:p>
            <a:pPr>
              <a:lnSpc>
                <a:spcPct val="170000"/>
              </a:lnSpc>
            </a:pPr>
            <a:r>
              <a:rPr lang="en-US" b="1" dirty="0" err="1">
                <a:latin typeface="Leelawadee" panose="020B0502040204020203" pitchFamily="34" charset="-34"/>
                <a:cs typeface="Leelawadee" panose="020B0502040204020203" pitchFamily="34" charset="-34"/>
              </a:rPr>
              <a:t>Saikat</a:t>
            </a:r>
            <a:r>
              <a:rPr lang="en-US" b="1" dirty="0">
                <a:latin typeface="Leelawadee" panose="020B0502040204020203" pitchFamily="34" charset="-34"/>
                <a:cs typeface="Leelawadee" panose="020B0502040204020203" pitchFamily="34" charset="-34"/>
              </a:rPr>
              <a:t> Jana [ T91-CSE-186017 ]</a:t>
            </a:r>
          </a:p>
          <a:p>
            <a:pPr>
              <a:lnSpc>
                <a:spcPct val="170000"/>
              </a:lnSpc>
            </a:pPr>
            <a:endParaRPr lang="en-US" b="1" dirty="0">
              <a:latin typeface="Leelawadee" panose="020B0502040204020203" pitchFamily="34" charset="-34"/>
              <a:cs typeface="Leelawadee" panose="020B0502040204020203" pitchFamily="34" charset="-34"/>
            </a:endParaRPr>
          </a:p>
        </p:txBody>
      </p:sp>
    </p:spTree>
    <p:extLst>
      <p:ext uri="{BB962C8B-B14F-4D97-AF65-F5344CB8AC3E}">
        <p14:creationId xmlns:p14="http://schemas.microsoft.com/office/powerpoint/2010/main" val="2509557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601" name="Google Shape;601;p33"/>
          <p:cNvSpPr txBox="1">
            <a:spLocks noGrp="1"/>
          </p:cNvSpPr>
          <p:nvPr>
            <p:ph type="title"/>
          </p:nvPr>
        </p:nvSpPr>
        <p:spPr>
          <a:xfrm>
            <a:off x="382288" y="294402"/>
            <a:ext cx="8229600" cy="4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1"/>
                </a:solidFill>
              </a:rPr>
              <a:t>Predicting the arrival rate</a:t>
            </a:r>
            <a:endParaRPr sz="2400" dirty="0">
              <a:solidFill>
                <a:schemeClr val="accent1"/>
              </a:solidFill>
            </a:endParaRPr>
          </a:p>
        </p:txBody>
      </p:sp>
      <p:sp>
        <p:nvSpPr>
          <p:cNvPr id="103" name="TextBox 102">
            <a:extLst>
              <a:ext uri="{FF2B5EF4-FFF2-40B4-BE49-F238E27FC236}">
                <a16:creationId xmlns:a16="http://schemas.microsoft.com/office/drawing/2014/main" id="{1A849226-373D-A08D-85C3-641B8A23F527}"/>
              </a:ext>
            </a:extLst>
          </p:cNvPr>
          <p:cNvSpPr txBox="1"/>
          <p:nvPr/>
        </p:nvSpPr>
        <p:spPr>
          <a:xfrm>
            <a:off x="382288" y="937935"/>
            <a:ext cx="8644754" cy="1169551"/>
          </a:xfrm>
          <a:prstGeom prst="rect">
            <a:avLst/>
          </a:prstGeom>
          <a:noFill/>
        </p:spPr>
        <p:txBody>
          <a:bodyPr wrap="square">
            <a:spAutoFit/>
          </a:bodyPr>
          <a:lstStyle/>
          <a:p>
            <a:r>
              <a:rPr lang="en-US" dirty="0">
                <a:latin typeface="Century Gothic" panose="020B0502020202020204" pitchFamily="34" charset="0"/>
              </a:rPr>
              <a:t>Let’s say we want to set the price for the time slot 10 a.m. to 11 a.m. for doing so we need to know how many vehicles may come in that time slot. As we don’t know what will be the arrival rate for that slot, we need to predict it. The dataset we used for predicting the arrival rate is taken from ‘</a:t>
            </a:r>
            <a:r>
              <a:rPr lang="en-US" dirty="0" err="1">
                <a:latin typeface="Century Gothic" panose="020B0502020202020204" pitchFamily="34" charset="0"/>
              </a:rPr>
              <a:t>Geeksforgeeks</a:t>
            </a:r>
            <a:r>
              <a:rPr lang="en-US" dirty="0">
                <a:latin typeface="Century Gothic" panose="020B0502020202020204" pitchFamily="34" charset="0"/>
              </a:rPr>
              <a:t>’.[8]. The dataset has two columns which are useful to us one is hourly time slot and another is number of vehicles that have arrived in that time slot.</a:t>
            </a:r>
          </a:p>
        </p:txBody>
      </p:sp>
      <p:pic>
        <p:nvPicPr>
          <p:cNvPr id="4" name="Picture 3">
            <a:extLst>
              <a:ext uri="{FF2B5EF4-FFF2-40B4-BE49-F238E27FC236}">
                <a16:creationId xmlns:a16="http://schemas.microsoft.com/office/drawing/2014/main" id="{2137A5A1-E1C8-0FEA-E1E3-6FDA9749FFAD}"/>
              </a:ext>
            </a:extLst>
          </p:cNvPr>
          <p:cNvPicPr>
            <a:picLocks noChangeAspect="1"/>
          </p:cNvPicPr>
          <p:nvPr/>
        </p:nvPicPr>
        <p:blipFill>
          <a:blip r:embed="rId3"/>
          <a:stretch>
            <a:fillRect/>
          </a:stretch>
        </p:blipFill>
        <p:spPr>
          <a:xfrm>
            <a:off x="2129576" y="2269519"/>
            <a:ext cx="5135467" cy="2360473"/>
          </a:xfrm>
          <a:prstGeom prst="rect">
            <a:avLst/>
          </a:prstGeom>
        </p:spPr>
      </p:pic>
      <p:grpSp>
        <p:nvGrpSpPr>
          <p:cNvPr id="106" name="Google Shape;1576;p41">
            <a:extLst>
              <a:ext uri="{FF2B5EF4-FFF2-40B4-BE49-F238E27FC236}">
                <a16:creationId xmlns:a16="http://schemas.microsoft.com/office/drawing/2014/main" id="{B58E50F4-6660-5482-03F5-4CCD46E2283A}"/>
              </a:ext>
            </a:extLst>
          </p:cNvPr>
          <p:cNvGrpSpPr/>
          <p:nvPr/>
        </p:nvGrpSpPr>
        <p:grpSpPr>
          <a:xfrm>
            <a:off x="7527769" y="3749666"/>
            <a:ext cx="1159345" cy="992248"/>
            <a:chOff x="8084376" y="3734818"/>
            <a:chExt cx="585676" cy="501287"/>
          </a:xfrm>
        </p:grpSpPr>
        <p:sp>
          <p:nvSpPr>
            <p:cNvPr id="107" name="Google Shape;1577;p41">
              <a:extLst>
                <a:ext uri="{FF2B5EF4-FFF2-40B4-BE49-F238E27FC236}">
                  <a16:creationId xmlns:a16="http://schemas.microsoft.com/office/drawing/2014/main" id="{8A2E55D4-D046-22E2-432C-36CB365294D7}"/>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78;p41">
              <a:extLst>
                <a:ext uri="{FF2B5EF4-FFF2-40B4-BE49-F238E27FC236}">
                  <a16:creationId xmlns:a16="http://schemas.microsoft.com/office/drawing/2014/main" id="{A75B838D-A079-8696-BE12-60CBF816F5E5}"/>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9;p41">
              <a:extLst>
                <a:ext uri="{FF2B5EF4-FFF2-40B4-BE49-F238E27FC236}">
                  <a16:creationId xmlns:a16="http://schemas.microsoft.com/office/drawing/2014/main" id="{E3561C3C-9BC5-F660-2BBF-8DC89AF88B13}"/>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80;p41">
              <a:extLst>
                <a:ext uri="{FF2B5EF4-FFF2-40B4-BE49-F238E27FC236}">
                  <a16:creationId xmlns:a16="http://schemas.microsoft.com/office/drawing/2014/main" id="{E7B9E33A-C2FA-17AD-FDA9-70FE3F1B71DF}"/>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274" name="TextBox 273">
            <a:extLst>
              <a:ext uri="{FF2B5EF4-FFF2-40B4-BE49-F238E27FC236}">
                <a16:creationId xmlns:a16="http://schemas.microsoft.com/office/drawing/2014/main" id="{8925C03F-5967-EC0F-94C0-A124B07AB596}"/>
              </a:ext>
            </a:extLst>
          </p:cNvPr>
          <p:cNvSpPr txBox="1"/>
          <p:nvPr/>
        </p:nvSpPr>
        <p:spPr>
          <a:xfrm>
            <a:off x="340242" y="727836"/>
            <a:ext cx="7464055" cy="523220"/>
          </a:xfrm>
          <a:prstGeom prst="rect">
            <a:avLst/>
          </a:prstGeom>
          <a:noFill/>
        </p:spPr>
        <p:txBody>
          <a:bodyPr wrap="square">
            <a:spAutoFit/>
          </a:bodyPr>
          <a:lstStyle/>
          <a:p>
            <a:r>
              <a:rPr lang="en-US" dirty="0">
                <a:latin typeface="Century Gothic" panose="020B0502020202020204" pitchFamily="34" charset="0"/>
                <a:ea typeface="Roboto" panose="02000000000000000000" pitchFamily="2" charset="0"/>
              </a:rPr>
              <a:t>As a step of preparing the dataset, we extracted the following features from the dataset</a:t>
            </a:r>
            <a:r>
              <a:rPr lang="en-US" dirty="0">
                <a:latin typeface="Roboto" panose="02000000000000000000" pitchFamily="2" charset="0"/>
                <a:ea typeface="Roboto" panose="02000000000000000000" pitchFamily="2" charset="0"/>
              </a:rPr>
              <a:t>.</a:t>
            </a:r>
          </a:p>
        </p:txBody>
      </p:sp>
      <p:pic>
        <p:nvPicPr>
          <p:cNvPr id="6" name="Picture 5">
            <a:extLst>
              <a:ext uri="{FF2B5EF4-FFF2-40B4-BE49-F238E27FC236}">
                <a16:creationId xmlns:a16="http://schemas.microsoft.com/office/drawing/2014/main" id="{032250C6-E41D-333C-2A39-D2C64A4C1472}"/>
              </a:ext>
            </a:extLst>
          </p:cNvPr>
          <p:cNvPicPr>
            <a:picLocks noChangeAspect="1"/>
          </p:cNvPicPr>
          <p:nvPr/>
        </p:nvPicPr>
        <p:blipFill>
          <a:blip r:embed="rId3"/>
          <a:stretch>
            <a:fillRect/>
          </a:stretch>
        </p:blipFill>
        <p:spPr>
          <a:xfrm>
            <a:off x="1196299" y="1499469"/>
            <a:ext cx="6751400" cy="2144562"/>
          </a:xfrm>
          <a:prstGeom prst="rect">
            <a:avLst/>
          </a:prstGeom>
        </p:spPr>
      </p:pic>
      <p:sp>
        <p:nvSpPr>
          <p:cNvPr id="278" name="TextBox 277">
            <a:extLst>
              <a:ext uri="{FF2B5EF4-FFF2-40B4-BE49-F238E27FC236}">
                <a16:creationId xmlns:a16="http://schemas.microsoft.com/office/drawing/2014/main" id="{E3D0D306-73E1-F391-6278-4CD9706F1F4C}"/>
              </a:ext>
            </a:extLst>
          </p:cNvPr>
          <p:cNvSpPr txBox="1"/>
          <p:nvPr/>
        </p:nvSpPr>
        <p:spPr>
          <a:xfrm>
            <a:off x="433439" y="4107887"/>
            <a:ext cx="8277121" cy="523220"/>
          </a:xfrm>
          <a:prstGeom prst="rect">
            <a:avLst/>
          </a:prstGeom>
          <a:noFill/>
        </p:spPr>
        <p:txBody>
          <a:bodyPr wrap="square">
            <a:spAutoFit/>
          </a:bodyPr>
          <a:lstStyle/>
          <a:p>
            <a:r>
              <a:rPr lang="en-US" dirty="0">
                <a:latin typeface="Century Gothic" panose="020B0502020202020204" pitchFamily="34" charset="0"/>
              </a:rPr>
              <a:t>Now, we have used random forest regression technique on the datasets for predicting the arrival rate, and prepared 10 model for 10 charging stations.</a:t>
            </a:r>
          </a:p>
        </p:txBody>
      </p:sp>
      <p:grpSp>
        <p:nvGrpSpPr>
          <p:cNvPr id="279" name="Google Shape;1576;p41">
            <a:extLst>
              <a:ext uri="{FF2B5EF4-FFF2-40B4-BE49-F238E27FC236}">
                <a16:creationId xmlns:a16="http://schemas.microsoft.com/office/drawing/2014/main" id="{856DA376-A5BF-67E6-5546-07847A625104}"/>
              </a:ext>
            </a:extLst>
          </p:cNvPr>
          <p:cNvGrpSpPr/>
          <p:nvPr/>
        </p:nvGrpSpPr>
        <p:grpSpPr>
          <a:xfrm>
            <a:off x="7857874" y="4107887"/>
            <a:ext cx="1159345" cy="992248"/>
            <a:chOff x="8084376" y="3734818"/>
            <a:chExt cx="585676" cy="501287"/>
          </a:xfrm>
        </p:grpSpPr>
        <p:sp>
          <p:nvSpPr>
            <p:cNvPr id="280" name="Google Shape;1577;p41">
              <a:extLst>
                <a:ext uri="{FF2B5EF4-FFF2-40B4-BE49-F238E27FC236}">
                  <a16:creationId xmlns:a16="http://schemas.microsoft.com/office/drawing/2014/main" id="{7A6FEC60-4269-D9F7-8820-D6D1298782B9}"/>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578;p41">
              <a:extLst>
                <a:ext uri="{FF2B5EF4-FFF2-40B4-BE49-F238E27FC236}">
                  <a16:creationId xmlns:a16="http://schemas.microsoft.com/office/drawing/2014/main" id="{544217F3-4AEB-23FA-98FC-2A3D25DA6EFA}"/>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579;p41">
              <a:extLst>
                <a:ext uri="{FF2B5EF4-FFF2-40B4-BE49-F238E27FC236}">
                  <a16:creationId xmlns:a16="http://schemas.microsoft.com/office/drawing/2014/main" id="{B1770443-6850-2C66-C7B9-EB4040B55519}"/>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580;p41">
              <a:extLst>
                <a:ext uri="{FF2B5EF4-FFF2-40B4-BE49-F238E27FC236}">
                  <a16:creationId xmlns:a16="http://schemas.microsoft.com/office/drawing/2014/main" id="{BCB7D6C8-9E7A-63EB-F47F-3359731D69BD}"/>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75" name="TextBox 74">
            <a:extLst>
              <a:ext uri="{FF2B5EF4-FFF2-40B4-BE49-F238E27FC236}">
                <a16:creationId xmlns:a16="http://schemas.microsoft.com/office/drawing/2014/main" id="{888CDB0B-B8D2-F23E-CB65-DBDC9D9FEF62}"/>
              </a:ext>
            </a:extLst>
          </p:cNvPr>
          <p:cNvSpPr txBox="1"/>
          <p:nvPr/>
        </p:nvSpPr>
        <p:spPr>
          <a:xfrm>
            <a:off x="74428" y="292467"/>
            <a:ext cx="4572000" cy="461665"/>
          </a:xfrm>
          <a:prstGeom prst="rect">
            <a:avLst/>
          </a:prstGeom>
          <a:noFill/>
        </p:spPr>
        <p:txBody>
          <a:bodyPr wrap="square">
            <a:spAutoFit/>
          </a:bodyPr>
          <a:lstStyle/>
          <a:p>
            <a:r>
              <a:rPr lang="en-US" sz="2400" b="1" dirty="0">
                <a:solidFill>
                  <a:schemeClr val="accent1"/>
                </a:solidFill>
                <a:latin typeface="Fira Sans" panose="020B0503050000020004" pitchFamily="34" charset="0"/>
              </a:rPr>
              <a:t>Accuracy of the models:</a:t>
            </a:r>
          </a:p>
        </p:txBody>
      </p:sp>
      <p:pic>
        <p:nvPicPr>
          <p:cNvPr id="6" name="Picture 5">
            <a:extLst>
              <a:ext uri="{FF2B5EF4-FFF2-40B4-BE49-F238E27FC236}">
                <a16:creationId xmlns:a16="http://schemas.microsoft.com/office/drawing/2014/main" id="{B41E9B3C-0EBF-8FF4-B476-A35E9F79FB59}"/>
              </a:ext>
            </a:extLst>
          </p:cNvPr>
          <p:cNvPicPr>
            <a:picLocks noChangeAspect="1"/>
          </p:cNvPicPr>
          <p:nvPr/>
        </p:nvPicPr>
        <p:blipFill>
          <a:blip r:embed="rId3"/>
          <a:stretch>
            <a:fillRect/>
          </a:stretch>
        </p:blipFill>
        <p:spPr>
          <a:xfrm>
            <a:off x="2212047" y="1352673"/>
            <a:ext cx="3181794" cy="80021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FBF2402-85E9-E1E9-EBD6-84E9D9047BE8}"/>
              </a:ext>
            </a:extLst>
          </p:cNvPr>
          <p:cNvPicPr>
            <a:picLocks noChangeAspect="1"/>
          </p:cNvPicPr>
          <p:nvPr/>
        </p:nvPicPr>
        <p:blipFill>
          <a:blip r:embed="rId4"/>
          <a:stretch>
            <a:fillRect/>
          </a:stretch>
        </p:blipFill>
        <p:spPr>
          <a:xfrm>
            <a:off x="5545152" y="1343147"/>
            <a:ext cx="3391373" cy="80973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D0FBC0DD-B51A-C30E-74B5-238B2D1E96C9}"/>
              </a:ext>
            </a:extLst>
          </p:cNvPr>
          <p:cNvPicPr>
            <a:picLocks noChangeAspect="1"/>
          </p:cNvPicPr>
          <p:nvPr/>
        </p:nvPicPr>
        <p:blipFill>
          <a:blip r:embed="rId5"/>
          <a:stretch>
            <a:fillRect/>
          </a:stretch>
        </p:blipFill>
        <p:spPr>
          <a:xfrm>
            <a:off x="5545152" y="3021660"/>
            <a:ext cx="3437073" cy="80973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99381A2D-5019-4EE7-27E5-8293FEC20E37}"/>
              </a:ext>
            </a:extLst>
          </p:cNvPr>
          <p:cNvPicPr>
            <a:picLocks noChangeAspect="1"/>
          </p:cNvPicPr>
          <p:nvPr/>
        </p:nvPicPr>
        <p:blipFill>
          <a:blip r:embed="rId6"/>
          <a:stretch>
            <a:fillRect/>
          </a:stretch>
        </p:blipFill>
        <p:spPr>
          <a:xfrm>
            <a:off x="2212047" y="3021660"/>
            <a:ext cx="3181794" cy="809737"/>
          </a:xfrm>
          <a:prstGeom prst="rect">
            <a:avLst/>
          </a:prstGeom>
          <a:ln>
            <a:noFill/>
          </a:ln>
          <a:effectLst>
            <a:outerShdw blurRad="292100" dist="139700" dir="2700000" algn="tl" rotWithShape="0">
              <a:srgbClr val="333333">
                <a:alpha val="65000"/>
              </a:srgbClr>
            </a:outerShdw>
          </a:effectLst>
        </p:spPr>
      </p:pic>
      <p:sp>
        <p:nvSpPr>
          <p:cNvPr id="84" name="Google Shape;1043;p36">
            <a:extLst>
              <a:ext uri="{FF2B5EF4-FFF2-40B4-BE49-F238E27FC236}">
                <a16:creationId xmlns:a16="http://schemas.microsoft.com/office/drawing/2014/main" id="{F4BF069E-C9EB-EB19-4999-EFC9AAEC69B9}"/>
              </a:ext>
            </a:extLst>
          </p:cNvPr>
          <p:cNvSpPr/>
          <p:nvPr/>
        </p:nvSpPr>
        <p:spPr>
          <a:xfrm>
            <a:off x="-1386640" y="839412"/>
            <a:ext cx="3551139" cy="3551215"/>
          </a:xfrm>
          <a:custGeom>
            <a:avLst/>
            <a:gdLst/>
            <a:ahLst/>
            <a:cxnLst/>
            <a:rect l="l" t="t" r="r" b="b"/>
            <a:pathLst>
              <a:path w="15127" h="15127" extrusionOk="0">
                <a:moveTo>
                  <a:pt x="7564" y="899"/>
                </a:moveTo>
                <a:cubicBezTo>
                  <a:pt x="11239" y="899"/>
                  <a:pt x="14228" y="3890"/>
                  <a:pt x="14227" y="7563"/>
                </a:cubicBezTo>
                <a:cubicBezTo>
                  <a:pt x="14227" y="11237"/>
                  <a:pt x="11239" y="14226"/>
                  <a:pt x="7564" y="14226"/>
                </a:cubicBezTo>
                <a:cubicBezTo>
                  <a:pt x="3889" y="14226"/>
                  <a:pt x="900" y="11237"/>
                  <a:pt x="900" y="7563"/>
                </a:cubicBezTo>
                <a:cubicBezTo>
                  <a:pt x="900" y="3888"/>
                  <a:pt x="3889" y="899"/>
                  <a:pt x="7564" y="899"/>
                </a:cubicBezTo>
                <a:close/>
                <a:moveTo>
                  <a:pt x="7564" y="1"/>
                </a:moveTo>
                <a:cubicBezTo>
                  <a:pt x="3393" y="1"/>
                  <a:pt x="1" y="3395"/>
                  <a:pt x="1" y="7564"/>
                </a:cubicBezTo>
                <a:cubicBezTo>
                  <a:pt x="1" y="11735"/>
                  <a:pt x="3395" y="15127"/>
                  <a:pt x="7564" y="15127"/>
                </a:cubicBezTo>
                <a:cubicBezTo>
                  <a:pt x="11734" y="15127"/>
                  <a:pt x="15127" y="11734"/>
                  <a:pt x="15127" y="7564"/>
                </a:cubicBezTo>
                <a:cubicBezTo>
                  <a:pt x="15127" y="3393"/>
                  <a:pt x="11734" y="1"/>
                  <a:pt x="756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044;p36">
            <a:extLst>
              <a:ext uri="{FF2B5EF4-FFF2-40B4-BE49-F238E27FC236}">
                <a16:creationId xmlns:a16="http://schemas.microsoft.com/office/drawing/2014/main" id="{2F66A4D6-E3EB-0994-958D-A3D849EACF1A}"/>
              </a:ext>
            </a:extLst>
          </p:cNvPr>
          <p:cNvSpPr/>
          <p:nvPr/>
        </p:nvSpPr>
        <p:spPr>
          <a:xfrm>
            <a:off x="-963134" y="1262929"/>
            <a:ext cx="2704143" cy="2704435"/>
          </a:xfrm>
          <a:custGeom>
            <a:avLst/>
            <a:gdLst/>
            <a:ahLst/>
            <a:cxnLst/>
            <a:rect l="l" t="t" r="r" b="b"/>
            <a:pathLst>
              <a:path w="11519" h="11520" extrusionOk="0">
                <a:moveTo>
                  <a:pt x="5760" y="899"/>
                </a:moveTo>
                <a:cubicBezTo>
                  <a:pt x="8441" y="899"/>
                  <a:pt x="10621" y="3079"/>
                  <a:pt x="10621" y="5760"/>
                </a:cubicBezTo>
                <a:cubicBezTo>
                  <a:pt x="10621" y="8441"/>
                  <a:pt x="8441" y="10621"/>
                  <a:pt x="5760" y="10621"/>
                </a:cubicBezTo>
                <a:cubicBezTo>
                  <a:pt x="3080" y="10621"/>
                  <a:pt x="898" y="8441"/>
                  <a:pt x="898" y="5760"/>
                </a:cubicBezTo>
                <a:cubicBezTo>
                  <a:pt x="898" y="3079"/>
                  <a:pt x="3080" y="899"/>
                  <a:pt x="5760" y="899"/>
                </a:cubicBezTo>
                <a:close/>
                <a:moveTo>
                  <a:pt x="5760" y="1"/>
                </a:moveTo>
                <a:cubicBezTo>
                  <a:pt x="2584" y="1"/>
                  <a:pt x="1" y="2584"/>
                  <a:pt x="1" y="5760"/>
                </a:cubicBezTo>
                <a:cubicBezTo>
                  <a:pt x="1" y="8936"/>
                  <a:pt x="2584" y="11520"/>
                  <a:pt x="5760" y="11520"/>
                </a:cubicBezTo>
                <a:cubicBezTo>
                  <a:pt x="8935" y="11520"/>
                  <a:pt x="11519" y="8936"/>
                  <a:pt x="11519" y="5760"/>
                </a:cubicBezTo>
                <a:cubicBezTo>
                  <a:pt x="11519" y="2584"/>
                  <a:pt x="8935" y="1"/>
                  <a:pt x="576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045;p36">
            <a:extLst>
              <a:ext uri="{FF2B5EF4-FFF2-40B4-BE49-F238E27FC236}">
                <a16:creationId xmlns:a16="http://schemas.microsoft.com/office/drawing/2014/main" id="{EDA4E5F6-4212-3F0C-27EE-A5D159392F66}"/>
              </a:ext>
            </a:extLst>
          </p:cNvPr>
          <p:cNvSpPr/>
          <p:nvPr/>
        </p:nvSpPr>
        <p:spPr>
          <a:xfrm>
            <a:off x="-539864" y="1686445"/>
            <a:ext cx="1857616" cy="1857421"/>
          </a:xfrm>
          <a:custGeom>
            <a:avLst/>
            <a:gdLst/>
            <a:ahLst/>
            <a:cxnLst/>
            <a:rect l="l" t="t" r="r" b="b"/>
            <a:pathLst>
              <a:path w="7913" h="7912" extrusionOk="0">
                <a:moveTo>
                  <a:pt x="3957" y="898"/>
                </a:moveTo>
                <a:cubicBezTo>
                  <a:pt x="5643" y="898"/>
                  <a:pt x="7015" y="2270"/>
                  <a:pt x="7015" y="3956"/>
                </a:cubicBezTo>
                <a:cubicBezTo>
                  <a:pt x="7015" y="5641"/>
                  <a:pt x="5643" y="7015"/>
                  <a:pt x="3957" y="7015"/>
                </a:cubicBezTo>
                <a:cubicBezTo>
                  <a:pt x="2270" y="7015"/>
                  <a:pt x="899" y="5641"/>
                  <a:pt x="899" y="3956"/>
                </a:cubicBezTo>
                <a:cubicBezTo>
                  <a:pt x="899" y="2269"/>
                  <a:pt x="2271" y="898"/>
                  <a:pt x="3957" y="898"/>
                </a:cubicBezTo>
                <a:close/>
                <a:moveTo>
                  <a:pt x="3957" y="1"/>
                </a:moveTo>
                <a:cubicBezTo>
                  <a:pt x="1775" y="1"/>
                  <a:pt x="1" y="1776"/>
                  <a:pt x="1" y="3956"/>
                </a:cubicBezTo>
                <a:cubicBezTo>
                  <a:pt x="1" y="6138"/>
                  <a:pt x="1776" y="7912"/>
                  <a:pt x="3957" y="7912"/>
                </a:cubicBezTo>
                <a:cubicBezTo>
                  <a:pt x="6138" y="7912"/>
                  <a:pt x="7913" y="6137"/>
                  <a:pt x="7913" y="3956"/>
                </a:cubicBezTo>
                <a:cubicBezTo>
                  <a:pt x="7913" y="1774"/>
                  <a:pt x="6138" y="1"/>
                  <a:pt x="3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046;p36">
            <a:extLst>
              <a:ext uri="{FF2B5EF4-FFF2-40B4-BE49-F238E27FC236}">
                <a16:creationId xmlns:a16="http://schemas.microsoft.com/office/drawing/2014/main" id="{7C32D454-1FB7-313B-AB1D-C0262A3FE595}"/>
              </a:ext>
            </a:extLst>
          </p:cNvPr>
          <p:cNvSpPr/>
          <p:nvPr/>
        </p:nvSpPr>
        <p:spPr>
          <a:xfrm>
            <a:off x="283906" y="839882"/>
            <a:ext cx="1880857" cy="3290161"/>
          </a:xfrm>
          <a:custGeom>
            <a:avLst/>
            <a:gdLst/>
            <a:ahLst/>
            <a:cxnLst/>
            <a:rect l="l" t="t" r="r" b="b"/>
            <a:pathLst>
              <a:path w="8012" h="14015" extrusionOk="0">
                <a:moveTo>
                  <a:pt x="449" y="1"/>
                </a:moveTo>
                <a:cubicBezTo>
                  <a:pt x="201" y="1"/>
                  <a:pt x="0" y="201"/>
                  <a:pt x="0" y="449"/>
                </a:cubicBezTo>
                <a:cubicBezTo>
                  <a:pt x="0" y="698"/>
                  <a:pt x="201" y="898"/>
                  <a:pt x="449" y="898"/>
                </a:cubicBezTo>
                <a:cubicBezTo>
                  <a:pt x="4124" y="898"/>
                  <a:pt x="7112" y="3888"/>
                  <a:pt x="7112" y="7562"/>
                </a:cubicBezTo>
                <a:cubicBezTo>
                  <a:pt x="7112" y="9853"/>
                  <a:pt x="5958" y="11956"/>
                  <a:pt x="4024" y="13187"/>
                </a:cubicBezTo>
                <a:cubicBezTo>
                  <a:pt x="3816" y="13320"/>
                  <a:pt x="3754" y="13598"/>
                  <a:pt x="3887" y="13808"/>
                </a:cubicBezTo>
                <a:cubicBezTo>
                  <a:pt x="3973" y="13942"/>
                  <a:pt x="4117" y="14014"/>
                  <a:pt x="4266" y="14014"/>
                </a:cubicBezTo>
                <a:cubicBezTo>
                  <a:pt x="4348" y="14014"/>
                  <a:pt x="4432" y="13992"/>
                  <a:pt x="4508" y="13945"/>
                </a:cubicBezTo>
                <a:cubicBezTo>
                  <a:pt x="6702" y="12547"/>
                  <a:pt x="8012" y="10162"/>
                  <a:pt x="8012" y="7563"/>
                </a:cubicBezTo>
                <a:cubicBezTo>
                  <a:pt x="8012" y="3393"/>
                  <a:pt x="4619"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047;p36">
            <a:extLst>
              <a:ext uri="{FF2B5EF4-FFF2-40B4-BE49-F238E27FC236}">
                <a16:creationId xmlns:a16="http://schemas.microsoft.com/office/drawing/2014/main" id="{CA0953EC-838D-89F1-AD0E-3C3C7C5AE1B3}"/>
              </a:ext>
            </a:extLst>
          </p:cNvPr>
          <p:cNvSpPr/>
          <p:nvPr/>
        </p:nvSpPr>
        <p:spPr>
          <a:xfrm>
            <a:off x="-4613" y="1263164"/>
            <a:ext cx="1745638" cy="2704200"/>
          </a:xfrm>
          <a:custGeom>
            <a:avLst/>
            <a:gdLst/>
            <a:ahLst/>
            <a:cxnLst/>
            <a:rect l="l" t="t" r="r" b="b"/>
            <a:pathLst>
              <a:path w="7436" h="11519" extrusionOk="0">
                <a:moveTo>
                  <a:pt x="1677" y="1"/>
                </a:moveTo>
                <a:cubicBezTo>
                  <a:pt x="1429" y="1"/>
                  <a:pt x="1228" y="201"/>
                  <a:pt x="1228" y="450"/>
                </a:cubicBezTo>
                <a:cubicBezTo>
                  <a:pt x="1228" y="699"/>
                  <a:pt x="1429" y="899"/>
                  <a:pt x="1677" y="899"/>
                </a:cubicBezTo>
                <a:cubicBezTo>
                  <a:pt x="4358" y="899"/>
                  <a:pt x="6538" y="3079"/>
                  <a:pt x="6538" y="5760"/>
                </a:cubicBezTo>
                <a:cubicBezTo>
                  <a:pt x="6538" y="8441"/>
                  <a:pt x="4357" y="10621"/>
                  <a:pt x="1676" y="10621"/>
                </a:cubicBezTo>
                <a:cubicBezTo>
                  <a:pt x="1311" y="10621"/>
                  <a:pt x="945" y="10580"/>
                  <a:pt x="592" y="10501"/>
                </a:cubicBezTo>
                <a:cubicBezTo>
                  <a:pt x="558" y="10493"/>
                  <a:pt x="524" y="10489"/>
                  <a:pt x="490" y="10489"/>
                </a:cubicBezTo>
                <a:cubicBezTo>
                  <a:pt x="286" y="10489"/>
                  <a:pt x="102" y="10630"/>
                  <a:pt x="55" y="10838"/>
                </a:cubicBezTo>
                <a:cubicBezTo>
                  <a:pt x="0" y="11080"/>
                  <a:pt x="151" y="11320"/>
                  <a:pt x="393" y="11375"/>
                </a:cubicBezTo>
                <a:cubicBezTo>
                  <a:pt x="811" y="11470"/>
                  <a:pt x="1243" y="11519"/>
                  <a:pt x="1677" y="11519"/>
                </a:cubicBezTo>
                <a:cubicBezTo>
                  <a:pt x="4852" y="11519"/>
                  <a:pt x="7436" y="8935"/>
                  <a:pt x="7436" y="5760"/>
                </a:cubicBezTo>
                <a:cubicBezTo>
                  <a:pt x="7436" y="2584"/>
                  <a:pt x="4852" y="1"/>
                  <a:pt x="16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048;p36">
            <a:extLst>
              <a:ext uri="{FF2B5EF4-FFF2-40B4-BE49-F238E27FC236}">
                <a16:creationId xmlns:a16="http://schemas.microsoft.com/office/drawing/2014/main" id="{B9830EEE-10E5-AD7D-45EE-8106E4F033F9}"/>
              </a:ext>
            </a:extLst>
          </p:cNvPr>
          <p:cNvSpPr/>
          <p:nvPr/>
        </p:nvSpPr>
        <p:spPr>
          <a:xfrm>
            <a:off x="-483287" y="1686210"/>
            <a:ext cx="1801275" cy="1857656"/>
          </a:xfrm>
          <a:custGeom>
            <a:avLst/>
            <a:gdLst/>
            <a:ahLst/>
            <a:cxnLst/>
            <a:rect l="l" t="t" r="r" b="b"/>
            <a:pathLst>
              <a:path w="7673" h="7913" extrusionOk="0">
                <a:moveTo>
                  <a:pt x="3717" y="1"/>
                </a:moveTo>
                <a:cubicBezTo>
                  <a:pt x="3469" y="1"/>
                  <a:pt x="3268" y="202"/>
                  <a:pt x="3268" y="450"/>
                </a:cubicBezTo>
                <a:cubicBezTo>
                  <a:pt x="3268" y="698"/>
                  <a:pt x="3469" y="899"/>
                  <a:pt x="3717" y="899"/>
                </a:cubicBezTo>
                <a:cubicBezTo>
                  <a:pt x="5405" y="899"/>
                  <a:pt x="6776" y="2271"/>
                  <a:pt x="6776" y="3957"/>
                </a:cubicBezTo>
                <a:cubicBezTo>
                  <a:pt x="6776" y="5642"/>
                  <a:pt x="5403" y="7016"/>
                  <a:pt x="3717" y="7016"/>
                </a:cubicBezTo>
                <a:cubicBezTo>
                  <a:pt x="2511" y="7016"/>
                  <a:pt x="1414" y="6302"/>
                  <a:pt x="923" y="5200"/>
                </a:cubicBezTo>
                <a:cubicBezTo>
                  <a:pt x="848" y="5033"/>
                  <a:pt x="683" y="4934"/>
                  <a:pt x="511" y="4934"/>
                </a:cubicBezTo>
                <a:cubicBezTo>
                  <a:pt x="450" y="4934"/>
                  <a:pt x="389" y="4946"/>
                  <a:pt x="330" y="4972"/>
                </a:cubicBezTo>
                <a:cubicBezTo>
                  <a:pt x="102" y="5074"/>
                  <a:pt x="0" y="5340"/>
                  <a:pt x="101" y="5566"/>
                </a:cubicBezTo>
                <a:cubicBezTo>
                  <a:pt x="736" y="6992"/>
                  <a:pt x="2156" y="7913"/>
                  <a:pt x="3716" y="7913"/>
                </a:cubicBezTo>
                <a:cubicBezTo>
                  <a:pt x="5897" y="7913"/>
                  <a:pt x="7672" y="6138"/>
                  <a:pt x="7673" y="3957"/>
                </a:cubicBezTo>
                <a:cubicBezTo>
                  <a:pt x="7673" y="1775"/>
                  <a:pt x="5898" y="1"/>
                  <a:pt x="3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061;p36">
            <a:extLst>
              <a:ext uri="{FF2B5EF4-FFF2-40B4-BE49-F238E27FC236}">
                <a16:creationId xmlns:a16="http://schemas.microsoft.com/office/drawing/2014/main" id="{5CF02554-8E79-DC0B-C621-479B214FEE34}"/>
              </a:ext>
            </a:extLst>
          </p:cNvPr>
          <p:cNvSpPr/>
          <p:nvPr/>
        </p:nvSpPr>
        <p:spPr>
          <a:xfrm>
            <a:off x="259924" y="2928895"/>
            <a:ext cx="260810" cy="260829"/>
          </a:xfrm>
          <a:custGeom>
            <a:avLst/>
            <a:gdLst/>
            <a:ahLst/>
            <a:cxnLst/>
            <a:rect l="l" t="t" r="r" b="b"/>
            <a:pathLst>
              <a:path w="2859" h="2859" extrusionOk="0">
                <a:moveTo>
                  <a:pt x="370" y="1"/>
                </a:moveTo>
                <a:lnTo>
                  <a:pt x="277" y="32"/>
                </a:lnTo>
                <a:lnTo>
                  <a:pt x="124" y="154"/>
                </a:lnTo>
                <a:lnTo>
                  <a:pt x="32" y="308"/>
                </a:lnTo>
                <a:lnTo>
                  <a:pt x="1" y="400"/>
                </a:lnTo>
                <a:lnTo>
                  <a:pt x="1" y="492"/>
                </a:lnTo>
                <a:lnTo>
                  <a:pt x="1" y="2367"/>
                </a:lnTo>
                <a:lnTo>
                  <a:pt x="1" y="2459"/>
                </a:lnTo>
                <a:lnTo>
                  <a:pt x="32" y="2551"/>
                </a:lnTo>
                <a:lnTo>
                  <a:pt x="124" y="2705"/>
                </a:lnTo>
                <a:lnTo>
                  <a:pt x="277" y="2828"/>
                </a:lnTo>
                <a:lnTo>
                  <a:pt x="370" y="2858"/>
                </a:lnTo>
                <a:lnTo>
                  <a:pt x="2459" y="2858"/>
                </a:lnTo>
                <a:lnTo>
                  <a:pt x="2551" y="2828"/>
                </a:lnTo>
                <a:lnTo>
                  <a:pt x="2705" y="2705"/>
                </a:lnTo>
                <a:lnTo>
                  <a:pt x="2828" y="2551"/>
                </a:lnTo>
                <a:lnTo>
                  <a:pt x="2858" y="2459"/>
                </a:lnTo>
                <a:lnTo>
                  <a:pt x="2858" y="2367"/>
                </a:lnTo>
                <a:lnTo>
                  <a:pt x="2858" y="492"/>
                </a:lnTo>
                <a:lnTo>
                  <a:pt x="2858" y="400"/>
                </a:lnTo>
                <a:lnTo>
                  <a:pt x="2828" y="308"/>
                </a:lnTo>
                <a:lnTo>
                  <a:pt x="2705" y="154"/>
                </a:lnTo>
                <a:lnTo>
                  <a:pt x="2551" y="32"/>
                </a:lnTo>
                <a:lnTo>
                  <a:pt x="245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62;p36">
            <a:extLst>
              <a:ext uri="{FF2B5EF4-FFF2-40B4-BE49-F238E27FC236}">
                <a16:creationId xmlns:a16="http://schemas.microsoft.com/office/drawing/2014/main" id="{DCC675DD-09CC-31FA-6089-ED74289D4F1B}"/>
              </a:ext>
            </a:extLst>
          </p:cNvPr>
          <p:cNvSpPr/>
          <p:nvPr/>
        </p:nvSpPr>
        <p:spPr>
          <a:xfrm>
            <a:off x="217871" y="2040342"/>
            <a:ext cx="67415" cy="485074"/>
          </a:xfrm>
          <a:custGeom>
            <a:avLst/>
            <a:gdLst/>
            <a:ahLst/>
            <a:cxnLst/>
            <a:rect l="l" t="t" r="r" b="b"/>
            <a:pathLst>
              <a:path w="739" h="5317" extrusionOk="0">
                <a:moveTo>
                  <a:pt x="370" y="1"/>
                </a:moveTo>
                <a:lnTo>
                  <a:pt x="216" y="31"/>
                </a:lnTo>
                <a:lnTo>
                  <a:pt x="124" y="124"/>
                </a:lnTo>
                <a:lnTo>
                  <a:pt x="32" y="216"/>
                </a:lnTo>
                <a:lnTo>
                  <a:pt x="1" y="369"/>
                </a:lnTo>
                <a:lnTo>
                  <a:pt x="1" y="4978"/>
                </a:lnTo>
                <a:lnTo>
                  <a:pt x="32" y="5101"/>
                </a:lnTo>
                <a:lnTo>
                  <a:pt x="124" y="5224"/>
                </a:lnTo>
                <a:lnTo>
                  <a:pt x="216" y="5316"/>
                </a:lnTo>
                <a:lnTo>
                  <a:pt x="523" y="5316"/>
                </a:lnTo>
                <a:lnTo>
                  <a:pt x="615" y="5224"/>
                </a:lnTo>
                <a:lnTo>
                  <a:pt x="708" y="5101"/>
                </a:lnTo>
                <a:lnTo>
                  <a:pt x="738" y="4978"/>
                </a:lnTo>
                <a:lnTo>
                  <a:pt x="738" y="369"/>
                </a:lnTo>
                <a:lnTo>
                  <a:pt x="708" y="216"/>
                </a:lnTo>
                <a:lnTo>
                  <a:pt x="615" y="124"/>
                </a:lnTo>
                <a:lnTo>
                  <a:pt x="523" y="31"/>
                </a:lnTo>
                <a:lnTo>
                  <a:pt x="3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063;p36">
            <a:extLst>
              <a:ext uri="{FF2B5EF4-FFF2-40B4-BE49-F238E27FC236}">
                <a16:creationId xmlns:a16="http://schemas.microsoft.com/office/drawing/2014/main" id="{80061FC7-F1E0-289C-48DC-74A49507ED1A}"/>
              </a:ext>
            </a:extLst>
          </p:cNvPr>
          <p:cNvSpPr/>
          <p:nvPr/>
        </p:nvSpPr>
        <p:spPr>
          <a:xfrm>
            <a:off x="495365" y="2040342"/>
            <a:ext cx="67415" cy="485074"/>
          </a:xfrm>
          <a:custGeom>
            <a:avLst/>
            <a:gdLst/>
            <a:ahLst/>
            <a:cxnLst/>
            <a:rect l="l" t="t" r="r" b="b"/>
            <a:pathLst>
              <a:path w="739" h="5317" extrusionOk="0">
                <a:moveTo>
                  <a:pt x="369" y="1"/>
                </a:moveTo>
                <a:lnTo>
                  <a:pt x="216" y="31"/>
                </a:lnTo>
                <a:lnTo>
                  <a:pt x="124" y="124"/>
                </a:lnTo>
                <a:lnTo>
                  <a:pt x="32" y="216"/>
                </a:lnTo>
                <a:lnTo>
                  <a:pt x="1" y="369"/>
                </a:lnTo>
                <a:lnTo>
                  <a:pt x="1" y="4978"/>
                </a:lnTo>
                <a:lnTo>
                  <a:pt x="32" y="5101"/>
                </a:lnTo>
                <a:lnTo>
                  <a:pt x="124" y="5224"/>
                </a:lnTo>
                <a:lnTo>
                  <a:pt x="216" y="5316"/>
                </a:lnTo>
                <a:lnTo>
                  <a:pt x="492" y="5316"/>
                </a:lnTo>
                <a:lnTo>
                  <a:pt x="615" y="5224"/>
                </a:lnTo>
                <a:lnTo>
                  <a:pt x="707" y="5101"/>
                </a:lnTo>
                <a:lnTo>
                  <a:pt x="738" y="4978"/>
                </a:lnTo>
                <a:lnTo>
                  <a:pt x="738" y="369"/>
                </a:lnTo>
                <a:lnTo>
                  <a:pt x="707" y="216"/>
                </a:lnTo>
                <a:lnTo>
                  <a:pt x="615" y="124"/>
                </a:lnTo>
                <a:lnTo>
                  <a:pt x="492" y="31"/>
                </a:lnTo>
                <a:lnTo>
                  <a:pt x="36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64;p36">
            <a:extLst>
              <a:ext uri="{FF2B5EF4-FFF2-40B4-BE49-F238E27FC236}">
                <a16:creationId xmlns:a16="http://schemas.microsoft.com/office/drawing/2014/main" id="{C51D7702-1FDF-904B-6903-2B92C5B83BC4}"/>
              </a:ext>
            </a:extLst>
          </p:cNvPr>
          <p:cNvSpPr/>
          <p:nvPr/>
        </p:nvSpPr>
        <p:spPr>
          <a:xfrm>
            <a:off x="192694" y="2657038"/>
            <a:ext cx="395275" cy="395303"/>
          </a:xfrm>
          <a:custGeom>
            <a:avLst/>
            <a:gdLst/>
            <a:ahLst/>
            <a:cxnLst/>
            <a:rect l="l" t="t" r="r" b="b"/>
            <a:pathLst>
              <a:path w="4333" h="4333" extrusionOk="0">
                <a:moveTo>
                  <a:pt x="584" y="0"/>
                </a:moveTo>
                <a:lnTo>
                  <a:pt x="431" y="62"/>
                </a:lnTo>
                <a:lnTo>
                  <a:pt x="308" y="123"/>
                </a:lnTo>
                <a:lnTo>
                  <a:pt x="215" y="216"/>
                </a:lnTo>
                <a:lnTo>
                  <a:pt x="123" y="308"/>
                </a:lnTo>
                <a:lnTo>
                  <a:pt x="31" y="461"/>
                </a:lnTo>
                <a:lnTo>
                  <a:pt x="0" y="584"/>
                </a:lnTo>
                <a:lnTo>
                  <a:pt x="0" y="738"/>
                </a:lnTo>
                <a:lnTo>
                  <a:pt x="0" y="3595"/>
                </a:lnTo>
                <a:lnTo>
                  <a:pt x="0" y="3749"/>
                </a:lnTo>
                <a:lnTo>
                  <a:pt x="31" y="3872"/>
                </a:lnTo>
                <a:lnTo>
                  <a:pt x="123" y="4026"/>
                </a:lnTo>
                <a:lnTo>
                  <a:pt x="215" y="4118"/>
                </a:lnTo>
                <a:lnTo>
                  <a:pt x="308" y="4210"/>
                </a:lnTo>
                <a:lnTo>
                  <a:pt x="431" y="4271"/>
                </a:lnTo>
                <a:lnTo>
                  <a:pt x="584" y="4333"/>
                </a:lnTo>
                <a:lnTo>
                  <a:pt x="3749" y="4333"/>
                </a:lnTo>
                <a:lnTo>
                  <a:pt x="3872" y="4271"/>
                </a:lnTo>
                <a:lnTo>
                  <a:pt x="3995" y="4210"/>
                </a:lnTo>
                <a:lnTo>
                  <a:pt x="4118" y="4118"/>
                </a:lnTo>
                <a:lnTo>
                  <a:pt x="4210" y="4026"/>
                </a:lnTo>
                <a:lnTo>
                  <a:pt x="4271" y="3872"/>
                </a:lnTo>
                <a:lnTo>
                  <a:pt x="4302" y="3749"/>
                </a:lnTo>
                <a:lnTo>
                  <a:pt x="4333" y="3595"/>
                </a:lnTo>
                <a:lnTo>
                  <a:pt x="4333" y="738"/>
                </a:lnTo>
                <a:lnTo>
                  <a:pt x="4302" y="584"/>
                </a:lnTo>
                <a:lnTo>
                  <a:pt x="4271" y="461"/>
                </a:lnTo>
                <a:lnTo>
                  <a:pt x="4210" y="308"/>
                </a:lnTo>
                <a:lnTo>
                  <a:pt x="4118" y="216"/>
                </a:lnTo>
                <a:lnTo>
                  <a:pt x="3995" y="123"/>
                </a:lnTo>
                <a:lnTo>
                  <a:pt x="3872" y="62"/>
                </a:lnTo>
                <a:lnTo>
                  <a:pt x="374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65;p36">
            <a:extLst>
              <a:ext uri="{FF2B5EF4-FFF2-40B4-BE49-F238E27FC236}">
                <a16:creationId xmlns:a16="http://schemas.microsoft.com/office/drawing/2014/main" id="{2ECF8431-8677-9016-50CA-207C8B6DC575}"/>
              </a:ext>
            </a:extLst>
          </p:cNvPr>
          <p:cNvSpPr/>
          <p:nvPr/>
        </p:nvSpPr>
        <p:spPr>
          <a:xfrm>
            <a:off x="88976" y="2357083"/>
            <a:ext cx="599891" cy="600025"/>
          </a:xfrm>
          <a:custGeom>
            <a:avLst/>
            <a:gdLst/>
            <a:ahLst/>
            <a:cxnLst/>
            <a:rect l="l" t="t" r="r" b="b"/>
            <a:pathLst>
              <a:path w="6576" h="6577" extrusionOk="0">
                <a:moveTo>
                  <a:pt x="892" y="1"/>
                </a:moveTo>
                <a:lnTo>
                  <a:pt x="677" y="93"/>
                </a:lnTo>
                <a:lnTo>
                  <a:pt x="492" y="185"/>
                </a:lnTo>
                <a:lnTo>
                  <a:pt x="339" y="308"/>
                </a:lnTo>
                <a:lnTo>
                  <a:pt x="185" y="492"/>
                </a:lnTo>
                <a:lnTo>
                  <a:pt x="93" y="677"/>
                </a:lnTo>
                <a:lnTo>
                  <a:pt x="31" y="892"/>
                </a:lnTo>
                <a:lnTo>
                  <a:pt x="1" y="1107"/>
                </a:lnTo>
                <a:lnTo>
                  <a:pt x="1" y="5439"/>
                </a:lnTo>
                <a:lnTo>
                  <a:pt x="31" y="5685"/>
                </a:lnTo>
                <a:lnTo>
                  <a:pt x="93" y="5900"/>
                </a:lnTo>
                <a:lnTo>
                  <a:pt x="185" y="6084"/>
                </a:lnTo>
                <a:lnTo>
                  <a:pt x="339" y="6238"/>
                </a:lnTo>
                <a:lnTo>
                  <a:pt x="492" y="6392"/>
                </a:lnTo>
                <a:lnTo>
                  <a:pt x="677" y="6484"/>
                </a:lnTo>
                <a:lnTo>
                  <a:pt x="892" y="6545"/>
                </a:lnTo>
                <a:lnTo>
                  <a:pt x="1137" y="6576"/>
                </a:lnTo>
                <a:lnTo>
                  <a:pt x="5470" y="6576"/>
                </a:lnTo>
                <a:lnTo>
                  <a:pt x="5685" y="6545"/>
                </a:lnTo>
                <a:lnTo>
                  <a:pt x="5900" y="6484"/>
                </a:lnTo>
                <a:lnTo>
                  <a:pt x="6084" y="6392"/>
                </a:lnTo>
                <a:lnTo>
                  <a:pt x="6269" y="6238"/>
                </a:lnTo>
                <a:lnTo>
                  <a:pt x="6392" y="6084"/>
                </a:lnTo>
                <a:lnTo>
                  <a:pt x="6484" y="5900"/>
                </a:lnTo>
                <a:lnTo>
                  <a:pt x="6576" y="5685"/>
                </a:lnTo>
                <a:lnTo>
                  <a:pt x="6576" y="5439"/>
                </a:lnTo>
                <a:lnTo>
                  <a:pt x="6576" y="1107"/>
                </a:lnTo>
                <a:lnTo>
                  <a:pt x="6576" y="892"/>
                </a:lnTo>
                <a:lnTo>
                  <a:pt x="6484" y="677"/>
                </a:lnTo>
                <a:lnTo>
                  <a:pt x="6392" y="492"/>
                </a:lnTo>
                <a:lnTo>
                  <a:pt x="6269" y="308"/>
                </a:lnTo>
                <a:lnTo>
                  <a:pt x="6084" y="185"/>
                </a:lnTo>
                <a:lnTo>
                  <a:pt x="5900" y="93"/>
                </a:lnTo>
                <a:lnTo>
                  <a:pt x="5685"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66;p36">
            <a:extLst>
              <a:ext uri="{FF2B5EF4-FFF2-40B4-BE49-F238E27FC236}">
                <a16:creationId xmlns:a16="http://schemas.microsoft.com/office/drawing/2014/main" id="{05B8AC11-122C-5B74-F890-F90F41EB8398}"/>
              </a:ext>
            </a:extLst>
          </p:cNvPr>
          <p:cNvSpPr/>
          <p:nvPr/>
        </p:nvSpPr>
        <p:spPr>
          <a:xfrm>
            <a:off x="291539" y="2452700"/>
            <a:ext cx="197576" cy="434602"/>
          </a:xfrm>
          <a:custGeom>
            <a:avLst/>
            <a:gdLst/>
            <a:ahLst/>
            <a:cxnLst/>
            <a:rect l="l" t="t" r="r" b="b"/>
            <a:pathLst>
              <a:path w="1691" h="3719" extrusionOk="0">
                <a:moveTo>
                  <a:pt x="584" y="1"/>
                </a:moveTo>
                <a:lnTo>
                  <a:pt x="31" y="1752"/>
                </a:lnTo>
                <a:lnTo>
                  <a:pt x="523" y="1752"/>
                </a:lnTo>
                <a:lnTo>
                  <a:pt x="0" y="3718"/>
                </a:lnTo>
                <a:lnTo>
                  <a:pt x="1690" y="1291"/>
                </a:lnTo>
                <a:lnTo>
                  <a:pt x="891" y="1291"/>
                </a:lnTo>
                <a:lnTo>
                  <a:pt x="14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1576;p41">
            <a:extLst>
              <a:ext uri="{FF2B5EF4-FFF2-40B4-BE49-F238E27FC236}">
                <a16:creationId xmlns:a16="http://schemas.microsoft.com/office/drawing/2014/main" id="{4F77D1C1-8E65-18D2-9F82-68B1DFB8BE64}"/>
              </a:ext>
            </a:extLst>
          </p:cNvPr>
          <p:cNvGrpSpPr/>
          <p:nvPr/>
        </p:nvGrpSpPr>
        <p:grpSpPr>
          <a:xfrm>
            <a:off x="7558591" y="4130043"/>
            <a:ext cx="1159345" cy="992248"/>
            <a:chOff x="8084376" y="3734818"/>
            <a:chExt cx="585676" cy="501287"/>
          </a:xfrm>
        </p:grpSpPr>
        <p:sp>
          <p:nvSpPr>
            <p:cNvPr id="97" name="Google Shape;1577;p41">
              <a:extLst>
                <a:ext uri="{FF2B5EF4-FFF2-40B4-BE49-F238E27FC236}">
                  <a16:creationId xmlns:a16="http://schemas.microsoft.com/office/drawing/2014/main" id="{85CC2545-DA1A-F579-A7E6-860C01DD7A10}"/>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8;p41">
              <a:extLst>
                <a:ext uri="{FF2B5EF4-FFF2-40B4-BE49-F238E27FC236}">
                  <a16:creationId xmlns:a16="http://schemas.microsoft.com/office/drawing/2014/main" id="{10E3D39A-14D9-4F12-FFFB-727FC6353967}"/>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79;p41">
              <a:extLst>
                <a:ext uri="{FF2B5EF4-FFF2-40B4-BE49-F238E27FC236}">
                  <a16:creationId xmlns:a16="http://schemas.microsoft.com/office/drawing/2014/main" id="{329F1996-6CD2-D99B-C2C1-8F2C18D196C9}"/>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80;p41">
              <a:extLst>
                <a:ext uri="{FF2B5EF4-FFF2-40B4-BE49-F238E27FC236}">
                  <a16:creationId xmlns:a16="http://schemas.microsoft.com/office/drawing/2014/main" id="{ED94B896-8240-72D8-622C-1B9225C24D10}"/>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pic>
        <p:nvPicPr>
          <p:cNvPr id="5" name="Picture 4">
            <a:extLst>
              <a:ext uri="{FF2B5EF4-FFF2-40B4-BE49-F238E27FC236}">
                <a16:creationId xmlns:a16="http://schemas.microsoft.com/office/drawing/2014/main" id="{7FBB29F8-8D24-260A-FC76-F61A1D419952}"/>
              </a:ext>
            </a:extLst>
          </p:cNvPr>
          <p:cNvPicPr>
            <a:picLocks noChangeAspect="1"/>
          </p:cNvPicPr>
          <p:nvPr/>
        </p:nvPicPr>
        <p:blipFill>
          <a:blip r:embed="rId3"/>
          <a:stretch>
            <a:fillRect/>
          </a:stretch>
        </p:blipFill>
        <p:spPr>
          <a:xfrm>
            <a:off x="9939" y="1079547"/>
            <a:ext cx="9144000" cy="2984405"/>
          </a:xfrm>
          <a:prstGeom prst="rect">
            <a:avLst/>
          </a:prstGeom>
        </p:spPr>
      </p:pic>
      <p:sp>
        <p:nvSpPr>
          <p:cNvPr id="7" name="TextBox 6">
            <a:extLst>
              <a:ext uri="{FF2B5EF4-FFF2-40B4-BE49-F238E27FC236}">
                <a16:creationId xmlns:a16="http://schemas.microsoft.com/office/drawing/2014/main" id="{7272F3DE-68AA-D07C-A9DB-0AEAFB621D0C}"/>
              </a:ext>
            </a:extLst>
          </p:cNvPr>
          <p:cNvSpPr txBox="1"/>
          <p:nvPr/>
        </p:nvSpPr>
        <p:spPr>
          <a:xfrm>
            <a:off x="357809" y="427383"/>
            <a:ext cx="7384774" cy="461665"/>
          </a:xfrm>
          <a:prstGeom prst="rect">
            <a:avLst/>
          </a:prstGeom>
          <a:noFill/>
        </p:spPr>
        <p:txBody>
          <a:bodyPr wrap="square" rtlCol="0">
            <a:spAutoFit/>
          </a:bodyPr>
          <a:lstStyle/>
          <a:p>
            <a:r>
              <a:rPr lang="en-US" sz="2400" b="1" dirty="0">
                <a:solidFill>
                  <a:schemeClr val="accent1"/>
                </a:solidFill>
                <a:latin typeface="Fira Sans" panose="020B0503050000020004" pitchFamily="34" charset="0"/>
              </a:rPr>
              <a:t>Prices at different stations after implementation</a:t>
            </a:r>
          </a:p>
        </p:txBody>
      </p:sp>
      <p:sp>
        <p:nvSpPr>
          <p:cNvPr id="34" name="TextBox 33">
            <a:extLst>
              <a:ext uri="{FF2B5EF4-FFF2-40B4-BE49-F238E27FC236}">
                <a16:creationId xmlns:a16="http://schemas.microsoft.com/office/drawing/2014/main" id="{5DE3E21D-1518-A6E4-6B20-CF8E3107C3CB}"/>
              </a:ext>
            </a:extLst>
          </p:cNvPr>
          <p:cNvSpPr txBox="1"/>
          <p:nvPr/>
        </p:nvSpPr>
        <p:spPr>
          <a:xfrm>
            <a:off x="357808" y="4065127"/>
            <a:ext cx="8577469" cy="523220"/>
          </a:xfrm>
          <a:prstGeom prst="rect">
            <a:avLst/>
          </a:prstGeom>
          <a:noFill/>
        </p:spPr>
        <p:txBody>
          <a:bodyPr wrap="square">
            <a:spAutoFit/>
          </a:bodyPr>
          <a:lstStyle/>
          <a:p>
            <a:r>
              <a:rPr lang="en-US" dirty="0">
                <a:latin typeface="Century Gothic" panose="020B0502020202020204" pitchFamily="34" charset="0"/>
                <a:ea typeface="Roboto" panose="02000000000000000000" pitchFamily="2" charset="0"/>
              </a:rPr>
              <a:t>The higher price simply indicates that, the charging station is getting more number of arrivals of the EVs than the other stations.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3" name="Title 2">
            <a:extLst>
              <a:ext uri="{FF2B5EF4-FFF2-40B4-BE49-F238E27FC236}">
                <a16:creationId xmlns:a16="http://schemas.microsoft.com/office/drawing/2014/main" id="{535513B8-58C5-9420-213A-5398C4A1D512}"/>
              </a:ext>
            </a:extLst>
          </p:cNvPr>
          <p:cNvSpPr>
            <a:spLocks noGrp="1"/>
          </p:cNvSpPr>
          <p:nvPr>
            <p:ph type="title"/>
          </p:nvPr>
        </p:nvSpPr>
        <p:spPr>
          <a:xfrm>
            <a:off x="357810" y="252451"/>
            <a:ext cx="8229600" cy="481500"/>
          </a:xfrm>
        </p:spPr>
        <p:txBody>
          <a:bodyPr/>
          <a:lstStyle/>
          <a:p>
            <a:pPr algn="l"/>
            <a:r>
              <a:rPr lang="en-US" sz="2400" dirty="0">
                <a:solidFill>
                  <a:schemeClr val="accent1"/>
                </a:solidFill>
              </a:rPr>
              <a:t>Reducing Monopoly</a:t>
            </a:r>
          </a:p>
        </p:txBody>
      </p:sp>
      <p:sp>
        <p:nvSpPr>
          <p:cNvPr id="103" name="TextBox 102">
            <a:extLst>
              <a:ext uri="{FF2B5EF4-FFF2-40B4-BE49-F238E27FC236}">
                <a16:creationId xmlns:a16="http://schemas.microsoft.com/office/drawing/2014/main" id="{28568ACB-1C65-F087-1AE0-F3F95A5F90FC}"/>
              </a:ext>
            </a:extLst>
          </p:cNvPr>
          <p:cNvSpPr txBox="1"/>
          <p:nvPr/>
        </p:nvSpPr>
        <p:spPr>
          <a:xfrm>
            <a:off x="362779" y="788436"/>
            <a:ext cx="8418442" cy="738664"/>
          </a:xfrm>
          <a:prstGeom prst="rect">
            <a:avLst/>
          </a:prstGeom>
          <a:noFill/>
        </p:spPr>
        <p:txBody>
          <a:bodyPr wrap="square">
            <a:spAutoFit/>
          </a:bodyPr>
          <a:lstStyle/>
          <a:p>
            <a:pPr algn="just"/>
            <a:r>
              <a:rPr lang="en-US" dirty="0">
                <a:latin typeface="Century Gothic" panose="020B0502020202020204" pitchFamily="34" charset="0"/>
              </a:rPr>
              <a:t>According to a report by INC42 [10] on an average the EV’s take up to 30 unit of electricity. So, for the traditional fixed pricing strategy (8 rupees per unit), the income of the 10 charging stations for one day according to the dataset would look like following:</a:t>
            </a:r>
          </a:p>
        </p:txBody>
      </p:sp>
      <p:pic>
        <p:nvPicPr>
          <p:cNvPr id="5" name="Picture 4">
            <a:extLst>
              <a:ext uri="{FF2B5EF4-FFF2-40B4-BE49-F238E27FC236}">
                <a16:creationId xmlns:a16="http://schemas.microsoft.com/office/drawing/2014/main" id="{1A7A0E35-CBDC-19CD-8610-0AF8AE2EDD63}"/>
              </a:ext>
            </a:extLst>
          </p:cNvPr>
          <p:cNvPicPr>
            <a:picLocks noChangeAspect="1"/>
          </p:cNvPicPr>
          <p:nvPr/>
        </p:nvPicPr>
        <p:blipFill>
          <a:blip r:embed="rId3"/>
          <a:stretch>
            <a:fillRect/>
          </a:stretch>
        </p:blipFill>
        <p:spPr>
          <a:xfrm>
            <a:off x="457200" y="1641219"/>
            <a:ext cx="8229600" cy="1036320"/>
          </a:xfrm>
          <a:prstGeom prst="rect">
            <a:avLst/>
          </a:prstGeom>
        </p:spPr>
      </p:pic>
      <p:sp>
        <p:nvSpPr>
          <p:cNvPr id="106" name="TextBox 105">
            <a:extLst>
              <a:ext uri="{FF2B5EF4-FFF2-40B4-BE49-F238E27FC236}">
                <a16:creationId xmlns:a16="http://schemas.microsoft.com/office/drawing/2014/main" id="{F8C9F8FB-BA01-5F90-EBF2-F3D028A662BF}"/>
              </a:ext>
            </a:extLst>
          </p:cNvPr>
          <p:cNvSpPr txBox="1"/>
          <p:nvPr/>
        </p:nvSpPr>
        <p:spPr>
          <a:xfrm>
            <a:off x="377687" y="3006902"/>
            <a:ext cx="8418442" cy="523220"/>
          </a:xfrm>
          <a:prstGeom prst="rect">
            <a:avLst/>
          </a:prstGeom>
          <a:noFill/>
        </p:spPr>
        <p:txBody>
          <a:bodyPr wrap="square">
            <a:spAutoFit/>
          </a:bodyPr>
          <a:lstStyle/>
          <a:p>
            <a:pPr algn="just"/>
            <a:r>
              <a:rPr lang="en-US" dirty="0">
                <a:latin typeface="Century Gothic" panose="020B0502020202020204" pitchFamily="34" charset="0"/>
                <a:ea typeface="Roboto" panose="02000000000000000000" pitchFamily="2" charset="0"/>
              </a:rPr>
              <a:t>If we can achieve the optimal rate and instead of using the fixed pricing if we take the dynamic prices the income on the same day looks like following:</a:t>
            </a:r>
          </a:p>
        </p:txBody>
      </p:sp>
      <p:sp>
        <p:nvSpPr>
          <p:cNvPr id="108" name="TextBox 107">
            <a:extLst>
              <a:ext uri="{FF2B5EF4-FFF2-40B4-BE49-F238E27FC236}">
                <a16:creationId xmlns:a16="http://schemas.microsoft.com/office/drawing/2014/main" id="{942582B6-9592-AE61-22A9-FC697902F73E}"/>
              </a:ext>
            </a:extLst>
          </p:cNvPr>
          <p:cNvSpPr txBox="1"/>
          <p:nvPr/>
        </p:nvSpPr>
        <p:spPr>
          <a:xfrm>
            <a:off x="362779" y="2512813"/>
            <a:ext cx="8418442" cy="523220"/>
          </a:xfrm>
          <a:prstGeom prst="rect">
            <a:avLst/>
          </a:prstGeom>
          <a:noFill/>
        </p:spPr>
        <p:txBody>
          <a:bodyPr wrap="square">
            <a:spAutoFit/>
          </a:bodyPr>
          <a:lstStyle/>
          <a:p>
            <a:r>
              <a:rPr lang="en-US" sz="1400" b="1" dirty="0">
                <a:solidFill>
                  <a:schemeClr val="accent1"/>
                </a:solidFill>
                <a:effectLst/>
                <a:latin typeface="Century Gothic" panose="020B0502020202020204" pitchFamily="34" charset="0"/>
                <a:ea typeface="CMMI10"/>
                <a:cs typeface="Times New Roman" panose="02020603050405020304" pitchFamily="18" charset="0"/>
              </a:rPr>
              <a:t>We can clearly see that station 1 and 5 is having duopoly, where station 3 is having very less income. </a:t>
            </a:r>
            <a:endParaRPr lang="en-US" b="1" dirty="0">
              <a:solidFill>
                <a:schemeClr val="accent1"/>
              </a:solidFill>
            </a:endParaRPr>
          </a:p>
        </p:txBody>
      </p:sp>
      <p:pic>
        <p:nvPicPr>
          <p:cNvPr id="8" name="Picture 7">
            <a:extLst>
              <a:ext uri="{FF2B5EF4-FFF2-40B4-BE49-F238E27FC236}">
                <a16:creationId xmlns:a16="http://schemas.microsoft.com/office/drawing/2014/main" id="{2A1D3FC9-2FE6-5A33-2285-469C3BEB958E}"/>
              </a:ext>
            </a:extLst>
          </p:cNvPr>
          <p:cNvPicPr>
            <a:picLocks noChangeAspect="1"/>
          </p:cNvPicPr>
          <p:nvPr/>
        </p:nvPicPr>
        <p:blipFill>
          <a:blip r:embed="rId4"/>
          <a:stretch>
            <a:fillRect/>
          </a:stretch>
        </p:blipFill>
        <p:spPr>
          <a:xfrm>
            <a:off x="457200" y="3730620"/>
            <a:ext cx="8229600" cy="105701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209" name="TextBox 208">
            <a:extLst>
              <a:ext uri="{FF2B5EF4-FFF2-40B4-BE49-F238E27FC236}">
                <a16:creationId xmlns:a16="http://schemas.microsoft.com/office/drawing/2014/main" id="{37E59200-76CE-6BA2-F08E-38F243BA24AD}"/>
              </a:ext>
            </a:extLst>
          </p:cNvPr>
          <p:cNvSpPr txBox="1"/>
          <p:nvPr/>
        </p:nvSpPr>
        <p:spPr>
          <a:xfrm>
            <a:off x="278296" y="243677"/>
            <a:ext cx="4572000" cy="461665"/>
          </a:xfrm>
          <a:prstGeom prst="rect">
            <a:avLst/>
          </a:prstGeom>
          <a:noFill/>
        </p:spPr>
        <p:txBody>
          <a:bodyPr wrap="square">
            <a:spAutoFit/>
          </a:bodyPr>
          <a:lstStyle/>
          <a:p>
            <a:r>
              <a:rPr lang="en-US" sz="2400" b="1" dirty="0">
                <a:solidFill>
                  <a:schemeClr val="accent1"/>
                </a:solidFill>
                <a:latin typeface="Fira Sans" panose="020B0503050000020004" pitchFamily="34" charset="0"/>
              </a:rPr>
              <a:t>Web platform implementation</a:t>
            </a:r>
          </a:p>
        </p:txBody>
      </p:sp>
      <p:pic>
        <p:nvPicPr>
          <p:cNvPr id="6" name="Picture 5">
            <a:extLst>
              <a:ext uri="{FF2B5EF4-FFF2-40B4-BE49-F238E27FC236}">
                <a16:creationId xmlns:a16="http://schemas.microsoft.com/office/drawing/2014/main" id="{83ED0A81-08FE-6D74-EE3F-A1E3928F88BB}"/>
              </a:ext>
            </a:extLst>
          </p:cNvPr>
          <p:cNvPicPr>
            <a:picLocks noChangeAspect="1"/>
          </p:cNvPicPr>
          <p:nvPr/>
        </p:nvPicPr>
        <p:blipFill>
          <a:blip r:embed="rId3"/>
          <a:stretch>
            <a:fillRect/>
          </a:stretch>
        </p:blipFill>
        <p:spPr>
          <a:xfrm>
            <a:off x="0" y="1172418"/>
            <a:ext cx="9144000" cy="3954568"/>
          </a:xfrm>
          <a:prstGeom prst="rect">
            <a:avLst/>
          </a:prstGeom>
          <a:ln>
            <a:noFill/>
          </a:ln>
          <a:effectLst>
            <a:outerShdw blurRad="292100" dist="139700" dir="2700000" algn="tl" rotWithShape="0">
              <a:srgbClr val="333333">
                <a:alpha val="65000"/>
              </a:srgbClr>
            </a:outerShdw>
          </a:effectLst>
        </p:spPr>
      </p:pic>
      <p:sp>
        <p:nvSpPr>
          <p:cNvPr id="213" name="TextBox 212">
            <a:extLst>
              <a:ext uri="{FF2B5EF4-FFF2-40B4-BE49-F238E27FC236}">
                <a16:creationId xmlns:a16="http://schemas.microsoft.com/office/drawing/2014/main" id="{2E5B7677-69A0-11A0-0C89-5B7565665CCC}"/>
              </a:ext>
            </a:extLst>
          </p:cNvPr>
          <p:cNvSpPr txBox="1"/>
          <p:nvPr/>
        </p:nvSpPr>
        <p:spPr>
          <a:xfrm>
            <a:off x="278296" y="649198"/>
            <a:ext cx="8497956" cy="523220"/>
          </a:xfrm>
          <a:prstGeom prst="rect">
            <a:avLst/>
          </a:prstGeom>
          <a:noFill/>
        </p:spPr>
        <p:txBody>
          <a:bodyPr wrap="square">
            <a:spAutoFit/>
          </a:bodyPr>
          <a:lstStyle/>
          <a:p>
            <a:r>
              <a:rPr lang="en-US" dirty="0">
                <a:latin typeface="Century Gothic" panose="020B0502020202020204" pitchFamily="34" charset="0"/>
              </a:rPr>
              <a:t>We made a web platform where user can see the real time charging prices of different stations, so they can decide where they want to charge their EVs.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69" name="TextBox 68">
            <a:extLst>
              <a:ext uri="{FF2B5EF4-FFF2-40B4-BE49-F238E27FC236}">
                <a16:creationId xmlns:a16="http://schemas.microsoft.com/office/drawing/2014/main" id="{F4C4A932-B9A5-B7EF-F025-607CDE59FF96}"/>
              </a:ext>
            </a:extLst>
          </p:cNvPr>
          <p:cNvSpPr txBox="1"/>
          <p:nvPr/>
        </p:nvSpPr>
        <p:spPr>
          <a:xfrm>
            <a:off x="228600" y="130556"/>
            <a:ext cx="8686800" cy="1908215"/>
          </a:xfrm>
          <a:prstGeom prst="rect">
            <a:avLst/>
          </a:prstGeom>
          <a:noFill/>
        </p:spPr>
        <p:txBody>
          <a:bodyPr wrap="square">
            <a:spAutoFit/>
          </a:bodyPr>
          <a:lstStyle/>
          <a:p>
            <a:r>
              <a:rPr lang="en-US" sz="2400" dirty="0">
                <a:solidFill>
                  <a:schemeClr val="accent1"/>
                </a:solidFill>
                <a:latin typeface="Fira Sans" panose="020B0503050000020004" pitchFamily="34" charset="0"/>
              </a:rPr>
              <a:t>Admin page:</a:t>
            </a:r>
          </a:p>
          <a:p>
            <a:endParaRPr lang="en-US" sz="2400" dirty="0">
              <a:solidFill>
                <a:schemeClr val="accent1"/>
              </a:solidFill>
              <a:latin typeface="Fira Sans" panose="020B0503050000020004" pitchFamily="34" charset="0"/>
            </a:endParaRPr>
          </a:p>
          <a:p>
            <a:pPr algn="just"/>
            <a:r>
              <a:rPr lang="en-US" dirty="0">
                <a:latin typeface="Century Gothic" panose="020B0502020202020204" pitchFamily="34" charset="0"/>
              </a:rPr>
              <a:t>After successfully logging in to the admin page admin can see the current status of any charging station, i.e., how many vehicles are charging and how many are waiting in that moment. Admin can also check current charging price in all the charging stations in that moment.</a:t>
            </a:r>
          </a:p>
          <a:p>
            <a:pPr algn="just"/>
            <a:r>
              <a:rPr lang="en-US" dirty="0">
                <a:latin typeface="Century Gothic" panose="020B0502020202020204" pitchFamily="34" charset="0"/>
              </a:rPr>
              <a:t>Technology Used in Implementation: HTML5, CSS, JavaScript, Bootstrap, Admin LTE 3.0.</a:t>
            </a:r>
          </a:p>
          <a:p>
            <a:pPr algn="just"/>
            <a:r>
              <a:rPr lang="en-US" dirty="0">
                <a:latin typeface="Century Gothic" panose="020B0502020202020204" pitchFamily="34" charset="0"/>
              </a:rPr>
              <a:t>A view of Dashboard.</a:t>
            </a:r>
          </a:p>
        </p:txBody>
      </p:sp>
      <p:pic>
        <p:nvPicPr>
          <p:cNvPr id="5" name="Picture 4">
            <a:extLst>
              <a:ext uri="{FF2B5EF4-FFF2-40B4-BE49-F238E27FC236}">
                <a16:creationId xmlns:a16="http://schemas.microsoft.com/office/drawing/2014/main" id="{02487B24-3730-461D-57BF-F190ABEC7411}"/>
              </a:ext>
            </a:extLst>
          </p:cNvPr>
          <p:cNvPicPr>
            <a:picLocks noChangeAspect="1"/>
          </p:cNvPicPr>
          <p:nvPr/>
        </p:nvPicPr>
        <p:blipFill>
          <a:blip r:embed="rId3"/>
          <a:stretch>
            <a:fillRect/>
          </a:stretch>
        </p:blipFill>
        <p:spPr>
          <a:xfrm>
            <a:off x="1070488" y="2076946"/>
            <a:ext cx="6645216" cy="30665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pic>
        <p:nvPicPr>
          <p:cNvPr id="4" name="Picture 3">
            <a:extLst>
              <a:ext uri="{FF2B5EF4-FFF2-40B4-BE49-F238E27FC236}">
                <a16:creationId xmlns:a16="http://schemas.microsoft.com/office/drawing/2014/main" id="{5EEE9F26-9043-AAB6-A723-DA4074925FC4}"/>
              </a:ext>
            </a:extLst>
          </p:cNvPr>
          <p:cNvPicPr>
            <a:picLocks noChangeAspect="1"/>
          </p:cNvPicPr>
          <p:nvPr/>
        </p:nvPicPr>
        <p:blipFill>
          <a:blip r:embed="rId3"/>
          <a:stretch>
            <a:fillRect/>
          </a:stretch>
        </p:blipFill>
        <p:spPr>
          <a:xfrm>
            <a:off x="214977" y="1047618"/>
            <a:ext cx="8929023" cy="4095882"/>
          </a:xfrm>
          <a:prstGeom prst="rect">
            <a:avLst/>
          </a:prstGeom>
        </p:spPr>
      </p:pic>
      <p:sp>
        <p:nvSpPr>
          <p:cNvPr id="91" name="TextBox 90">
            <a:extLst>
              <a:ext uri="{FF2B5EF4-FFF2-40B4-BE49-F238E27FC236}">
                <a16:creationId xmlns:a16="http://schemas.microsoft.com/office/drawing/2014/main" id="{F428882C-66C1-750B-5DDA-1A0CAE83FB79}"/>
              </a:ext>
            </a:extLst>
          </p:cNvPr>
          <p:cNvSpPr txBox="1"/>
          <p:nvPr/>
        </p:nvSpPr>
        <p:spPr>
          <a:xfrm>
            <a:off x="298174" y="207138"/>
            <a:ext cx="8776252" cy="523220"/>
          </a:xfrm>
          <a:prstGeom prst="rect">
            <a:avLst/>
          </a:prstGeom>
          <a:noFill/>
        </p:spPr>
        <p:txBody>
          <a:bodyPr wrap="square">
            <a:spAutoFit/>
          </a:bodyPr>
          <a:lstStyle/>
          <a:p>
            <a:r>
              <a:rPr lang="en-US" dirty="0">
                <a:solidFill>
                  <a:schemeClr val="accent1"/>
                </a:solidFill>
                <a:latin typeface="Century Gothic" panose="020B0502020202020204" pitchFamily="34" charset="0"/>
              </a:rPr>
              <a:t>Admin can see the current status of any charging station, i.e., how many vehicles are charging and how many are waiting in that moment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38" name="TextBox 137">
            <a:extLst>
              <a:ext uri="{FF2B5EF4-FFF2-40B4-BE49-F238E27FC236}">
                <a16:creationId xmlns:a16="http://schemas.microsoft.com/office/drawing/2014/main" id="{A823A814-48D2-51BB-6F88-49D8439EFE2F}"/>
              </a:ext>
            </a:extLst>
          </p:cNvPr>
          <p:cNvSpPr txBox="1"/>
          <p:nvPr/>
        </p:nvSpPr>
        <p:spPr>
          <a:xfrm>
            <a:off x="327992" y="94591"/>
            <a:ext cx="4572000" cy="461665"/>
          </a:xfrm>
          <a:prstGeom prst="rect">
            <a:avLst/>
          </a:prstGeom>
          <a:noFill/>
        </p:spPr>
        <p:txBody>
          <a:bodyPr wrap="square">
            <a:spAutoFit/>
          </a:bodyPr>
          <a:lstStyle/>
          <a:p>
            <a:r>
              <a:rPr lang="en-US" sz="2400" b="1" dirty="0">
                <a:solidFill>
                  <a:schemeClr val="accent1"/>
                </a:solidFill>
                <a:latin typeface="Fira Sans" panose="020B0503050000020004" pitchFamily="34" charset="0"/>
              </a:rPr>
              <a:t>User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CBB3-209E-EDA1-FF03-6CF02DDE319C}"/>
              </a:ext>
            </a:extLst>
          </p:cNvPr>
          <p:cNvSpPr>
            <a:spLocks noGrp="1"/>
          </p:cNvSpPr>
          <p:nvPr>
            <p:ph type="title"/>
          </p:nvPr>
        </p:nvSpPr>
        <p:spPr>
          <a:xfrm>
            <a:off x="278296" y="306795"/>
            <a:ext cx="8229600" cy="481500"/>
          </a:xfrm>
        </p:spPr>
        <p:txBody>
          <a:bodyPr/>
          <a:lstStyle/>
          <a:p>
            <a:pPr algn="l"/>
            <a:r>
              <a:rPr lang="en-US" sz="2400" b="1" dirty="0">
                <a:solidFill>
                  <a:schemeClr val="accent1"/>
                </a:solidFill>
                <a:effectLst/>
                <a:latin typeface="Fira Sans" panose="020B0503050000020004" pitchFamily="34" charset="0"/>
                <a:ea typeface="CMMI10"/>
                <a:cs typeface="Times New Roman" panose="02020603050405020304" pitchFamily="18" charset="0"/>
              </a:rPr>
              <a:t>Conclusion: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EBBBB158-D6BA-8D70-F128-CEBFE3D31612}"/>
              </a:ext>
            </a:extLst>
          </p:cNvPr>
          <p:cNvSpPr txBox="1"/>
          <p:nvPr/>
        </p:nvSpPr>
        <p:spPr>
          <a:xfrm>
            <a:off x="278296" y="892975"/>
            <a:ext cx="8587407" cy="3462230"/>
          </a:xfrm>
          <a:prstGeom prst="rect">
            <a:avLst/>
          </a:prstGeom>
          <a:noFill/>
        </p:spPr>
        <p:txBody>
          <a:bodyPr wrap="square">
            <a:spAutoFit/>
          </a:bodyPr>
          <a:lstStyle/>
          <a:p>
            <a:pPr marL="0" marR="0" algn="just">
              <a:lnSpc>
                <a:spcPct val="107000"/>
              </a:lnSpc>
              <a:spcBef>
                <a:spcPts val="0"/>
              </a:spcBef>
              <a:spcAft>
                <a:spcPts val="800"/>
              </a:spcAft>
              <a:tabLst>
                <a:tab pos="685800" algn="l"/>
              </a:tabLst>
            </a:pPr>
            <a:r>
              <a:rPr lang="en-US" sz="1400" dirty="0">
                <a:effectLst/>
                <a:latin typeface="Century Gothic" panose="020B0502020202020204" pitchFamily="34" charset="0"/>
                <a:ea typeface="CMMI10"/>
                <a:cs typeface="Times New Roman" panose="02020603050405020304" pitchFamily="18" charset="0"/>
              </a:rPr>
              <a:t>In this work we tried to propose an EV charging station framework which will satisfy both the QoS of customers and charging station stability. The main assumption of our work is that user will not choose the stations which has more price per unit for charging in that time slot. If the assumption follows the stations with congestion will not face new arrivals and the load will be distributed. </a:t>
            </a:r>
            <a:r>
              <a:rPr lang="en-US" sz="14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400" dirty="0">
                <a:effectLst/>
                <a:latin typeface="Century Gothic" panose="020B0502020202020204" pitchFamily="34" charset="0"/>
                <a:ea typeface="CMMI10"/>
                <a:cs typeface="Times New Roman" panose="02020603050405020304" pitchFamily="18" charset="0"/>
              </a:rPr>
              <a:t>But dynamic pricing arises questions like how do EV drivers respond to dynamic prices in reality? Furthermore, it is not clear if a dynamic pricing scheme would be accepted by the users at all.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685800" algn="l"/>
              </a:tabLst>
            </a:pPr>
            <a:r>
              <a:rPr lang="en-US" sz="1400" b="1" dirty="0">
                <a:effectLst/>
                <a:latin typeface="Century Gothic" panose="020B0502020202020204" pitchFamily="34" charset="0"/>
                <a:ea typeface="CMMI10"/>
                <a:cs typeface="Times New Roman" panose="02020603050405020304" pitchFamily="18" charset="0"/>
              </a:rPr>
              <a:t>Future Works: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685800" algn="l"/>
              </a:tabLst>
            </a:pPr>
            <a:r>
              <a:rPr lang="en-US" sz="1400" dirty="0">
                <a:effectLst/>
                <a:latin typeface="Century Gothic" panose="020B0502020202020204" pitchFamily="34" charset="0"/>
                <a:ea typeface="CMMI10"/>
                <a:cs typeface="Times New Roman" panose="02020603050405020304" pitchFamily="18" charset="0"/>
              </a:rPr>
              <a:t>OCPP (Open Charge Point Protocol) 2.0.1 Implementation.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685800" algn="l"/>
              </a:tabLst>
            </a:pPr>
            <a:r>
              <a:rPr lang="en-US" sz="1400" dirty="0">
                <a:effectLst/>
                <a:latin typeface="Century Gothic" panose="020B0502020202020204" pitchFamily="34" charset="0"/>
                <a:ea typeface="CMMI10"/>
                <a:cs typeface="Times New Roman" panose="02020603050405020304" pitchFamily="18" charset="0"/>
              </a:rPr>
              <a:t>Android application design for user.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685800" algn="l"/>
              </a:tabLst>
            </a:pPr>
            <a:r>
              <a:rPr lang="en-US" sz="1400" dirty="0">
                <a:effectLst/>
                <a:latin typeface="Century Gothic" panose="020B0502020202020204" pitchFamily="34" charset="0"/>
                <a:ea typeface="CMMI10"/>
                <a:cs typeface="Times New Roman" panose="02020603050405020304" pitchFamily="18" charset="0"/>
              </a:rPr>
              <a:t>Traffic Modeling Simulation of a 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685800" algn="l"/>
              </a:tabLst>
            </a:pPr>
            <a:r>
              <a:rPr lang="en-US" sz="1400" dirty="0">
                <a:effectLst/>
                <a:latin typeface="Century Gothic" panose="020B0502020202020204" pitchFamily="34" charset="0"/>
                <a:ea typeface="CMMI10"/>
                <a:cs typeface="Times New Roman" panose="02020603050405020304" pitchFamily="18" charset="0"/>
              </a:rPr>
              <a:t>Add Realtime Charging station using Open Charge Alliance and their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685800" algn="l"/>
              </a:tabLst>
            </a:pPr>
            <a:r>
              <a:rPr lang="en-US" sz="1400" dirty="0">
                <a:effectLst/>
                <a:latin typeface="Century Gothic" panose="020B0502020202020204" pitchFamily="34" charset="0"/>
                <a:ea typeface="CMMI10"/>
                <a:cs typeface="Times New Roman" panose="02020603050405020304" pitchFamily="18" charset="0"/>
              </a:rPr>
              <a:t>Personal Domain and Hosting in Cloud.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055429B-5A66-B4D1-2B98-0C6433C44372}"/>
              </a:ext>
            </a:extLst>
          </p:cNvPr>
          <p:cNvPicPr>
            <a:picLocks noChangeAspect="1"/>
          </p:cNvPicPr>
          <p:nvPr/>
        </p:nvPicPr>
        <p:blipFill>
          <a:blip r:embed="rId2"/>
          <a:stretch>
            <a:fillRect/>
          </a:stretch>
        </p:blipFill>
        <p:spPr>
          <a:xfrm>
            <a:off x="7777784" y="4074215"/>
            <a:ext cx="1162050" cy="990600"/>
          </a:xfrm>
          <a:prstGeom prst="rect">
            <a:avLst/>
          </a:prstGeom>
        </p:spPr>
      </p:pic>
    </p:spTree>
    <p:extLst>
      <p:ext uri="{BB962C8B-B14F-4D97-AF65-F5344CB8AC3E}">
        <p14:creationId xmlns:p14="http://schemas.microsoft.com/office/powerpoint/2010/main" val="357957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3"/>
        <p:cNvGrpSpPr/>
        <p:nvPr/>
      </p:nvGrpSpPr>
      <p:grpSpPr>
        <a:xfrm>
          <a:off x="0" y="0"/>
          <a:ext cx="0" cy="0"/>
          <a:chOff x="0" y="0"/>
          <a:chExt cx="0" cy="0"/>
        </a:xfrm>
      </p:grpSpPr>
      <p:grpSp>
        <p:nvGrpSpPr>
          <p:cNvPr id="2024" name="Google Shape;2024;p47"/>
          <p:cNvGrpSpPr/>
          <p:nvPr/>
        </p:nvGrpSpPr>
        <p:grpSpPr>
          <a:xfrm>
            <a:off x="457200" y="752222"/>
            <a:ext cx="8229600" cy="3261300"/>
            <a:chOff x="457200" y="1465097"/>
            <a:chExt cx="8229600" cy="3261300"/>
          </a:xfrm>
        </p:grpSpPr>
        <p:sp>
          <p:nvSpPr>
            <p:cNvPr id="2025" name="Google Shape;2025;p47"/>
            <p:cNvSpPr/>
            <p:nvPr/>
          </p:nvSpPr>
          <p:spPr>
            <a:xfrm>
              <a:off x="3246150" y="1769897"/>
              <a:ext cx="2651700" cy="2651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7"/>
            <p:cNvSpPr/>
            <p:nvPr/>
          </p:nvSpPr>
          <p:spPr>
            <a:xfrm>
              <a:off x="4572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p:nvPr/>
          </p:nvSpPr>
          <p:spPr>
            <a:xfrm>
              <a:off x="457200" y="40351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7"/>
            <p:cNvSpPr/>
            <p:nvPr/>
          </p:nvSpPr>
          <p:spPr>
            <a:xfrm>
              <a:off x="6464100" y="1465097"/>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7"/>
            <p:cNvSpPr/>
            <p:nvPr/>
          </p:nvSpPr>
          <p:spPr>
            <a:xfrm>
              <a:off x="6464100" y="4022113"/>
              <a:ext cx="2222700" cy="6912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2" name="Google Shape;2032;p47"/>
            <p:cNvCxnSpPr>
              <a:cxnSpLocks/>
              <a:stCxn id="2026" idx="3"/>
              <a:endCxn id="2025" idx="1"/>
            </p:cNvCxnSpPr>
            <p:nvPr/>
          </p:nvCxnSpPr>
          <p:spPr>
            <a:xfrm>
              <a:off x="26799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34" name="Google Shape;2034;p47"/>
            <p:cNvCxnSpPr>
              <a:cxnSpLocks/>
              <a:stCxn id="2028" idx="3"/>
              <a:endCxn id="2025" idx="3"/>
            </p:cNvCxnSpPr>
            <p:nvPr/>
          </p:nvCxnSpPr>
          <p:spPr>
            <a:xfrm rot="10800000" flipH="1">
              <a:off x="2679900" y="40333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35" name="Google Shape;2035;p47"/>
            <p:cNvCxnSpPr>
              <a:cxnSpLocks/>
              <a:stCxn id="2029" idx="1"/>
              <a:endCxn id="2025" idx="7"/>
            </p:cNvCxnSpPr>
            <p:nvPr/>
          </p:nvCxnSpPr>
          <p:spPr>
            <a:xfrm flipH="1">
              <a:off x="5509500" y="1810697"/>
              <a:ext cx="954600" cy="347400"/>
            </a:xfrm>
            <a:prstGeom prst="bentConnector2">
              <a:avLst/>
            </a:prstGeom>
            <a:noFill/>
            <a:ln w="9525" cap="flat" cmpd="sng">
              <a:solidFill>
                <a:schemeClr val="dk2"/>
              </a:solidFill>
              <a:prstDash val="solid"/>
              <a:round/>
              <a:headEnd type="none" w="med" len="med"/>
              <a:tailEnd type="none" w="med" len="med"/>
            </a:ln>
          </p:spPr>
        </p:cxnSp>
        <p:cxnSp>
          <p:nvCxnSpPr>
            <p:cNvPr id="2037" name="Google Shape;2037;p47"/>
            <p:cNvCxnSpPr>
              <a:cxnSpLocks/>
              <a:endCxn id="2025" idx="5"/>
            </p:cNvCxnSpPr>
            <p:nvPr/>
          </p:nvCxnSpPr>
          <p:spPr>
            <a:xfrm rot="10800000">
              <a:off x="5509500" y="4033397"/>
              <a:ext cx="954600" cy="347400"/>
            </a:xfrm>
            <a:prstGeom prst="bentConnector2">
              <a:avLst/>
            </a:prstGeom>
            <a:noFill/>
            <a:ln w="9525" cap="flat" cmpd="sng">
              <a:solidFill>
                <a:schemeClr val="dk2"/>
              </a:solidFill>
              <a:prstDash val="solid"/>
              <a:round/>
              <a:headEnd type="none" w="med" len="med"/>
              <a:tailEnd type="none" w="med" len="med"/>
            </a:ln>
          </p:spPr>
        </p:cxnSp>
        <p:sp>
          <p:nvSpPr>
            <p:cNvPr id="2038" name="Google Shape;2038;p47"/>
            <p:cNvSpPr/>
            <p:nvPr/>
          </p:nvSpPr>
          <p:spPr>
            <a:xfrm>
              <a:off x="3342900" y="1866962"/>
              <a:ext cx="2458200" cy="2458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9" name="Google Shape;2039;p47"/>
          <p:cNvSpPr/>
          <p:nvPr/>
        </p:nvSpPr>
        <p:spPr>
          <a:xfrm>
            <a:off x="6575325" y="857222"/>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2</a:t>
            </a:r>
            <a:endParaRPr sz="2000" b="1">
              <a:solidFill>
                <a:schemeClr val="lt1"/>
              </a:solidFill>
              <a:latin typeface="Fira Sans"/>
              <a:ea typeface="Fira Sans"/>
              <a:cs typeface="Fira Sans"/>
              <a:sym typeface="Fira Sans"/>
            </a:endParaRPr>
          </a:p>
        </p:txBody>
      </p:sp>
      <p:sp>
        <p:nvSpPr>
          <p:cNvPr id="2040" name="Google Shape;2040;p47"/>
          <p:cNvSpPr/>
          <p:nvPr/>
        </p:nvSpPr>
        <p:spPr>
          <a:xfrm>
            <a:off x="6610350" y="3414238"/>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4</a:t>
            </a:r>
            <a:endParaRPr sz="2000" b="1">
              <a:solidFill>
                <a:schemeClr val="lt1"/>
              </a:solidFill>
              <a:latin typeface="Fira Sans"/>
              <a:ea typeface="Fira Sans"/>
              <a:cs typeface="Fira Sans"/>
              <a:sym typeface="Fira Sans"/>
            </a:endParaRPr>
          </a:p>
        </p:txBody>
      </p:sp>
      <p:sp>
        <p:nvSpPr>
          <p:cNvPr id="2042" name="Google Shape;2042;p47"/>
          <p:cNvSpPr txBox="1"/>
          <p:nvPr/>
        </p:nvSpPr>
        <p:spPr>
          <a:xfrm>
            <a:off x="7091550" y="837275"/>
            <a:ext cx="1510800" cy="521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IN" sz="1200" b="1" dirty="0">
                <a:solidFill>
                  <a:schemeClr val="dk1"/>
                </a:solidFill>
                <a:latin typeface="Century Gothic" panose="020B0502020202020204" pitchFamily="34" charset="0"/>
                <a:ea typeface="Roboto"/>
                <a:cs typeface="Roboto"/>
                <a:sym typeface="Roboto"/>
              </a:rPr>
              <a:t>Power Demand 100 </a:t>
            </a:r>
            <a:r>
              <a:rPr lang="en-IN" sz="1200" b="1" dirty="0" err="1">
                <a:solidFill>
                  <a:schemeClr val="dk1"/>
                </a:solidFill>
                <a:latin typeface="Century Gothic" panose="020B0502020202020204" pitchFamily="34" charset="0"/>
                <a:ea typeface="Roboto"/>
                <a:cs typeface="Roboto"/>
                <a:sym typeface="Roboto"/>
              </a:rPr>
              <a:t>TWh</a:t>
            </a:r>
            <a:r>
              <a:rPr lang="en-IN" sz="1200" b="1" dirty="0">
                <a:solidFill>
                  <a:schemeClr val="dk1"/>
                </a:solidFill>
                <a:latin typeface="Century Gothic" panose="020B0502020202020204" pitchFamily="34" charset="0"/>
                <a:ea typeface="Roboto"/>
                <a:cs typeface="Roboto"/>
                <a:sym typeface="Roboto"/>
              </a:rPr>
              <a:t> by 2030</a:t>
            </a:r>
            <a:endParaRPr sz="1200" b="1" dirty="0">
              <a:solidFill>
                <a:schemeClr val="dk1"/>
              </a:solidFill>
              <a:latin typeface="Century Gothic" panose="020B0502020202020204" pitchFamily="34" charset="0"/>
              <a:ea typeface="Roboto"/>
              <a:cs typeface="Roboto"/>
              <a:sym typeface="Roboto"/>
            </a:endParaRPr>
          </a:p>
        </p:txBody>
      </p:sp>
      <p:sp>
        <p:nvSpPr>
          <p:cNvPr id="2043" name="Google Shape;2043;p47"/>
          <p:cNvSpPr txBox="1"/>
          <p:nvPr/>
        </p:nvSpPr>
        <p:spPr>
          <a:xfrm>
            <a:off x="7056525" y="3351737"/>
            <a:ext cx="1510800" cy="52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b="1" dirty="0">
                <a:solidFill>
                  <a:schemeClr val="dk1"/>
                </a:solidFill>
                <a:latin typeface="Century Gothic" panose="020B0502020202020204" pitchFamily="34" charset="0"/>
                <a:ea typeface="Roboto"/>
                <a:cs typeface="Roboto"/>
                <a:sym typeface="Roboto"/>
              </a:rPr>
              <a:t>The Govt. Initiative EV30@30 </a:t>
            </a:r>
            <a:endParaRPr sz="1200" b="1" dirty="0">
              <a:solidFill>
                <a:schemeClr val="dk1"/>
              </a:solidFill>
              <a:latin typeface="Century Gothic" panose="020B0502020202020204" pitchFamily="34" charset="0"/>
              <a:ea typeface="Roboto"/>
              <a:cs typeface="Roboto"/>
              <a:sym typeface="Roboto"/>
            </a:endParaRPr>
          </a:p>
        </p:txBody>
      </p:sp>
      <p:sp>
        <p:nvSpPr>
          <p:cNvPr id="2045" name="Google Shape;2045;p47"/>
          <p:cNvSpPr txBox="1">
            <a:spLocks noGrp="1"/>
          </p:cNvSpPr>
          <p:nvPr>
            <p:ph type="title"/>
          </p:nvPr>
        </p:nvSpPr>
        <p:spPr>
          <a:xfrm>
            <a:off x="457200" y="188208"/>
            <a:ext cx="8229600" cy="4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latin typeface="Roboto"/>
                <a:ea typeface="Roboto"/>
                <a:cs typeface="Roboto"/>
                <a:sym typeface="Roboto"/>
              </a:rPr>
              <a:t>Introduction</a:t>
            </a:r>
          </a:p>
        </p:txBody>
      </p:sp>
      <p:sp>
        <p:nvSpPr>
          <p:cNvPr id="2046" name="Google Shape;2046;p47"/>
          <p:cNvSpPr/>
          <p:nvPr/>
        </p:nvSpPr>
        <p:spPr>
          <a:xfrm>
            <a:off x="5248930" y="1043213"/>
            <a:ext cx="177428" cy="145216"/>
          </a:xfrm>
          <a:custGeom>
            <a:avLst/>
            <a:gdLst/>
            <a:ahLst/>
            <a:cxnLst/>
            <a:rect l="l" t="t" r="r" b="b"/>
            <a:pathLst>
              <a:path w="1691" h="1384" fill="none" extrusionOk="0">
                <a:moveTo>
                  <a:pt x="216" y="1383"/>
                </a:moveTo>
                <a:lnTo>
                  <a:pt x="0" y="0"/>
                </a:lnTo>
                <a:lnTo>
                  <a:pt x="1690" y="0"/>
                </a:lnTo>
                <a:lnTo>
                  <a:pt x="246" y="1383"/>
                </a:lnTo>
                <a:lnTo>
                  <a:pt x="216" y="13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7"/>
          <p:cNvGrpSpPr/>
          <p:nvPr/>
        </p:nvGrpSpPr>
        <p:grpSpPr>
          <a:xfrm>
            <a:off x="2473124" y="1354479"/>
            <a:ext cx="4197592" cy="1699046"/>
            <a:chOff x="2473200" y="2171217"/>
            <a:chExt cx="4197592" cy="1699046"/>
          </a:xfrm>
        </p:grpSpPr>
        <p:sp>
          <p:nvSpPr>
            <p:cNvPr id="2048" name="Google Shape;2048;p47"/>
            <p:cNvSpPr/>
            <p:nvPr/>
          </p:nvSpPr>
          <p:spPr>
            <a:xfrm>
              <a:off x="5184400" y="2300170"/>
              <a:ext cx="125910" cy="180576"/>
            </a:xfrm>
            <a:custGeom>
              <a:avLst/>
              <a:gdLst/>
              <a:ahLst/>
              <a:cxnLst/>
              <a:rect l="l" t="t" r="r" b="b"/>
              <a:pathLst>
                <a:path w="1200" h="1721" fill="none" extrusionOk="0">
                  <a:moveTo>
                    <a:pt x="1199" y="1721"/>
                  </a:moveTo>
                  <a:lnTo>
                    <a:pt x="1" y="768"/>
                  </a:lnTo>
                  <a:lnTo>
                    <a:pt x="923" y="0"/>
                  </a:lnTo>
                  <a:lnTo>
                    <a:pt x="1199"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5042646" y="3267263"/>
              <a:ext cx="148364" cy="25916"/>
            </a:xfrm>
            <a:custGeom>
              <a:avLst/>
              <a:gdLst/>
              <a:ahLst/>
              <a:cxnLst/>
              <a:rect l="l" t="t" r="r" b="b"/>
              <a:pathLst>
                <a:path w="1414" h="247" fill="none" extrusionOk="0">
                  <a:moveTo>
                    <a:pt x="0" y="1"/>
                  </a:moveTo>
                  <a:lnTo>
                    <a:pt x="0" y="1"/>
                  </a:lnTo>
                  <a:lnTo>
                    <a:pt x="62" y="155"/>
                  </a:lnTo>
                  <a:lnTo>
                    <a:pt x="1198" y="247"/>
                  </a:lnTo>
                  <a:lnTo>
                    <a:pt x="1198" y="247"/>
                  </a:lnTo>
                  <a:lnTo>
                    <a:pt x="1413" y="9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4958810" y="2777263"/>
              <a:ext cx="16158" cy="16263"/>
            </a:xfrm>
            <a:custGeom>
              <a:avLst/>
              <a:gdLst/>
              <a:ahLst/>
              <a:cxnLst/>
              <a:rect l="l" t="t" r="r" b="b"/>
              <a:pathLst>
                <a:path w="154" h="155" extrusionOk="0">
                  <a:moveTo>
                    <a:pt x="92" y="1"/>
                  </a:moveTo>
                  <a:lnTo>
                    <a:pt x="0" y="124"/>
                  </a:lnTo>
                  <a:lnTo>
                    <a:pt x="31" y="154"/>
                  </a:lnTo>
                  <a:lnTo>
                    <a:pt x="62" y="62"/>
                  </a:lnTo>
                  <a:lnTo>
                    <a:pt x="154" y="62"/>
                  </a:lnTo>
                  <a:lnTo>
                    <a:pt x="92" y="1"/>
                  </a:lnTo>
                  <a:close/>
                </a:path>
              </a:pathLst>
            </a:custGeom>
            <a:solidFill>
              <a:srgbClr val="9EA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4958810" y="2777263"/>
              <a:ext cx="16158" cy="16263"/>
            </a:xfrm>
            <a:custGeom>
              <a:avLst/>
              <a:gdLst/>
              <a:ahLst/>
              <a:cxnLst/>
              <a:rect l="l" t="t" r="r" b="b"/>
              <a:pathLst>
                <a:path w="154" h="155" fill="none" extrusionOk="0">
                  <a:moveTo>
                    <a:pt x="92" y="1"/>
                  </a:moveTo>
                  <a:lnTo>
                    <a:pt x="0" y="124"/>
                  </a:lnTo>
                  <a:lnTo>
                    <a:pt x="0" y="124"/>
                  </a:lnTo>
                  <a:lnTo>
                    <a:pt x="31" y="154"/>
                  </a:lnTo>
                  <a:lnTo>
                    <a:pt x="62" y="62"/>
                  </a:lnTo>
                  <a:lnTo>
                    <a:pt x="154" y="6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7"/>
            <p:cNvSpPr/>
            <p:nvPr/>
          </p:nvSpPr>
          <p:spPr>
            <a:xfrm>
              <a:off x="2908348" y="3422027"/>
              <a:ext cx="312781" cy="312886"/>
            </a:xfrm>
            <a:custGeom>
              <a:avLst/>
              <a:gdLst/>
              <a:ahLst/>
              <a:cxnLst/>
              <a:rect l="l" t="t" r="r" b="b"/>
              <a:pathLst>
                <a:path w="2981" h="2982" extrusionOk="0">
                  <a:moveTo>
                    <a:pt x="1506" y="1"/>
                  </a:moveTo>
                  <a:lnTo>
                    <a:pt x="1199" y="32"/>
                  </a:lnTo>
                  <a:lnTo>
                    <a:pt x="922" y="124"/>
                  </a:lnTo>
                  <a:lnTo>
                    <a:pt x="677" y="247"/>
                  </a:lnTo>
                  <a:lnTo>
                    <a:pt x="461" y="431"/>
                  </a:lnTo>
                  <a:lnTo>
                    <a:pt x="277" y="646"/>
                  </a:lnTo>
                  <a:lnTo>
                    <a:pt x="124" y="892"/>
                  </a:lnTo>
                  <a:lnTo>
                    <a:pt x="31" y="1199"/>
                  </a:lnTo>
                  <a:lnTo>
                    <a:pt x="1" y="1476"/>
                  </a:lnTo>
                  <a:lnTo>
                    <a:pt x="31" y="1783"/>
                  </a:lnTo>
                  <a:lnTo>
                    <a:pt x="124" y="2059"/>
                  </a:lnTo>
                  <a:lnTo>
                    <a:pt x="277" y="2305"/>
                  </a:lnTo>
                  <a:lnTo>
                    <a:pt x="461" y="2551"/>
                  </a:lnTo>
                  <a:lnTo>
                    <a:pt x="677" y="2735"/>
                  </a:lnTo>
                  <a:lnTo>
                    <a:pt x="922" y="2858"/>
                  </a:lnTo>
                  <a:lnTo>
                    <a:pt x="1199" y="2951"/>
                  </a:lnTo>
                  <a:lnTo>
                    <a:pt x="1506" y="2981"/>
                  </a:lnTo>
                  <a:lnTo>
                    <a:pt x="1813" y="2951"/>
                  </a:lnTo>
                  <a:lnTo>
                    <a:pt x="2090" y="2858"/>
                  </a:lnTo>
                  <a:lnTo>
                    <a:pt x="2336" y="2735"/>
                  </a:lnTo>
                  <a:lnTo>
                    <a:pt x="2551" y="2551"/>
                  </a:lnTo>
                  <a:lnTo>
                    <a:pt x="2735" y="2305"/>
                  </a:lnTo>
                  <a:lnTo>
                    <a:pt x="2889" y="2059"/>
                  </a:lnTo>
                  <a:lnTo>
                    <a:pt x="2950" y="1783"/>
                  </a:lnTo>
                  <a:lnTo>
                    <a:pt x="2981" y="1476"/>
                  </a:lnTo>
                  <a:lnTo>
                    <a:pt x="2950" y="1199"/>
                  </a:lnTo>
                  <a:lnTo>
                    <a:pt x="2889" y="892"/>
                  </a:lnTo>
                  <a:lnTo>
                    <a:pt x="2735" y="646"/>
                  </a:lnTo>
                  <a:lnTo>
                    <a:pt x="2551" y="431"/>
                  </a:lnTo>
                  <a:lnTo>
                    <a:pt x="2336" y="247"/>
                  </a:lnTo>
                  <a:lnTo>
                    <a:pt x="2090" y="124"/>
                  </a:lnTo>
                  <a:lnTo>
                    <a:pt x="1813"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7"/>
            <p:cNvSpPr/>
            <p:nvPr/>
          </p:nvSpPr>
          <p:spPr>
            <a:xfrm>
              <a:off x="3137296" y="3370509"/>
              <a:ext cx="312781" cy="312781"/>
            </a:xfrm>
            <a:custGeom>
              <a:avLst/>
              <a:gdLst/>
              <a:ahLst/>
              <a:cxnLst/>
              <a:rect l="l" t="t" r="r" b="b"/>
              <a:pathLst>
                <a:path w="2981" h="2981" extrusionOk="0">
                  <a:moveTo>
                    <a:pt x="1475" y="0"/>
                  </a:moveTo>
                  <a:lnTo>
                    <a:pt x="1168" y="31"/>
                  </a:lnTo>
                  <a:lnTo>
                    <a:pt x="891" y="123"/>
                  </a:lnTo>
                  <a:lnTo>
                    <a:pt x="645" y="277"/>
                  </a:lnTo>
                  <a:lnTo>
                    <a:pt x="430" y="461"/>
                  </a:lnTo>
                  <a:lnTo>
                    <a:pt x="246" y="676"/>
                  </a:lnTo>
                  <a:lnTo>
                    <a:pt x="92" y="922"/>
                  </a:lnTo>
                  <a:lnTo>
                    <a:pt x="31" y="1199"/>
                  </a:lnTo>
                  <a:lnTo>
                    <a:pt x="0" y="1506"/>
                  </a:lnTo>
                  <a:lnTo>
                    <a:pt x="31" y="1813"/>
                  </a:lnTo>
                  <a:lnTo>
                    <a:pt x="92" y="2090"/>
                  </a:lnTo>
                  <a:lnTo>
                    <a:pt x="246" y="2335"/>
                  </a:lnTo>
                  <a:lnTo>
                    <a:pt x="430" y="2550"/>
                  </a:lnTo>
                  <a:lnTo>
                    <a:pt x="645" y="2735"/>
                  </a:lnTo>
                  <a:lnTo>
                    <a:pt x="891" y="2888"/>
                  </a:lnTo>
                  <a:lnTo>
                    <a:pt x="1168" y="2981"/>
                  </a:lnTo>
                  <a:lnTo>
                    <a:pt x="1782" y="2981"/>
                  </a:lnTo>
                  <a:lnTo>
                    <a:pt x="2059" y="2888"/>
                  </a:lnTo>
                  <a:lnTo>
                    <a:pt x="2305" y="2735"/>
                  </a:lnTo>
                  <a:lnTo>
                    <a:pt x="2520" y="2550"/>
                  </a:lnTo>
                  <a:lnTo>
                    <a:pt x="2704" y="2335"/>
                  </a:lnTo>
                  <a:lnTo>
                    <a:pt x="2858" y="2090"/>
                  </a:lnTo>
                  <a:lnTo>
                    <a:pt x="2950" y="1813"/>
                  </a:lnTo>
                  <a:lnTo>
                    <a:pt x="2981" y="1506"/>
                  </a:lnTo>
                  <a:lnTo>
                    <a:pt x="2950" y="1199"/>
                  </a:lnTo>
                  <a:lnTo>
                    <a:pt x="2858" y="922"/>
                  </a:lnTo>
                  <a:lnTo>
                    <a:pt x="2704" y="676"/>
                  </a:lnTo>
                  <a:lnTo>
                    <a:pt x="2520" y="461"/>
                  </a:lnTo>
                  <a:lnTo>
                    <a:pt x="2305" y="277"/>
                  </a:lnTo>
                  <a:lnTo>
                    <a:pt x="2059" y="123"/>
                  </a:lnTo>
                  <a:lnTo>
                    <a:pt x="1782" y="31"/>
                  </a:lnTo>
                  <a:lnTo>
                    <a:pt x="1475"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3137296" y="3370509"/>
              <a:ext cx="312781" cy="312781"/>
            </a:xfrm>
            <a:custGeom>
              <a:avLst/>
              <a:gdLst/>
              <a:ahLst/>
              <a:cxnLst/>
              <a:rect l="l" t="t" r="r" b="b"/>
              <a:pathLst>
                <a:path w="2981" h="2981" fill="none" extrusionOk="0">
                  <a:moveTo>
                    <a:pt x="2981" y="1506"/>
                  </a:moveTo>
                  <a:lnTo>
                    <a:pt x="2981" y="1506"/>
                  </a:lnTo>
                  <a:lnTo>
                    <a:pt x="2950" y="1199"/>
                  </a:lnTo>
                  <a:lnTo>
                    <a:pt x="2858" y="922"/>
                  </a:lnTo>
                  <a:lnTo>
                    <a:pt x="2704" y="676"/>
                  </a:lnTo>
                  <a:lnTo>
                    <a:pt x="2520" y="461"/>
                  </a:lnTo>
                  <a:lnTo>
                    <a:pt x="2305" y="277"/>
                  </a:lnTo>
                  <a:lnTo>
                    <a:pt x="2059" y="123"/>
                  </a:lnTo>
                  <a:lnTo>
                    <a:pt x="1782" y="31"/>
                  </a:lnTo>
                  <a:lnTo>
                    <a:pt x="1475" y="0"/>
                  </a:lnTo>
                  <a:lnTo>
                    <a:pt x="1475" y="0"/>
                  </a:lnTo>
                  <a:lnTo>
                    <a:pt x="1168" y="31"/>
                  </a:lnTo>
                  <a:lnTo>
                    <a:pt x="891" y="123"/>
                  </a:lnTo>
                  <a:lnTo>
                    <a:pt x="645" y="277"/>
                  </a:lnTo>
                  <a:lnTo>
                    <a:pt x="430" y="461"/>
                  </a:lnTo>
                  <a:lnTo>
                    <a:pt x="246" y="676"/>
                  </a:lnTo>
                  <a:lnTo>
                    <a:pt x="92" y="922"/>
                  </a:lnTo>
                  <a:lnTo>
                    <a:pt x="31" y="1199"/>
                  </a:lnTo>
                  <a:lnTo>
                    <a:pt x="0" y="1506"/>
                  </a:lnTo>
                  <a:lnTo>
                    <a:pt x="0" y="1506"/>
                  </a:lnTo>
                  <a:lnTo>
                    <a:pt x="31" y="1813"/>
                  </a:lnTo>
                  <a:lnTo>
                    <a:pt x="92" y="2090"/>
                  </a:lnTo>
                  <a:lnTo>
                    <a:pt x="246" y="2335"/>
                  </a:lnTo>
                  <a:lnTo>
                    <a:pt x="430" y="2550"/>
                  </a:lnTo>
                  <a:lnTo>
                    <a:pt x="645" y="2735"/>
                  </a:lnTo>
                  <a:lnTo>
                    <a:pt x="891" y="2888"/>
                  </a:lnTo>
                  <a:lnTo>
                    <a:pt x="1168" y="2981"/>
                  </a:lnTo>
                  <a:lnTo>
                    <a:pt x="1475" y="2981"/>
                  </a:lnTo>
                  <a:lnTo>
                    <a:pt x="1475" y="2981"/>
                  </a:lnTo>
                  <a:lnTo>
                    <a:pt x="1782" y="2981"/>
                  </a:lnTo>
                  <a:lnTo>
                    <a:pt x="2059" y="2888"/>
                  </a:lnTo>
                  <a:lnTo>
                    <a:pt x="2305" y="2735"/>
                  </a:lnTo>
                  <a:lnTo>
                    <a:pt x="2520" y="2550"/>
                  </a:lnTo>
                  <a:lnTo>
                    <a:pt x="2704" y="2335"/>
                  </a:lnTo>
                  <a:lnTo>
                    <a:pt x="2858" y="2090"/>
                  </a:lnTo>
                  <a:lnTo>
                    <a:pt x="2950" y="1813"/>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3401605"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3401605"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18" y="1322"/>
                  </a:lnTo>
                  <a:lnTo>
                    <a:pt x="4056" y="1138"/>
                  </a:lnTo>
                  <a:lnTo>
                    <a:pt x="3934" y="953"/>
                  </a:lnTo>
                  <a:lnTo>
                    <a:pt x="3811" y="800"/>
                  </a:lnTo>
                  <a:lnTo>
                    <a:pt x="3657" y="646"/>
                  </a:lnTo>
                  <a:lnTo>
                    <a:pt x="3503" y="493"/>
                  </a:lnTo>
                  <a:lnTo>
                    <a:pt x="3350" y="370"/>
                  </a:lnTo>
                  <a:lnTo>
                    <a:pt x="3165"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07" y="277"/>
                  </a:lnTo>
                  <a:lnTo>
                    <a:pt x="953" y="370"/>
                  </a:lnTo>
                  <a:lnTo>
                    <a:pt x="769" y="493"/>
                  </a:lnTo>
                  <a:lnTo>
                    <a:pt x="615"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15" y="3688"/>
                  </a:lnTo>
                  <a:lnTo>
                    <a:pt x="769" y="3811"/>
                  </a:lnTo>
                  <a:lnTo>
                    <a:pt x="953" y="3965"/>
                  </a:lnTo>
                  <a:lnTo>
                    <a:pt x="110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65" y="4057"/>
                  </a:lnTo>
                  <a:lnTo>
                    <a:pt x="3350" y="3965"/>
                  </a:lnTo>
                  <a:lnTo>
                    <a:pt x="3503" y="3811"/>
                  </a:lnTo>
                  <a:lnTo>
                    <a:pt x="3657" y="3688"/>
                  </a:lnTo>
                  <a:lnTo>
                    <a:pt x="3811" y="3534"/>
                  </a:lnTo>
                  <a:lnTo>
                    <a:pt x="3934" y="3381"/>
                  </a:lnTo>
                  <a:lnTo>
                    <a:pt x="4056" y="3196"/>
                  </a:lnTo>
                  <a:lnTo>
                    <a:pt x="4118"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4549389" y="3238304"/>
              <a:ext cx="415923" cy="416028"/>
            </a:xfrm>
            <a:custGeom>
              <a:avLst/>
              <a:gdLst/>
              <a:ahLst/>
              <a:cxnLst/>
              <a:rect l="l" t="t" r="r" b="b"/>
              <a:pathLst>
                <a:path w="3964" h="3965" extrusionOk="0">
                  <a:moveTo>
                    <a:pt x="1782" y="0"/>
                  </a:move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4549389" y="3238304"/>
              <a:ext cx="415923" cy="416028"/>
            </a:xfrm>
            <a:custGeom>
              <a:avLst/>
              <a:gdLst/>
              <a:ahLst/>
              <a:cxnLst/>
              <a:rect l="l" t="t" r="r" b="b"/>
              <a:pathLst>
                <a:path w="3964" h="3965" fill="none" extrusionOk="0">
                  <a:moveTo>
                    <a:pt x="3964" y="1967"/>
                  </a:moveTo>
                  <a:lnTo>
                    <a:pt x="3964" y="1967"/>
                  </a:lnTo>
                  <a:lnTo>
                    <a:pt x="3964" y="1783"/>
                  </a:lnTo>
                  <a:lnTo>
                    <a:pt x="3933" y="1567"/>
                  </a:lnTo>
                  <a:lnTo>
                    <a:pt x="3902" y="1383"/>
                  </a:lnTo>
                  <a:lnTo>
                    <a:pt x="3810" y="1199"/>
                  </a:lnTo>
                  <a:lnTo>
                    <a:pt x="3749" y="1045"/>
                  </a:lnTo>
                  <a:lnTo>
                    <a:pt x="3626" y="861"/>
                  </a:lnTo>
                  <a:lnTo>
                    <a:pt x="3411" y="584"/>
                  </a:lnTo>
                  <a:lnTo>
                    <a:pt x="3103" y="338"/>
                  </a:lnTo>
                  <a:lnTo>
                    <a:pt x="2950" y="216"/>
                  </a:lnTo>
                  <a:lnTo>
                    <a:pt x="2765" y="154"/>
                  </a:lnTo>
                  <a:lnTo>
                    <a:pt x="2581" y="93"/>
                  </a:lnTo>
                  <a:lnTo>
                    <a:pt x="2397" y="31"/>
                  </a:lnTo>
                  <a:lnTo>
                    <a:pt x="2182" y="0"/>
                  </a:lnTo>
                  <a:lnTo>
                    <a:pt x="1997" y="0"/>
                  </a:lnTo>
                  <a:lnTo>
                    <a:pt x="1997" y="0"/>
                  </a:lnTo>
                  <a:lnTo>
                    <a:pt x="1782" y="0"/>
                  </a:lnTo>
                  <a:lnTo>
                    <a:pt x="1598" y="31"/>
                  </a:lnTo>
                  <a:lnTo>
                    <a:pt x="1413" y="93"/>
                  </a:lnTo>
                  <a:lnTo>
                    <a:pt x="1229" y="154"/>
                  </a:lnTo>
                  <a:lnTo>
                    <a:pt x="1045" y="216"/>
                  </a:lnTo>
                  <a:lnTo>
                    <a:pt x="891" y="338"/>
                  </a:lnTo>
                  <a:lnTo>
                    <a:pt x="584" y="584"/>
                  </a:lnTo>
                  <a:lnTo>
                    <a:pt x="338" y="861"/>
                  </a:lnTo>
                  <a:lnTo>
                    <a:pt x="246" y="1045"/>
                  </a:lnTo>
                  <a:lnTo>
                    <a:pt x="154" y="1199"/>
                  </a:lnTo>
                  <a:lnTo>
                    <a:pt x="92" y="1383"/>
                  </a:lnTo>
                  <a:lnTo>
                    <a:pt x="31" y="1567"/>
                  </a:lnTo>
                  <a:lnTo>
                    <a:pt x="0" y="1783"/>
                  </a:lnTo>
                  <a:lnTo>
                    <a:pt x="0" y="1967"/>
                  </a:lnTo>
                  <a:lnTo>
                    <a:pt x="0" y="1967"/>
                  </a:lnTo>
                  <a:lnTo>
                    <a:pt x="0" y="2182"/>
                  </a:lnTo>
                  <a:lnTo>
                    <a:pt x="31" y="2366"/>
                  </a:lnTo>
                  <a:lnTo>
                    <a:pt x="92" y="2581"/>
                  </a:lnTo>
                  <a:lnTo>
                    <a:pt x="154" y="2766"/>
                  </a:lnTo>
                  <a:lnTo>
                    <a:pt x="246" y="2919"/>
                  </a:lnTo>
                  <a:lnTo>
                    <a:pt x="338" y="3104"/>
                  </a:lnTo>
                  <a:lnTo>
                    <a:pt x="584" y="3380"/>
                  </a:lnTo>
                  <a:lnTo>
                    <a:pt x="891" y="3626"/>
                  </a:lnTo>
                  <a:lnTo>
                    <a:pt x="1045" y="3718"/>
                  </a:lnTo>
                  <a:lnTo>
                    <a:pt x="1229" y="3810"/>
                  </a:lnTo>
                  <a:lnTo>
                    <a:pt x="1413" y="3872"/>
                  </a:lnTo>
                  <a:lnTo>
                    <a:pt x="1598" y="3933"/>
                  </a:lnTo>
                  <a:lnTo>
                    <a:pt x="1782" y="3964"/>
                  </a:lnTo>
                  <a:lnTo>
                    <a:pt x="1997" y="3964"/>
                  </a:lnTo>
                  <a:lnTo>
                    <a:pt x="1997" y="3964"/>
                  </a:lnTo>
                  <a:lnTo>
                    <a:pt x="2182" y="3964"/>
                  </a:lnTo>
                  <a:lnTo>
                    <a:pt x="2397" y="3933"/>
                  </a:lnTo>
                  <a:lnTo>
                    <a:pt x="2581" y="3872"/>
                  </a:lnTo>
                  <a:lnTo>
                    <a:pt x="2765" y="3810"/>
                  </a:lnTo>
                  <a:lnTo>
                    <a:pt x="2950" y="3718"/>
                  </a:lnTo>
                  <a:lnTo>
                    <a:pt x="3103" y="3626"/>
                  </a:lnTo>
                  <a:lnTo>
                    <a:pt x="3411" y="3380"/>
                  </a:lnTo>
                  <a:lnTo>
                    <a:pt x="3626" y="3104"/>
                  </a:lnTo>
                  <a:lnTo>
                    <a:pt x="3749" y="2919"/>
                  </a:lnTo>
                  <a:lnTo>
                    <a:pt x="3810" y="2766"/>
                  </a:lnTo>
                  <a:lnTo>
                    <a:pt x="3902" y="2581"/>
                  </a:lnTo>
                  <a:lnTo>
                    <a:pt x="3933" y="2366"/>
                  </a:lnTo>
                  <a:lnTo>
                    <a:pt x="3964" y="2182"/>
                  </a:lnTo>
                  <a:lnTo>
                    <a:pt x="3964" y="19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4884627" y="3305980"/>
              <a:ext cx="312781" cy="312886"/>
            </a:xfrm>
            <a:custGeom>
              <a:avLst/>
              <a:gdLst/>
              <a:ahLst/>
              <a:cxnLst/>
              <a:rect l="l" t="t" r="r" b="b"/>
              <a:pathLst>
                <a:path w="2981" h="2982" extrusionOk="0">
                  <a:moveTo>
                    <a:pt x="1475" y="1"/>
                  </a:moveTo>
                  <a:lnTo>
                    <a:pt x="1199" y="31"/>
                  </a:lnTo>
                  <a:lnTo>
                    <a:pt x="922" y="124"/>
                  </a:lnTo>
                  <a:lnTo>
                    <a:pt x="646" y="277"/>
                  </a:lnTo>
                  <a:lnTo>
                    <a:pt x="431" y="431"/>
                  </a:lnTo>
                  <a:lnTo>
                    <a:pt x="246" y="677"/>
                  </a:lnTo>
                  <a:lnTo>
                    <a:pt x="123" y="922"/>
                  </a:lnTo>
                  <a:lnTo>
                    <a:pt x="31" y="1199"/>
                  </a:lnTo>
                  <a:lnTo>
                    <a:pt x="0" y="1506"/>
                  </a:lnTo>
                  <a:lnTo>
                    <a:pt x="31" y="1814"/>
                  </a:lnTo>
                  <a:lnTo>
                    <a:pt x="123" y="2090"/>
                  </a:lnTo>
                  <a:lnTo>
                    <a:pt x="246" y="2336"/>
                  </a:lnTo>
                  <a:lnTo>
                    <a:pt x="431" y="2551"/>
                  </a:lnTo>
                  <a:lnTo>
                    <a:pt x="646" y="2735"/>
                  </a:lnTo>
                  <a:lnTo>
                    <a:pt x="922" y="2858"/>
                  </a:lnTo>
                  <a:lnTo>
                    <a:pt x="1199" y="2950"/>
                  </a:lnTo>
                  <a:lnTo>
                    <a:pt x="1475" y="2981"/>
                  </a:lnTo>
                  <a:lnTo>
                    <a:pt x="1783" y="2950"/>
                  </a:lnTo>
                  <a:lnTo>
                    <a:pt x="2059" y="2858"/>
                  </a:lnTo>
                  <a:lnTo>
                    <a:pt x="2336" y="2735"/>
                  </a:lnTo>
                  <a:lnTo>
                    <a:pt x="2551" y="2551"/>
                  </a:lnTo>
                  <a:lnTo>
                    <a:pt x="2735" y="2336"/>
                  </a:lnTo>
                  <a:lnTo>
                    <a:pt x="2858" y="2090"/>
                  </a:lnTo>
                  <a:lnTo>
                    <a:pt x="2950" y="1814"/>
                  </a:lnTo>
                  <a:lnTo>
                    <a:pt x="2981" y="1506"/>
                  </a:lnTo>
                  <a:lnTo>
                    <a:pt x="2950" y="1199"/>
                  </a:lnTo>
                  <a:lnTo>
                    <a:pt x="2858" y="922"/>
                  </a:lnTo>
                  <a:lnTo>
                    <a:pt x="2735" y="677"/>
                  </a:lnTo>
                  <a:lnTo>
                    <a:pt x="2551" y="431"/>
                  </a:lnTo>
                  <a:lnTo>
                    <a:pt x="2336" y="277"/>
                  </a:lnTo>
                  <a:lnTo>
                    <a:pt x="2059" y="124"/>
                  </a:lnTo>
                  <a:lnTo>
                    <a:pt x="1783" y="31"/>
                  </a:lnTo>
                  <a:lnTo>
                    <a:pt x="1475"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4884627" y="3305980"/>
              <a:ext cx="312781" cy="312886"/>
            </a:xfrm>
            <a:custGeom>
              <a:avLst/>
              <a:gdLst/>
              <a:ahLst/>
              <a:cxnLst/>
              <a:rect l="l" t="t" r="r" b="b"/>
              <a:pathLst>
                <a:path w="2981" h="2982" fill="none" extrusionOk="0">
                  <a:moveTo>
                    <a:pt x="2981" y="1506"/>
                  </a:moveTo>
                  <a:lnTo>
                    <a:pt x="2981" y="1506"/>
                  </a:lnTo>
                  <a:lnTo>
                    <a:pt x="2950" y="1199"/>
                  </a:lnTo>
                  <a:lnTo>
                    <a:pt x="2858" y="922"/>
                  </a:lnTo>
                  <a:lnTo>
                    <a:pt x="2735" y="677"/>
                  </a:lnTo>
                  <a:lnTo>
                    <a:pt x="2551" y="431"/>
                  </a:lnTo>
                  <a:lnTo>
                    <a:pt x="2336" y="277"/>
                  </a:lnTo>
                  <a:lnTo>
                    <a:pt x="2059" y="124"/>
                  </a:lnTo>
                  <a:lnTo>
                    <a:pt x="1783" y="31"/>
                  </a:lnTo>
                  <a:lnTo>
                    <a:pt x="1475" y="1"/>
                  </a:lnTo>
                  <a:lnTo>
                    <a:pt x="1475" y="1"/>
                  </a:lnTo>
                  <a:lnTo>
                    <a:pt x="1199" y="31"/>
                  </a:lnTo>
                  <a:lnTo>
                    <a:pt x="922" y="124"/>
                  </a:lnTo>
                  <a:lnTo>
                    <a:pt x="646" y="277"/>
                  </a:lnTo>
                  <a:lnTo>
                    <a:pt x="431" y="431"/>
                  </a:lnTo>
                  <a:lnTo>
                    <a:pt x="246" y="677"/>
                  </a:lnTo>
                  <a:lnTo>
                    <a:pt x="123" y="922"/>
                  </a:lnTo>
                  <a:lnTo>
                    <a:pt x="31" y="1199"/>
                  </a:lnTo>
                  <a:lnTo>
                    <a:pt x="0" y="1506"/>
                  </a:lnTo>
                  <a:lnTo>
                    <a:pt x="0" y="1506"/>
                  </a:lnTo>
                  <a:lnTo>
                    <a:pt x="31" y="1814"/>
                  </a:lnTo>
                  <a:lnTo>
                    <a:pt x="123" y="2090"/>
                  </a:lnTo>
                  <a:lnTo>
                    <a:pt x="246" y="2336"/>
                  </a:lnTo>
                  <a:lnTo>
                    <a:pt x="431" y="2551"/>
                  </a:lnTo>
                  <a:lnTo>
                    <a:pt x="646" y="2735"/>
                  </a:lnTo>
                  <a:lnTo>
                    <a:pt x="922" y="2858"/>
                  </a:lnTo>
                  <a:lnTo>
                    <a:pt x="1199" y="2950"/>
                  </a:lnTo>
                  <a:lnTo>
                    <a:pt x="1475" y="2981"/>
                  </a:lnTo>
                  <a:lnTo>
                    <a:pt x="1475" y="2981"/>
                  </a:lnTo>
                  <a:lnTo>
                    <a:pt x="1783" y="2950"/>
                  </a:lnTo>
                  <a:lnTo>
                    <a:pt x="2059" y="2858"/>
                  </a:lnTo>
                  <a:lnTo>
                    <a:pt x="2336" y="2735"/>
                  </a:lnTo>
                  <a:lnTo>
                    <a:pt x="2551" y="2551"/>
                  </a:lnTo>
                  <a:lnTo>
                    <a:pt x="2735" y="2336"/>
                  </a:lnTo>
                  <a:lnTo>
                    <a:pt x="2858" y="2090"/>
                  </a:lnTo>
                  <a:lnTo>
                    <a:pt x="2950" y="1814"/>
                  </a:lnTo>
                  <a:lnTo>
                    <a:pt x="2981" y="15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5110323" y="3257610"/>
              <a:ext cx="312781" cy="312886"/>
            </a:xfrm>
            <a:custGeom>
              <a:avLst/>
              <a:gdLst/>
              <a:ahLst/>
              <a:cxnLst/>
              <a:rect l="l" t="t" r="r" b="b"/>
              <a:pathLst>
                <a:path w="2981" h="2982" extrusionOk="0">
                  <a:moveTo>
                    <a:pt x="1506" y="1"/>
                  </a:moveTo>
                  <a:lnTo>
                    <a:pt x="1199" y="32"/>
                  </a:lnTo>
                  <a:lnTo>
                    <a:pt x="922" y="124"/>
                  </a:lnTo>
                  <a:lnTo>
                    <a:pt x="676" y="247"/>
                  </a:lnTo>
                  <a:lnTo>
                    <a:pt x="430" y="431"/>
                  </a:lnTo>
                  <a:lnTo>
                    <a:pt x="246" y="646"/>
                  </a:lnTo>
                  <a:lnTo>
                    <a:pt x="123" y="923"/>
                  </a:lnTo>
                  <a:lnTo>
                    <a:pt x="31" y="1199"/>
                  </a:lnTo>
                  <a:lnTo>
                    <a:pt x="0" y="1476"/>
                  </a:lnTo>
                  <a:lnTo>
                    <a:pt x="31" y="1783"/>
                  </a:lnTo>
                  <a:lnTo>
                    <a:pt x="123" y="2059"/>
                  </a:lnTo>
                  <a:lnTo>
                    <a:pt x="246" y="2336"/>
                  </a:lnTo>
                  <a:lnTo>
                    <a:pt x="430" y="2551"/>
                  </a:lnTo>
                  <a:lnTo>
                    <a:pt x="676" y="2735"/>
                  </a:lnTo>
                  <a:lnTo>
                    <a:pt x="922" y="2858"/>
                  </a:lnTo>
                  <a:lnTo>
                    <a:pt x="1199" y="2950"/>
                  </a:lnTo>
                  <a:lnTo>
                    <a:pt x="1506" y="2981"/>
                  </a:lnTo>
                  <a:lnTo>
                    <a:pt x="1782" y="2950"/>
                  </a:lnTo>
                  <a:lnTo>
                    <a:pt x="2090" y="2858"/>
                  </a:lnTo>
                  <a:lnTo>
                    <a:pt x="2335" y="2735"/>
                  </a:lnTo>
                  <a:lnTo>
                    <a:pt x="2551" y="2551"/>
                  </a:lnTo>
                  <a:lnTo>
                    <a:pt x="2735" y="2336"/>
                  </a:lnTo>
                  <a:lnTo>
                    <a:pt x="2858" y="2059"/>
                  </a:lnTo>
                  <a:lnTo>
                    <a:pt x="2950" y="1783"/>
                  </a:lnTo>
                  <a:lnTo>
                    <a:pt x="2981" y="1476"/>
                  </a:lnTo>
                  <a:lnTo>
                    <a:pt x="2950" y="1199"/>
                  </a:lnTo>
                  <a:lnTo>
                    <a:pt x="2858" y="923"/>
                  </a:lnTo>
                  <a:lnTo>
                    <a:pt x="2735" y="646"/>
                  </a:lnTo>
                  <a:lnTo>
                    <a:pt x="2551" y="431"/>
                  </a:lnTo>
                  <a:lnTo>
                    <a:pt x="2335" y="247"/>
                  </a:lnTo>
                  <a:lnTo>
                    <a:pt x="2090" y="124"/>
                  </a:lnTo>
                  <a:lnTo>
                    <a:pt x="1782" y="32"/>
                  </a:lnTo>
                  <a:lnTo>
                    <a:pt x="1506"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5110323" y="3257610"/>
              <a:ext cx="312781" cy="312886"/>
            </a:xfrm>
            <a:custGeom>
              <a:avLst/>
              <a:gdLst/>
              <a:ahLst/>
              <a:cxnLst/>
              <a:rect l="l" t="t" r="r" b="b"/>
              <a:pathLst>
                <a:path w="2981" h="2982" fill="none" extrusionOk="0">
                  <a:moveTo>
                    <a:pt x="2981" y="1476"/>
                  </a:moveTo>
                  <a:lnTo>
                    <a:pt x="2981" y="1476"/>
                  </a:lnTo>
                  <a:lnTo>
                    <a:pt x="2950" y="1199"/>
                  </a:lnTo>
                  <a:lnTo>
                    <a:pt x="2858" y="923"/>
                  </a:lnTo>
                  <a:lnTo>
                    <a:pt x="2735" y="646"/>
                  </a:lnTo>
                  <a:lnTo>
                    <a:pt x="2551" y="431"/>
                  </a:lnTo>
                  <a:lnTo>
                    <a:pt x="2335" y="247"/>
                  </a:lnTo>
                  <a:lnTo>
                    <a:pt x="2090" y="124"/>
                  </a:lnTo>
                  <a:lnTo>
                    <a:pt x="1782" y="32"/>
                  </a:lnTo>
                  <a:lnTo>
                    <a:pt x="1506" y="1"/>
                  </a:lnTo>
                  <a:lnTo>
                    <a:pt x="1506" y="1"/>
                  </a:lnTo>
                  <a:lnTo>
                    <a:pt x="1199" y="32"/>
                  </a:lnTo>
                  <a:lnTo>
                    <a:pt x="922" y="124"/>
                  </a:lnTo>
                  <a:lnTo>
                    <a:pt x="676" y="247"/>
                  </a:lnTo>
                  <a:lnTo>
                    <a:pt x="430" y="431"/>
                  </a:lnTo>
                  <a:lnTo>
                    <a:pt x="246" y="646"/>
                  </a:lnTo>
                  <a:lnTo>
                    <a:pt x="123" y="923"/>
                  </a:lnTo>
                  <a:lnTo>
                    <a:pt x="31" y="1199"/>
                  </a:lnTo>
                  <a:lnTo>
                    <a:pt x="0" y="1476"/>
                  </a:lnTo>
                  <a:lnTo>
                    <a:pt x="0" y="1476"/>
                  </a:lnTo>
                  <a:lnTo>
                    <a:pt x="31" y="1783"/>
                  </a:lnTo>
                  <a:lnTo>
                    <a:pt x="123" y="2059"/>
                  </a:lnTo>
                  <a:lnTo>
                    <a:pt x="246" y="2336"/>
                  </a:lnTo>
                  <a:lnTo>
                    <a:pt x="430" y="2551"/>
                  </a:lnTo>
                  <a:lnTo>
                    <a:pt x="676" y="2735"/>
                  </a:lnTo>
                  <a:lnTo>
                    <a:pt x="922" y="2858"/>
                  </a:lnTo>
                  <a:lnTo>
                    <a:pt x="1199" y="2950"/>
                  </a:lnTo>
                  <a:lnTo>
                    <a:pt x="1506" y="2981"/>
                  </a:lnTo>
                  <a:lnTo>
                    <a:pt x="1506" y="2981"/>
                  </a:lnTo>
                  <a:lnTo>
                    <a:pt x="1782" y="2950"/>
                  </a:lnTo>
                  <a:lnTo>
                    <a:pt x="2090" y="2858"/>
                  </a:lnTo>
                  <a:lnTo>
                    <a:pt x="2335" y="2735"/>
                  </a:lnTo>
                  <a:lnTo>
                    <a:pt x="2551" y="2551"/>
                  </a:lnTo>
                  <a:lnTo>
                    <a:pt x="2735" y="2336"/>
                  </a:lnTo>
                  <a:lnTo>
                    <a:pt x="2858" y="2059"/>
                  </a:lnTo>
                  <a:lnTo>
                    <a:pt x="2950" y="1783"/>
                  </a:lnTo>
                  <a:lnTo>
                    <a:pt x="2981" y="14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7"/>
            <p:cNvSpPr/>
            <p:nvPr/>
          </p:nvSpPr>
          <p:spPr>
            <a:xfrm>
              <a:off x="5374631" y="3167374"/>
              <a:ext cx="454745" cy="451492"/>
            </a:xfrm>
            <a:custGeom>
              <a:avLst/>
              <a:gdLst/>
              <a:ahLst/>
              <a:cxnLst/>
              <a:rect l="l" t="t" r="r" b="b"/>
              <a:pathLst>
                <a:path w="4334" h="4303" extrusionOk="0">
                  <a:moveTo>
                    <a:pt x="1937" y="0"/>
                  </a:move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7"/>
            <p:cNvSpPr/>
            <p:nvPr/>
          </p:nvSpPr>
          <p:spPr>
            <a:xfrm>
              <a:off x="5374631" y="3167374"/>
              <a:ext cx="454745" cy="451492"/>
            </a:xfrm>
            <a:custGeom>
              <a:avLst/>
              <a:gdLst/>
              <a:ahLst/>
              <a:cxnLst/>
              <a:rect l="l" t="t" r="r" b="b"/>
              <a:pathLst>
                <a:path w="4334" h="4303" fill="none" extrusionOk="0">
                  <a:moveTo>
                    <a:pt x="4333" y="2151"/>
                  </a:moveTo>
                  <a:lnTo>
                    <a:pt x="4333" y="2151"/>
                  </a:lnTo>
                  <a:lnTo>
                    <a:pt x="4302" y="1936"/>
                  </a:lnTo>
                  <a:lnTo>
                    <a:pt x="4272" y="1721"/>
                  </a:lnTo>
                  <a:lnTo>
                    <a:pt x="4210" y="1506"/>
                  </a:lnTo>
                  <a:lnTo>
                    <a:pt x="4149" y="1291"/>
                  </a:lnTo>
                  <a:lnTo>
                    <a:pt x="4057" y="1107"/>
                  </a:lnTo>
                  <a:lnTo>
                    <a:pt x="3964" y="953"/>
                  </a:lnTo>
                  <a:lnTo>
                    <a:pt x="3842" y="769"/>
                  </a:lnTo>
                  <a:lnTo>
                    <a:pt x="3688" y="615"/>
                  </a:lnTo>
                  <a:lnTo>
                    <a:pt x="3534" y="492"/>
                  </a:lnTo>
                  <a:lnTo>
                    <a:pt x="3381" y="369"/>
                  </a:lnTo>
                  <a:lnTo>
                    <a:pt x="3196" y="246"/>
                  </a:lnTo>
                  <a:lnTo>
                    <a:pt x="3012" y="154"/>
                  </a:lnTo>
                  <a:lnTo>
                    <a:pt x="2797" y="93"/>
                  </a:lnTo>
                  <a:lnTo>
                    <a:pt x="2612" y="31"/>
                  </a:lnTo>
                  <a:lnTo>
                    <a:pt x="2397" y="0"/>
                  </a:lnTo>
                  <a:lnTo>
                    <a:pt x="2152" y="0"/>
                  </a:lnTo>
                  <a:lnTo>
                    <a:pt x="2152" y="0"/>
                  </a:lnTo>
                  <a:lnTo>
                    <a:pt x="1937" y="0"/>
                  </a:lnTo>
                  <a:lnTo>
                    <a:pt x="1721" y="31"/>
                  </a:lnTo>
                  <a:lnTo>
                    <a:pt x="1537" y="93"/>
                  </a:lnTo>
                  <a:lnTo>
                    <a:pt x="1322" y="154"/>
                  </a:lnTo>
                  <a:lnTo>
                    <a:pt x="1138" y="246"/>
                  </a:lnTo>
                  <a:lnTo>
                    <a:pt x="953" y="369"/>
                  </a:lnTo>
                  <a:lnTo>
                    <a:pt x="800" y="492"/>
                  </a:lnTo>
                  <a:lnTo>
                    <a:pt x="646" y="615"/>
                  </a:lnTo>
                  <a:lnTo>
                    <a:pt x="492" y="769"/>
                  </a:lnTo>
                  <a:lnTo>
                    <a:pt x="370" y="953"/>
                  </a:lnTo>
                  <a:lnTo>
                    <a:pt x="277" y="1107"/>
                  </a:lnTo>
                  <a:lnTo>
                    <a:pt x="185" y="1291"/>
                  </a:lnTo>
                  <a:lnTo>
                    <a:pt x="93" y="1506"/>
                  </a:lnTo>
                  <a:lnTo>
                    <a:pt x="62" y="1721"/>
                  </a:lnTo>
                  <a:lnTo>
                    <a:pt x="32" y="1936"/>
                  </a:lnTo>
                  <a:lnTo>
                    <a:pt x="1" y="2151"/>
                  </a:lnTo>
                  <a:lnTo>
                    <a:pt x="1" y="2151"/>
                  </a:lnTo>
                  <a:lnTo>
                    <a:pt x="32" y="2366"/>
                  </a:lnTo>
                  <a:lnTo>
                    <a:pt x="62" y="2581"/>
                  </a:lnTo>
                  <a:lnTo>
                    <a:pt x="93" y="2797"/>
                  </a:lnTo>
                  <a:lnTo>
                    <a:pt x="185" y="2981"/>
                  </a:lnTo>
                  <a:lnTo>
                    <a:pt x="277" y="3165"/>
                  </a:lnTo>
                  <a:lnTo>
                    <a:pt x="370" y="3350"/>
                  </a:lnTo>
                  <a:lnTo>
                    <a:pt x="492" y="3503"/>
                  </a:lnTo>
                  <a:lnTo>
                    <a:pt x="646" y="3657"/>
                  </a:lnTo>
                  <a:lnTo>
                    <a:pt x="800" y="3810"/>
                  </a:lnTo>
                  <a:lnTo>
                    <a:pt x="953" y="3933"/>
                  </a:lnTo>
                  <a:lnTo>
                    <a:pt x="1138" y="4026"/>
                  </a:lnTo>
                  <a:lnTo>
                    <a:pt x="1322" y="4118"/>
                  </a:lnTo>
                  <a:lnTo>
                    <a:pt x="1537" y="4210"/>
                  </a:lnTo>
                  <a:lnTo>
                    <a:pt x="1721" y="4271"/>
                  </a:lnTo>
                  <a:lnTo>
                    <a:pt x="1937" y="4302"/>
                  </a:lnTo>
                  <a:lnTo>
                    <a:pt x="2152" y="4302"/>
                  </a:lnTo>
                  <a:lnTo>
                    <a:pt x="2152" y="4302"/>
                  </a:lnTo>
                  <a:lnTo>
                    <a:pt x="2397" y="4302"/>
                  </a:lnTo>
                  <a:lnTo>
                    <a:pt x="2612" y="4271"/>
                  </a:lnTo>
                  <a:lnTo>
                    <a:pt x="2797" y="4210"/>
                  </a:lnTo>
                  <a:lnTo>
                    <a:pt x="3012" y="4118"/>
                  </a:lnTo>
                  <a:lnTo>
                    <a:pt x="3196" y="4026"/>
                  </a:lnTo>
                  <a:lnTo>
                    <a:pt x="3381" y="3933"/>
                  </a:lnTo>
                  <a:lnTo>
                    <a:pt x="3534" y="3810"/>
                  </a:lnTo>
                  <a:lnTo>
                    <a:pt x="3688" y="3657"/>
                  </a:lnTo>
                  <a:lnTo>
                    <a:pt x="3842" y="3503"/>
                  </a:lnTo>
                  <a:lnTo>
                    <a:pt x="3964" y="3350"/>
                  </a:lnTo>
                  <a:lnTo>
                    <a:pt x="4057" y="3165"/>
                  </a:lnTo>
                  <a:lnTo>
                    <a:pt x="4149" y="2981"/>
                  </a:lnTo>
                  <a:lnTo>
                    <a:pt x="4210" y="2797"/>
                  </a:lnTo>
                  <a:lnTo>
                    <a:pt x="4272" y="2581"/>
                  </a:lnTo>
                  <a:lnTo>
                    <a:pt x="4302" y="2366"/>
                  </a:lnTo>
                  <a:lnTo>
                    <a:pt x="4333" y="2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4001256" y="3280169"/>
              <a:ext cx="451492" cy="454745"/>
            </a:xfrm>
            <a:custGeom>
              <a:avLst/>
              <a:gdLst/>
              <a:ahLst/>
              <a:cxnLst/>
              <a:rect l="l" t="t" r="r" b="b"/>
              <a:pathLst>
                <a:path w="4303" h="4334" extrusionOk="0">
                  <a:moveTo>
                    <a:pt x="2151" y="1"/>
                  </a:move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close/>
                </a:path>
              </a:pathLst>
            </a:custGeom>
            <a:solidFill>
              <a:srgbClr val="668C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4001256" y="3280169"/>
              <a:ext cx="451492" cy="454745"/>
            </a:xfrm>
            <a:custGeom>
              <a:avLst/>
              <a:gdLst/>
              <a:ahLst/>
              <a:cxnLst/>
              <a:rect l="l" t="t" r="r" b="b"/>
              <a:pathLst>
                <a:path w="4303" h="4334" fill="none" extrusionOk="0">
                  <a:moveTo>
                    <a:pt x="4302" y="2152"/>
                  </a:moveTo>
                  <a:lnTo>
                    <a:pt x="4302" y="2152"/>
                  </a:lnTo>
                  <a:lnTo>
                    <a:pt x="4302" y="1937"/>
                  </a:lnTo>
                  <a:lnTo>
                    <a:pt x="4272" y="1722"/>
                  </a:lnTo>
                  <a:lnTo>
                    <a:pt x="4210" y="1506"/>
                  </a:lnTo>
                  <a:lnTo>
                    <a:pt x="4149" y="1322"/>
                  </a:lnTo>
                  <a:lnTo>
                    <a:pt x="4056" y="1138"/>
                  </a:lnTo>
                  <a:lnTo>
                    <a:pt x="3934" y="953"/>
                  </a:lnTo>
                  <a:lnTo>
                    <a:pt x="3811" y="800"/>
                  </a:lnTo>
                  <a:lnTo>
                    <a:pt x="3688" y="646"/>
                  </a:lnTo>
                  <a:lnTo>
                    <a:pt x="3534" y="493"/>
                  </a:lnTo>
                  <a:lnTo>
                    <a:pt x="3350" y="370"/>
                  </a:lnTo>
                  <a:lnTo>
                    <a:pt x="3196" y="277"/>
                  </a:lnTo>
                  <a:lnTo>
                    <a:pt x="2981" y="185"/>
                  </a:lnTo>
                  <a:lnTo>
                    <a:pt x="2797" y="93"/>
                  </a:lnTo>
                  <a:lnTo>
                    <a:pt x="2582" y="62"/>
                  </a:lnTo>
                  <a:lnTo>
                    <a:pt x="2367" y="32"/>
                  </a:lnTo>
                  <a:lnTo>
                    <a:pt x="2151" y="1"/>
                  </a:lnTo>
                  <a:lnTo>
                    <a:pt x="2151" y="1"/>
                  </a:lnTo>
                  <a:lnTo>
                    <a:pt x="1936" y="32"/>
                  </a:lnTo>
                  <a:lnTo>
                    <a:pt x="1721" y="62"/>
                  </a:lnTo>
                  <a:lnTo>
                    <a:pt x="1506" y="93"/>
                  </a:lnTo>
                  <a:lnTo>
                    <a:pt x="1322" y="185"/>
                  </a:lnTo>
                  <a:lnTo>
                    <a:pt x="1137" y="277"/>
                  </a:lnTo>
                  <a:lnTo>
                    <a:pt x="953" y="370"/>
                  </a:lnTo>
                  <a:lnTo>
                    <a:pt x="800" y="493"/>
                  </a:lnTo>
                  <a:lnTo>
                    <a:pt x="646" y="646"/>
                  </a:lnTo>
                  <a:lnTo>
                    <a:pt x="492" y="800"/>
                  </a:lnTo>
                  <a:lnTo>
                    <a:pt x="369" y="953"/>
                  </a:lnTo>
                  <a:lnTo>
                    <a:pt x="246" y="1138"/>
                  </a:lnTo>
                  <a:lnTo>
                    <a:pt x="154" y="1322"/>
                  </a:lnTo>
                  <a:lnTo>
                    <a:pt x="93" y="1506"/>
                  </a:lnTo>
                  <a:lnTo>
                    <a:pt x="31" y="1722"/>
                  </a:lnTo>
                  <a:lnTo>
                    <a:pt x="1" y="1937"/>
                  </a:lnTo>
                  <a:lnTo>
                    <a:pt x="1" y="2152"/>
                  </a:lnTo>
                  <a:lnTo>
                    <a:pt x="1" y="2152"/>
                  </a:lnTo>
                  <a:lnTo>
                    <a:pt x="1" y="2398"/>
                  </a:lnTo>
                  <a:lnTo>
                    <a:pt x="31" y="2582"/>
                  </a:lnTo>
                  <a:lnTo>
                    <a:pt x="93" y="2797"/>
                  </a:lnTo>
                  <a:lnTo>
                    <a:pt x="154" y="3012"/>
                  </a:lnTo>
                  <a:lnTo>
                    <a:pt x="246" y="3196"/>
                  </a:lnTo>
                  <a:lnTo>
                    <a:pt x="369" y="3381"/>
                  </a:lnTo>
                  <a:lnTo>
                    <a:pt x="492" y="3534"/>
                  </a:lnTo>
                  <a:lnTo>
                    <a:pt x="646" y="3688"/>
                  </a:lnTo>
                  <a:lnTo>
                    <a:pt x="800" y="3811"/>
                  </a:lnTo>
                  <a:lnTo>
                    <a:pt x="953" y="3965"/>
                  </a:lnTo>
                  <a:lnTo>
                    <a:pt x="1137" y="4057"/>
                  </a:lnTo>
                  <a:lnTo>
                    <a:pt x="1322" y="4149"/>
                  </a:lnTo>
                  <a:lnTo>
                    <a:pt x="1506" y="4210"/>
                  </a:lnTo>
                  <a:lnTo>
                    <a:pt x="1721" y="4272"/>
                  </a:lnTo>
                  <a:lnTo>
                    <a:pt x="1936" y="4303"/>
                  </a:lnTo>
                  <a:lnTo>
                    <a:pt x="2151" y="4333"/>
                  </a:lnTo>
                  <a:lnTo>
                    <a:pt x="2151" y="4333"/>
                  </a:lnTo>
                  <a:lnTo>
                    <a:pt x="2367" y="4303"/>
                  </a:lnTo>
                  <a:lnTo>
                    <a:pt x="2582" y="4272"/>
                  </a:lnTo>
                  <a:lnTo>
                    <a:pt x="2797" y="4210"/>
                  </a:lnTo>
                  <a:lnTo>
                    <a:pt x="2981" y="4149"/>
                  </a:lnTo>
                  <a:lnTo>
                    <a:pt x="3196" y="4057"/>
                  </a:lnTo>
                  <a:lnTo>
                    <a:pt x="3350" y="3965"/>
                  </a:lnTo>
                  <a:lnTo>
                    <a:pt x="3534" y="3811"/>
                  </a:lnTo>
                  <a:lnTo>
                    <a:pt x="3688" y="3688"/>
                  </a:lnTo>
                  <a:lnTo>
                    <a:pt x="3811" y="3534"/>
                  </a:lnTo>
                  <a:lnTo>
                    <a:pt x="3934" y="3381"/>
                  </a:lnTo>
                  <a:lnTo>
                    <a:pt x="4056" y="3196"/>
                  </a:lnTo>
                  <a:lnTo>
                    <a:pt x="4149" y="3012"/>
                  </a:lnTo>
                  <a:lnTo>
                    <a:pt x="4210" y="2797"/>
                  </a:lnTo>
                  <a:lnTo>
                    <a:pt x="4272" y="2582"/>
                  </a:lnTo>
                  <a:lnTo>
                    <a:pt x="4302" y="2398"/>
                  </a:lnTo>
                  <a:lnTo>
                    <a:pt x="4302"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4226952" y="3473650"/>
              <a:ext cx="199987" cy="203240"/>
            </a:xfrm>
            <a:custGeom>
              <a:avLst/>
              <a:gdLst/>
              <a:ahLst/>
              <a:cxnLst/>
              <a:rect l="l" t="t" r="r" b="b"/>
              <a:pathLst>
                <a:path w="1906" h="1937" extrusionOk="0">
                  <a:moveTo>
                    <a:pt x="953" y="0"/>
                  </a:moveTo>
                  <a:lnTo>
                    <a:pt x="769" y="31"/>
                  </a:lnTo>
                  <a:lnTo>
                    <a:pt x="584" y="62"/>
                  </a:lnTo>
                  <a:lnTo>
                    <a:pt x="400" y="154"/>
                  </a:lnTo>
                  <a:lnTo>
                    <a:pt x="277" y="277"/>
                  </a:lnTo>
                  <a:lnTo>
                    <a:pt x="154" y="431"/>
                  </a:lnTo>
                  <a:lnTo>
                    <a:pt x="62" y="584"/>
                  </a:lnTo>
                  <a:lnTo>
                    <a:pt x="0" y="769"/>
                  </a:lnTo>
                  <a:lnTo>
                    <a:pt x="0" y="953"/>
                  </a:lnTo>
                  <a:lnTo>
                    <a:pt x="0" y="1168"/>
                  </a:lnTo>
                  <a:lnTo>
                    <a:pt x="62" y="1352"/>
                  </a:lnTo>
                  <a:lnTo>
                    <a:pt x="154" y="1506"/>
                  </a:lnTo>
                  <a:lnTo>
                    <a:pt x="277" y="1660"/>
                  </a:lnTo>
                  <a:lnTo>
                    <a:pt x="400" y="1752"/>
                  </a:lnTo>
                  <a:lnTo>
                    <a:pt x="584" y="1844"/>
                  </a:lnTo>
                  <a:lnTo>
                    <a:pt x="769" y="1905"/>
                  </a:lnTo>
                  <a:lnTo>
                    <a:pt x="953" y="1936"/>
                  </a:lnTo>
                  <a:lnTo>
                    <a:pt x="1137" y="1905"/>
                  </a:lnTo>
                  <a:lnTo>
                    <a:pt x="1322" y="1844"/>
                  </a:lnTo>
                  <a:lnTo>
                    <a:pt x="1506" y="1752"/>
                  </a:lnTo>
                  <a:lnTo>
                    <a:pt x="1629" y="1660"/>
                  </a:lnTo>
                  <a:lnTo>
                    <a:pt x="1752" y="1506"/>
                  </a:lnTo>
                  <a:lnTo>
                    <a:pt x="1844" y="1352"/>
                  </a:lnTo>
                  <a:lnTo>
                    <a:pt x="1905" y="1168"/>
                  </a:lnTo>
                  <a:lnTo>
                    <a:pt x="1905" y="953"/>
                  </a:lnTo>
                  <a:lnTo>
                    <a:pt x="1905" y="769"/>
                  </a:lnTo>
                  <a:lnTo>
                    <a:pt x="1844" y="584"/>
                  </a:lnTo>
                  <a:lnTo>
                    <a:pt x="1752" y="431"/>
                  </a:lnTo>
                  <a:lnTo>
                    <a:pt x="1629" y="277"/>
                  </a:lnTo>
                  <a:lnTo>
                    <a:pt x="1506" y="154"/>
                  </a:lnTo>
                  <a:lnTo>
                    <a:pt x="1322" y="62"/>
                  </a:lnTo>
                  <a:lnTo>
                    <a:pt x="1137" y="31"/>
                  </a:lnTo>
                  <a:lnTo>
                    <a:pt x="953"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4226952" y="3473650"/>
              <a:ext cx="199987" cy="203240"/>
            </a:xfrm>
            <a:custGeom>
              <a:avLst/>
              <a:gdLst/>
              <a:ahLst/>
              <a:cxnLst/>
              <a:rect l="l" t="t" r="r" b="b"/>
              <a:pathLst>
                <a:path w="1906" h="1937" fill="none" extrusionOk="0">
                  <a:moveTo>
                    <a:pt x="1905" y="953"/>
                  </a:moveTo>
                  <a:lnTo>
                    <a:pt x="1905" y="953"/>
                  </a:lnTo>
                  <a:lnTo>
                    <a:pt x="1905" y="769"/>
                  </a:lnTo>
                  <a:lnTo>
                    <a:pt x="1844" y="584"/>
                  </a:lnTo>
                  <a:lnTo>
                    <a:pt x="1752" y="431"/>
                  </a:lnTo>
                  <a:lnTo>
                    <a:pt x="1629" y="277"/>
                  </a:lnTo>
                  <a:lnTo>
                    <a:pt x="1506" y="154"/>
                  </a:lnTo>
                  <a:lnTo>
                    <a:pt x="1322" y="62"/>
                  </a:lnTo>
                  <a:lnTo>
                    <a:pt x="1137" y="31"/>
                  </a:lnTo>
                  <a:lnTo>
                    <a:pt x="953" y="0"/>
                  </a:lnTo>
                  <a:lnTo>
                    <a:pt x="953" y="0"/>
                  </a:lnTo>
                  <a:lnTo>
                    <a:pt x="769" y="31"/>
                  </a:lnTo>
                  <a:lnTo>
                    <a:pt x="584" y="62"/>
                  </a:lnTo>
                  <a:lnTo>
                    <a:pt x="400" y="154"/>
                  </a:lnTo>
                  <a:lnTo>
                    <a:pt x="277" y="277"/>
                  </a:lnTo>
                  <a:lnTo>
                    <a:pt x="154" y="431"/>
                  </a:lnTo>
                  <a:lnTo>
                    <a:pt x="62" y="584"/>
                  </a:lnTo>
                  <a:lnTo>
                    <a:pt x="0" y="769"/>
                  </a:lnTo>
                  <a:lnTo>
                    <a:pt x="0" y="953"/>
                  </a:lnTo>
                  <a:lnTo>
                    <a:pt x="0" y="953"/>
                  </a:lnTo>
                  <a:lnTo>
                    <a:pt x="0" y="1168"/>
                  </a:lnTo>
                  <a:lnTo>
                    <a:pt x="62" y="1352"/>
                  </a:lnTo>
                  <a:lnTo>
                    <a:pt x="154" y="1506"/>
                  </a:lnTo>
                  <a:lnTo>
                    <a:pt x="277" y="1660"/>
                  </a:lnTo>
                  <a:lnTo>
                    <a:pt x="400" y="1752"/>
                  </a:lnTo>
                  <a:lnTo>
                    <a:pt x="584" y="1844"/>
                  </a:lnTo>
                  <a:lnTo>
                    <a:pt x="769" y="1905"/>
                  </a:lnTo>
                  <a:lnTo>
                    <a:pt x="953" y="1936"/>
                  </a:lnTo>
                  <a:lnTo>
                    <a:pt x="953" y="1936"/>
                  </a:lnTo>
                  <a:lnTo>
                    <a:pt x="1137" y="1905"/>
                  </a:lnTo>
                  <a:lnTo>
                    <a:pt x="1322" y="1844"/>
                  </a:lnTo>
                  <a:lnTo>
                    <a:pt x="1506" y="1752"/>
                  </a:lnTo>
                  <a:lnTo>
                    <a:pt x="1629" y="1660"/>
                  </a:lnTo>
                  <a:lnTo>
                    <a:pt x="1752" y="1506"/>
                  </a:lnTo>
                  <a:lnTo>
                    <a:pt x="1844" y="1352"/>
                  </a:lnTo>
                  <a:lnTo>
                    <a:pt x="1905" y="1168"/>
                  </a:lnTo>
                  <a:lnTo>
                    <a:pt x="1905" y="9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4365559" y="3351098"/>
              <a:ext cx="325687" cy="322539"/>
            </a:xfrm>
            <a:custGeom>
              <a:avLst/>
              <a:gdLst/>
              <a:ahLst/>
              <a:cxnLst/>
              <a:rect l="l" t="t" r="r" b="b"/>
              <a:pathLst>
                <a:path w="3104" h="3074" extrusionOk="0">
                  <a:moveTo>
                    <a:pt x="1537" y="1"/>
                  </a:moveTo>
                  <a:lnTo>
                    <a:pt x="1230" y="32"/>
                  </a:lnTo>
                  <a:lnTo>
                    <a:pt x="953" y="124"/>
                  </a:lnTo>
                  <a:lnTo>
                    <a:pt x="677" y="247"/>
                  </a:lnTo>
                  <a:lnTo>
                    <a:pt x="462" y="431"/>
                  </a:lnTo>
                  <a:lnTo>
                    <a:pt x="277" y="677"/>
                  </a:lnTo>
                  <a:lnTo>
                    <a:pt x="124" y="923"/>
                  </a:lnTo>
                  <a:lnTo>
                    <a:pt x="31" y="1230"/>
                  </a:lnTo>
                  <a:lnTo>
                    <a:pt x="1" y="1537"/>
                  </a:lnTo>
                  <a:lnTo>
                    <a:pt x="31" y="1844"/>
                  </a:lnTo>
                  <a:lnTo>
                    <a:pt x="124" y="2152"/>
                  </a:lnTo>
                  <a:lnTo>
                    <a:pt x="277" y="2397"/>
                  </a:lnTo>
                  <a:lnTo>
                    <a:pt x="462" y="2613"/>
                  </a:lnTo>
                  <a:lnTo>
                    <a:pt x="677" y="2828"/>
                  </a:lnTo>
                  <a:lnTo>
                    <a:pt x="953" y="2951"/>
                  </a:lnTo>
                  <a:lnTo>
                    <a:pt x="1230" y="3043"/>
                  </a:lnTo>
                  <a:lnTo>
                    <a:pt x="1537" y="3073"/>
                  </a:lnTo>
                  <a:lnTo>
                    <a:pt x="1844" y="3043"/>
                  </a:lnTo>
                  <a:lnTo>
                    <a:pt x="2151" y="2951"/>
                  </a:lnTo>
                  <a:lnTo>
                    <a:pt x="2397" y="2828"/>
                  </a:lnTo>
                  <a:lnTo>
                    <a:pt x="2643" y="2613"/>
                  </a:lnTo>
                  <a:lnTo>
                    <a:pt x="2827" y="2397"/>
                  </a:lnTo>
                  <a:lnTo>
                    <a:pt x="2981" y="2152"/>
                  </a:lnTo>
                  <a:lnTo>
                    <a:pt x="3042" y="1844"/>
                  </a:lnTo>
                  <a:lnTo>
                    <a:pt x="3104" y="1537"/>
                  </a:lnTo>
                  <a:lnTo>
                    <a:pt x="3042" y="1230"/>
                  </a:lnTo>
                  <a:lnTo>
                    <a:pt x="2981" y="923"/>
                  </a:lnTo>
                  <a:lnTo>
                    <a:pt x="2827" y="677"/>
                  </a:lnTo>
                  <a:lnTo>
                    <a:pt x="2643" y="431"/>
                  </a:lnTo>
                  <a:lnTo>
                    <a:pt x="2397" y="247"/>
                  </a:lnTo>
                  <a:lnTo>
                    <a:pt x="2151" y="124"/>
                  </a:lnTo>
                  <a:lnTo>
                    <a:pt x="1844" y="32"/>
                  </a:lnTo>
                  <a:lnTo>
                    <a:pt x="1537"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4365559" y="3351098"/>
              <a:ext cx="325687" cy="322539"/>
            </a:xfrm>
            <a:custGeom>
              <a:avLst/>
              <a:gdLst/>
              <a:ahLst/>
              <a:cxnLst/>
              <a:rect l="l" t="t" r="r" b="b"/>
              <a:pathLst>
                <a:path w="3104" h="3074" fill="none" extrusionOk="0">
                  <a:moveTo>
                    <a:pt x="3104" y="1537"/>
                  </a:moveTo>
                  <a:lnTo>
                    <a:pt x="3104" y="1537"/>
                  </a:lnTo>
                  <a:lnTo>
                    <a:pt x="3042" y="1230"/>
                  </a:lnTo>
                  <a:lnTo>
                    <a:pt x="2981" y="923"/>
                  </a:lnTo>
                  <a:lnTo>
                    <a:pt x="2827" y="677"/>
                  </a:lnTo>
                  <a:lnTo>
                    <a:pt x="2643" y="431"/>
                  </a:lnTo>
                  <a:lnTo>
                    <a:pt x="2397" y="247"/>
                  </a:lnTo>
                  <a:lnTo>
                    <a:pt x="2151" y="124"/>
                  </a:lnTo>
                  <a:lnTo>
                    <a:pt x="1844" y="32"/>
                  </a:lnTo>
                  <a:lnTo>
                    <a:pt x="1537" y="1"/>
                  </a:lnTo>
                  <a:lnTo>
                    <a:pt x="1537" y="1"/>
                  </a:lnTo>
                  <a:lnTo>
                    <a:pt x="1230" y="32"/>
                  </a:lnTo>
                  <a:lnTo>
                    <a:pt x="953" y="124"/>
                  </a:lnTo>
                  <a:lnTo>
                    <a:pt x="677" y="247"/>
                  </a:lnTo>
                  <a:lnTo>
                    <a:pt x="462" y="431"/>
                  </a:lnTo>
                  <a:lnTo>
                    <a:pt x="277" y="677"/>
                  </a:lnTo>
                  <a:lnTo>
                    <a:pt x="124" y="923"/>
                  </a:lnTo>
                  <a:lnTo>
                    <a:pt x="31" y="1230"/>
                  </a:lnTo>
                  <a:lnTo>
                    <a:pt x="1" y="1537"/>
                  </a:lnTo>
                  <a:lnTo>
                    <a:pt x="1" y="1537"/>
                  </a:lnTo>
                  <a:lnTo>
                    <a:pt x="31" y="1844"/>
                  </a:lnTo>
                  <a:lnTo>
                    <a:pt x="124" y="2152"/>
                  </a:lnTo>
                  <a:lnTo>
                    <a:pt x="277" y="2397"/>
                  </a:lnTo>
                  <a:lnTo>
                    <a:pt x="462" y="2613"/>
                  </a:lnTo>
                  <a:lnTo>
                    <a:pt x="677" y="2828"/>
                  </a:lnTo>
                  <a:lnTo>
                    <a:pt x="953" y="2951"/>
                  </a:lnTo>
                  <a:lnTo>
                    <a:pt x="1230" y="3043"/>
                  </a:lnTo>
                  <a:lnTo>
                    <a:pt x="1537" y="3073"/>
                  </a:lnTo>
                  <a:lnTo>
                    <a:pt x="1537" y="3073"/>
                  </a:lnTo>
                  <a:lnTo>
                    <a:pt x="1844" y="3043"/>
                  </a:lnTo>
                  <a:lnTo>
                    <a:pt x="2151" y="2951"/>
                  </a:lnTo>
                  <a:lnTo>
                    <a:pt x="2397" y="2828"/>
                  </a:lnTo>
                  <a:lnTo>
                    <a:pt x="2643" y="2613"/>
                  </a:lnTo>
                  <a:lnTo>
                    <a:pt x="2827" y="2397"/>
                  </a:lnTo>
                  <a:lnTo>
                    <a:pt x="2981" y="2152"/>
                  </a:lnTo>
                  <a:lnTo>
                    <a:pt x="3042" y="1844"/>
                  </a:lnTo>
                  <a:lnTo>
                    <a:pt x="3104" y="15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4668585" y="3441438"/>
              <a:ext cx="232304" cy="235452"/>
            </a:xfrm>
            <a:custGeom>
              <a:avLst/>
              <a:gdLst/>
              <a:ahLst/>
              <a:cxnLst/>
              <a:rect l="l" t="t" r="r" b="b"/>
              <a:pathLst>
                <a:path w="2214" h="2244" extrusionOk="0">
                  <a:moveTo>
                    <a:pt x="1107" y="0"/>
                  </a:moveTo>
                  <a:lnTo>
                    <a:pt x="892" y="31"/>
                  </a:lnTo>
                  <a:lnTo>
                    <a:pt x="677" y="92"/>
                  </a:lnTo>
                  <a:lnTo>
                    <a:pt x="492" y="215"/>
                  </a:lnTo>
                  <a:lnTo>
                    <a:pt x="308" y="338"/>
                  </a:lnTo>
                  <a:lnTo>
                    <a:pt x="185" y="492"/>
                  </a:lnTo>
                  <a:lnTo>
                    <a:pt x="93" y="676"/>
                  </a:lnTo>
                  <a:lnTo>
                    <a:pt x="32" y="891"/>
                  </a:lnTo>
                  <a:lnTo>
                    <a:pt x="1" y="1137"/>
                  </a:lnTo>
                  <a:lnTo>
                    <a:pt x="32" y="1352"/>
                  </a:lnTo>
                  <a:lnTo>
                    <a:pt x="93" y="1567"/>
                  </a:lnTo>
                  <a:lnTo>
                    <a:pt x="185" y="1752"/>
                  </a:lnTo>
                  <a:lnTo>
                    <a:pt x="308" y="1905"/>
                  </a:lnTo>
                  <a:lnTo>
                    <a:pt x="492" y="2059"/>
                  </a:lnTo>
                  <a:lnTo>
                    <a:pt x="677" y="2151"/>
                  </a:lnTo>
                  <a:lnTo>
                    <a:pt x="892" y="2212"/>
                  </a:lnTo>
                  <a:lnTo>
                    <a:pt x="1107" y="2243"/>
                  </a:lnTo>
                  <a:lnTo>
                    <a:pt x="1322" y="2212"/>
                  </a:lnTo>
                  <a:lnTo>
                    <a:pt x="1537" y="2151"/>
                  </a:lnTo>
                  <a:lnTo>
                    <a:pt x="1722" y="2059"/>
                  </a:lnTo>
                  <a:lnTo>
                    <a:pt x="1906" y="1905"/>
                  </a:lnTo>
                  <a:lnTo>
                    <a:pt x="2029" y="1752"/>
                  </a:lnTo>
                  <a:lnTo>
                    <a:pt x="2121" y="1567"/>
                  </a:lnTo>
                  <a:lnTo>
                    <a:pt x="2213" y="1352"/>
                  </a:lnTo>
                  <a:lnTo>
                    <a:pt x="2213" y="1137"/>
                  </a:lnTo>
                  <a:lnTo>
                    <a:pt x="2213" y="891"/>
                  </a:lnTo>
                  <a:lnTo>
                    <a:pt x="2121" y="676"/>
                  </a:lnTo>
                  <a:lnTo>
                    <a:pt x="2029" y="492"/>
                  </a:lnTo>
                  <a:lnTo>
                    <a:pt x="1906" y="338"/>
                  </a:lnTo>
                  <a:lnTo>
                    <a:pt x="1722" y="215"/>
                  </a:lnTo>
                  <a:lnTo>
                    <a:pt x="1537" y="92"/>
                  </a:lnTo>
                  <a:lnTo>
                    <a:pt x="1322" y="31"/>
                  </a:lnTo>
                  <a:lnTo>
                    <a:pt x="1107"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7"/>
            <p:cNvSpPr/>
            <p:nvPr/>
          </p:nvSpPr>
          <p:spPr>
            <a:xfrm>
              <a:off x="4668585" y="3441438"/>
              <a:ext cx="232304" cy="235452"/>
            </a:xfrm>
            <a:custGeom>
              <a:avLst/>
              <a:gdLst/>
              <a:ahLst/>
              <a:cxnLst/>
              <a:rect l="l" t="t" r="r" b="b"/>
              <a:pathLst>
                <a:path w="2214" h="2244" fill="none" extrusionOk="0">
                  <a:moveTo>
                    <a:pt x="2213" y="1137"/>
                  </a:moveTo>
                  <a:lnTo>
                    <a:pt x="2213" y="1137"/>
                  </a:lnTo>
                  <a:lnTo>
                    <a:pt x="2213" y="891"/>
                  </a:lnTo>
                  <a:lnTo>
                    <a:pt x="2121" y="676"/>
                  </a:lnTo>
                  <a:lnTo>
                    <a:pt x="2029" y="492"/>
                  </a:lnTo>
                  <a:lnTo>
                    <a:pt x="1906" y="338"/>
                  </a:lnTo>
                  <a:lnTo>
                    <a:pt x="1722" y="215"/>
                  </a:lnTo>
                  <a:lnTo>
                    <a:pt x="1537" y="92"/>
                  </a:lnTo>
                  <a:lnTo>
                    <a:pt x="1322" y="31"/>
                  </a:lnTo>
                  <a:lnTo>
                    <a:pt x="1107" y="0"/>
                  </a:lnTo>
                  <a:lnTo>
                    <a:pt x="1107" y="0"/>
                  </a:lnTo>
                  <a:lnTo>
                    <a:pt x="892" y="31"/>
                  </a:lnTo>
                  <a:lnTo>
                    <a:pt x="677" y="92"/>
                  </a:lnTo>
                  <a:lnTo>
                    <a:pt x="492" y="215"/>
                  </a:lnTo>
                  <a:lnTo>
                    <a:pt x="308" y="338"/>
                  </a:lnTo>
                  <a:lnTo>
                    <a:pt x="185" y="492"/>
                  </a:lnTo>
                  <a:lnTo>
                    <a:pt x="93" y="676"/>
                  </a:lnTo>
                  <a:lnTo>
                    <a:pt x="32" y="891"/>
                  </a:lnTo>
                  <a:lnTo>
                    <a:pt x="1" y="1137"/>
                  </a:lnTo>
                  <a:lnTo>
                    <a:pt x="1" y="1137"/>
                  </a:lnTo>
                  <a:lnTo>
                    <a:pt x="32" y="1352"/>
                  </a:lnTo>
                  <a:lnTo>
                    <a:pt x="93" y="1567"/>
                  </a:lnTo>
                  <a:lnTo>
                    <a:pt x="185" y="1752"/>
                  </a:lnTo>
                  <a:lnTo>
                    <a:pt x="308" y="1905"/>
                  </a:lnTo>
                  <a:lnTo>
                    <a:pt x="492" y="2059"/>
                  </a:lnTo>
                  <a:lnTo>
                    <a:pt x="677" y="2151"/>
                  </a:lnTo>
                  <a:lnTo>
                    <a:pt x="892" y="2212"/>
                  </a:lnTo>
                  <a:lnTo>
                    <a:pt x="1107" y="2243"/>
                  </a:lnTo>
                  <a:lnTo>
                    <a:pt x="1107" y="2243"/>
                  </a:lnTo>
                  <a:lnTo>
                    <a:pt x="1322" y="2212"/>
                  </a:lnTo>
                  <a:lnTo>
                    <a:pt x="1537" y="2151"/>
                  </a:lnTo>
                  <a:lnTo>
                    <a:pt x="1722" y="2059"/>
                  </a:lnTo>
                  <a:lnTo>
                    <a:pt x="1906" y="1905"/>
                  </a:lnTo>
                  <a:lnTo>
                    <a:pt x="2029" y="1752"/>
                  </a:lnTo>
                  <a:lnTo>
                    <a:pt x="2121" y="1567"/>
                  </a:lnTo>
                  <a:lnTo>
                    <a:pt x="2213" y="1352"/>
                  </a:lnTo>
                  <a:lnTo>
                    <a:pt x="2213"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7"/>
            <p:cNvSpPr/>
            <p:nvPr/>
          </p:nvSpPr>
          <p:spPr>
            <a:xfrm>
              <a:off x="2482769" y="3528421"/>
              <a:ext cx="229051" cy="229051"/>
            </a:xfrm>
            <a:custGeom>
              <a:avLst/>
              <a:gdLst/>
              <a:ahLst/>
              <a:cxnLst/>
              <a:rect l="l" t="t" r="r" b="b"/>
              <a:pathLst>
                <a:path w="2183" h="2183" fill="none" extrusionOk="0">
                  <a:moveTo>
                    <a:pt x="2182" y="1107"/>
                  </a:moveTo>
                  <a:lnTo>
                    <a:pt x="2182" y="1107"/>
                  </a:lnTo>
                  <a:lnTo>
                    <a:pt x="2182" y="861"/>
                  </a:lnTo>
                  <a:lnTo>
                    <a:pt x="2090" y="677"/>
                  </a:lnTo>
                  <a:lnTo>
                    <a:pt x="1998" y="492"/>
                  </a:lnTo>
                  <a:lnTo>
                    <a:pt x="1875" y="308"/>
                  </a:lnTo>
                  <a:lnTo>
                    <a:pt x="1721" y="185"/>
                  </a:lnTo>
                  <a:lnTo>
                    <a:pt x="1506" y="93"/>
                  </a:lnTo>
                  <a:lnTo>
                    <a:pt x="1322" y="32"/>
                  </a:lnTo>
                  <a:lnTo>
                    <a:pt x="1107" y="1"/>
                  </a:lnTo>
                  <a:lnTo>
                    <a:pt x="1107" y="1"/>
                  </a:lnTo>
                  <a:lnTo>
                    <a:pt x="861" y="32"/>
                  </a:lnTo>
                  <a:lnTo>
                    <a:pt x="677" y="93"/>
                  </a:lnTo>
                  <a:lnTo>
                    <a:pt x="492" y="185"/>
                  </a:lnTo>
                  <a:lnTo>
                    <a:pt x="308" y="308"/>
                  </a:lnTo>
                  <a:lnTo>
                    <a:pt x="185" y="492"/>
                  </a:lnTo>
                  <a:lnTo>
                    <a:pt x="93" y="677"/>
                  </a:lnTo>
                  <a:lnTo>
                    <a:pt x="32" y="861"/>
                  </a:lnTo>
                  <a:lnTo>
                    <a:pt x="1" y="1107"/>
                  </a:lnTo>
                  <a:lnTo>
                    <a:pt x="1" y="1107"/>
                  </a:lnTo>
                  <a:lnTo>
                    <a:pt x="32" y="1322"/>
                  </a:lnTo>
                  <a:lnTo>
                    <a:pt x="93" y="1537"/>
                  </a:lnTo>
                  <a:lnTo>
                    <a:pt x="185" y="1721"/>
                  </a:lnTo>
                  <a:lnTo>
                    <a:pt x="308" y="1875"/>
                  </a:lnTo>
                  <a:lnTo>
                    <a:pt x="492" y="1998"/>
                  </a:lnTo>
                  <a:lnTo>
                    <a:pt x="677" y="2121"/>
                  </a:lnTo>
                  <a:lnTo>
                    <a:pt x="861" y="2182"/>
                  </a:lnTo>
                  <a:lnTo>
                    <a:pt x="1107" y="2182"/>
                  </a:lnTo>
                  <a:lnTo>
                    <a:pt x="1107" y="2182"/>
                  </a:lnTo>
                  <a:lnTo>
                    <a:pt x="1322" y="2182"/>
                  </a:lnTo>
                  <a:lnTo>
                    <a:pt x="1506" y="2121"/>
                  </a:lnTo>
                  <a:lnTo>
                    <a:pt x="1721" y="1998"/>
                  </a:lnTo>
                  <a:lnTo>
                    <a:pt x="1875" y="1875"/>
                  </a:lnTo>
                  <a:lnTo>
                    <a:pt x="1998" y="1721"/>
                  </a:lnTo>
                  <a:lnTo>
                    <a:pt x="2090" y="1537"/>
                  </a:lnTo>
                  <a:lnTo>
                    <a:pt x="2182" y="1322"/>
                  </a:lnTo>
                  <a:lnTo>
                    <a:pt x="218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7"/>
            <p:cNvSpPr/>
            <p:nvPr/>
          </p:nvSpPr>
          <p:spPr>
            <a:xfrm>
              <a:off x="2963119" y="3528421"/>
              <a:ext cx="174280" cy="171028"/>
            </a:xfrm>
            <a:custGeom>
              <a:avLst/>
              <a:gdLst/>
              <a:ahLst/>
              <a:cxnLst/>
              <a:rect l="l" t="t" r="r" b="b"/>
              <a:pathLst>
                <a:path w="1661" h="1630" extrusionOk="0">
                  <a:moveTo>
                    <a:pt x="831" y="1"/>
                  </a:moveTo>
                  <a:lnTo>
                    <a:pt x="677" y="32"/>
                  </a:lnTo>
                  <a:lnTo>
                    <a:pt x="523" y="62"/>
                  </a:lnTo>
                  <a:lnTo>
                    <a:pt x="370" y="154"/>
                  </a:lnTo>
                  <a:lnTo>
                    <a:pt x="247" y="247"/>
                  </a:lnTo>
                  <a:lnTo>
                    <a:pt x="155" y="369"/>
                  </a:lnTo>
                  <a:lnTo>
                    <a:pt x="62" y="492"/>
                  </a:lnTo>
                  <a:lnTo>
                    <a:pt x="32" y="646"/>
                  </a:lnTo>
                  <a:lnTo>
                    <a:pt x="1" y="830"/>
                  </a:lnTo>
                  <a:lnTo>
                    <a:pt x="32" y="984"/>
                  </a:lnTo>
                  <a:lnTo>
                    <a:pt x="62" y="1138"/>
                  </a:lnTo>
                  <a:lnTo>
                    <a:pt x="155" y="1291"/>
                  </a:lnTo>
                  <a:lnTo>
                    <a:pt x="247" y="1414"/>
                  </a:lnTo>
                  <a:lnTo>
                    <a:pt x="370" y="1506"/>
                  </a:lnTo>
                  <a:lnTo>
                    <a:pt x="523" y="1568"/>
                  </a:lnTo>
                  <a:lnTo>
                    <a:pt x="677" y="1629"/>
                  </a:lnTo>
                  <a:lnTo>
                    <a:pt x="984" y="1629"/>
                  </a:lnTo>
                  <a:lnTo>
                    <a:pt x="1138" y="1568"/>
                  </a:lnTo>
                  <a:lnTo>
                    <a:pt x="1291" y="1506"/>
                  </a:lnTo>
                  <a:lnTo>
                    <a:pt x="1414" y="1414"/>
                  </a:lnTo>
                  <a:lnTo>
                    <a:pt x="1507" y="1291"/>
                  </a:lnTo>
                  <a:lnTo>
                    <a:pt x="1599" y="1138"/>
                  </a:lnTo>
                  <a:lnTo>
                    <a:pt x="1629" y="984"/>
                  </a:lnTo>
                  <a:lnTo>
                    <a:pt x="1660" y="830"/>
                  </a:lnTo>
                  <a:lnTo>
                    <a:pt x="1629" y="646"/>
                  </a:lnTo>
                  <a:lnTo>
                    <a:pt x="1599" y="492"/>
                  </a:lnTo>
                  <a:lnTo>
                    <a:pt x="1507" y="369"/>
                  </a:lnTo>
                  <a:lnTo>
                    <a:pt x="1414" y="247"/>
                  </a:lnTo>
                  <a:lnTo>
                    <a:pt x="1291" y="154"/>
                  </a:lnTo>
                  <a:lnTo>
                    <a:pt x="1138" y="62"/>
                  </a:lnTo>
                  <a:lnTo>
                    <a:pt x="984" y="32"/>
                  </a:lnTo>
                  <a:lnTo>
                    <a:pt x="83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7"/>
            <p:cNvSpPr/>
            <p:nvPr/>
          </p:nvSpPr>
          <p:spPr>
            <a:xfrm>
              <a:off x="2963119" y="3528421"/>
              <a:ext cx="174280" cy="171028"/>
            </a:xfrm>
            <a:custGeom>
              <a:avLst/>
              <a:gdLst/>
              <a:ahLst/>
              <a:cxnLst/>
              <a:rect l="l" t="t" r="r" b="b"/>
              <a:pathLst>
                <a:path w="1661" h="1630" fill="none" extrusionOk="0">
                  <a:moveTo>
                    <a:pt x="1660" y="830"/>
                  </a:moveTo>
                  <a:lnTo>
                    <a:pt x="1660" y="830"/>
                  </a:lnTo>
                  <a:lnTo>
                    <a:pt x="1629" y="984"/>
                  </a:lnTo>
                  <a:lnTo>
                    <a:pt x="1599" y="1138"/>
                  </a:lnTo>
                  <a:lnTo>
                    <a:pt x="1507" y="1291"/>
                  </a:lnTo>
                  <a:lnTo>
                    <a:pt x="1414" y="1414"/>
                  </a:lnTo>
                  <a:lnTo>
                    <a:pt x="1291" y="1506"/>
                  </a:lnTo>
                  <a:lnTo>
                    <a:pt x="1138" y="1568"/>
                  </a:lnTo>
                  <a:lnTo>
                    <a:pt x="984" y="1629"/>
                  </a:lnTo>
                  <a:lnTo>
                    <a:pt x="831" y="1629"/>
                  </a:lnTo>
                  <a:lnTo>
                    <a:pt x="831" y="1629"/>
                  </a:lnTo>
                  <a:lnTo>
                    <a:pt x="677" y="1629"/>
                  </a:lnTo>
                  <a:lnTo>
                    <a:pt x="523" y="1568"/>
                  </a:lnTo>
                  <a:lnTo>
                    <a:pt x="370" y="1506"/>
                  </a:lnTo>
                  <a:lnTo>
                    <a:pt x="247" y="1414"/>
                  </a:lnTo>
                  <a:lnTo>
                    <a:pt x="155" y="1291"/>
                  </a:lnTo>
                  <a:lnTo>
                    <a:pt x="62" y="1138"/>
                  </a:lnTo>
                  <a:lnTo>
                    <a:pt x="32" y="984"/>
                  </a:lnTo>
                  <a:lnTo>
                    <a:pt x="1" y="830"/>
                  </a:lnTo>
                  <a:lnTo>
                    <a:pt x="1" y="830"/>
                  </a:lnTo>
                  <a:lnTo>
                    <a:pt x="32" y="646"/>
                  </a:lnTo>
                  <a:lnTo>
                    <a:pt x="62" y="492"/>
                  </a:lnTo>
                  <a:lnTo>
                    <a:pt x="155" y="369"/>
                  </a:lnTo>
                  <a:lnTo>
                    <a:pt x="247" y="247"/>
                  </a:lnTo>
                  <a:lnTo>
                    <a:pt x="370" y="154"/>
                  </a:lnTo>
                  <a:lnTo>
                    <a:pt x="523" y="62"/>
                  </a:lnTo>
                  <a:lnTo>
                    <a:pt x="677" y="32"/>
                  </a:lnTo>
                  <a:lnTo>
                    <a:pt x="831" y="1"/>
                  </a:lnTo>
                  <a:lnTo>
                    <a:pt x="831" y="1"/>
                  </a:lnTo>
                  <a:lnTo>
                    <a:pt x="984" y="32"/>
                  </a:lnTo>
                  <a:lnTo>
                    <a:pt x="1138" y="62"/>
                  </a:lnTo>
                  <a:lnTo>
                    <a:pt x="1291" y="154"/>
                  </a:lnTo>
                  <a:lnTo>
                    <a:pt x="1414" y="247"/>
                  </a:lnTo>
                  <a:lnTo>
                    <a:pt x="1507" y="369"/>
                  </a:lnTo>
                  <a:lnTo>
                    <a:pt x="1599" y="492"/>
                  </a:lnTo>
                  <a:lnTo>
                    <a:pt x="1629" y="646"/>
                  </a:lnTo>
                  <a:lnTo>
                    <a:pt x="1660" y="8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7"/>
            <p:cNvSpPr/>
            <p:nvPr/>
          </p:nvSpPr>
          <p:spPr>
            <a:xfrm>
              <a:off x="3114737" y="3460745"/>
              <a:ext cx="232199" cy="232199"/>
            </a:xfrm>
            <a:custGeom>
              <a:avLst/>
              <a:gdLst/>
              <a:ahLst/>
              <a:cxnLst/>
              <a:rect l="l" t="t" r="r" b="b"/>
              <a:pathLst>
                <a:path w="2213" h="2213" extrusionOk="0">
                  <a:moveTo>
                    <a:pt x="1106" y="1"/>
                  </a:moveTo>
                  <a:lnTo>
                    <a:pt x="860" y="31"/>
                  </a:lnTo>
                  <a:lnTo>
                    <a:pt x="676" y="93"/>
                  </a:lnTo>
                  <a:lnTo>
                    <a:pt x="492" y="185"/>
                  </a:lnTo>
                  <a:lnTo>
                    <a:pt x="307" y="339"/>
                  </a:lnTo>
                  <a:lnTo>
                    <a:pt x="184" y="492"/>
                  </a:lnTo>
                  <a:lnTo>
                    <a:pt x="92" y="677"/>
                  </a:lnTo>
                  <a:lnTo>
                    <a:pt x="0" y="892"/>
                  </a:lnTo>
                  <a:lnTo>
                    <a:pt x="0" y="1107"/>
                  </a:lnTo>
                  <a:lnTo>
                    <a:pt x="0" y="1352"/>
                  </a:lnTo>
                  <a:lnTo>
                    <a:pt x="92" y="1537"/>
                  </a:lnTo>
                  <a:lnTo>
                    <a:pt x="184" y="1752"/>
                  </a:lnTo>
                  <a:lnTo>
                    <a:pt x="307" y="1906"/>
                  </a:lnTo>
                  <a:lnTo>
                    <a:pt x="492" y="2028"/>
                  </a:lnTo>
                  <a:lnTo>
                    <a:pt x="676" y="2151"/>
                  </a:lnTo>
                  <a:lnTo>
                    <a:pt x="860" y="2213"/>
                  </a:lnTo>
                  <a:lnTo>
                    <a:pt x="1321" y="2213"/>
                  </a:lnTo>
                  <a:lnTo>
                    <a:pt x="1536" y="2151"/>
                  </a:lnTo>
                  <a:lnTo>
                    <a:pt x="1721" y="2028"/>
                  </a:lnTo>
                  <a:lnTo>
                    <a:pt x="1874" y="1906"/>
                  </a:lnTo>
                  <a:lnTo>
                    <a:pt x="2028" y="1752"/>
                  </a:lnTo>
                  <a:lnTo>
                    <a:pt x="2120" y="1537"/>
                  </a:lnTo>
                  <a:lnTo>
                    <a:pt x="2182" y="1352"/>
                  </a:lnTo>
                  <a:lnTo>
                    <a:pt x="2212" y="1107"/>
                  </a:lnTo>
                  <a:lnTo>
                    <a:pt x="2182" y="892"/>
                  </a:lnTo>
                  <a:lnTo>
                    <a:pt x="2120" y="677"/>
                  </a:lnTo>
                  <a:lnTo>
                    <a:pt x="2028" y="492"/>
                  </a:lnTo>
                  <a:lnTo>
                    <a:pt x="1874" y="339"/>
                  </a:lnTo>
                  <a:lnTo>
                    <a:pt x="1721" y="185"/>
                  </a:lnTo>
                  <a:lnTo>
                    <a:pt x="1536" y="93"/>
                  </a:lnTo>
                  <a:lnTo>
                    <a:pt x="1321" y="31"/>
                  </a:lnTo>
                  <a:lnTo>
                    <a:pt x="1106"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7"/>
            <p:cNvSpPr/>
            <p:nvPr/>
          </p:nvSpPr>
          <p:spPr>
            <a:xfrm>
              <a:off x="3114737" y="3460745"/>
              <a:ext cx="232199" cy="232199"/>
            </a:xfrm>
            <a:custGeom>
              <a:avLst/>
              <a:gdLst/>
              <a:ahLst/>
              <a:cxnLst/>
              <a:rect l="l" t="t" r="r" b="b"/>
              <a:pathLst>
                <a:path w="2213" h="2213" fill="none" extrusionOk="0">
                  <a:moveTo>
                    <a:pt x="2212" y="1107"/>
                  </a:moveTo>
                  <a:lnTo>
                    <a:pt x="2212" y="1107"/>
                  </a:lnTo>
                  <a:lnTo>
                    <a:pt x="2182" y="1352"/>
                  </a:lnTo>
                  <a:lnTo>
                    <a:pt x="2120" y="1537"/>
                  </a:lnTo>
                  <a:lnTo>
                    <a:pt x="2028" y="1752"/>
                  </a:lnTo>
                  <a:lnTo>
                    <a:pt x="1874" y="1906"/>
                  </a:lnTo>
                  <a:lnTo>
                    <a:pt x="1721" y="2028"/>
                  </a:lnTo>
                  <a:lnTo>
                    <a:pt x="1536" y="2151"/>
                  </a:lnTo>
                  <a:lnTo>
                    <a:pt x="1321" y="2213"/>
                  </a:lnTo>
                  <a:lnTo>
                    <a:pt x="1106" y="2213"/>
                  </a:lnTo>
                  <a:lnTo>
                    <a:pt x="1106" y="2213"/>
                  </a:lnTo>
                  <a:lnTo>
                    <a:pt x="860" y="2213"/>
                  </a:lnTo>
                  <a:lnTo>
                    <a:pt x="676" y="2151"/>
                  </a:lnTo>
                  <a:lnTo>
                    <a:pt x="492" y="2028"/>
                  </a:lnTo>
                  <a:lnTo>
                    <a:pt x="307" y="1906"/>
                  </a:lnTo>
                  <a:lnTo>
                    <a:pt x="184" y="1752"/>
                  </a:lnTo>
                  <a:lnTo>
                    <a:pt x="92" y="1537"/>
                  </a:lnTo>
                  <a:lnTo>
                    <a:pt x="0" y="1352"/>
                  </a:lnTo>
                  <a:lnTo>
                    <a:pt x="0" y="1107"/>
                  </a:lnTo>
                  <a:lnTo>
                    <a:pt x="0" y="1107"/>
                  </a:lnTo>
                  <a:lnTo>
                    <a:pt x="0" y="892"/>
                  </a:lnTo>
                  <a:lnTo>
                    <a:pt x="92" y="677"/>
                  </a:lnTo>
                  <a:lnTo>
                    <a:pt x="184" y="492"/>
                  </a:lnTo>
                  <a:lnTo>
                    <a:pt x="307" y="339"/>
                  </a:lnTo>
                  <a:lnTo>
                    <a:pt x="492" y="185"/>
                  </a:lnTo>
                  <a:lnTo>
                    <a:pt x="676" y="93"/>
                  </a:lnTo>
                  <a:lnTo>
                    <a:pt x="860" y="31"/>
                  </a:lnTo>
                  <a:lnTo>
                    <a:pt x="1106" y="1"/>
                  </a:lnTo>
                  <a:lnTo>
                    <a:pt x="1106" y="1"/>
                  </a:lnTo>
                  <a:lnTo>
                    <a:pt x="1321" y="31"/>
                  </a:lnTo>
                  <a:lnTo>
                    <a:pt x="1536" y="93"/>
                  </a:lnTo>
                  <a:lnTo>
                    <a:pt x="1721" y="185"/>
                  </a:lnTo>
                  <a:lnTo>
                    <a:pt x="1874" y="339"/>
                  </a:lnTo>
                  <a:lnTo>
                    <a:pt x="2028" y="492"/>
                  </a:lnTo>
                  <a:lnTo>
                    <a:pt x="2120" y="677"/>
                  </a:lnTo>
                  <a:lnTo>
                    <a:pt x="2182" y="892"/>
                  </a:lnTo>
                  <a:lnTo>
                    <a:pt x="2212" y="1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7"/>
            <p:cNvSpPr/>
            <p:nvPr/>
          </p:nvSpPr>
          <p:spPr>
            <a:xfrm>
              <a:off x="3291957" y="3393068"/>
              <a:ext cx="335445" cy="335340"/>
            </a:xfrm>
            <a:custGeom>
              <a:avLst/>
              <a:gdLst/>
              <a:ahLst/>
              <a:cxnLst/>
              <a:rect l="l" t="t" r="r" b="b"/>
              <a:pathLst>
                <a:path w="3197" h="3196" extrusionOk="0">
                  <a:moveTo>
                    <a:pt x="1599" y="0"/>
                  </a:moveTo>
                  <a:lnTo>
                    <a:pt x="1261" y="31"/>
                  </a:lnTo>
                  <a:lnTo>
                    <a:pt x="984" y="123"/>
                  </a:lnTo>
                  <a:lnTo>
                    <a:pt x="708" y="277"/>
                  </a:lnTo>
                  <a:lnTo>
                    <a:pt x="462" y="461"/>
                  </a:lnTo>
                  <a:lnTo>
                    <a:pt x="278" y="707"/>
                  </a:lnTo>
                  <a:lnTo>
                    <a:pt x="124" y="984"/>
                  </a:lnTo>
                  <a:lnTo>
                    <a:pt x="32" y="1291"/>
                  </a:lnTo>
                  <a:lnTo>
                    <a:pt x="1" y="1598"/>
                  </a:lnTo>
                  <a:lnTo>
                    <a:pt x="32" y="1905"/>
                  </a:lnTo>
                  <a:lnTo>
                    <a:pt x="124" y="2213"/>
                  </a:lnTo>
                  <a:lnTo>
                    <a:pt x="278" y="2489"/>
                  </a:lnTo>
                  <a:lnTo>
                    <a:pt x="462" y="2735"/>
                  </a:lnTo>
                  <a:lnTo>
                    <a:pt x="708" y="2919"/>
                  </a:lnTo>
                  <a:lnTo>
                    <a:pt x="984" y="3073"/>
                  </a:lnTo>
                  <a:lnTo>
                    <a:pt x="1261" y="3165"/>
                  </a:lnTo>
                  <a:lnTo>
                    <a:pt x="1599" y="3196"/>
                  </a:lnTo>
                  <a:lnTo>
                    <a:pt x="1906" y="3165"/>
                  </a:lnTo>
                  <a:lnTo>
                    <a:pt x="2213" y="3073"/>
                  </a:lnTo>
                  <a:lnTo>
                    <a:pt x="2490" y="2919"/>
                  </a:lnTo>
                  <a:lnTo>
                    <a:pt x="2736" y="2735"/>
                  </a:lnTo>
                  <a:lnTo>
                    <a:pt x="2920" y="2489"/>
                  </a:lnTo>
                  <a:lnTo>
                    <a:pt x="3074" y="2213"/>
                  </a:lnTo>
                  <a:lnTo>
                    <a:pt x="3166" y="1905"/>
                  </a:lnTo>
                  <a:lnTo>
                    <a:pt x="3196" y="1598"/>
                  </a:lnTo>
                  <a:lnTo>
                    <a:pt x="3166" y="1291"/>
                  </a:lnTo>
                  <a:lnTo>
                    <a:pt x="3074" y="984"/>
                  </a:lnTo>
                  <a:lnTo>
                    <a:pt x="2920" y="707"/>
                  </a:lnTo>
                  <a:lnTo>
                    <a:pt x="2736"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7"/>
            <p:cNvSpPr/>
            <p:nvPr/>
          </p:nvSpPr>
          <p:spPr>
            <a:xfrm>
              <a:off x="3291957" y="3393068"/>
              <a:ext cx="335445" cy="335340"/>
            </a:xfrm>
            <a:custGeom>
              <a:avLst/>
              <a:gdLst/>
              <a:ahLst/>
              <a:cxnLst/>
              <a:rect l="l" t="t" r="r" b="b"/>
              <a:pathLst>
                <a:path w="3197" h="3196" fill="none" extrusionOk="0">
                  <a:moveTo>
                    <a:pt x="3196" y="1598"/>
                  </a:moveTo>
                  <a:lnTo>
                    <a:pt x="3196" y="1598"/>
                  </a:lnTo>
                  <a:lnTo>
                    <a:pt x="3166" y="1905"/>
                  </a:lnTo>
                  <a:lnTo>
                    <a:pt x="3074" y="2213"/>
                  </a:lnTo>
                  <a:lnTo>
                    <a:pt x="2920" y="2489"/>
                  </a:lnTo>
                  <a:lnTo>
                    <a:pt x="2736" y="2735"/>
                  </a:lnTo>
                  <a:lnTo>
                    <a:pt x="2490" y="2919"/>
                  </a:lnTo>
                  <a:lnTo>
                    <a:pt x="2213" y="3073"/>
                  </a:lnTo>
                  <a:lnTo>
                    <a:pt x="1906" y="3165"/>
                  </a:lnTo>
                  <a:lnTo>
                    <a:pt x="1599" y="3196"/>
                  </a:lnTo>
                  <a:lnTo>
                    <a:pt x="1599" y="3196"/>
                  </a:lnTo>
                  <a:lnTo>
                    <a:pt x="1261" y="3165"/>
                  </a:lnTo>
                  <a:lnTo>
                    <a:pt x="984" y="3073"/>
                  </a:lnTo>
                  <a:lnTo>
                    <a:pt x="708" y="2919"/>
                  </a:lnTo>
                  <a:lnTo>
                    <a:pt x="462" y="2735"/>
                  </a:lnTo>
                  <a:lnTo>
                    <a:pt x="278" y="2489"/>
                  </a:lnTo>
                  <a:lnTo>
                    <a:pt x="124" y="2213"/>
                  </a:lnTo>
                  <a:lnTo>
                    <a:pt x="32" y="1905"/>
                  </a:lnTo>
                  <a:lnTo>
                    <a:pt x="1" y="1598"/>
                  </a:lnTo>
                  <a:lnTo>
                    <a:pt x="1" y="1598"/>
                  </a:lnTo>
                  <a:lnTo>
                    <a:pt x="32" y="1291"/>
                  </a:lnTo>
                  <a:lnTo>
                    <a:pt x="124" y="984"/>
                  </a:lnTo>
                  <a:lnTo>
                    <a:pt x="278" y="707"/>
                  </a:lnTo>
                  <a:lnTo>
                    <a:pt x="462" y="461"/>
                  </a:lnTo>
                  <a:lnTo>
                    <a:pt x="708" y="277"/>
                  </a:lnTo>
                  <a:lnTo>
                    <a:pt x="984" y="123"/>
                  </a:lnTo>
                  <a:lnTo>
                    <a:pt x="1261" y="31"/>
                  </a:lnTo>
                  <a:lnTo>
                    <a:pt x="1599" y="0"/>
                  </a:lnTo>
                  <a:lnTo>
                    <a:pt x="1599" y="0"/>
                  </a:lnTo>
                  <a:lnTo>
                    <a:pt x="1906" y="31"/>
                  </a:lnTo>
                  <a:lnTo>
                    <a:pt x="2213" y="123"/>
                  </a:lnTo>
                  <a:lnTo>
                    <a:pt x="2490" y="277"/>
                  </a:lnTo>
                  <a:lnTo>
                    <a:pt x="2736" y="461"/>
                  </a:lnTo>
                  <a:lnTo>
                    <a:pt x="2920" y="707"/>
                  </a:lnTo>
                  <a:lnTo>
                    <a:pt x="3074"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7"/>
            <p:cNvSpPr/>
            <p:nvPr/>
          </p:nvSpPr>
          <p:spPr>
            <a:xfrm>
              <a:off x="3562771" y="3405974"/>
              <a:ext cx="332193" cy="332088"/>
            </a:xfrm>
            <a:custGeom>
              <a:avLst/>
              <a:gdLst/>
              <a:ahLst/>
              <a:cxnLst/>
              <a:rect l="l" t="t" r="r" b="b"/>
              <a:pathLst>
                <a:path w="3166" h="3165" extrusionOk="0">
                  <a:moveTo>
                    <a:pt x="1599" y="0"/>
                  </a:moveTo>
                  <a:lnTo>
                    <a:pt x="1261" y="31"/>
                  </a:lnTo>
                  <a:lnTo>
                    <a:pt x="953" y="123"/>
                  </a:lnTo>
                  <a:lnTo>
                    <a:pt x="708" y="246"/>
                  </a:lnTo>
                  <a:lnTo>
                    <a:pt x="462" y="461"/>
                  </a:lnTo>
                  <a:lnTo>
                    <a:pt x="277" y="676"/>
                  </a:lnTo>
                  <a:lnTo>
                    <a:pt x="124" y="953"/>
                  </a:lnTo>
                  <a:lnTo>
                    <a:pt x="32" y="1260"/>
                  </a:lnTo>
                  <a:lnTo>
                    <a:pt x="1" y="1567"/>
                  </a:lnTo>
                  <a:lnTo>
                    <a:pt x="32" y="1905"/>
                  </a:lnTo>
                  <a:lnTo>
                    <a:pt x="124" y="2212"/>
                  </a:lnTo>
                  <a:lnTo>
                    <a:pt x="277" y="2458"/>
                  </a:lnTo>
                  <a:lnTo>
                    <a:pt x="462" y="2704"/>
                  </a:lnTo>
                  <a:lnTo>
                    <a:pt x="708" y="2888"/>
                  </a:lnTo>
                  <a:lnTo>
                    <a:pt x="953" y="3042"/>
                  </a:lnTo>
                  <a:lnTo>
                    <a:pt x="1261" y="3134"/>
                  </a:lnTo>
                  <a:lnTo>
                    <a:pt x="1599" y="3165"/>
                  </a:lnTo>
                  <a:lnTo>
                    <a:pt x="1906" y="3134"/>
                  </a:lnTo>
                  <a:lnTo>
                    <a:pt x="2213" y="3042"/>
                  </a:lnTo>
                  <a:lnTo>
                    <a:pt x="2490" y="2888"/>
                  </a:lnTo>
                  <a:lnTo>
                    <a:pt x="2705" y="2704"/>
                  </a:lnTo>
                  <a:lnTo>
                    <a:pt x="2920" y="2458"/>
                  </a:lnTo>
                  <a:lnTo>
                    <a:pt x="3043" y="2212"/>
                  </a:lnTo>
                  <a:lnTo>
                    <a:pt x="3135" y="1905"/>
                  </a:lnTo>
                  <a:lnTo>
                    <a:pt x="3166" y="1567"/>
                  </a:lnTo>
                  <a:lnTo>
                    <a:pt x="3135" y="1260"/>
                  </a:lnTo>
                  <a:lnTo>
                    <a:pt x="3043" y="953"/>
                  </a:lnTo>
                  <a:lnTo>
                    <a:pt x="2920" y="676"/>
                  </a:lnTo>
                  <a:lnTo>
                    <a:pt x="2705" y="461"/>
                  </a:lnTo>
                  <a:lnTo>
                    <a:pt x="2490" y="246"/>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7"/>
            <p:cNvSpPr/>
            <p:nvPr/>
          </p:nvSpPr>
          <p:spPr>
            <a:xfrm>
              <a:off x="3562771" y="3405974"/>
              <a:ext cx="332193" cy="332088"/>
            </a:xfrm>
            <a:custGeom>
              <a:avLst/>
              <a:gdLst/>
              <a:ahLst/>
              <a:cxnLst/>
              <a:rect l="l" t="t" r="r" b="b"/>
              <a:pathLst>
                <a:path w="3166" h="3165" fill="none" extrusionOk="0">
                  <a:moveTo>
                    <a:pt x="3166" y="1567"/>
                  </a:moveTo>
                  <a:lnTo>
                    <a:pt x="3166" y="1567"/>
                  </a:lnTo>
                  <a:lnTo>
                    <a:pt x="3135" y="1905"/>
                  </a:lnTo>
                  <a:lnTo>
                    <a:pt x="3043" y="2212"/>
                  </a:lnTo>
                  <a:lnTo>
                    <a:pt x="2920" y="2458"/>
                  </a:lnTo>
                  <a:lnTo>
                    <a:pt x="2705" y="2704"/>
                  </a:lnTo>
                  <a:lnTo>
                    <a:pt x="2490" y="2888"/>
                  </a:lnTo>
                  <a:lnTo>
                    <a:pt x="2213" y="3042"/>
                  </a:lnTo>
                  <a:lnTo>
                    <a:pt x="1906" y="3134"/>
                  </a:lnTo>
                  <a:lnTo>
                    <a:pt x="1599" y="3165"/>
                  </a:lnTo>
                  <a:lnTo>
                    <a:pt x="1599" y="3165"/>
                  </a:lnTo>
                  <a:lnTo>
                    <a:pt x="1261" y="3134"/>
                  </a:lnTo>
                  <a:lnTo>
                    <a:pt x="953" y="3042"/>
                  </a:lnTo>
                  <a:lnTo>
                    <a:pt x="708" y="2888"/>
                  </a:lnTo>
                  <a:lnTo>
                    <a:pt x="462" y="2704"/>
                  </a:lnTo>
                  <a:lnTo>
                    <a:pt x="277" y="2458"/>
                  </a:lnTo>
                  <a:lnTo>
                    <a:pt x="124" y="2212"/>
                  </a:lnTo>
                  <a:lnTo>
                    <a:pt x="32" y="1905"/>
                  </a:lnTo>
                  <a:lnTo>
                    <a:pt x="1" y="1567"/>
                  </a:lnTo>
                  <a:lnTo>
                    <a:pt x="1" y="1567"/>
                  </a:lnTo>
                  <a:lnTo>
                    <a:pt x="32" y="1260"/>
                  </a:lnTo>
                  <a:lnTo>
                    <a:pt x="124" y="953"/>
                  </a:lnTo>
                  <a:lnTo>
                    <a:pt x="277" y="676"/>
                  </a:lnTo>
                  <a:lnTo>
                    <a:pt x="462" y="461"/>
                  </a:lnTo>
                  <a:lnTo>
                    <a:pt x="708" y="246"/>
                  </a:lnTo>
                  <a:lnTo>
                    <a:pt x="953" y="123"/>
                  </a:lnTo>
                  <a:lnTo>
                    <a:pt x="1261" y="31"/>
                  </a:lnTo>
                  <a:lnTo>
                    <a:pt x="1599" y="0"/>
                  </a:lnTo>
                  <a:lnTo>
                    <a:pt x="1599" y="0"/>
                  </a:lnTo>
                  <a:lnTo>
                    <a:pt x="1906" y="31"/>
                  </a:lnTo>
                  <a:lnTo>
                    <a:pt x="2213" y="123"/>
                  </a:lnTo>
                  <a:lnTo>
                    <a:pt x="2490" y="246"/>
                  </a:lnTo>
                  <a:lnTo>
                    <a:pt x="2705" y="461"/>
                  </a:lnTo>
                  <a:lnTo>
                    <a:pt x="2920" y="676"/>
                  </a:lnTo>
                  <a:lnTo>
                    <a:pt x="3043" y="953"/>
                  </a:lnTo>
                  <a:lnTo>
                    <a:pt x="3135" y="1260"/>
                  </a:lnTo>
                  <a:lnTo>
                    <a:pt x="3166" y="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7"/>
            <p:cNvSpPr/>
            <p:nvPr/>
          </p:nvSpPr>
          <p:spPr>
            <a:xfrm>
              <a:off x="3840090" y="3360856"/>
              <a:ext cx="361152" cy="357899"/>
            </a:xfrm>
            <a:custGeom>
              <a:avLst/>
              <a:gdLst/>
              <a:ahLst/>
              <a:cxnLst/>
              <a:rect l="l" t="t" r="r" b="b"/>
              <a:pathLst>
                <a:path w="3442" h="3411" extrusionOk="0">
                  <a:moveTo>
                    <a:pt x="1721" y="0"/>
                  </a:moveTo>
                  <a:lnTo>
                    <a:pt x="1383" y="31"/>
                  </a:lnTo>
                  <a:lnTo>
                    <a:pt x="1045" y="123"/>
                  </a:lnTo>
                  <a:lnTo>
                    <a:pt x="768" y="277"/>
                  </a:lnTo>
                  <a:lnTo>
                    <a:pt x="523" y="492"/>
                  </a:lnTo>
                  <a:lnTo>
                    <a:pt x="308" y="737"/>
                  </a:lnTo>
                  <a:lnTo>
                    <a:pt x="154" y="1045"/>
                  </a:lnTo>
                  <a:lnTo>
                    <a:pt x="31" y="1352"/>
                  </a:lnTo>
                  <a:lnTo>
                    <a:pt x="0" y="1690"/>
                  </a:lnTo>
                  <a:lnTo>
                    <a:pt x="31" y="2059"/>
                  </a:lnTo>
                  <a:lnTo>
                    <a:pt x="154" y="2366"/>
                  </a:lnTo>
                  <a:lnTo>
                    <a:pt x="308" y="2673"/>
                  </a:lnTo>
                  <a:lnTo>
                    <a:pt x="523" y="2919"/>
                  </a:lnTo>
                  <a:lnTo>
                    <a:pt x="768" y="3134"/>
                  </a:lnTo>
                  <a:lnTo>
                    <a:pt x="1045" y="3288"/>
                  </a:lnTo>
                  <a:lnTo>
                    <a:pt x="1383" y="3380"/>
                  </a:lnTo>
                  <a:lnTo>
                    <a:pt x="1721" y="3411"/>
                  </a:lnTo>
                  <a:lnTo>
                    <a:pt x="2059" y="3380"/>
                  </a:lnTo>
                  <a:lnTo>
                    <a:pt x="2397" y="3288"/>
                  </a:lnTo>
                  <a:lnTo>
                    <a:pt x="2673" y="3134"/>
                  </a:lnTo>
                  <a:lnTo>
                    <a:pt x="2950" y="2919"/>
                  </a:lnTo>
                  <a:lnTo>
                    <a:pt x="3165" y="2673"/>
                  </a:lnTo>
                  <a:lnTo>
                    <a:pt x="3319" y="2366"/>
                  </a:lnTo>
                  <a:lnTo>
                    <a:pt x="3411" y="2059"/>
                  </a:lnTo>
                  <a:lnTo>
                    <a:pt x="3442" y="1690"/>
                  </a:lnTo>
                  <a:lnTo>
                    <a:pt x="3411" y="1352"/>
                  </a:lnTo>
                  <a:lnTo>
                    <a:pt x="3319" y="1045"/>
                  </a:lnTo>
                  <a:lnTo>
                    <a:pt x="3165" y="737"/>
                  </a:lnTo>
                  <a:lnTo>
                    <a:pt x="2950"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p:nvPr/>
          </p:nvSpPr>
          <p:spPr>
            <a:xfrm>
              <a:off x="3840090" y="3360856"/>
              <a:ext cx="361152" cy="357899"/>
            </a:xfrm>
            <a:custGeom>
              <a:avLst/>
              <a:gdLst/>
              <a:ahLst/>
              <a:cxnLst/>
              <a:rect l="l" t="t" r="r" b="b"/>
              <a:pathLst>
                <a:path w="3442" h="3411" fill="none" extrusionOk="0">
                  <a:moveTo>
                    <a:pt x="3442" y="1690"/>
                  </a:moveTo>
                  <a:lnTo>
                    <a:pt x="3442" y="1690"/>
                  </a:lnTo>
                  <a:lnTo>
                    <a:pt x="3411" y="2059"/>
                  </a:lnTo>
                  <a:lnTo>
                    <a:pt x="3319" y="2366"/>
                  </a:lnTo>
                  <a:lnTo>
                    <a:pt x="3165" y="2673"/>
                  </a:lnTo>
                  <a:lnTo>
                    <a:pt x="2950" y="2919"/>
                  </a:lnTo>
                  <a:lnTo>
                    <a:pt x="2673" y="3134"/>
                  </a:lnTo>
                  <a:lnTo>
                    <a:pt x="2397" y="3288"/>
                  </a:lnTo>
                  <a:lnTo>
                    <a:pt x="2059" y="3380"/>
                  </a:lnTo>
                  <a:lnTo>
                    <a:pt x="1721" y="3411"/>
                  </a:lnTo>
                  <a:lnTo>
                    <a:pt x="1721" y="3411"/>
                  </a:lnTo>
                  <a:lnTo>
                    <a:pt x="1383" y="3380"/>
                  </a:lnTo>
                  <a:lnTo>
                    <a:pt x="1045" y="3288"/>
                  </a:lnTo>
                  <a:lnTo>
                    <a:pt x="768" y="3134"/>
                  </a:lnTo>
                  <a:lnTo>
                    <a:pt x="523" y="2919"/>
                  </a:lnTo>
                  <a:lnTo>
                    <a:pt x="308" y="2673"/>
                  </a:lnTo>
                  <a:lnTo>
                    <a:pt x="154" y="2366"/>
                  </a:lnTo>
                  <a:lnTo>
                    <a:pt x="31" y="2059"/>
                  </a:lnTo>
                  <a:lnTo>
                    <a:pt x="0" y="1690"/>
                  </a:lnTo>
                  <a:lnTo>
                    <a:pt x="0" y="1690"/>
                  </a:lnTo>
                  <a:lnTo>
                    <a:pt x="31" y="1352"/>
                  </a:lnTo>
                  <a:lnTo>
                    <a:pt x="154" y="1045"/>
                  </a:lnTo>
                  <a:lnTo>
                    <a:pt x="308" y="737"/>
                  </a:lnTo>
                  <a:lnTo>
                    <a:pt x="523" y="492"/>
                  </a:lnTo>
                  <a:lnTo>
                    <a:pt x="768" y="277"/>
                  </a:lnTo>
                  <a:lnTo>
                    <a:pt x="1045" y="123"/>
                  </a:lnTo>
                  <a:lnTo>
                    <a:pt x="1383" y="31"/>
                  </a:lnTo>
                  <a:lnTo>
                    <a:pt x="1721" y="0"/>
                  </a:lnTo>
                  <a:lnTo>
                    <a:pt x="1721" y="0"/>
                  </a:lnTo>
                  <a:lnTo>
                    <a:pt x="2059" y="31"/>
                  </a:lnTo>
                  <a:lnTo>
                    <a:pt x="2397" y="123"/>
                  </a:lnTo>
                  <a:lnTo>
                    <a:pt x="2673" y="277"/>
                  </a:lnTo>
                  <a:lnTo>
                    <a:pt x="2950" y="492"/>
                  </a:lnTo>
                  <a:lnTo>
                    <a:pt x="3165" y="737"/>
                  </a:lnTo>
                  <a:lnTo>
                    <a:pt x="3319" y="1045"/>
                  </a:lnTo>
                  <a:lnTo>
                    <a:pt x="3411" y="1352"/>
                  </a:lnTo>
                  <a:lnTo>
                    <a:pt x="3442" y="16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7"/>
            <p:cNvSpPr/>
            <p:nvPr/>
          </p:nvSpPr>
          <p:spPr>
            <a:xfrm>
              <a:off x="4133463" y="3480051"/>
              <a:ext cx="274169" cy="274169"/>
            </a:xfrm>
            <a:custGeom>
              <a:avLst/>
              <a:gdLst/>
              <a:ahLst/>
              <a:cxnLst/>
              <a:rect l="l" t="t" r="r" b="b"/>
              <a:pathLst>
                <a:path w="2613" h="2613" extrusionOk="0">
                  <a:moveTo>
                    <a:pt x="1291" y="1"/>
                  </a:moveTo>
                  <a:lnTo>
                    <a:pt x="1045" y="32"/>
                  </a:lnTo>
                  <a:lnTo>
                    <a:pt x="799" y="124"/>
                  </a:lnTo>
                  <a:lnTo>
                    <a:pt x="584" y="247"/>
                  </a:lnTo>
                  <a:lnTo>
                    <a:pt x="369" y="400"/>
                  </a:lnTo>
                  <a:lnTo>
                    <a:pt x="215" y="585"/>
                  </a:lnTo>
                  <a:lnTo>
                    <a:pt x="93" y="800"/>
                  </a:lnTo>
                  <a:lnTo>
                    <a:pt x="31" y="1046"/>
                  </a:lnTo>
                  <a:lnTo>
                    <a:pt x="0" y="1322"/>
                  </a:lnTo>
                  <a:lnTo>
                    <a:pt x="31" y="1568"/>
                  </a:lnTo>
                  <a:lnTo>
                    <a:pt x="93" y="1814"/>
                  </a:lnTo>
                  <a:lnTo>
                    <a:pt x="215" y="2029"/>
                  </a:lnTo>
                  <a:lnTo>
                    <a:pt x="369" y="2244"/>
                  </a:lnTo>
                  <a:lnTo>
                    <a:pt x="584" y="2398"/>
                  </a:lnTo>
                  <a:lnTo>
                    <a:pt x="799" y="2520"/>
                  </a:lnTo>
                  <a:lnTo>
                    <a:pt x="1045" y="2582"/>
                  </a:lnTo>
                  <a:lnTo>
                    <a:pt x="1291" y="2613"/>
                  </a:lnTo>
                  <a:lnTo>
                    <a:pt x="1567" y="2582"/>
                  </a:lnTo>
                  <a:lnTo>
                    <a:pt x="1813" y="2520"/>
                  </a:lnTo>
                  <a:lnTo>
                    <a:pt x="2028" y="2398"/>
                  </a:lnTo>
                  <a:lnTo>
                    <a:pt x="2213" y="2244"/>
                  </a:lnTo>
                  <a:lnTo>
                    <a:pt x="2366" y="2029"/>
                  </a:lnTo>
                  <a:lnTo>
                    <a:pt x="2489" y="1814"/>
                  </a:lnTo>
                  <a:lnTo>
                    <a:pt x="2581" y="1568"/>
                  </a:lnTo>
                  <a:lnTo>
                    <a:pt x="2612" y="1322"/>
                  </a:lnTo>
                  <a:lnTo>
                    <a:pt x="2581" y="1046"/>
                  </a:lnTo>
                  <a:lnTo>
                    <a:pt x="2489" y="800"/>
                  </a:lnTo>
                  <a:lnTo>
                    <a:pt x="2366" y="585"/>
                  </a:lnTo>
                  <a:lnTo>
                    <a:pt x="2213" y="400"/>
                  </a:lnTo>
                  <a:lnTo>
                    <a:pt x="2028" y="247"/>
                  </a:lnTo>
                  <a:lnTo>
                    <a:pt x="1813" y="124"/>
                  </a:lnTo>
                  <a:lnTo>
                    <a:pt x="1567" y="32"/>
                  </a:lnTo>
                  <a:lnTo>
                    <a:pt x="1291"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7"/>
            <p:cNvSpPr/>
            <p:nvPr/>
          </p:nvSpPr>
          <p:spPr>
            <a:xfrm>
              <a:off x="4133463" y="3480051"/>
              <a:ext cx="274169" cy="274169"/>
            </a:xfrm>
            <a:custGeom>
              <a:avLst/>
              <a:gdLst/>
              <a:ahLst/>
              <a:cxnLst/>
              <a:rect l="l" t="t" r="r" b="b"/>
              <a:pathLst>
                <a:path w="2613" h="2613" fill="none" extrusionOk="0">
                  <a:moveTo>
                    <a:pt x="2612" y="1322"/>
                  </a:moveTo>
                  <a:lnTo>
                    <a:pt x="2612" y="1322"/>
                  </a:lnTo>
                  <a:lnTo>
                    <a:pt x="2581" y="1568"/>
                  </a:lnTo>
                  <a:lnTo>
                    <a:pt x="2489" y="1814"/>
                  </a:lnTo>
                  <a:lnTo>
                    <a:pt x="2366" y="2029"/>
                  </a:lnTo>
                  <a:lnTo>
                    <a:pt x="2213" y="2244"/>
                  </a:lnTo>
                  <a:lnTo>
                    <a:pt x="2028" y="2398"/>
                  </a:lnTo>
                  <a:lnTo>
                    <a:pt x="1813" y="2520"/>
                  </a:lnTo>
                  <a:lnTo>
                    <a:pt x="1567" y="2582"/>
                  </a:lnTo>
                  <a:lnTo>
                    <a:pt x="1291" y="2613"/>
                  </a:lnTo>
                  <a:lnTo>
                    <a:pt x="1291" y="2613"/>
                  </a:lnTo>
                  <a:lnTo>
                    <a:pt x="1045" y="2582"/>
                  </a:lnTo>
                  <a:lnTo>
                    <a:pt x="799" y="2520"/>
                  </a:lnTo>
                  <a:lnTo>
                    <a:pt x="584" y="2398"/>
                  </a:lnTo>
                  <a:lnTo>
                    <a:pt x="369" y="2244"/>
                  </a:lnTo>
                  <a:lnTo>
                    <a:pt x="215" y="2029"/>
                  </a:lnTo>
                  <a:lnTo>
                    <a:pt x="93" y="1814"/>
                  </a:lnTo>
                  <a:lnTo>
                    <a:pt x="31" y="1568"/>
                  </a:lnTo>
                  <a:lnTo>
                    <a:pt x="0" y="1322"/>
                  </a:lnTo>
                  <a:lnTo>
                    <a:pt x="0" y="1322"/>
                  </a:lnTo>
                  <a:lnTo>
                    <a:pt x="31" y="1046"/>
                  </a:lnTo>
                  <a:lnTo>
                    <a:pt x="93" y="800"/>
                  </a:lnTo>
                  <a:lnTo>
                    <a:pt x="215" y="585"/>
                  </a:lnTo>
                  <a:lnTo>
                    <a:pt x="369" y="400"/>
                  </a:lnTo>
                  <a:lnTo>
                    <a:pt x="584" y="247"/>
                  </a:lnTo>
                  <a:lnTo>
                    <a:pt x="799" y="124"/>
                  </a:lnTo>
                  <a:lnTo>
                    <a:pt x="1045" y="32"/>
                  </a:lnTo>
                  <a:lnTo>
                    <a:pt x="1291" y="1"/>
                  </a:lnTo>
                  <a:lnTo>
                    <a:pt x="1291" y="1"/>
                  </a:lnTo>
                  <a:lnTo>
                    <a:pt x="1567" y="32"/>
                  </a:lnTo>
                  <a:lnTo>
                    <a:pt x="1813" y="124"/>
                  </a:lnTo>
                  <a:lnTo>
                    <a:pt x="2028" y="247"/>
                  </a:lnTo>
                  <a:lnTo>
                    <a:pt x="2213" y="400"/>
                  </a:lnTo>
                  <a:lnTo>
                    <a:pt x="2366" y="585"/>
                  </a:lnTo>
                  <a:lnTo>
                    <a:pt x="2489" y="800"/>
                  </a:lnTo>
                  <a:lnTo>
                    <a:pt x="2581" y="1046"/>
                  </a:lnTo>
                  <a:lnTo>
                    <a:pt x="2612" y="13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7"/>
            <p:cNvSpPr/>
            <p:nvPr/>
          </p:nvSpPr>
          <p:spPr>
            <a:xfrm>
              <a:off x="4352653" y="3502610"/>
              <a:ext cx="174175" cy="171028"/>
            </a:xfrm>
            <a:custGeom>
              <a:avLst/>
              <a:gdLst/>
              <a:ahLst/>
              <a:cxnLst/>
              <a:rect l="l" t="t" r="r" b="b"/>
              <a:pathLst>
                <a:path w="1660" h="1630" extrusionOk="0">
                  <a:moveTo>
                    <a:pt x="830" y="1"/>
                  </a:moveTo>
                  <a:lnTo>
                    <a:pt x="646" y="32"/>
                  </a:lnTo>
                  <a:lnTo>
                    <a:pt x="492" y="62"/>
                  </a:lnTo>
                  <a:lnTo>
                    <a:pt x="369" y="155"/>
                  </a:lnTo>
                  <a:lnTo>
                    <a:pt x="247" y="247"/>
                  </a:lnTo>
                  <a:lnTo>
                    <a:pt x="154" y="370"/>
                  </a:lnTo>
                  <a:lnTo>
                    <a:pt x="62" y="493"/>
                  </a:lnTo>
                  <a:lnTo>
                    <a:pt x="31" y="646"/>
                  </a:lnTo>
                  <a:lnTo>
                    <a:pt x="1" y="831"/>
                  </a:lnTo>
                  <a:lnTo>
                    <a:pt x="31" y="984"/>
                  </a:lnTo>
                  <a:lnTo>
                    <a:pt x="62" y="1138"/>
                  </a:lnTo>
                  <a:lnTo>
                    <a:pt x="154" y="1291"/>
                  </a:lnTo>
                  <a:lnTo>
                    <a:pt x="247" y="1414"/>
                  </a:lnTo>
                  <a:lnTo>
                    <a:pt x="369" y="1507"/>
                  </a:lnTo>
                  <a:lnTo>
                    <a:pt x="492" y="1568"/>
                  </a:lnTo>
                  <a:lnTo>
                    <a:pt x="646" y="1629"/>
                  </a:lnTo>
                  <a:lnTo>
                    <a:pt x="984" y="1629"/>
                  </a:lnTo>
                  <a:lnTo>
                    <a:pt x="1138" y="1568"/>
                  </a:lnTo>
                  <a:lnTo>
                    <a:pt x="1291" y="1507"/>
                  </a:lnTo>
                  <a:lnTo>
                    <a:pt x="1414" y="1414"/>
                  </a:lnTo>
                  <a:lnTo>
                    <a:pt x="1506" y="1291"/>
                  </a:lnTo>
                  <a:lnTo>
                    <a:pt x="1568" y="1138"/>
                  </a:lnTo>
                  <a:lnTo>
                    <a:pt x="1629" y="984"/>
                  </a:lnTo>
                  <a:lnTo>
                    <a:pt x="1660" y="831"/>
                  </a:lnTo>
                  <a:lnTo>
                    <a:pt x="1629" y="646"/>
                  </a:lnTo>
                  <a:lnTo>
                    <a:pt x="1568" y="493"/>
                  </a:lnTo>
                  <a:lnTo>
                    <a:pt x="1506" y="370"/>
                  </a:lnTo>
                  <a:lnTo>
                    <a:pt x="1414" y="247"/>
                  </a:lnTo>
                  <a:lnTo>
                    <a:pt x="1291" y="155"/>
                  </a:lnTo>
                  <a:lnTo>
                    <a:pt x="1138" y="62"/>
                  </a:lnTo>
                  <a:lnTo>
                    <a:pt x="984" y="32"/>
                  </a:lnTo>
                  <a:lnTo>
                    <a:pt x="830" y="1"/>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7"/>
            <p:cNvSpPr/>
            <p:nvPr/>
          </p:nvSpPr>
          <p:spPr>
            <a:xfrm>
              <a:off x="4352653" y="3502610"/>
              <a:ext cx="174175" cy="171028"/>
            </a:xfrm>
            <a:custGeom>
              <a:avLst/>
              <a:gdLst/>
              <a:ahLst/>
              <a:cxnLst/>
              <a:rect l="l" t="t" r="r" b="b"/>
              <a:pathLst>
                <a:path w="1660" h="1630" fill="none" extrusionOk="0">
                  <a:moveTo>
                    <a:pt x="1660" y="831"/>
                  </a:moveTo>
                  <a:lnTo>
                    <a:pt x="1660" y="831"/>
                  </a:lnTo>
                  <a:lnTo>
                    <a:pt x="1629" y="984"/>
                  </a:lnTo>
                  <a:lnTo>
                    <a:pt x="1568" y="1138"/>
                  </a:lnTo>
                  <a:lnTo>
                    <a:pt x="1506" y="1291"/>
                  </a:lnTo>
                  <a:lnTo>
                    <a:pt x="1414" y="1414"/>
                  </a:lnTo>
                  <a:lnTo>
                    <a:pt x="1291" y="1507"/>
                  </a:lnTo>
                  <a:lnTo>
                    <a:pt x="1138" y="1568"/>
                  </a:lnTo>
                  <a:lnTo>
                    <a:pt x="984" y="1629"/>
                  </a:lnTo>
                  <a:lnTo>
                    <a:pt x="830" y="1629"/>
                  </a:lnTo>
                  <a:lnTo>
                    <a:pt x="830" y="1629"/>
                  </a:lnTo>
                  <a:lnTo>
                    <a:pt x="646" y="1629"/>
                  </a:lnTo>
                  <a:lnTo>
                    <a:pt x="492" y="1568"/>
                  </a:lnTo>
                  <a:lnTo>
                    <a:pt x="369" y="1507"/>
                  </a:lnTo>
                  <a:lnTo>
                    <a:pt x="247" y="1414"/>
                  </a:lnTo>
                  <a:lnTo>
                    <a:pt x="154" y="1291"/>
                  </a:lnTo>
                  <a:lnTo>
                    <a:pt x="62" y="1138"/>
                  </a:lnTo>
                  <a:lnTo>
                    <a:pt x="31" y="984"/>
                  </a:lnTo>
                  <a:lnTo>
                    <a:pt x="1" y="831"/>
                  </a:lnTo>
                  <a:lnTo>
                    <a:pt x="1" y="831"/>
                  </a:lnTo>
                  <a:lnTo>
                    <a:pt x="31" y="646"/>
                  </a:lnTo>
                  <a:lnTo>
                    <a:pt x="62" y="493"/>
                  </a:lnTo>
                  <a:lnTo>
                    <a:pt x="154" y="370"/>
                  </a:lnTo>
                  <a:lnTo>
                    <a:pt x="247" y="247"/>
                  </a:lnTo>
                  <a:lnTo>
                    <a:pt x="369" y="155"/>
                  </a:lnTo>
                  <a:lnTo>
                    <a:pt x="492" y="62"/>
                  </a:lnTo>
                  <a:lnTo>
                    <a:pt x="646" y="32"/>
                  </a:lnTo>
                  <a:lnTo>
                    <a:pt x="830" y="1"/>
                  </a:lnTo>
                  <a:lnTo>
                    <a:pt x="830" y="1"/>
                  </a:lnTo>
                  <a:lnTo>
                    <a:pt x="984" y="32"/>
                  </a:lnTo>
                  <a:lnTo>
                    <a:pt x="1138" y="62"/>
                  </a:lnTo>
                  <a:lnTo>
                    <a:pt x="1291" y="155"/>
                  </a:lnTo>
                  <a:lnTo>
                    <a:pt x="1414" y="247"/>
                  </a:lnTo>
                  <a:lnTo>
                    <a:pt x="1506" y="370"/>
                  </a:lnTo>
                  <a:lnTo>
                    <a:pt x="1568" y="493"/>
                  </a:lnTo>
                  <a:lnTo>
                    <a:pt x="1629" y="646"/>
                  </a:lnTo>
                  <a:lnTo>
                    <a:pt x="1660" y="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7"/>
            <p:cNvSpPr/>
            <p:nvPr/>
          </p:nvSpPr>
          <p:spPr>
            <a:xfrm>
              <a:off x="4681491" y="3367256"/>
              <a:ext cx="335445" cy="335340"/>
            </a:xfrm>
            <a:custGeom>
              <a:avLst/>
              <a:gdLst/>
              <a:ahLst/>
              <a:cxnLst/>
              <a:rect l="l" t="t" r="r" b="b"/>
              <a:pathLst>
                <a:path w="3197" h="3196" extrusionOk="0">
                  <a:moveTo>
                    <a:pt x="1599" y="0"/>
                  </a:moveTo>
                  <a:lnTo>
                    <a:pt x="1261" y="31"/>
                  </a:lnTo>
                  <a:lnTo>
                    <a:pt x="984" y="123"/>
                  </a:lnTo>
                  <a:lnTo>
                    <a:pt x="707" y="277"/>
                  </a:lnTo>
                  <a:lnTo>
                    <a:pt x="462" y="461"/>
                  </a:lnTo>
                  <a:lnTo>
                    <a:pt x="277" y="707"/>
                  </a:lnTo>
                  <a:lnTo>
                    <a:pt x="124" y="984"/>
                  </a:lnTo>
                  <a:lnTo>
                    <a:pt x="31" y="1291"/>
                  </a:lnTo>
                  <a:lnTo>
                    <a:pt x="1" y="1598"/>
                  </a:lnTo>
                  <a:lnTo>
                    <a:pt x="31" y="1936"/>
                  </a:lnTo>
                  <a:lnTo>
                    <a:pt x="124" y="2213"/>
                  </a:lnTo>
                  <a:lnTo>
                    <a:pt x="277" y="2489"/>
                  </a:lnTo>
                  <a:lnTo>
                    <a:pt x="462" y="2735"/>
                  </a:lnTo>
                  <a:lnTo>
                    <a:pt x="707" y="2919"/>
                  </a:lnTo>
                  <a:lnTo>
                    <a:pt x="984" y="3073"/>
                  </a:lnTo>
                  <a:lnTo>
                    <a:pt x="1261" y="3165"/>
                  </a:lnTo>
                  <a:lnTo>
                    <a:pt x="1599" y="3196"/>
                  </a:lnTo>
                  <a:lnTo>
                    <a:pt x="1906" y="3165"/>
                  </a:lnTo>
                  <a:lnTo>
                    <a:pt x="2213" y="3073"/>
                  </a:lnTo>
                  <a:lnTo>
                    <a:pt x="2490" y="2919"/>
                  </a:lnTo>
                  <a:lnTo>
                    <a:pt x="2705" y="2735"/>
                  </a:lnTo>
                  <a:lnTo>
                    <a:pt x="2920" y="2489"/>
                  </a:lnTo>
                  <a:lnTo>
                    <a:pt x="3073" y="2213"/>
                  </a:lnTo>
                  <a:lnTo>
                    <a:pt x="3166" y="1936"/>
                  </a:lnTo>
                  <a:lnTo>
                    <a:pt x="3196" y="1598"/>
                  </a:lnTo>
                  <a:lnTo>
                    <a:pt x="3166" y="1291"/>
                  </a:lnTo>
                  <a:lnTo>
                    <a:pt x="3073" y="984"/>
                  </a:lnTo>
                  <a:lnTo>
                    <a:pt x="2920" y="707"/>
                  </a:lnTo>
                  <a:lnTo>
                    <a:pt x="2705" y="461"/>
                  </a:lnTo>
                  <a:lnTo>
                    <a:pt x="2490" y="277"/>
                  </a:lnTo>
                  <a:lnTo>
                    <a:pt x="2213" y="123"/>
                  </a:lnTo>
                  <a:lnTo>
                    <a:pt x="1906" y="31"/>
                  </a:lnTo>
                  <a:lnTo>
                    <a:pt x="1599"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7"/>
            <p:cNvSpPr/>
            <p:nvPr/>
          </p:nvSpPr>
          <p:spPr>
            <a:xfrm>
              <a:off x="4681491" y="3367256"/>
              <a:ext cx="335445" cy="335340"/>
            </a:xfrm>
            <a:custGeom>
              <a:avLst/>
              <a:gdLst/>
              <a:ahLst/>
              <a:cxnLst/>
              <a:rect l="l" t="t" r="r" b="b"/>
              <a:pathLst>
                <a:path w="3197" h="3196" fill="none" extrusionOk="0">
                  <a:moveTo>
                    <a:pt x="3196" y="1598"/>
                  </a:moveTo>
                  <a:lnTo>
                    <a:pt x="3196" y="1598"/>
                  </a:lnTo>
                  <a:lnTo>
                    <a:pt x="3166" y="1936"/>
                  </a:lnTo>
                  <a:lnTo>
                    <a:pt x="3073" y="2213"/>
                  </a:lnTo>
                  <a:lnTo>
                    <a:pt x="2920" y="2489"/>
                  </a:lnTo>
                  <a:lnTo>
                    <a:pt x="2705" y="2735"/>
                  </a:lnTo>
                  <a:lnTo>
                    <a:pt x="2490" y="2919"/>
                  </a:lnTo>
                  <a:lnTo>
                    <a:pt x="2213" y="3073"/>
                  </a:lnTo>
                  <a:lnTo>
                    <a:pt x="1906" y="3165"/>
                  </a:lnTo>
                  <a:lnTo>
                    <a:pt x="1599" y="3196"/>
                  </a:lnTo>
                  <a:lnTo>
                    <a:pt x="1599" y="3196"/>
                  </a:lnTo>
                  <a:lnTo>
                    <a:pt x="1261" y="3165"/>
                  </a:lnTo>
                  <a:lnTo>
                    <a:pt x="984" y="3073"/>
                  </a:lnTo>
                  <a:lnTo>
                    <a:pt x="707" y="2919"/>
                  </a:lnTo>
                  <a:lnTo>
                    <a:pt x="462" y="2735"/>
                  </a:lnTo>
                  <a:lnTo>
                    <a:pt x="277" y="2489"/>
                  </a:lnTo>
                  <a:lnTo>
                    <a:pt x="124" y="2213"/>
                  </a:lnTo>
                  <a:lnTo>
                    <a:pt x="31" y="1936"/>
                  </a:lnTo>
                  <a:lnTo>
                    <a:pt x="1" y="1598"/>
                  </a:lnTo>
                  <a:lnTo>
                    <a:pt x="1" y="1598"/>
                  </a:lnTo>
                  <a:lnTo>
                    <a:pt x="31" y="1291"/>
                  </a:lnTo>
                  <a:lnTo>
                    <a:pt x="124" y="984"/>
                  </a:lnTo>
                  <a:lnTo>
                    <a:pt x="277" y="707"/>
                  </a:lnTo>
                  <a:lnTo>
                    <a:pt x="462" y="461"/>
                  </a:lnTo>
                  <a:lnTo>
                    <a:pt x="707" y="277"/>
                  </a:lnTo>
                  <a:lnTo>
                    <a:pt x="984" y="123"/>
                  </a:lnTo>
                  <a:lnTo>
                    <a:pt x="1261" y="31"/>
                  </a:lnTo>
                  <a:lnTo>
                    <a:pt x="1599" y="0"/>
                  </a:lnTo>
                  <a:lnTo>
                    <a:pt x="1599" y="0"/>
                  </a:lnTo>
                  <a:lnTo>
                    <a:pt x="1906" y="31"/>
                  </a:lnTo>
                  <a:lnTo>
                    <a:pt x="2213" y="123"/>
                  </a:lnTo>
                  <a:lnTo>
                    <a:pt x="2490" y="277"/>
                  </a:lnTo>
                  <a:lnTo>
                    <a:pt x="2705" y="461"/>
                  </a:lnTo>
                  <a:lnTo>
                    <a:pt x="2920" y="707"/>
                  </a:lnTo>
                  <a:lnTo>
                    <a:pt x="3073" y="984"/>
                  </a:lnTo>
                  <a:lnTo>
                    <a:pt x="3166" y="1291"/>
                  </a:lnTo>
                  <a:lnTo>
                    <a:pt x="3196"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7"/>
            <p:cNvSpPr/>
            <p:nvPr/>
          </p:nvSpPr>
          <p:spPr>
            <a:xfrm>
              <a:off x="4949157" y="3454344"/>
              <a:ext cx="335340" cy="335340"/>
            </a:xfrm>
            <a:custGeom>
              <a:avLst/>
              <a:gdLst/>
              <a:ahLst/>
              <a:cxnLst/>
              <a:rect l="l" t="t" r="r" b="b"/>
              <a:pathLst>
                <a:path w="3196" h="3196" extrusionOk="0">
                  <a:moveTo>
                    <a:pt x="1598" y="0"/>
                  </a:moveTo>
                  <a:lnTo>
                    <a:pt x="1290" y="31"/>
                  </a:lnTo>
                  <a:lnTo>
                    <a:pt x="983" y="123"/>
                  </a:lnTo>
                  <a:lnTo>
                    <a:pt x="707" y="277"/>
                  </a:lnTo>
                  <a:lnTo>
                    <a:pt x="492" y="492"/>
                  </a:lnTo>
                  <a:lnTo>
                    <a:pt x="277" y="707"/>
                  </a:lnTo>
                  <a:lnTo>
                    <a:pt x="154" y="983"/>
                  </a:lnTo>
                  <a:lnTo>
                    <a:pt x="31" y="1291"/>
                  </a:lnTo>
                  <a:lnTo>
                    <a:pt x="0" y="1598"/>
                  </a:lnTo>
                  <a:lnTo>
                    <a:pt x="31" y="1936"/>
                  </a:lnTo>
                  <a:lnTo>
                    <a:pt x="154" y="2212"/>
                  </a:lnTo>
                  <a:lnTo>
                    <a:pt x="277" y="2489"/>
                  </a:lnTo>
                  <a:lnTo>
                    <a:pt x="492" y="2735"/>
                  </a:lnTo>
                  <a:lnTo>
                    <a:pt x="707" y="2919"/>
                  </a:lnTo>
                  <a:lnTo>
                    <a:pt x="983" y="3073"/>
                  </a:lnTo>
                  <a:lnTo>
                    <a:pt x="1290" y="3165"/>
                  </a:lnTo>
                  <a:lnTo>
                    <a:pt x="1598" y="3196"/>
                  </a:lnTo>
                  <a:lnTo>
                    <a:pt x="1936" y="3165"/>
                  </a:lnTo>
                  <a:lnTo>
                    <a:pt x="2212" y="3073"/>
                  </a:lnTo>
                  <a:lnTo>
                    <a:pt x="2489" y="2919"/>
                  </a:lnTo>
                  <a:lnTo>
                    <a:pt x="2735" y="2735"/>
                  </a:lnTo>
                  <a:lnTo>
                    <a:pt x="2919" y="2489"/>
                  </a:lnTo>
                  <a:lnTo>
                    <a:pt x="3073" y="2212"/>
                  </a:lnTo>
                  <a:lnTo>
                    <a:pt x="3165" y="1936"/>
                  </a:lnTo>
                  <a:lnTo>
                    <a:pt x="3195" y="1598"/>
                  </a:lnTo>
                  <a:lnTo>
                    <a:pt x="3165" y="1291"/>
                  </a:lnTo>
                  <a:lnTo>
                    <a:pt x="3073" y="983"/>
                  </a:lnTo>
                  <a:lnTo>
                    <a:pt x="2919" y="707"/>
                  </a:lnTo>
                  <a:lnTo>
                    <a:pt x="2735" y="492"/>
                  </a:lnTo>
                  <a:lnTo>
                    <a:pt x="2489" y="277"/>
                  </a:lnTo>
                  <a:lnTo>
                    <a:pt x="2212" y="123"/>
                  </a:lnTo>
                  <a:lnTo>
                    <a:pt x="1936" y="31"/>
                  </a:lnTo>
                  <a:lnTo>
                    <a:pt x="1598"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7"/>
            <p:cNvSpPr/>
            <p:nvPr/>
          </p:nvSpPr>
          <p:spPr>
            <a:xfrm>
              <a:off x="4949157" y="3454344"/>
              <a:ext cx="335340" cy="335340"/>
            </a:xfrm>
            <a:custGeom>
              <a:avLst/>
              <a:gdLst/>
              <a:ahLst/>
              <a:cxnLst/>
              <a:rect l="l" t="t" r="r" b="b"/>
              <a:pathLst>
                <a:path w="3196" h="3196" fill="none" extrusionOk="0">
                  <a:moveTo>
                    <a:pt x="3195" y="1598"/>
                  </a:moveTo>
                  <a:lnTo>
                    <a:pt x="3195" y="1598"/>
                  </a:lnTo>
                  <a:lnTo>
                    <a:pt x="3165" y="1936"/>
                  </a:lnTo>
                  <a:lnTo>
                    <a:pt x="3073" y="2212"/>
                  </a:lnTo>
                  <a:lnTo>
                    <a:pt x="2919" y="2489"/>
                  </a:lnTo>
                  <a:lnTo>
                    <a:pt x="2735" y="2735"/>
                  </a:lnTo>
                  <a:lnTo>
                    <a:pt x="2489" y="2919"/>
                  </a:lnTo>
                  <a:lnTo>
                    <a:pt x="2212" y="3073"/>
                  </a:lnTo>
                  <a:lnTo>
                    <a:pt x="1936" y="3165"/>
                  </a:lnTo>
                  <a:lnTo>
                    <a:pt x="1598" y="3196"/>
                  </a:lnTo>
                  <a:lnTo>
                    <a:pt x="1598" y="3196"/>
                  </a:lnTo>
                  <a:lnTo>
                    <a:pt x="1290" y="3165"/>
                  </a:lnTo>
                  <a:lnTo>
                    <a:pt x="983" y="3073"/>
                  </a:lnTo>
                  <a:lnTo>
                    <a:pt x="707" y="2919"/>
                  </a:lnTo>
                  <a:lnTo>
                    <a:pt x="492" y="2735"/>
                  </a:lnTo>
                  <a:lnTo>
                    <a:pt x="277" y="2489"/>
                  </a:lnTo>
                  <a:lnTo>
                    <a:pt x="154" y="2212"/>
                  </a:lnTo>
                  <a:lnTo>
                    <a:pt x="31" y="1936"/>
                  </a:lnTo>
                  <a:lnTo>
                    <a:pt x="0" y="1598"/>
                  </a:lnTo>
                  <a:lnTo>
                    <a:pt x="0" y="1598"/>
                  </a:lnTo>
                  <a:lnTo>
                    <a:pt x="31" y="1291"/>
                  </a:lnTo>
                  <a:lnTo>
                    <a:pt x="154" y="983"/>
                  </a:lnTo>
                  <a:lnTo>
                    <a:pt x="277" y="707"/>
                  </a:lnTo>
                  <a:lnTo>
                    <a:pt x="492" y="492"/>
                  </a:lnTo>
                  <a:lnTo>
                    <a:pt x="707" y="277"/>
                  </a:lnTo>
                  <a:lnTo>
                    <a:pt x="983" y="123"/>
                  </a:lnTo>
                  <a:lnTo>
                    <a:pt x="1290" y="31"/>
                  </a:lnTo>
                  <a:lnTo>
                    <a:pt x="1598" y="0"/>
                  </a:lnTo>
                  <a:lnTo>
                    <a:pt x="1598" y="0"/>
                  </a:lnTo>
                  <a:lnTo>
                    <a:pt x="1936" y="31"/>
                  </a:lnTo>
                  <a:lnTo>
                    <a:pt x="2212" y="123"/>
                  </a:lnTo>
                  <a:lnTo>
                    <a:pt x="2489" y="277"/>
                  </a:lnTo>
                  <a:lnTo>
                    <a:pt x="2735" y="492"/>
                  </a:lnTo>
                  <a:lnTo>
                    <a:pt x="2919" y="707"/>
                  </a:lnTo>
                  <a:lnTo>
                    <a:pt x="3073" y="983"/>
                  </a:lnTo>
                  <a:lnTo>
                    <a:pt x="3165" y="1291"/>
                  </a:lnTo>
                  <a:lnTo>
                    <a:pt x="3195"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7"/>
            <p:cNvSpPr/>
            <p:nvPr/>
          </p:nvSpPr>
          <p:spPr>
            <a:xfrm>
              <a:off x="5229623" y="3335044"/>
              <a:ext cx="361152" cy="357899"/>
            </a:xfrm>
            <a:custGeom>
              <a:avLst/>
              <a:gdLst/>
              <a:ahLst/>
              <a:cxnLst/>
              <a:rect l="l" t="t" r="r" b="b"/>
              <a:pathLst>
                <a:path w="3442" h="3411" extrusionOk="0">
                  <a:moveTo>
                    <a:pt x="1721" y="0"/>
                  </a:moveTo>
                  <a:lnTo>
                    <a:pt x="1383" y="31"/>
                  </a:lnTo>
                  <a:lnTo>
                    <a:pt x="1045" y="123"/>
                  </a:lnTo>
                  <a:lnTo>
                    <a:pt x="768" y="277"/>
                  </a:lnTo>
                  <a:lnTo>
                    <a:pt x="492" y="492"/>
                  </a:lnTo>
                  <a:lnTo>
                    <a:pt x="307" y="738"/>
                  </a:lnTo>
                  <a:lnTo>
                    <a:pt x="123" y="1045"/>
                  </a:lnTo>
                  <a:lnTo>
                    <a:pt x="31" y="1352"/>
                  </a:lnTo>
                  <a:lnTo>
                    <a:pt x="0" y="1721"/>
                  </a:lnTo>
                  <a:lnTo>
                    <a:pt x="31" y="2059"/>
                  </a:lnTo>
                  <a:lnTo>
                    <a:pt x="123" y="2366"/>
                  </a:lnTo>
                  <a:lnTo>
                    <a:pt x="307" y="2673"/>
                  </a:lnTo>
                  <a:lnTo>
                    <a:pt x="492" y="2919"/>
                  </a:lnTo>
                  <a:lnTo>
                    <a:pt x="768" y="3134"/>
                  </a:lnTo>
                  <a:lnTo>
                    <a:pt x="1045" y="3288"/>
                  </a:lnTo>
                  <a:lnTo>
                    <a:pt x="1383" y="3380"/>
                  </a:lnTo>
                  <a:lnTo>
                    <a:pt x="1721" y="3411"/>
                  </a:lnTo>
                  <a:lnTo>
                    <a:pt x="2059" y="3380"/>
                  </a:lnTo>
                  <a:lnTo>
                    <a:pt x="2397" y="3288"/>
                  </a:lnTo>
                  <a:lnTo>
                    <a:pt x="2673" y="3134"/>
                  </a:lnTo>
                  <a:lnTo>
                    <a:pt x="2919" y="2919"/>
                  </a:lnTo>
                  <a:lnTo>
                    <a:pt x="3134" y="2673"/>
                  </a:lnTo>
                  <a:lnTo>
                    <a:pt x="3288" y="2366"/>
                  </a:lnTo>
                  <a:lnTo>
                    <a:pt x="3411" y="2059"/>
                  </a:lnTo>
                  <a:lnTo>
                    <a:pt x="3441" y="1721"/>
                  </a:lnTo>
                  <a:lnTo>
                    <a:pt x="3411" y="1352"/>
                  </a:lnTo>
                  <a:lnTo>
                    <a:pt x="3288" y="1045"/>
                  </a:lnTo>
                  <a:lnTo>
                    <a:pt x="3134" y="738"/>
                  </a:lnTo>
                  <a:lnTo>
                    <a:pt x="2919" y="492"/>
                  </a:lnTo>
                  <a:lnTo>
                    <a:pt x="2673" y="277"/>
                  </a:lnTo>
                  <a:lnTo>
                    <a:pt x="2397" y="123"/>
                  </a:lnTo>
                  <a:lnTo>
                    <a:pt x="2059" y="31"/>
                  </a:lnTo>
                  <a:lnTo>
                    <a:pt x="172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7"/>
            <p:cNvSpPr/>
            <p:nvPr/>
          </p:nvSpPr>
          <p:spPr>
            <a:xfrm>
              <a:off x="5229623" y="3335044"/>
              <a:ext cx="361152" cy="357899"/>
            </a:xfrm>
            <a:custGeom>
              <a:avLst/>
              <a:gdLst/>
              <a:ahLst/>
              <a:cxnLst/>
              <a:rect l="l" t="t" r="r" b="b"/>
              <a:pathLst>
                <a:path w="3442" h="3411" fill="none" extrusionOk="0">
                  <a:moveTo>
                    <a:pt x="3441" y="1721"/>
                  </a:moveTo>
                  <a:lnTo>
                    <a:pt x="3441" y="1721"/>
                  </a:lnTo>
                  <a:lnTo>
                    <a:pt x="3411" y="2059"/>
                  </a:lnTo>
                  <a:lnTo>
                    <a:pt x="3288" y="2366"/>
                  </a:lnTo>
                  <a:lnTo>
                    <a:pt x="3134" y="2673"/>
                  </a:lnTo>
                  <a:lnTo>
                    <a:pt x="2919" y="2919"/>
                  </a:lnTo>
                  <a:lnTo>
                    <a:pt x="2673" y="3134"/>
                  </a:lnTo>
                  <a:lnTo>
                    <a:pt x="2397" y="3288"/>
                  </a:lnTo>
                  <a:lnTo>
                    <a:pt x="2059" y="3380"/>
                  </a:lnTo>
                  <a:lnTo>
                    <a:pt x="1721" y="3411"/>
                  </a:lnTo>
                  <a:lnTo>
                    <a:pt x="1721" y="3411"/>
                  </a:lnTo>
                  <a:lnTo>
                    <a:pt x="1383" y="3380"/>
                  </a:lnTo>
                  <a:lnTo>
                    <a:pt x="1045" y="3288"/>
                  </a:lnTo>
                  <a:lnTo>
                    <a:pt x="768" y="3134"/>
                  </a:lnTo>
                  <a:lnTo>
                    <a:pt x="492" y="2919"/>
                  </a:lnTo>
                  <a:lnTo>
                    <a:pt x="307" y="2673"/>
                  </a:lnTo>
                  <a:lnTo>
                    <a:pt x="123" y="2366"/>
                  </a:lnTo>
                  <a:lnTo>
                    <a:pt x="31" y="2059"/>
                  </a:lnTo>
                  <a:lnTo>
                    <a:pt x="0" y="1721"/>
                  </a:lnTo>
                  <a:lnTo>
                    <a:pt x="0" y="1721"/>
                  </a:lnTo>
                  <a:lnTo>
                    <a:pt x="31" y="1352"/>
                  </a:lnTo>
                  <a:lnTo>
                    <a:pt x="123" y="1045"/>
                  </a:lnTo>
                  <a:lnTo>
                    <a:pt x="307" y="738"/>
                  </a:lnTo>
                  <a:lnTo>
                    <a:pt x="492" y="492"/>
                  </a:lnTo>
                  <a:lnTo>
                    <a:pt x="768" y="277"/>
                  </a:lnTo>
                  <a:lnTo>
                    <a:pt x="1045" y="123"/>
                  </a:lnTo>
                  <a:lnTo>
                    <a:pt x="1383" y="31"/>
                  </a:lnTo>
                  <a:lnTo>
                    <a:pt x="1721" y="0"/>
                  </a:lnTo>
                  <a:lnTo>
                    <a:pt x="1721" y="0"/>
                  </a:lnTo>
                  <a:lnTo>
                    <a:pt x="2059" y="31"/>
                  </a:lnTo>
                  <a:lnTo>
                    <a:pt x="2397" y="123"/>
                  </a:lnTo>
                  <a:lnTo>
                    <a:pt x="2673" y="277"/>
                  </a:lnTo>
                  <a:lnTo>
                    <a:pt x="2919" y="492"/>
                  </a:lnTo>
                  <a:lnTo>
                    <a:pt x="3134" y="738"/>
                  </a:lnTo>
                  <a:lnTo>
                    <a:pt x="3288" y="1045"/>
                  </a:lnTo>
                  <a:lnTo>
                    <a:pt x="3411" y="1352"/>
                  </a:lnTo>
                  <a:lnTo>
                    <a:pt x="3441" y="17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7"/>
            <p:cNvSpPr/>
            <p:nvPr/>
          </p:nvSpPr>
          <p:spPr>
            <a:xfrm>
              <a:off x="5522996" y="3454344"/>
              <a:ext cx="270916" cy="274064"/>
            </a:xfrm>
            <a:custGeom>
              <a:avLst/>
              <a:gdLst/>
              <a:ahLst/>
              <a:cxnLst/>
              <a:rect l="l" t="t" r="r" b="b"/>
              <a:pathLst>
                <a:path w="2582" h="2612" extrusionOk="0">
                  <a:moveTo>
                    <a:pt x="1291" y="0"/>
                  </a:moveTo>
                  <a:lnTo>
                    <a:pt x="1014" y="31"/>
                  </a:lnTo>
                  <a:lnTo>
                    <a:pt x="799" y="123"/>
                  </a:lnTo>
                  <a:lnTo>
                    <a:pt x="553" y="246"/>
                  </a:lnTo>
                  <a:lnTo>
                    <a:pt x="369" y="400"/>
                  </a:lnTo>
                  <a:lnTo>
                    <a:pt x="215" y="584"/>
                  </a:lnTo>
                  <a:lnTo>
                    <a:pt x="92" y="799"/>
                  </a:lnTo>
                  <a:lnTo>
                    <a:pt x="31" y="1045"/>
                  </a:lnTo>
                  <a:lnTo>
                    <a:pt x="0" y="1321"/>
                  </a:lnTo>
                  <a:lnTo>
                    <a:pt x="31" y="1567"/>
                  </a:lnTo>
                  <a:lnTo>
                    <a:pt x="92" y="1813"/>
                  </a:lnTo>
                  <a:lnTo>
                    <a:pt x="215" y="2028"/>
                  </a:lnTo>
                  <a:lnTo>
                    <a:pt x="369" y="2243"/>
                  </a:lnTo>
                  <a:lnTo>
                    <a:pt x="553" y="2397"/>
                  </a:lnTo>
                  <a:lnTo>
                    <a:pt x="799" y="2520"/>
                  </a:lnTo>
                  <a:lnTo>
                    <a:pt x="1014" y="2581"/>
                  </a:lnTo>
                  <a:lnTo>
                    <a:pt x="1291" y="2612"/>
                  </a:lnTo>
                  <a:lnTo>
                    <a:pt x="1536" y="2581"/>
                  </a:lnTo>
                  <a:lnTo>
                    <a:pt x="1782" y="2520"/>
                  </a:lnTo>
                  <a:lnTo>
                    <a:pt x="2028" y="2397"/>
                  </a:lnTo>
                  <a:lnTo>
                    <a:pt x="2212" y="2243"/>
                  </a:lnTo>
                  <a:lnTo>
                    <a:pt x="2366" y="2028"/>
                  </a:lnTo>
                  <a:lnTo>
                    <a:pt x="2489" y="1813"/>
                  </a:lnTo>
                  <a:lnTo>
                    <a:pt x="2550" y="1567"/>
                  </a:lnTo>
                  <a:lnTo>
                    <a:pt x="2581" y="1321"/>
                  </a:lnTo>
                  <a:lnTo>
                    <a:pt x="2550" y="1045"/>
                  </a:lnTo>
                  <a:lnTo>
                    <a:pt x="2489" y="799"/>
                  </a:lnTo>
                  <a:lnTo>
                    <a:pt x="2366" y="584"/>
                  </a:lnTo>
                  <a:lnTo>
                    <a:pt x="2212" y="400"/>
                  </a:lnTo>
                  <a:lnTo>
                    <a:pt x="2028" y="246"/>
                  </a:lnTo>
                  <a:lnTo>
                    <a:pt x="1782" y="123"/>
                  </a:lnTo>
                  <a:lnTo>
                    <a:pt x="1536" y="31"/>
                  </a:lnTo>
                  <a:lnTo>
                    <a:pt x="1291" y="0"/>
                  </a:lnTo>
                  <a:close/>
                </a:path>
              </a:pathLst>
            </a:custGeom>
            <a:solidFill>
              <a:srgbClr val="38B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7"/>
            <p:cNvSpPr/>
            <p:nvPr/>
          </p:nvSpPr>
          <p:spPr>
            <a:xfrm>
              <a:off x="5522996" y="3454344"/>
              <a:ext cx="270916" cy="274064"/>
            </a:xfrm>
            <a:custGeom>
              <a:avLst/>
              <a:gdLst/>
              <a:ahLst/>
              <a:cxnLst/>
              <a:rect l="l" t="t" r="r" b="b"/>
              <a:pathLst>
                <a:path w="2582" h="2612" fill="none" extrusionOk="0">
                  <a:moveTo>
                    <a:pt x="2581" y="1321"/>
                  </a:moveTo>
                  <a:lnTo>
                    <a:pt x="2581" y="1321"/>
                  </a:lnTo>
                  <a:lnTo>
                    <a:pt x="2550" y="1567"/>
                  </a:lnTo>
                  <a:lnTo>
                    <a:pt x="2489" y="1813"/>
                  </a:lnTo>
                  <a:lnTo>
                    <a:pt x="2366" y="2028"/>
                  </a:lnTo>
                  <a:lnTo>
                    <a:pt x="2212" y="2243"/>
                  </a:lnTo>
                  <a:lnTo>
                    <a:pt x="2028" y="2397"/>
                  </a:lnTo>
                  <a:lnTo>
                    <a:pt x="1782" y="2520"/>
                  </a:lnTo>
                  <a:lnTo>
                    <a:pt x="1536" y="2581"/>
                  </a:lnTo>
                  <a:lnTo>
                    <a:pt x="1291" y="2612"/>
                  </a:lnTo>
                  <a:lnTo>
                    <a:pt x="1291" y="2612"/>
                  </a:lnTo>
                  <a:lnTo>
                    <a:pt x="1014" y="2581"/>
                  </a:lnTo>
                  <a:lnTo>
                    <a:pt x="799" y="2520"/>
                  </a:lnTo>
                  <a:lnTo>
                    <a:pt x="553" y="2397"/>
                  </a:lnTo>
                  <a:lnTo>
                    <a:pt x="369" y="2243"/>
                  </a:lnTo>
                  <a:lnTo>
                    <a:pt x="215" y="2028"/>
                  </a:lnTo>
                  <a:lnTo>
                    <a:pt x="92" y="1813"/>
                  </a:lnTo>
                  <a:lnTo>
                    <a:pt x="31" y="1567"/>
                  </a:lnTo>
                  <a:lnTo>
                    <a:pt x="0" y="1321"/>
                  </a:lnTo>
                  <a:lnTo>
                    <a:pt x="0" y="1321"/>
                  </a:lnTo>
                  <a:lnTo>
                    <a:pt x="31" y="1045"/>
                  </a:lnTo>
                  <a:lnTo>
                    <a:pt x="92" y="799"/>
                  </a:lnTo>
                  <a:lnTo>
                    <a:pt x="215" y="584"/>
                  </a:lnTo>
                  <a:lnTo>
                    <a:pt x="369" y="400"/>
                  </a:lnTo>
                  <a:lnTo>
                    <a:pt x="553" y="246"/>
                  </a:lnTo>
                  <a:lnTo>
                    <a:pt x="799" y="123"/>
                  </a:lnTo>
                  <a:lnTo>
                    <a:pt x="1014" y="31"/>
                  </a:lnTo>
                  <a:lnTo>
                    <a:pt x="1291" y="0"/>
                  </a:lnTo>
                  <a:lnTo>
                    <a:pt x="1291" y="0"/>
                  </a:lnTo>
                  <a:lnTo>
                    <a:pt x="1536" y="31"/>
                  </a:lnTo>
                  <a:lnTo>
                    <a:pt x="1782" y="123"/>
                  </a:lnTo>
                  <a:lnTo>
                    <a:pt x="2028" y="246"/>
                  </a:lnTo>
                  <a:lnTo>
                    <a:pt x="2212" y="400"/>
                  </a:lnTo>
                  <a:lnTo>
                    <a:pt x="2366" y="584"/>
                  </a:lnTo>
                  <a:lnTo>
                    <a:pt x="2489" y="799"/>
                  </a:lnTo>
                  <a:lnTo>
                    <a:pt x="2550" y="1045"/>
                  </a:lnTo>
                  <a:lnTo>
                    <a:pt x="2581" y="1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7"/>
            <p:cNvSpPr/>
            <p:nvPr/>
          </p:nvSpPr>
          <p:spPr>
            <a:xfrm>
              <a:off x="2473200" y="3618752"/>
              <a:ext cx="4197592" cy="251511"/>
            </a:xfrm>
            <a:custGeom>
              <a:avLst/>
              <a:gdLst/>
              <a:ahLst/>
              <a:cxnLst/>
              <a:rect l="l" t="t" r="r" b="b"/>
              <a:pathLst>
                <a:path w="51989" h="2397" extrusionOk="0">
                  <a:moveTo>
                    <a:pt x="1198" y="0"/>
                  </a:moveTo>
                  <a:lnTo>
                    <a:pt x="953" y="31"/>
                  </a:lnTo>
                  <a:lnTo>
                    <a:pt x="738" y="92"/>
                  </a:lnTo>
                  <a:lnTo>
                    <a:pt x="522" y="215"/>
                  </a:lnTo>
                  <a:lnTo>
                    <a:pt x="369" y="369"/>
                  </a:lnTo>
                  <a:lnTo>
                    <a:pt x="215" y="522"/>
                  </a:lnTo>
                  <a:lnTo>
                    <a:pt x="92" y="738"/>
                  </a:lnTo>
                  <a:lnTo>
                    <a:pt x="31" y="953"/>
                  </a:lnTo>
                  <a:lnTo>
                    <a:pt x="0" y="1198"/>
                  </a:lnTo>
                  <a:lnTo>
                    <a:pt x="31" y="1444"/>
                  </a:lnTo>
                  <a:lnTo>
                    <a:pt x="92" y="1659"/>
                  </a:lnTo>
                  <a:lnTo>
                    <a:pt x="215" y="1844"/>
                  </a:lnTo>
                  <a:lnTo>
                    <a:pt x="369" y="2028"/>
                  </a:lnTo>
                  <a:lnTo>
                    <a:pt x="522" y="2182"/>
                  </a:lnTo>
                  <a:lnTo>
                    <a:pt x="738" y="2274"/>
                  </a:lnTo>
                  <a:lnTo>
                    <a:pt x="953" y="2366"/>
                  </a:lnTo>
                  <a:lnTo>
                    <a:pt x="1198" y="2397"/>
                  </a:lnTo>
                  <a:lnTo>
                    <a:pt x="50790" y="2397"/>
                  </a:lnTo>
                  <a:lnTo>
                    <a:pt x="51036" y="2366"/>
                  </a:lnTo>
                  <a:lnTo>
                    <a:pt x="51251" y="2274"/>
                  </a:lnTo>
                  <a:lnTo>
                    <a:pt x="51466" y="2182"/>
                  </a:lnTo>
                  <a:lnTo>
                    <a:pt x="51650" y="2028"/>
                  </a:lnTo>
                  <a:lnTo>
                    <a:pt x="51773" y="1844"/>
                  </a:lnTo>
                  <a:lnTo>
                    <a:pt x="51896" y="1659"/>
                  </a:lnTo>
                  <a:lnTo>
                    <a:pt x="51957" y="1444"/>
                  </a:lnTo>
                  <a:lnTo>
                    <a:pt x="51988" y="1198"/>
                  </a:lnTo>
                  <a:lnTo>
                    <a:pt x="51957" y="953"/>
                  </a:lnTo>
                  <a:lnTo>
                    <a:pt x="51896" y="738"/>
                  </a:lnTo>
                  <a:lnTo>
                    <a:pt x="51773" y="522"/>
                  </a:lnTo>
                  <a:lnTo>
                    <a:pt x="51650" y="369"/>
                  </a:lnTo>
                  <a:lnTo>
                    <a:pt x="51466" y="215"/>
                  </a:lnTo>
                  <a:lnTo>
                    <a:pt x="51251" y="92"/>
                  </a:lnTo>
                  <a:lnTo>
                    <a:pt x="51036" y="31"/>
                  </a:lnTo>
                  <a:lnTo>
                    <a:pt x="5079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7"/>
            <p:cNvSpPr/>
            <p:nvPr/>
          </p:nvSpPr>
          <p:spPr>
            <a:xfrm>
              <a:off x="3875555" y="2880405"/>
              <a:ext cx="225799" cy="422428"/>
            </a:xfrm>
            <a:custGeom>
              <a:avLst/>
              <a:gdLst/>
              <a:ahLst/>
              <a:cxnLst/>
              <a:rect l="l" t="t" r="r" b="b"/>
              <a:pathLst>
                <a:path w="2152" h="4026" extrusionOk="0">
                  <a:moveTo>
                    <a:pt x="1444" y="1"/>
                  </a:moveTo>
                  <a:lnTo>
                    <a:pt x="1106" y="462"/>
                  </a:lnTo>
                  <a:lnTo>
                    <a:pt x="799" y="923"/>
                  </a:lnTo>
                  <a:lnTo>
                    <a:pt x="492" y="1414"/>
                  </a:lnTo>
                  <a:lnTo>
                    <a:pt x="215" y="1906"/>
                  </a:lnTo>
                  <a:lnTo>
                    <a:pt x="0" y="2244"/>
                  </a:lnTo>
                  <a:lnTo>
                    <a:pt x="461" y="2305"/>
                  </a:lnTo>
                  <a:lnTo>
                    <a:pt x="1045" y="2367"/>
                  </a:lnTo>
                  <a:lnTo>
                    <a:pt x="1091" y="2364"/>
                  </a:lnTo>
                  <a:lnTo>
                    <a:pt x="1091" y="2364"/>
                  </a:lnTo>
                  <a:lnTo>
                    <a:pt x="1076" y="2398"/>
                  </a:lnTo>
                  <a:lnTo>
                    <a:pt x="830" y="2920"/>
                  </a:lnTo>
                  <a:lnTo>
                    <a:pt x="615" y="3442"/>
                  </a:lnTo>
                  <a:lnTo>
                    <a:pt x="461" y="4026"/>
                  </a:lnTo>
                  <a:lnTo>
                    <a:pt x="861" y="3596"/>
                  </a:lnTo>
                  <a:lnTo>
                    <a:pt x="1229" y="3135"/>
                  </a:lnTo>
                  <a:lnTo>
                    <a:pt x="1567" y="2674"/>
                  </a:lnTo>
                  <a:lnTo>
                    <a:pt x="1875" y="2182"/>
                  </a:lnTo>
                  <a:lnTo>
                    <a:pt x="2151" y="1752"/>
                  </a:lnTo>
                  <a:lnTo>
                    <a:pt x="1598" y="1722"/>
                  </a:lnTo>
                  <a:lnTo>
                    <a:pt x="1045" y="1691"/>
                  </a:lnTo>
                  <a:lnTo>
                    <a:pt x="890" y="1707"/>
                  </a:lnTo>
                  <a:lnTo>
                    <a:pt x="890" y="1707"/>
                  </a:lnTo>
                  <a:lnTo>
                    <a:pt x="922" y="1629"/>
                  </a:lnTo>
                  <a:lnTo>
                    <a:pt x="1137" y="1076"/>
                  </a:lnTo>
                  <a:lnTo>
                    <a:pt x="1291" y="554"/>
                  </a:lnTo>
                  <a:lnTo>
                    <a:pt x="1444" y="1"/>
                  </a:lnTo>
                  <a:close/>
                </a:path>
              </a:pathLst>
            </a:custGeom>
            <a:solidFill>
              <a:srgbClr val="E6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7"/>
            <p:cNvSpPr/>
            <p:nvPr/>
          </p:nvSpPr>
          <p:spPr>
            <a:xfrm>
              <a:off x="3875555" y="2880405"/>
              <a:ext cx="225799" cy="422428"/>
            </a:xfrm>
            <a:custGeom>
              <a:avLst/>
              <a:gdLst/>
              <a:ahLst/>
              <a:cxnLst/>
              <a:rect l="l" t="t" r="r" b="b"/>
              <a:pathLst>
                <a:path w="2152" h="4026" fill="none" extrusionOk="0">
                  <a:moveTo>
                    <a:pt x="1444" y="1"/>
                  </a:moveTo>
                  <a:lnTo>
                    <a:pt x="1444" y="1"/>
                  </a:lnTo>
                  <a:lnTo>
                    <a:pt x="1291" y="554"/>
                  </a:lnTo>
                  <a:lnTo>
                    <a:pt x="1291" y="554"/>
                  </a:lnTo>
                  <a:lnTo>
                    <a:pt x="1137" y="1076"/>
                  </a:lnTo>
                  <a:lnTo>
                    <a:pt x="1137" y="1076"/>
                  </a:lnTo>
                  <a:lnTo>
                    <a:pt x="922" y="1629"/>
                  </a:lnTo>
                  <a:lnTo>
                    <a:pt x="922" y="1629"/>
                  </a:lnTo>
                  <a:lnTo>
                    <a:pt x="707" y="2152"/>
                  </a:lnTo>
                  <a:lnTo>
                    <a:pt x="461" y="1752"/>
                  </a:lnTo>
                  <a:lnTo>
                    <a:pt x="461" y="1752"/>
                  </a:lnTo>
                  <a:lnTo>
                    <a:pt x="1045" y="1691"/>
                  </a:lnTo>
                  <a:lnTo>
                    <a:pt x="1598" y="1722"/>
                  </a:lnTo>
                  <a:lnTo>
                    <a:pt x="2151" y="1752"/>
                  </a:lnTo>
                  <a:lnTo>
                    <a:pt x="1875" y="2182"/>
                  </a:lnTo>
                  <a:lnTo>
                    <a:pt x="1875" y="2182"/>
                  </a:lnTo>
                  <a:lnTo>
                    <a:pt x="1567" y="2674"/>
                  </a:lnTo>
                  <a:lnTo>
                    <a:pt x="1229" y="3135"/>
                  </a:lnTo>
                  <a:lnTo>
                    <a:pt x="1229" y="3135"/>
                  </a:lnTo>
                  <a:lnTo>
                    <a:pt x="861" y="3596"/>
                  </a:lnTo>
                  <a:lnTo>
                    <a:pt x="861" y="3596"/>
                  </a:lnTo>
                  <a:lnTo>
                    <a:pt x="461" y="4026"/>
                  </a:lnTo>
                  <a:lnTo>
                    <a:pt x="461" y="4026"/>
                  </a:lnTo>
                  <a:lnTo>
                    <a:pt x="615" y="3442"/>
                  </a:lnTo>
                  <a:lnTo>
                    <a:pt x="615" y="3442"/>
                  </a:lnTo>
                  <a:lnTo>
                    <a:pt x="830" y="2920"/>
                  </a:lnTo>
                  <a:lnTo>
                    <a:pt x="830" y="2920"/>
                  </a:lnTo>
                  <a:lnTo>
                    <a:pt x="1076" y="2398"/>
                  </a:lnTo>
                  <a:lnTo>
                    <a:pt x="1322" y="1875"/>
                  </a:lnTo>
                  <a:lnTo>
                    <a:pt x="1598" y="2336"/>
                  </a:lnTo>
                  <a:lnTo>
                    <a:pt x="1598" y="2336"/>
                  </a:lnTo>
                  <a:lnTo>
                    <a:pt x="1045" y="2367"/>
                  </a:lnTo>
                  <a:lnTo>
                    <a:pt x="461" y="2305"/>
                  </a:lnTo>
                  <a:lnTo>
                    <a:pt x="0" y="2244"/>
                  </a:lnTo>
                  <a:lnTo>
                    <a:pt x="215" y="1906"/>
                  </a:lnTo>
                  <a:lnTo>
                    <a:pt x="215" y="1906"/>
                  </a:lnTo>
                  <a:lnTo>
                    <a:pt x="492" y="1414"/>
                  </a:lnTo>
                  <a:lnTo>
                    <a:pt x="492" y="1414"/>
                  </a:lnTo>
                  <a:lnTo>
                    <a:pt x="799" y="923"/>
                  </a:lnTo>
                  <a:lnTo>
                    <a:pt x="799" y="923"/>
                  </a:lnTo>
                  <a:lnTo>
                    <a:pt x="1106" y="462"/>
                  </a:lnTo>
                  <a:lnTo>
                    <a:pt x="1106" y="462"/>
                  </a:lnTo>
                  <a:lnTo>
                    <a:pt x="14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7"/>
            <p:cNvSpPr/>
            <p:nvPr/>
          </p:nvSpPr>
          <p:spPr>
            <a:xfrm>
              <a:off x="3185667" y="3650974"/>
              <a:ext cx="3049855" cy="141964"/>
            </a:xfrm>
            <a:custGeom>
              <a:avLst/>
              <a:gdLst/>
              <a:ahLst/>
              <a:cxnLst/>
              <a:rect l="l" t="t" r="r" b="b"/>
              <a:pathLst>
                <a:path w="29067" h="1353" extrusionOk="0">
                  <a:moveTo>
                    <a:pt x="11246" y="0"/>
                  </a:moveTo>
                  <a:lnTo>
                    <a:pt x="8695" y="62"/>
                  </a:lnTo>
                  <a:lnTo>
                    <a:pt x="6330" y="123"/>
                  </a:lnTo>
                  <a:lnTo>
                    <a:pt x="4302" y="185"/>
                  </a:lnTo>
                  <a:lnTo>
                    <a:pt x="3994" y="431"/>
                  </a:lnTo>
                  <a:lnTo>
                    <a:pt x="3810" y="523"/>
                  </a:lnTo>
                  <a:lnTo>
                    <a:pt x="3626" y="615"/>
                  </a:lnTo>
                  <a:lnTo>
                    <a:pt x="3441" y="676"/>
                  </a:lnTo>
                  <a:lnTo>
                    <a:pt x="3226" y="738"/>
                  </a:lnTo>
                  <a:lnTo>
                    <a:pt x="3042" y="769"/>
                  </a:lnTo>
                  <a:lnTo>
                    <a:pt x="2612" y="769"/>
                  </a:lnTo>
                  <a:lnTo>
                    <a:pt x="2397" y="738"/>
                  </a:lnTo>
                  <a:lnTo>
                    <a:pt x="2182" y="676"/>
                  </a:lnTo>
                  <a:lnTo>
                    <a:pt x="2120" y="676"/>
                  </a:lnTo>
                  <a:lnTo>
                    <a:pt x="2120" y="646"/>
                  </a:lnTo>
                  <a:lnTo>
                    <a:pt x="2089" y="646"/>
                  </a:lnTo>
                  <a:lnTo>
                    <a:pt x="1813" y="523"/>
                  </a:lnTo>
                  <a:lnTo>
                    <a:pt x="1536" y="369"/>
                  </a:lnTo>
                  <a:lnTo>
                    <a:pt x="891" y="431"/>
                  </a:lnTo>
                  <a:lnTo>
                    <a:pt x="399" y="523"/>
                  </a:lnTo>
                  <a:lnTo>
                    <a:pt x="123" y="584"/>
                  </a:lnTo>
                  <a:lnTo>
                    <a:pt x="31" y="64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36" y="615"/>
                  </a:lnTo>
                  <a:lnTo>
                    <a:pt x="28944" y="584"/>
                  </a:lnTo>
                  <a:lnTo>
                    <a:pt x="28544" y="492"/>
                  </a:lnTo>
                  <a:lnTo>
                    <a:pt x="27899" y="400"/>
                  </a:lnTo>
                  <a:lnTo>
                    <a:pt x="27039" y="338"/>
                  </a:lnTo>
                  <a:lnTo>
                    <a:pt x="27039" y="584"/>
                  </a:lnTo>
                  <a:lnTo>
                    <a:pt x="19234" y="584"/>
                  </a:lnTo>
                  <a:lnTo>
                    <a:pt x="19234" y="31"/>
                  </a:lnTo>
                  <a:lnTo>
                    <a:pt x="17360" y="0"/>
                  </a:lnTo>
                  <a:lnTo>
                    <a:pt x="17206" y="185"/>
                  </a:lnTo>
                  <a:lnTo>
                    <a:pt x="17022" y="338"/>
                  </a:lnTo>
                  <a:lnTo>
                    <a:pt x="16838" y="461"/>
                  </a:lnTo>
                  <a:lnTo>
                    <a:pt x="16623" y="553"/>
                  </a:lnTo>
                  <a:lnTo>
                    <a:pt x="16408" y="646"/>
                  </a:lnTo>
                  <a:lnTo>
                    <a:pt x="16162" y="707"/>
                  </a:lnTo>
                  <a:lnTo>
                    <a:pt x="15947" y="769"/>
                  </a:lnTo>
                  <a:lnTo>
                    <a:pt x="15424" y="769"/>
                  </a:lnTo>
                  <a:lnTo>
                    <a:pt x="15209" y="738"/>
                  </a:lnTo>
                  <a:lnTo>
                    <a:pt x="14841" y="615"/>
                  </a:lnTo>
                  <a:lnTo>
                    <a:pt x="14625" y="492"/>
                  </a:lnTo>
                  <a:lnTo>
                    <a:pt x="14410" y="338"/>
                  </a:lnTo>
                  <a:lnTo>
                    <a:pt x="14195" y="185"/>
                  </a:lnTo>
                  <a:lnTo>
                    <a:pt x="14042" y="0"/>
                  </a:lnTo>
                  <a:close/>
                </a:path>
              </a:pathLst>
            </a:custGeom>
            <a:solidFill>
              <a:srgbClr val="64BD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7"/>
            <p:cNvSpPr/>
            <p:nvPr/>
          </p:nvSpPr>
          <p:spPr>
            <a:xfrm>
              <a:off x="3185667" y="3650974"/>
              <a:ext cx="3049855" cy="141964"/>
            </a:xfrm>
            <a:custGeom>
              <a:avLst/>
              <a:gdLst/>
              <a:ahLst/>
              <a:cxnLst/>
              <a:rect l="l" t="t" r="r" b="b"/>
              <a:pathLst>
                <a:path w="29067" h="1353" fill="none" extrusionOk="0">
                  <a:moveTo>
                    <a:pt x="14042" y="0"/>
                  </a:moveTo>
                  <a:lnTo>
                    <a:pt x="14042" y="0"/>
                  </a:lnTo>
                  <a:lnTo>
                    <a:pt x="11246" y="0"/>
                  </a:lnTo>
                  <a:lnTo>
                    <a:pt x="8695" y="62"/>
                  </a:lnTo>
                  <a:lnTo>
                    <a:pt x="6330" y="123"/>
                  </a:lnTo>
                  <a:lnTo>
                    <a:pt x="4302" y="185"/>
                  </a:lnTo>
                  <a:lnTo>
                    <a:pt x="4302" y="185"/>
                  </a:lnTo>
                  <a:lnTo>
                    <a:pt x="3994" y="431"/>
                  </a:lnTo>
                  <a:lnTo>
                    <a:pt x="3810" y="523"/>
                  </a:lnTo>
                  <a:lnTo>
                    <a:pt x="3626" y="615"/>
                  </a:lnTo>
                  <a:lnTo>
                    <a:pt x="3441" y="676"/>
                  </a:lnTo>
                  <a:lnTo>
                    <a:pt x="3226" y="738"/>
                  </a:lnTo>
                  <a:lnTo>
                    <a:pt x="3042" y="769"/>
                  </a:lnTo>
                  <a:lnTo>
                    <a:pt x="2827" y="769"/>
                  </a:lnTo>
                  <a:lnTo>
                    <a:pt x="2827" y="769"/>
                  </a:lnTo>
                  <a:lnTo>
                    <a:pt x="2827" y="769"/>
                  </a:lnTo>
                  <a:lnTo>
                    <a:pt x="2827" y="769"/>
                  </a:lnTo>
                  <a:lnTo>
                    <a:pt x="2827" y="769"/>
                  </a:lnTo>
                  <a:lnTo>
                    <a:pt x="2704" y="769"/>
                  </a:lnTo>
                  <a:lnTo>
                    <a:pt x="2704" y="769"/>
                  </a:lnTo>
                  <a:lnTo>
                    <a:pt x="2704" y="769"/>
                  </a:lnTo>
                  <a:lnTo>
                    <a:pt x="2704" y="769"/>
                  </a:lnTo>
                  <a:lnTo>
                    <a:pt x="2704" y="769"/>
                  </a:lnTo>
                  <a:lnTo>
                    <a:pt x="2704" y="769"/>
                  </a:lnTo>
                  <a:lnTo>
                    <a:pt x="2673" y="769"/>
                  </a:lnTo>
                  <a:lnTo>
                    <a:pt x="2673" y="769"/>
                  </a:lnTo>
                  <a:lnTo>
                    <a:pt x="2673" y="769"/>
                  </a:lnTo>
                  <a:lnTo>
                    <a:pt x="2673" y="769"/>
                  </a:lnTo>
                  <a:lnTo>
                    <a:pt x="2673" y="769"/>
                  </a:lnTo>
                  <a:lnTo>
                    <a:pt x="2673" y="769"/>
                  </a:lnTo>
                  <a:lnTo>
                    <a:pt x="2673" y="769"/>
                  </a:lnTo>
                  <a:lnTo>
                    <a:pt x="2673" y="769"/>
                  </a:lnTo>
                  <a:lnTo>
                    <a:pt x="2642" y="769"/>
                  </a:lnTo>
                  <a:lnTo>
                    <a:pt x="2642" y="769"/>
                  </a:lnTo>
                  <a:lnTo>
                    <a:pt x="2642" y="769"/>
                  </a:lnTo>
                  <a:lnTo>
                    <a:pt x="2642" y="769"/>
                  </a:lnTo>
                  <a:lnTo>
                    <a:pt x="2642" y="769"/>
                  </a:lnTo>
                  <a:lnTo>
                    <a:pt x="2642" y="769"/>
                  </a:lnTo>
                  <a:lnTo>
                    <a:pt x="2642" y="769"/>
                  </a:lnTo>
                  <a:lnTo>
                    <a:pt x="2642" y="769"/>
                  </a:lnTo>
                  <a:lnTo>
                    <a:pt x="2612" y="769"/>
                  </a:lnTo>
                  <a:lnTo>
                    <a:pt x="2612" y="769"/>
                  </a:lnTo>
                  <a:lnTo>
                    <a:pt x="2612" y="769"/>
                  </a:lnTo>
                  <a:lnTo>
                    <a:pt x="2612" y="769"/>
                  </a:lnTo>
                  <a:lnTo>
                    <a:pt x="2612" y="769"/>
                  </a:lnTo>
                  <a:lnTo>
                    <a:pt x="2612" y="769"/>
                  </a:lnTo>
                  <a:lnTo>
                    <a:pt x="2612" y="769"/>
                  </a:lnTo>
                  <a:lnTo>
                    <a:pt x="2612" y="769"/>
                  </a:lnTo>
                  <a:lnTo>
                    <a:pt x="2397" y="738"/>
                  </a:lnTo>
                  <a:lnTo>
                    <a:pt x="2182" y="676"/>
                  </a:lnTo>
                  <a:lnTo>
                    <a:pt x="2182" y="676"/>
                  </a:lnTo>
                  <a:lnTo>
                    <a:pt x="2182" y="676"/>
                  </a:lnTo>
                  <a:lnTo>
                    <a:pt x="2182" y="676"/>
                  </a:lnTo>
                  <a:lnTo>
                    <a:pt x="2151" y="676"/>
                  </a:lnTo>
                  <a:lnTo>
                    <a:pt x="2151" y="676"/>
                  </a:lnTo>
                  <a:lnTo>
                    <a:pt x="2151" y="676"/>
                  </a:lnTo>
                  <a:lnTo>
                    <a:pt x="2151" y="676"/>
                  </a:lnTo>
                  <a:lnTo>
                    <a:pt x="2151" y="676"/>
                  </a:lnTo>
                  <a:lnTo>
                    <a:pt x="2151" y="676"/>
                  </a:lnTo>
                  <a:lnTo>
                    <a:pt x="2151" y="676"/>
                  </a:lnTo>
                  <a:lnTo>
                    <a:pt x="2151" y="676"/>
                  </a:lnTo>
                  <a:lnTo>
                    <a:pt x="2151" y="676"/>
                  </a:lnTo>
                  <a:lnTo>
                    <a:pt x="2151" y="676"/>
                  </a:lnTo>
                  <a:lnTo>
                    <a:pt x="2120" y="676"/>
                  </a:lnTo>
                  <a:lnTo>
                    <a:pt x="2120" y="676"/>
                  </a:lnTo>
                  <a:lnTo>
                    <a:pt x="2120" y="676"/>
                  </a:lnTo>
                  <a:lnTo>
                    <a:pt x="2120" y="676"/>
                  </a:lnTo>
                  <a:lnTo>
                    <a:pt x="2120" y="676"/>
                  </a:lnTo>
                  <a:lnTo>
                    <a:pt x="2120" y="676"/>
                  </a:lnTo>
                  <a:lnTo>
                    <a:pt x="2120" y="646"/>
                  </a:lnTo>
                  <a:lnTo>
                    <a:pt x="2120" y="646"/>
                  </a:lnTo>
                  <a:lnTo>
                    <a:pt x="2120" y="646"/>
                  </a:lnTo>
                  <a:lnTo>
                    <a:pt x="2120" y="646"/>
                  </a:lnTo>
                  <a:lnTo>
                    <a:pt x="2089" y="646"/>
                  </a:lnTo>
                  <a:lnTo>
                    <a:pt x="2089" y="646"/>
                  </a:lnTo>
                  <a:lnTo>
                    <a:pt x="2089" y="646"/>
                  </a:lnTo>
                  <a:lnTo>
                    <a:pt x="2089" y="646"/>
                  </a:lnTo>
                  <a:lnTo>
                    <a:pt x="2089" y="646"/>
                  </a:lnTo>
                  <a:lnTo>
                    <a:pt x="2089" y="646"/>
                  </a:lnTo>
                  <a:lnTo>
                    <a:pt x="1813" y="523"/>
                  </a:lnTo>
                  <a:lnTo>
                    <a:pt x="1536" y="369"/>
                  </a:lnTo>
                  <a:lnTo>
                    <a:pt x="1536" y="369"/>
                  </a:lnTo>
                  <a:lnTo>
                    <a:pt x="891" y="431"/>
                  </a:lnTo>
                  <a:lnTo>
                    <a:pt x="399" y="523"/>
                  </a:lnTo>
                  <a:lnTo>
                    <a:pt x="123" y="584"/>
                  </a:lnTo>
                  <a:lnTo>
                    <a:pt x="31" y="646"/>
                  </a:lnTo>
                  <a:lnTo>
                    <a:pt x="0" y="676"/>
                  </a:lnTo>
                  <a:lnTo>
                    <a:pt x="0" y="676"/>
                  </a:lnTo>
                  <a:lnTo>
                    <a:pt x="31" y="707"/>
                  </a:lnTo>
                  <a:lnTo>
                    <a:pt x="92" y="738"/>
                  </a:lnTo>
                  <a:lnTo>
                    <a:pt x="307" y="799"/>
                  </a:lnTo>
                  <a:lnTo>
                    <a:pt x="676" y="861"/>
                  </a:lnTo>
                  <a:lnTo>
                    <a:pt x="1168" y="953"/>
                  </a:lnTo>
                  <a:lnTo>
                    <a:pt x="2489" y="1045"/>
                  </a:lnTo>
                  <a:lnTo>
                    <a:pt x="4271" y="1168"/>
                  </a:lnTo>
                  <a:lnTo>
                    <a:pt x="6422" y="1229"/>
                  </a:lnTo>
                  <a:lnTo>
                    <a:pt x="8880" y="1291"/>
                  </a:lnTo>
                  <a:lnTo>
                    <a:pt x="11614" y="1352"/>
                  </a:lnTo>
                  <a:lnTo>
                    <a:pt x="14533" y="1352"/>
                  </a:lnTo>
                  <a:lnTo>
                    <a:pt x="14533" y="1352"/>
                  </a:lnTo>
                  <a:lnTo>
                    <a:pt x="17483" y="1352"/>
                  </a:lnTo>
                  <a:lnTo>
                    <a:pt x="20187" y="1291"/>
                  </a:lnTo>
                  <a:lnTo>
                    <a:pt x="22676" y="1229"/>
                  </a:lnTo>
                  <a:lnTo>
                    <a:pt x="24826" y="1168"/>
                  </a:lnTo>
                  <a:lnTo>
                    <a:pt x="26578" y="1045"/>
                  </a:lnTo>
                  <a:lnTo>
                    <a:pt x="27930" y="953"/>
                  </a:lnTo>
                  <a:lnTo>
                    <a:pt x="28421" y="861"/>
                  </a:lnTo>
                  <a:lnTo>
                    <a:pt x="28759" y="799"/>
                  </a:lnTo>
                  <a:lnTo>
                    <a:pt x="29005" y="738"/>
                  </a:lnTo>
                  <a:lnTo>
                    <a:pt x="29036" y="707"/>
                  </a:lnTo>
                  <a:lnTo>
                    <a:pt x="29067" y="676"/>
                  </a:lnTo>
                  <a:lnTo>
                    <a:pt x="29067" y="676"/>
                  </a:lnTo>
                  <a:lnTo>
                    <a:pt x="29036" y="615"/>
                  </a:lnTo>
                  <a:lnTo>
                    <a:pt x="28944" y="584"/>
                  </a:lnTo>
                  <a:lnTo>
                    <a:pt x="28544" y="492"/>
                  </a:lnTo>
                  <a:lnTo>
                    <a:pt x="27899" y="400"/>
                  </a:lnTo>
                  <a:lnTo>
                    <a:pt x="27039" y="338"/>
                  </a:lnTo>
                  <a:lnTo>
                    <a:pt x="27039" y="584"/>
                  </a:lnTo>
                  <a:lnTo>
                    <a:pt x="19234" y="584"/>
                  </a:lnTo>
                  <a:lnTo>
                    <a:pt x="19234" y="31"/>
                  </a:lnTo>
                  <a:lnTo>
                    <a:pt x="19234" y="31"/>
                  </a:lnTo>
                  <a:lnTo>
                    <a:pt x="17360" y="0"/>
                  </a:lnTo>
                  <a:lnTo>
                    <a:pt x="17360" y="0"/>
                  </a:lnTo>
                  <a:lnTo>
                    <a:pt x="17206" y="185"/>
                  </a:lnTo>
                  <a:lnTo>
                    <a:pt x="17022" y="338"/>
                  </a:lnTo>
                  <a:lnTo>
                    <a:pt x="16838" y="461"/>
                  </a:lnTo>
                  <a:lnTo>
                    <a:pt x="16623" y="553"/>
                  </a:lnTo>
                  <a:lnTo>
                    <a:pt x="16408" y="646"/>
                  </a:lnTo>
                  <a:lnTo>
                    <a:pt x="16162" y="707"/>
                  </a:lnTo>
                  <a:lnTo>
                    <a:pt x="15947" y="769"/>
                  </a:lnTo>
                  <a:lnTo>
                    <a:pt x="15701" y="769"/>
                  </a:lnTo>
                  <a:lnTo>
                    <a:pt x="15701" y="769"/>
                  </a:lnTo>
                  <a:lnTo>
                    <a:pt x="15670" y="769"/>
                  </a:lnTo>
                  <a:lnTo>
                    <a:pt x="15670" y="769"/>
                  </a:lnTo>
                  <a:lnTo>
                    <a:pt x="15639" y="769"/>
                  </a:lnTo>
                  <a:lnTo>
                    <a:pt x="15639" y="769"/>
                  </a:lnTo>
                  <a:lnTo>
                    <a:pt x="15639" y="769"/>
                  </a:lnTo>
                  <a:lnTo>
                    <a:pt x="15639" y="769"/>
                  </a:lnTo>
                  <a:lnTo>
                    <a:pt x="15639" y="769"/>
                  </a:lnTo>
                  <a:lnTo>
                    <a:pt x="15639" y="769"/>
                  </a:lnTo>
                  <a:lnTo>
                    <a:pt x="15639" y="769"/>
                  </a:lnTo>
                  <a:lnTo>
                    <a:pt x="15639" y="769"/>
                  </a:lnTo>
                  <a:lnTo>
                    <a:pt x="15609" y="769"/>
                  </a:lnTo>
                  <a:lnTo>
                    <a:pt x="15609" y="769"/>
                  </a:lnTo>
                  <a:lnTo>
                    <a:pt x="15609" y="769"/>
                  </a:lnTo>
                  <a:lnTo>
                    <a:pt x="15609" y="769"/>
                  </a:lnTo>
                  <a:lnTo>
                    <a:pt x="15609" y="769"/>
                  </a:lnTo>
                  <a:lnTo>
                    <a:pt x="15609" y="769"/>
                  </a:lnTo>
                  <a:lnTo>
                    <a:pt x="15609" y="769"/>
                  </a:lnTo>
                  <a:lnTo>
                    <a:pt x="15424" y="769"/>
                  </a:lnTo>
                  <a:lnTo>
                    <a:pt x="15209" y="738"/>
                  </a:lnTo>
                  <a:lnTo>
                    <a:pt x="14841" y="615"/>
                  </a:lnTo>
                  <a:lnTo>
                    <a:pt x="14841" y="615"/>
                  </a:lnTo>
                  <a:lnTo>
                    <a:pt x="14841" y="615"/>
                  </a:lnTo>
                  <a:lnTo>
                    <a:pt x="14841" y="615"/>
                  </a:lnTo>
                  <a:lnTo>
                    <a:pt x="14625" y="492"/>
                  </a:lnTo>
                  <a:lnTo>
                    <a:pt x="14410" y="338"/>
                  </a:lnTo>
                  <a:lnTo>
                    <a:pt x="14195" y="185"/>
                  </a:lnTo>
                  <a:lnTo>
                    <a:pt x="14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7"/>
            <p:cNvSpPr/>
            <p:nvPr/>
          </p:nvSpPr>
          <p:spPr>
            <a:xfrm>
              <a:off x="5313459" y="2171217"/>
              <a:ext cx="622310" cy="1479862"/>
            </a:xfrm>
            <a:custGeom>
              <a:avLst/>
              <a:gdLst/>
              <a:ahLst/>
              <a:cxnLst/>
              <a:rect l="l" t="t" r="r" b="b"/>
              <a:pathLst>
                <a:path w="5931" h="14104" extrusionOk="0">
                  <a:moveTo>
                    <a:pt x="5930" y="0"/>
                  </a:moveTo>
                  <a:lnTo>
                    <a:pt x="0" y="1659"/>
                  </a:lnTo>
                  <a:lnTo>
                    <a:pt x="0" y="14103"/>
                  </a:lnTo>
                  <a:lnTo>
                    <a:pt x="5930" y="14103"/>
                  </a:lnTo>
                  <a:lnTo>
                    <a:pt x="5930"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7"/>
            <p:cNvSpPr/>
            <p:nvPr/>
          </p:nvSpPr>
          <p:spPr>
            <a:xfrm>
              <a:off x="5313459" y="2171217"/>
              <a:ext cx="622310" cy="1479862"/>
            </a:xfrm>
            <a:custGeom>
              <a:avLst/>
              <a:gdLst/>
              <a:ahLst/>
              <a:cxnLst/>
              <a:rect l="l" t="t" r="r" b="b"/>
              <a:pathLst>
                <a:path w="5931" h="14104" fill="none" extrusionOk="0">
                  <a:moveTo>
                    <a:pt x="5930" y="14103"/>
                  </a:moveTo>
                  <a:lnTo>
                    <a:pt x="0" y="14103"/>
                  </a:lnTo>
                  <a:lnTo>
                    <a:pt x="0" y="1659"/>
                  </a:lnTo>
                  <a:lnTo>
                    <a:pt x="5930" y="0"/>
                  </a:lnTo>
                  <a:lnTo>
                    <a:pt x="5930" y="141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7"/>
            <p:cNvSpPr/>
            <p:nvPr/>
          </p:nvSpPr>
          <p:spPr>
            <a:xfrm>
              <a:off x="5313459" y="3573539"/>
              <a:ext cx="105" cy="22769"/>
            </a:xfrm>
            <a:custGeom>
              <a:avLst/>
              <a:gdLst/>
              <a:ahLst/>
              <a:cxnLst/>
              <a:rect l="l" t="t" r="r" b="b"/>
              <a:pathLst>
                <a:path w="1" h="217" extrusionOk="0">
                  <a:moveTo>
                    <a:pt x="0" y="1"/>
                  </a:moveTo>
                  <a:lnTo>
                    <a:pt x="0" y="1"/>
                  </a:lnTo>
                  <a:lnTo>
                    <a:pt x="0" y="1"/>
                  </a:lnTo>
                  <a:lnTo>
                    <a:pt x="0" y="216"/>
                  </a:lnTo>
                  <a:lnTo>
                    <a:pt x="0" y="216"/>
                  </a:lnTo>
                  <a:lnTo>
                    <a:pt x="0" y="1"/>
                  </a:lnTo>
                  <a:close/>
                </a:path>
              </a:pathLst>
            </a:custGeom>
            <a:solidFill>
              <a:srgbClr val="2D9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7"/>
            <p:cNvSpPr/>
            <p:nvPr/>
          </p:nvSpPr>
          <p:spPr>
            <a:xfrm>
              <a:off x="5313459" y="3573539"/>
              <a:ext cx="105" cy="22769"/>
            </a:xfrm>
            <a:custGeom>
              <a:avLst/>
              <a:gdLst/>
              <a:ahLst/>
              <a:cxnLst/>
              <a:rect l="l" t="t" r="r" b="b"/>
              <a:pathLst>
                <a:path w="1" h="217" fill="none" extrusionOk="0">
                  <a:moveTo>
                    <a:pt x="0" y="1"/>
                  </a:moveTo>
                  <a:lnTo>
                    <a:pt x="0" y="1"/>
                  </a:lnTo>
                  <a:lnTo>
                    <a:pt x="0" y="1"/>
                  </a:lnTo>
                  <a:lnTo>
                    <a:pt x="0" y="216"/>
                  </a:lnTo>
                  <a:lnTo>
                    <a:pt x="0" y="21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7"/>
            <p:cNvSpPr/>
            <p:nvPr/>
          </p:nvSpPr>
          <p:spPr>
            <a:xfrm>
              <a:off x="5313459" y="2177617"/>
              <a:ext cx="622310" cy="1418691"/>
            </a:xfrm>
            <a:custGeom>
              <a:avLst/>
              <a:gdLst/>
              <a:ahLst/>
              <a:cxnLst/>
              <a:rect l="l" t="t" r="r" b="b"/>
              <a:pathLst>
                <a:path w="5931" h="13521" extrusionOk="0">
                  <a:moveTo>
                    <a:pt x="5930" y="1"/>
                  </a:moveTo>
                  <a:lnTo>
                    <a:pt x="5377" y="154"/>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19" y="13151"/>
                  </a:lnTo>
                  <a:lnTo>
                    <a:pt x="2673" y="13090"/>
                  </a:lnTo>
                  <a:lnTo>
                    <a:pt x="2458" y="12998"/>
                  </a:lnTo>
                  <a:lnTo>
                    <a:pt x="2274" y="12875"/>
                  </a:lnTo>
                  <a:lnTo>
                    <a:pt x="2151" y="12690"/>
                  </a:lnTo>
                  <a:lnTo>
                    <a:pt x="1628" y="12906"/>
                  </a:lnTo>
                  <a:lnTo>
                    <a:pt x="1106" y="13090"/>
                  </a:lnTo>
                  <a:lnTo>
                    <a:pt x="584" y="13213"/>
                  </a:lnTo>
                  <a:lnTo>
                    <a:pt x="0" y="13305"/>
                  </a:lnTo>
                  <a:lnTo>
                    <a:pt x="0" y="13520"/>
                  </a:lnTo>
                  <a:lnTo>
                    <a:pt x="5930" y="13520"/>
                  </a:lnTo>
                  <a:lnTo>
                    <a:pt x="5930"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7"/>
            <p:cNvSpPr/>
            <p:nvPr/>
          </p:nvSpPr>
          <p:spPr>
            <a:xfrm>
              <a:off x="5313459" y="2177617"/>
              <a:ext cx="622310" cy="1418691"/>
            </a:xfrm>
            <a:custGeom>
              <a:avLst/>
              <a:gdLst/>
              <a:ahLst/>
              <a:cxnLst/>
              <a:rect l="l" t="t" r="r" b="b"/>
              <a:pathLst>
                <a:path w="5931" h="13521" fill="none" extrusionOk="0">
                  <a:moveTo>
                    <a:pt x="5930" y="1"/>
                  </a:moveTo>
                  <a:lnTo>
                    <a:pt x="5377" y="154"/>
                  </a:lnTo>
                  <a:lnTo>
                    <a:pt x="5377" y="7406"/>
                  </a:lnTo>
                  <a:lnTo>
                    <a:pt x="5377" y="7406"/>
                  </a:lnTo>
                  <a:lnTo>
                    <a:pt x="5346" y="7959"/>
                  </a:lnTo>
                  <a:lnTo>
                    <a:pt x="5254" y="8481"/>
                  </a:lnTo>
                  <a:lnTo>
                    <a:pt x="5162" y="9003"/>
                  </a:lnTo>
                  <a:lnTo>
                    <a:pt x="4978" y="9495"/>
                  </a:lnTo>
                  <a:lnTo>
                    <a:pt x="4793" y="9987"/>
                  </a:lnTo>
                  <a:lnTo>
                    <a:pt x="4547" y="10447"/>
                  </a:lnTo>
                  <a:lnTo>
                    <a:pt x="4240" y="10878"/>
                  </a:lnTo>
                  <a:lnTo>
                    <a:pt x="3933" y="11277"/>
                  </a:lnTo>
                  <a:lnTo>
                    <a:pt x="3933" y="12168"/>
                  </a:lnTo>
                  <a:lnTo>
                    <a:pt x="3933" y="12168"/>
                  </a:lnTo>
                  <a:lnTo>
                    <a:pt x="3933" y="12168"/>
                  </a:lnTo>
                  <a:lnTo>
                    <a:pt x="3902" y="12383"/>
                  </a:lnTo>
                  <a:lnTo>
                    <a:pt x="3871" y="12537"/>
                  </a:lnTo>
                  <a:lnTo>
                    <a:pt x="3779" y="12721"/>
                  </a:lnTo>
                  <a:lnTo>
                    <a:pt x="3656" y="12844"/>
                  </a:lnTo>
                  <a:lnTo>
                    <a:pt x="3503" y="12967"/>
                  </a:lnTo>
                  <a:lnTo>
                    <a:pt x="3349" y="13059"/>
                  </a:lnTo>
                  <a:lnTo>
                    <a:pt x="3165" y="13121"/>
                  </a:lnTo>
                  <a:lnTo>
                    <a:pt x="2980" y="13151"/>
                  </a:lnTo>
                  <a:lnTo>
                    <a:pt x="298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50" y="13151"/>
                  </a:lnTo>
                  <a:lnTo>
                    <a:pt x="2919" y="13151"/>
                  </a:lnTo>
                  <a:lnTo>
                    <a:pt x="2919" y="13151"/>
                  </a:lnTo>
                  <a:lnTo>
                    <a:pt x="2919" y="13151"/>
                  </a:lnTo>
                  <a:lnTo>
                    <a:pt x="2919" y="13151"/>
                  </a:lnTo>
                  <a:lnTo>
                    <a:pt x="2919" y="13151"/>
                  </a:lnTo>
                  <a:lnTo>
                    <a:pt x="2919" y="13151"/>
                  </a:lnTo>
                  <a:lnTo>
                    <a:pt x="2919" y="13151"/>
                  </a:lnTo>
                  <a:lnTo>
                    <a:pt x="2919" y="13151"/>
                  </a:lnTo>
                  <a:lnTo>
                    <a:pt x="2673" y="13090"/>
                  </a:lnTo>
                  <a:lnTo>
                    <a:pt x="2458" y="12998"/>
                  </a:lnTo>
                  <a:lnTo>
                    <a:pt x="2274" y="12875"/>
                  </a:lnTo>
                  <a:lnTo>
                    <a:pt x="2151" y="12690"/>
                  </a:lnTo>
                  <a:lnTo>
                    <a:pt x="2151" y="12690"/>
                  </a:lnTo>
                  <a:lnTo>
                    <a:pt x="1628" y="12906"/>
                  </a:lnTo>
                  <a:lnTo>
                    <a:pt x="1106" y="13090"/>
                  </a:lnTo>
                  <a:lnTo>
                    <a:pt x="584" y="13213"/>
                  </a:lnTo>
                  <a:lnTo>
                    <a:pt x="0" y="13305"/>
                  </a:lnTo>
                  <a:lnTo>
                    <a:pt x="0" y="13520"/>
                  </a:lnTo>
                  <a:lnTo>
                    <a:pt x="5930" y="13520"/>
                  </a:lnTo>
                  <a:lnTo>
                    <a:pt x="59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7"/>
            <p:cNvSpPr/>
            <p:nvPr/>
          </p:nvSpPr>
          <p:spPr>
            <a:xfrm>
              <a:off x="5522996" y="3102845"/>
              <a:ext cx="203135" cy="454745"/>
            </a:xfrm>
            <a:custGeom>
              <a:avLst/>
              <a:gdLst/>
              <a:ahLst/>
              <a:cxnLst/>
              <a:rect l="l" t="t" r="r" b="b"/>
              <a:pathLst>
                <a:path w="1936" h="4334" extrusionOk="0">
                  <a:moveTo>
                    <a:pt x="983" y="1"/>
                  </a:moveTo>
                  <a:lnTo>
                    <a:pt x="768" y="32"/>
                  </a:lnTo>
                  <a:lnTo>
                    <a:pt x="584" y="62"/>
                  </a:lnTo>
                  <a:lnTo>
                    <a:pt x="430" y="155"/>
                  </a:lnTo>
                  <a:lnTo>
                    <a:pt x="277" y="278"/>
                  </a:lnTo>
                  <a:lnTo>
                    <a:pt x="185" y="431"/>
                  </a:lnTo>
                  <a:lnTo>
                    <a:pt x="92" y="585"/>
                  </a:lnTo>
                  <a:lnTo>
                    <a:pt x="31" y="769"/>
                  </a:lnTo>
                  <a:lnTo>
                    <a:pt x="0" y="953"/>
                  </a:lnTo>
                  <a:lnTo>
                    <a:pt x="0" y="3350"/>
                  </a:lnTo>
                  <a:lnTo>
                    <a:pt x="31" y="3565"/>
                  </a:lnTo>
                  <a:lnTo>
                    <a:pt x="92" y="3719"/>
                  </a:lnTo>
                  <a:lnTo>
                    <a:pt x="185" y="3903"/>
                  </a:lnTo>
                  <a:lnTo>
                    <a:pt x="277" y="4026"/>
                  </a:lnTo>
                  <a:lnTo>
                    <a:pt x="430" y="4149"/>
                  </a:lnTo>
                  <a:lnTo>
                    <a:pt x="584" y="4241"/>
                  </a:lnTo>
                  <a:lnTo>
                    <a:pt x="768" y="4303"/>
                  </a:lnTo>
                  <a:lnTo>
                    <a:pt x="983" y="4333"/>
                  </a:lnTo>
                  <a:lnTo>
                    <a:pt x="1168" y="4303"/>
                  </a:lnTo>
                  <a:lnTo>
                    <a:pt x="1352" y="4241"/>
                  </a:lnTo>
                  <a:lnTo>
                    <a:pt x="1506" y="4149"/>
                  </a:lnTo>
                  <a:lnTo>
                    <a:pt x="1659" y="4026"/>
                  </a:lnTo>
                  <a:lnTo>
                    <a:pt x="1782" y="3903"/>
                  </a:lnTo>
                  <a:lnTo>
                    <a:pt x="1874" y="3719"/>
                  </a:lnTo>
                  <a:lnTo>
                    <a:pt x="1905" y="3565"/>
                  </a:lnTo>
                  <a:lnTo>
                    <a:pt x="1936" y="3350"/>
                  </a:lnTo>
                  <a:lnTo>
                    <a:pt x="1936" y="953"/>
                  </a:lnTo>
                  <a:lnTo>
                    <a:pt x="1905" y="769"/>
                  </a:lnTo>
                  <a:lnTo>
                    <a:pt x="1874" y="585"/>
                  </a:lnTo>
                  <a:lnTo>
                    <a:pt x="1782" y="431"/>
                  </a:lnTo>
                  <a:lnTo>
                    <a:pt x="1659" y="278"/>
                  </a:lnTo>
                  <a:lnTo>
                    <a:pt x="1506" y="155"/>
                  </a:lnTo>
                  <a:lnTo>
                    <a:pt x="1352" y="62"/>
                  </a:lnTo>
                  <a:lnTo>
                    <a:pt x="1168" y="32"/>
                  </a:lnTo>
                  <a:lnTo>
                    <a:pt x="983" y="1"/>
                  </a:lnTo>
                  <a:close/>
                </a:path>
              </a:pathLst>
            </a:custGeom>
            <a:solidFill>
              <a:srgbClr val="8C8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7"/>
            <p:cNvSpPr/>
            <p:nvPr/>
          </p:nvSpPr>
          <p:spPr>
            <a:xfrm>
              <a:off x="5522996" y="3102845"/>
              <a:ext cx="203135" cy="454745"/>
            </a:xfrm>
            <a:custGeom>
              <a:avLst/>
              <a:gdLst/>
              <a:ahLst/>
              <a:cxnLst/>
              <a:rect l="l" t="t" r="r" b="b"/>
              <a:pathLst>
                <a:path w="1936" h="4334" fill="none" extrusionOk="0">
                  <a:moveTo>
                    <a:pt x="983" y="4333"/>
                  </a:moveTo>
                  <a:lnTo>
                    <a:pt x="983" y="4333"/>
                  </a:lnTo>
                  <a:lnTo>
                    <a:pt x="768" y="4303"/>
                  </a:lnTo>
                  <a:lnTo>
                    <a:pt x="584" y="4241"/>
                  </a:lnTo>
                  <a:lnTo>
                    <a:pt x="430" y="4149"/>
                  </a:lnTo>
                  <a:lnTo>
                    <a:pt x="277" y="4026"/>
                  </a:lnTo>
                  <a:lnTo>
                    <a:pt x="185" y="3903"/>
                  </a:lnTo>
                  <a:lnTo>
                    <a:pt x="92" y="3719"/>
                  </a:lnTo>
                  <a:lnTo>
                    <a:pt x="31" y="3565"/>
                  </a:lnTo>
                  <a:lnTo>
                    <a:pt x="0" y="3350"/>
                  </a:lnTo>
                  <a:lnTo>
                    <a:pt x="0" y="953"/>
                  </a:lnTo>
                  <a:lnTo>
                    <a:pt x="0" y="953"/>
                  </a:lnTo>
                  <a:lnTo>
                    <a:pt x="31" y="769"/>
                  </a:lnTo>
                  <a:lnTo>
                    <a:pt x="92" y="585"/>
                  </a:lnTo>
                  <a:lnTo>
                    <a:pt x="185" y="431"/>
                  </a:lnTo>
                  <a:lnTo>
                    <a:pt x="277" y="278"/>
                  </a:lnTo>
                  <a:lnTo>
                    <a:pt x="430" y="155"/>
                  </a:lnTo>
                  <a:lnTo>
                    <a:pt x="584" y="62"/>
                  </a:lnTo>
                  <a:lnTo>
                    <a:pt x="768" y="32"/>
                  </a:lnTo>
                  <a:lnTo>
                    <a:pt x="983" y="1"/>
                  </a:lnTo>
                  <a:lnTo>
                    <a:pt x="983" y="1"/>
                  </a:lnTo>
                  <a:lnTo>
                    <a:pt x="1168" y="32"/>
                  </a:lnTo>
                  <a:lnTo>
                    <a:pt x="1352" y="62"/>
                  </a:lnTo>
                  <a:lnTo>
                    <a:pt x="1506" y="155"/>
                  </a:lnTo>
                  <a:lnTo>
                    <a:pt x="1659" y="278"/>
                  </a:lnTo>
                  <a:lnTo>
                    <a:pt x="1782" y="431"/>
                  </a:lnTo>
                  <a:lnTo>
                    <a:pt x="1874" y="585"/>
                  </a:lnTo>
                  <a:lnTo>
                    <a:pt x="1905" y="769"/>
                  </a:lnTo>
                  <a:lnTo>
                    <a:pt x="1936" y="953"/>
                  </a:lnTo>
                  <a:lnTo>
                    <a:pt x="1936" y="3350"/>
                  </a:lnTo>
                  <a:lnTo>
                    <a:pt x="1936" y="3350"/>
                  </a:lnTo>
                  <a:lnTo>
                    <a:pt x="1905" y="3565"/>
                  </a:lnTo>
                  <a:lnTo>
                    <a:pt x="1874" y="3719"/>
                  </a:lnTo>
                  <a:lnTo>
                    <a:pt x="1782" y="3903"/>
                  </a:lnTo>
                  <a:lnTo>
                    <a:pt x="1659" y="4026"/>
                  </a:lnTo>
                  <a:lnTo>
                    <a:pt x="1506" y="4149"/>
                  </a:lnTo>
                  <a:lnTo>
                    <a:pt x="1352" y="4241"/>
                  </a:lnTo>
                  <a:lnTo>
                    <a:pt x="1168" y="4303"/>
                  </a:lnTo>
                  <a:lnTo>
                    <a:pt x="983" y="43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7"/>
            <p:cNvSpPr/>
            <p:nvPr/>
          </p:nvSpPr>
          <p:spPr>
            <a:xfrm>
              <a:off x="5726028" y="3199586"/>
              <a:ext cx="105" cy="161375"/>
            </a:xfrm>
            <a:custGeom>
              <a:avLst/>
              <a:gdLst/>
              <a:ahLst/>
              <a:cxnLst/>
              <a:rect l="l" t="t" r="r" b="b"/>
              <a:pathLst>
                <a:path w="1" h="1538" extrusionOk="0">
                  <a:moveTo>
                    <a:pt x="1" y="31"/>
                  </a:moveTo>
                  <a:lnTo>
                    <a:pt x="1" y="31"/>
                  </a:lnTo>
                  <a:lnTo>
                    <a:pt x="1" y="31"/>
                  </a:lnTo>
                  <a:lnTo>
                    <a:pt x="1" y="1537"/>
                  </a:lnTo>
                  <a:lnTo>
                    <a:pt x="1" y="1537"/>
                  </a:lnTo>
                  <a:lnTo>
                    <a:pt x="1" y="31"/>
                  </a:lnTo>
                  <a:lnTo>
                    <a:pt x="1" y="31"/>
                  </a:lnTo>
                  <a:lnTo>
                    <a:pt x="1" y="31"/>
                  </a:lnTo>
                  <a:close/>
                  <a:moveTo>
                    <a:pt x="1" y="31"/>
                  </a:moveTo>
                  <a:lnTo>
                    <a:pt x="1" y="31"/>
                  </a:lnTo>
                  <a:lnTo>
                    <a:pt x="1" y="31"/>
                  </a:lnTo>
                  <a:lnTo>
                    <a:pt x="1" y="31"/>
                  </a:lnTo>
                  <a:lnTo>
                    <a:pt x="1" y="31"/>
                  </a:lnTo>
                  <a:close/>
                  <a:moveTo>
                    <a:pt x="1" y="31"/>
                  </a:moveTo>
                  <a:lnTo>
                    <a:pt x="1" y="31"/>
                  </a:lnTo>
                  <a:lnTo>
                    <a:pt x="1" y="31"/>
                  </a:lnTo>
                  <a:lnTo>
                    <a:pt x="1" y="31"/>
                  </a:lnTo>
                  <a:lnTo>
                    <a:pt x="1" y="3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moveTo>
                    <a:pt x="1" y="1"/>
                  </a:moveTo>
                  <a:lnTo>
                    <a:pt x="1" y="1"/>
                  </a:lnTo>
                  <a:lnTo>
                    <a:pt x="1" y="1"/>
                  </a:lnTo>
                  <a:lnTo>
                    <a:pt x="1" y="1"/>
                  </a:lnTo>
                  <a:lnTo>
                    <a:pt x="1" y="1"/>
                  </a:lnTo>
                  <a:close/>
                </a:path>
              </a:pathLst>
            </a:custGeom>
            <a:solidFill>
              <a:srgbClr val="3F58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7"/>
            <p:cNvSpPr/>
            <p:nvPr/>
          </p:nvSpPr>
          <p:spPr>
            <a:xfrm>
              <a:off x="5726028" y="3202839"/>
              <a:ext cx="105" cy="158122"/>
            </a:xfrm>
            <a:custGeom>
              <a:avLst/>
              <a:gdLst/>
              <a:ahLst/>
              <a:cxnLst/>
              <a:rect l="l" t="t" r="r" b="b"/>
              <a:pathLst>
                <a:path w="1" h="1507" fill="none" extrusionOk="0">
                  <a:moveTo>
                    <a:pt x="1" y="0"/>
                  </a:moveTo>
                  <a:lnTo>
                    <a:pt x="1" y="0"/>
                  </a:lnTo>
                  <a:lnTo>
                    <a:pt x="1" y="0"/>
                  </a:lnTo>
                  <a:lnTo>
                    <a:pt x="1" y="1506"/>
                  </a:lnTo>
                  <a:lnTo>
                    <a:pt x="1" y="1506"/>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7"/>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7"/>
            <p:cNvSpPr/>
            <p:nvPr/>
          </p:nvSpPr>
          <p:spPr>
            <a:xfrm>
              <a:off x="5726028" y="3202839"/>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7"/>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7"/>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7"/>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7"/>
            <p:cNvSpPr/>
            <p:nvPr/>
          </p:nvSpPr>
          <p:spPr>
            <a:xfrm>
              <a:off x="5726028" y="3199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7"/>
            <p:cNvSpPr/>
            <p:nvPr/>
          </p:nvSpPr>
          <p:spPr>
            <a:xfrm>
              <a:off x="5619633" y="3360856"/>
              <a:ext cx="106499" cy="196734"/>
            </a:xfrm>
            <a:custGeom>
              <a:avLst/>
              <a:gdLst/>
              <a:ahLst/>
              <a:cxnLst/>
              <a:rect l="l" t="t" r="r" b="b"/>
              <a:pathLst>
                <a:path w="1015" h="1875" extrusionOk="0">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32" y="1874"/>
                  </a:moveTo>
                  <a:lnTo>
                    <a:pt x="32" y="1874"/>
                  </a:lnTo>
                  <a:lnTo>
                    <a:pt x="32" y="1874"/>
                  </a:lnTo>
                  <a:lnTo>
                    <a:pt x="32" y="1874"/>
                  </a:lnTo>
                  <a:lnTo>
                    <a:pt x="32" y="1874"/>
                  </a:lnTo>
                  <a:close/>
                  <a:moveTo>
                    <a:pt x="1" y="1874"/>
                  </a:moveTo>
                  <a:lnTo>
                    <a:pt x="1" y="1874"/>
                  </a:lnTo>
                  <a:lnTo>
                    <a:pt x="1" y="1874"/>
                  </a:lnTo>
                  <a:lnTo>
                    <a:pt x="1" y="1874"/>
                  </a:lnTo>
                  <a:lnTo>
                    <a:pt x="1" y="1874"/>
                  </a:lnTo>
                  <a:close/>
                  <a:moveTo>
                    <a:pt x="1" y="1874"/>
                  </a:moveTo>
                  <a:lnTo>
                    <a:pt x="1" y="1874"/>
                  </a:lnTo>
                  <a:lnTo>
                    <a:pt x="1" y="1874"/>
                  </a:lnTo>
                  <a:lnTo>
                    <a:pt x="1" y="1874"/>
                  </a:lnTo>
                  <a:lnTo>
                    <a:pt x="1" y="1874"/>
                  </a:lnTo>
                  <a:close/>
                  <a:moveTo>
                    <a:pt x="1015" y="0"/>
                  </a:moveTo>
                  <a:lnTo>
                    <a:pt x="1015" y="0"/>
                  </a:lnTo>
                  <a:lnTo>
                    <a:pt x="1015" y="891"/>
                  </a:lnTo>
                  <a:lnTo>
                    <a:pt x="1015" y="891"/>
                  </a:lnTo>
                  <a:lnTo>
                    <a:pt x="1015" y="0"/>
                  </a:lnTo>
                  <a:close/>
                </a:path>
              </a:pathLst>
            </a:custGeom>
            <a:solidFill>
              <a:srgbClr val="334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7"/>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7"/>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7"/>
            <p:cNvSpPr/>
            <p:nvPr/>
          </p:nvSpPr>
          <p:spPr>
            <a:xfrm>
              <a:off x="5622886"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7"/>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7"/>
            <p:cNvSpPr/>
            <p:nvPr/>
          </p:nvSpPr>
          <p:spPr>
            <a:xfrm>
              <a:off x="5619633" y="3557485"/>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7"/>
            <p:cNvSpPr/>
            <p:nvPr/>
          </p:nvSpPr>
          <p:spPr>
            <a:xfrm>
              <a:off x="5726028" y="3360856"/>
              <a:ext cx="105" cy="93593"/>
            </a:xfrm>
            <a:custGeom>
              <a:avLst/>
              <a:gdLst/>
              <a:ahLst/>
              <a:cxnLst/>
              <a:rect l="l" t="t" r="r" b="b"/>
              <a:pathLst>
                <a:path w="1" h="892" fill="none" extrusionOk="0">
                  <a:moveTo>
                    <a:pt x="1" y="0"/>
                  </a:moveTo>
                  <a:lnTo>
                    <a:pt x="1" y="0"/>
                  </a:lnTo>
                  <a:lnTo>
                    <a:pt x="1" y="891"/>
                  </a:lnTo>
                  <a:lnTo>
                    <a:pt x="1" y="89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7"/>
            <p:cNvSpPr/>
            <p:nvPr/>
          </p:nvSpPr>
          <p:spPr>
            <a:xfrm>
              <a:off x="5532649" y="3135162"/>
              <a:ext cx="193482" cy="422428"/>
            </a:xfrm>
            <a:custGeom>
              <a:avLst/>
              <a:gdLst/>
              <a:ahLst/>
              <a:cxnLst/>
              <a:rect l="l" t="t" r="r" b="b"/>
              <a:pathLst>
                <a:path w="1844" h="4026" extrusionOk="0">
                  <a:moveTo>
                    <a:pt x="1567" y="0"/>
                  </a:moveTo>
                  <a:lnTo>
                    <a:pt x="1660" y="185"/>
                  </a:lnTo>
                  <a:lnTo>
                    <a:pt x="1690" y="400"/>
                  </a:lnTo>
                  <a:lnTo>
                    <a:pt x="1690" y="2796"/>
                  </a:lnTo>
                  <a:lnTo>
                    <a:pt x="1660" y="2981"/>
                  </a:lnTo>
                  <a:lnTo>
                    <a:pt x="1598" y="3165"/>
                  </a:lnTo>
                  <a:lnTo>
                    <a:pt x="1506" y="3349"/>
                  </a:lnTo>
                  <a:lnTo>
                    <a:pt x="1383" y="3472"/>
                  </a:lnTo>
                  <a:lnTo>
                    <a:pt x="1260" y="3595"/>
                  </a:lnTo>
                  <a:lnTo>
                    <a:pt x="1076" y="3687"/>
                  </a:lnTo>
                  <a:lnTo>
                    <a:pt x="891" y="3749"/>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15"/>
                  </a:lnTo>
                  <a:lnTo>
                    <a:pt x="1813" y="430"/>
                  </a:lnTo>
                  <a:lnTo>
                    <a:pt x="1752" y="277"/>
                  </a:lnTo>
                  <a:lnTo>
                    <a:pt x="1690" y="123"/>
                  </a:lnTo>
                  <a:lnTo>
                    <a:pt x="1567" y="0"/>
                  </a:lnTo>
                  <a:close/>
                </a:path>
              </a:pathLst>
            </a:custGeom>
            <a:solidFill>
              <a:srgbClr val="7073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7"/>
            <p:cNvSpPr/>
            <p:nvPr/>
          </p:nvSpPr>
          <p:spPr>
            <a:xfrm>
              <a:off x="5532649" y="3135162"/>
              <a:ext cx="193482" cy="422428"/>
            </a:xfrm>
            <a:custGeom>
              <a:avLst/>
              <a:gdLst/>
              <a:ahLst/>
              <a:cxnLst/>
              <a:rect l="l" t="t" r="r" b="b"/>
              <a:pathLst>
                <a:path w="1844" h="4026" fill="none" extrusionOk="0">
                  <a:moveTo>
                    <a:pt x="1567" y="0"/>
                  </a:moveTo>
                  <a:lnTo>
                    <a:pt x="1567" y="0"/>
                  </a:lnTo>
                  <a:lnTo>
                    <a:pt x="1660" y="185"/>
                  </a:lnTo>
                  <a:lnTo>
                    <a:pt x="1690" y="400"/>
                  </a:lnTo>
                  <a:lnTo>
                    <a:pt x="1690" y="2796"/>
                  </a:lnTo>
                  <a:lnTo>
                    <a:pt x="1690" y="2796"/>
                  </a:lnTo>
                  <a:lnTo>
                    <a:pt x="1660" y="2981"/>
                  </a:lnTo>
                  <a:lnTo>
                    <a:pt x="1598" y="3165"/>
                  </a:lnTo>
                  <a:lnTo>
                    <a:pt x="1506" y="3349"/>
                  </a:lnTo>
                  <a:lnTo>
                    <a:pt x="1383" y="3472"/>
                  </a:lnTo>
                  <a:lnTo>
                    <a:pt x="1260" y="3595"/>
                  </a:lnTo>
                  <a:lnTo>
                    <a:pt x="1076" y="3687"/>
                  </a:lnTo>
                  <a:lnTo>
                    <a:pt x="891" y="3749"/>
                  </a:lnTo>
                  <a:lnTo>
                    <a:pt x="707" y="3780"/>
                  </a:lnTo>
                  <a:lnTo>
                    <a:pt x="707" y="3780"/>
                  </a:lnTo>
                  <a:lnTo>
                    <a:pt x="523" y="3749"/>
                  </a:lnTo>
                  <a:lnTo>
                    <a:pt x="308" y="3687"/>
                  </a:lnTo>
                  <a:lnTo>
                    <a:pt x="154" y="3595"/>
                  </a:lnTo>
                  <a:lnTo>
                    <a:pt x="0" y="3472"/>
                  </a:lnTo>
                  <a:lnTo>
                    <a:pt x="0" y="3472"/>
                  </a:lnTo>
                  <a:lnTo>
                    <a:pt x="154" y="3687"/>
                  </a:lnTo>
                  <a:lnTo>
                    <a:pt x="338" y="3841"/>
                  </a:lnTo>
                  <a:lnTo>
                    <a:pt x="584" y="3964"/>
                  </a:lnTo>
                  <a:lnTo>
                    <a:pt x="707" y="3995"/>
                  </a:lnTo>
                  <a:lnTo>
                    <a:pt x="830" y="4025"/>
                  </a:lnTo>
                  <a:lnTo>
                    <a:pt x="830" y="4025"/>
                  </a:lnTo>
                  <a:lnTo>
                    <a:pt x="830" y="4025"/>
                  </a:lnTo>
                  <a:lnTo>
                    <a:pt x="830" y="4025"/>
                  </a:lnTo>
                  <a:lnTo>
                    <a:pt x="830" y="4025"/>
                  </a:lnTo>
                  <a:lnTo>
                    <a:pt x="830" y="4025"/>
                  </a:lnTo>
                  <a:lnTo>
                    <a:pt x="830" y="4025"/>
                  </a:lnTo>
                  <a:lnTo>
                    <a:pt x="830"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61" y="4025"/>
                  </a:lnTo>
                  <a:lnTo>
                    <a:pt x="891" y="4025"/>
                  </a:lnTo>
                  <a:lnTo>
                    <a:pt x="891" y="4025"/>
                  </a:lnTo>
                  <a:lnTo>
                    <a:pt x="1076" y="3995"/>
                  </a:lnTo>
                  <a:lnTo>
                    <a:pt x="1260" y="3933"/>
                  </a:lnTo>
                  <a:lnTo>
                    <a:pt x="1414" y="3841"/>
                  </a:lnTo>
                  <a:lnTo>
                    <a:pt x="1567" y="3718"/>
                  </a:lnTo>
                  <a:lnTo>
                    <a:pt x="1690" y="3595"/>
                  </a:lnTo>
                  <a:lnTo>
                    <a:pt x="1782" y="3411"/>
                  </a:lnTo>
                  <a:lnTo>
                    <a:pt x="1813" y="3257"/>
                  </a:lnTo>
                  <a:lnTo>
                    <a:pt x="1844" y="3042"/>
                  </a:lnTo>
                  <a:lnTo>
                    <a:pt x="1844" y="2151"/>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4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44" y="615"/>
                  </a:lnTo>
                  <a:lnTo>
                    <a:pt x="1813" y="430"/>
                  </a:lnTo>
                  <a:lnTo>
                    <a:pt x="1752" y="277"/>
                  </a:lnTo>
                  <a:lnTo>
                    <a:pt x="1690" y="123"/>
                  </a:lnTo>
                  <a:lnTo>
                    <a:pt x="15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7"/>
            <p:cNvSpPr/>
            <p:nvPr/>
          </p:nvSpPr>
          <p:spPr>
            <a:xfrm>
              <a:off x="5555209" y="3315633"/>
              <a:ext cx="138711" cy="145216"/>
            </a:xfrm>
            <a:custGeom>
              <a:avLst/>
              <a:gdLst/>
              <a:ahLst/>
              <a:cxnLst/>
              <a:rect l="l" t="t" r="r" b="b"/>
              <a:pathLst>
                <a:path w="1322" h="1384" extrusionOk="0">
                  <a:moveTo>
                    <a:pt x="216" y="1"/>
                  </a:moveTo>
                  <a:lnTo>
                    <a:pt x="123" y="32"/>
                  </a:lnTo>
                  <a:lnTo>
                    <a:pt x="62" y="62"/>
                  </a:lnTo>
                  <a:lnTo>
                    <a:pt x="31" y="124"/>
                  </a:lnTo>
                  <a:lnTo>
                    <a:pt x="0" y="216"/>
                  </a:lnTo>
                  <a:lnTo>
                    <a:pt x="0" y="1199"/>
                  </a:lnTo>
                  <a:lnTo>
                    <a:pt x="31" y="1261"/>
                  </a:lnTo>
                  <a:lnTo>
                    <a:pt x="62" y="1322"/>
                  </a:lnTo>
                  <a:lnTo>
                    <a:pt x="123" y="1384"/>
                  </a:lnTo>
                  <a:lnTo>
                    <a:pt x="1199" y="1384"/>
                  </a:lnTo>
                  <a:lnTo>
                    <a:pt x="1260" y="1322"/>
                  </a:lnTo>
                  <a:lnTo>
                    <a:pt x="1291" y="1261"/>
                  </a:lnTo>
                  <a:lnTo>
                    <a:pt x="1322" y="1199"/>
                  </a:lnTo>
                  <a:lnTo>
                    <a:pt x="1322" y="216"/>
                  </a:lnTo>
                  <a:lnTo>
                    <a:pt x="1291" y="124"/>
                  </a:lnTo>
                  <a:lnTo>
                    <a:pt x="1260" y="62"/>
                  </a:lnTo>
                  <a:lnTo>
                    <a:pt x="1199" y="32"/>
                  </a:lnTo>
                  <a:lnTo>
                    <a:pt x="1107" y="1"/>
                  </a:lnTo>
                  <a:close/>
                </a:path>
              </a:pathLst>
            </a:custGeom>
            <a:solidFill>
              <a:srgbClr val="5D62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7"/>
            <p:cNvSpPr/>
            <p:nvPr/>
          </p:nvSpPr>
          <p:spPr>
            <a:xfrm>
              <a:off x="5555209" y="3315633"/>
              <a:ext cx="138711" cy="145216"/>
            </a:xfrm>
            <a:custGeom>
              <a:avLst/>
              <a:gdLst/>
              <a:ahLst/>
              <a:cxnLst/>
              <a:rect l="l" t="t" r="r" b="b"/>
              <a:pathLst>
                <a:path w="1322" h="1384" fill="none" extrusionOk="0">
                  <a:moveTo>
                    <a:pt x="1107" y="1384"/>
                  </a:moveTo>
                  <a:lnTo>
                    <a:pt x="216" y="1384"/>
                  </a:lnTo>
                  <a:lnTo>
                    <a:pt x="216" y="1384"/>
                  </a:lnTo>
                  <a:lnTo>
                    <a:pt x="123" y="1384"/>
                  </a:lnTo>
                  <a:lnTo>
                    <a:pt x="62" y="1322"/>
                  </a:lnTo>
                  <a:lnTo>
                    <a:pt x="31" y="1261"/>
                  </a:lnTo>
                  <a:lnTo>
                    <a:pt x="0" y="1199"/>
                  </a:lnTo>
                  <a:lnTo>
                    <a:pt x="0" y="216"/>
                  </a:lnTo>
                  <a:lnTo>
                    <a:pt x="0" y="216"/>
                  </a:lnTo>
                  <a:lnTo>
                    <a:pt x="31" y="124"/>
                  </a:lnTo>
                  <a:lnTo>
                    <a:pt x="62" y="62"/>
                  </a:lnTo>
                  <a:lnTo>
                    <a:pt x="123" y="32"/>
                  </a:lnTo>
                  <a:lnTo>
                    <a:pt x="216" y="1"/>
                  </a:lnTo>
                  <a:lnTo>
                    <a:pt x="1107" y="1"/>
                  </a:lnTo>
                  <a:lnTo>
                    <a:pt x="1107" y="1"/>
                  </a:lnTo>
                  <a:lnTo>
                    <a:pt x="1199" y="32"/>
                  </a:lnTo>
                  <a:lnTo>
                    <a:pt x="1260" y="62"/>
                  </a:lnTo>
                  <a:lnTo>
                    <a:pt x="1291" y="124"/>
                  </a:lnTo>
                  <a:lnTo>
                    <a:pt x="1322" y="216"/>
                  </a:lnTo>
                  <a:lnTo>
                    <a:pt x="1322" y="1199"/>
                  </a:lnTo>
                  <a:lnTo>
                    <a:pt x="1322" y="1199"/>
                  </a:lnTo>
                  <a:lnTo>
                    <a:pt x="1291" y="1261"/>
                  </a:lnTo>
                  <a:lnTo>
                    <a:pt x="1260" y="1322"/>
                  </a:lnTo>
                  <a:lnTo>
                    <a:pt x="1199" y="1384"/>
                  </a:lnTo>
                  <a:lnTo>
                    <a:pt x="1107" y="13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7"/>
            <p:cNvSpPr/>
            <p:nvPr/>
          </p:nvSpPr>
          <p:spPr>
            <a:xfrm>
              <a:off x="5571367" y="3338192"/>
              <a:ext cx="106499" cy="106499"/>
            </a:xfrm>
            <a:custGeom>
              <a:avLst/>
              <a:gdLst/>
              <a:ahLst/>
              <a:cxnLst/>
              <a:rect l="l" t="t" r="r" b="b"/>
              <a:pathLst>
                <a:path w="1015" h="1015" extrusionOk="0">
                  <a:moveTo>
                    <a:pt x="400" y="1"/>
                  </a:moveTo>
                  <a:lnTo>
                    <a:pt x="307" y="32"/>
                  </a:lnTo>
                  <a:lnTo>
                    <a:pt x="215" y="93"/>
                  </a:lnTo>
                  <a:lnTo>
                    <a:pt x="154" y="155"/>
                  </a:lnTo>
                  <a:lnTo>
                    <a:pt x="92" y="216"/>
                  </a:lnTo>
                  <a:lnTo>
                    <a:pt x="31" y="308"/>
                  </a:lnTo>
                  <a:lnTo>
                    <a:pt x="0" y="400"/>
                  </a:lnTo>
                  <a:lnTo>
                    <a:pt x="0" y="523"/>
                  </a:lnTo>
                  <a:lnTo>
                    <a:pt x="0" y="615"/>
                  </a:lnTo>
                  <a:lnTo>
                    <a:pt x="31" y="708"/>
                  </a:lnTo>
                  <a:lnTo>
                    <a:pt x="92" y="800"/>
                  </a:lnTo>
                  <a:lnTo>
                    <a:pt x="154" y="861"/>
                  </a:lnTo>
                  <a:lnTo>
                    <a:pt x="215" y="923"/>
                  </a:lnTo>
                  <a:lnTo>
                    <a:pt x="307" y="984"/>
                  </a:lnTo>
                  <a:lnTo>
                    <a:pt x="400" y="1015"/>
                  </a:lnTo>
                  <a:lnTo>
                    <a:pt x="615" y="1015"/>
                  </a:lnTo>
                  <a:lnTo>
                    <a:pt x="707" y="984"/>
                  </a:lnTo>
                  <a:lnTo>
                    <a:pt x="799" y="923"/>
                  </a:lnTo>
                  <a:lnTo>
                    <a:pt x="860" y="861"/>
                  </a:lnTo>
                  <a:lnTo>
                    <a:pt x="922" y="800"/>
                  </a:lnTo>
                  <a:lnTo>
                    <a:pt x="983" y="708"/>
                  </a:lnTo>
                  <a:lnTo>
                    <a:pt x="1014" y="615"/>
                  </a:lnTo>
                  <a:lnTo>
                    <a:pt x="1014" y="523"/>
                  </a:lnTo>
                  <a:lnTo>
                    <a:pt x="1014" y="400"/>
                  </a:lnTo>
                  <a:lnTo>
                    <a:pt x="983" y="308"/>
                  </a:lnTo>
                  <a:lnTo>
                    <a:pt x="922" y="216"/>
                  </a:lnTo>
                  <a:lnTo>
                    <a:pt x="860" y="155"/>
                  </a:lnTo>
                  <a:lnTo>
                    <a:pt x="799" y="93"/>
                  </a:lnTo>
                  <a:lnTo>
                    <a:pt x="707" y="32"/>
                  </a:lnTo>
                  <a:lnTo>
                    <a:pt x="615" y="1"/>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7"/>
            <p:cNvSpPr/>
            <p:nvPr/>
          </p:nvSpPr>
          <p:spPr>
            <a:xfrm>
              <a:off x="5571367" y="3338192"/>
              <a:ext cx="106499" cy="106499"/>
            </a:xfrm>
            <a:custGeom>
              <a:avLst/>
              <a:gdLst/>
              <a:ahLst/>
              <a:cxnLst/>
              <a:rect l="l" t="t" r="r" b="b"/>
              <a:pathLst>
                <a:path w="1015" h="1015" fill="none" extrusionOk="0">
                  <a:moveTo>
                    <a:pt x="0" y="523"/>
                  </a:moveTo>
                  <a:lnTo>
                    <a:pt x="0" y="523"/>
                  </a:lnTo>
                  <a:lnTo>
                    <a:pt x="0" y="400"/>
                  </a:lnTo>
                  <a:lnTo>
                    <a:pt x="31" y="308"/>
                  </a:lnTo>
                  <a:lnTo>
                    <a:pt x="92" y="216"/>
                  </a:lnTo>
                  <a:lnTo>
                    <a:pt x="154" y="155"/>
                  </a:lnTo>
                  <a:lnTo>
                    <a:pt x="215" y="93"/>
                  </a:lnTo>
                  <a:lnTo>
                    <a:pt x="307" y="32"/>
                  </a:lnTo>
                  <a:lnTo>
                    <a:pt x="400" y="1"/>
                  </a:lnTo>
                  <a:lnTo>
                    <a:pt x="522" y="1"/>
                  </a:lnTo>
                  <a:lnTo>
                    <a:pt x="522" y="1"/>
                  </a:lnTo>
                  <a:lnTo>
                    <a:pt x="615" y="1"/>
                  </a:lnTo>
                  <a:lnTo>
                    <a:pt x="707" y="32"/>
                  </a:lnTo>
                  <a:lnTo>
                    <a:pt x="799" y="93"/>
                  </a:lnTo>
                  <a:lnTo>
                    <a:pt x="860" y="155"/>
                  </a:lnTo>
                  <a:lnTo>
                    <a:pt x="922" y="216"/>
                  </a:lnTo>
                  <a:lnTo>
                    <a:pt x="983" y="308"/>
                  </a:lnTo>
                  <a:lnTo>
                    <a:pt x="1014" y="400"/>
                  </a:lnTo>
                  <a:lnTo>
                    <a:pt x="1014" y="523"/>
                  </a:lnTo>
                  <a:lnTo>
                    <a:pt x="1014" y="523"/>
                  </a:lnTo>
                  <a:lnTo>
                    <a:pt x="1014" y="615"/>
                  </a:lnTo>
                  <a:lnTo>
                    <a:pt x="983" y="708"/>
                  </a:lnTo>
                  <a:lnTo>
                    <a:pt x="922" y="800"/>
                  </a:lnTo>
                  <a:lnTo>
                    <a:pt x="860" y="861"/>
                  </a:lnTo>
                  <a:lnTo>
                    <a:pt x="799" y="923"/>
                  </a:lnTo>
                  <a:lnTo>
                    <a:pt x="707" y="984"/>
                  </a:lnTo>
                  <a:lnTo>
                    <a:pt x="615" y="1015"/>
                  </a:lnTo>
                  <a:lnTo>
                    <a:pt x="522" y="1015"/>
                  </a:lnTo>
                  <a:lnTo>
                    <a:pt x="522" y="1015"/>
                  </a:lnTo>
                  <a:lnTo>
                    <a:pt x="400" y="1015"/>
                  </a:lnTo>
                  <a:lnTo>
                    <a:pt x="307" y="984"/>
                  </a:lnTo>
                  <a:lnTo>
                    <a:pt x="215" y="923"/>
                  </a:lnTo>
                  <a:lnTo>
                    <a:pt x="154" y="861"/>
                  </a:lnTo>
                  <a:lnTo>
                    <a:pt x="92" y="800"/>
                  </a:lnTo>
                  <a:lnTo>
                    <a:pt x="31" y="708"/>
                  </a:lnTo>
                  <a:lnTo>
                    <a:pt x="0" y="615"/>
                  </a:lnTo>
                  <a:lnTo>
                    <a:pt x="0" y="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7"/>
            <p:cNvSpPr/>
            <p:nvPr/>
          </p:nvSpPr>
          <p:spPr>
            <a:xfrm>
              <a:off x="5619633" y="3386563"/>
              <a:ext cx="58233" cy="58128"/>
            </a:xfrm>
            <a:custGeom>
              <a:avLst/>
              <a:gdLst/>
              <a:ahLst/>
              <a:cxnLst/>
              <a:rect l="l" t="t" r="r" b="b"/>
              <a:pathLst>
                <a:path w="555" h="554" extrusionOk="0">
                  <a:moveTo>
                    <a:pt x="32" y="554"/>
                  </a:moveTo>
                  <a:lnTo>
                    <a:pt x="32" y="554"/>
                  </a:lnTo>
                  <a:lnTo>
                    <a:pt x="62" y="554"/>
                  </a:lnTo>
                  <a:lnTo>
                    <a:pt x="6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32" y="554"/>
                  </a:moveTo>
                  <a:lnTo>
                    <a:pt x="32" y="554"/>
                  </a:lnTo>
                  <a:lnTo>
                    <a:pt x="32" y="554"/>
                  </a:lnTo>
                  <a:lnTo>
                    <a:pt x="32" y="554"/>
                  </a:lnTo>
                  <a:lnTo>
                    <a:pt x="32" y="554"/>
                  </a:lnTo>
                  <a:close/>
                  <a:moveTo>
                    <a:pt x="1" y="554"/>
                  </a:moveTo>
                  <a:lnTo>
                    <a:pt x="1" y="554"/>
                  </a:lnTo>
                  <a:lnTo>
                    <a:pt x="32" y="554"/>
                  </a:lnTo>
                  <a:lnTo>
                    <a:pt x="32" y="554"/>
                  </a:lnTo>
                  <a:lnTo>
                    <a:pt x="1" y="554"/>
                  </a:lnTo>
                  <a:close/>
                  <a:moveTo>
                    <a:pt x="1" y="554"/>
                  </a:moveTo>
                  <a:lnTo>
                    <a:pt x="1" y="554"/>
                  </a:lnTo>
                  <a:lnTo>
                    <a:pt x="1" y="554"/>
                  </a:lnTo>
                  <a:lnTo>
                    <a:pt x="1" y="554"/>
                  </a:lnTo>
                  <a:lnTo>
                    <a:pt x="1" y="554"/>
                  </a:lnTo>
                  <a:close/>
                  <a:moveTo>
                    <a:pt x="554" y="32"/>
                  </a:moveTo>
                  <a:lnTo>
                    <a:pt x="554" y="32"/>
                  </a:lnTo>
                  <a:lnTo>
                    <a:pt x="554" y="62"/>
                  </a:lnTo>
                  <a:lnTo>
                    <a:pt x="554" y="62"/>
                  </a:lnTo>
                  <a:lnTo>
                    <a:pt x="554" y="6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32"/>
                  </a:moveTo>
                  <a:lnTo>
                    <a:pt x="554" y="32"/>
                  </a:lnTo>
                  <a:lnTo>
                    <a:pt x="554" y="32"/>
                  </a:lnTo>
                  <a:lnTo>
                    <a:pt x="554" y="32"/>
                  </a:lnTo>
                  <a:lnTo>
                    <a:pt x="554" y="32"/>
                  </a:lnTo>
                  <a:close/>
                  <a:moveTo>
                    <a:pt x="554" y="1"/>
                  </a:moveTo>
                  <a:lnTo>
                    <a:pt x="554" y="1"/>
                  </a:lnTo>
                  <a:lnTo>
                    <a:pt x="554" y="32"/>
                  </a:lnTo>
                  <a:lnTo>
                    <a:pt x="554" y="32"/>
                  </a:lnTo>
                  <a:lnTo>
                    <a:pt x="554" y="1"/>
                  </a:lnTo>
                  <a:close/>
                </a:path>
              </a:pathLst>
            </a:custGeom>
            <a:solidFill>
              <a:srgbClr val="4246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7"/>
            <p:cNvSpPr/>
            <p:nvPr/>
          </p:nvSpPr>
          <p:spPr>
            <a:xfrm>
              <a:off x="5622886" y="344458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7"/>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7"/>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7"/>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7"/>
            <p:cNvSpPr/>
            <p:nvPr/>
          </p:nvSpPr>
          <p:spPr>
            <a:xfrm>
              <a:off x="5622886"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7"/>
            <p:cNvSpPr/>
            <p:nvPr/>
          </p:nvSpPr>
          <p:spPr>
            <a:xfrm>
              <a:off x="5619633" y="3444586"/>
              <a:ext cx="3358" cy="105"/>
            </a:xfrm>
            <a:custGeom>
              <a:avLst/>
              <a:gdLst/>
              <a:ahLst/>
              <a:cxnLst/>
              <a:rect l="l" t="t" r="r" b="b"/>
              <a:pathLst>
                <a:path w="32" h="1" fill="none" extrusionOk="0">
                  <a:moveTo>
                    <a:pt x="1" y="1"/>
                  </a:moveTo>
                  <a:lnTo>
                    <a:pt x="1" y="1"/>
                  </a:lnTo>
                  <a:lnTo>
                    <a:pt x="32" y="1"/>
                  </a:lnTo>
                  <a:lnTo>
                    <a:pt x="3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7"/>
            <p:cNvSpPr/>
            <p:nvPr/>
          </p:nvSpPr>
          <p:spPr>
            <a:xfrm>
              <a:off x="5619633" y="344458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7"/>
            <p:cNvSpPr/>
            <p:nvPr/>
          </p:nvSpPr>
          <p:spPr>
            <a:xfrm>
              <a:off x="5677762" y="3389815"/>
              <a:ext cx="105" cy="3358"/>
            </a:xfrm>
            <a:custGeom>
              <a:avLst/>
              <a:gdLst/>
              <a:ahLst/>
              <a:cxnLst/>
              <a:rect l="l" t="t" r="r" b="b"/>
              <a:pathLst>
                <a:path w="1" h="32" fill="none" extrusionOk="0">
                  <a:moveTo>
                    <a:pt x="0" y="1"/>
                  </a:moveTo>
                  <a:lnTo>
                    <a:pt x="0" y="1"/>
                  </a:lnTo>
                  <a:lnTo>
                    <a:pt x="0" y="3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7"/>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7"/>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7"/>
            <p:cNvSpPr/>
            <p:nvPr/>
          </p:nvSpPr>
          <p:spPr>
            <a:xfrm>
              <a:off x="5677762" y="3389815"/>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7"/>
            <p:cNvSpPr/>
            <p:nvPr/>
          </p:nvSpPr>
          <p:spPr>
            <a:xfrm>
              <a:off x="5677762" y="3386563"/>
              <a:ext cx="105" cy="3358"/>
            </a:xfrm>
            <a:custGeom>
              <a:avLst/>
              <a:gdLst/>
              <a:ahLst/>
              <a:cxnLst/>
              <a:rect l="l" t="t" r="r" b="b"/>
              <a:pathLst>
                <a:path w="1" h="32" fill="none" extrusionOk="0">
                  <a:moveTo>
                    <a:pt x="0" y="1"/>
                  </a:moveTo>
                  <a:lnTo>
                    <a:pt x="0" y="1"/>
                  </a:lnTo>
                  <a:lnTo>
                    <a:pt x="0" y="32"/>
                  </a:lnTo>
                  <a:lnTo>
                    <a:pt x="0"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7"/>
            <p:cNvSpPr/>
            <p:nvPr/>
          </p:nvSpPr>
          <p:spPr>
            <a:xfrm>
              <a:off x="5577768" y="3354351"/>
              <a:ext cx="100098" cy="90340"/>
            </a:xfrm>
            <a:custGeom>
              <a:avLst/>
              <a:gdLst/>
              <a:ahLst/>
              <a:cxnLst/>
              <a:rect l="l" t="t" r="r" b="b"/>
              <a:pathLst>
                <a:path w="954" h="861" extrusionOk="0">
                  <a:moveTo>
                    <a:pt x="830" y="1"/>
                  </a:moveTo>
                  <a:lnTo>
                    <a:pt x="892" y="123"/>
                  </a:lnTo>
                  <a:lnTo>
                    <a:pt x="892" y="277"/>
                  </a:lnTo>
                  <a:lnTo>
                    <a:pt x="892" y="369"/>
                  </a:lnTo>
                  <a:lnTo>
                    <a:pt x="861" y="461"/>
                  </a:lnTo>
                  <a:lnTo>
                    <a:pt x="799" y="554"/>
                  </a:lnTo>
                  <a:lnTo>
                    <a:pt x="738" y="646"/>
                  </a:lnTo>
                  <a:lnTo>
                    <a:pt x="676" y="707"/>
                  </a:lnTo>
                  <a:lnTo>
                    <a:pt x="584" y="738"/>
                  </a:lnTo>
                  <a:lnTo>
                    <a:pt x="492" y="769"/>
                  </a:lnTo>
                  <a:lnTo>
                    <a:pt x="400" y="799"/>
                  </a:lnTo>
                  <a:lnTo>
                    <a:pt x="277" y="769"/>
                  </a:lnTo>
                  <a:lnTo>
                    <a:pt x="185" y="738"/>
                  </a:lnTo>
                  <a:lnTo>
                    <a:pt x="93" y="677"/>
                  </a:lnTo>
                  <a:lnTo>
                    <a:pt x="1" y="615"/>
                  </a:lnTo>
                  <a:lnTo>
                    <a:pt x="93" y="707"/>
                  </a:lnTo>
                  <a:lnTo>
                    <a:pt x="185" y="799"/>
                  </a:lnTo>
                  <a:lnTo>
                    <a:pt x="277" y="830"/>
                  </a:lnTo>
                  <a:lnTo>
                    <a:pt x="400" y="861"/>
                  </a:lnTo>
                  <a:lnTo>
                    <a:pt x="554" y="861"/>
                  </a:lnTo>
                  <a:lnTo>
                    <a:pt x="646" y="830"/>
                  </a:lnTo>
                  <a:lnTo>
                    <a:pt x="738" y="769"/>
                  </a:lnTo>
                  <a:lnTo>
                    <a:pt x="799" y="707"/>
                  </a:lnTo>
                  <a:lnTo>
                    <a:pt x="861" y="646"/>
                  </a:lnTo>
                  <a:lnTo>
                    <a:pt x="922" y="554"/>
                  </a:lnTo>
                  <a:lnTo>
                    <a:pt x="953" y="461"/>
                  </a:lnTo>
                  <a:lnTo>
                    <a:pt x="953" y="369"/>
                  </a:lnTo>
                  <a:lnTo>
                    <a:pt x="953" y="339"/>
                  </a:lnTo>
                  <a:lnTo>
                    <a:pt x="953" y="308"/>
                  </a:lnTo>
                  <a:lnTo>
                    <a:pt x="922" y="154"/>
                  </a:lnTo>
                  <a:lnTo>
                    <a:pt x="830" y="1"/>
                  </a:lnTo>
                  <a:close/>
                </a:path>
              </a:pathLst>
            </a:custGeom>
            <a:solidFill>
              <a:srgbClr val="1C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7"/>
            <p:cNvSpPr/>
            <p:nvPr/>
          </p:nvSpPr>
          <p:spPr>
            <a:xfrm>
              <a:off x="5577768" y="3354351"/>
              <a:ext cx="100098" cy="90340"/>
            </a:xfrm>
            <a:custGeom>
              <a:avLst/>
              <a:gdLst/>
              <a:ahLst/>
              <a:cxnLst/>
              <a:rect l="l" t="t" r="r" b="b"/>
              <a:pathLst>
                <a:path w="954" h="861" fill="none" extrusionOk="0">
                  <a:moveTo>
                    <a:pt x="830" y="1"/>
                  </a:moveTo>
                  <a:lnTo>
                    <a:pt x="830" y="1"/>
                  </a:lnTo>
                  <a:lnTo>
                    <a:pt x="892" y="123"/>
                  </a:lnTo>
                  <a:lnTo>
                    <a:pt x="892" y="277"/>
                  </a:lnTo>
                  <a:lnTo>
                    <a:pt x="892" y="277"/>
                  </a:lnTo>
                  <a:lnTo>
                    <a:pt x="892" y="369"/>
                  </a:lnTo>
                  <a:lnTo>
                    <a:pt x="861" y="461"/>
                  </a:lnTo>
                  <a:lnTo>
                    <a:pt x="799" y="554"/>
                  </a:lnTo>
                  <a:lnTo>
                    <a:pt x="738" y="646"/>
                  </a:lnTo>
                  <a:lnTo>
                    <a:pt x="676" y="707"/>
                  </a:lnTo>
                  <a:lnTo>
                    <a:pt x="584" y="738"/>
                  </a:lnTo>
                  <a:lnTo>
                    <a:pt x="492" y="769"/>
                  </a:lnTo>
                  <a:lnTo>
                    <a:pt x="400" y="799"/>
                  </a:lnTo>
                  <a:lnTo>
                    <a:pt x="400" y="799"/>
                  </a:lnTo>
                  <a:lnTo>
                    <a:pt x="277" y="769"/>
                  </a:lnTo>
                  <a:lnTo>
                    <a:pt x="185" y="738"/>
                  </a:lnTo>
                  <a:lnTo>
                    <a:pt x="93" y="677"/>
                  </a:lnTo>
                  <a:lnTo>
                    <a:pt x="1" y="615"/>
                  </a:lnTo>
                  <a:lnTo>
                    <a:pt x="1" y="615"/>
                  </a:lnTo>
                  <a:lnTo>
                    <a:pt x="93" y="707"/>
                  </a:lnTo>
                  <a:lnTo>
                    <a:pt x="185" y="799"/>
                  </a:lnTo>
                  <a:lnTo>
                    <a:pt x="277" y="830"/>
                  </a:lnTo>
                  <a:lnTo>
                    <a:pt x="400" y="861"/>
                  </a:lnTo>
                  <a:lnTo>
                    <a:pt x="400" y="861"/>
                  </a:lnTo>
                  <a:lnTo>
                    <a:pt x="400" y="861"/>
                  </a:lnTo>
                  <a:lnTo>
                    <a:pt x="400" y="861"/>
                  </a:lnTo>
                  <a:lnTo>
                    <a:pt x="400" y="861"/>
                  </a:lnTo>
                  <a:lnTo>
                    <a:pt x="400"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31" y="861"/>
                  </a:lnTo>
                  <a:lnTo>
                    <a:pt x="461" y="861"/>
                  </a:lnTo>
                  <a:lnTo>
                    <a:pt x="461" y="861"/>
                  </a:lnTo>
                  <a:lnTo>
                    <a:pt x="461" y="861"/>
                  </a:lnTo>
                  <a:lnTo>
                    <a:pt x="554" y="861"/>
                  </a:lnTo>
                  <a:lnTo>
                    <a:pt x="646" y="830"/>
                  </a:lnTo>
                  <a:lnTo>
                    <a:pt x="738" y="769"/>
                  </a:lnTo>
                  <a:lnTo>
                    <a:pt x="799" y="707"/>
                  </a:lnTo>
                  <a:lnTo>
                    <a:pt x="861" y="646"/>
                  </a:lnTo>
                  <a:lnTo>
                    <a:pt x="922" y="554"/>
                  </a:lnTo>
                  <a:lnTo>
                    <a:pt x="953" y="461"/>
                  </a:lnTo>
                  <a:lnTo>
                    <a:pt x="953" y="369"/>
                  </a:lnTo>
                  <a:lnTo>
                    <a:pt x="953" y="36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39"/>
                  </a:lnTo>
                  <a:lnTo>
                    <a:pt x="953" y="308"/>
                  </a:lnTo>
                  <a:lnTo>
                    <a:pt x="953" y="308"/>
                  </a:lnTo>
                  <a:lnTo>
                    <a:pt x="922" y="154"/>
                  </a:lnTo>
                  <a:lnTo>
                    <a:pt x="8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7"/>
            <p:cNvSpPr/>
            <p:nvPr/>
          </p:nvSpPr>
          <p:spPr>
            <a:xfrm>
              <a:off x="5590673" y="3357603"/>
              <a:ext cx="67782" cy="67782"/>
            </a:xfrm>
            <a:custGeom>
              <a:avLst/>
              <a:gdLst/>
              <a:ahLst/>
              <a:cxnLst/>
              <a:rect l="l" t="t" r="r" b="b"/>
              <a:pathLst>
                <a:path w="646" h="646" extrusionOk="0">
                  <a:moveTo>
                    <a:pt x="338" y="0"/>
                  </a:moveTo>
                  <a:lnTo>
                    <a:pt x="185" y="31"/>
                  </a:lnTo>
                  <a:lnTo>
                    <a:pt x="93" y="92"/>
                  </a:lnTo>
                  <a:lnTo>
                    <a:pt x="31" y="185"/>
                  </a:lnTo>
                  <a:lnTo>
                    <a:pt x="0" y="338"/>
                  </a:lnTo>
                  <a:lnTo>
                    <a:pt x="31" y="461"/>
                  </a:lnTo>
                  <a:lnTo>
                    <a:pt x="93" y="553"/>
                  </a:lnTo>
                  <a:lnTo>
                    <a:pt x="185" y="615"/>
                  </a:lnTo>
                  <a:lnTo>
                    <a:pt x="338" y="646"/>
                  </a:lnTo>
                  <a:lnTo>
                    <a:pt x="461" y="615"/>
                  </a:lnTo>
                  <a:lnTo>
                    <a:pt x="553" y="553"/>
                  </a:lnTo>
                  <a:lnTo>
                    <a:pt x="646" y="461"/>
                  </a:lnTo>
                  <a:lnTo>
                    <a:pt x="646" y="338"/>
                  </a:lnTo>
                  <a:lnTo>
                    <a:pt x="646" y="185"/>
                  </a:lnTo>
                  <a:lnTo>
                    <a:pt x="553" y="92"/>
                  </a:lnTo>
                  <a:lnTo>
                    <a:pt x="461" y="31"/>
                  </a:lnTo>
                  <a:lnTo>
                    <a:pt x="338" y="0"/>
                  </a:lnTo>
                  <a:close/>
                </a:path>
              </a:pathLst>
            </a:custGeom>
            <a:solidFill>
              <a:srgbClr val="171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7"/>
            <p:cNvSpPr/>
            <p:nvPr/>
          </p:nvSpPr>
          <p:spPr>
            <a:xfrm>
              <a:off x="5548703" y="3160974"/>
              <a:ext cx="145216" cy="112899"/>
            </a:xfrm>
            <a:custGeom>
              <a:avLst/>
              <a:gdLst/>
              <a:ahLst/>
              <a:cxnLst/>
              <a:rect l="l" t="t" r="r" b="b"/>
              <a:pathLst>
                <a:path w="1384" h="1076" extrusionOk="0">
                  <a:moveTo>
                    <a:pt x="400" y="0"/>
                  </a:moveTo>
                  <a:lnTo>
                    <a:pt x="247" y="31"/>
                  </a:lnTo>
                  <a:lnTo>
                    <a:pt x="124" y="123"/>
                  </a:lnTo>
                  <a:lnTo>
                    <a:pt x="32" y="246"/>
                  </a:lnTo>
                  <a:lnTo>
                    <a:pt x="1" y="399"/>
                  </a:lnTo>
                  <a:lnTo>
                    <a:pt x="1" y="676"/>
                  </a:lnTo>
                  <a:lnTo>
                    <a:pt x="32" y="830"/>
                  </a:lnTo>
                  <a:lnTo>
                    <a:pt x="124" y="953"/>
                  </a:lnTo>
                  <a:lnTo>
                    <a:pt x="247" y="1045"/>
                  </a:lnTo>
                  <a:lnTo>
                    <a:pt x="400" y="1075"/>
                  </a:lnTo>
                  <a:lnTo>
                    <a:pt x="984" y="1075"/>
                  </a:lnTo>
                  <a:lnTo>
                    <a:pt x="1138" y="1045"/>
                  </a:lnTo>
                  <a:lnTo>
                    <a:pt x="1261" y="953"/>
                  </a:lnTo>
                  <a:lnTo>
                    <a:pt x="1353" y="830"/>
                  </a:lnTo>
                  <a:lnTo>
                    <a:pt x="1384" y="676"/>
                  </a:lnTo>
                  <a:lnTo>
                    <a:pt x="1384" y="399"/>
                  </a:lnTo>
                  <a:lnTo>
                    <a:pt x="1353" y="246"/>
                  </a:lnTo>
                  <a:lnTo>
                    <a:pt x="1261" y="123"/>
                  </a:lnTo>
                  <a:lnTo>
                    <a:pt x="1138" y="31"/>
                  </a:lnTo>
                  <a:lnTo>
                    <a:pt x="984" y="0"/>
                  </a:lnTo>
                  <a:close/>
                </a:path>
              </a:pathLst>
            </a:custGeom>
            <a:solidFill>
              <a:srgbClr val="272B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7"/>
            <p:cNvSpPr/>
            <p:nvPr/>
          </p:nvSpPr>
          <p:spPr>
            <a:xfrm>
              <a:off x="5570738" y="3187310"/>
              <a:ext cx="103456" cy="58653"/>
            </a:xfrm>
            <a:custGeom>
              <a:avLst/>
              <a:gdLst/>
              <a:ahLst/>
              <a:cxnLst/>
              <a:rect l="l" t="t" r="r" b="b"/>
              <a:pathLst>
                <a:path w="986" h="559" extrusionOk="0">
                  <a:moveTo>
                    <a:pt x="445" y="145"/>
                  </a:moveTo>
                  <a:lnTo>
                    <a:pt x="550" y="548"/>
                  </a:lnTo>
                  <a:lnTo>
                    <a:pt x="628" y="548"/>
                  </a:lnTo>
                  <a:lnTo>
                    <a:pt x="715" y="217"/>
                  </a:lnTo>
                  <a:lnTo>
                    <a:pt x="802" y="548"/>
                  </a:lnTo>
                  <a:lnTo>
                    <a:pt x="880" y="548"/>
                  </a:lnTo>
                  <a:lnTo>
                    <a:pt x="986" y="145"/>
                  </a:lnTo>
                  <a:lnTo>
                    <a:pt x="920" y="145"/>
                  </a:lnTo>
                  <a:lnTo>
                    <a:pt x="837" y="459"/>
                  </a:lnTo>
                  <a:lnTo>
                    <a:pt x="754" y="145"/>
                  </a:lnTo>
                  <a:lnTo>
                    <a:pt x="676" y="145"/>
                  </a:lnTo>
                  <a:lnTo>
                    <a:pt x="594" y="459"/>
                  </a:lnTo>
                  <a:lnTo>
                    <a:pt x="511" y="145"/>
                  </a:lnTo>
                  <a:close/>
                  <a:moveTo>
                    <a:pt x="163" y="1"/>
                  </a:moveTo>
                  <a:cubicBezTo>
                    <a:pt x="141" y="1"/>
                    <a:pt x="119" y="3"/>
                    <a:pt x="95" y="6"/>
                  </a:cubicBezTo>
                  <a:cubicBezTo>
                    <a:pt x="70" y="10"/>
                    <a:pt x="45" y="16"/>
                    <a:pt x="17" y="24"/>
                  </a:cubicBezTo>
                  <a:lnTo>
                    <a:pt x="17" y="88"/>
                  </a:lnTo>
                  <a:cubicBezTo>
                    <a:pt x="44" y="79"/>
                    <a:pt x="69" y="73"/>
                    <a:pt x="92" y="68"/>
                  </a:cubicBezTo>
                  <a:cubicBezTo>
                    <a:pt x="115" y="64"/>
                    <a:pt x="136" y="62"/>
                    <a:pt x="156" y="62"/>
                  </a:cubicBezTo>
                  <a:cubicBezTo>
                    <a:pt x="193" y="62"/>
                    <a:pt x="221" y="69"/>
                    <a:pt x="240" y="84"/>
                  </a:cubicBezTo>
                  <a:cubicBezTo>
                    <a:pt x="260" y="99"/>
                    <a:pt x="270" y="120"/>
                    <a:pt x="270" y="148"/>
                  </a:cubicBezTo>
                  <a:cubicBezTo>
                    <a:pt x="270" y="174"/>
                    <a:pt x="260" y="195"/>
                    <a:pt x="241" y="209"/>
                  </a:cubicBezTo>
                  <a:cubicBezTo>
                    <a:pt x="222" y="224"/>
                    <a:pt x="195" y="231"/>
                    <a:pt x="159" y="231"/>
                  </a:cubicBezTo>
                  <a:lnTo>
                    <a:pt x="94" y="231"/>
                  </a:lnTo>
                  <a:lnTo>
                    <a:pt x="94" y="290"/>
                  </a:lnTo>
                  <a:lnTo>
                    <a:pt x="156" y="290"/>
                  </a:lnTo>
                  <a:cubicBezTo>
                    <a:pt x="196" y="290"/>
                    <a:pt x="227" y="299"/>
                    <a:pt x="249" y="317"/>
                  </a:cubicBezTo>
                  <a:cubicBezTo>
                    <a:pt x="271" y="335"/>
                    <a:pt x="282" y="360"/>
                    <a:pt x="282" y="392"/>
                  </a:cubicBezTo>
                  <a:cubicBezTo>
                    <a:pt x="282" y="426"/>
                    <a:pt x="270" y="452"/>
                    <a:pt x="247" y="470"/>
                  </a:cubicBezTo>
                  <a:cubicBezTo>
                    <a:pt x="223" y="488"/>
                    <a:pt x="188" y="497"/>
                    <a:pt x="142" y="497"/>
                  </a:cubicBezTo>
                  <a:cubicBezTo>
                    <a:pt x="116" y="497"/>
                    <a:pt x="91" y="494"/>
                    <a:pt x="67" y="488"/>
                  </a:cubicBezTo>
                  <a:cubicBezTo>
                    <a:pt x="43" y="482"/>
                    <a:pt x="21" y="473"/>
                    <a:pt x="1" y="461"/>
                  </a:cubicBezTo>
                  <a:lnTo>
                    <a:pt x="1" y="532"/>
                  </a:lnTo>
                  <a:cubicBezTo>
                    <a:pt x="26" y="541"/>
                    <a:pt x="51" y="547"/>
                    <a:pt x="75" y="552"/>
                  </a:cubicBezTo>
                  <a:cubicBezTo>
                    <a:pt x="99" y="556"/>
                    <a:pt x="122" y="558"/>
                    <a:pt x="144" y="558"/>
                  </a:cubicBezTo>
                  <a:cubicBezTo>
                    <a:pt x="212" y="558"/>
                    <a:pt x="264" y="544"/>
                    <a:pt x="300" y="515"/>
                  </a:cubicBezTo>
                  <a:cubicBezTo>
                    <a:pt x="336" y="486"/>
                    <a:pt x="355" y="445"/>
                    <a:pt x="355" y="392"/>
                  </a:cubicBezTo>
                  <a:cubicBezTo>
                    <a:pt x="355" y="357"/>
                    <a:pt x="345" y="328"/>
                    <a:pt x="325" y="305"/>
                  </a:cubicBezTo>
                  <a:cubicBezTo>
                    <a:pt x="306" y="281"/>
                    <a:pt x="279" y="265"/>
                    <a:pt x="244" y="258"/>
                  </a:cubicBezTo>
                  <a:cubicBezTo>
                    <a:pt x="275" y="250"/>
                    <a:pt x="300" y="236"/>
                    <a:pt x="317" y="215"/>
                  </a:cubicBezTo>
                  <a:cubicBezTo>
                    <a:pt x="334" y="195"/>
                    <a:pt x="342" y="170"/>
                    <a:pt x="342" y="140"/>
                  </a:cubicBezTo>
                  <a:cubicBezTo>
                    <a:pt x="342" y="97"/>
                    <a:pt x="326" y="63"/>
                    <a:pt x="294" y="38"/>
                  </a:cubicBezTo>
                  <a:cubicBezTo>
                    <a:pt x="262" y="13"/>
                    <a:pt x="218" y="1"/>
                    <a:pt x="163" y="1"/>
                  </a:cubicBezTo>
                  <a:close/>
                </a:path>
              </a:pathLst>
            </a:custGeom>
            <a:solidFill>
              <a:srgbClr val="A0A2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7"/>
            <p:cNvSpPr/>
            <p:nvPr/>
          </p:nvSpPr>
          <p:spPr>
            <a:xfrm>
              <a:off x="5203812" y="3596203"/>
              <a:ext cx="818940" cy="116152"/>
            </a:xfrm>
            <a:custGeom>
              <a:avLst/>
              <a:gdLst/>
              <a:ahLst/>
              <a:cxnLst/>
              <a:rect l="l" t="t" r="r" b="b"/>
              <a:pathLst>
                <a:path w="7805" h="1107" extrusionOk="0">
                  <a:moveTo>
                    <a:pt x="0" y="0"/>
                  </a:moveTo>
                  <a:lnTo>
                    <a:pt x="0" y="1106"/>
                  </a:lnTo>
                  <a:lnTo>
                    <a:pt x="7805" y="1106"/>
                  </a:lnTo>
                  <a:lnTo>
                    <a:pt x="7805" y="0"/>
                  </a:lnTo>
                  <a:close/>
                </a:path>
              </a:pathLst>
            </a:custGeom>
            <a:solidFill>
              <a:srgbClr val="3C4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7"/>
            <p:cNvSpPr/>
            <p:nvPr/>
          </p:nvSpPr>
          <p:spPr>
            <a:xfrm>
              <a:off x="5203812" y="3596203"/>
              <a:ext cx="818940" cy="116152"/>
            </a:xfrm>
            <a:custGeom>
              <a:avLst/>
              <a:gdLst/>
              <a:ahLst/>
              <a:cxnLst/>
              <a:rect l="l" t="t" r="r" b="b"/>
              <a:pathLst>
                <a:path w="7805" h="1107" fill="none" extrusionOk="0">
                  <a:moveTo>
                    <a:pt x="7805" y="1106"/>
                  </a:moveTo>
                  <a:lnTo>
                    <a:pt x="0" y="1106"/>
                  </a:lnTo>
                  <a:lnTo>
                    <a:pt x="0" y="0"/>
                  </a:lnTo>
                  <a:lnTo>
                    <a:pt x="7805" y="0"/>
                  </a:lnTo>
                  <a:lnTo>
                    <a:pt x="7805" y="11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7"/>
            <p:cNvSpPr/>
            <p:nvPr/>
          </p:nvSpPr>
          <p:spPr>
            <a:xfrm>
              <a:off x="5203812" y="3596203"/>
              <a:ext cx="818940" cy="116152"/>
            </a:xfrm>
            <a:custGeom>
              <a:avLst/>
              <a:gdLst/>
              <a:ahLst/>
              <a:cxnLst/>
              <a:rect l="l" t="t" r="r" b="b"/>
              <a:pathLst>
                <a:path w="7805" h="1107" extrusionOk="0">
                  <a:moveTo>
                    <a:pt x="7497" y="0"/>
                  </a:moveTo>
                  <a:lnTo>
                    <a:pt x="7436" y="154"/>
                  </a:lnTo>
                  <a:lnTo>
                    <a:pt x="7344" y="307"/>
                  </a:lnTo>
                  <a:lnTo>
                    <a:pt x="7221" y="430"/>
                  </a:lnTo>
                  <a:lnTo>
                    <a:pt x="7098" y="553"/>
                  </a:lnTo>
                  <a:lnTo>
                    <a:pt x="6944" y="645"/>
                  </a:lnTo>
                  <a:lnTo>
                    <a:pt x="6791" y="707"/>
                  </a:lnTo>
                  <a:lnTo>
                    <a:pt x="6637" y="768"/>
                  </a:lnTo>
                  <a:lnTo>
                    <a:pt x="0" y="768"/>
                  </a:lnTo>
                  <a:lnTo>
                    <a:pt x="0" y="1106"/>
                  </a:lnTo>
                  <a:lnTo>
                    <a:pt x="7805" y="1106"/>
                  </a:lnTo>
                  <a:lnTo>
                    <a:pt x="7805" y="860"/>
                  </a:lnTo>
                  <a:lnTo>
                    <a:pt x="7805" y="215"/>
                  </a:lnTo>
                  <a:lnTo>
                    <a:pt x="7805" y="0"/>
                  </a:lnTo>
                  <a:close/>
                </a:path>
              </a:pathLst>
            </a:custGeom>
            <a:solidFill>
              <a:srgbClr val="2B3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7"/>
            <p:cNvSpPr/>
            <p:nvPr/>
          </p:nvSpPr>
          <p:spPr>
            <a:xfrm>
              <a:off x="5203812" y="3596203"/>
              <a:ext cx="818940" cy="116152"/>
            </a:xfrm>
            <a:custGeom>
              <a:avLst/>
              <a:gdLst/>
              <a:ahLst/>
              <a:cxnLst/>
              <a:rect l="l" t="t" r="r" b="b"/>
              <a:pathLst>
                <a:path w="7805" h="1107" fill="none" extrusionOk="0">
                  <a:moveTo>
                    <a:pt x="7805" y="0"/>
                  </a:moveTo>
                  <a:lnTo>
                    <a:pt x="7497" y="0"/>
                  </a:lnTo>
                  <a:lnTo>
                    <a:pt x="7497" y="0"/>
                  </a:lnTo>
                  <a:lnTo>
                    <a:pt x="7436" y="154"/>
                  </a:lnTo>
                  <a:lnTo>
                    <a:pt x="7344" y="307"/>
                  </a:lnTo>
                  <a:lnTo>
                    <a:pt x="7221" y="430"/>
                  </a:lnTo>
                  <a:lnTo>
                    <a:pt x="7098" y="553"/>
                  </a:lnTo>
                  <a:lnTo>
                    <a:pt x="6944" y="645"/>
                  </a:lnTo>
                  <a:lnTo>
                    <a:pt x="6791" y="707"/>
                  </a:lnTo>
                  <a:lnTo>
                    <a:pt x="6637" y="768"/>
                  </a:lnTo>
                  <a:lnTo>
                    <a:pt x="6453" y="768"/>
                  </a:lnTo>
                  <a:lnTo>
                    <a:pt x="0" y="768"/>
                  </a:lnTo>
                  <a:lnTo>
                    <a:pt x="0" y="1106"/>
                  </a:lnTo>
                  <a:lnTo>
                    <a:pt x="7805" y="1106"/>
                  </a:lnTo>
                  <a:lnTo>
                    <a:pt x="7805" y="860"/>
                  </a:lnTo>
                  <a:lnTo>
                    <a:pt x="7805" y="215"/>
                  </a:lnTo>
                  <a:lnTo>
                    <a:pt x="78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7"/>
            <p:cNvSpPr/>
            <p:nvPr/>
          </p:nvSpPr>
          <p:spPr>
            <a:xfrm>
              <a:off x="5071605" y="3328539"/>
              <a:ext cx="561034" cy="158122"/>
            </a:xfrm>
            <a:custGeom>
              <a:avLst/>
              <a:gdLst/>
              <a:ahLst/>
              <a:cxnLst/>
              <a:rect l="l" t="t" r="r" b="b"/>
              <a:pathLst>
                <a:path w="5347" h="1507" extrusionOk="0">
                  <a:moveTo>
                    <a:pt x="4425" y="1"/>
                  </a:moveTo>
                  <a:lnTo>
                    <a:pt x="4271" y="32"/>
                  </a:lnTo>
                  <a:lnTo>
                    <a:pt x="4118" y="62"/>
                  </a:lnTo>
                  <a:lnTo>
                    <a:pt x="3964" y="93"/>
                  </a:lnTo>
                  <a:lnTo>
                    <a:pt x="3811" y="185"/>
                  </a:lnTo>
                  <a:lnTo>
                    <a:pt x="3657" y="277"/>
                  </a:lnTo>
                  <a:lnTo>
                    <a:pt x="3473" y="431"/>
                  </a:lnTo>
                  <a:lnTo>
                    <a:pt x="3288" y="585"/>
                  </a:lnTo>
                  <a:lnTo>
                    <a:pt x="3104" y="800"/>
                  </a:lnTo>
                  <a:lnTo>
                    <a:pt x="2827" y="1045"/>
                  </a:lnTo>
                  <a:lnTo>
                    <a:pt x="2551" y="1199"/>
                  </a:lnTo>
                  <a:lnTo>
                    <a:pt x="2305" y="1291"/>
                  </a:lnTo>
                  <a:lnTo>
                    <a:pt x="2028" y="1322"/>
                  </a:lnTo>
                  <a:lnTo>
                    <a:pt x="1844" y="1322"/>
                  </a:lnTo>
                  <a:lnTo>
                    <a:pt x="1690" y="1291"/>
                  </a:lnTo>
                  <a:lnTo>
                    <a:pt x="1322" y="1168"/>
                  </a:lnTo>
                  <a:lnTo>
                    <a:pt x="1015" y="984"/>
                  </a:lnTo>
                  <a:lnTo>
                    <a:pt x="738" y="800"/>
                  </a:lnTo>
                  <a:lnTo>
                    <a:pt x="492" y="585"/>
                  </a:lnTo>
                  <a:lnTo>
                    <a:pt x="308" y="400"/>
                  </a:lnTo>
                  <a:lnTo>
                    <a:pt x="185" y="277"/>
                  </a:lnTo>
                  <a:lnTo>
                    <a:pt x="154" y="247"/>
                  </a:lnTo>
                  <a:lnTo>
                    <a:pt x="93" y="216"/>
                  </a:lnTo>
                  <a:lnTo>
                    <a:pt x="31" y="247"/>
                  </a:lnTo>
                  <a:lnTo>
                    <a:pt x="1" y="277"/>
                  </a:lnTo>
                  <a:lnTo>
                    <a:pt x="31" y="339"/>
                  </a:lnTo>
                  <a:lnTo>
                    <a:pt x="185" y="523"/>
                  </a:lnTo>
                  <a:lnTo>
                    <a:pt x="369" y="707"/>
                  </a:lnTo>
                  <a:lnTo>
                    <a:pt x="615" y="923"/>
                  </a:lnTo>
                  <a:lnTo>
                    <a:pt x="922" y="1138"/>
                  </a:lnTo>
                  <a:lnTo>
                    <a:pt x="1260" y="1322"/>
                  </a:lnTo>
                  <a:lnTo>
                    <a:pt x="1445" y="1383"/>
                  </a:lnTo>
                  <a:lnTo>
                    <a:pt x="1629" y="1445"/>
                  </a:lnTo>
                  <a:lnTo>
                    <a:pt x="1844" y="1476"/>
                  </a:lnTo>
                  <a:lnTo>
                    <a:pt x="2028" y="1506"/>
                  </a:lnTo>
                  <a:lnTo>
                    <a:pt x="2336" y="1476"/>
                  </a:lnTo>
                  <a:lnTo>
                    <a:pt x="2489" y="1414"/>
                  </a:lnTo>
                  <a:lnTo>
                    <a:pt x="2643" y="1353"/>
                  </a:lnTo>
                  <a:lnTo>
                    <a:pt x="2797" y="1291"/>
                  </a:lnTo>
                  <a:lnTo>
                    <a:pt x="2920" y="1168"/>
                  </a:lnTo>
                  <a:lnTo>
                    <a:pt x="3073" y="1045"/>
                  </a:lnTo>
                  <a:lnTo>
                    <a:pt x="3227" y="892"/>
                  </a:lnTo>
                  <a:lnTo>
                    <a:pt x="3411" y="707"/>
                  </a:lnTo>
                  <a:lnTo>
                    <a:pt x="3565" y="554"/>
                  </a:lnTo>
                  <a:lnTo>
                    <a:pt x="3749" y="431"/>
                  </a:lnTo>
                  <a:lnTo>
                    <a:pt x="3903" y="339"/>
                  </a:lnTo>
                  <a:lnTo>
                    <a:pt x="4026" y="247"/>
                  </a:lnTo>
                  <a:lnTo>
                    <a:pt x="4179" y="216"/>
                  </a:lnTo>
                  <a:lnTo>
                    <a:pt x="4425" y="185"/>
                  </a:lnTo>
                  <a:lnTo>
                    <a:pt x="4609" y="185"/>
                  </a:lnTo>
                  <a:lnTo>
                    <a:pt x="4763" y="247"/>
                  </a:lnTo>
                  <a:lnTo>
                    <a:pt x="4886" y="308"/>
                  </a:lnTo>
                  <a:lnTo>
                    <a:pt x="5009" y="400"/>
                  </a:lnTo>
                  <a:lnTo>
                    <a:pt x="5163" y="554"/>
                  </a:lnTo>
                  <a:lnTo>
                    <a:pt x="5193" y="615"/>
                  </a:lnTo>
                  <a:lnTo>
                    <a:pt x="5255" y="677"/>
                  </a:lnTo>
                  <a:lnTo>
                    <a:pt x="5316" y="646"/>
                  </a:lnTo>
                  <a:lnTo>
                    <a:pt x="5347" y="585"/>
                  </a:lnTo>
                  <a:lnTo>
                    <a:pt x="5347" y="523"/>
                  </a:lnTo>
                  <a:lnTo>
                    <a:pt x="5285" y="462"/>
                  </a:lnTo>
                  <a:lnTo>
                    <a:pt x="5101" y="277"/>
                  </a:lnTo>
                  <a:lnTo>
                    <a:pt x="4978" y="185"/>
                  </a:lnTo>
                  <a:lnTo>
                    <a:pt x="4825" y="93"/>
                  </a:lnTo>
                  <a:lnTo>
                    <a:pt x="4640" y="32"/>
                  </a:lnTo>
                  <a:lnTo>
                    <a:pt x="442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7"/>
            <p:cNvSpPr/>
            <p:nvPr/>
          </p:nvSpPr>
          <p:spPr>
            <a:xfrm>
              <a:off x="5429507" y="2715987"/>
              <a:ext cx="393364" cy="280674"/>
            </a:xfrm>
            <a:custGeom>
              <a:avLst/>
              <a:gdLst/>
              <a:ahLst/>
              <a:cxnLst/>
              <a:rect l="l" t="t" r="r" b="b"/>
              <a:pathLst>
                <a:path w="3749" h="2675" extrusionOk="0">
                  <a:moveTo>
                    <a:pt x="492" y="1"/>
                  </a:moveTo>
                  <a:lnTo>
                    <a:pt x="369" y="32"/>
                  </a:lnTo>
                  <a:lnTo>
                    <a:pt x="277" y="62"/>
                  </a:lnTo>
                  <a:lnTo>
                    <a:pt x="215" y="93"/>
                  </a:lnTo>
                  <a:lnTo>
                    <a:pt x="123" y="155"/>
                  </a:lnTo>
                  <a:lnTo>
                    <a:pt x="62" y="247"/>
                  </a:lnTo>
                  <a:lnTo>
                    <a:pt x="31" y="308"/>
                  </a:lnTo>
                  <a:lnTo>
                    <a:pt x="0" y="400"/>
                  </a:lnTo>
                  <a:lnTo>
                    <a:pt x="0" y="523"/>
                  </a:lnTo>
                  <a:lnTo>
                    <a:pt x="0" y="2182"/>
                  </a:lnTo>
                  <a:lnTo>
                    <a:pt x="0" y="2275"/>
                  </a:lnTo>
                  <a:lnTo>
                    <a:pt x="31" y="2367"/>
                  </a:lnTo>
                  <a:lnTo>
                    <a:pt x="62" y="2459"/>
                  </a:lnTo>
                  <a:lnTo>
                    <a:pt x="123" y="2520"/>
                  </a:lnTo>
                  <a:lnTo>
                    <a:pt x="215" y="2582"/>
                  </a:lnTo>
                  <a:lnTo>
                    <a:pt x="277" y="2643"/>
                  </a:lnTo>
                  <a:lnTo>
                    <a:pt x="369" y="2643"/>
                  </a:lnTo>
                  <a:lnTo>
                    <a:pt x="492" y="2674"/>
                  </a:lnTo>
                  <a:lnTo>
                    <a:pt x="3257" y="2674"/>
                  </a:lnTo>
                  <a:lnTo>
                    <a:pt x="3349" y="2643"/>
                  </a:lnTo>
                  <a:lnTo>
                    <a:pt x="3441" y="2643"/>
                  </a:lnTo>
                  <a:lnTo>
                    <a:pt x="3534" y="2582"/>
                  </a:lnTo>
                  <a:lnTo>
                    <a:pt x="3595" y="2520"/>
                  </a:lnTo>
                  <a:lnTo>
                    <a:pt x="3657" y="2459"/>
                  </a:lnTo>
                  <a:lnTo>
                    <a:pt x="3687" y="2367"/>
                  </a:lnTo>
                  <a:lnTo>
                    <a:pt x="3718" y="2275"/>
                  </a:lnTo>
                  <a:lnTo>
                    <a:pt x="3749" y="2182"/>
                  </a:lnTo>
                  <a:lnTo>
                    <a:pt x="3749" y="523"/>
                  </a:lnTo>
                  <a:lnTo>
                    <a:pt x="3718" y="400"/>
                  </a:lnTo>
                  <a:lnTo>
                    <a:pt x="3687" y="308"/>
                  </a:lnTo>
                  <a:lnTo>
                    <a:pt x="3657" y="247"/>
                  </a:lnTo>
                  <a:lnTo>
                    <a:pt x="3595" y="155"/>
                  </a:lnTo>
                  <a:lnTo>
                    <a:pt x="3534" y="93"/>
                  </a:lnTo>
                  <a:lnTo>
                    <a:pt x="3441" y="62"/>
                  </a:lnTo>
                  <a:lnTo>
                    <a:pt x="3349" y="32"/>
                  </a:lnTo>
                  <a:lnTo>
                    <a:pt x="3257" y="1"/>
                  </a:lnTo>
                  <a:close/>
                </a:path>
              </a:pathLst>
            </a:custGeom>
            <a:solidFill>
              <a:srgbClr val="7F8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7"/>
            <p:cNvSpPr/>
            <p:nvPr/>
          </p:nvSpPr>
          <p:spPr>
            <a:xfrm>
              <a:off x="5445561" y="2728893"/>
              <a:ext cx="358004" cy="254863"/>
            </a:xfrm>
            <a:custGeom>
              <a:avLst/>
              <a:gdLst/>
              <a:ahLst/>
              <a:cxnLst/>
              <a:rect l="l" t="t" r="r" b="b"/>
              <a:pathLst>
                <a:path w="3412" h="2429" extrusionOk="0">
                  <a:moveTo>
                    <a:pt x="462" y="1"/>
                  </a:moveTo>
                  <a:lnTo>
                    <a:pt x="369" y="32"/>
                  </a:lnTo>
                  <a:lnTo>
                    <a:pt x="277" y="32"/>
                  </a:lnTo>
                  <a:lnTo>
                    <a:pt x="124" y="154"/>
                  </a:lnTo>
                  <a:lnTo>
                    <a:pt x="31" y="277"/>
                  </a:lnTo>
                  <a:lnTo>
                    <a:pt x="1" y="369"/>
                  </a:lnTo>
                  <a:lnTo>
                    <a:pt x="1" y="462"/>
                  </a:lnTo>
                  <a:lnTo>
                    <a:pt x="1" y="1967"/>
                  </a:lnTo>
                  <a:lnTo>
                    <a:pt x="1" y="2059"/>
                  </a:lnTo>
                  <a:lnTo>
                    <a:pt x="31" y="2152"/>
                  </a:lnTo>
                  <a:lnTo>
                    <a:pt x="124" y="2305"/>
                  </a:lnTo>
                  <a:lnTo>
                    <a:pt x="277" y="2397"/>
                  </a:lnTo>
                  <a:lnTo>
                    <a:pt x="369" y="2428"/>
                  </a:lnTo>
                  <a:lnTo>
                    <a:pt x="3073" y="2428"/>
                  </a:lnTo>
                  <a:lnTo>
                    <a:pt x="3135" y="2397"/>
                  </a:lnTo>
                  <a:lnTo>
                    <a:pt x="3288" y="2305"/>
                  </a:lnTo>
                  <a:lnTo>
                    <a:pt x="3381" y="2152"/>
                  </a:lnTo>
                  <a:lnTo>
                    <a:pt x="3411" y="2059"/>
                  </a:lnTo>
                  <a:lnTo>
                    <a:pt x="3411" y="1967"/>
                  </a:lnTo>
                  <a:lnTo>
                    <a:pt x="3411" y="462"/>
                  </a:lnTo>
                  <a:lnTo>
                    <a:pt x="3411" y="369"/>
                  </a:lnTo>
                  <a:lnTo>
                    <a:pt x="3381" y="277"/>
                  </a:lnTo>
                  <a:lnTo>
                    <a:pt x="3288" y="154"/>
                  </a:lnTo>
                  <a:lnTo>
                    <a:pt x="3135" y="32"/>
                  </a:lnTo>
                  <a:lnTo>
                    <a:pt x="3073" y="32"/>
                  </a:lnTo>
                  <a:lnTo>
                    <a:pt x="2981"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7"/>
            <p:cNvSpPr/>
            <p:nvPr/>
          </p:nvSpPr>
          <p:spPr>
            <a:xfrm>
              <a:off x="5484279" y="2767610"/>
              <a:ext cx="283822" cy="180681"/>
            </a:xfrm>
            <a:custGeom>
              <a:avLst/>
              <a:gdLst/>
              <a:ahLst/>
              <a:cxnLst/>
              <a:rect l="l" t="t" r="r" b="b"/>
              <a:pathLst>
                <a:path w="2705" h="1722" extrusionOk="0">
                  <a:moveTo>
                    <a:pt x="1967" y="154"/>
                  </a:moveTo>
                  <a:lnTo>
                    <a:pt x="2059" y="246"/>
                  </a:lnTo>
                  <a:lnTo>
                    <a:pt x="2151" y="338"/>
                  </a:lnTo>
                  <a:lnTo>
                    <a:pt x="2182" y="461"/>
                  </a:lnTo>
                  <a:lnTo>
                    <a:pt x="2182" y="554"/>
                  </a:lnTo>
                  <a:lnTo>
                    <a:pt x="2551" y="554"/>
                  </a:lnTo>
                  <a:lnTo>
                    <a:pt x="2551" y="1168"/>
                  </a:lnTo>
                  <a:lnTo>
                    <a:pt x="2182" y="1168"/>
                  </a:lnTo>
                  <a:lnTo>
                    <a:pt x="2182" y="1230"/>
                  </a:lnTo>
                  <a:lnTo>
                    <a:pt x="2151" y="1352"/>
                  </a:lnTo>
                  <a:lnTo>
                    <a:pt x="2059" y="1475"/>
                  </a:lnTo>
                  <a:lnTo>
                    <a:pt x="1967" y="1537"/>
                  </a:lnTo>
                  <a:lnTo>
                    <a:pt x="1844" y="1568"/>
                  </a:lnTo>
                  <a:lnTo>
                    <a:pt x="492" y="1568"/>
                  </a:lnTo>
                  <a:lnTo>
                    <a:pt x="338" y="1537"/>
                  </a:lnTo>
                  <a:lnTo>
                    <a:pt x="246" y="1445"/>
                  </a:lnTo>
                  <a:lnTo>
                    <a:pt x="185" y="1352"/>
                  </a:lnTo>
                  <a:lnTo>
                    <a:pt x="154" y="1230"/>
                  </a:lnTo>
                  <a:lnTo>
                    <a:pt x="154" y="461"/>
                  </a:lnTo>
                  <a:lnTo>
                    <a:pt x="185" y="338"/>
                  </a:lnTo>
                  <a:lnTo>
                    <a:pt x="246" y="246"/>
                  </a:lnTo>
                  <a:lnTo>
                    <a:pt x="338" y="154"/>
                  </a:lnTo>
                  <a:close/>
                  <a:moveTo>
                    <a:pt x="369" y="0"/>
                  </a:moveTo>
                  <a:lnTo>
                    <a:pt x="277" y="31"/>
                  </a:lnTo>
                  <a:lnTo>
                    <a:pt x="123" y="123"/>
                  </a:lnTo>
                  <a:lnTo>
                    <a:pt x="31" y="277"/>
                  </a:lnTo>
                  <a:lnTo>
                    <a:pt x="0" y="369"/>
                  </a:lnTo>
                  <a:lnTo>
                    <a:pt x="0" y="461"/>
                  </a:lnTo>
                  <a:lnTo>
                    <a:pt x="0" y="1230"/>
                  </a:lnTo>
                  <a:lnTo>
                    <a:pt x="0" y="1322"/>
                  </a:lnTo>
                  <a:lnTo>
                    <a:pt x="31" y="1414"/>
                  </a:lnTo>
                  <a:lnTo>
                    <a:pt x="123" y="1568"/>
                  </a:lnTo>
                  <a:lnTo>
                    <a:pt x="277" y="1660"/>
                  </a:lnTo>
                  <a:lnTo>
                    <a:pt x="369" y="1690"/>
                  </a:lnTo>
                  <a:lnTo>
                    <a:pt x="492" y="1721"/>
                  </a:lnTo>
                  <a:lnTo>
                    <a:pt x="1844" y="1721"/>
                  </a:lnTo>
                  <a:lnTo>
                    <a:pt x="1936" y="1690"/>
                  </a:lnTo>
                  <a:lnTo>
                    <a:pt x="2028" y="1660"/>
                  </a:lnTo>
                  <a:lnTo>
                    <a:pt x="2182" y="1568"/>
                  </a:lnTo>
                  <a:lnTo>
                    <a:pt x="2274" y="1414"/>
                  </a:lnTo>
                  <a:lnTo>
                    <a:pt x="2305" y="1322"/>
                  </a:lnTo>
                  <a:lnTo>
                    <a:pt x="2704" y="1322"/>
                  </a:lnTo>
                  <a:lnTo>
                    <a:pt x="2704" y="400"/>
                  </a:lnTo>
                  <a:lnTo>
                    <a:pt x="2315" y="400"/>
                  </a:lnTo>
                  <a:lnTo>
                    <a:pt x="2305" y="369"/>
                  </a:lnTo>
                  <a:lnTo>
                    <a:pt x="2274" y="277"/>
                  </a:lnTo>
                  <a:lnTo>
                    <a:pt x="2182" y="123"/>
                  </a:lnTo>
                  <a:lnTo>
                    <a:pt x="2028" y="31"/>
                  </a:lnTo>
                  <a:lnTo>
                    <a:pt x="193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7"/>
            <p:cNvSpPr/>
            <p:nvPr/>
          </p:nvSpPr>
          <p:spPr>
            <a:xfrm>
              <a:off x="5513343" y="2796674"/>
              <a:ext cx="45223" cy="119300"/>
            </a:xfrm>
            <a:custGeom>
              <a:avLst/>
              <a:gdLst/>
              <a:ahLst/>
              <a:cxnLst/>
              <a:rect l="l" t="t" r="r" b="b"/>
              <a:pathLst>
                <a:path w="431" h="1137" extrusionOk="0">
                  <a:moveTo>
                    <a:pt x="123" y="0"/>
                  </a:moveTo>
                  <a:lnTo>
                    <a:pt x="61" y="61"/>
                  </a:lnTo>
                  <a:lnTo>
                    <a:pt x="0" y="123"/>
                  </a:lnTo>
                  <a:lnTo>
                    <a:pt x="0" y="215"/>
                  </a:lnTo>
                  <a:lnTo>
                    <a:pt x="0" y="922"/>
                  </a:lnTo>
                  <a:lnTo>
                    <a:pt x="0" y="1014"/>
                  </a:lnTo>
                  <a:lnTo>
                    <a:pt x="61" y="1075"/>
                  </a:lnTo>
                  <a:lnTo>
                    <a:pt x="123" y="1137"/>
                  </a:lnTo>
                  <a:lnTo>
                    <a:pt x="307" y="1137"/>
                  </a:lnTo>
                  <a:lnTo>
                    <a:pt x="369" y="1075"/>
                  </a:lnTo>
                  <a:lnTo>
                    <a:pt x="430" y="1014"/>
                  </a:lnTo>
                  <a:lnTo>
                    <a:pt x="430" y="922"/>
                  </a:lnTo>
                  <a:lnTo>
                    <a:pt x="430"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7"/>
            <p:cNvSpPr/>
            <p:nvPr/>
          </p:nvSpPr>
          <p:spPr>
            <a:xfrm>
              <a:off x="5571367" y="2796674"/>
              <a:ext cx="48370" cy="119300"/>
            </a:xfrm>
            <a:custGeom>
              <a:avLst/>
              <a:gdLst/>
              <a:ahLst/>
              <a:cxnLst/>
              <a:rect l="l" t="t" r="r" b="b"/>
              <a:pathLst>
                <a:path w="461" h="1137" extrusionOk="0">
                  <a:moveTo>
                    <a:pt x="154" y="0"/>
                  </a:moveTo>
                  <a:lnTo>
                    <a:pt x="62" y="61"/>
                  </a:lnTo>
                  <a:lnTo>
                    <a:pt x="31" y="123"/>
                  </a:lnTo>
                  <a:lnTo>
                    <a:pt x="0" y="215"/>
                  </a:lnTo>
                  <a:lnTo>
                    <a:pt x="0" y="922"/>
                  </a:lnTo>
                  <a:lnTo>
                    <a:pt x="31" y="1014"/>
                  </a:lnTo>
                  <a:lnTo>
                    <a:pt x="62" y="1075"/>
                  </a:lnTo>
                  <a:lnTo>
                    <a:pt x="154" y="1137"/>
                  </a:lnTo>
                  <a:lnTo>
                    <a:pt x="307" y="1137"/>
                  </a:lnTo>
                  <a:lnTo>
                    <a:pt x="369" y="1075"/>
                  </a:lnTo>
                  <a:lnTo>
                    <a:pt x="430" y="1014"/>
                  </a:lnTo>
                  <a:lnTo>
                    <a:pt x="461" y="922"/>
                  </a:lnTo>
                  <a:lnTo>
                    <a:pt x="461" y="215"/>
                  </a:lnTo>
                  <a:lnTo>
                    <a:pt x="430" y="123"/>
                  </a:lnTo>
                  <a:lnTo>
                    <a:pt x="369" y="61"/>
                  </a:lnTo>
                  <a:lnTo>
                    <a:pt x="30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7"/>
            <p:cNvSpPr/>
            <p:nvPr/>
          </p:nvSpPr>
          <p:spPr>
            <a:xfrm>
              <a:off x="5593926" y="2603193"/>
              <a:ext cx="13011" cy="6505"/>
            </a:xfrm>
            <a:custGeom>
              <a:avLst/>
              <a:gdLst/>
              <a:ahLst/>
              <a:cxnLst/>
              <a:rect l="l" t="t" r="r" b="b"/>
              <a:pathLst>
                <a:path w="124" h="62" extrusionOk="0">
                  <a:moveTo>
                    <a:pt x="31" y="0"/>
                  </a:moveTo>
                  <a:lnTo>
                    <a:pt x="0" y="31"/>
                  </a:lnTo>
                  <a:lnTo>
                    <a:pt x="62" y="62"/>
                  </a:lnTo>
                  <a:lnTo>
                    <a:pt x="123" y="31"/>
                  </a:lnTo>
                  <a:lnTo>
                    <a:pt x="31"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7"/>
            <p:cNvSpPr/>
            <p:nvPr/>
          </p:nvSpPr>
          <p:spPr>
            <a:xfrm>
              <a:off x="5522996" y="2396910"/>
              <a:ext cx="135458" cy="203135"/>
            </a:xfrm>
            <a:custGeom>
              <a:avLst/>
              <a:gdLst/>
              <a:ahLst/>
              <a:cxnLst/>
              <a:rect l="l" t="t" r="r" b="b"/>
              <a:pathLst>
                <a:path w="1291" h="1936" extrusionOk="0">
                  <a:moveTo>
                    <a:pt x="983" y="0"/>
                  </a:moveTo>
                  <a:lnTo>
                    <a:pt x="768" y="31"/>
                  </a:lnTo>
                  <a:lnTo>
                    <a:pt x="584" y="92"/>
                  </a:lnTo>
                  <a:lnTo>
                    <a:pt x="430" y="154"/>
                  </a:lnTo>
                  <a:lnTo>
                    <a:pt x="277" y="277"/>
                  </a:lnTo>
                  <a:lnTo>
                    <a:pt x="154" y="430"/>
                  </a:lnTo>
                  <a:lnTo>
                    <a:pt x="62" y="584"/>
                  </a:lnTo>
                  <a:lnTo>
                    <a:pt x="0" y="768"/>
                  </a:lnTo>
                  <a:lnTo>
                    <a:pt x="0" y="983"/>
                  </a:lnTo>
                  <a:lnTo>
                    <a:pt x="0" y="1137"/>
                  </a:lnTo>
                  <a:lnTo>
                    <a:pt x="62" y="1291"/>
                  </a:lnTo>
                  <a:lnTo>
                    <a:pt x="123" y="1444"/>
                  </a:lnTo>
                  <a:lnTo>
                    <a:pt x="215" y="1567"/>
                  </a:lnTo>
                  <a:lnTo>
                    <a:pt x="307" y="1690"/>
                  </a:lnTo>
                  <a:lnTo>
                    <a:pt x="430" y="1782"/>
                  </a:lnTo>
                  <a:lnTo>
                    <a:pt x="584" y="1874"/>
                  </a:lnTo>
                  <a:lnTo>
                    <a:pt x="738" y="1936"/>
                  </a:lnTo>
                  <a:lnTo>
                    <a:pt x="1291" y="953"/>
                  </a:lnTo>
                  <a:lnTo>
                    <a:pt x="615" y="1014"/>
                  </a:lnTo>
                  <a:lnTo>
                    <a:pt x="369" y="1014"/>
                  </a:lnTo>
                  <a:lnTo>
                    <a:pt x="492" y="830"/>
                  </a:lnTo>
                  <a:lnTo>
                    <a:pt x="1045"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7"/>
            <p:cNvSpPr/>
            <p:nvPr/>
          </p:nvSpPr>
          <p:spPr>
            <a:xfrm>
              <a:off x="5606832" y="2403311"/>
              <a:ext cx="119300" cy="199987"/>
            </a:xfrm>
            <a:custGeom>
              <a:avLst/>
              <a:gdLst/>
              <a:ahLst/>
              <a:cxnLst/>
              <a:rect l="l" t="t" r="r" b="b"/>
              <a:pathLst>
                <a:path w="1137" h="1906" extrusionOk="0">
                  <a:moveTo>
                    <a:pt x="522" y="0"/>
                  </a:moveTo>
                  <a:lnTo>
                    <a:pt x="430" y="154"/>
                  </a:lnTo>
                  <a:lnTo>
                    <a:pt x="31" y="738"/>
                  </a:lnTo>
                  <a:lnTo>
                    <a:pt x="615" y="769"/>
                  </a:lnTo>
                  <a:lnTo>
                    <a:pt x="737" y="769"/>
                  </a:lnTo>
                  <a:lnTo>
                    <a:pt x="676" y="861"/>
                  </a:lnTo>
                  <a:lnTo>
                    <a:pt x="0" y="1875"/>
                  </a:lnTo>
                  <a:lnTo>
                    <a:pt x="184" y="1905"/>
                  </a:lnTo>
                  <a:lnTo>
                    <a:pt x="369" y="1875"/>
                  </a:lnTo>
                  <a:lnTo>
                    <a:pt x="553" y="1813"/>
                  </a:lnTo>
                  <a:lnTo>
                    <a:pt x="707" y="1721"/>
                  </a:lnTo>
                  <a:lnTo>
                    <a:pt x="860" y="1598"/>
                  </a:lnTo>
                  <a:lnTo>
                    <a:pt x="983" y="1475"/>
                  </a:lnTo>
                  <a:lnTo>
                    <a:pt x="1075" y="1291"/>
                  </a:lnTo>
                  <a:lnTo>
                    <a:pt x="1137" y="1107"/>
                  </a:lnTo>
                  <a:lnTo>
                    <a:pt x="1137" y="922"/>
                  </a:lnTo>
                  <a:lnTo>
                    <a:pt x="1137" y="769"/>
                  </a:lnTo>
                  <a:lnTo>
                    <a:pt x="1106" y="615"/>
                  </a:lnTo>
                  <a:lnTo>
                    <a:pt x="1045" y="492"/>
                  </a:lnTo>
                  <a:lnTo>
                    <a:pt x="983" y="369"/>
                  </a:lnTo>
                  <a:lnTo>
                    <a:pt x="891" y="246"/>
                  </a:lnTo>
                  <a:lnTo>
                    <a:pt x="768" y="154"/>
                  </a:lnTo>
                  <a:lnTo>
                    <a:pt x="645" y="62"/>
                  </a:lnTo>
                  <a:lnTo>
                    <a:pt x="522" y="0"/>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7"/>
            <p:cNvSpPr/>
            <p:nvPr/>
          </p:nvSpPr>
          <p:spPr>
            <a:xfrm>
              <a:off x="5561609" y="2396910"/>
              <a:ext cx="122657" cy="203135"/>
            </a:xfrm>
            <a:custGeom>
              <a:avLst/>
              <a:gdLst/>
              <a:ahLst/>
              <a:cxnLst/>
              <a:rect l="l" t="t" r="r" b="b"/>
              <a:pathLst>
                <a:path w="1169" h="1936" extrusionOk="0">
                  <a:moveTo>
                    <a:pt x="677" y="0"/>
                  </a:moveTo>
                  <a:lnTo>
                    <a:pt x="124" y="830"/>
                  </a:lnTo>
                  <a:lnTo>
                    <a:pt x="1" y="1014"/>
                  </a:lnTo>
                  <a:lnTo>
                    <a:pt x="247" y="1014"/>
                  </a:lnTo>
                  <a:lnTo>
                    <a:pt x="923" y="953"/>
                  </a:lnTo>
                  <a:lnTo>
                    <a:pt x="370" y="1936"/>
                  </a:lnTo>
                  <a:lnTo>
                    <a:pt x="431" y="1936"/>
                  </a:lnTo>
                  <a:lnTo>
                    <a:pt x="1107" y="922"/>
                  </a:lnTo>
                  <a:lnTo>
                    <a:pt x="1168" y="830"/>
                  </a:lnTo>
                  <a:lnTo>
                    <a:pt x="1046" y="830"/>
                  </a:lnTo>
                  <a:lnTo>
                    <a:pt x="462" y="799"/>
                  </a:lnTo>
                  <a:lnTo>
                    <a:pt x="892" y="184"/>
                  </a:lnTo>
                  <a:lnTo>
                    <a:pt x="953" y="61"/>
                  </a:lnTo>
                  <a:lnTo>
                    <a:pt x="830" y="31"/>
                  </a:lnTo>
                  <a:lnTo>
                    <a:pt x="677" y="0"/>
                  </a:lnTo>
                  <a:close/>
                </a:path>
              </a:pathLst>
            </a:custGeom>
            <a:solidFill>
              <a:srgbClr val="4F6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7"/>
            <p:cNvSpPr/>
            <p:nvPr/>
          </p:nvSpPr>
          <p:spPr>
            <a:xfrm>
              <a:off x="5368231" y="3051327"/>
              <a:ext cx="525569" cy="6505"/>
            </a:xfrm>
            <a:custGeom>
              <a:avLst/>
              <a:gdLst/>
              <a:ahLst/>
              <a:cxnLst/>
              <a:rect l="l" t="t" r="r" b="b"/>
              <a:pathLst>
                <a:path w="5009" h="62" extrusionOk="0">
                  <a:moveTo>
                    <a:pt x="1260" y="0"/>
                  </a:moveTo>
                  <a:lnTo>
                    <a:pt x="0" y="31"/>
                  </a:lnTo>
                  <a:lnTo>
                    <a:pt x="1260" y="62"/>
                  </a:lnTo>
                  <a:lnTo>
                    <a:pt x="3749" y="62"/>
                  </a:lnTo>
                  <a:lnTo>
                    <a:pt x="5009" y="31"/>
                  </a:lnTo>
                  <a:lnTo>
                    <a:pt x="3749" y="0"/>
                  </a:lnTo>
                  <a:close/>
                </a:path>
              </a:pathLst>
            </a:custGeom>
            <a:solidFill>
              <a:srgbClr val="39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7"/>
            <p:cNvSpPr/>
            <p:nvPr/>
          </p:nvSpPr>
          <p:spPr>
            <a:xfrm>
              <a:off x="2614975" y="3683185"/>
              <a:ext cx="105" cy="3358"/>
            </a:xfrm>
            <a:custGeom>
              <a:avLst/>
              <a:gdLst/>
              <a:ahLst/>
              <a:cxnLst/>
              <a:rect l="l" t="t" r="r" b="b"/>
              <a:pathLst>
                <a:path w="1" h="32" extrusionOk="0">
                  <a:moveTo>
                    <a:pt x="1" y="1"/>
                  </a:moveTo>
                  <a:lnTo>
                    <a:pt x="1" y="31"/>
                  </a:lnTo>
                  <a:lnTo>
                    <a:pt x="1" y="31"/>
                  </a:lnTo>
                  <a:lnTo>
                    <a:pt x="1" y="31"/>
                  </a:lnTo>
                  <a:lnTo>
                    <a:pt x="1" y="1"/>
                  </a:lnTo>
                  <a:close/>
                </a:path>
              </a:pathLst>
            </a:custGeom>
            <a:solidFill>
              <a:srgbClr val="73C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7"/>
            <p:cNvSpPr/>
            <p:nvPr/>
          </p:nvSpPr>
          <p:spPr>
            <a:xfrm>
              <a:off x="2614975" y="3683185"/>
              <a:ext cx="105" cy="3358"/>
            </a:xfrm>
            <a:custGeom>
              <a:avLst/>
              <a:gdLst/>
              <a:ahLst/>
              <a:cxnLst/>
              <a:rect l="l" t="t" r="r" b="b"/>
              <a:pathLst>
                <a:path w="1" h="32" fill="none" extrusionOk="0">
                  <a:moveTo>
                    <a:pt x="1" y="1"/>
                  </a:moveTo>
                  <a:lnTo>
                    <a:pt x="1" y="31"/>
                  </a:lnTo>
                  <a:lnTo>
                    <a:pt x="1" y="31"/>
                  </a:lnTo>
                  <a:lnTo>
                    <a:pt x="1" y="3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7"/>
            <p:cNvSpPr/>
            <p:nvPr/>
          </p:nvSpPr>
          <p:spPr>
            <a:xfrm>
              <a:off x="2614975" y="3686438"/>
              <a:ext cx="105" cy="16158"/>
            </a:xfrm>
            <a:custGeom>
              <a:avLst/>
              <a:gdLst/>
              <a:ahLst/>
              <a:cxnLst/>
              <a:rect l="l" t="t" r="r" b="b"/>
              <a:pathLst>
                <a:path w="1" h="154" extrusionOk="0">
                  <a:moveTo>
                    <a:pt x="1" y="0"/>
                  </a:moveTo>
                  <a:lnTo>
                    <a:pt x="1" y="0"/>
                  </a:lnTo>
                  <a:lnTo>
                    <a:pt x="1" y="0"/>
                  </a:lnTo>
                  <a:lnTo>
                    <a:pt x="1" y="154"/>
                  </a:lnTo>
                  <a:lnTo>
                    <a:pt x="1" y="154"/>
                  </a:lnTo>
                  <a:lnTo>
                    <a:pt x="1" y="0"/>
                  </a:lnTo>
                  <a:close/>
                </a:path>
              </a:pathLst>
            </a:custGeom>
            <a:solidFill>
              <a:srgbClr val="59A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7"/>
            <p:cNvSpPr/>
            <p:nvPr/>
          </p:nvSpPr>
          <p:spPr>
            <a:xfrm>
              <a:off x="2614975" y="3686438"/>
              <a:ext cx="105" cy="16158"/>
            </a:xfrm>
            <a:custGeom>
              <a:avLst/>
              <a:gdLst/>
              <a:ahLst/>
              <a:cxnLst/>
              <a:rect l="l" t="t" r="r" b="b"/>
              <a:pathLst>
                <a:path w="1" h="154" fill="none" extrusionOk="0">
                  <a:moveTo>
                    <a:pt x="1" y="0"/>
                  </a:moveTo>
                  <a:lnTo>
                    <a:pt x="1" y="0"/>
                  </a:lnTo>
                  <a:lnTo>
                    <a:pt x="1" y="0"/>
                  </a:lnTo>
                  <a:lnTo>
                    <a:pt x="1" y="154"/>
                  </a:lnTo>
                  <a:lnTo>
                    <a:pt x="1" y="1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7"/>
            <p:cNvSpPr/>
            <p:nvPr/>
          </p:nvSpPr>
          <p:spPr>
            <a:xfrm>
              <a:off x="4120557" y="2574129"/>
              <a:ext cx="45223" cy="48475"/>
            </a:xfrm>
            <a:custGeom>
              <a:avLst/>
              <a:gdLst/>
              <a:ahLst/>
              <a:cxnLst/>
              <a:rect l="l" t="t" r="r" b="b"/>
              <a:pathLst>
                <a:path w="431" h="462" extrusionOk="0">
                  <a:moveTo>
                    <a:pt x="0" y="1"/>
                  </a:moveTo>
                  <a:lnTo>
                    <a:pt x="0" y="462"/>
                  </a:lnTo>
                  <a:lnTo>
                    <a:pt x="431" y="462"/>
                  </a:lnTo>
                  <a:lnTo>
                    <a:pt x="43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7"/>
            <p:cNvSpPr/>
            <p:nvPr/>
          </p:nvSpPr>
          <p:spPr>
            <a:xfrm>
              <a:off x="4197887" y="2574129"/>
              <a:ext cx="48475" cy="48475"/>
            </a:xfrm>
            <a:custGeom>
              <a:avLst/>
              <a:gdLst/>
              <a:ahLst/>
              <a:cxnLst/>
              <a:rect l="l" t="t" r="r" b="b"/>
              <a:pathLst>
                <a:path w="462" h="462" extrusionOk="0">
                  <a:moveTo>
                    <a:pt x="1" y="1"/>
                  </a:moveTo>
                  <a:lnTo>
                    <a:pt x="1" y="462"/>
                  </a:lnTo>
                  <a:lnTo>
                    <a:pt x="462" y="462"/>
                  </a:lnTo>
                  <a:lnTo>
                    <a:pt x="462"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7"/>
            <p:cNvSpPr/>
            <p:nvPr/>
          </p:nvSpPr>
          <p:spPr>
            <a:xfrm>
              <a:off x="4278575" y="2574129"/>
              <a:ext cx="48370" cy="48475"/>
            </a:xfrm>
            <a:custGeom>
              <a:avLst/>
              <a:gdLst/>
              <a:ahLst/>
              <a:cxnLst/>
              <a:rect l="l" t="t" r="r" b="b"/>
              <a:pathLst>
                <a:path w="461" h="462" extrusionOk="0">
                  <a:moveTo>
                    <a:pt x="0" y="1"/>
                  </a:moveTo>
                  <a:lnTo>
                    <a:pt x="0" y="462"/>
                  </a:lnTo>
                  <a:lnTo>
                    <a:pt x="461" y="462"/>
                  </a:lnTo>
                  <a:lnTo>
                    <a:pt x="461"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7"/>
            <p:cNvSpPr/>
            <p:nvPr/>
          </p:nvSpPr>
          <p:spPr>
            <a:xfrm>
              <a:off x="4359158" y="2574129"/>
              <a:ext cx="45223" cy="48475"/>
            </a:xfrm>
            <a:custGeom>
              <a:avLst/>
              <a:gdLst/>
              <a:ahLst/>
              <a:cxnLst/>
              <a:rect l="l" t="t" r="r" b="b"/>
              <a:pathLst>
                <a:path w="431" h="462" extrusionOk="0">
                  <a:moveTo>
                    <a:pt x="0" y="1"/>
                  </a:moveTo>
                  <a:lnTo>
                    <a:pt x="0" y="462"/>
                  </a:lnTo>
                  <a:lnTo>
                    <a:pt x="430" y="462"/>
                  </a:lnTo>
                  <a:lnTo>
                    <a:pt x="430" y="1"/>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7"/>
            <p:cNvSpPr/>
            <p:nvPr/>
          </p:nvSpPr>
          <p:spPr>
            <a:xfrm>
              <a:off x="4120557" y="2677375"/>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7"/>
            <p:cNvSpPr/>
            <p:nvPr/>
          </p:nvSpPr>
          <p:spPr>
            <a:xfrm>
              <a:off x="4120557" y="2677375"/>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7"/>
            <p:cNvSpPr/>
            <p:nvPr/>
          </p:nvSpPr>
          <p:spPr>
            <a:xfrm>
              <a:off x="4197887" y="2677375"/>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7"/>
            <p:cNvSpPr/>
            <p:nvPr/>
          </p:nvSpPr>
          <p:spPr>
            <a:xfrm>
              <a:off x="4197887" y="2677375"/>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7"/>
            <p:cNvSpPr/>
            <p:nvPr/>
          </p:nvSpPr>
          <p:spPr>
            <a:xfrm>
              <a:off x="4278575" y="2677375"/>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7"/>
            <p:cNvSpPr/>
            <p:nvPr/>
          </p:nvSpPr>
          <p:spPr>
            <a:xfrm>
              <a:off x="4359158" y="2677375"/>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7"/>
            <p:cNvSpPr/>
            <p:nvPr/>
          </p:nvSpPr>
          <p:spPr>
            <a:xfrm>
              <a:off x="4359158" y="2677375"/>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7"/>
            <p:cNvSpPr/>
            <p:nvPr/>
          </p:nvSpPr>
          <p:spPr>
            <a:xfrm>
              <a:off x="4120557" y="2780516"/>
              <a:ext cx="45223" cy="48475"/>
            </a:xfrm>
            <a:custGeom>
              <a:avLst/>
              <a:gdLst/>
              <a:ahLst/>
              <a:cxnLst/>
              <a:rect l="l" t="t" r="r" b="b"/>
              <a:pathLst>
                <a:path w="431" h="462" extrusionOk="0">
                  <a:moveTo>
                    <a:pt x="0" y="0"/>
                  </a:moveTo>
                  <a:lnTo>
                    <a:pt x="0" y="461"/>
                  </a:lnTo>
                  <a:lnTo>
                    <a:pt x="431" y="461"/>
                  </a:lnTo>
                  <a:lnTo>
                    <a:pt x="43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7"/>
            <p:cNvSpPr/>
            <p:nvPr/>
          </p:nvSpPr>
          <p:spPr>
            <a:xfrm>
              <a:off x="4120557" y="2780516"/>
              <a:ext cx="45223" cy="48475"/>
            </a:xfrm>
            <a:custGeom>
              <a:avLst/>
              <a:gdLst/>
              <a:ahLst/>
              <a:cxnLst/>
              <a:rect l="l" t="t" r="r" b="b"/>
              <a:pathLst>
                <a:path w="431" h="462" fill="none" extrusionOk="0">
                  <a:moveTo>
                    <a:pt x="431" y="461"/>
                  </a:moveTo>
                  <a:lnTo>
                    <a:pt x="0" y="461"/>
                  </a:lnTo>
                  <a:lnTo>
                    <a:pt x="0" y="0"/>
                  </a:lnTo>
                  <a:lnTo>
                    <a:pt x="431" y="0"/>
                  </a:lnTo>
                  <a:lnTo>
                    <a:pt x="43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7"/>
            <p:cNvSpPr/>
            <p:nvPr/>
          </p:nvSpPr>
          <p:spPr>
            <a:xfrm>
              <a:off x="4197887" y="2780516"/>
              <a:ext cx="48475" cy="48475"/>
            </a:xfrm>
            <a:custGeom>
              <a:avLst/>
              <a:gdLst/>
              <a:ahLst/>
              <a:cxnLst/>
              <a:rect l="l" t="t" r="r" b="b"/>
              <a:pathLst>
                <a:path w="462" h="462" extrusionOk="0">
                  <a:moveTo>
                    <a:pt x="1" y="0"/>
                  </a:moveTo>
                  <a:lnTo>
                    <a:pt x="1" y="461"/>
                  </a:lnTo>
                  <a:lnTo>
                    <a:pt x="462" y="461"/>
                  </a:lnTo>
                  <a:lnTo>
                    <a:pt x="462"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7"/>
            <p:cNvSpPr/>
            <p:nvPr/>
          </p:nvSpPr>
          <p:spPr>
            <a:xfrm>
              <a:off x="4197887" y="2780516"/>
              <a:ext cx="48475" cy="48475"/>
            </a:xfrm>
            <a:custGeom>
              <a:avLst/>
              <a:gdLst/>
              <a:ahLst/>
              <a:cxnLst/>
              <a:rect l="l" t="t" r="r" b="b"/>
              <a:pathLst>
                <a:path w="462" h="462" fill="none" extrusionOk="0">
                  <a:moveTo>
                    <a:pt x="462" y="461"/>
                  </a:moveTo>
                  <a:lnTo>
                    <a:pt x="1" y="461"/>
                  </a:lnTo>
                  <a:lnTo>
                    <a:pt x="1" y="0"/>
                  </a:lnTo>
                  <a:lnTo>
                    <a:pt x="462" y="0"/>
                  </a:lnTo>
                  <a:lnTo>
                    <a:pt x="462"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7"/>
            <p:cNvSpPr/>
            <p:nvPr/>
          </p:nvSpPr>
          <p:spPr>
            <a:xfrm>
              <a:off x="4278575" y="2780516"/>
              <a:ext cx="48370" cy="48475"/>
            </a:xfrm>
            <a:custGeom>
              <a:avLst/>
              <a:gdLst/>
              <a:ahLst/>
              <a:cxnLst/>
              <a:rect l="l" t="t" r="r" b="b"/>
              <a:pathLst>
                <a:path w="461" h="462" extrusionOk="0">
                  <a:moveTo>
                    <a:pt x="0" y="0"/>
                  </a:moveTo>
                  <a:lnTo>
                    <a:pt x="0" y="461"/>
                  </a:lnTo>
                  <a:lnTo>
                    <a:pt x="461" y="461"/>
                  </a:lnTo>
                  <a:lnTo>
                    <a:pt x="461"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7"/>
            <p:cNvSpPr/>
            <p:nvPr/>
          </p:nvSpPr>
          <p:spPr>
            <a:xfrm>
              <a:off x="4278575" y="2780516"/>
              <a:ext cx="48370" cy="48475"/>
            </a:xfrm>
            <a:custGeom>
              <a:avLst/>
              <a:gdLst/>
              <a:ahLst/>
              <a:cxnLst/>
              <a:rect l="l" t="t" r="r" b="b"/>
              <a:pathLst>
                <a:path w="461" h="462" fill="none" extrusionOk="0">
                  <a:moveTo>
                    <a:pt x="461" y="461"/>
                  </a:moveTo>
                  <a:lnTo>
                    <a:pt x="0" y="461"/>
                  </a:lnTo>
                  <a:lnTo>
                    <a:pt x="0" y="0"/>
                  </a:lnTo>
                  <a:lnTo>
                    <a:pt x="461" y="0"/>
                  </a:lnTo>
                  <a:lnTo>
                    <a:pt x="461"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7"/>
            <p:cNvSpPr/>
            <p:nvPr/>
          </p:nvSpPr>
          <p:spPr>
            <a:xfrm>
              <a:off x="4359158" y="2780516"/>
              <a:ext cx="45223" cy="48475"/>
            </a:xfrm>
            <a:custGeom>
              <a:avLst/>
              <a:gdLst/>
              <a:ahLst/>
              <a:cxnLst/>
              <a:rect l="l" t="t" r="r" b="b"/>
              <a:pathLst>
                <a:path w="431" h="462" extrusionOk="0">
                  <a:moveTo>
                    <a:pt x="0" y="0"/>
                  </a:moveTo>
                  <a:lnTo>
                    <a:pt x="0" y="461"/>
                  </a:lnTo>
                  <a:lnTo>
                    <a:pt x="430" y="461"/>
                  </a:lnTo>
                  <a:lnTo>
                    <a:pt x="430" y="0"/>
                  </a:lnTo>
                  <a:close/>
                </a:path>
              </a:pathLst>
            </a:custGeom>
            <a:solidFill>
              <a:srgbClr val="AFE9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7"/>
            <p:cNvSpPr/>
            <p:nvPr/>
          </p:nvSpPr>
          <p:spPr>
            <a:xfrm>
              <a:off x="4359158" y="2780516"/>
              <a:ext cx="45223" cy="48475"/>
            </a:xfrm>
            <a:custGeom>
              <a:avLst/>
              <a:gdLst/>
              <a:ahLst/>
              <a:cxnLst/>
              <a:rect l="l" t="t" r="r" b="b"/>
              <a:pathLst>
                <a:path w="431" h="462" fill="none" extrusionOk="0">
                  <a:moveTo>
                    <a:pt x="430" y="461"/>
                  </a:moveTo>
                  <a:lnTo>
                    <a:pt x="0" y="461"/>
                  </a:lnTo>
                  <a:lnTo>
                    <a:pt x="0" y="0"/>
                  </a:lnTo>
                  <a:lnTo>
                    <a:pt x="430" y="0"/>
                  </a:lnTo>
                  <a:lnTo>
                    <a:pt x="430" y="4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7"/>
            <p:cNvSpPr/>
            <p:nvPr/>
          </p:nvSpPr>
          <p:spPr>
            <a:xfrm>
              <a:off x="3253344" y="3280169"/>
              <a:ext cx="454640" cy="451492"/>
            </a:xfrm>
            <a:custGeom>
              <a:avLst/>
              <a:gdLst/>
              <a:ahLst/>
              <a:cxnLst/>
              <a:rect l="l" t="t" r="r" b="b"/>
              <a:pathLst>
                <a:path w="4333" h="4303" extrusionOk="0">
                  <a:moveTo>
                    <a:pt x="1936" y="1"/>
                  </a:moveTo>
                  <a:lnTo>
                    <a:pt x="1721" y="32"/>
                  </a:lnTo>
                  <a:lnTo>
                    <a:pt x="1537" y="93"/>
                  </a:lnTo>
                  <a:lnTo>
                    <a:pt x="1321" y="155"/>
                  </a:lnTo>
                  <a:lnTo>
                    <a:pt x="1137" y="247"/>
                  </a:lnTo>
                  <a:lnTo>
                    <a:pt x="953" y="370"/>
                  </a:lnTo>
                  <a:lnTo>
                    <a:pt x="799" y="493"/>
                  </a:lnTo>
                  <a:lnTo>
                    <a:pt x="646" y="615"/>
                  </a:lnTo>
                  <a:lnTo>
                    <a:pt x="492" y="769"/>
                  </a:lnTo>
                  <a:lnTo>
                    <a:pt x="369" y="953"/>
                  </a:lnTo>
                  <a:lnTo>
                    <a:pt x="277" y="1107"/>
                  </a:lnTo>
                  <a:lnTo>
                    <a:pt x="185" y="1322"/>
                  </a:lnTo>
                  <a:lnTo>
                    <a:pt x="92" y="1506"/>
                  </a:lnTo>
                  <a:lnTo>
                    <a:pt x="62" y="1722"/>
                  </a:lnTo>
                  <a:lnTo>
                    <a:pt x="31" y="1937"/>
                  </a:lnTo>
                  <a:lnTo>
                    <a:pt x="0" y="2152"/>
                  </a:lnTo>
                  <a:lnTo>
                    <a:pt x="31" y="2367"/>
                  </a:lnTo>
                  <a:lnTo>
                    <a:pt x="62" y="2582"/>
                  </a:lnTo>
                  <a:lnTo>
                    <a:pt x="92" y="2797"/>
                  </a:lnTo>
                  <a:lnTo>
                    <a:pt x="185" y="2981"/>
                  </a:lnTo>
                  <a:lnTo>
                    <a:pt x="277" y="3166"/>
                  </a:lnTo>
                  <a:lnTo>
                    <a:pt x="369" y="3350"/>
                  </a:lnTo>
                  <a:lnTo>
                    <a:pt x="492" y="3534"/>
                  </a:lnTo>
                  <a:lnTo>
                    <a:pt x="646" y="3688"/>
                  </a:lnTo>
                  <a:lnTo>
                    <a:pt x="799" y="3811"/>
                  </a:lnTo>
                  <a:lnTo>
                    <a:pt x="953" y="3934"/>
                  </a:lnTo>
                  <a:lnTo>
                    <a:pt x="1137" y="4057"/>
                  </a:lnTo>
                  <a:lnTo>
                    <a:pt x="1321" y="4149"/>
                  </a:lnTo>
                  <a:lnTo>
                    <a:pt x="1537" y="4210"/>
                  </a:lnTo>
                  <a:lnTo>
                    <a:pt x="1721" y="4272"/>
                  </a:lnTo>
                  <a:lnTo>
                    <a:pt x="1936"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56" y="3166"/>
                  </a:lnTo>
                  <a:lnTo>
                    <a:pt x="4148" y="2981"/>
                  </a:lnTo>
                  <a:lnTo>
                    <a:pt x="4240" y="2797"/>
                  </a:lnTo>
                  <a:lnTo>
                    <a:pt x="4302" y="2582"/>
                  </a:lnTo>
                  <a:lnTo>
                    <a:pt x="4333" y="2367"/>
                  </a:lnTo>
                  <a:lnTo>
                    <a:pt x="4333" y="2152"/>
                  </a:lnTo>
                  <a:lnTo>
                    <a:pt x="4333" y="1937"/>
                  </a:lnTo>
                  <a:lnTo>
                    <a:pt x="4302" y="1722"/>
                  </a:lnTo>
                  <a:lnTo>
                    <a:pt x="4240" y="1506"/>
                  </a:lnTo>
                  <a:lnTo>
                    <a:pt x="4148" y="1322"/>
                  </a:lnTo>
                  <a:lnTo>
                    <a:pt x="4056"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7"/>
            <p:cNvSpPr/>
            <p:nvPr/>
          </p:nvSpPr>
          <p:spPr>
            <a:xfrm>
              <a:off x="3253344" y="3280169"/>
              <a:ext cx="454640" cy="451492"/>
            </a:xfrm>
            <a:custGeom>
              <a:avLst/>
              <a:gdLst/>
              <a:ahLst/>
              <a:cxnLst/>
              <a:rect l="l" t="t" r="r" b="b"/>
              <a:pathLst>
                <a:path w="4333" h="4303" fill="none" extrusionOk="0">
                  <a:moveTo>
                    <a:pt x="4333" y="2152"/>
                  </a:moveTo>
                  <a:lnTo>
                    <a:pt x="4333" y="2152"/>
                  </a:lnTo>
                  <a:lnTo>
                    <a:pt x="4333" y="2367"/>
                  </a:lnTo>
                  <a:lnTo>
                    <a:pt x="4302" y="2582"/>
                  </a:lnTo>
                  <a:lnTo>
                    <a:pt x="4240" y="2797"/>
                  </a:lnTo>
                  <a:lnTo>
                    <a:pt x="4148" y="2981"/>
                  </a:lnTo>
                  <a:lnTo>
                    <a:pt x="4056"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36" y="4303"/>
                  </a:lnTo>
                  <a:lnTo>
                    <a:pt x="1721" y="4272"/>
                  </a:lnTo>
                  <a:lnTo>
                    <a:pt x="1537" y="4210"/>
                  </a:lnTo>
                  <a:lnTo>
                    <a:pt x="1321" y="4149"/>
                  </a:lnTo>
                  <a:lnTo>
                    <a:pt x="1137" y="4057"/>
                  </a:lnTo>
                  <a:lnTo>
                    <a:pt x="953" y="3934"/>
                  </a:lnTo>
                  <a:lnTo>
                    <a:pt x="799" y="3811"/>
                  </a:lnTo>
                  <a:lnTo>
                    <a:pt x="646" y="3688"/>
                  </a:lnTo>
                  <a:lnTo>
                    <a:pt x="492" y="3534"/>
                  </a:lnTo>
                  <a:lnTo>
                    <a:pt x="369" y="3350"/>
                  </a:lnTo>
                  <a:lnTo>
                    <a:pt x="277" y="3166"/>
                  </a:lnTo>
                  <a:lnTo>
                    <a:pt x="185" y="2981"/>
                  </a:lnTo>
                  <a:lnTo>
                    <a:pt x="92" y="2797"/>
                  </a:lnTo>
                  <a:lnTo>
                    <a:pt x="62" y="2582"/>
                  </a:lnTo>
                  <a:lnTo>
                    <a:pt x="31" y="2367"/>
                  </a:lnTo>
                  <a:lnTo>
                    <a:pt x="0" y="2152"/>
                  </a:lnTo>
                  <a:lnTo>
                    <a:pt x="0" y="2152"/>
                  </a:lnTo>
                  <a:lnTo>
                    <a:pt x="31" y="1937"/>
                  </a:lnTo>
                  <a:lnTo>
                    <a:pt x="62" y="1722"/>
                  </a:lnTo>
                  <a:lnTo>
                    <a:pt x="92" y="1506"/>
                  </a:lnTo>
                  <a:lnTo>
                    <a:pt x="185" y="1322"/>
                  </a:lnTo>
                  <a:lnTo>
                    <a:pt x="277" y="1107"/>
                  </a:lnTo>
                  <a:lnTo>
                    <a:pt x="369" y="953"/>
                  </a:lnTo>
                  <a:lnTo>
                    <a:pt x="492" y="769"/>
                  </a:lnTo>
                  <a:lnTo>
                    <a:pt x="646" y="615"/>
                  </a:lnTo>
                  <a:lnTo>
                    <a:pt x="799" y="493"/>
                  </a:lnTo>
                  <a:lnTo>
                    <a:pt x="953" y="370"/>
                  </a:lnTo>
                  <a:lnTo>
                    <a:pt x="1137" y="247"/>
                  </a:lnTo>
                  <a:lnTo>
                    <a:pt x="1321" y="155"/>
                  </a:lnTo>
                  <a:lnTo>
                    <a:pt x="1537" y="93"/>
                  </a:lnTo>
                  <a:lnTo>
                    <a:pt x="1721" y="32"/>
                  </a:lnTo>
                  <a:lnTo>
                    <a:pt x="1936"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56" y="1107"/>
                  </a:lnTo>
                  <a:lnTo>
                    <a:pt x="4148" y="1322"/>
                  </a:lnTo>
                  <a:lnTo>
                    <a:pt x="4240"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7"/>
            <p:cNvSpPr/>
            <p:nvPr/>
          </p:nvSpPr>
          <p:spPr>
            <a:xfrm>
              <a:off x="3675671" y="3554233"/>
              <a:ext cx="25916" cy="64634"/>
            </a:xfrm>
            <a:custGeom>
              <a:avLst/>
              <a:gdLst/>
              <a:ahLst/>
              <a:cxnLst/>
              <a:rect l="l" t="t" r="r" b="b"/>
              <a:pathLst>
                <a:path w="247" h="616" extrusionOk="0">
                  <a:moveTo>
                    <a:pt x="246" y="1"/>
                  </a:moveTo>
                  <a:lnTo>
                    <a:pt x="246" y="1"/>
                  </a:lnTo>
                  <a:lnTo>
                    <a:pt x="154" y="339"/>
                  </a:lnTo>
                  <a:lnTo>
                    <a:pt x="0" y="615"/>
                  </a:lnTo>
                  <a:lnTo>
                    <a:pt x="0" y="615"/>
                  </a:lnTo>
                  <a:lnTo>
                    <a:pt x="0" y="615"/>
                  </a:lnTo>
                  <a:lnTo>
                    <a:pt x="154" y="339"/>
                  </a:lnTo>
                  <a:lnTo>
                    <a:pt x="246" y="1"/>
                  </a:lnTo>
                  <a:close/>
                </a:path>
              </a:pathLst>
            </a:custGeom>
            <a:solidFill>
              <a:srgbClr val="216C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7"/>
            <p:cNvSpPr/>
            <p:nvPr/>
          </p:nvSpPr>
          <p:spPr>
            <a:xfrm>
              <a:off x="3675671" y="3554233"/>
              <a:ext cx="25916" cy="64634"/>
            </a:xfrm>
            <a:custGeom>
              <a:avLst/>
              <a:gdLst/>
              <a:ahLst/>
              <a:cxnLst/>
              <a:rect l="l" t="t" r="r" b="b"/>
              <a:pathLst>
                <a:path w="247" h="616" fill="none" extrusionOk="0">
                  <a:moveTo>
                    <a:pt x="246" y="1"/>
                  </a:moveTo>
                  <a:lnTo>
                    <a:pt x="246" y="1"/>
                  </a:lnTo>
                  <a:lnTo>
                    <a:pt x="154" y="339"/>
                  </a:lnTo>
                  <a:lnTo>
                    <a:pt x="0" y="615"/>
                  </a:lnTo>
                  <a:lnTo>
                    <a:pt x="0" y="615"/>
                  </a:lnTo>
                  <a:lnTo>
                    <a:pt x="0" y="615"/>
                  </a:lnTo>
                  <a:lnTo>
                    <a:pt x="154" y="339"/>
                  </a:lnTo>
                  <a:lnTo>
                    <a:pt x="2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7"/>
            <p:cNvSpPr/>
            <p:nvPr/>
          </p:nvSpPr>
          <p:spPr>
            <a:xfrm>
              <a:off x="3636953" y="3618762"/>
              <a:ext cx="38822" cy="51623"/>
            </a:xfrm>
            <a:custGeom>
              <a:avLst/>
              <a:gdLst/>
              <a:ahLst/>
              <a:cxnLst/>
              <a:rect l="l" t="t" r="r" b="b"/>
              <a:pathLst>
                <a:path w="370" h="492" extrusionOk="0">
                  <a:moveTo>
                    <a:pt x="369" y="0"/>
                  </a:moveTo>
                  <a:lnTo>
                    <a:pt x="369" y="0"/>
                  </a:lnTo>
                  <a:lnTo>
                    <a:pt x="369" y="0"/>
                  </a:lnTo>
                  <a:lnTo>
                    <a:pt x="216" y="277"/>
                  </a:lnTo>
                  <a:lnTo>
                    <a:pt x="1" y="492"/>
                  </a:lnTo>
                  <a:lnTo>
                    <a:pt x="1" y="492"/>
                  </a:lnTo>
                  <a:lnTo>
                    <a:pt x="1" y="492"/>
                  </a:lnTo>
                  <a:lnTo>
                    <a:pt x="216" y="277"/>
                  </a:lnTo>
                  <a:lnTo>
                    <a:pt x="369" y="0"/>
                  </a:lnTo>
                  <a:close/>
                </a:path>
              </a:pathLst>
            </a:custGeom>
            <a:solidFill>
              <a:srgbClr val="4C89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7"/>
            <p:cNvSpPr/>
            <p:nvPr/>
          </p:nvSpPr>
          <p:spPr>
            <a:xfrm>
              <a:off x="3636953" y="3618762"/>
              <a:ext cx="38822" cy="51623"/>
            </a:xfrm>
            <a:custGeom>
              <a:avLst/>
              <a:gdLst/>
              <a:ahLst/>
              <a:cxnLst/>
              <a:rect l="l" t="t" r="r" b="b"/>
              <a:pathLst>
                <a:path w="370" h="492" fill="none" extrusionOk="0">
                  <a:moveTo>
                    <a:pt x="369" y="0"/>
                  </a:moveTo>
                  <a:lnTo>
                    <a:pt x="369" y="0"/>
                  </a:lnTo>
                  <a:lnTo>
                    <a:pt x="369" y="0"/>
                  </a:lnTo>
                  <a:lnTo>
                    <a:pt x="216" y="277"/>
                  </a:lnTo>
                  <a:lnTo>
                    <a:pt x="1" y="492"/>
                  </a:lnTo>
                  <a:lnTo>
                    <a:pt x="1" y="492"/>
                  </a:lnTo>
                  <a:lnTo>
                    <a:pt x="1" y="492"/>
                  </a:lnTo>
                  <a:lnTo>
                    <a:pt x="216" y="277"/>
                  </a:lnTo>
                  <a:lnTo>
                    <a:pt x="3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7"/>
            <p:cNvSpPr/>
            <p:nvPr/>
          </p:nvSpPr>
          <p:spPr>
            <a:xfrm>
              <a:off x="3404857" y="3670280"/>
              <a:ext cx="232199" cy="61381"/>
            </a:xfrm>
            <a:custGeom>
              <a:avLst/>
              <a:gdLst/>
              <a:ahLst/>
              <a:cxnLst/>
              <a:rect l="l" t="t" r="r" b="b"/>
              <a:pathLst>
                <a:path w="2213" h="585" extrusionOk="0">
                  <a:moveTo>
                    <a:pt x="615" y="585"/>
                  </a:moveTo>
                  <a:lnTo>
                    <a:pt x="615" y="585"/>
                  </a:lnTo>
                  <a:lnTo>
                    <a:pt x="615" y="585"/>
                  </a:lnTo>
                  <a:lnTo>
                    <a:pt x="615" y="585"/>
                  </a:lnTo>
                  <a:lnTo>
                    <a:pt x="615" y="585"/>
                  </a:lnTo>
                  <a:close/>
                  <a:moveTo>
                    <a:pt x="584" y="585"/>
                  </a:moveTo>
                  <a:lnTo>
                    <a:pt x="584" y="585"/>
                  </a:lnTo>
                  <a:lnTo>
                    <a:pt x="615" y="585"/>
                  </a:lnTo>
                  <a:lnTo>
                    <a:pt x="615" y="585"/>
                  </a:lnTo>
                  <a:lnTo>
                    <a:pt x="584" y="585"/>
                  </a:lnTo>
                  <a:close/>
                  <a:moveTo>
                    <a:pt x="584" y="585"/>
                  </a:moveTo>
                  <a:lnTo>
                    <a:pt x="584" y="585"/>
                  </a:lnTo>
                  <a:lnTo>
                    <a:pt x="584" y="585"/>
                  </a:lnTo>
                  <a:lnTo>
                    <a:pt x="584" y="585"/>
                  </a:lnTo>
                  <a:lnTo>
                    <a:pt x="584" y="585"/>
                  </a:lnTo>
                  <a:close/>
                  <a:moveTo>
                    <a:pt x="553" y="585"/>
                  </a:moveTo>
                  <a:lnTo>
                    <a:pt x="553" y="585"/>
                  </a:lnTo>
                  <a:lnTo>
                    <a:pt x="584" y="585"/>
                  </a:lnTo>
                  <a:lnTo>
                    <a:pt x="584" y="585"/>
                  </a:lnTo>
                  <a:lnTo>
                    <a:pt x="553" y="585"/>
                  </a:lnTo>
                  <a:close/>
                  <a:moveTo>
                    <a:pt x="553" y="585"/>
                  </a:moveTo>
                  <a:lnTo>
                    <a:pt x="553" y="585"/>
                  </a:lnTo>
                  <a:lnTo>
                    <a:pt x="553" y="585"/>
                  </a:lnTo>
                  <a:lnTo>
                    <a:pt x="553" y="585"/>
                  </a:lnTo>
                  <a:lnTo>
                    <a:pt x="553" y="585"/>
                  </a:lnTo>
                  <a:close/>
                  <a:moveTo>
                    <a:pt x="523" y="585"/>
                  </a:moveTo>
                  <a:lnTo>
                    <a:pt x="523" y="585"/>
                  </a:lnTo>
                  <a:lnTo>
                    <a:pt x="553" y="585"/>
                  </a:lnTo>
                  <a:lnTo>
                    <a:pt x="553" y="585"/>
                  </a:lnTo>
                  <a:lnTo>
                    <a:pt x="523" y="585"/>
                  </a:lnTo>
                  <a:close/>
                  <a:moveTo>
                    <a:pt x="523" y="585"/>
                  </a:moveTo>
                  <a:lnTo>
                    <a:pt x="523" y="585"/>
                  </a:lnTo>
                  <a:lnTo>
                    <a:pt x="523" y="585"/>
                  </a:lnTo>
                  <a:lnTo>
                    <a:pt x="523" y="585"/>
                  </a:lnTo>
                  <a:lnTo>
                    <a:pt x="523" y="585"/>
                  </a:lnTo>
                  <a:close/>
                  <a:moveTo>
                    <a:pt x="93" y="492"/>
                  </a:moveTo>
                  <a:lnTo>
                    <a:pt x="93" y="492"/>
                  </a:lnTo>
                  <a:lnTo>
                    <a:pt x="308" y="554"/>
                  </a:lnTo>
                  <a:lnTo>
                    <a:pt x="523" y="585"/>
                  </a:lnTo>
                  <a:lnTo>
                    <a:pt x="523" y="585"/>
                  </a:lnTo>
                  <a:lnTo>
                    <a:pt x="308" y="554"/>
                  </a:lnTo>
                  <a:lnTo>
                    <a:pt x="93" y="492"/>
                  </a:lnTo>
                  <a:close/>
                  <a:moveTo>
                    <a:pt x="62" y="492"/>
                  </a:moveTo>
                  <a:lnTo>
                    <a:pt x="62" y="492"/>
                  </a:lnTo>
                  <a:lnTo>
                    <a:pt x="93" y="492"/>
                  </a:lnTo>
                  <a:lnTo>
                    <a:pt x="93" y="492"/>
                  </a:lnTo>
                  <a:lnTo>
                    <a:pt x="62" y="492"/>
                  </a:lnTo>
                  <a:close/>
                  <a:moveTo>
                    <a:pt x="62" y="492"/>
                  </a:moveTo>
                  <a:lnTo>
                    <a:pt x="62" y="492"/>
                  </a:lnTo>
                  <a:lnTo>
                    <a:pt x="62" y="492"/>
                  </a:lnTo>
                  <a:lnTo>
                    <a:pt x="62" y="492"/>
                  </a:lnTo>
                  <a:lnTo>
                    <a:pt x="62" y="492"/>
                  </a:lnTo>
                  <a:close/>
                  <a:moveTo>
                    <a:pt x="62" y="492"/>
                  </a:moveTo>
                  <a:lnTo>
                    <a:pt x="62" y="492"/>
                  </a:lnTo>
                  <a:lnTo>
                    <a:pt x="62" y="492"/>
                  </a:lnTo>
                  <a:lnTo>
                    <a:pt x="62" y="492"/>
                  </a:lnTo>
                  <a:lnTo>
                    <a:pt x="62" y="492"/>
                  </a:lnTo>
                  <a:close/>
                  <a:moveTo>
                    <a:pt x="31" y="492"/>
                  </a:moveTo>
                  <a:lnTo>
                    <a:pt x="31" y="492"/>
                  </a:lnTo>
                  <a:lnTo>
                    <a:pt x="31" y="492"/>
                  </a:lnTo>
                  <a:lnTo>
                    <a:pt x="31" y="492"/>
                  </a:lnTo>
                  <a:lnTo>
                    <a:pt x="31" y="492"/>
                  </a:lnTo>
                  <a:close/>
                  <a:moveTo>
                    <a:pt x="31" y="462"/>
                  </a:moveTo>
                  <a:lnTo>
                    <a:pt x="31" y="462"/>
                  </a:lnTo>
                  <a:lnTo>
                    <a:pt x="31" y="492"/>
                  </a:lnTo>
                  <a:lnTo>
                    <a:pt x="31" y="492"/>
                  </a:lnTo>
                  <a:lnTo>
                    <a:pt x="31" y="462"/>
                  </a:lnTo>
                  <a:close/>
                  <a:moveTo>
                    <a:pt x="0" y="462"/>
                  </a:moveTo>
                  <a:lnTo>
                    <a:pt x="0" y="462"/>
                  </a:lnTo>
                  <a:lnTo>
                    <a:pt x="31" y="462"/>
                  </a:lnTo>
                  <a:lnTo>
                    <a:pt x="31" y="462"/>
                  </a:lnTo>
                  <a:lnTo>
                    <a:pt x="0" y="462"/>
                  </a:lnTo>
                  <a:close/>
                  <a:moveTo>
                    <a:pt x="0" y="462"/>
                  </a:moveTo>
                  <a:lnTo>
                    <a:pt x="0" y="462"/>
                  </a:lnTo>
                  <a:lnTo>
                    <a:pt x="0" y="462"/>
                  </a:lnTo>
                  <a:lnTo>
                    <a:pt x="0" y="462"/>
                  </a:lnTo>
                  <a:lnTo>
                    <a:pt x="0" y="462"/>
                  </a:lnTo>
                  <a:close/>
                  <a:moveTo>
                    <a:pt x="2213" y="1"/>
                  </a:moveTo>
                  <a:lnTo>
                    <a:pt x="2213" y="1"/>
                  </a:lnTo>
                  <a:lnTo>
                    <a:pt x="2213" y="1"/>
                  </a:lnTo>
                  <a:lnTo>
                    <a:pt x="1905" y="247"/>
                  </a:lnTo>
                  <a:lnTo>
                    <a:pt x="1721" y="339"/>
                  </a:lnTo>
                  <a:lnTo>
                    <a:pt x="1537" y="431"/>
                  </a:lnTo>
                  <a:lnTo>
                    <a:pt x="1352" y="492"/>
                  </a:lnTo>
                  <a:lnTo>
                    <a:pt x="1137" y="554"/>
                  </a:lnTo>
                  <a:lnTo>
                    <a:pt x="953" y="585"/>
                  </a:lnTo>
                  <a:lnTo>
                    <a:pt x="738" y="585"/>
                  </a:lnTo>
                  <a:lnTo>
                    <a:pt x="738" y="585"/>
                  </a:lnTo>
                  <a:lnTo>
                    <a:pt x="738" y="585"/>
                  </a:lnTo>
                  <a:lnTo>
                    <a:pt x="738" y="585"/>
                  </a:lnTo>
                  <a:lnTo>
                    <a:pt x="953" y="585"/>
                  </a:lnTo>
                  <a:lnTo>
                    <a:pt x="1137" y="554"/>
                  </a:lnTo>
                  <a:lnTo>
                    <a:pt x="1352" y="492"/>
                  </a:lnTo>
                  <a:lnTo>
                    <a:pt x="1537" y="431"/>
                  </a:lnTo>
                  <a:lnTo>
                    <a:pt x="1721" y="339"/>
                  </a:lnTo>
                  <a:lnTo>
                    <a:pt x="1905" y="247"/>
                  </a:lnTo>
                  <a:lnTo>
                    <a:pt x="2213"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7"/>
            <p:cNvSpPr/>
            <p:nvPr/>
          </p:nvSpPr>
          <p:spPr>
            <a:xfrm>
              <a:off x="3469282"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7"/>
            <p:cNvSpPr/>
            <p:nvPr/>
          </p:nvSpPr>
          <p:spPr>
            <a:xfrm>
              <a:off x="3466134" y="3731556"/>
              <a:ext cx="3253" cy="105"/>
            </a:xfrm>
            <a:custGeom>
              <a:avLst/>
              <a:gdLst/>
              <a:ahLst/>
              <a:cxnLst/>
              <a:rect l="l" t="t" r="r" b="b"/>
              <a:pathLst>
                <a:path w="31"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7"/>
            <p:cNvSpPr/>
            <p:nvPr/>
          </p:nvSpPr>
          <p:spPr>
            <a:xfrm>
              <a:off x="3466134"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7"/>
            <p:cNvSpPr/>
            <p:nvPr/>
          </p:nvSpPr>
          <p:spPr>
            <a:xfrm>
              <a:off x="3462881"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7"/>
            <p:cNvSpPr/>
            <p:nvPr/>
          </p:nvSpPr>
          <p:spPr>
            <a:xfrm>
              <a:off x="3462881"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7"/>
            <p:cNvSpPr/>
            <p:nvPr/>
          </p:nvSpPr>
          <p:spPr>
            <a:xfrm>
              <a:off x="3459629"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7"/>
            <p:cNvSpPr/>
            <p:nvPr/>
          </p:nvSpPr>
          <p:spPr>
            <a:xfrm>
              <a:off x="3459629"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7"/>
            <p:cNvSpPr/>
            <p:nvPr/>
          </p:nvSpPr>
          <p:spPr>
            <a:xfrm>
              <a:off x="3414510" y="3721903"/>
              <a:ext cx="45223" cy="9758"/>
            </a:xfrm>
            <a:custGeom>
              <a:avLst/>
              <a:gdLst/>
              <a:ahLst/>
              <a:cxnLst/>
              <a:rect l="l" t="t" r="r" b="b"/>
              <a:pathLst>
                <a:path w="431" h="93" fill="none" extrusionOk="0">
                  <a:moveTo>
                    <a:pt x="1" y="0"/>
                  </a:moveTo>
                  <a:lnTo>
                    <a:pt x="1" y="0"/>
                  </a:lnTo>
                  <a:lnTo>
                    <a:pt x="216" y="62"/>
                  </a:lnTo>
                  <a:lnTo>
                    <a:pt x="431" y="93"/>
                  </a:lnTo>
                  <a:lnTo>
                    <a:pt x="431" y="93"/>
                  </a:lnTo>
                  <a:lnTo>
                    <a:pt x="216"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7"/>
            <p:cNvSpPr/>
            <p:nvPr/>
          </p:nvSpPr>
          <p:spPr>
            <a:xfrm>
              <a:off x="3411258" y="3721903"/>
              <a:ext cx="3358" cy="105"/>
            </a:xfrm>
            <a:custGeom>
              <a:avLst/>
              <a:gdLst/>
              <a:ahLst/>
              <a:cxnLst/>
              <a:rect l="l" t="t" r="r" b="b"/>
              <a:pathLst>
                <a:path w="32" h="1" fill="none" extrusionOk="0">
                  <a:moveTo>
                    <a:pt x="1" y="0"/>
                  </a:move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7"/>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7"/>
            <p:cNvSpPr/>
            <p:nvPr/>
          </p:nvSpPr>
          <p:spPr>
            <a:xfrm>
              <a:off x="3411258" y="3721903"/>
              <a:ext cx="105" cy="10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7"/>
            <p:cNvSpPr/>
            <p:nvPr/>
          </p:nvSpPr>
          <p:spPr>
            <a:xfrm>
              <a:off x="3408110" y="3721903"/>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7"/>
            <p:cNvSpPr/>
            <p:nvPr/>
          </p:nvSpPr>
          <p:spPr>
            <a:xfrm>
              <a:off x="3408110" y="3718650"/>
              <a:ext cx="105" cy="3358"/>
            </a:xfrm>
            <a:custGeom>
              <a:avLst/>
              <a:gdLst/>
              <a:ahLst/>
              <a:cxnLst/>
              <a:rect l="l" t="t" r="r" b="b"/>
              <a:pathLst>
                <a:path w="1" h="32" fill="none" extrusionOk="0">
                  <a:moveTo>
                    <a:pt x="0" y="1"/>
                  </a:moveTo>
                  <a:lnTo>
                    <a:pt x="0" y="1"/>
                  </a:lnTo>
                  <a:lnTo>
                    <a:pt x="0" y="31"/>
                  </a:lnTo>
                  <a:lnTo>
                    <a:pt x="0" y="3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7"/>
            <p:cNvSpPr/>
            <p:nvPr/>
          </p:nvSpPr>
          <p:spPr>
            <a:xfrm>
              <a:off x="3404857" y="3718650"/>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7"/>
            <p:cNvSpPr/>
            <p:nvPr/>
          </p:nvSpPr>
          <p:spPr>
            <a:xfrm>
              <a:off x="3404857" y="3718650"/>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7"/>
            <p:cNvSpPr/>
            <p:nvPr/>
          </p:nvSpPr>
          <p:spPr>
            <a:xfrm>
              <a:off x="3482188" y="3670280"/>
              <a:ext cx="154869" cy="61381"/>
            </a:xfrm>
            <a:custGeom>
              <a:avLst/>
              <a:gdLst/>
              <a:ahLst/>
              <a:cxnLst/>
              <a:rect l="l" t="t" r="r" b="b"/>
              <a:pathLst>
                <a:path w="1476" h="585" fill="none" extrusionOk="0">
                  <a:moveTo>
                    <a:pt x="1476" y="1"/>
                  </a:moveTo>
                  <a:lnTo>
                    <a:pt x="1476" y="1"/>
                  </a:lnTo>
                  <a:lnTo>
                    <a:pt x="1476" y="1"/>
                  </a:lnTo>
                  <a:lnTo>
                    <a:pt x="1168" y="247"/>
                  </a:lnTo>
                  <a:lnTo>
                    <a:pt x="984" y="339"/>
                  </a:lnTo>
                  <a:lnTo>
                    <a:pt x="800" y="431"/>
                  </a:lnTo>
                  <a:lnTo>
                    <a:pt x="615" y="492"/>
                  </a:lnTo>
                  <a:lnTo>
                    <a:pt x="400" y="554"/>
                  </a:lnTo>
                  <a:lnTo>
                    <a:pt x="216" y="585"/>
                  </a:lnTo>
                  <a:lnTo>
                    <a:pt x="1" y="585"/>
                  </a:lnTo>
                  <a:lnTo>
                    <a:pt x="1" y="585"/>
                  </a:lnTo>
                  <a:lnTo>
                    <a:pt x="1" y="585"/>
                  </a:lnTo>
                  <a:lnTo>
                    <a:pt x="1" y="585"/>
                  </a:lnTo>
                  <a:lnTo>
                    <a:pt x="216" y="585"/>
                  </a:lnTo>
                  <a:lnTo>
                    <a:pt x="400" y="554"/>
                  </a:lnTo>
                  <a:lnTo>
                    <a:pt x="615" y="492"/>
                  </a:lnTo>
                  <a:lnTo>
                    <a:pt x="800" y="431"/>
                  </a:lnTo>
                  <a:lnTo>
                    <a:pt x="984" y="339"/>
                  </a:lnTo>
                  <a:lnTo>
                    <a:pt x="1168" y="247"/>
                  </a:lnTo>
                  <a:lnTo>
                    <a:pt x="147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7"/>
            <p:cNvSpPr/>
            <p:nvPr/>
          </p:nvSpPr>
          <p:spPr>
            <a:xfrm>
              <a:off x="3391951" y="3360856"/>
              <a:ext cx="316034" cy="370805"/>
            </a:xfrm>
            <a:custGeom>
              <a:avLst/>
              <a:gdLst/>
              <a:ahLst/>
              <a:cxnLst/>
              <a:rect l="l" t="t" r="r" b="b"/>
              <a:pathLst>
                <a:path w="3012" h="3534" extrusionOk="0">
                  <a:moveTo>
                    <a:pt x="2028" y="0"/>
                  </a:moveTo>
                  <a:lnTo>
                    <a:pt x="2243" y="307"/>
                  </a:lnTo>
                  <a:lnTo>
                    <a:pt x="2397" y="645"/>
                  </a:lnTo>
                  <a:lnTo>
                    <a:pt x="2520" y="9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246" y="3411"/>
                  </a:lnTo>
                  <a:lnTo>
                    <a:pt x="0" y="3380"/>
                  </a:lnTo>
                  <a:lnTo>
                    <a:pt x="0" y="3380"/>
                  </a:lnTo>
                  <a:lnTo>
                    <a:pt x="123" y="3411"/>
                  </a:lnTo>
                  <a:lnTo>
                    <a:pt x="154" y="3411"/>
                  </a:lnTo>
                  <a:lnTo>
                    <a:pt x="154" y="3441"/>
                  </a:lnTo>
                  <a:lnTo>
                    <a:pt x="216" y="3441"/>
                  </a:lnTo>
                  <a:lnTo>
                    <a:pt x="431" y="3503"/>
                  </a:lnTo>
                  <a:lnTo>
                    <a:pt x="646" y="3534"/>
                  </a:lnTo>
                  <a:lnTo>
                    <a:pt x="1076" y="3534"/>
                  </a:lnTo>
                  <a:lnTo>
                    <a:pt x="1260" y="3503"/>
                  </a:lnTo>
                  <a:lnTo>
                    <a:pt x="1475" y="3441"/>
                  </a:lnTo>
                  <a:lnTo>
                    <a:pt x="1660" y="3380"/>
                  </a:lnTo>
                  <a:lnTo>
                    <a:pt x="1844" y="3288"/>
                  </a:lnTo>
                  <a:lnTo>
                    <a:pt x="2028" y="3196"/>
                  </a:lnTo>
                  <a:lnTo>
                    <a:pt x="2336" y="2950"/>
                  </a:lnTo>
                  <a:lnTo>
                    <a:pt x="2551" y="2735"/>
                  </a:lnTo>
                  <a:lnTo>
                    <a:pt x="2704" y="2458"/>
                  </a:lnTo>
                  <a:lnTo>
                    <a:pt x="2858" y="2182"/>
                  </a:lnTo>
                  <a:lnTo>
                    <a:pt x="2950" y="1844"/>
                  </a:lnTo>
                  <a:lnTo>
                    <a:pt x="2981" y="1629"/>
                  </a:lnTo>
                  <a:lnTo>
                    <a:pt x="3012" y="1383"/>
                  </a:lnTo>
                  <a:lnTo>
                    <a:pt x="3012" y="1352"/>
                  </a:lnTo>
                  <a:lnTo>
                    <a:pt x="2858" y="953"/>
                  </a:lnTo>
                  <a:lnTo>
                    <a:pt x="2704" y="707"/>
                  </a:lnTo>
                  <a:lnTo>
                    <a:pt x="2520" y="461"/>
                  </a:lnTo>
                  <a:lnTo>
                    <a:pt x="2274" y="215"/>
                  </a:lnTo>
                  <a:lnTo>
                    <a:pt x="2028"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7"/>
            <p:cNvSpPr/>
            <p:nvPr/>
          </p:nvSpPr>
          <p:spPr>
            <a:xfrm>
              <a:off x="3391951" y="3360856"/>
              <a:ext cx="316034" cy="370805"/>
            </a:xfrm>
            <a:custGeom>
              <a:avLst/>
              <a:gdLst/>
              <a:ahLst/>
              <a:cxnLst/>
              <a:rect l="l" t="t" r="r" b="b"/>
              <a:pathLst>
                <a:path w="3012" h="3534" fill="none" extrusionOk="0">
                  <a:moveTo>
                    <a:pt x="2028" y="0"/>
                  </a:moveTo>
                  <a:lnTo>
                    <a:pt x="2028" y="0"/>
                  </a:lnTo>
                  <a:lnTo>
                    <a:pt x="2243" y="307"/>
                  </a:lnTo>
                  <a:lnTo>
                    <a:pt x="2397" y="645"/>
                  </a:lnTo>
                  <a:lnTo>
                    <a:pt x="2520" y="983"/>
                  </a:lnTo>
                  <a:lnTo>
                    <a:pt x="2551" y="1383"/>
                  </a:lnTo>
                  <a:lnTo>
                    <a:pt x="2551" y="1383"/>
                  </a:lnTo>
                  <a:lnTo>
                    <a:pt x="2520" y="1598"/>
                  </a:lnTo>
                  <a:lnTo>
                    <a:pt x="2489" y="1782"/>
                  </a:lnTo>
                  <a:lnTo>
                    <a:pt x="2459" y="1997"/>
                  </a:lnTo>
                  <a:lnTo>
                    <a:pt x="2397" y="2182"/>
                  </a:lnTo>
                  <a:lnTo>
                    <a:pt x="2305" y="2366"/>
                  </a:lnTo>
                  <a:lnTo>
                    <a:pt x="2182" y="2520"/>
                  </a:lnTo>
                  <a:lnTo>
                    <a:pt x="2090" y="2673"/>
                  </a:lnTo>
                  <a:lnTo>
                    <a:pt x="1936" y="2827"/>
                  </a:lnTo>
                  <a:lnTo>
                    <a:pt x="1813" y="2950"/>
                  </a:lnTo>
                  <a:lnTo>
                    <a:pt x="1629" y="3073"/>
                  </a:lnTo>
                  <a:lnTo>
                    <a:pt x="1475" y="3196"/>
                  </a:lnTo>
                  <a:lnTo>
                    <a:pt x="1291" y="3257"/>
                  </a:lnTo>
                  <a:lnTo>
                    <a:pt x="1107" y="3349"/>
                  </a:lnTo>
                  <a:lnTo>
                    <a:pt x="922" y="3380"/>
                  </a:lnTo>
                  <a:lnTo>
                    <a:pt x="707" y="3411"/>
                  </a:lnTo>
                  <a:lnTo>
                    <a:pt x="492" y="3441"/>
                  </a:lnTo>
                  <a:lnTo>
                    <a:pt x="492" y="3441"/>
                  </a:lnTo>
                  <a:lnTo>
                    <a:pt x="246" y="3411"/>
                  </a:lnTo>
                  <a:lnTo>
                    <a:pt x="0" y="3380"/>
                  </a:lnTo>
                  <a:lnTo>
                    <a:pt x="0" y="3380"/>
                  </a:lnTo>
                  <a:lnTo>
                    <a:pt x="123" y="3411"/>
                  </a:lnTo>
                  <a:lnTo>
                    <a:pt x="123" y="3411"/>
                  </a:lnTo>
                  <a:lnTo>
                    <a:pt x="123" y="3411"/>
                  </a:lnTo>
                  <a:lnTo>
                    <a:pt x="123" y="3411"/>
                  </a:lnTo>
                  <a:lnTo>
                    <a:pt x="123" y="3411"/>
                  </a:lnTo>
                  <a:lnTo>
                    <a:pt x="123" y="3411"/>
                  </a:lnTo>
                  <a:lnTo>
                    <a:pt x="154" y="3411"/>
                  </a:lnTo>
                  <a:lnTo>
                    <a:pt x="154" y="3411"/>
                  </a:lnTo>
                  <a:lnTo>
                    <a:pt x="154" y="3411"/>
                  </a:lnTo>
                  <a:lnTo>
                    <a:pt x="154" y="3411"/>
                  </a:lnTo>
                  <a:lnTo>
                    <a:pt x="154" y="3441"/>
                  </a:lnTo>
                  <a:lnTo>
                    <a:pt x="154" y="3441"/>
                  </a:lnTo>
                  <a:lnTo>
                    <a:pt x="154" y="3441"/>
                  </a:lnTo>
                  <a:lnTo>
                    <a:pt x="154" y="3441"/>
                  </a:lnTo>
                  <a:lnTo>
                    <a:pt x="154" y="3441"/>
                  </a:lnTo>
                  <a:lnTo>
                    <a:pt x="154" y="3441"/>
                  </a:lnTo>
                  <a:lnTo>
                    <a:pt x="185" y="3441"/>
                  </a:lnTo>
                  <a:lnTo>
                    <a:pt x="185" y="3441"/>
                  </a:lnTo>
                  <a:lnTo>
                    <a:pt x="185" y="3441"/>
                  </a:lnTo>
                  <a:lnTo>
                    <a:pt x="185" y="3441"/>
                  </a:lnTo>
                  <a:lnTo>
                    <a:pt x="185" y="3441"/>
                  </a:lnTo>
                  <a:lnTo>
                    <a:pt x="185" y="3441"/>
                  </a:lnTo>
                  <a:lnTo>
                    <a:pt x="185" y="3441"/>
                  </a:lnTo>
                  <a:lnTo>
                    <a:pt x="185" y="3441"/>
                  </a:lnTo>
                  <a:lnTo>
                    <a:pt x="185" y="3441"/>
                  </a:lnTo>
                  <a:lnTo>
                    <a:pt x="185" y="3441"/>
                  </a:lnTo>
                  <a:lnTo>
                    <a:pt x="216" y="3441"/>
                  </a:lnTo>
                  <a:lnTo>
                    <a:pt x="216" y="3441"/>
                  </a:lnTo>
                  <a:lnTo>
                    <a:pt x="216" y="3441"/>
                  </a:lnTo>
                  <a:lnTo>
                    <a:pt x="216" y="3441"/>
                  </a:lnTo>
                  <a:lnTo>
                    <a:pt x="431" y="3503"/>
                  </a:lnTo>
                  <a:lnTo>
                    <a:pt x="646" y="3534"/>
                  </a:lnTo>
                  <a:lnTo>
                    <a:pt x="646" y="3534"/>
                  </a:lnTo>
                  <a:lnTo>
                    <a:pt x="646" y="3534"/>
                  </a:lnTo>
                  <a:lnTo>
                    <a:pt x="646" y="3534"/>
                  </a:lnTo>
                  <a:lnTo>
                    <a:pt x="646" y="3534"/>
                  </a:lnTo>
                  <a:lnTo>
                    <a:pt x="646" y="3534"/>
                  </a:lnTo>
                  <a:lnTo>
                    <a:pt x="646" y="3534"/>
                  </a:lnTo>
                  <a:lnTo>
                    <a:pt x="646" y="3534"/>
                  </a:lnTo>
                  <a:lnTo>
                    <a:pt x="676" y="3534"/>
                  </a:lnTo>
                  <a:lnTo>
                    <a:pt x="676" y="3534"/>
                  </a:lnTo>
                  <a:lnTo>
                    <a:pt x="676" y="3534"/>
                  </a:lnTo>
                  <a:lnTo>
                    <a:pt x="676" y="3534"/>
                  </a:lnTo>
                  <a:lnTo>
                    <a:pt x="676" y="3534"/>
                  </a:lnTo>
                  <a:lnTo>
                    <a:pt x="676" y="3534"/>
                  </a:lnTo>
                  <a:lnTo>
                    <a:pt x="676" y="3534"/>
                  </a:lnTo>
                  <a:lnTo>
                    <a:pt x="676" y="3534"/>
                  </a:lnTo>
                  <a:lnTo>
                    <a:pt x="707" y="3534"/>
                  </a:lnTo>
                  <a:lnTo>
                    <a:pt x="707" y="3534"/>
                  </a:lnTo>
                  <a:lnTo>
                    <a:pt x="707" y="3534"/>
                  </a:lnTo>
                  <a:lnTo>
                    <a:pt x="707" y="3534"/>
                  </a:lnTo>
                  <a:lnTo>
                    <a:pt x="707" y="3534"/>
                  </a:lnTo>
                  <a:lnTo>
                    <a:pt x="707" y="3534"/>
                  </a:lnTo>
                  <a:lnTo>
                    <a:pt x="707" y="3534"/>
                  </a:lnTo>
                  <a:lnTo>
                    <a:pt x="707" y="3534"/>
                  </a:lnTo>
                  <a:lnTo>
                    <a:pt x="738" y="3534"/>
                  </a:lnTo>
                  <a:lnTo>
                    <a:pt x="738" y="3534"/>
                  </a:lnTo>
                  <a:lnTo>
                    <a:pt x="738" y="3534"/>
                  </a:lnTo>
                  <a:lnTo>
                    <a:pt x="738" y="3534"/>
                  </a:lnTo>
                  <a:lnTo>
                    <a:pt x="738" y="3534"/>
                  </a:lnTo>
                  <a:lnTo>
                    <a:pt x="738" y="3534"/>
                  </a:lnTo>
                  <a:lnTo>
                    <a:pt x="861" y="3534"/>
                  </a:lnTo>
                  <a:lnTo>
                    <a:pt x="861" y="3534"/>
                  </a:lnTo>
                  <a:lnTo>
                    <a:pt x="1076" y="3534"/>
                  </a:lnTo>
                  <a:lnTo>
                    <a:pt x="1260" y="3503"/>
                  </a:lnTo>
                  <a:lnTo>
                    <a:pt x="1475" y="3441"/>
                  </a:lnTo>
                  <a:lnTo>
                    <a:pt x="1660" y="3380"/>
                  </a:lnTo>
                  <a:lnTo>
                    <a:pt x="1844" y="3288"/>
                  </a:lnTo>
                  <a:lnTo>
                    <a:pt x="2028" y="3196"/>
                  </a:lnTo>
                  <a:lnTo>
                    <a:pt x="2336" y="2950"/>
                  </a:lnTo>
                  <a:lnTo>
                    <a:pt x="2336" y="2950"/>
                  </a:lnTo>
                  <a:lnTo>
                    <a:pt x="2551" y="2735"/>
                  </a:lnTo>
                  <a:lnTo>
                    <a:pt x="2704" y="2458"/>
                  </a:lnTo>
                  <a:lnTo>
                    <a:pt x="2704" y="2458"/>
                  </a:lnTo>
                  <a:lnTo>
                    <a:pt x="2858" y="2182"/>
                  </a:lnTo>
                  <a:lnTo>
                    <a:pt x="2950" y="1844"/>
                  </a:lnTo>
                  <a:lnTo>
                    <a:pt x="2950" y="1844"/>
                  </a:lnTo>
                  <a:lnTo>
                    <a:pt x="2981" y="1629"/>
                  </a:lnTo>
                  <a:lnTo>
                    <a:pt x="3012" y="1383"/>
                  </a:lnTo>
                  <a:lnTo>
                    <a:pt x="3012" y="1383"/>
                  </a:lnTo>
                  <a:lnTo>
                    <a:pt x="3012" y="1352"/>
                  </a:lnTo>
                  <a:lnTo>
                    <a:pt x="3012" y="1352"/>
                  </a:lnTo>
                  <a:lnTo>
                    <a:pt x="2858" y="953"/>
                  </a:lnTo>
                  <a:lnTo>
                    <a:pt x="2858" y="953"/>
                  </a:lnTo>
                  <a:lnTo>
                    <a:pt x="2858" y="953"/>
                  </a:lnTo>
                  <a:lnTo>
                    <a:pt x="2858" y="953"/>
                  </a:lnTo>
                  <a:lnTo>
                    <a:pt x="2704" y="707"/>
                  </a:lnTo>
                  <a:lnTo>
                    <a:pt x="2520" y="461"/>
                  </a:lnTo>
                  <a:lnTo>
                    <a:pt x="2274" y="215"/>
                  </a:lnTo>
                  <a:lnTo>
                    <a:pt x="20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7"/>
            <p:cNvSpPr/>
            <p:nvPr/>
          </p:nvSpPr>
          <p:spPr>
            <a:xfrm>
              <a:off x="3337180" y="3364004"/>
              <a:ext cx="286970" cy="283822"/>
            </a:xfrm>
            <a:custGeom>
              <a:avLst/>
              <a:gdLst/>
              <a:ahLst/>
              <a:cxnLst/>
              <a:rect l="l" t="t" r="r" b="b"/>
              <a:pathLst>
                <a:path w="2735" h="2705" extrusionOk="0">
                  <a:moveTo>
                    <a:pt x="1383" y="216"/>
                  </a:moveTo>
                  <a:lnTo>
                    <a:pt x="1598" y="247"/>
                  </a:lnTo>
                  <a:lnTo>
                    <a:pt x="1813" y="308"/>
                  </a:lnTo>
                  <a:lnTo>
                    <a:pt x="1997" y="431"/>
                  </a:lnTo>
                  <a:lnTo>
                    <a:pt x="2151" y="554"/>
                  </a:lnTo>
                  <a:lnTo>
                    <a:pt x="2305" y="738"/>
                  </a:lnTo>
                  <a:lnTo>
                    <a:pt x="2397" y="923"/>
                  </a:lnTo>
                  <a:lnTo>
                    <a:pt x="2458" y="1138"/>
                  </a:lnTo>
                  <a:lnTo>
                    <a:pt x="2489" y="1353"/>
                  </a:lnTo>
                  <a:lnTo>
                    <a:pt x="2458" y="1568"/>
                  </a:lnTo>
                  <a:lnTo>
                    <a:pt x="2397" y="1783"/>
                  </a:lnTo>
                  <a:lnTo>
                    <a:pt x="2305" y="1967"/>
                  </a:lnTo>
                  <a:lnTo>
                    <a:pt x="2151" y="2152"/>
                  </a:lnTo>
                  <a:lnTo>
                    <a:pt x="1997" y="2274"/>
                  </a:lnTo>
                  <a:lnTo>
                    <a:pt x="1813" y="2397"/>
                  </a:lnTo>
                  <a:lnTo>
                    <a:pt x="1598" y="2459"/>
                  </a:lnTo>
                  <a:lnTo>
                    <a:pt x="1137" y="2459"/>
                  </a:lnTo>
                  <a:lnTo>
                    <a:pt x="922" y="2397"/>
                  </a:lnTo>
                  <a:lnTo>
                    <a:pt x="738" y="2274"/>
                  </a:lnTo>
                  <a:lnTo>
                    <a:pt x="584" y="2152"/>
                  </a:lnTo>
                  <a:lnTo>
                    <a:pt x="430" y="1967"/>
                  </a:lnTo>
                  <a:lnTo>
                    <a:pt x="338" y="1783"/>
                  </a:lnTo>
                  <a:lnTo>
                    <a:pt x="277" y="1568"/>
                  </a:lnTo>
                  <a:lnTo>
                    <a:pt x="246" y="1353"/>
                  </a:lnTo>
                  <a:lnTo>
                    <a:pt x="277" y="1138"/>
                  </a:lnTo>
                  <a:lnTo>
                    <a:pt x="338" y="923"/>
                  </a:lnTo>
                  <a:lnTo>
                    <a:pt x="430" y="738"/>
                  </a:lnTo>
                  <a:lnTo>
                    <a:pt x="584" y="554"/>
                  </a:lnTo>
                  <a:lnTo>
                    <a:pt x="738" y="431"/>
                  </a:lnTo>
                  <a:lnTo>
                    <a:pt x="922" y="308"/>
                  </a:lnTo>
                  <a:lnTo>
                    <a:pt x="1137" y="247"/>
                  </a:lnTo>
                  <a:lnTo>
                    <a:pt x="1383" y="216"/>
                  </a:lnTo>
                  <a:close/>
                  <a:moveTo>
                    <a:pt x="1383" y="1"/>
                  </a:moveTo>
                  <a:lnTo>
                    <a:pt x="1106" y="31"/>
                  </a:lnTo>
                  <a:lnTo>
                    <a:pt x="830" y="93"/>
                  </a:lnTo>
                  <a:lnTo>
                    <a:pt x="615" y="216"/>
                  </a:lnTo>
                  <a:lnTo>
                    <a:pt x="400" y="400"/>
                  </a:lnTo>
                  <a:lnTo>
                    <a:pt x="246" y="585"/>
                  </a:lnTo>
                  <a:lnTo>
                    <a:pt x="123" y="830"/>
                  </a:lnTo>
                  <a:lnTo>
                    <a:pt x="31" y="1076"/>
                  </a:lnTo>
                  <a:lnTo>
                    <a:pt x="0" y="1353"/>
                  </a:lnTo>
                  <a:lnTo>
                    <a:pt x="31" y="1629"/>
                  </a:lnTo>
                  <a:lnTo>
                    <a:pt x="123" y="1875"/>
                  </a:lnTo>
                  <a:lnTo>
                    <a:pt x="246" y="2121"/>
                  </a:lnTo>
                  <a:lnTo>
                    <a:pt x="400" y="2305"/>
                  </a:lnTo>
                  <a:lnTo>
                    <a:pt x="615" y="2490"/>
                  </a:lnTo>
                  <a:lnTo>
                    <a:pt x="830" y="2612"/>
                  </a:lnTo>
                  <a:lnTo>
                    <a:pt x="1106" y="2674"/>
                  </a:lnTo>
                  <a:lnTo>
                    <a:pt x="1383" y="2705"/>
                  </a:lnTo>
                  <a:lnTo>
                    <a:pt x="1659" y="2674"/>
                  </a:lnTo>
                  <a:lnTo>
                    <a:pt x="1905" y="2612"/>
                  </a:lnTo>
                  <a:lnTo>
                    <a:pt x="2120" y="2490"/>
                  </a:lnTo>
                  <a:lnTo>
                    <a:pt x="2335" y="2305"/>
                  </a:lnTo>
                  <a:lnTo>
                    <a:pt x="2489" y="2121"/>
                  </a:lnTo>
                  <a:lnTo>
                    <a:pt x="2612" y="1875"/>
                  </a:lnTo>
                  <a:lnTo>
                    <a:pt x="2704" y="1629"/>
                  </a:lnTo>
                  <a:lnTo>
                    <a:pt x="2735" y="1353"/>
                  </a:lnTo>
                  <a:lnTo>
                    <a:pt x="2704" y="1076"/>
                  </a:lnTo>
                  <a:lnTo>
                    <a:pt x="2612" y="830"/>
                  </a:lnTo>
                  <a:lnTo>
                    <a:pt x="2489" y="585"/>
                  </a:lnTo>
                  <a:lnTo>
                    <a:pt x="2335" y="400"/>
                  </a:lnTo>
                  <a:lnTo>
                    <a:pt x="2120" y="216"/>
                  </a:lnTo>
                  <a:lnTo>
                    <a:pt x="1905" y="93"/>
                  </a:lnTo>
                  <a:lnTo>
                    <a:pt x="1659" y="31"/>
                  </a:lnTo>
                  <a:lnTo>
                    <a:pt x="138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7"/>
            <p:cNvSpPr/>
            <p:nvPr/>
          </p:nvSpPr>
          <p:spPr>
            <a:xfrm>
              <a:off x="3337180" y="3364004"/>
              <a:ext cx="286970" cy="283822"/>
            </a:xfrm>
            <a:custGeom>
              <a:avLst/>
              <a:gdLst/>
              <a:ahLst/>
              <a:cxnLst/>
              <a:rect l="l" t="t" r="r" b="b"/>
              <a:pathLst>
                <a:path w="2735" h="2705" fill="none" extrusionOk="0">
                  <a:moveTo>
                    <a:pt x="2612" y="1353"/>
                  </a:moveTo>
                  <a:lnTo>
                    <a:pt x="2489" y="1353"/>
                  </a:lnTo>
                  <a:lnTo>
                    <a:pt x="2489" y="1353"/>
                  </a:lnTo>
                  <a:lnTo>
                    <a:pt x="2458" y="1568"/>
                  </a:lnTo>
                  <a:lnTo>
                    <a:pt x="2397" y="1783"/>
                  </a:lnTo>
                  <a:lnTo>
                    <a:pt x="2305" y="1967"/>
                  </a:lnTo>
                  <a:lnTo>
                    <a:pt x="2151" y="2152"/>
                  </a:lnTo>
                  <a:lnTo>
                    <a:pt x="2151" y="2152"/>
                  </a:lnTo>
                  <a:lnTo>
                    <a:pt x="1997" y="2274"/>
                  </a:lnTo>
                  <a:lnTo>
                    <a:pt x="1813" y="2397"/>
                  </a:lnTo>
                  <a:lnTo>
                    <a:pt x="1598" y="2459"/>
                  </a:lnTo>
                  <a:lnTo>
                    <a:pt x="1383" y="2459"/>
                  </a:lnTo>
                  <a:lnTo>
                    <a:pt x="1383" y="2459"/>
                  </a:lnTo>
                  <a:lnTo>
                    <a:pt x="1137" y="2459"/>
                  </a:lnTo>
                  <a:lnTo>
                    <a:pt x="922" y="2397"/>
                  </a:lnTo>
                  <a:lnTo>
                    <a:pt x="738" y="2274"/>
                  </a:lnTo>
                  <a:lnTo>
                    <a:pt x="584" y="2152"/>
                  </a:lnTo>
                  <a:lnTo>
                    <a:pt x="584" y="2152"/>
                  </a:lnTo>
                  <a:lnTo>
                    <a:pt x="430" y="1967"/>
                  </a:lnTo>
                  <a:lnTo>
                    <a:pt x="338" y="1783"/>
                  </a:lnTo>
                  <a:lnTo>
                    <a:pt x="277" y="1568"/>
                  </a:lnTo>
                  <a:lnTo>
                    <a:pt x="246" y="1353"/>
                  </a:lnTo>
                  <a:lnTo>
                    <a:pt x="246" y="1353"/>
                  </a:lnTo>
                  <a:lnTo>
                    <a:pt x="277" y="1138"/>
                  </a:lnTo>
                  <a:lnTo>
                    <a:pt x="338" y="923"/>
                  </a:lnTo>
                  <a:lnTo>
                    <a:pt x="430" y="738"/>
                  </a:lnTo>
                  <a:lnTo>
                    <a:pt x="584" y="554"/>
                  </a:lnTo>
                  <a:lnTo>
                    <a:pt x="584" y="554"/>
                  </a:lnTo>
                  <a:lnTo>
                    <a:pt x="738" y="431"/>
                  </a:lnTo>
                  <a:lnTo>
                    <a:pt x="922" y="308"/>
                  </a:lnTo>
                  <a:lnTo>
                    <a:pt x="1137" y="247"/>
                  </a:lnTo>
                  <a:lnTo>
                    <a:pt x="1383" y="216"/>
                  </a:lnTo>
                  <a:lnTo>
                    <a:pt x="1383" y="216"/>
                  </a:lnTo>
                  <a:lnTo>
                    <a:pt x="1598" y="247"/>
                  </a:lnTo>
                  <a:lnTo>
                    <a:pt x="1813" y="308"/>
                  </a:lnTo>
                  <a:lnTo>
                    <a:pt x="1997" y="431"/>
                  </a:lnTo>
                  <a:lnTo>
                    <a:pt x="2151" y="554"/>
                  </a:lnTo>
                  <a:lnTo>
                    <a:pt x="2151" y="554"/>
                  </a:lnTo>
                  <a:lnTo>
                    <a:pt x="2305" y="738"/>
                  </a:lnTo>
                  <a:lnTo>
                    <a:pt x="2397" y="923"/>
                  </a:lnTo>
                  <a:lnTo>
                    <a:pt x="2458" y="1138"/>
                  </a:lnTo>
                  <a:lnTo>
                    <a:pt x="2489" y="1353"/>
                  </a:lnTo>
                  <a:lnTo>
                    <a:pt x="2612" y="1353"/>
                  </a:lnTo>
                  <a:lnTo>
                    <a:pt x="2735" y="1353"/>
                  </a:lnTo>
                  <a:lnTo>
                    <a:pt x="2735" y="1353"/>
                  </a:lnTo>
                  <a:lnTo>
                    <a:pt x="2704" y="1076"/>
                  </a:lnTo>
                  <a:lnTo>
                    <a:pt x="2612" y="830"/>
                  </a:lnTo>
                  <a:lnTo>
                    <a:pt x="2489" y="585"/>
                  </a:lnTo>
                  <a:lnTo>
                    <a:pt x="2335" y="400"/>
                  </a:lnTo>
                  <a:lnTo>
                    <a:pt x="2120" y="216"/>
                  </a:lnTo>
                  <a:lnTo>
                    <a:pt x="1905" y="93"/>
                  </a:lnTo>
                  <a:lnTo>
                    <a:pt x="1659" y="31"/>
                  </a:lnTo>
                  <a:lnTo>
                    <a:pt x="1383" y="1"/>
                  </a:lnTo>
                  <a:lnTo>
                    <a:pt x="1383" y="1"/>
                  </a:lnTo>
                  <a:lnTo>
                    <a:pt x="1106" y="31"/>
                  </a:lnTo>
                  <a:lnTo>
                    <a:pt x="830" y="93"/>
                  </a:lnTo>
                  <a:lnTo>
                    <a:pt x="615" y="216"/>
                  </a:lnTo>
                  <a:lnTo>
                    <a:pt x="400" y="400"/>
                  </a:lnTo>
                  <a:lnTo>
                    <a:pt x="246" y="585"/>
                  </a:lnTo>
                  <a:lnTo>
                    <a:pt x="123" y="830"/>
                  </a:lnTo>
                  <a:lnTo>
                    <a:pt x="31" y="1076"/>
                  </a:lnTo>
                  <a:lnTo>
                    <a:pt x="0" y="1353"/>
                  </a:lnTo>
                  <a:lnTo>
                    <a:pt x="0" y="1353"/>
                  </a:lnTo>
                  <a:lnTo>
                    <a:pt x="31" y="1629"/>
                  </a:lnTo>
                  <a:lnTo>
                    <a:pt x="123" y="1875"/>
                  </a:lnTo>
                  <a:lnTo>
                    <a:pt x="246" y="2121"/>
                  </a:lnTo>
                  <a:lnTo>
                    <a:pt x="400" y="2305"/>
                  </a:lnTo>
                  <a:lnTo>
                    <a:pt x="615" y="2490"/>
                  </a:lnTo>
                  <a:lnTo>
                    <a:pt x="830" y="2612"/>
                  </a:lnTo>
                  <a:lnTo>
                    <a:pt x="1106" y="2674"/>
                  </a:lnTo>
                  <a:lnTo>
                    <a:pt x="1383" y="2705"/>
                  </a:lnTo>
                  <a:lnTo>
                    <a:pt x="1383" y="2705"/>
                  </a:lnTo>
                  <a:lnTo>
                    <a:pt x="1659" y="2674"/>
                  </a:lnTo>
                  <a:lnTo>
                    <a:pt x="1905" y="2612"/>
                  </a:lnTo>
                  <a:lnTo>
                    <a:pt x="2120" y="2490"/>
                  </a:lnTo>
                  <a:lnTo>
                    <a:pt x="2335" y="2305"/>
                  </a:lnTo>
                  <a:lnTo>
                    <a:pt x="2489" y="2121"/>
                  </a:lnTo>
                  <a:lnTo>
                    <a:pt x="2612" y="1875"/>
                  </a:lnTo>
                  <a:lnTo>
                    <a:pt x="2704" y="1629"/>
                  </a:lnTo>
                  <a:lnTo>
                    <a:pt x="2735" y="1353"/>
                  </a:lnTo>
                  <a:lnTo>
                    <a:pt x="261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7"/>
            <p:cNvSpPr/>
            <p:nvPr/>
          </p:nvSpPr>
          <p:spPr>
            <a:xfrm>
              <a:off x="3414510" y="3438186"/>
              <a:ext cx="135563" cy="135458"/>
            </a:xfrm>
            <a:custGeom>
              <a:avLst/>
              <a:gdLst/>
              <a:ahLst/>
              <a:cxnLst/>
              <a:rect l="l" t="t" r="r" b="b"/>
              <a:pathLst>
                <a:path w="1292" h="1291" extrusionOk="0">
                  <a:moveTo>
                    <a:pt x="492" y="0"/>
                  </a:moveTo>
                  <a:lnTo>
                    <a:pt x="369"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369" y="1229"/>
                  </a:lnTo>
                  <a:lnTo>
                    <a:pt x="492" y="1260"/>
                  </a:lnTo>
                  <a:lnTo>
                    <a:pt x="646" y="1291"/>
                  </a:lnTo>
                  <a:lnTo>
                    <a:pt x="769" y="1260"/>
                  </a:lnTo>
                  <a:lnTo>
                    <a:pt x="892" y="1229"/>
                  </a:lnTo>
                  <a:lnTo>
                    <a:pt x="984" y="1168"/>
                  </a:lnTo>
                  <a:lnTo>
                    <a:pt x="1076" y="1107"/>
                  </a:lnTo>
                  <a:lnTo>
                    <a:pt x="1168" y="1014"/>
                  </a:lnTo>
                  <a:lnTo>
                    <a:pt x="1230" y="892"/>
                  </a:lnTo>
                  <a:lnTo>
                    <a:pt x="1260" y="769"/>
                  </a:lnTo>
                  <a:lnTo>
                    <a:pt x="1291" y="646"/>
                  </a:lnTo>
                  <a:lnTo>
                    <a:pt x="1260" y="523"/>
                  </a:lnTo>
                  <a:lnTo>
                    <a:pt x="1230" y="400"/>
                  </a:lnTo>
                  <a:lnTo>
                    <a:pt x="1168" y="277"/>
                  </a:lnTo>
                  <a:lnTo>
                    <a:pt x="1076"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7"/>
            <p:cNvSpPr/>
            <p:nvPr/>
          </p:nvSpPr>
          <p:spPr>
            <a:xfrm>
              <a:off x="3469282" y="3376909"/>
              <a:ext cx="22664" cy="258011"/>
            </a:xfrm>
            <a:custGeom>
              <a:avLst/>
              <a:gdLst/>
              <a:ahLst/>
              <a:cxnLst/>
              <a:rect l="l" t="t" r="r" b="b"/>
              <a:pathLst>
                <a:path w="216" h="2459" extrusionOk="0">
                  <a:moveTo>
                    <a:pt x="1" y="1"/>
                  </a:moveTo>
                  <a:lnTo>
                    <a:pt x="1" y="2459"/>
                  </a:lnTo>
                  <a:lnTo>
                    <a:pt x="216" y="2459"/>
                  </a:lnTo>
                  <a:lnTo>
                    <a:pt x="216"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7"/>
            <p:cNvSpPr/>
            <p:nvPr/>
          </p:nvSpPr>
          <p:spPr>
            <a:xfrm>
              <a:off x="3469282" y="3376909"/>
              <a:ext cx="22664" cy="258011"/>
            </a:xfrm>
            <a:custGeom>
              <a:avLst/>
              <a:gdLst/>
              <a:ahLst/>
              <a:cxnLst/>
              <a:rect l="l" t="t" r="r" b="b"/>
              <a:pathLst>
                <a:path w="216" h="2459" fill="none" extrusionOk="0">
                  <a:moveTo>
                    <a:pt x="1" y="1"/>
                  </a:moveTo>
                  <a:lnTo>
                    <a:pt x="1" y="2459"/>
                  </a:lnTo>
                  <a:lnTo>
                    <a:pt x="216" y="2459"/>
                  </a:lnTo>
                  <a:lnTo>
                    <a:pt x="21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7"/>
            <p:cNvSpPr/>
            <p:nvPr/>
          </p:nvSpPr>
          <p:spPr>
            <a:xfrm>
              <a:off x="3350086"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7"/>
            <p:cNvSpPr/>
            <p:nvPr/>
          </p:nvSpPr>
          <p:spPr>
            <a:xfrm>
              <a:off x="3350086"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7"/>
            <p:cNvSpPr/>
            <p:nvPr/>
          </p:nvSpPr>
          <p:spPr>
            <a:xfrm>
              <a:off x="3379046"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7"/>
            <p:cNvSpPr/>
            <p:nvPr/>
          </p:nvSpPr>
          <p:spPr>
            <a:xfrm>
              <a:off x="3379046"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7"/>
            <p:cNvSpPr/>
            <p:nvPr/>
          </p:nvSpPr>
          <p:spPr>
            <a:xfrm>
              <a:off x="3379046"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3379046"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3366140" y="3405974"/>
              <a:ext cx="258011" cy="241852"/>
            </a:xfrm>
            <a:custGeom>
              <a:avLst/>
              <a:gdLst/>
              <a:ahLst/>
              <a:cxnLst/>
              <a:rect l="l" t="t" r="r" b="b"/>
              <a:pathLst>
                <a:path w="2459" h="2305" extrusionOk="0">
                  <a:moveTo>
                    <a:pt x="2059" y="0"/>
                  </a:moveTo>
                  <a:lnTo>
                    <a:pt x="2182" y="185"/>
                  </a:lnTo>
                  <a:lnTo>
                    <a:pt x="2244" y="369"/>
                  </a:lnTo>
                  <a:lnTo>
                    <a:pt x="2305" y="584"/>
                  </a:lnTo>
                  <a:lnTo>
                    <a:pt x="2336" y="799"/>
                  </a:lnTo>
                  <a:lnTo>
                    <a:pt x="2336" y="830"/>
                  </a:lnTo>
                  <a:lnTo>
                    <a:pt x="2336" y="953"/>
                  </a:lnTo>
                  <a:lnTo>
                    <a:pt x="2336" y="1076"/>
                  </a:lnTo>
                  <a:lnTo>
                    <a:pt x="2305" y="1076"/>
                  </a:lnTo>
                  <a:lnTo>
                    <a:pt x="2244" y="1229"/>
                  </a:lnTo>
                  <a:lnTo>
                    <a:pt x="2182" y="1414"/>
                  </a:lnTo>
                  <a:lnTo>
                    <a:pt x="2090" y="1567"/>
                  </a:lnTo>
                  <a:lnTo>
                    <a:pt x="1998" y="1690"/>
                  </a:lnTo>
                  <a:lnTo>
                    <a:pt x="2059" y="1752"/>
                  </a:lnTo>
                  <a:lnTo>
                    <a:pt x="1875" y="1905"/>
                  </a:lnTo>
                  <a:lnTo>
                    <a:pt x="1813" y="1844"/>
                  </a:lnTo>
                  <a:lnTo>
                    <a:pt x="1691" y="1967"/>
                  </a:lnTo>
                  <a:lnTo>
                    <a:pt x="1537" y="2028"/>
                  </a:lnTo>
                  <a:lnTo>
                    <a:pt x="1383" y="2090"/>
                  </a:lnTo>
                  <a:lnTo>
                    <a:pt x="1199" y="2151"/>
                  </a:lnTo>
                  <a:lnTo>
                    <a:pt x="1199" y="2182"/>
                  </a:lnTo>
                  <a:lnTo>
                    <a:pt x="984" y="2182"/>
                  </a:lnTo>
                  <a:lnTo>
                    <a:pt x="984" y="2151"/>
                  </a:lnTo>
                  <a:lnTo>
                    <a:pt x="677" y="2120"/>
                  </a:lnTo>
                  <a:lnTo>
                    <a:pt x="431" y="2059"/>
                  </a:lnTo>
                  <a:lnTo>
                    <a:pt x="185" y="1905"/>
                  </a:lnTo>
                  <a:lnTo>
                    <a:pt x="1" y="1752"/>
                  </a:lnTo>
                  <a:lnTo>
                    <a:pt x="216" y="1967"/>
                  </a:lnTo>
                  <a:lnTo>
                    <a:pt x="462" y="2151"/>
                  </a:lnTo>
                  <a:lnTo>
                    <a:pt x="615" y="2212"/>
                  </a:lnTo>
                  <a:lnTo>
                    <a:pt x="769" y="2274"/>
                  </a:lnTo>
                  <a:lnTo>
                    <a:pt x="922" y="2305"/>
                  </a:lnTo>
                  <a:lnTo>
                    <a:pt x="1107" y="2305"/>
                  </a:lnTo>
                  <a:lnTo>
                    <a:pt x="1353" y="2274"/>
                  </a:lnTo>
                  <a:lnTo>
                    <a:pt x="1629" y="2212"/>
                  </a:lnTo>
                  <a:lnTo>
                    <a:pt x="1844" y="2059"/>
                  </a:lnTo>
                  <a:lnTo>
                    <a:pt x="2059" y="1905"/>
                  </a:lnTo>
                  <a:lnTo>
                    <a:pt x="2213" y="1721"/>
                  </a:lnTo>
                  <a:lnTo>
                    <a:pt x="2336" y="1475"/>
                  </a:lnTo>
                  <a:lnTo>
                    <a:pt x="2428" y="1229"/>
                  </a:lnTo>
                  <a:lnTo>
                    <a:pt x="2459" y="953"/>
                  </a:lnTo>
                  <a:lnTo>
                    <a:pt x="2428" y="676"/>
                  </a:lnTo>
                  <a:lnTo>
                    <a:pt x="2336" y="430"/>
                  </a:lnTo>
                  <a:lnTo>
                    <a:pt x="2213"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3366140"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44" y="277"/>
                  </a:lnTo>
                  <a:lnTo>
                    <a:pt x="2182" y="462"/>
                  </a:lnTo>
                  <a:lnTo>
                    <a:pt x="2090" y="615"/>
                  </a:lnTo>
                  <a:lnTo>
                    <a:pt x="1998" y="738"/>
                  </a:lnTo>
                  <a:lnTo>
                    <a:pt x="2059" y="800"/>
                  </a:lnTo>
                  <a:lnTo>
                    <a:pt x="1875" y="953"/>
                  </a:lnTo>
                  <a:lnTo>
                    <a:pt x="1813" y="892"/>
                  </a:lnTo>
                  <a:lnTo>
                    <a:pt x="1813" y="892"/>
                  </a:lnTo>
                  <a:lnTo>
                    <a:pt x="1691" y="1015"/>
                  </a:lnTo>
                  <a:lnTo>
                    <a:pt x="1537" y="1076"/>
                  </a:lnTo>
                  <a:lnTo>
                    <a:pt x="1383" y="1138"/>
                  </a:lnTo>
                  <a:lnTo>
                    <a:pt x="1199" y="1199"/>
                  </a:lnTo>
                  <a:lnTo>
                    <a:pt x="1199" y="1230"/>
                  </a:lnTo>
                  <a:lnTo>
                    <a:pt x="984" y="1230"/>
                  </a:lnTo>
                  <a:lnTo>
                    <a:pt x="984" y="1199"/>
                  </a:lnTo>
                  <a:lnTo>
                    <a:pt x="984" y="1199"/>
                  </a:lnTo>
                  <a:lnTo>
                    <a:pt x="984" y="1199"/>
                  </a:lnTo>
                  <a:lnTo>
                    <a:pt x="984" y="1199"/>
                  </a:lnTo>
                  <a:lnTo>
                    <a:pt x="677" y="1168"/>
                  </a:lnTo>
                  <a:lnTo>
                    <a:pt x="431" y="1107"/>
                  </a:lnTo>
                  <a:lnTo>
                    <a:pt x="185" y="953"/>
                  </a:lnTo>
                  <a:lnTo>
                    <a:pt x="1" y="800"/>
                  </a:lnTo>
                  <a:lnTo>
                    <a:pt x="1" y="800"/>
                  </a:lnTo>
                  <a:lnTo>
                    <a:pt x="216" y="1015"/>
                  </a:lnTo>
                  <a:lnTo>
                    <a:pt x="462" y="1199"/>
                  </a:lnTo>
                  <a:lnTo>
                    <a:pt x="615" y="1260"/>
                  </a:lnTo>
                  <a:lnTo>
                    <a:pt x="769" y="1322"/>
                  </a:lnTo>
                  <a:lnTo>
                    <a:pt x="922" y="1353"/>
                  </a:lnTo>
                  <a:lnTo>
                    <a:pt x="1107" y="1353"/>
                  </a:lnTo>
                  <a:lnTo>
                    <a:pt x="1107" y="1353"/>
                  </a:lnTo>
                  <a:lnTo>
                    <a:pt x="135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3582182" y="3405974"/>
              <a:ext cx="41970" cy="99994"/>
            </a:xfrm>
            <a:custGeom>
              <a:avLst/>
              <a:gdLst/>
              <a:ahLst/>
              <a:cxnLst/>
              <a:rect l="l" t="t" r="r" b="b"/>
              <a:pathLst>
                <a:path w="400" h="953" fill="none" extrusionOk="0">
                  <a:moveTo>
                    <a:pt x="0" y="0"/>
                  </a:moveTo>
                  <a:lnTo>
                    <a:pt x="0" y="0"/>
                  </a:lnTo>
                  <a:lnTo>
                    <a:pt x="123" y="185"/>
                  </a:lnTo>
                  <a:lnTo>
                    <a:pt x="18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277" y="430"/>
                  </a:lnTo>
                  <a:lnTo>
                    <a:pt x="154"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3469282" y="3631667"/>
              <a:ext cx="22664" cy="3253"/>
            </a:xfrm>
            <a:custGeom>
              <a:avLst/>
              <a:gdLst/>
              <a:ahLst/>
              <a:cxnLst/>
              <a:rect l="l" t="t" r="r" b="b"/>
              <a:pathLst>
                <a:path w="216" h="31" extrusionOk="0">
                  <a:moveTo>
                    <a:pt x="1" y="0"/>
                  </a:moveTo>
                  <a:lnTo>
                    <a:pt x="1" y="31"/>
                  </a:lnTo>
                  <a:lnTo>
                    <a:pt x="216" y="31"/>
                  </a:lnTo>
                  <a:lnTo>
                    <a:pt x="216"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3469282" y="3631667"/>
              <a:ext cx="22664" cy="3253"/>
            </a:xfrm>
            <a:custGeom>
              <a:avLst/>
              <a:gdLst/>
              <a:ahLst/>
              <a:cxnLst/>
              <a:rect l="l" t="t" r="r" b="b"/>
              <a:pathLst>
                <a:path w="216" h="31" fill="none" extrusionOk="0">
                  <a:moveTo>
                    <a:pt x="216" y="0"/>
                  </a:moveTo>
                  <a:lnTo>
                    <a:pt x="216" y="0"/>
                  </a:lnTo>
                  <a:lnTo>
                    <a:pt x="1" y="0"/>
                  </a:lnTo>
                  <a:lnTo>
                    <a:pt x="1" y="31"/>
                  </a:lnTo>
                  <a:lnTo>
                    <a:pt x="216" y="31"/>
                  </a:lnTo>
                  <a:lnTo>
                    <a:pt x="2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3607994"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3607994"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3556370" y="3583297"/>
              <a:ext cx="25916" cy="22664"/>
            </a:xfrm>
            <a:custGeom>
              <a:avLst/>
              <a:gdLst/>
              <a:ahLst/>
              <a:cxnLst/>
              <a:rect l="l" t="t" r="r" b="b"/>
              <a:pathLst>
                <a:path w="247" h="216" extrusionOk="0">
                  <a:moveTo>
                    <a:pt x="185" y="0"/>
                  </a:moveTo>
                  <a:lnTo>
                    <a:pt x="0" y="154"/>
                  </a:lnTo>
                  <a:lnTo>
                    <a:pt x="62" y="215"/>
                  </a:lnTo>
                  <a:lnTo>
                    <a:pt x="246" y="62"/>
                  </a:lnTo>
                  <a:lnTo>
                    <a:pt x="185"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3556370" y="3583297"/>
              <a:ext cx="25916" cy="22664"/>
            </a:xfrm>
            <a:custGeom>
              <a:avLst/>
              <a:gdLst/>
              <a:ahLst/>
              <a:cxnLst/>
              <a:rect l="l" t="t" r="r" b="b"/>
              <a:pathLst>
                <a:path w="247" h="216" fill="none" extrusionOk="0">
                  <a:moveTo>
                    <a:pt x="185" y="0"/>
                  </a:moveTo>
                  <a:lnTo>
                    <a:pt x="185" y="0"/>
                  </a:lnTo>
                  <a:lnTo>
                    <a:pt x="0" y="154"/>
                  </a:lnTo>
                  <a:lnTo>
                    <a:pt x="62" y="215"/>
                  </a:lnTo>
                  <a:lnTo>
                    <a:pt x="246" y="62"/>
                  </a:lnTo>
                  <a:lnTo>
                    <a:pt x="1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3269398" y="3325391"/>
              <a:ext cx="116257" cy="209640"/>
            </a:xfrm>
            <a:custGeom>
              <a:avLst/>
              <a:gdLst/>
              <a:ahLst/>
              <a:cxnLst/>
              <a:rect l="l" t="t" r="r" b="b"/>
              <a:pathLst>
                <a:path w="1108" h="1998" extrusionOk="0">
                  <a:moveTo>
                    <a:pt x="1107" y="0"/>
                  </a:moveTo>
                  <a:lnTo>
                    <a:pt x="830" y="154"/>
                  </a:lnTo>
                  <a:lnTo>
                    <a:pt x="585" y="338"/>
                  </a:lnTo>
                  <a:lnTo>
                    <a:pt x="400" y="553"/>
                  </a:lnTo>
                  <a:lnTo>
                    <a:pt x="216" y="799"/>
                  </a:lnTo>
                  <a:lnTo>
                    <a:pt x="93" y="1106"/>
                  </a:lnTo>
                  <a:lnTo>
                    <a:pt x="62" y="1229"/>
                  </a:lnTo>
                  <a:lnTo>
                    <a:pt x="32" y="1383"/>
                  </a:lnTo>
                  <a:lnTo>
                    <a:pt x="1" y="1690"/>
                  </a:lnTo>
                  <a:lnTo>
                    <a:pt x="32" y="1997"/>
                  </a:lnTo>
                  <a:lnTo>
                    <a:pt x="62" y="1690"/>
                  </a:lnTo>
                  <a:lnTo>
                    <a:pt x="124" y="1413"/>
                  </a:lnTo>
                  <a:lnTo>
                    <a:pt x="216" y="1137"/>
                  </a:lnTo>
                  <a:lnTo>
                    <a:pt x="339" y="891"/>
                  </a:lnTo>
                  <a:lnTo>
                    <a:pt x="493" y="645"/>
                  </a:lnTo>
                  <a:lnTo>
                    <a:pt x="677" y="399"/>
                  </a:lnTo>
                  <a:lnTo>
                    <a:pt x="892" y="215"/>
                  </a:lnTo>
                  <a:lnTo>
                    <a:pt x="1107" y="0"/>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3269398" y="3325391"/>
              <a:ext cx="116257" cy="209640"/>
            </a:xfrm>
            <a:custGeom>
              <a:avLst/>
              <a:gdLst/>
              <a:ahLst/>
              <a:cxnLst/>
              <a:rect l="l" t="t" r="r" b="b"/>
              <a:pathLst>
                <a:path w="1108" h="1998" fill="none" extrusionOk="0">
                  <a:moveTo>
                    <a:pt x="1107" y="0"/>
                  </a:moveTo>
                  <a:lnTo>
                    <a:pt x="1107" y="0"/>
                  </a:lnTo>
                  <a:lnTo>
                    <a:pt x="830" y="154"/>
                  </a:lnTo>
                  <a:lnTo>
                    <a:pt x="585" y="338"/>
                  </a:lnTo>
                  <a:lnTo>
                    <a:pt x="585" y="338"/>
                  </a:lnTo>
                  <a:lnTo>
                    <a:pt x="400" y="553"/>
                  </a:lnTo>
                  <a:lnTo>
                    <a:pt x="216" y="799"/>
                  </a:lnTo>
                  <a:lnTo>
                    <a:pt x="216" y="799"/>
                  </a:lnTo>
                  <a:lnTo>
                    <a:pt x="93" y="1106"/>
                  </a:lnTo>
                  <a:lnTo>
                    <a:pt x="93" y="1106"/>
                  </a:lnTo>
                  <a:lnTo>
                    <a:pt x="62" y="1229"/>
                  </a:lnTo>
                  <a:lnTo>
                    <a:pt x="32" y="1383"/>
                  </a:lnTo>
                  <a:lnTo>
                    <a:pt x="32" y="1383"/>
                  </a:lnTo>
                  <a:lnTo>
                    <a:pt x="1" y="1690"/>
                  </a:lnTo>
                  <a:lnTo>
                    <a:pt x="32" y="1997"/>
                  </a:lnTo>
                  <a:lnTo>
                    <a:pt x="32" y="1997"/>
                  </a:lnTo>
                  <a:lnTo>
                    <a:pt x="62" y="1690"/>
                  </a:lnTo>
                  <a:lnTo>
                    <a:pt x="124" y="1413"/>
                  </a:lnTo>
                  <a:lnTo>
                    <a:pt x="124" y="1413"/>
                  </a:lnTo>
                  <a:lnTo>
                    <a:pt x="216" y="1137"/>
                  </a:lnTo>
                  <a:lnTo>
                    <a:pt x="339" y="891"/>
                  </a:lnTo>
                  <a:lnTo>
                    <a:pt x="339" y="891"/>
                  </a:lnTo>
                  <a:lnTo>
                    <a:pt x="493" y="645"/>
                  </a:lnTo>
                  <a:lnTo>
                    <a:pt x="677" y="399"/>
                  </a:lnTo>
                  <a:lnTo>
                    <a:pt x="892" y="215"/>
                  </a:lnTo>
                  <a:lnTo>
                    <a:pt x="1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4604160" y="3280169"/>
              <a:ext cx="454640" cy="451492"/>
            </a:xfrm>
            <a:custGeom>
              <a:avLst/>
              <a:gdLst/>
              <a:ahLst/>
              <a:cxnLst/>
              <a:rect l="l" t="t" r="r" b="b"/>
              <a:pathLst>
                <a:path w="4333" h="4303" extrusionOk="0">
                  <a:moveTo>
                    <a:pt x="1967" y="1"/>
                  </a:moveTo>
                  <a:lnTo>
                    <a:pt x="1752" y="32"/>
                  </a:lnTo>
                  <a:lnTo>
                    <a:pt x="1537" y="93"/>
                  </a:lnTo>
                  <a:lnTo>
                    <a:pt x="1322" y="155"/>
                  </a:lnTo>
                  <a:lnTo>
                    <a:pt x="1137" y="247"/>
                  </a:lnTo>
                  <a:lnTo>
                    <a:pt x="953" y="370"/>
                  </a:lnTo>
                  <a:lnTo>
                    <a:pt x="799" y="493"/>
                  </a:lnTo>
                  <a:lnTo>
                    <a:pt x="646" y="615"/>
                  </a:lnTo>
                  <a:lnTo>
                    <a:pt x="492" y="769"/>
                  </a:lnTo>
                  <a:lnTo>
                    <a:pt x="369" y="953"/>
                  </a:lnTo>
                  <a:lnTo>
                    <a:pt x="277" y="1107"/>
                  </a:lnTo>
                  <a:lnTo>
                    <a:pt x="185" y="1322"/>
                  </a:lnTo>
                  <a:lnTo>
                    <a:pt x="123" y="1506"/>
                  </a:lnTo>
                  <a:lnTo>
                    <a:pt x="62" y="1722"/>
                  </a:lnTo>
                  <a:lnTo>
                    <a:pt x="31" y="1937"/>
                  </a:lnTo>
                  <a:lnTo>
                    <a:pt x="0" y="2152"/>
                  </a:lnTo>
                  <a:lnTo>
                    <a:pt x="31" y="2367"/>
                  </a:lnTo>
                  <a:lnTo>
                    <a:pt x="62" y="2582"/>
                  </a:lnTo>
                  <a:lnTo>
                    <a:pt x="123" y="2797"/>
                  </a:lnTo>
                  <a:lnTo>
                    <a:pt x="185" y="2981"/>
                  </a:lnTo>
                  <a:lnTo>
                    <a:pt x="277" y="3166"/>
                  </a:lnTo>
                  <a:lnTo>
                    <a:pt x="369" y="3350"/>
                  </a:lnTo>
                  <a:lnTo>
                    <a:pt x="492" y="3534"/>
                  </a:lnTo>
                  <a:lnTo>
                    <a:pt x="646" y="3688"/>
                  </a:lnTo>
                  <a:lnTo>
                    <a:pt x="799" y="3811"/>
                  </a:lnTo>
                  <a:lnTo>
                    <a:pt x="953" y="3934"/>
                  </a:lnTo>
                  <a:lnTo>
                    <a:pt x="1137" y="4057"/>
                  </a:lnTo>
                  <a:lnTo>
                    <a:pt x="1322" y="4149"/>
                  </a:lnTo>
                  <a:lnTo>
                    <a:pt x="1537" y="4210"/>
                  </a:lnTo>
                  <a:lnTo>
                    <a:pt x="1752" y="4272"/>
                  </a:lnTo>
                  <a:lnTo>
                    <a:pt x="1967" y="4303"/>
                  </a:lnTo>
                  <a:lnTo>
                    <a:pt x="2397" y="4303"/>
                  </a:lnTo>
                  <a:lnTo>
                    <a:pt x="2612" y="4272"/>
                  </a:lnTo>
                  <a:lnTo>
                    <a:pt x="2827" y="4210"/>
                  </a:lnTo>
                  <a:lnTo>
                    <a:pt x="3011" y="4149"/>
                  </a:lnTo>
                  <a:lnTo>
                    <a:pt x="3196" y="4057"/>
                  </a:lnTo>
                  <a:lnTo>
                    <a:pt x="3380" y="3934"/>
                  </a:lnTo>
                  <a:lnTo>
                    <a:pt x="3534" y="3811"/>
                  </a:lnTo>
                  <a:lnTo>
                    <a:pt x="3687" y="3688"/>
                  </a:lnTo>
                  <a:lnTo>
                    <a:pt x="3841" y="3534"/>
                  </a:lnTo>
                  <a:lnTo>
                    <a:pt x="3964" y="3350"/>
                  </a:lnTo>
                  <a:lnTo>
                    <a:pt x="4087" y="3166"/>
                  </a:lnTo>
                  <a:lnTo>
                    <a:pt x="4179" y="2981"/>
                  </a:lnTo>
                  <a:lnTo>
                    <a:pt x="4241" y="2797"/>
                  </a:lnTo>
                  <a:lnTo>
                    <a:pt x="4302" y="2582"/>
                  </a:lnTo>
                  <a:lnTo>
                    <a:pt x="4333" y="2367"/>
                  </a:lnTo>
                  <a:lnTo>
                    <a:pt x="4333" y="2152"/>
                  </a:lnTo>
                  <a:lnTo>
                    <a:pt x="4333" y="1937"/>
                  </a:lnTo>
                  <a:lnTo>
                    <a:pt x="4302" y="1722"/>
                  </a:lnTo>
                  <a:lnTo>
                    <a:pt x="4241" y="1506"/>
                  </a:lnTo>
                  <a:lnTo>
                    <a:pt x="4179" y="1322"/>
                  </a:lnTo>
                  <a:lnTo>
                    <a:pt x="4087" y="1107"/>
                  </a:lnTo>
                  <a:lnTo>
                    <a:pt x="3964" y="953"/>
                  </a:lnTo>
                  <a:lnTo>
                    <a:pt x="3841" y="769"/>
                  </a:lnTo>
                  <a:lnTo>
                    <a:pt x="3687" y="615"/>
                  </a:lnTo>
                  <a:lnTo>
                    <a:pt x="3534" y="493"/>
                  </a:lnTo>
                  <a:lnTo>
                    <a:pt x="3380" y="370"/>
                  </a:lnTo>
                  <a:lnTo>
                    <a:pt x="3196" y="247"/>
                  </a:lnTo>
                  <a:lnTo>
                    <a:pt x="3011" y="155"/>
                  </a:lnTo>
                  <a:lnTo>
                    <a:pt x="2827" y="93"/>
                  </a:lnTo>
                  <a:lnTo>
                    <a:pt x="2612" y="32"/>
                  </a:lnTo>
                  <a:lnTo>
                    <a:pt x="2397"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4604160" y="3280169"/>
              <a:ext cx="454640" cy="451492"/>
            </a:xfrm>
            <a:custGeom>
              <a:avLst/>
              <a:gdLst/>
              <a:ahLst/>
              <a:cxnLst/>
              <a:rect l="l" t="t" r="r" b="b"/>
              <a:pathLst>
                <a:path w="4333" h="4303" fill="none" extrusionOk="0">
                  <a:moveTo>
                    <a:pt x="4333" y="2152"/>
                  </a:moveTo>
                  <a:lnTo>
                    <a:pt x="4333" y="2152"/>
                  </a:lnTo>
                  <a:lnTo>
                    <a:pt x="4333" y="2367"/>
                  </a:lnTo>
                  <a:lnTo>
                    <a:pt x="4302" y="2582"/>
                  </a:lnTo>
                  <a:lnTo>
                    <a:pt x="4241" y="2797"/>
                  </a:lnTo>
                  <a:lnTo>
                    <a:pt x="4179" y="2981"/>
                  </a:lnTo>
                  <a:lnTo>
                    <a:pt x="4087" y="3166"/>
                  </a:lnTo>
                  <a:lnTo>
                    <a:pt x="3964" y="3350"/>
                  </a:lnTo>
                  <a:lnTo>
                    <a:pt x="3841" y="3534"/>
                  </a:lnTo>
                  <a:lnTo>
                    <a:pt x="3687" y="3688"/>
                  </a:lnTo>
                  <a:lnTo>
                    <a:pt x="3534" y="3811"/>
                  </a:lnTo>
                  <a:lnTo>
                    <a:pt x="3380" y="3934"/>
                  </a:lnTo>
                  <a:lnTo>
                    <a:pt x="3196" y="4057"/>
                  </a:lnTo>
                  <a:lnTo>
                    <a:pt x="3011" y="4149"/>
                  </a:lnTo>
                  <a:lnTo>
                    <a:pt x="2827" y="4210"/>
                  </a:lnTo>
                  <a:lnTo>
                    <a:pt x="2612" y="4272"/>
                  </a:lnTo>
                  <a:lnTo>
                    <a:pt x="2397" y="4303"/>
                  </a:lnTo>
                  <a:lnTo>
                    <a:pt x="2182" y="4303"/>
                  </a:lnTo>
                  <a:lnTo>
                    <a:pt x="2182" y="4303"/>
                  </a:lnTo>
                  <a:lnTo>
                    <a:pt x="1967" y="4303"/>
                  </a:lnTo>
                  <a:lnTo>
                    <a:pt x="1752" y="4272"/>
                  </a:lnTo>
                  <a:lnTo>
                    <a:pt x="1537" y="4210"/>
                  </a:lnTo>
                  <a:lnTo>
                    <a:pt x="1322" y="4149"/>
                  </a:lnTo>
                  <a:lnTo>
                    <a:pt x="1137" y="4057"/>
                  </a:lnTo>
                  <a:lnTo>
                    <a:pt x="953" y="3934"/>
                  </a:lnTo>
                  <a:lnTo>
                    <a:pt x="799" y="3811"/>
                  </a:lnTo>
                  <a:lnTo>
                    <a:pt x="646" y="3688"/>
                  </a:lnTo>
                  <a:lnTo>
                    <a:pt x="492" y="3534"/>
                  </a:lnTo>
                  <a:lnTo>
                    <a:pt x="369" y="3350"/>
                  </a:lnTo>
                  <a:lnTo>
                    <a:pt x="277" y="3166"/>
                  </a:lnTo>
                  <a:lnTo>
                    <a:pt x="185" y="2981"/>
                  </a:lnTo>
                  <a:lnTo>
                    <a:pt x="123" y="2797"/>
                  </a:lnTo>
                  <a:lnTo>
                    <a:pt x="62" y="2582"/>
                  </a:lnTo>
                  <a:lnTo>
                    <a:pt x="31" y="2367"/>
                  </a:lnTo>
                  <a:lnTo>
                    <a:pt x="0" y="2152"/>
                  </a:lnTo>
                  <a:lnTo>
                    <a:pt x="0" y="2152"/>
                  </a:lnTo>
                  <a:lnTo>
                    <a:pt x="31" y="1937"/>
                  </a:lnTo>
                  <a:lnTo>
                    <a:pt x="62" y="1722"/>
                  </a:lnTo>
                  <a:lnTo>
                    <a:pt x="123" y="1506"/>
                  </a:lnTo>
                  <a:lnTo>
                    <a:pt x="185" y="1322"/>
                  </a:lnTo>
                  <a:lnTo>
                    <a:pt x="277" y="1107"/>
                  </a:lnTo>
                  <a:lnTo>
                    <a:pt x="369" y="953"/>
                  </a:lnTo>
                  <a:lnTo>
                    <a:pt x="492" y="769"/>
                  </a:lnTo>
                  <a:lnTo>
                    <a:pt x="646" y="615"/>
                  </a:lnTo>
                  <a:lnTo>
                    <a:pt x="799" y="493"/>
                  </a:lnTo>
                  <a:lnTo>
                    <a:pt x="953" y="370"/>
                  </a:lnTo>
                  <a:lnTo>
                    <a:pt x="1137" y="247"/>
                  </a:lnTo>
                  <a:lnTo>
                    <a:pt x="1322" y="155"/>
                  </a:lnTo>
                  <a:lnTo>
                    <a:pt x="1537" y="93"/>
                  </a:lnTo>
                  <a:lnTo>
                    <a:pt x="1752" y="32"/>
                  </a:lnTo>
                  <a:lnTo>
                    <a:pt x="1967" y="1"/>
                  </a:lnTo>
                  <a:lnTo>
                    <a:pt x="2182" y="1"/>
                  </a:lnTo>
                  <a:lnTo>
                    <a:pt x="2182" y="1"/>
                  </a:lnTo>
                  <a:lnTo>
                    <a:pt x="2397" y="1"/>
                  </a:lnTo>
                  <a:lnTo>
                    <a:pt x="2612" y="32"/>
                  </a:lnTo>
                  <a:lnTo>
                    <a:pt x="2827" y="93"/>
                  </a:lnTo>
                  <a:lnTo>
                    <a:pt x="3011" y="155"/>
                  </a:lnTo>
                  <a:lnTo>
                    <a:pt x="3196" y="247"/>
                  </a:lnTo>
                  <a:lnTo>
                    <a:pt x="3380" y="370"/>
                  </a:lnTo>
                  <a:lnTo>
                    <a:pt x="3534" y="493"/>
                  </a:lnTo>
                  <a:lnTo>
                    <a:pt x="3687" y="615"/>
                  </a:lnTo>
                  <a:lnTo>
                    <a:pt x="3841" y="769"/>
                  </a:lnTo>
                  <a:lnTo>
                    <a:pt x="3964" y="953"/>
                  </a:lnTo>
                  <a:lnTo>
                    <a:pt x="4087" y="1107"/>
                  </a:lnTo>
                  <a:lnTo>
                    <a:pt x="4179" y="1322"/>
                  </a:lnTo>
                  <a:lnTo>
                    <a:pt x="4241" y="1506"/>
                  </a:lnTo>
                  <a:lnTo>
                    <a:pt x="4302" y="1722"/>
                  </a:lnTo>
                  <a:lnTo>
                    <a:pt x="4333" y="1937"/>
                  </a:lnTo>
                  <a:lnTo>
                    <a:pt x="4333" y="21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4742767" y="3715397"/>
              <a:ext cx="87193" cy="16263"/>
            </a:xfrm>
            <a:custGeom>
              <a:avLst/>
              <a:gdLst/>
              <a:ahLst/>
              <a:cxnLst/>
              <a:rect l="l" t="t" r="r" b="b"/>
              <a:pathLst>
                <a:path w="831" h="155" extrusionOk="0">
                  <a:moveTo>
                    <a:pt x="799" y="155"/>
                  </a:moveTo>
                  <a:lnTo>
                    <a:pt x="799" y="155"/>
                  </a:lnTo>
                  <a:lnTo>
                    <a:pt x="830" y="155"/>
                  </a:lnTo>
                  <a:lnTo>
                    <a:pt x="830" y="155"/>
                  </a:lnTo>
                  <a:lnTo>
                    <a:pt x="799" y="155"/>
                  </a:lnTo>
                  <a:close/>
                  <a:moveTo>
                    <a:pt x="799" y="155"/>
                  </a:moveTo>
                  <a:lnTo>
                    <a:pt x="799" y="155"/>
                  </a:lnTo>
                  <a:lnTo>
                    <a:pt x="799" y="155"/>
                  </a:lnTo>
                  <a:lnTo>
                    <a:pt x="799" y="155"/>
                  </a:lnTo>
                  <a:lnTo>
                    <a:pt x="799" y="155"/>
                  </a:lnTo>
                  <a:close/>
                  <a:moveTo>
                    <a:pt x="769" y="155"/>
                  </a:moveTo>
                  <a:lnTo>
                    <a:pt x="769" y="155"/>
                  </a:lnTo>
                  <a:lnTo>
                    <a:pt x="799" y="155"/>
                  </a:lnTo>
                  <a:lnTo>
                    <a:pt x="799" y="155"/>
                  </a:lnTo>
                  <a:lnTo>
                    <a:pt x="769" y="155"/>
                  </a:lnTo>
                  <a:close/>
                  <a:moveTo>
                    <a:pt x="769" y="155"/>
                  </a:moveTo>
                  <a:lnTo>
                    <a:pt x="769" y="155"/>
                  </a:lnTo>
                  <a:lnTo>
                    <a:pt x="769" y="155"/>
                  </a:lnTo>
                  <a:lnTo>
                    <a:pt x="769" y="155"/>
                  </a:lnTo>
                  <a:lnTo>
                    <a:pt x="769" y="155"/>
                  </a:lnTo>
                  <a:close/>
                  <a:moveTo>
                    <a:pt x="1" y="1"/>
                  </a:moveTo>
                  <a:lnTo>
                    <a:pt x="1" y="1"/>
                  </a:lnTo>
                  <a:lnTo>
                    <a:pt x="369" y="124"/>
                  </a:lnTo>
                  <a:lnTo>
                    <a:pt x="584" y="155"/>
                  </a:lnTo>
                  <a:lnTo>
                    <a:pt x="769" y="155"/>
                  </a:lnTo>
                  <a:lnTo>
                    <a:pt x="769" y="155"/>
                  </a:lnTo>
                  <a:lnTo>
                    <a:pt x="584" y="155"/>
                  </a:lnTo>
                  <a:lnTo>
                    <a:pt x="369" y="124"/>
                  </a:lnTo>
                  <a:lnTo>
                    <a:pt x="1" y="1"/>
                  </a:lnTo>
                  <a:lnTo>
                    <a:pt x="1" y="1"/>
                  </a:lnTo>
                  <a:lnTo>
                    <a:pt x="1" y="1"/>
                  </a:lnTo>
                  <a:close/>
                </a:path>
              </a:pathLst>
            </a:custGeom>
            <a:solidFill>
              <a:srgbClr val="3B7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4826603" y="3731556"/>
              <a:ext cx="3358" cy="105"/>
            </a:xfrm>
            <a:custGeom>
              <a:avLst/>
              <a:gdLst/>
              <a:ahLst/>
              <a:cxnLst/>
              <a:rect l="l" t="t" r="r" b="b"/>
              <a:pathLst>
                <a:path w="32" h="1" fill="none" extrusionOk="0">
                  <a:moveTo>
                    <a:pt x="0" y="1"/>
                  </a:moveTo>
                  <a:lnTo>
                    <a:pt x="0" y="1"/>
                  </a:lnTo>
                  <a:lnTo>
                    <a:pt x="31" y="1"/>
                  </a:lnTo>
                  <a:lnTo>
                    <a:pt x="31"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4826603" y="3731556"/>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4823350" y="3731556"/>
              <a:ext cx="3358" cy="105"/>
            </a:xfrm>
            <a:custGeom>
              <a:avLst/>
              <a:gdLst/>
              <a:ahLst/>
              <a:cxnLst/>
              <a:rect l="l" t="t" r="r" b="b"/>
              <a:pathLst>
                <a:path w="32" h="1" fill="none" extrusionOk="0">
                  <a:moveTo>
                    <a:pt x="1" y="1"/>
                  </a:moveTo>
                  <a:lnTo>
                    <a:pt x="1" y="1"/>
                  </a:lnTo>
                  <a:lnTo>
                    <a:pt x="31" y="1"/>
                  </a:lnTo>
                  <a:lnTo>
                    <a:pt x="3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4823350" y="3731556"/>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4742767" y="3715397"/>
              <a:ext cx="80687" cy="16263"/>
            </a:xfrm>
            <a:custGeom>
              <a:avLst/>
              <a:gdLst/>
              <a:ahLst/>
              <a:cxnLst/>
              <a:rect l="l" t="t" r="r" b="b"/>
              <a:pathLst>
                <a:path w="769" h="155" fill="none" extrusionOk="0">
                  <a:moveTo>
                    <a:pt x="1" y="1"/>
                  </a:moveTo>
                  <a:lnTo>
                    <a:pt x="1" y="1"/>
                  </a:lnTo>
                  <a:lnTo>
                    <a:pt x="369" y="124"/>
                  </a:lnTo>
                  <a:lnTo>
                    <a:pt x="584" y="155"/>
                  </a:lnTo>
                  <a:lnTo>
                    <a:pt x="769" y="155"/>
                  </a:lnTo>
                  <a:lnTo>
                    <a:pt x="769" y="155"/>
                  </a:lnTo>
                  <a:lnTo>
                    <a:pt x="584" y="155"/>
                  </a:lnTo>
                  <a:lnTo>
                    <a:pt x="369" y="124"/>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4742767" y="3299580"/>
              <a:ext cx="316034" cy="432081"/>
            </a:xfrm>
            <a:custGeom>
              <a:avLst/>
              <a:gdLst/>
              <a:ahLst/>
              <a:cxnLst/>
              <a:rect l="l" t="t" r="r" b="b"/>
              <a:pathLst>
                <a:path w="3012" h="4118" extrusionOk="0">
                  <a:moveTo>
                    <a:pt x="1137" y="0"/>
                  </a:moveTo>
                  <a:lnTo>
                    <a:pt x="1414" y="123"/>
                  </a:lnTo>
                  <a:lnTo>
                    <a:pt x="1690" y="308"/>
                  </a:lnTo>
                  <a:lnTo>
                    <a:pt x="1936" y="492"/>
                  </a:lnTo>
                  <a:lnTo>
                    <a:pt x="2151" y="738"/>
                  </a:lnTo>
                  <a:lnTo>
                    <a:pt x="2305" y="1014"/>
                  </a:lnTo>
                  <a:lnTo>
                    <a:pt x="2428" y="1321"/>
                  </a:lnTo>
                  <a:lnTo>
                    <a:pt x="2520" y="1629"/>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246" y="3995"/>
                  </a:lnTo>
                  <a:lnTo>
                    <a:pt x="1" y="3964"/>
                  </a:lnTo>
                  <a:lnTo>
                    <a:pt x="369" y="4087"/>
                  </a:lnTo>
                  <a:lnTo>
                    <a:pt x="584"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2981" y="1598"/>
                  </a:lnTo>
                  <a:lnTo>
                    <a:pt x="2889" y="1291"/>
                  </a:lnTo>
                  <a:lnTo>
                    <a:pt x="2766" y="983"/>
                  </a:lnTo>
                  <a:lnTo>
                    <a:pt x="2612" y="707"/>
                  </a:lnTo>
                  <a:lnTo>
                    <a:pt x="2397" y="461"/>
                  </a:lnTo>
                  <a:lnTo>
                    <a:pt x="2213" y="308"/>
                  </a:lnTo>
                  <a:lnTo>
                    <a:pt x="1906" y="185"/>
                  </a:lnTo>
                  <a:lnTo>
                    <a:pt x="1568" y="62"/>
                  </a:lnTo>
                  <a:lnTo>
                    <a:pt x="1352" y="31"/>
                  </a:lnTo>
                  <a:lnTo>
                    <a:pt x="1137" y="0"/>
                  </a:lnTo>
                  <a:close/>
                </a:path>
              </a:pathLst>
            </a:custGeom>
            <a:solidFill>
              <a:srgbClr val="1F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4742767" y="3299580"/>
              <a:ext cx="316034" cy="432081"/>
            </a:xfrm>
            <a:custGeom>
              <a:avLst/>
              <a:gdLst/>
              <a:ahLst/>
              <a:cxnLst/>
              <a:rect l="l" t="t" r="r" b="b"/>
              <a:pathLst>
                <a:path w="3012" h="4118" fill="none" extrusionOk="0">
                  <a:moveTo>
                    <a:pt x="1137" y="0"/>
                  </a:moveTo>
                  <a:lnTo>
                    <a:pt x="1137" y="0"/>
                  </a:lnTo>
                  <a:lnTo>
                    <a:pt x="1414" y="123"/>
                  </a:lnTo>
                  <a:lnTo>
                    <a:pt x="1690" y="308"/>
                  </a:lnTo>
                  <a:lnTo>
                    <a:pt x="1936" y="492"/>
                  </a:lnTo>
                  <a:lnTo>
                    <a:pt x="2151" y="738"/>
                  </a:lnTo>
                  <a:lnTo>
                    <a:pt x="2305" y="1014"/>
                  </a:lnTo>
                  <a:lnTo>
                    <a:pt x="2428" y="1321"/>
                  </a:lnTo>
                  <a:lnTo>
                    <a:pt x="2520" y="1629"/>
                  </a:lnTo>
                  <a:lnTo>
                    <a:pt x="2551" y="1967"/>
                  </a:lnTo>
                  <a:lnTo>
                    <a:pt x="2551" y="1967"/>
                  </a:lnTo>
                  <a:lnTo>
                    <a:pt x="2551" y="2182"/>
                  </a:lnTo>
                  <a:lnTo>
                    <a:pt x="2520" y="2366"/>
                  </a:lnTo>
                  <a:lnTo>
                    <a:pt x="2459" y="2581"/>
                  </a:lnTo>
                  <a:lnTo>
                    <a:pt x="2397" y="2766"/>
                  </a:lnTo>
                  <a:lnTo>
                    <a:pt x="2305" y="2950"/>
                  </a:lnTo>
                  <a:lnTo>
                    <a:pt x="2213" y="3104"/>
                  </a:lnTo>
                  <a:lnTo>
                    <a:pt x="2090" y="3257"/>
                  </a:lnTo>
                  <a:lnTo>
                    <a:pt x="1936" y="3411"/>
                  </a:lnTo>
                  <a:lnTo>
                    <a:pt x="1813" y="3534"/>
                  </a:lnTo>
                  <a:lnTo>
                    <a:pt x="1660" y="3657"/>
                  </a:lnTo>
                  <a:lnTo>
                    <a:pt x="1475" y="3780"/>
                  </a:lnTo>
                  <a:lnTo>
                    <a:pt x="1291" y="3841"/>
                  </a:lnTo>
                  <a:lnTo>
                    <a:pt x="1107" y="3933"/>
                  </a:lnTo>
                  <a:lnTo>
                    <a:pt x="922" y="3964"/>
                  </a:lnTo>
                  <a:lnTo>
                    <a:pt x="707" y="3995"/>
                  </a:lnTo>
                  <a:lnTo>
                    <a:pt x="492" y="4025"/>
                  </a:lnTo>
                  <a:lnTo>
                    <a:pt x="492" y="4025"/>
                  </a:lnTo>
                  <a:lnTo>
                    <a:pt x="246" y="3995"/>
                  </a:lnTo>
                  <a:lnTo>
                    <a:pt x="1" y="3964"/>
                  </a:lnTo>
                  <a:lnTo>
                    <a:pt x="1" y="3964"/>
                  </a:lnTo>
                  <a:lnTo>
                    <a:pt x="369" y="4087"/>
                  </a:lnTo>
                  <a:lnTo>
                    <a:pt x="584" y="4118"/>
                  </a:lnTo>
                  <a:lnTo>
                    <a:pt x="769" y="4118"/>
                  </a:lnTo>
                  <a:lnTo>
                    <a:pt x="769" y="4118"/>
                  </a:lnTo>
                  <a:lnTo>
                    <a:pt x="769" y="4118"/>
                  </a:lnTo>
                  <a:lnTo>
                    <a:pt x="769" y="4118"/>
                  </a:lnTo>
                  <a:lnTo>
                    <a:pt x="769" y="4118"/>
                  </a:lnTo>
                  <a:lnTo>
                    <a:pt x="769" y="4118"/>
                  </a:lnTo>
                  <a:lnTo>
                    <a:pt x="769" y="4118"/>
                  </a:lnTo>
                  <a:lnTo>
                    <a:pt x="769" y="4118"/>
                  </a:lnTo>
                  <a:lnTo>
                    <a:pt x="799" y="4118"/>
                  </a:lnTo>
                  <a:lnTo>
                    <a:pt x="799" y="4118"/>
                  </a:lnTo>
                  <a:lnTo>
                    <a:pt x="799" y="4118"/>
                  </a:lnTo>
                  <a:lnTo>
                    <a:pt x="799" y="4118"/>
                  </a:lnTo>
                  <a:lnTo>
                    <a:pt x="799" y="4118"/>
                  </a:lnTo>
                  <a:lnTo>
                    <a:pt x="799" y="4118"/>
                  </a:lnTo>
                  <a:lnTo>
                    <a:pt x="799" y="4118"/>
                  </a:lnTo>
                  <a:lnTo>
                    <a:pt x="799" y="4118"/>
                  </a:lnTo>
                  <a:lnTo>
                    <a:pt x="830" y="4118"/>
                  </a:lnTo>
                  <a:lnTo>
                    <a:pt x="830" y="4118"/>
                  </a:lnTo>
                  <a:lnTo>
                    <a:pt x="861" y="4118"/>
                  </a:lnTo>
                  <a:lnTo>
                    <a:pt x="861" y="4118"/>
                  </a:lnTo>
                  <a:lnTo>
                    <a:pt x="1076" y="4118"/>
                  </a:lnTo>
                  <a:lnTo>
                    <a:pt x="1291" y="4087"/>
                  </a:lnTo>
                  <a:lnTo>
                    <a:pt x="1506" y="4025"/>
                  </a:lnTo>
                  <a:lnTo>
                    <a:pt x="1690" y="3964"/>
                  </a:lnTo>
                  <a:lnTo>
                    <a:pt x="1875" y="3872"/>
                  </a:lnTo>
                  <a:lnTo>
                    <a:pt x="2059" y="3749"/>
                  </a:lnTo>
                  <a:lnTo>
                    <a:pt x="2213" y="3626"/>
                  </a:lnTo>
                  <a:lnTo>
                    <a:pt x="2366" y="3503"/>
                  </a:lnTo>
                  <a:lnTo>
                    <a:pt x="2520" y="3349"/>
                  </a:lnTo>
                  <a:lnTo>
                    <a:pt x="2643" y="3165"/>
                  </a:lnTo>
                  <a:lnTo>
                    <a:pt x="2766" y="2981"/>
                  </a:lnTo>
                  <a:lnTo>
                    <a:pt x="2858" y="2796"/>
                  </a:lnTo>
                  <a:lnTo>
                    <a:pt x="2920" y="2612"/>
                  </a:lnTo>
                  <a:lnTo>
                    <a:pt x="2981" y="2397"/>
                  </a:lnTo>
                  <a:lnTo>
                    <a:pt x="3012" y="2182"/>
                  </a:lnTo>
                  <a:lnTo>
                    <a:pt x="3012" y="1967"/>
                  </a:lnTo>
                  <a:lnTo>
                    <a:pt x="3012" y="1967"/>
                  </a:lnTo>
                  <a:lnTo>
                    <a:pt x="2981" y="1598"/>
                  </a:lnTo>
                  <a:lnTo>
                    <a:pt x="2981" y="1598"/>
                  </a:lnTo>
                  <a:lnTo>
                    <a:pt x="2889" y="1291"/>
                  </a:lnTo>
                  <a:lnTo>
                    <a:pt x="2766" y="983"/>
                  </a:lnTo>
                  <a:lnTo>
                    <a:pt x="2612" y="707"/>
                  </a:lnTo>
                  <a:lnTo>
                    <a:pt x="2397" y="461"/>
                  </a:lnTo>
                  <a:lnTo>
                    <a:pt x="2397" y="461"/>
                  </a:lnTo>
                  <a:lnTo>
                    <a:pt x="2213" y="308"/>
                  </a:lnTo>
                  <a:lnTo>
                    <a:pt x="1906" y="185"/>
                  </a:lnTo>
                  <a:lnTo>
                    <a:pt x="1568" y="62"/>
                  </a:lnTo>
                  <a:lnTo>
                    <a:pt x="1352" y="31"/>
                  </a:lnTo>
                  <a:lnTo>
                    <a:pt x="11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4691144" y="3364004"/>
              <a:ext cx="283822" cy="283822"/>
            </a:xfrm>
            <a:custGeom>
              <a:avLst/>
              <a:gdLst/>
              <a:ahLst/>
              <a:cxnLst/>
              <a:rect l="l" t="t" r="r" b="b"/>
              <a:pathLst>
                <a:path w="2705" h="2705" extrusionOk="0">
                  <a:moveTo>
                    <a:pt x="1353" y="216"/>
                  </a:moveTo>
                  <a:lnTo>
                    <a:pt x="1568" y="247"/>
                  </a:lnTo>
                  <a:lnTo>
                    <a:pt x="1783" y="308"/>
                  </a:lnTo>
                  <a:lnTo>
                    <a:pt x="1967" y="431"/>
                  </a:lnTo>
                  <a:lnTo>
                    <a:pt x="2152" y="554"/>
                  </a:lnTo>
                  <a:lnTo>
                    <a:pt x="2275" y="738"/>
                  </a:lnTo>
                  <a:lnTo>
                    <a:pt x="2367" y="923"/>
                  </a:lnTo>
                  <a:lnTo>
                    <a:pt x="2428" y="1138"/>
                  </a:lnTo>
                  <a:lnTo>
                    <a:pt x="2459" y="1353"/>
                  </a:lnTo>
                  <a:lnTo>
                    <a:pt x="2428" y="1568"/>
                  </a:lnTo>
                  <a:lnTo>
                    <a:pt x="2367" y="1783"/>
                  </a:lnTo>
                  <a:lnTo>
                    <a:pt x="2275" y="1967"/>
                  </a:lnTo>
                  <a:lnTo>
                    <a:pt x="2152" y="2152"/>
                  </a:lnTo>
                  <a:lnTo>
                    <a:pt x="1967" y="2274"/>
                  </a:lnTo>
                  <a:lnTo>
                    <a:pt x="1783" y="2397"/>
                  </a:lnTo>
                  <a:lnTo>
                    <a:pt x="1568" y="2459"/>
                  </a:lnTo>
                  <a:lnTo>
                    <a:pt x="1107" y="2459"/>
                  </a:lnTo>
                  <a:lnTo>
                    <a:pt x="923" y="2397"/>
                  </a:lnTo>
                  <a:lnTo>
                    <a:pt x="708" y="2274"/>
                  </a:lnTo>
                  <a:lnTo>
                    <a:pt x="554" y="2152"/>
                  </a:lnTo>
                  <a:lnTo>
                    <a:pt x="431" y="1967"/>
                  </a:lnTo>
                  <a:lnTo>
                    <a:pt x="308" y="1783"/>
                  </a:lnTo>
                  <a:lnTo>
                    <a:pt x="247" y="1568"/>
                  </a:lnTo>
                  <a:lnTo>
                    <a:pt x="216" y="1353"/>
                  </a:lnTo>
                  <a:lnTo>
                    <a:pt x="247" y="1138"/>
                  </a:lnTo>
                  <a:lnTo>
                    <a:pt x="308" y="923"/>
                  </a:lnTo>
                  <a:lnTo>
                    <a:pt x="431" y="738"/>
                  </a:lnTo>
                  <a:lnTo>
                    <a:pt x="554" y="554"/>
                  </a:lnTo>
                  <a:lnTo>
                    <a:pt x="708" y="431"/>
                  </a:lnTo>
                  <a:lnTo>
                    <a:pt x="923" y="308"/>
                  </a:lnTo>
                  <a:lnTo>
                    <a:pt x="1107" y="247"/>
                  </a:lnTo>
                  <a:lnTo>
                    <a:pt x="1353" y="216"/>
                  </a:lnTo>
                  <a:close/>
                  <a:moveTo>
                    <a:pt x="1353" y="1"/>
                  </a:moveTo>
                  <a:lnTo>
                    <a:pt x="1076" y="31"/>
                  </a:lnTo>
                  <a:lnTo>
                    <a:pt x="831" y="93"/>
                  </a:lnTo>
                  <a:lnTo>
                    <a:pt x="585" y="216"/>
                  </a:lnTo>
                  <a:lnTo>
                    <a:pt x="400" y="400"/>
                  </a:lnTo>
                  <a:lnTo>
                    <a:pt x="216" y="585"/>
                  </a:lnTo>
                  <a:lnTo>
                    <a:pt x="93" y="830"/>
                  </a:lnTo>
                  <a:lnTo>
                    <a:pt x="1" y="1076"/>
                  </a:lnTo>
                  <a:lnTo>
                    <a:pt x="1" y="1353"/>
                  </a:lnTo>
                  <a:lnTo>
                    <a:pt x="1" y="1629"/>
                  </a:lnTo>
                  <a:lnTo>
                    <a:pt x="93" y="1875"/>
                  </a:lnTo>
                  <a:lnTo>
                    <a:pt x="216" y="2121"/>
                  </a:lnTo>
                  <a:lnTo>
                    <a:pt x="400" y="2305"/>
                  </a:lnTo>
                  <a:lnTo>
                    <a:pt x="585" y="2490"/>
                  </a:lnTo>
                  <a:lnTo>
                    <a:pt x="831" y="2612"/>
                  </a:lnTo>
                  <a:lnTo>
                    <a:pt x="1076" y="2674"/>
                  </a:lnTo>
                  <a:lnTo>
                    <a:pt x="1353" y="2705"/>
                  </a:lnTo>
                  <a:lnTo>
                    <a:pt x="1629" y="2674"/>
                  </a:lnTo>
                  <a:lnTo>
                    <a:pt x="1875" y="2612"/>
                  </a:lnTo>
                  <a:lnTo>
                    <a:pt x="2090" y="2490"/>
                  </a:lnTo>
                  <a:lnTo>
                    <a:pt x="2305" y="2305"/>
                  </a:lnTo>
                  <a:lnTo>
                    <a:pt x="2459" y="2121"/>
                  </a:lnTo>
                  <a:lnTo>
                    <a:pt x="2582" y="1875"/>
                  </a:lnTo>
                  <a:lnTo>
                    <a:pt x="2674" y="1629"/>
                  </a:lnTo>
                  <a:lnTo>
                    <a:pt x="2705" y="1353"/>
                  </a:lnTo>
                  <a:lnTo>
                    <a:pt x="2674" y="1076"/>
                  </a:lnTo>
                  <a:lnTo>
                    <a:pt x="2582" y="830"/>
                  </a:lnTo>
                  <a:lnTo>
                    <a:pt x="2459" y="585"/>
                  </a:lnTo>
                  <a:lnTo>
                    <a:pt x="2305" y="400"/>
                  </a:lnTo>
                  <a:lnTo>
                    <a:pt x="2090" y="216"/>
                  </a:lnTo>
                  <a:lnTo>
                    <a:pt x="1875" y="93"/>
                  </a:lnTo>
                  <a:lnTo>
                    <a:pt x="1629" y="31"/>
                  </a:lnTo>
                  <a:lnTo>
                    <a:pt x="1353"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4691144" y="3364004"/>
              <a:ext cx="283822" cy="283822"/>
            </a:xfrm>
            <a:custGeom>
              <a:avLst/>
              <a:gdLst/>
              <a:ahLst/>
              <a:cxnLst/>
              <a:rect l="l" t="t" r="r" b="b"/>
              <a:pathLst>
                <a:path w="2705" h="2705" fill="none" extrusionOk="0">
                  <a:moveTo>
                    <a:pt x="2582" y="1353"/>
                  </a:moveTo>
                  <a:lnTo>
                    <a:pt x="2459" y="1353"/>
                  </a:lnTo>
                  <a:lnTo>
                    <a:pt x="2459" y="1353"/>
                  </a:lnTo>
                  <a:lnTo>
                    <a:pt x="2428" y="1568"/>
                  </a:lnTo>
                  <a:lnTo>
                    <a:pt x="2367" y="1783"/>
                  </a:lnTo>
                  <a:lnTo>
                    <a:pt x="2275" y="1967"/>
                  </a:lnTo>
                  <a:lnTo>
                    <a:pt x="2152" y="2152"/>
                  </a:lnTo>
                  <a:lnTo>
                    <a:pt x="2152" y="2152"/>
                  </a:lnTo>
                  <a:lnTo>
                    <a:pt x="1967" y="2274"/>
                  </a:lnTo>
                  <a:lnTo>
                    <a:pt x="1783" y="2397"/>
                  </a:lnTo>
                  <a:lnTo>
                    <a:pt x="1568" y="2459"/>
                  </a:lnTo>
                  <a:lnTo>
                    <a:pt x="1353" y="2459"/>
                  </a:lnTo>
                  <a:lnTo>
                    <a:pt x="1353" y="2459"/>
                  </a:lnTo>
                  <a:lnTo>
                    <a:pt x="1107" y="2459"/>
                  </a:lnTo>
                  <a:lnTo>
                    <a:pt x="923" y="2397"/>
                  </a:lnTo>
                  <a:lnTo>
                    <a:pt x="708" y="2274"/>
                  </a:lnTo>
                  <a:lnTo>
                    <a:pt x="554" y="2152"/>
                  </a:lnTo>
                  <a:lnTo>
                    <a:pt x="554" y="2152"/>
                  </a:lnTo>
                  <a:lnTo>
                    <a:pt x="431" y="1967"/>
                  </a:lnTo>
                  <a:lnTo>
                    <a:pt x="308" y="1783"/>
                  </a:lnTo>
                  <a:lnTo>
                    <a:pt x="247" y="1568"/>
                  </a:lnTo>
                  <a:lnTo>
                    <a:pt x="216" y="1353"/>
                  </a:lnTo>
                  <a:lnTo>
                    <a:pt x="216" y="1353"/>
                  </a:lnTo>
                  <a:lnTo>
                    <a:pt x="247" y="1138"/>
                  </a:lnTo>
                  <a:lnTo>
                    <a:pt x="308" y="923"/>
                  </a:lnTo>
                  <a:lnTo>
                    <a:pt x="431" y="738"/>
                  </a:lnTo>
                  <a:lnTo>
                    <a:pt x="554" y="554"/>
                  </a:lnTo>
                  <a:lnTo>
                    <a:pt x="554" y="554"/>
                  </a:lnTo>
                  <a:lnTo>
                    <a:pt x="708" y="431"/>
                  </a:lnTo>
                  <a:lnTo>
                    <a:pt x="923" y="308"/>
                  </a:lnTo>
                  <a:lnTo>
                    <a:pt x="1107" y="247"/>
                  </a:lnTo>
                  <a:lnTo>
                    <a:pt x="1353" y="216"/>
                  </a:lnTo>
                  <a:lnTo>
                    <a:pt x="1353" y="216"/>
                  </a:lnTo>
                  <a:lnTo>
                    <a:pt x="1568" y="247"/>
                  </a:lnTo>
                  <a:lnTo>
                    <a:pt x="1783" y="308"/>
                  </a:lnTo>
                  <a:lnTo>
                    <a:pt x="1967" y="431"/>
                  </a:lnTo>
                  <a:lnTo>
                    <a:pt x="2152" y="554"/>
                  </a:lnTo>
                  <a:lnTo>
                    <a:pt x="2152" y="554"/>
                  </a:lnTo>
                  <a:lnTo>
                    <a:pt x="2275" y="738"/>
                  </a:lnTo>
                  <a:lnTo>
                    <a:pt x="2367" y="923"/>
                  </a:lnTo>
                  <a:lnTo>
                    <a:pt x="2428" y="1138"/>
                  </a:lnTo>
                  <a:lnTo>
                    <a:pt x="2459" y="1353"/>
                  </a:lnTo>
                  <a:lnTo>
                    <a:pt x="2582" y="1353"/>
                  </a:lnTo>
                  <a:lnTo>
                    <a:pt x="2705" y="1353"/>
                  </a:lnTo>
                  <a:lnTo>
                    <a:pt x="2705" y="1353"/>
                  </a:lnTo>
                  <a:lnTo>
                    <a:pt x="2674" y="1076"/>
                  </a:lnTo>
                  <a:lnTo>
                    <a:pt x="2582" y="830"/>
                  </a:lnTo>
                  <a:lnTo>
                    <a:pt x="2459" y="585"/>
                  </a:lnTo>
                  <a:lnTo>
                    <a:pt x="2305" y="400"/>
                  </a:lnTo>
                  <a:lnTo>
                    <a:pt x="2090" y="216"/>
                  </a:lnTo>
                  <a:lnTo>
                    <a:pt x="1875" y="93"/>
                  </a:lnTo>
                  <a:lnTo>
                    <a:pt x="1629" y="31"/>
                  </a:lnTo>
                  <a:lnTo>
                    <a:pt x="1353" y="1"/>
                  </a:lnTo>
                  <a:lnTo>
                    <a:pt x="1353" y="1"/>
                  </a:lnTo>
                  <a:lnTo>
                    <a:pt x="1076" y="31"/>
                  </a:lnTo>
                  <a:lnTo>
                    <a:pt x="831" y="93"/>
                  </a:lnTo>
                  <a:lnTo>
                    <a:pt x="585" y="216"/>
                  </a:lnTo>
                  <a:lnTo>
                    <a:pt x="400" y="400"/>
                  </a:lnTo>
                  <a:lnTo>
                    <a:pt x="216" y="585"/>
                  </a:lnTo>
                  <a:lnTo>
                    <a:pt x="93" y="830"/>
                  </a:lnTo>
                  <a:lnTo>
                    <a:pt x="1" y="1076"/>
                  </a:lnTo>
                  <a:lnTo>
                    <a:pt x="1" y="1353"/>
                  </a:lnTo>
                  <a:lnTo>
                    <a:pt x="1" y="1353"/>
                  </a:lnTo>
                  <a:lnTo>
                    <a:pt x="1" y="1629"/>
                  </a:lnTo>
                  <a:lnTo>
                    <a:pt x="93" y="1875"/>
                  </a:lnTo>
                  <a:lnTo>
                    <a:pt x="216" y="2121"/>
                  </a:lnTo>
                  <a:lnTo>
                    <a:pt x="400" y="2305"/>
                  </a:lnTo>
                  <a:lnTo>
                    <a:pt x="585" y="2490"/>
                  </a:lnTo>
                  <a:lnTo>
                    <a:pt x="831" y="2612"/>
                  </a:lnTo>
                  <a:lnTo>
                    <a:pt x="1076" y="2674"/>
                  </a:lnTo>
                  <a:lnTo>
                    <a:pt x="1353" y="2705"/>
                  </a:lnTo>
                  <a:lnTo>
                    <a:pt x="1353" y="2705"/>
                  </a:lnTo>
                  <a:lnTo>
                    <a:pt x="1629" y="2674"/>
                  </a:lnTo>
                  <a:lnTo>
                    <a:pt x="1875" y="2612"/>
                  </a:lnTo>
                  <a:lnTo>
                    <a:pt x="2090" y="2490"/>
                  </a:lnTo>
                  <a:lnTo>
                    <a:pt x="2305" y="2305"/>
                  </a:lnTo>
                  <a:lnTo>
                    <a:pt x="2459" y="2121"/>
                  </a:lnTo>
                  <a:lnTo>
                    <a:pt x="2582" y="1875"/>
                  </a:lnTo>
                  <a:lnTo>
                    <a:pt x="2674" y="1629"/>
                  </a:lnTo>
                  <a:lnTo>
                    <a:pt x="2705" y="1353"/>
                  </a:lnTo>
                  <a:lnTo>
                    <a:pt x="2582" y="13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4765326" y="3438186"/>
              <a:ext cx="135563" cy="135458"/>
            </a:xfrm>
            <a:custGeom>
              <a:avLst/>
              <a:gdLst/>
              <a:ahLst/>
              <a:cxnLst/>
              <a:rect l="l" t="t" r="r" b="b"/>
              <a:pathLst>
                <a:path w="1292" h="1291" extrusionOk="0">
                  <a:moveTo>
                    <a:pt x="523" y="0"/>
                  </a:moveTo>
                  <a:lnTo>
                    <a:pt x="400" y="62"/>
                  </a:lnTo>
                  <a:lnTo>
                    <a:pt x="277" y="123"/>
                  </a:lnTo>
                  <a:lnTo>
                    <a:pt x="185" y="185"/>
                  </a:lnTo>
                  <a:lnTo>
                    <a:pt x="93" y="277"/>
                  </a:lnTo>
                  <a:lnTo>
                    <a:pt x="31" y="400"/>
                  </a:lnTo>
                  <a:lnTo>
                    <a:pt x="1" y="523"/>
                  </a:lnTo>
                  <a:lnTo>
                    <a:pt x="1" y="646"/>
                  </a:lnTo>
                  <a:lnTo>
                    <a:pt x="1" y="769"/>
                  </a:lnTo>
                  <a:lnTo>
                    <a:pt x="31" y="892"/>
                  </a:lnTo>
                  <a:lnTo>
                    <a:pt x="93" y="1014"/>
                  </a:lnTo>
                  <a:lnTo>
                    <a:pt x="185" y="1107"/>
                  </a:lnTo>
                  <a:lnTo>
                    <a:pt x="277" y="1168"/>
                  </a:lnTo>
                  <a:lnTo>
                    <a:pt x="400" y="1229"/>
                  </a:lnTo>
                  <a:lnTo>
                    <a:pt x="523" y="1260"/>
                  </a:lnTo>
                  <a:lnTo>
                    <a:pt x="646" y="1291"/>
                  </a:lnTo>
                  <a:lnTo>
                    <a:pt x="769" y="1260"/>
                  </a:lnTo>
                  <a:lnTo>
                    <a:pt x="892" y="1229"/>
                  </a:lnTo>
                  <a:lnTo>
                    <a:pt x="984" y="1168"/>
                  </a:lnTo>
                  <a:lnTo>
                    <a:pt x="1107" y="1107"/>
                  </a:lnTo>
                  <a:lnTo>
                    <a:pt x="1168" y="1014"/>
                  </a:lnTo>
                  <a:lnTo>
                    <a:pt x="1230" y="892"/>
                  </a:lnTo>
                  <a:lnTo>
                    <a:pt x="1260" y="769"/>
                  </a:lnTo>
                  <a:lnTo>
                    <a:pt x="1291" y="646"/>
                  </a:lnTo>
                  <a:lnTo>
                    <a:pt x="1260" y="523"/>
                  </a:lnTo>
                  <a:lnTo>
                    <a:pt x="1230" y="400"/>
                  </a:lnTo>
                  <a:lnTo>
                    <a:pt x="1168" y="277"/>
                  </a:lnTo>
                  <a:lnTo>
                    <a:pt x="1107" y="185"/>
                  </a:lnTo>
                  <a:lnTo>
                    <a:pt x="984" y="123"/>
                  </a:lnTo>
                  <a:lnTo>
                    <a:pt x="892" y="62"/>
                  </a:lnTo>
                  <a:lnTo>
                    <a:pt x="769"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4820098" y="3376909"/>
              <a:ext cx="25916" cy="258011"/>
            </a:xfrm>
            <a:custGeom>
              <a:avLst/>
              <a:gdLst/>
              <a:ahLst/>
              <a:cxnLst/>
              <a:rect l="l" t="t" r="r" b="b"/>
              <a:pathLst>
                <a:path w="247" h="2459" extrusionOk="0">
                  <a:moveTo>
                    <a:pt x="1" y="1"/>
                  </a:moveTo>
                  <a:lnTo>
                    <a:pt x="1" y="2459"/>
                  </a:lnTo>
                  <a:lnTo>
                    <a:pt x="247" y="2459"/>
                  </a:lnTo>
                  <a:lnTo>
                    <a:pt x="247"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4820098" y="3376909"/>
              <a:ext cx="25916" cy="258011"/>
            </a:xfrm>
            <a:custGeom>
              <a:avLst/>
              <a:gdLst/>
              <a:ahLst/>
              <a:cxnLst/>
              <a:rect l="l" t="t" r="r" b="b"/>
              <a:pathLst>
                <a:path w="247" h="2459" fill="none" extrusionOk="0">
                  <a:moveTo>
                    <a:pt x="1" y="1"/>
                  </a:moveTo>
                  <a:lnTo>
                    <a:pt x="1" y="2459"/>
                  </a:lnTo>
                  <a:lnTo>
                    <a:pt x="247" y="2459"/>
                  </a:lnTo>
                  <a:lnTo>
                    <a:pt x="24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4700902" y="3492957"/>
              <a:ext cx="261158" cy="25916"/>
            </a:xfrm>
            <a:custGeom>
              <a:avLst/>
              <a:gdLst/>
              <a:ahLst/>
              <a:cxnLst/>
              <a:rect l="l" t="t" r="r" b="b"/>
              <a:pathLst>
                <a:path w="2489" h="247" extrusionOk="0">
                  <a:moveTo>
                    <a:pt x="0" y="1"/>
                  </a:moveTo>
                  <a:lnTo>
                    <a:pt x="0" y="247"/>
                  </a:lnTo>
                  <a:lnTo>
                    <a:pt x="2489" y="247"/>
                  </a:lnTo>
                  <a:lnTo>
                    <a:pt x="2489" y="1"/>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4700902" y="3492957"/>
              <a:ext cx="261158" cy="25916"/>
            </a:xfrm>
            <a:custGeom>
              <a:avLst/>
              <a:gdLst/>
              <a:ahLst/>
              <a:cxnLst/>
              <a:rect l="l" t="t" r="r" b="b"/>
              <a:pathLst>
                <a:path w="2489" h="247" fill="none" extrusionOk="0">
                  <a:moveTo>
                    <a:pt x="0" y="247"/>
                  </a:moveTo>
                  <a:lnTo>
                    <a:pt x="2489" y="247"/>
                  </a:lnTo>
                  <a:lnTo>
                    <a:pt x="2489" y="1"/>
                  </a:lnTo>
                  <a:lnTo>
                    <a:pt x="0" y="1"/>
                  </a:lnTo>
                  <a:lnTo>
                    <a:pt x="0" y="2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4729861" y="3402721"/>
              <a:ext cx="199987" cy="203240"/>
            </a:xfrm>
            <a:custGeom>
              <a:avLst/>
              <a:gdLst/>
              <a:ahLst/>
              <a:cxnLst/>
              <a:rect l="l" t="t" r="r" b="b"/>
              <a:pathLst>
                <a:path w="1906" h="1937" extrusionOk="0">
                  <a:moveTo>
                    <a:pt x="1752" y="0"/>
                  </a:moveTo>
                  <a:lnTo>
                    <a:pt x="1" y="1752"/>
                  </a:lnTo>
                  <a:lnTo>
                    <a:pt x="154" y="1936"/>
                  </a:lnTo>
                  <a:lnTo>
                    <a:pt x="1906" y="185"/>
                  </a:lnTo>
                  <a:lnTo>
                    <a:pt x="1752"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4729861" y="3402721"/>
              <a:ext cx="199987" cy="203240"/>
            </a:xfrm>
            <a:custGeom>
              <a:avLst/>
              <a:gdLst/>
              <a:ahLst/>
              <a:cxnLst/>
              <a:rect l="l" t="t" r="r" b="b"/>
              <a:pathLst>
                <a:path w="1906" h="1937" fill="none" extrusionOk="0">
                  <a:moveTo>
                    <a:pt x="154" y="1936"/>
                  </a:moveTo>
                  <a:lnTo>
                    <a:pt x="1906" y="185"/>
                  </a:lnTo>
                  <a:lnTo>
                    <a:pt x="1752" y="0"/>
                  </a:lnTo>
                  <a:lnTo>
                    <a:pt x="1" y="1752"/>
                  </a:lnTo>
                  <a:lnTo>
                    <a:pt x="154" y="19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4729861" y="3405974"/>
              <a:ext cx="203240" cy="199987"/>
            </a:xfrm>
            <a:custGeom>
              <a:avLst/>
              <a:gdLst/>
              <a:ahLst/>
              <a:cxnLst/>
              <a:rect l="l" t="t" r="r" b="b"/>
              <a:pathLst>
                <a:path w="1937" h="1906" extrusionOk="0">
                  <a:moveTo>
                    <a:pt x="185" y="0"/>
                  </a:moveTo>
                  <a:lnTo>
                    <a:pt x="1" y="154"/>
                  </a:lnTo>
                  <a:lnTo>
                    <a:pt x="1752" y="1905"/>
                  </a:lnTo>
                  <a:lnTo>
                    <a:pt x="1936" y="1752"/>
                  </a:lnTo>
                  <a:lnTo>
                    <a:pt x="185" y="0"/>
                  </a:lnTo>
                  <a:close/>
                </a:path>
              </a:pathLst>
            </a:custGeom>
            <a:solidFill>
              <a:srgbClr val="9099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729861" y="3405974"/>
              <a:ext cx="203240" cy="199987"/>
            </a:xfrm>
            <a:custGeom>
              <a:avLst/>
              <a:gdLst/>
              <a:ahLst/>
              <a:cxnLst/>
              <a:rect l="l" t="t" r="r" b="b"/>
              <a:pathLst>
                <a:path w="1937" h="1906" fill="none" extrusionOk="0">
                  <a:moveTo>
                    <a:pt x="1" y="154"/>
                  </a:moveTo>
                  <a:lnTo>
                    <a:pt x="1752" y="1905"/>
                  </a:lnTo>
                  <a:lnTo>
                    <a:pt x="1936" y="1752"/>
                  </a:lnTo>
                  <a:lnTo>
                    <a:pt x="185" y="0"/>
                  </a:lnTo>
                  <a:lnTo>
                    <a:pt x="1" y="1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4716956" y="3405974"/>
              <a:ext cx="258011" cy="241852"/>
            </a:xfrm>
            <a:custGeom>
              <a:avLst/>
              <a:gdLst/>
              <a:ahLst/>
              <a:cxnLst/>
              <a:rect l="l" t="t" r="r" b="b"/>
              <a:pathLst>
                <a:path w="2459" h="2305" extrusionOk="0">
                  <a:moveTo>
                    <a:pt x="2059" y="0"/>
                  </a:moveTo>
                  <a:lnTo>
                    <a:pt x="2182" y="185"/>
                  </a:lnTo>
                  <a:lnTo>
                    <a:pt x="2274" y="369"/>
                  </a:lnTo>
                  <a:lnTo>
                    <a:pt x="2305" y="584"/>
                  </a:lnTo>
                  <a:lnTo>
                    <a:pt x="2336" y="799"/>
                  </a:lnTo>
                  <a:lnTo>
                    <a:pt x="2336" y="830"/>
                  </a:lnTo>
                  <a:lnTo>
                    <a:pt x="2336" y="953"/>
                  </a:lnTo>
                  <a:lnTo>
                    <a:pt x="2336" y="1076"/>
                  </a:lnTo>
                  <a:lnTo>
                    <a:pt x="2305" y="1076"/>
                  </a:lnTo>
                  <a:lnTo>
                    <a:pt x="2274" y="1229"/>
                  </a:lnTo>
                  <a:lnTo>
                    <a:pt x="2182" y="1414"/>
                  </a:lnTo>
                  <a:lnTo>
                    <a:pt x="2121" y="1567"/>
                  </a:lnTo>
                  <a:lnTo>
                    <a:pt x="1998" y="1690"/>
                  </a:lnTo>
                  <a:lnTo>
                    <a:pt x="2059" y="1752"/>
                  </a:lnTo>
                  <a:lnTo>
                    <a:pt x="1875" y="1905"/>
                  </a:lnTo>
                  <a:lnTo>
                    <a:pt x="1844" y="1844"/>
                  </a:lnTo>
                  <a:lnTo>
                    <a:pt x="1691" y="1967"/>
                  </a:lnTo>
                  <a:lnTo>
                    <a:pt x="1537" y="2028"/>
                  </a:lnTo>
                  <a:lnTo>
                    <a:pt x="1383" y="2090"/>
                  </a:lnTo>
                  <a:lnTo>
                    <a:pt x="1230" y="2151"/>
                  </a:lnTo>
                  <a:lnTo>
                    <a:pt x="1230" y="2182"/>
                  </a:lnTo>
                  <a:lnTo>
                    <a:pt x="984" y="2182"/>
                  </a:lnTo>
                  <a:lnTo>
                    <a:pt x="984" y="2151"/>
                  </a:lnTo>
                  <a:lnTo>
                    <a:pt x="707" y="2120"/>
                  </a:lnTo>
                  <a:lnTo>
                    <a:pt x="431" y="2059"/>
                  </a:lnTo>
                  <a:lnTo>
                    <a:pt x="216" y="1905"/>
                  </a:lnTo>
                  <a:lnTo>
                    <a:pt x="1" y="1752"/>
                  </a:lnTo>
                  <a:lnTo>
                    <a:pt x="216" y="1967"/>
                  </a:lnTo>
                  <a:lnTo>
                    <a:pt x="462" y="2151"/>
                  </a:lnTo>
                  <a:lnTo>
                    <a:pt x="615" y="2212"/>
                  </a:lnTo>
                  <a:lnTo>
                    <a:pt x="769" y="2274"/>
                  </a:lnTo>
                  <a:lnTo>
                    <a:pt x="923" y="2305"/>
                  </a:lnTo>
                  <a:lnTo>
                    <a:pt x="1107" y="2305"/>
                  </a:lnTo>
                  <a:lnTo>
                    <a:pt x="1383" y="2274"/>
                  </a:lnTo>
                  <a:lnTo>
                    <a:pt x="1629" y="2212"/>
                  </a:lnTo>
                  <a:lnTo>
                    <a:pt x="1844" y="2059"/>
                  </a:lnTo>
                  <a:lnTo>
                    <a:pt x="2059" y="1905"/>
                  </a:lnTo>
                  <a:lnTo>
                    <a:pt x="2213" y="1721"/>
                  </a:lnTo>
                  <a:lnTo>
                    <a:pt x="2336" y="1475"/>
                  </a:lnTo>
                  <a:lnTo>
                    <a:pt x="2428" y="1229"/>
                  </a:lnTo>
                  <a:lnTo>
                    <a:pt x="2459" y="953"/>
                  </a:lnTo>
                  <a:lnTo>
                    <a:pt x="2428" y="676"/>
                  </a:lnTo>
                  <a:lnTo>
                    <a:pt x="2367" y="430"/>
                  </a:lnTo>
                  <a:lnTo>
                    <a:pt x="2244" y="215"/>
                  </a:lnTo>
                  <a:lnTo>
                    <a:pt x="2059"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4716956" y="3505862"/>
              <a:ext cx="258011" cy="141964"/>
            </a:xfrm>
            <a:custGeom>
              <a:avLst/>
              <a:gdLst/>
              <a:ahLst/>
              <a:cxnLst/>
              <a:rect l="l" t="t" r="r" b="b"/>
              <a:pathLst>
                <a:path w="2459" h="1353" fill="none" extrusionOk="0">
                  <a:moveTo>
                    <a:pt x="2459" y="1"/>
                  </a:moveTo>
                  <a:lnTo>
                    <a:pt x="2336" y="1"/>
                  </a:lnTo>
                  <a:lnTo>
                    <a:pt x="2336" y="124"/>
                  </a:lnTo>
                  <a:lnTo>
                    <a:pt x="2305" y="124"/>
                  </a:lnTo>
                  <a:lnTo>
                    <a:pt x="2305" y="124"/>
                  </a:lnTo>
                  <a:lnTo>
                    <a:pt x="2274" y="277"/>
                  </a:lnTo>
                  <a:lnTo>
                    <a:pt x="2182" y="462"/>
                  </a:lnTo>
                  <a:lnTo>
                    <a:pt x="2121" y="615"/>
                  </a:lnTo>
                  <a:lnTo>
                    <a:pt x="1998" y="738"/>
                  </a:lnTo>
                  <a:lnTo>
                    <a:pt x="2059" y="800"/>
                  </a:lnTo>
                  <a:lnTo>
                    <a:pt x="1875" y="953"/>
                  </a:lnTo>
                  <a:lnTo>
                    <a:pt x="1844" y="892"/>
                  </a:lnTo>
                  <a:lnTo>
                    <a:pt x="1844" y="892"/>
                  </a:lnTo>
                  <a:lnTo>
                    <a:pt x="1691" y="1015"/>
                  </a:lnTo>
                  <a:lnTo>
                    <a:pt x="1537" y="1076"/>
                  </a:lnTo>
                  <a:lnTo>
                    <a:pt x="1383" y="1138"/>
                  </a:lnTo>
                  <a:lnTo>
                    <a:pt x="1230" y="1199"/>
                  </a:lnTo>
                  <a:lnTo>
                    <a:pt x="1230" y="1230"/>
                  </a:lnTo>
                  <a:lnTo>
                    <a:pt x="984" y="1230"/>
                  </a:lnTo>
                  <a:lnTo>
                    <a:pt x="984" y="1199"/>
                  </a:lnTo>
                  <a:lnTo>
                    <a:pt x="984" y="1199"/>
                  </a:lnTo>
                  <a:lnTo>
                    <a:pt x="984" y="1199"/>
                  </a:lnTo>
                  <a:lnTo>
                    <a:pt x="984" y="1199"/>
                  </a:lnTo>
                  <a:lnTo>
                    <a:pt x="707" y="1168"/>
                  </a:lnTo>
                  <a:lnTo>
                    <a:pt x="431" y="1107"/>
                  </a:lnTo>
                  <a:lnTo>
                    <a:pt x="216" y="953"/>
                  </a:lnTo>
                  <a:lnTo>
                    <a:pt x="1" y="800"/>
                  </a:lnTo>
                  <a:lnTo>
                    <a:pt x="1" y="800"/>
                  </a:lnTo>
                  <a:lnTo>
                    <a:pt x="216" y="1015"/>
                  </a:lnTo>
                  <a:lnTo>
                    <a:pt x="462" y="1199"/>
                  </a:lnTo>
                  <a:lnTo>
                    <a:pt x="615" y="1260"/>
                  </a:lnTo>
                  <a:lnTo>
                    <a:pt x="769" y="1322"/>
                  </a:lnTo>
                  <a:lnTo>
                    <a:pt x="923" y="1353"/>
                  </a:lnTo>
                  <a:lnTo>
                    <a:pt x="1107" y="1353"/>
                  </a:lnTo>
                  <a:lnTo>
                    <a:pt x="1107" y="1353"/>
                  </a:lnTo>
                  <a:lnTo>
                    <a:pt x="1383" y="1322"/>
                  </a:lnTo>
                  <a:lnTo>
                    <a:pt x="1629" y="1260"/>
                  </a:lnTo>
                  <a:lnTo>
                    <a:pt x="1844" y="1107"/>
                  </a:lnTo>
                  <a:lnTo>
                    <a:pt x="2059" y="953"/>
                  </a:lnTo>
                  <a:lnTo>
                    <a:pt x="2213" y="769"/>
                  </a:lnTo>
                  <a:lnTo>
                    <a:pt x="2336" y="523"/>
                  </a:lnTo>
                  <a:lnTo>
                    <a:pt x="2428" y="277"/>
                  </a:lnTo>
                  <a:lnTo>
                    <a:pt x="24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4932998" y="3405974"/>
              <a:ext cx="41970" cy="99994"/>
            </a:xfrm>
            <a:custGeom>
              <a:avLst/>
              <a:gdLst/>
              <a:ahLst/>
              <a:cxnLst/>
              <a:rect l="l" t="t" r="r" b="b"/>
              <a:pathLst>
                <a:path w="400" h="953" fill="none" extrusionOk="0">
                  <a:moveTo>
                    <a:pt x="0" y="0"/>
                  </a:moveTo>
                  <a:lnTo>
                    <a:pt x="0" y="0"/>
                  </a:lnTo>
                  <a:lnTo>
                    <a:pt x="123" y="185"/>
                  </a:lnTo>
                  <a:lnTo>
                    <a:pt x="215" y="369"/>
                  </a:lnTo>
                  <a:lnTo>
                    <a:pt x="246" y="584"/>
                  </a:lnTo>
                  <a:lnTo>
                    <a:pt x="277" y="799"/>
                  </a:lnTo>
                  <a:lnTo>
                    <a:pt x="277" y="799"/>
                  </a:lnTo>
                  <a:lnTo>
                    <a:pt x="277" y="830"/>
                  </a:lnTo>
                  <a:lnTo>
                    <a:pt x="277" y="830"/>
                  </a:lnTo>
                  <a:lnTo>
                    <a:pt x="277" y="953"/>
                  </a:lnTo>
                  <a:lnTo>
                    <a:pt x="400" y="953"/>
                  </a:lnTo>
                  <a:lnTo>
                    <a:pt x="400" y="953"/>
                  </a:lnTo>
                  <a:lnTo>
                    <a:pt x="400" y="953"/>
                  </a:lnTo>
                  <a:lnTo>
                    <a:pt x="400" y="953"/>
                  </a:lnTo>
                  <a:lnTo>
                    <a:pt x="369" y="676"/>
                  </a:lnTo>
                  <a:lnTo>
                    <a:pt x="308" y="430"/>
                  </a:lnTo>
                  <a:lnTo>
                    <a:pt x="185" y="21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4820098" y="3631667"/>
              <a:ext cx="25916" cy="3253"/>
            </a:xfrm>
            <a:custGeom>
              <a:avLst/>
              <a:gdLst/>
              <a:ahLst/>
              <a:cxnLst/>
              <a:rect l="l" t="t" r="r" b="b"/>
              <a:pathLst>
                <a:path w="247" h="31" extrusionOk="0">
                  <a:moveTo>
                    <a:pt x="1" y="0"/>
                  </a:moveTo>
                  <a:lnTo>
                    <a:pt x="1" y="31"/>
                  </a:lnTo>
                  <a:lnTo>
                    <a:pt x="247" y="31"/>
                  </a:lnTo>
                  <a:lnTo>
                    <a:pt x="247"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4820098" y="3631667"/>
              <a:ext cx="25916" cy="3253"/>
            </a:xfrm>
            <a:custGeom>
              <a:avLst/>
              <a:gdLst/>
              <a:ahLst/>
              <a:cxnLst/>
              <a:rect l="l" t="t" r="r" b="b"/>
              <a:pathLst>
                <a:path w="247" h="31" fill="none" extrusionOk="0">
                  <a:moveTo>
                    <a:pt x="247" y="0"/>
                  </a:moveTo>
                  <a:lnTo>
                    <a:pt x="247" y="0"/>
                  </a:lnTo>
                  <a:lnTo>
                    <a:pt x="1" y="0"/>
                  </a:lnTo>
                  <a:lnTo>
                    <a:pt x="1" y="31"/>
                  </a:lnTo>
                  <a:lnTo>
                    <a:pt x="247" y="31"/>
                  </a:lnTo>
                  <a:lnTo>
                    <a:pt x="2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4958810" y="3492957"/>
              <a:ext cx="3253" cy="25916"/>
            </a:xfrm>
            <a:custGeom>
              <a:avLst/>
              <a:gdLst/>
              <a:ahLst/>
              <a:cxnLst/>
              <a:rect l="l" t="t" r="r" b="b"/>
              <a:pathLst>
                <a:path w="31" h="247" extrusionOk="0">
                  <a:moveTo>
                    <a:pt x="31" y="1"/>
                  </a:moveTo>
                  <a:lnTo>
                    <a:pt x="0" y="247"/>
                  </a:lnTo>
                  <a:lnTo>
                    <a:pt x="31" y="247"/>
                  </a:lnTo>
                  <a:lnTo>
                    <a:pt x="31" y="124"/>
                  </a:lnTo>
                  <a:lnTo>
                    <a:pt x="31" y="1"/>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4958810" y="3492957"/>
              <a:ext cx="3253" cy="25916"/>
            </a:xfrm>
            <a:custGeom>
              <a:avLst/>
              <a:gdLst/>
              <a:ahLst/>
              <a:cxnLst/>
              <a:rect l="l" t="t" r="r" b="b"/>
              <a:pathLst>
                <a:path w="31" h="247" fill="none" extrusionOk="0">
                  <a:moveTo>
                    <a:pt x="31" y="1"/>
                  </a:moveTo>
                  <a:lnTo>
                    <a:pt x="31" y="1"/>
                  </a:lnTo>
                  <a:lnTo>
                    <a:pt x="31" y="1"/>
                  </a:lnTo>
                  <a:lnTo>
                    <a:pt x="0" y="247"/>
                  </a:lnTo>
                  <a:lnTo>
                    <a:pt x="31" y="247"/>
                  </a:lnTo>
                  <a:lnTo>
                    <a:pt x="31" y="124"/>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4910439" y="3583297"/>
              <a:ext cx="22664" cy="22664"/>
            </a:xfrm>
            <a:custGeom>
              <a:avLst/>
              <a:gdLst/>
              <a:ahLst/>
              <a:cxnLst/>
              <a:rect l="l" t="t" r="r" b="b"/>
              <a:pathLst>
                <a:path w="216" h="216" extrusionOk="0">
                  <a:moveTo>
                    <a:pt x="154" y="0"/>
                  </a:moveTo>
                  <a:lnTo>
                    <a:pt x="0" y="154"/>
                  </a:lnTo>
                  <a:lnTo>
                    <a:pt x="31" y="215"/>
                  </a:lnTo>
                  <a:lnTo>
                    <a:pt x="215" y="62"/>
                  </a:lnTo>
                  <a:lnTo>
                    <a:pt x="154" y="0"/>
                  </a:lnTo>
                  <a:close/>
                </a:path>
              </a:pathLst>
            </a:custGeom>
            <a:solidFill>
              <a:srgbClr val="515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4910439" y="3583297"/>
              <a:ext cx="22664" cy="22664"/>
            </a:xfrm>
            <a:custGeom>
              <a:avLst/>
              <a:gdLst/>
              <a:ahLst/>
              <a:cxnLst/>
              <a:rect l="l" t="t" r="r" b="b"/>
              <a:pathLst>
                <a:path w="216" h="216" fill="none" extrusionOk="0">
                  <a:moveTo>
                    <a:pt x="154" y="0"/>
                  </a:moveTo>
                  <a:lnTo>
                    <a:pt x="154" y="0"/>
                  </a:lnTo>
                  <a:lnTo>
                    <a:pt x="0" y="154"/>
                  </a:lnTo>
                  <a:lnTo>
                    <a:pt x="31" y="215"/>
                  </a:lnTo>
                  <a:lnTo>
                    <a:pt x="215" y="62"/>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4620214" y="3351098"/>
              <a:ext cx="90445" cy="183934"/>
            </a:xfrm>
            <a:custGeom>
              <a:avLst/>
              <a:gdLst/>
              <a:ahLst/>
              <a:cxnLst/>
              <a:rect l="l" t="t" r="r" b="b"/>
              <a:pathLst>
                <a:path w="862" h="1753" extrusionOk="0">
                  <a:moveTo>
                    <a:pt x="861" y="1"/>
                  </a:moveTo>
                  <a:lnTo>
                    <a:pt x="523" y="247"/>
                  </a:lnTo>
                  <a:lnTo>
                    <a:pt x="247" y="523"/>
                  </a:lnTo>
                  <a:lnTo>
                    <a:pt x="216" y="554"/>
                  </a:lnTo>
                  <a:lnTo>
                    <a:pt x="93" y="861"/>
                  </a:lnTo>
                  <a:lnTo>
                    <a:pt x="62" y="984"/>
                  </a:lnTo>
                  <a:lnTo>
                    <a:pt x="32" y="1138"/>
                  </a:lnTo>
                  <a:lnTo>
                    <a:pt x="1" y="1445"/>
                  </a:lnTo>
                  <a:lnTo>
                    <a:pt x="32" y="1752"/>
                  </a:lnTo>
                  <a:lnTo>
                    <a:pt x="93" y="1445"/>
                  </a:lnTo>
                  <a:lnTo>
                    <a:pt x="155" y="1168"/>
                  </a:lnTo>
                  <a:lnTo>
                    <a:pt x="216" y="892"/>
                  </a:lnTo>
                  <a:lnTo>
                    <a:pt x="339" y="646"/>
                  </a:lnTo>
                  <a:lnTo>
                    <a:pt x="585" y="308"/>
                  </a:lnTo>
                  <a:lnTo>
                    <a:pt x="861" y="1"/>
                  </a:lnTo>
                  <a:close/>
                </a:path>
              </a:pathLst>
            </a:custGeom>
            <a:solidFill>
              <a:srgbClr val="989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4620214" y="3351098"/>
              <a:ext cx="90445" cy="183934"/>
            </a:xfrm>
            <a:custGeom>
              <a:avLst/>
              <a:gdLst/>
              <a:ahLst/>
              <a:cxnLst/>
              <a:rect l="l" t="t" r="r" b="b"/>
              <a:pathLst>
                <a:path w="862" h="1753" fill="none" extrusionOk="0">
                  <a:moveTo>
                    <a:pt x="861" y="1"/>
                  </a:moveTo>
                  <a:lnTo>
                    <a:pt x="861" y="1"/>
                  </a:lnTo>
                  <a:lnTo>
                    <a:pt x="523" y="247"/>
                  </a:lnTo>
                  <a:lnTo>
                    <a:pt x="247" y="523"/>
                  </a:lnTo>
                  <a:lnTo>
                    <a:pt x="247" y="523"/>
                  </a:lnTo>
                  <a:lnTo>
                    <a:pt x="216" y="554"/>
                  </a:lnTo>
                  <a:lnTo>
                    <a:pt x="216" y="554"/>
                  </a:lnTo>
                  <a:lnTo>
                    <a:pt x="93" y="861"/>
                  </a:lnTo>
                  <a:lnTo>
                    <a:pt x="93" y="861"/>
                  </a:lnTo>
                  <a:lnTo>
                    <a:pt x="62" y="984"/>
                  </a:lnTo>
                  <a:lnTo>
                    <a:pt x="32" y="1138"/>
                  </a:lnTo>
                  <a:lnTo>
                    <a:pt x="32" y="1138"/>
                  </a:lnTo>
                  <a:lnTo>
                    <a:pt x="1" y="1445"/>
                  </a:lnTo>
                  <a:lnTo>
                    <a:pt x="32" y="1752"/>
                  </a:lnTo>
                  <a:lnTo>
                    <a:pt x="32" y="1752"/>
                  </a:lnTo>
                  <a:lnTo>
                    <a:pt x="93" y="1445"/>
                  </a:lnTo>
                  <a:lnTo>
                    <a:pt x="155" y="1168"/>
                  </a:lnTo>
                  <a:lnTo>
                    <a:pt x="155" y="1168"/>
                  </a:lnTo>
                  <a:lnTo>
                    <a:pt x="216" y="892"/>
                  </a:lnTo>
                  <a:lnTo>
                    <a:pt x="339" y="646"/>
                  </a:lnTo>
                  <a:lnTo>
                    <a:pt x="339" y="646"/>
                  </a:lnTo>
                  <a:lnTo>
                    <a:pt x="585" y="308"/>
                  </a:lnTo>
                  <a:lnTo>
                    <a:pt x="8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3179162" y="2574129"/>
              <a:ext cx="1931250" cy="1067297"/>
            </a:xfrm>
            <a:custGeom>
              <a:avLst/>
              <a:gdLst/>
              <a:ahLst/>
              <a:cxnLst/>
              <a:rect l="l" t="t" r="r" b="b"/>
              <a:pathLst>
                <a:path w="18406" h="10172" extrusionOk="0">
                  <a:moveTo>
                    <a:pt x="10048" y="1"/>
                  </a:moveTo>
                  <a:lnTo>
                    <a:pt x="9095" y="62"/>
                  </a:lnTo>
                  <a:lnTo>
                    <a:pt x="8297" y="124"/>
                  </a:lnTo>
                  <a:lnTo>
                    <a:pt x="7651" y="247"/>
                  </a:lnTo>
                  <a:lnTo>
                    <a:pt x="7129" y="339"/>
                  </a:lnTo>
                  <a:lnTo>
                    <a:pt x="6791" y="462"/>
                  </a:lnTo>
                  <a:lnTo>
                    <a:pt x="6514" y="554"/>
                  </a:lnTo>
                  <a:lnTo>
                    <a:pt x="4456" y="1937"/>
                  </a:lnTo>
                  <a:lnTo>
                    <a:pt x="2735" y="3074"/>
                  </a:lnTo>
                  <a:lnTo>
                    <a:pt x="1998" y="3627"/>
                  </a:lnTo>
                  <a:lnTo>
                    <a:pt x="1383" y="4057"/>
                  </a:lnTo>
                  <a:lnTo>
                    <a:pt x="953" y="4456"/>
                  </a:lnTo>
                  <a:lnTo>
                    <a:pt x="615" y="4794"/>
                  </a:lnTo>
                  <a:lnTo>
                    <a:pt x="369" y="5132"/>
                  </a:lnTo>
                  <a:lnTo>
                    <a:pt x="216" y="5439"/>
                  </a:lnTo>
                  <a:lnTo>
                    <a:pt x="93" y="5716"/>
                  </a:lnTo>
                  <a:lnTo>
                    <a:pt x="31" y="5900"/>
                  </a:lnTo>
                  <a:lnTo>
                    <a:pt x="1" y="6054"/>
                  </a:lnTo>
                  <a:lnTo>
                    <a:pt x="1" y="7191"/>
                  </a:lnTo>
                  <a:lnTo>
                    <a:pt x="1" y="8082"/>
                  </a:lnTo>
                  <a:lnTo>
                    <a:pt x="62" y="8758"/>
                  </a:lnTo>
                  <a:lnTo>
                    <a:pt x="123" y="9219"/>
                  </a:lnTo>
                  <a:lnTo>
                    <a:pt x="154" y="9557"/>
                  </a:lnTo>
                  <a:lnTo>
                    <a:pt x="216" y="9741"/>
                  </a:lnTo>
                  <a:lnTo>
                    <a:pt x="277" y="9864"/>
                  </a:lnTo>
                  <a:lnTo>
                    <a:pt x="277" y="9618"/>
                  </a:lnTo>
                  <a:lnTo>
                    <a:pt x="308" y="9342"/>
                  </a:lnTo>
                  <a:lnTo>
                    <a:pt x="369" y="9065"/>
                  </a:lnTo>
                  <a:lnTo>
                    <a:pt x="461" y="8789"/>
                  </a:lnTo>
                  <a:lnTo>
                    <a:pt x="554" y="8512"/>
                  </a:lnTo>
                  <a:lnTo>
                    <a:pt x="707" y="8266"/>
                  </a:lnTo>
                  <a:lnTo>
                    <a:pt x="892" y="8020"/>
                  </a:lnTo>
                  <a:lnTo>
                    <a:pt x="1076" y="7775"/>
                  </a:lnTo>
                  <a:lnTo>
                    <a:pt x="1291" y="7559"/>
                  </a:lnTo>
                  <a:lnTo>
                    <a:pt x="1537" y="7375"/>
                  </a:lnTo>
                  <a:lnTo>
                    <a:pt x="1813" y="7222"/>
                  </a:lnTo>
                  <a:lnTo>
                    <a:pt x="2090" y="7129"/>
                  </a:lnTo>
                  <a:lnTo>
                    <a:pt x="2397" y="7068"/>
                  </a:lnTo>
                  <a:lnTo>
                    <a:pt x="2704" y="7037"/>
                  </a:lnTo>
                  <a:lnTo>
                    <a:pt x="3073" y="7099"/>
                  </a:lnTo>
                  <a:lnTo>
                    <a:pt x="3411" y="7191"/>
                  </a:lnTo>
                  <a:lnTo>
                    <a:pt x="3780" y="7344"/>
                  </a:lnTo>
                  <a:lnTo>
                    <a:pt x="4056" y="7529"/>
                  </a:lnTo>
                  <a:lnTo>
                    <a:pt x="4333" y="7744"/>
                  </a:lnTo>
                  <a:lnTo>
                    <a:pt x="4548" y="7959"/>
                  </a:lnTo>
                  <a:lnTo>
                    <a:pt x="4732" y="8205"/>
                  </a:lnTo>
                  <a:lnTo>
                    <a:pt x="4855" y="8451"/>
                  </a:lnTo>
                  <a:lnTo>
                    <a:pt x="4978" y="8696"/>
                  </a:lnTo>
                  <a:lnTo>
                    <a:pt x="5070" y="8942"/>
                  </a:lnTo>
                  <a:lnTo>
                    <a:pt x="5193" y="9403"/>
                  </a:lnTo>
                  <a:lnTo>
                    <a:pt x="5224" y="9802"/>
                  </a:lnTo>
                  <a:lnTo>
                    <a:pt x="5224" y="10171"/>
                  </a:lnTo>
                  <a:lnTo>
                    <a:pt x="13305" y="9925"/>
                  </a:lnTo>
                  <a:lnTo>
                    <a:pt x="13305" y="9649"/>
                  </a:lnTo>
                  <a:lnTo>
                    <a:pt x="13336" y="9342"/>
                  </a:lnTo>
                  <a:lnTo>
                    <a:pt x="13428" y="8942"/>
                  </a:lnTo>
                  <a:lnTo>
                    <a:pt x="13581" y="8543"/>
                  </a:lnTo>
                  <a:lnTo>
                    <a:pt x="13704" y="8328"/>
                  </a:lnTo>
                  <a:lnTo>
                    <a:pt x="13858" y="8113"/>
                  </a:lnTo>
                  <a:lnTo>
                    <a:pt x="14012" y="7897"/>
                  </a:lnTo>
                  <a:lnTo>
                    <a:pt x="14227" y="7682"/>
                  </a:lnTo>
                  <a:lnTo>
                    <a:pt x="14472" y="7498"/>
                  </a:lnTo>
                  <a:lnTo>
                    <a:pt x="14718" y="7314"/>
                  </a:lnTo>
                  <a:lnTo>
                    <a:pt x="15025" y="7160"/>
                  </a:lnTo>
                  <a:lnTo>
                    <a:pt x="15302" y="7037"/>
                  </a:lnTo>
                  <a:lnTo>
                    <a:pt x="15548" y="6976"/>
                  </a:lnTo>
                  <a:lnTo>
                    <a:pt x="15824" y="6945"/>
                  </a:lnTo>
                  <a:lnTo>
                    <a:pt x="16039" y="6914"/>
                  </a:lnTo>
                  <a:lnTo>
                    <a:pt x="16254" y="6945"/>
                  </a:lnTo>
                  <a:lnTo>
                    <a:pt x="16470" y="6976"/>
                  </a:lnTo>
                  <a:lnTo>
                    <a:pt x="16654" y="7037"/>
                  </a:lnTo>
                  <a:lnTo>
                    <a:pt x="16992" y="7160"/>
                  </a:lnTo>
                  <a:lnTo>
                    <a:pt x="17207" y="7314"/>
                  </a:lnTo>
                  <a:lnTo>
                    <a:pt x="17422" y="7467"/>
                  </a:lnTo>
                  <a:lnTo>
                    <a:pt x="17637" y="7682"/>
                  </a:lnTo>
                  <a:lnTo>
                    <a:pt x="17791" y="7867"/>
                  </a:lnTo>
                  <a:lnTo>
                    <a:pt x="17944" y="8082"/>
                  </a:lnTo>
                  <a:lnTo>
                    <a:pt x="18037" y="8266"/>
                  </a:lnTo>
                  <a:lnTo>
                    <a:pt x="18098" y="8420"/>
                  </a:lnTo>
                  <a:lnTo>
                    <a:pt x="18159" y="8573"/>
                  </a:lnTo>
                  <a:lnTo>
                    <a:pt x="18221" y="8850"/>
                  </a:lnTo>
                  <a:lnTo>
                    <a:pt x="18221" y="9065"/>
                  </a:lnTo>
                  <a:lnTo>
                    <a:pt x="18221" y="9188"/>
                  </a:lnTo>
                  <a:lnTo>
                    <a:pt x="18221" y="9249"/>
                  </a:lnTo>
                  <a:lnTo>
                    <a:pt x="18313" y="9188"/>
                  </a:lnTo>
                  <a:lnTo>
                    <a:pt x="18344" y="9127"/>
                  </a:lnTo>
                  <a:lnTo>
                    <a:pt x="18375" y="9034"/>
                  </a:lnTo>
                  <a:lnTo>
                    <a:pt x="18405" y="8789"/>
                  </a:lnTo>
                  <a:lnTo>
                    <a:pt x="18405" y="8512"/>
                  </a:lnTo>
                  <a:lnTo>
                    <a:pt x="18375" y="8174"/>
                  </a:lnTo>
                  <a:lnTo>
                    <a:pt x="18282" y="7836"/>
                  </a:lnTo>
                  <a:lnTo>
                    <a:pt x="18190" y="7498"/>
                  </a:lnTo>
                  <a:lnTo>
                    <a:pt x="18098" y="7222"/>
                  </a:lnTo>
                  <a:lnTo>
                    <a:pt x="17975" y="7006"/>
                  </a:lnTo>
                  <a:lnTo>
                    <a:pt x="17852" y="6822"/>
                  </a:lnTo>
                  <a:lnTo>
                    <a:pt x="17760" y="6638"/>
                  </a:lnTo>
                  <a:lnTo>
                    <a:pt x="17637" y="6300"/>
                  </a:lnTo>
                  <a:lnTo>
                    <a:pt x="17576" y="6054"/>
                  </a:lnTo>
                  <a:lnTo>
                    <a:pt x="17545" y="5962"/>
                  </a:lnTo>
                  <a:lnTo>
                    <a:pt x="17606" y="5532"/>
                  </a:lnTo>
                  <a:lnTo>
                    <a:pt x="17637" y="5132"/>
                  </a:lnTo>
                  <a:lnTo>
                    <a:pt x="17606" y="4733"/>
                  </a:lnTo>
                  <a:lnTo>
                    <a:pt x="17545" y="4303"/>
                  </a:lnTo>
                  <a:lnTo>
                    <a:pt x="17484" y="3934"/>
                  </a:lnTo>
                  <a:lnTo>
                    <a:pt x="17361" y="3534"/>
                  </a:lnTo>
                  <a:lnTo>
                    <a:pt x="17268" y="3166"/>
                  </a:lnTo>
                  <a:lnTo>
                    <a:pt x="17115" y="2828"/>
                  </a:lnTo>
                  <a:lnTo>
                    <a:pt x="16838" y="2213"/>
                  </a:lnTo>
                  <a:lnTo>
                    <a:pt x="16592" y="1691"/>
                  </a:lnTo>
                  <a:lnTo>
                    <a:pt x="16377" y="1322"/>
                  </a:lnTo>
                  <a:lnTo>
                    <a:pt x="16254" y="1138"/>
                  </a:lnTo>
                  <a:lnTo>
                    <a:pt x="16193" y="1046"/>
                  </a:lnTo>
                  <a:lnTo>
                    <a:pt x="16193" y="953"/>
                  </a:lnTo>
                  <a:lnTo>
                    <a:pt x="16193" y="892"/>
                  </a:lnTo>
                  <a:lnTo>
                    <a:pt x="16224" y="831"/>
                  </a:lnTo>
                  <a:lnTo>
                    <a:pt x="16316" y="708"/>
                  </a:lnTo>
                  <a:lnTo>
                    <a:pt x="16347" y="646"/>
                  </a:lnTo>
                  <a:lnTo>
                    <a:pt x="16347" y="615"/>
                  </a:lnTo>
                  <a:lnTo>
                    <a:pt x="16316" y="585"/>
                  </a:lnTo>
                  <a:lnTo>
                    <a:pt x="16254" y="554"/>
                  </a:lnTo>
                  <a:lnTo>
                    <a:pt x="15978" y="493"/>
                  </a:lnTo>
                  <a:lnTo>
                    <a:pt x="15517" y="400"/>
                  </a:lnTo>
                  <a:lnTo>
                    <a:pt x="14903" y="308"/>
                  </a:lnTo>
                  <a:lnTo>
                    <a:pt x="13274" y="155"/>
                  </a:lnTo>
                  <a:lnTo>
                    <a:pt x="12260" y="93"/>
                  </a:lnTo>
                  <a:lnTo>
                    <a:pt x="11123" y="32"/>
                  </a:lnTo>
                  <a:lnTo>
                    <a:pt x="10048" y="1"/>
                  </a:lnTo>
                  <a:close/>
                </a:path>
              </a:pathLst>
            </a:custGeom>
            <a:solidFill>
              <a:srgbClr val="101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3179162" y="2574129"/>
              <a:ext cx="1931250" cy="1067297"/>
            </a:xfrm>
            <a:custGeom>
              <a:avLst/>
              <a:gdLst/>
              <a:ahLst/>
              <a:cxnLst/>
              <a:rect l="l" t="t" r="r" b="b"/>
              <a:pathLst>
                <a:path w="18406" h="10172" fill="none" extrusionOk="0">
                  <a:moveTo>
                    <a:pt x="1" y="6054"/>
                  </a:moveTo>
                  <a:lnTo>
                    <a:pt x="1" y="6054"/>
                  </a:lnTo>
                  <a:lnTo>
                    <a:pt x="31" y="5900"/>
                  </a:lnTo>
                  <a:lnTo>
                    <a:pt x="93" y="5716"/>
                  </a:lnTo>
                  <a:lnTo>
                    <a:pt x="216" y="5439"/>
                  </a:lnTo>
                  <a:lnTo>
                    <a:pt x="369" y="5132"/>
                  </a:lnTo>
                  <a:lnTo>
                    <a:pt x="615" y="4794"/>
                  </a:lnTo>
                  <a:lnTo>
                    <a:pt x="953" y="4456"/>
                  </a:lnTo>
                  <a:lnTo>
                    <a:pt x="1383" y="4057"/>
                  </a:lnTo>
                  <a:lnTo>
                    <a:pt x="1383" y="4057"/>
                  </a:lnTo>
                  <a:lnTo>
                    <a:pt x="1998" y="3627"/>
                  </a:lnTo>
                  <a:lnTo>
                    <a:pt x="2735" y="3074"/>
                  </a:lnTo>
                  <a:lnTo>
                    <a:pt x="4456" y="1937"/>
                  </a:lnTo>
                  <a:lnTo>
                    <a:pt x="6514" y="554"/>
                  </a:lnTo>
                  <a:lnTo>
                    <a:pt x="6514" y="554"/>
                  </a:lnTo>
                  <a:lnTo>
                    <a:pt x="6791" y="462"/>
                  </a:lnTo>
                  <a:lnTo>
                    <a:pt x="7129" y="339"/>
                  </a:lnTo>
                  <a:lnTo>
                    <a:pt x="7651" y="247"/>
                  </a:lnTo>
                  <a:lnTo>
                    <a:pt x="8297" y="124"/>
                  </a:lnTo>
                  <a:lnTo>
                    <a:pt x="9095" y="62"/>
                  </a:lnTo>
                  <a:lnTo>
                    <a:pt x="10048" y="1"/>
                  </a:lnTo>
                  <a:lnTo>
                    <a:pt x="11123" y="32"/>
                  </a:lnTo>
                  <a:lnTo>
                    <a:pt x="11123" y="32"/>
                  </a:lnTo>
                  <a:lnTo>
                    <a:pt x="12260" y="93"/>
                  </a:lnTo>
                  <a:lnTo>
                    <a:pt x="13274" y="155"/>
                  </a:lnTo>
                  <a:lnTo>
                    <a:pt x="14903" y="308"/>
                  </a:lnTo>
                  <a:lnTo>
                    <a:pt x="15517" y="400"/>
                  </a:lnTo>
                  <a:lnTo>
                    <a:pt x="15978" y="493"/>
                  </a:lnTo>
                  <a:lnTo>
                    <a:pt x="16254" y="554"/>
                  </a:lnTo>
                  <a:lnTo>
                    <a:pt x="16316" y="585"/>
                  </a:lnTo>
                  <a:lnTo>
                    <a:pt x="16347" y="615"/>
                  </a:lnTo>
                  <a:lnTo>
                    <a:pt x="16347" y="615"/>
                  </a:lnTo>
                  <a:lnTo>
                    <a:pt x="16347" y="646"/>
                  </a:lnTo>
                  <a:lnTo>
                    <a:pt x="16316" y="708"/>
                  </a:lnTo>
                  <a:lnTo>
                    <a:pt x="16224" y="831"/>
                  </a:lnTo>
                  <a:lnTo>
                    <a:pt x="16193" y="892"/>
                  </a:lnTo>
                  <a:lnTo>
                    <a:pt x="16193" y="953"/>
                  </a:lnTo>
                  <a:lnTo>
                    <a:pt x="16193" y="1046"/>
                  </a:lnTo>
                  <a:lnTo>
                    <a:pt x="16254" y="1138"/>
                  </a:lnTo>
                  <a:lnTo>
                    <a:pt x="16254" y="1138"/>
                  </a:lnTo>
                  <a:lnTo>
                    <a:pt x="16377" y="1322"/>
                  </a:lnTo>
                  <a:lnTo>
                    <a:pt x="16592" y="1691"/>
                  </a:lnTo>
                  <a:lnTo>
                    <a:pt x="16838" y="2213"/>
                  </a:lnTo>
                  <a:lnTo>
                    <a:pt x="17115" y="2828"/>
                  </a:lnTo>
                  <a:lnTo>
                    <a:pt x="17268" y="3166"/>
                  </a:lnTo>
                  <a:lnTo>
                    <a:pt x="17361" y="3534"/>
                  </a:lnTo>
                  <a:lnTo>
                    <a:pt x="17484" y="3934"/>
                  </a:lnTo>
                  <a:lnTo>
                    <a:pt x="17545" y="4303"/>
                  </a:lnTo>
                  <a:lnTo>
                    <a:pt x="17606" y="4733"/>
                  </a:lnTo>
                  <a:lnTo>
                    <a:pt x="17637" y="5132"/>
                  </a:lnTo>
                  <a:lnTo>
                    <a:pt x="17606" y="5532"/>
                  </a:lnTo>
                  <a:lnTo>
                    <a:pt x="17545" y="5962"/>
                  </a:lnTo>
                  <a:lnTo>
                    <a:pt x="17545" y="5962"/>
                  </a:lnTo>
                  <a:lnTo>
                    <a:pt x="17576" y="6054"/>
                  </a:lnTo>
                  <a:lnTo>
                    <a:pt x="17637" y="6300"/>
                  </a:lnTo>
                  <a:lnTo>
                    <a:pt x="17760" y="6638"/>
                  </a:lnTo>
                  <a:lnTo>
                    <a:pt x="17852" y="6822"/>
                  </a:lnTo>
                  <a:lnTo>
                    <a:pt x="17975" y="7006"/>
                  </a:lnTo>
                  <a:lnTo>
                    <a:pt x="17975" y="7006"/>
                  </a:lnTo>
                  <a:lnTo>
                    <a:pt x="18098" y="7222"/>
                  </a:lnTo>
                  <a:lnTo>
                    <a:pt x="18190" y="7498"/>
                  </a:lnTo>
                  <a:lnTo>
                    <a:pt x="18282" y="7836"/>
                  </a:lnTo>
                  <a:lnTo>
                    <a:pt x="18375" y="8174"/>
                  </a:lnTo>
                  <a:lnTo>
                    <a:pt x="18405" y="8512"/>
                  </a:lnTo>
                  <a:lnTo>
                    <a:pt x="18405" y="8789"/>
                  </a:lnTo>
                  <a:lnTo>
                    <a:pt x="18375" y="9034"/>
                  </a:lnTo>
                  <a:lnTo>
                    <a:pt x="18344" y="9127"/>
                  </a:lnTo>
                  <a:lnTo>
                    <a:pt x="18313" y="9188"/>
                  </a:lnTo>
                  <a:lnTo>
                    <a:pt x="18313" y="9188"/>
                  </a:lnTo>
                  <a:lnTo>
                    <a:pt x="18221" y="9249"/>
                  </a:lnTo>
                  <a:lnTo>
                    <a:pt x="18221" y="9188"/>
                  </a:lnTo>
                  <a:lnTo>
                    <a:pt x="18221" y="9065"/>
                  </a:lnTo>
                  <a:lnTo>
                    <a:pt x="18221" y="8850"/>
                  </a:lnTo>
                  <a:lnTo>
                    <a:pt x="18159" y="8573"/>
                  </a:lnTo>
                  <a:lnTo>
                    <a:pt x="18098" y="8420"/>
                  </a:lnTo>
                  <a:lnTo>
                    <a:pt x="18037" y="8266"/>
                  </a:lnTo>
                  <a:lnTo>
                    <a:pt x="17944" y="8082"/>
                  </a:lnTo>
                  <a:lnTo>
                    <a:pt x="17791" y="7867"/>
                  </a:lnTo>
                  <a:lnTo>
                    <a:pt x="17637" y="7682"/>
                  </a:lnTo>
                  <a:lnTo>
                    <a:pt x="17422" y="7467"/>
                  </a:lnTo>
                  <a:lnTo>
                    <a:pt x="17422" y="7467"/>
                  </a:lnTo>
                  <a:lnTo>
                    <a:pt x="17207" y="7314"/>
                  </a:lnTo>
                  <a:lnTo>
                    <a:pt x="16992" y="7160"/>
                  </a:lnTo>
                  <a:lnTo>
                    <a:pt x="16654" y="7037"/>
                  </a:lnTo>
                  <a:lnTo>
                    <a:pt x="16470" y="6976"/>
                  </a:lnTo>
                  <a:lnTo>
                    <a:pt x="16254" y="6945"/>
                  </a:lnTo>
                  <a:lnTo>
                    <a:pt x="16039" y="6914"/>
                  </a:lnTo>
                  <a:lnTo>
                    <a:pt x="15824" y="6945"/>
                  </a:lnTo>
                  <a:lnTo>
                    <a:pt x="15548" y="6976"/>
                  </a:lnTo>
                  <a:lnTo>
                    <a:pt x="15302" y="7037"/>
                  </a:lnTo>
                  <a:lnTo>
                    <a:pt x="15025" y="7160"/>
                  </a:lnTo>
                  <a:lnTo>
                    <a:pt x="14718" y="7314"/>
                  </a:lnTo>
                  <a:lnTo>
                    <a:pt x="14718" y="7314"/>
                  </a:lnTo>
                  <a:lnTo>
                    <a:pt x="14472" y="7498"/>
                  </a:lnTo>
                  <a:lnTo>
                    <a:pt x="14227" y="7682"/>
                  </a:lnTo>
                  <a:lnTo>
                    <a:pt x="14012" y="7897"/>
                  </a:lnTo>
                  <a:lnTo>
                    <a:pt x="13858" y="8113"/>
                  </a:lnTo>
                  <a:lnTo>
                    <a:pt x="13704" y="8328"/>
                  </a:lnTo>
                  <a:lnTo>
                    <a:pt x="13581" y="8543"/>
                  </a:lnTo>
                  <a:lnTo>
                    <a:pt x="13428" y="8942"/>
                  </a:lnTo>
                  <a:lnTo>
                    <a:pt x="13336" y="9342"/>
                  </a:lnTo>
                  <a:lnTo>
                    <a:pt x="13305" y="9649"/>
                  </a:lnTo>
                  <a:lnTo>
                    <a:pt x="13305" y="9925"/>
                  </a:lnTo>
                  <a:lnTo>
                    <a:pt x="5224" y="10171"/>
                  </a:lnTo>
                  <a:lnTo>
                    <a:pt x="5224" y="10171"/>
                  </a:lnTo>
                  <a:lnTo>
                    <a:pt x="5224" y="9802"/>
                  </a:lnTo>
                  <a:lnTo>
                    <a:pt x="5193" y="9403"/>
                  </a:lnTo>
                  <a:lnTo>
                    <a:pt x="5070" y="8942"/>
                  </a:lnTo>
                  <a:lnTo>
                    <a:pt x="4978" y="8696"/>
                  </a:lnTo>
                  <a:lnTo>
                    <a:pt x="4855" y="8451"/>
                  </a:lnTo>
                  <a:lnTo>
                    <a:pt x="4732" y="8205"/>
                  </a:lnTo>
                  <a:lnTo>
                    <a:pt x="4548" y="7959"/>
                  </a:lnTo>
                  <a:lnTo>
                    <a:pt x="4333" y="7744"/>
                  </a:lnTo>
                  <a:lnTo>
                    <a:pt x="4056" y="7529"/>
                  </a:lnTo>
                  <a:lnTo>
                    <a:pt x="3780" y="7344"/>
                  </a:lnTo>
                  <a:lnTo>
                    <a:pt x="3411" y="7191"/>
                  </a:lnTo>
                  <a:lnTo>
                    <a:pt x="3411" y="7191"/>
                  </a:lnTo>
                  <a:lnTo>
                    <a:pt x="3073" y="7099"/>
                  </a:lnTo>
                  <a:lnTo>
                    <a:pt x="2704" y="7037"/>
                  </a:lnTo>
                  <a:lnTo>
                    <a:pt x="2397" y="7068"/>
                  </a:lnTo>
                  <a:lnTo>
                    <a:pt x="2090" y="7129"/>
                  </a:lnTo>
                  <a:lnTo>
                    <a:pt x="1813" y="7222"/>
                  </a:lnTo>
                  <a:lnTo>
                    <a:pt x="1537" y="7375"/>
                  </a:lnTo>
                  <a:lnTo>
                    <a:pt x="1291" y="7559"/>
                  </a:lnTo>
                  <a:lnTo>
                    <a:pt x="1076" y="7775"/>
                  </a:lnTo>
                  <a:lnTo>
                    <a:pt x="892" y="8020"/>
                  </a:lnTo>
                  <a:lnTo>
                    <a:pt x="707" y="8266"/>
                  </a:lnTo>
                  <a:lnTo>
                    <a:pt x="554" y="8512"/>
                  </a:lnTo>
                  <a:lnTo>
                    <a:pt x="461" y="8789"/>
                  </a:lnTo>
                  <a:lnTo>
                    <a:pt x="369" y="9065"/>
                  </a:lnTo>
                  <a:lnTo>
                    <a:pt x="308" y="9342"/>
                  </a:lnTo>
                  <a:lnTo>
                    <a:pt x="277" y="9618"/>
                  </a:lnTo>
                  <a:lnTo>
                    <a:pt x="277" y="9864"/>
                  </a:lnTo>
                  <a:lnTo>
                    <a:pt x="277" y="9864"/>
                  </a:lnTo>
                  <a:lnTo>
                    <a:pt x="216" y="9741"/>
                  </a:lnTo>
                  <a:lnTo>
                    <a:pt x="154" y="9557"/>
                  </a:lnTo>
                  <a:lnTo>
                    <a:pt x="123" y="9219"/>
                  </a:lnTo>
                  <a:lnTo>
                    <a:pt x="62" y="8758"/>
                  </a:lnTo>
                  <a:lnTo>
                    <a:pt x="1" y="8082"/>
                  </a:lnTo>
                  <a:lnTo>
                    <a:pt x="1" y="7191"/>
                  </a:lnTo>
                  <a:lnTo>
                    <a:pt x="1" y="6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3375793" y="2625752"/>
              <a:ext cx="622310" cy="374058"/>
            </a:xfrm>
            <a:custGeom>
              <a:avLst/>
              <a:gdLst/>
              <a:ahLst/>
              <a:cxnLst/>
              <a:rect l="l" t="t" r="r" b="b"/>
              <a:pathLst>
                <a:path w="5931" h="3565" extrusionOk="0">
                  <a:moveTo>
                    <a:pt x="4763" y="1"/>
                  </a:moveTo>
                  <a:lnTo>
                    <a:pt x="4640" y="62"/>
                  </a:lnTo>
                  <a:lnTo>
                    <a:pt x="2920" y="1199"/>
                  </a:lnTo>
                  <a:lnTo>
                    <a:pt x="1414" y="2244"/>
                  </a:lnTo>
                  <a:lnTo>
                    <a:pt x="1" y="3196"/>
                  </a:lnTo>
                  <a:lnTo>
                    <a:pt x="124" y="3319"/>
                  </a:lnTo>
                  <a:lnTo>
                    <a:pt x="216" y="3380"/>
                  </a:lnTo>
                  <a:lnTo>
                    <a:pt x="370" y="3442"/>
                  </a:lnTo>
                  <a:lnTo>
                    <a:pt x="492" y="3503"/>
                  </a:lnTo>
                  <a:lnTo>
                    <a:pt x="800" y="3565"/>
                  </a:lnTo>
                  <a:lnTo>
                    <a:pt x="1383" y="3565"/>
                  </a:lnTo>
                  <a:lnTo>
                    <a:pt x="1629" y="3534"/>
                  </a:lnTo>
                  <a:lnTo>
                    <a:pt x="1844" y="3503"/>
                  </a:lnTo>
                  <a:lnTo>
                    <a:pt x="2643" y="2766"/>
                  </a:lnTo>
                  <a:lnTo>
                    <a:pt x="3381" y="2151"/>
                  </a:lnTo>
                  <a:lnTo>
                    <a:pt x="4057" y="1598"/>
                  </a:lnTo>
                  <a:lnTo>
                    <a:pt x="4671" y="1137"/>
                  </a:lnTo>
                  <a:lnTo>
                    <a:pt x="5593" y="492"/>
                  </a:lnTo>
                  <a:lnTo>
                    <a:pt x="5931" y="277"/>
                  </a:lnTo>
                  <a:lnTo>
                    <a:pt x="4763"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3375793" y="2625752"/>
              <a:ext cx="622310" cy="374058"/>
            </a:xfrm>
            <a:custGeom>
              <a:avLst/>
              <a:gdLst/>
              <a:ahLst/>
              <a:cxnLst/>
              <a:rect l="l" t="t" r="r" b="b"/>
              <a:pathLst>
                <a:path w="5931" h="3565" fill="none" extrusionOk="0">
                  <a:moveTo>
                    <a:pt x="1844" y="3503"/>
                  </a:moveTo>
                  <a:lnTo>
                    <a:pt x="1844" y="3503"/>
                  </a:lnTo>
                  <a:lnTo>
                    <a:pt x="2643" y="2766"/>
                  </a:lnTo>
                  <a:lnTo>
                    <a:pt x="3381" y="2151"/>
                  </a:lnTo>
                  <a:lnTo>
                    <a:pt x="4057" y="1598"/>
                  </a:lnTo>
                  <a:lnTo>
                    <a:pt x="4671" y="1137"/>
                  </a:lnTo>
                  <a:lnTo>
                    <a:pt x="5593" y="492"/>
                  </a:lnTo>
                  <a:lnTo>
                    <a:pt x="5931" y="277"/>
                  </a:lnTo>
                  <a:lnTo>
                    <a:pt x="4763" y="1"/>
                  </a:lnTo>
                  <a:lnTo>
                    <a:pt x="4763" y="1"/>
                  </a:lnTo>
                  <a:lnTo>
                    <a:pt x="4640" y="62"/>
                  </a:lnTo>
                  <a:lnTo>
                    <a:pt x="4640" y="62"/>
                  </a:lnTo>
                  <a:lnTo>
                    <a:pt x="2920" y="1199"/>
                  </a:lnTo>
                  <a:lnTo>
                    <a:pt x="1414" y="2244"/>
                  </a:lnTo>
                  <a:lnTo>
                    <a:pt x="1" y="3196"/>
                  </a:lnTo>
                  <a:lnTo>
                    <a:pt x="1" y="3196"/>
                  </a:lnTo>
                  <a:lnTo>
                    <a:pt x="124" y="3319"/>
                  </a:lnTo>
                  <a:lnTo>
                    <a:pt x="216" y="3380"/>
                  </a:lnTo>
                  <a:lnTo>
                    <a:pt x="370" y="3442"/>
                  </a:lnTo>
                  <a:lnTo>
                    <a:pt x="492" y="3503"/>
                  </a:lnTo>
                  <a:lnTo>
                    <a:pt x="800" y="3565"/>
                  </a:lnTo>
                  <a:lnTo>
                    <a:pt x="1107" y="3565"/>
                  </a:lnTo>
                  <a:lnTo>
                    <a:pt x="1383" y="3565"/>
                  </a:lnTo>
                  <a:lnTo>
                    <a:pt x="1629" y="3534"/>
                  </a:lnTo>
                  <a:lnTo>
                    <a:pt x="1844" y="35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3385551" y="2629004"/>
              <a:ext cx="622310" cy="374058"/>
            </a:xfrm>
            <a:custGeom>
              <a:avLst/>
              <a:gdLst/>
              <a:ahLst/>
              <a:cxnLst/>
              <a:rect l="l" t="t" r="r" b="b"/>
              <a:pathLst>
                <a:path w="5931" h="3565" extrusionOk="0">
                  <a:moveTo>
                    <a:pt x="4701" y="0"/>
                  </a:moveTo>
                  <a:lnTo>
                    <a:pt x="4855" y="31"/>
                  </a:lnTo>
                  <a:lnTo>
                    <a:pt x="5193" y="123"/>
                  </a:lnTo>
                  <a:lnTo>
                    <a:pt x="5770" y="261"/>
                  </a:lnTo>
                  <a:lnTo>
                    <a:pt x="5770" y="261"/>
                  </a:lnTo>
                  <a:lnTo>
                    <a:pt x="5285" y="584"/>
                  </a:lnTo>
                  <a:lnTo>
                    <a:pt x="4732" y="922"/>
                  </a:lnTo>
                  <a:lnTo>
                    <a:pt x="3687" y="1721"/>
                  </a:lnTo>
                  <a:lnTo>
                    <a:pt x="3195" y="2120"/>
                  </a:lnTo>
                  <a:lnTo>
                    <a:pt x="2704" y="2551"/>
                  </a:lnTo>
                  <a:lnTo>
                    <a:pt x="2212" y="2981"/>
                  </a:lnTo>
                  <a:lnTo>
                    <a:pt x="1721" y="3442"/>
                  </a:lnTo>
                  <a:lnTo>
                    <a:pt x="1751" y="3411"/>
                  </a:lnTo>
                  <a:lnTo>
                    <a:pt x="1751" y="3411"/>
                  </a:lnTo>
                  <a:lnTo>
                    <a:pt x="1290" y="3503"/>
                  </a:lnTo>
                  <a:lnTo>
                    <a:pt x="799" y="3503"/>
                  </a:lnTo>
                  <a:lnTo>
                    <a:pt x="553" y="3472"/>
                  </a:lnTo>
                  <a:lnTo>
                    <a:pt x="338" y="3411"/>
                  </a:lnTo>
                  <a:lnTo>
                    <a:pt x="92" y="3319"/>
                  </a:lnTo>
                  <a:lnTo>
                    <a:pt x="0" y="3257"/>
                  </a:lnTo>
                  <a:lnTo>
                    <a:pt x="0" y="3257"/>
                  </a:lnTo>
                  <a:lnTo>
                    <a:pt x="92" y="3349"/>
                  </a:lnTo>
                  <a:lnTo>
                    <a:pt x="307" y="3442"/>
                  </a:lnTo>
                  <a:lnTo>
                    <a:pt x="553" y="3503"/>
                  </a:lnTo>
                  <a:lnTo>
                    <a:pt x="799" y="3564"/>
                  </a:lnTo>
                  <a:lnTo>
                    <a:pt x="1290" y="3564"/>
                  </a:lnTo>
                  <a:lnTo>
                    <a:pt x="1782" y="3503"/>
                  </a:lnTo>
                  <a:lnTo>
                    <a:pt x="2765" y="2612"/>
                  </a:lnTo>
                  <a:lnTo>
                    <a:pt x="3749" y="1782"/>
                  </a:lnTo>
                  <a:lnTo>
                    <a:pt x="4793" y="1014"/>
                  </a:lnTo>
                  <a:lnTo>
                    <a:pt x="5316" y="646"/>
                  </a:lnTo>
                  <a:lnTo>
                    <a:pt x="5869" y="277"/>
                  </a:lnTo>
                  <a:lnTo>
                    <a:pt x="5930" y="246"/>
                  </a:lnTo>
                  <a:lnTo>
                    <a:pt x="5869" y="215"/>
                  </a:lnTo>
                  <a:lnTo>
                    <a:pt x="5193" y="62"/>
                  </a:lnTo>
                  <a:lnTo>
                    <a:pt x="4855"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3375793" y="2629004"/>
              <a:ext cx="632068" cy="374058"/>
            </a:xfrm>
            <a:custGeom>
              <a:avLst/>
              <a:gdLst/>
              <a:ahLst/>
              <a:cxnLst/>
              <a:rect l="l" t="t" r="r" b="b"/>
              <a:pathLst>
                <a:path w="6024" h="3565" fill="none" extrusionOk="0">
                  <a:moveTo>
                    <a:pt x="1" y="3165"/>
                  </a:moveTo>
                  <a:lnTo>
                    <a:pt x="1" y="3165"/>
                  </a:lnTo>
                  <a:lnTo>
                    <a:pt x="93" y="3257"/>
                  </a:lnTo>
                  <a:lnTo>
                    <a:pt x="185" y="3319"/>
                  </a:lnTo>
                  <a:lnTo>
                    <a:pt x="431" y="3411"/>
                  </a:lnTo>
                  <a:lnTo>
                    <a:pt x="431" y="3411"/>
                  </a:lnTo>
                  <a:lnTo>
                    <a:pt x="646" y="3472"/>
                  </a:lnTo>
                  <a:lnTo>
                    <a:pt x="892" y="3503"/>
                  </a:lnTo>
                  <a:lnTo>
                    <a:pt x="892" y="3503"/>
                  </a:lnTo>
                  <a:lnTo>
                    <a:pt x="1383" y="3503"/>
                  </a:lnTo>
                  <a:lnTo>
                    <a:pt x="1844" y="3411"/>
                  </a:lnTo>
                  <a:lnTo>
                    <a:pt x="1814" y="3442"/>
                  </a:lnTo>
                  <a:lnTo>
                    <a:pt x="1814" y="3442"/>
                  </a:lnTo>
                  <a:lnTo>
                    <a:pt x="2305" y="2981"/>
                  </a:lnTo>
                  <a:lnTo>
                    <a:pt x="2797" y="2551"/>
                  </a:lnTo>
                  <a:lnTo>
                    <a:pt x="2797" y="2551"/>
                  </a:lnTo>
                  <a:lnTo>
                    <a:pt x="3288" y="2120"/>
                  </a:lnTo>
                  <a:lnTo>
                    <a:pt x="3780" y="1721"/>
                  </a:lnTo>
                  <a:lnTo>
                    <a:pt x="3780" y="1721"/>
                  </a:lnTo>
                  <a:lnTo>
                    <a:pt x="4825" y="922"/>
                  </a:lnTo>
                  <a:lnTo>
                    <a:pt x="5378" y="584"/>
                  </a:lnTo>
                  <a:lnTo>
                    <a:pt x="5931" y="215"/>
                  </a:lnTo>
                  <a:lnTo>
                    <a:pt x="5931" y="277"/>
                  </a:lnTo>
                  <a:lnTo>
                    <a:pt x="5286" y="123"/>
                  </a:lnTo>
                  <a:lnTo>
                    <a:pt x="4948" y="31"/>
                  </a:lnTo>
                  <a:lnTo>
                    <a:pt x="4948" y="31"/>
                  </a:lnTo>
                  <a:lnTo>
                    <a:pt x="4794" y="0"/>
                  </a:lnTo>
                  <a:lnTo>
                    <a:pt x="4640" y="31"/>
                  </a:lnTo>
                  <a:lnTo>
                    <a:pt x="4640" y="31"/>
                  </a:lnTo>
                  <a:lnTo>
                    <a:pt x="4794" y="0"/>
                  </a:lnTo>
                  <a:lnTo>
                    <a:pt x="4948" y="0"/>
                  </a:lnTo>
                  <a:lnTo>
                    <a:pt x="5286" y="62"/>
                  </a:lnTo>
                  <a:lnTo>
                    <a:pt x="5962" y="215"/>
                  </a:lnTo>
                  <a:lnTo>
                    <a:pt x="6023" y="246"/>
                  </a:lnTo>
                  <a:lnTo>
                    <a:pt x="5962" y="277"/>
                  </a:lnTo>
                  <a:lnTo>
                    <a:pt x="5962" y="277"/>
                  </a:lnTo>
                  <a:lnTo>
                    <a:pt x="5409" y="646"/>
                  </a:lnTo>
                  <a:lnTo>
                    <a:pt x="4886" y="1014"/>
                  </a:lnTo>
                  <a:lnTo>
                    <a:pt x="4886" y="1014"/>
                  </a:lnTo>
                  <a:lnTo>
                    <a:pt x="3842" y="1782"/>
                  </a:lnTo>
                  <a:lnTo>
                    <a:pt x="3842" y="1782"/>
                  </a:lnTo>
                  <a:lnTo>
                    <a:pt x="2858" y="2612"/>
                  </a:lnTo>
                  <a:lnTo>
                    <a:pt x="2858" y="2612"/>
                  </a:lnTo>
                  <a:lnTo>
                    <a:pt x="1875" y="3503"/>
                  </a:lnTo>
                  <a:lnTo>
                    <a:pt x="1875" y="3503"/>
                  </a:lnTo>
                  <a:lnTo>
                    <a:pt x="1875" y="3503"/>
                  </a:lnTo>
                  <a:lnTo>
                    <a:pt x="1875" y="3503"/>
                  </a:lnTo>
                  <a:lnTo>
                    <a:pt x="1383" y="3564"/>
                  </a:lnTo>
                  <a:lnTo>
                    <a:pt x="1383" y="3564"/>
                  </a:lnTo>
                  <a:lnTo>
                    <a:pt x="1138" y="3564"/>
                  </a:lnTo>
                  <a:lnTo>
                    <a:pt x="892" y="3564"/>
                  </a:lnTo>
                  <a:lnTo>
                    <a:pt x="892" y="3564"/>
                  </a:lnTo>
                  <a:lnTo>
                    <a:pt x="646" y="3503"/>
                  </a:lnTo>
                  <a:lnTo>
                    <a:pt x="400" y="3442"/>
                  </a:lnTo>
                  <a:lnTo>
                    <a:pt x="400" y="3442"/>
                  </a:lnTo>
                  <a:lnTo>
                    <a:pt x="185" y="3349"/>
                  </a:lnTo>
                  <a:lnTo>
                    <a:pt x="93" y="3257"/>
                  </a:lnTo>
                  <a:lnTo>
                    <a:pt x="1" y="31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3759507" y="2661216"/>
              <a:ext cx="54876" cy="38822"/>
            </a:xfrm>
            <a:custGeom>
              <a:avLst/>
              <a:gdLst/>
              <a:ahLst/>
              <a:cxnLst/>
              <a:rect l="l" t="t" r="r" b="b"/>
              <a:pathLst>
                <a:path w="523" h="370" extrusionOk="0">
                  <a:moveTo>
                    <a:pt x="0" y="369"/>
                  </a:moveTo>
                  <a:lnTo>
                    <a:pt x="0" y="369"/>
                  </a:lnTo>
                  <a:lnTo>
                    <a:pt x="0" y="369"/>
                  </a:lnTo>
                  <a:lnTo>
                    <a:pt x="0" y="369"/>
                  </a:lnTo>
                  <a:lnTo>
                    <a:pt x="0" y="369"/>
                  </a:lnTo>
                  <a:close/>
                  <a:moveTo>
                    <a:pt x="523" y="1"/>
                  </a:moveTo>
                  <a:lnTo>
                    <a:pt x="523" y="1"/>
                  </a:lnTo>
                  <a:lnTo>
                    <a:pt x="0" y="369"/>
                  </a:lnTo>
                  <a:lnTo>
                    <a:pt x="0" y="369"/>
                  </a:lnTo>
                  <a:lnTo>
                    <a:pt x="523" y="1"/>
                  </a:lnTo>
                  <a:lnTo>
                    <a:pt x="523" y="1"/>
                  </a:lnTo>
                  <a:close/>
                </a:path>
              </a:pathLst>
            </a:custGeom>
            <a:solidFill>
              <a:srgbClr val="9BA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3759507" y="2699934"/>
              <a:ext cx="105" cy="10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3759507" y="2661216"/>
              <a:ext cx="54876" cy="38822"/>
            </a:xfrm>
            <a:custGeom>
              <a:avLst/>
              <a:gdLst/>
              <a:ahLst/>
              <a:cxnLst/>
              <a:rect l="l" t="t" r="r" b="b"/>
              <a:pathLst>
                <a:path w="523" h="370" fill="none" extrusionOk="0">
                  <a:moveTo>
                    <a:pt x="523" y="1"/>
                  </a:moveTo>
                  <a:lnTo>
                    <a:pt x="523" y="1"/>
                  </a:lnTo>
                  <a:lnTo>
                    <a:pt x="0" y="369"/>
                  </a:lnTo>
                  <a:lnTo>
                    <a:pt x="0" y="369"/>
                  </a:lnTo>
                  <a:lnTo>
                    <a:pt x="523" y="1"/>
                  </a:lnTo>
                  <a:lnTo>
                    <a:pt x="5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3743348" y="2661216"/>
              <a:ext cx="71034" cy="48475"/>
            </a:xfrm>
            <a:custGeom>
              <a:avLst/>
              <a:gdLst/>
              <a:ahLst/>
              <a:cxnLst/>
              <a:rect l="l" t="t" r="r" b="b"/>
              <a:pathLst>
                <a:path w="677" h="462" extrusionOk="0">
                  <a:moveTo>
                    <a:pt x="677" y="1"/>
                  </a:moveTo>
                  <a:lnTo>
                    <a:pt x="1" y="461"/>
                  </a:lnTo>
                  <a:lnTo>
                    <a:pt x="1" y="461"/>
                  </a:lnTo>
                  <a:lnTo>
                    <a:pt x="154" y="369"/>
                  </a:lnTo>
                  <a:lnTo>
                    <a:pt x="677"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3743348" y="2661216"/>
              <a:ext cx="71034" cy="48475"/>
            </a:xfrm>
            <a:custGeom>
              <a:avLst/>
              <a:gdLst/>
              <a:ahLst/>
              <a:cxnLst/>
              <a:rect l="l" t="t" r="r" b="b"/>
              <a:pathLst>
                <a:path w="677" h="462" fill="none" extrusionOk="0">
                  <a:moveTo>
                    <a:pt x="677" y="1"/>
                  </a:moveTo>
                  <a:lnTo>
                    <a:pt x="677" y="1"/>
                  </a:lnTo>
                  <a:lnTo>
                    <a:pt x="154" y="369"/>
                  </a:lnTo>
                  <a:lnTo>
                    <a:pt x="154" y="369"/>
                  </a:lnTo>
                  <a:lnTo>
                    <a:pt x="154" y="369"/>
                  </a:lnTo>
                  <a:lnTo>
                    <a:pt x="154" y="369"/>
                  </a:lnTo>
                  <a:lnTo>
                    <a:pt x="154" y="369"/>
                  </a:lnTo>
                  <a:lnTo>
                    <a:pt x="154" y="369"/>
                  </a:lnTo>
                  <a:lnTo>
                    <a:pt x="1" y="461"/>
                  </a:lnTo>
                  <a:lnTo>
                    <a:pt x="1" y="461"/>
                  </a:lnTo>
                  <a:lnTo>
                    <a:pt x="677" y="1"/>
                  </a:lnTo>
                  <a:lnTo>
                    <a:pt x="6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3453228" y="2661216"/>
              <a:ext cx="361152" cy="335445"/>
            </a:xfrm>
            <a:custGeom>
              <a:avLst/>
              <a:gdLst/>
              <a:ahLst/>
              <a:cxnLst/>
              <a:rect l="l" t="t" r="r" b="b"/>
              <a:pathLst>
                <a:path w="3442" h="3197" extrusionOk="0">
                  <a:moveTo>
                    <a:pt x="3442" y="1"/>
                  </a:moveTo>
                  <a:lnTo>
                    <a:pt x="2766" y="461"/>
                  </a:lnTo>
                  <a:lnTo>
                    <a:pt x="2581" y="584"/>
                  </a:lnTo>
                  <a:lnTo>
                    <a:pt x="0" y="3196"/>
                  </a:lnTo>
                  <a:lnTo>
                    <a:pt x="277" y="3196"/>
                  </a:lnTo>
                  <a:lnTo>
                    <a:pt x="344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3453228" y="2661216"/>
              <a:ext cx="361152" cy="335445"/>
            </a:xfrm>
            <a:custGeom>
              <a:avLst/>
              <a:gdLst/>
              <a:ahLst/>
              <a:cxnLst/>
              <a:rect l="l" t="t" r="r" b="b"/>
              <a:pathLst>
                <a:path w="3442" h="3197" fill="none" extrusionOk="0">
                  <a:moveTo>
                    <a:pt x="3442" y="1"/>
                  </a:moveTo>
                  <a:lnTo>
                    <a:pt x="3442" y="1"/>
                  </a:lnTo>
                  <a:lnTo>
                    <a:pt x="2766" y="461"/>
                  </a:lnTo>
                  <a:lnTo>
                    <a:pt x="2766" y="461"/>
                  </a:lnTo>
                  <a:lnTo>
                    <a:pt x="2581" y="584"/>
                  </a:lnTo>
                  <a:lnTo>
                    <a:pt x="0" y="3196"/>
                  </a:lnTo>
                  <a:lnTo>
                    <a:pt x="0" y="3196"/>
                  </a:lnTo>
                  <a:lnTo>
                    <a:pt x="154" y="3196"/>
                  </a:lnTo>
                  <a:lnTo>
                    <a:pt x="154" y="3196"/>
                  </a:lnTo>
                  <a:lnTo>
                    <a:pt x="277" y="3196"/>
                  </a:lnTo>
                  <a:lnTo>
                    <a:pt x="34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3449975" y="2996557"/>
              <a:ext cx="32317" cy="3253"/>
            </a:xfrm>
            <a:custGeom>
              <a:avLst/>
              <a:gdLst/>
              <a:ahLst/>
              <a:cxnLst/>
              <a:rect l="l" t="t" r="r" b="b"/>
              <a:pathLst>
                <a:path w="308" h="31" extrusionOk="0">
                  <a:moveTo>
                    <a:pt x="1" y="0"/>
                  </a:moveTo>
                  <a:lnTo>
                    <a:pt x="277" y="31"/>
                  </a:lnTo>
                  <a:lnTo>
                    <a:pt x="308" y="0"/>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3449975" y="2996557"/>
              <a:ext cx="32317" cy="3253"/>
            </a:xfrm>
            <a:custGeom>
              <a:avLst/>
              <a:gdLst/>
              <a:ahLst/>
              <a:cxnLst/>
              <a:rect l="l" t="t" r="r" b="b"/>
              <a:pathLst>
                <a:path w="308" h="31" fill="none" extrusionOk="0">
                  <a:moveTo>
                    <a:pt x="31" y="0"/>
                  </a:moveTo>
                  <a:lnTo>
                    <a:pt x="1" y="0"/>
                  </a:lnTo>
                  <a:lnTo>
                    <a:pt x="1" y="0"/>
                  </a:lnTo>
                  <a:lnTo>
                    <a:pt x="277" y="31"/>
                  </a:lnTo>
                  <a:lnTo>
                    <a:pt x="308" y="0"/>
                  </a:lnTo>
                  <a:lnTo>
                    <a:pt x="308" y="0"/>
                  </a:lnTo>
                  <a:lnTo>
                    <a:pt x="185" y="0"/>
                  </a:lnTo>
                  <a:lnTo>
                    <a:pt x="185" y="0"/>
                  </a:lnTo>
                  <a:lnTo>
                    <a:pt x="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3614394" y="2638657"/>
              <a:ext cx="325687" cy="306381"/>
            </a:xfrm>
            <a:custGeom>
              <a:avLst/>
              <a:gdLst/>
              <a:ahLst/>
              <a:cxnLst/>
              <a:rect l="l" t="t" r="r" b="b"/>
              <a:pathLst>
                <a:path w="3104" h="2920" extrusionOk="0">
                  <a:moveTo>
                    <a:pt x="2919" y="0"/>
                  </a:moveTo>
                  <a:lnTo>
                    <a:pt x="1" y="2919"/>
                  </a:lnTo>
                  <a:lnTo>
                    <a:pt x="523" y="2459"/>
                  </a:lnTo>
                  <a:lnTo>
                    <a:pt x="1014" y="2028"/>
                  </a:lnTo>
                  <a:lnTo>
                    <a:pt x="1506" y="1629"/>
                  </a:lnTo>
                  <a:lnTo>
                    <a:pt x="1660" y="1506"/>
                  </a:lnTo>
                  <a:lnTo>
                    <a:pt x="3104" y="62"/>
                  </a:lnTo>
                  <a:lnTo>
                    <a:pt x="3012" y="31"/>
                  </a:lnTo>
                  <a:lnTo>
                    <a:pt x="2919"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3614394" y="2638657"/>
              <a:ext cx="325687" cy="306381"/>
            </a:xfrm>
            <a:custGeom>
              <a:avLst/>
              <a:gdLst/>
              <a:ahLst/>
              <a:cxnLst/>
              <a:rect l="l" t="t" r="r" b="b"/>
              <a:pathLst>
                <a:path w="3104" h="2920" fill="none" extrusionOk="0">
                  <a:moveTo>
                    <a:pt x="2919" y="0"/>
                  </a:moveTo>
                  <a:lnTo>
                    <a:pt x="1" y="2919"/>
                  </a:lnTo>
                  <a:lnTo>
                    <a:pt x="1" y="2919"/>
                  </a:lnTo>
                  <a:lnTo>
                    <a:pt x="523" y="2459"/>
                  </a:lnTo>
                  <a:lnTo>
                    <a:pt x="523" y="2459"/>
                  </a:lnTo>
                  <a:lnTo>
                    <a:pt x="1014" y="2028"/>
                  </a:lnTo>
                  <a:lnTo>
                    <a:pt x="1506" y="1629"/>
                  </a:lnTo>
                  <a:lnTo>
                    <a:pt x="1506" y="1629"/>
                  </a:lnTo>
                  <a:lnTo>
                    <a:pt x="1660" y="1506"/>
                  </a:lnTo>
                  <a:lnTo>
                    <a:pt x="3104" y="62"/>
                  </a:lnTo>
                  <a:lnTo>
                    <a:pt x="3012" y="31"/>
                  </a:lnTo>
                  <a:lnTo>
                    <a:pt x="29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3566023" y="2635405"/>
              <a:ext cx="377310" cy="358004"/>
            </a:xfrm>
            <a:custGeom>
              <a:avLst/>
              <a:gdLst/>
              <a:ahLst/>
              <a:cxnLst/>
              <a:rect l="l" t="t" r="r" b="b"/>
              <a:pathLst>
                <a:path w="3596" h="3412" extrusionOk="0">
                  <a:moveTo>
                    <a:pt x="3380" y="1"/>
                  </a:moveTo>
                  <a:lnTo>
                    <a:pt x="3380" y="31"/>
                  </a:lnTo>
                  <a:lnTo>
                    <a:pt x="3473" y="62"/>
                  </a:lnTo>
                  <a:lnTo>
                    <a:pt x="3565" y="93"/>
                  </a:lnTo>
                  <a:lnTo>
                    <a:pt x="3596" y="62"/>
                  </a:lnTo>
                  <a:lnTo>
                    <a:pt x="3380" y="1"/>
                  </a:lnTo>
                  <a:close/>
                  <a:moveTo>
                    <a:pt x="2121" y="1537"/>
                  </a:moveTo>
                  <a:lnTo>
                    <a:pt x="1967" y="1660"/>
                  </a:lnTo>
                  <a:lnTo>
                    <a:pt x="1475" y="2059"/>
                  </a:lnTo>
                  <a:lnTo>
                    <a:pt x="984" y="2490"/>
                  </a:lnTo>
                  <a:lnTo>
                    <a:pt x="462" y="2950"/>
                  </a:lnTo>
                  <a:lnTo>
                    <a:pt x="1" y="3411"/>
                  </a:lnTo>
                  <a:lnTo>
                    <a:pt x="31" y="3411"/>
                  </a:lnTo>
                  <a:lnTo>
                    <a:pt x="953" y="2582"/>
                  </a:lnTo>
                  <a:lnTo>
                    <a:pt x="1813" y="1844"/>
                  </a:lnTo>
                  <a:lnTo>
                    <a:pt x="2121" y="1537"/>
                  </a:lnTo>
                  <a:close/>
                </a:path>
              </a:pathLst>
            </a:custGeom>
            <a:solidFill>
              <a:srgbClr val="060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3566023" y="2796674"/>
              <a:ext cx="222546" cy="196734"/>
            </a:xfrm>
            <a:custGeom>
              <a:avLst/>
              <a:gdLst/>
              <a:ahLst/>
              <a:cxnLst/>
              <a:rect l="l" t="t" r="r" b="b"/>
              <a:pathLst>
                <a:path w="2121" h="1875" fill="none" extrusionOk="0">
                  <a:moveTo>
                    <a:pt x="2121" y="0"/>
                  </a:moveTo>
                  <a:lnTo>
                    <a:pt x="2121" y="0"/>
                  </a:lnTo>
                  <a:lnTo>
                    <a:pt x="1967" y="123"/>
                  </a:lnTo>
                  <a:lnTo>
                    <a:pt x="1967" y="123"/>
                  </a:lnTo>
                  <a:lnTo>
                    <a:pt x="1475" y="522"/>
                  </a:lnTo>
                  <a:lnTo>
                    <a:pt x="984" y="953"/>
                  </a:lnTo>
                  <a:lnTo>
                    <a:pt x="984" y="953"/>
                  </a:lnTo>
                  <a:lnTo>
                    <a:pt x="462" y="1413"/>
                  </a:lnTo>
                  <a:lnTo>
                    <a:pt x="1" y="1874"/>
                  </a:lnTo>
                  <a:lnTo>
                    <a:pt x="1" y="1874"/>
                  </a:lnTo>
                  <a:lnTo>
                    <a:pt x="31" y="1874"/>
                  </a:lnTo>
                  <a:lnTo>
                    <a:pt x="31" y="1874"/>
                  </a:lnTo>
                  <a:lnTo>
                    <a:pt x="953" y="1045"/>
                  </a:lnTo>
                  <a:lnTo>
                    <a:pt x="1813" y="307"/>
                  </a:lnTo>
                  <a:lnTo>
                    <a:pt x="21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3920673" y="2635405"/>
              <a:ext cx="22664" cy="9758"/>
            </a:xfrm>
            <a:custGeom>
              <a:avLst/>
              <a:gdLst/>
              <a:ahLst/>
              <a:cxnLst/>
              <a:rect l="l" t="t" r="r" b="b"/>
              <a:pathLst>
                <a:path w="216" h="93" fill="none" extrusionOk="0">
                  <a:moveTo>
                    <a:pt x="0" y="1"/>
                  </a:moveTo>
                  <a:lnTo>
                    <a:pt x="0" y="31"/>
                  </a:lnTo>
                  <a:lnTo>
                    <a:pt x="93" y="62"/>
                  </a:lnTo>
                  <a:lnTo>
                    <a:pt x="185" y="93"/>
                  </a:lnTo>
                  <a:lnTo>
                    <a:pt x="216" y="6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3179162" y="2935280"/>
              <a:ext cx="1512074" cy="673828"/>
            </a:xfrm>
            <a:custGeom>
              <a:avLst/>
              <a:gdLst/>
              <a:ahLst/>
              <a:cxnLst/>
              <a:rect l="l" t="t" r="r" b="b"/>
              <a:pathLst>
                <a:path w="14411" h="6422" extrusionOk="0">
                  <a:moveTo>
                    <a:pt x="14411" y="0"/>
                  </a:moveTo>
                  <a:lnTo>
                    <a:pt x="12844" y="185"/>
                  </a:lnTo>
                  <a:lnTo>
                    <a:pt x="9249" y="615"/>
                  </a:lnTo>
                  <a:lnTo>
                    <a:pt x="7221" y="830"/>
                  </a:lnTo>
                  <a:lnTo>
                    <a:pt x="5285" y="1014"/>
                  </a:lnTo>
                  <a:lnTo>
                    <a:pt x="3688" y="1106"/>
                  </a:lnTo>
                  <a:lnTo>
                    <a:pt x="3073" y="1137"/>
                  </a:lnTo>
                  <a:lnTo>
                    <a:pt x="2612" y="1137"/>
                  </a:lnTo>
                  <a:lnTo>
                    <a:pt x="2059" y="1106"/>
                  </a:lnTo>
                  <a:lnTo>
                    <a:pt x="1844" y="1045"/>
                  </a:lnTo>
                  <a:lnTo>
                    <a:pt x="1660" y="983"/>
                  </a:lnTo>
                  <a:lnTo>
                    <a:pt x="1537" y="922"/>
                  </a:lnTo>
                  <a:lnTo>
                    <a:pt x="1414" y="861"/>
                  </a:lnTo>
                  <a:lnTo>
                    <a:pt x="1322" y="799"/>
                  </a:lnTo>
                  <a:lnTo>
                    <a:pt x="1291" y="707"/>
                  </a:lnTo>
                  <a:lnTo>
                    <a:pt x="892" y="1076"/>
                  </a:lnTo>
                  <a:lnTo>
                    <a:pt x="584" y="1414"/>
                  </a:lnTo>
                  <a:lnTo>
                    <a:pt x="339" y="1752"/>
                  </a:lnTo>
                  <a:lnTo>
                    <a:pt x="185" y="2028"/>
                  </a:lnTo>
                  <a:lnTo>
                    <a:pt x="93" y="2274"/>
                  </a:lnTo>
                  <a:lnTo>
                    <a:pt x="31" y="2458"/>
                  </a:lnTo>
                  <a:lnTo>
                    <a:pt x="1" y="2612"/>
                  </a:lnTo>
                  <a:lnTo>
                    <a:pt x="1" y="3749"/>
                  </a:lnTo>
                  <a:lnTo>
                    <a:pt x="1" y="4640"/>
                  </a:lnTo>
                  <a:lnTo>
                    <a:pt x="62" y="5316"/>
                  </a:lnTo>
                  <a:lnTo>
                    <a:pt x="123" y="5777"/>
                  </a:lnTo>
                  <a:lnTo>
                    <a:pt x="154" y="6115"/>
                  </a:lnTo>
                  <a:lnTo>
                    <a:pt x="216" y="6299"/>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811" y="3933"/>
                  </a:lnTo>
                  <a:lnTo>
                    <a:pt x="4149" y="4148"/>
                  </a:lnTo>
                  <a:lnTo>
                    <a:pt x="4425" y="4394"/>
                  </a:lnTo>
                  <a:lnTo>
                    <a:pt x="4640" y="4640"/>
                  </a:lnTo>
                  <a:lnTo>
                    <a:pt x="4825" y="4947"/>
                  </a:lnTo>
                  <a:lnTo>
                    <a:pt x="4978" y="5224"/>
                  </a:lnTo>
                  <a:lnTo>
                    <a:pt x="5070" y="5500"/>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3179162" y="2935280"/>
              <a:ext cx="1512074" cy="673828"/>
            </a:xfrm>
            <a:custGeom>
              <a:avLst/>
              <a:gdLst/>
              <a:ahLst/>
              <a:cxnLst/>
              <a:rect l="l" t="t" r="r" b="b"/>
              <a:pathLst>
                <a:path w="14411" h="6422" fill="none" extrusionOk="0">
                  <a:moveTo>
                    <a:pt x="2612" y="1137"/>
                  </a:moveTo>
                  <a:lnTo>
                    <a:pt x="2612" y="1137"/>
                  </a:lnTo>
                  <a:lnTo>
                    <a:pt x="2059" y="1106"/>
                  </a:lnTo>
                  <a:lnTo>
                    <a:pt x="1844" y="1045"/>
                  </a:lnTo>
                  <a:lnTo>
                    <a:pt x="1660" y="983"/>
                  </a:lnTo>
                  <a:lnTo>
                    <a:pt x="1537" y="922"/>
                  </a:lnTo>
                  <a:lnTo>
                    <a:pt x="1414" y="861"/>
                  </a:lnTo>
                  <a:lnTo>
                    <a:pt x="1322" y="799"/>
                  </a:lnTo>
                  <a:lnTo>
                    <a:pt x="1291" y="707"/>
                  </a:lnTo>
                  <a:lnTo>
                    <a:pt x="1291" y="707"/>
                  </a:lnTo>
                  <a:lnTo>
                    <a:pt x="892" y="1076"/>
                  </a:lnTo>
                  <a:lnTo>
                    <a:pt x="584" y="1414"/>
                  </a:lnTo>
                  <a:lnTo>
                    <a:pt x="339" y="1752"/>
                  </a:lnTo>
                  <a:lnTo>
                    <a:pt x="185" y="2028"/>
                  </a:lnTo>
                  <a:lnTo>
                    <a:pt x="93" y="2274"/>
                  </a:lnTo>
                  <a:lnTo>
                    <a:pt x="31" y="2458"/>
                  </a:lnTo>
                  <a:lnTo>
                    <a:pt x="1" y="2612"/>
                  </a:lnTo>
                  <a:lnTo>
                    <a:pt x="1" y="2612"/>
                  </a:lnTo>
                  <a:lnTo>
                    <a:pt x="1" y="3749"/>
                  </a:lnTo>
                  <a:lnTo>
                    <a:pt x="1" y="4640"/>
                  </a:lnTo>
                  <a:lnTo>
                    <a:pt x="62" y="5316"/>
                  </a:lnTo>
                  <a:lnTo>
                    <a:pt x="123" y="5777"/>
                  </a:lnTo>
                  <a:lnTo>
                    <a:pt x="154" y="6115"/>
                  </a:lnTo>
                  <a:lnTo>
                    <a:pt x="216" y="6299"/>
                  </a:lnTo>
                  <a:lnTo>
                    <a:pt x="277" y="6422"/>
                  </a:lnTo>
                  <a:lnTo>
                    <a:pt x="277" y="6422"/>
                  </a:lnTo>
                  <a:lnTo>
                    <a:pt x="277" y="6176"/>
                  </a:lnTo>
                  <a:lnTo>
                    <a:pt x="308" y="5900"/>
                  </a:lnTo>
                  <a:lnTo>
                    <a:pt x="369" y="5623"/>
                  </a:lnTo>
                  <a:lnTo>
                    <a:pt x="461" y="5347"/>
                  </a:lnTo>
                  <a:lnTo>
                    <a:pt x="554" y="5070"/>
                  </a:lnTo>
                  <a:lnTo>
                    <a:pt x="707" y="4824"/>
                  </a:lnTo>
                  <a:lnTo>
                    <a:pt x="892" y="4578"/>
                  </a:lnTo>
                  <a:lnTo>
                    <a:pt x="1076" y="4333"/>
                  </a:lnTo>
                  <a:lnTo>
                    <a:pt x="1291" y="4117"/>
                  </a:lnTo>
                  <a:lnTo>
                    <a:pt x="1537" y="3933"/>
                  </a:lnTo>
                  <a:lnTo>
                    <a:pt x="1813" y="3780"/>
                  </a:lnTo>
                  <a:lnTo>
                    <a:pt x="2090" y="3687"/>
                  </a:lnTo>
                  <a:lnTo>
                    <a:pt x="2397" y="3626"/>
                  </a:lnTo>
                  <a:lnTo>
                    <a:pt x="2704" y="3595"/>
                  </a:lnTo>
                  <a:lnTo>
                    <a:pt x="3073" y="3657"/>
                  </a:lnTo>
                  <a:lnTo>
                    <a:pt x="3411" y="3749"/>
                  </a:lnTo>
                  <a:lnTo>
                    <a:pt x="3411" y="3749"/>
                  </a:lnTo>
                  <a:lnTo>
                    <a:pt x="3811" y="3933"/>
                  </a:lnTo>
                  <a:lnTo>
                    <a:pt x="4149" y="4148"/>
                  </a:lnTo>
                  <a:lnTo>
                    <a:pt x="4425" y="4394"/>
                  </a:lnTo>
                  <a:lnTo>
                    <a:pt x="4640" y="4640"/>
                  </a:lnTo>
                  <a:lnTo>
                    <a:pt x="4825" y="4947"/>
                  </a:lnTo>
                  <a:lnTo>
                    <a:pt x="4978" y="5224"/>
                  </a:lnTo>
                  <a:lnTo>
                    <a:pt x="5070" y="5500"/>
                  </a:lnTo>
                  <a:lnTo>
                    <a:pt x="5132" y="5777"/>
                  </a:lnTo>
                  <a:lnTo>
                    <a:pt x="5132" y="5777"/>
                  </a:lnTo>
                  <a:lnTo>
                    <a:pt x="5961" y="5777"/>
                  </a:lnTo>
                  <a:lnTo>
                    <a:pt x="6791" y="5746"/>
                  </a:lnTo>
                  <a:lnTo>
                    <a:pt x="7682" y="5685"/>
                  </a:lnTo>
                  <a:lnTo>
                    <a:pt x="8542" y="5592"/>
                  </a:lnTo>
                  <a:lnTo>
                    <a:pt x="9403" y="5439"/>
                  </a:lnTo>
                  <a:lnTo>
                    <a:pt x="10202" y="5285"/>
                  </a:lnTo>
                  <a:lnTo>
                    <a:pt x="10570" y="5193"/>
                  </a:lnTo>
                  <a:lnTo>
                    <a:pt x="10908" y="5070"/>
                  </a:lnTo>
                  <a:lnTo>
                    <a:pt x="11246" y="4947"/>
                  </a:lnTo>
                  <a:lnTo>
                    <a:pt x="11553" y="4793"/>
                  </a:lnTo>
                  <a:lnTo>
                    <a:pt x="11553" y="4793"/>
                  </a:lnTo>
                  <a:lnTo>
                    <a:pt x="12014" y="4517"/>
                  </a:lnTo>
                  <a:lnTo>
                    <a:pt x="12414" y="4179"/>
                  </a:lnTo>
                  <a:lnTo>
                    <a:pt x="12782" y="3841"/>
                  </a:lnTo>
                  <a:lnTo>
                    <a:pt x="13120" y="3472"/>
                  </a:lnTo>
                  <a:lnTo>
                    <a:pt x="13366" y="3073"/>
                  </a:lnTo>
                  <a:lnTo>
                    <a:pt x="13612" y="2673"/>
                  </a:lnTo>
                  <a:lnTo>
                    <a:pt x="13796" y="2274"/>
                  </a:lnTo>
                  <a:lnTo>
                    <a:pt x="13950" y="1875"/>
                  </a:lnTo>
                  <a:lnTo>
                    <a:pt x="14104" y="1506"/>
                  </a:lnTo>
                  <a:lnTo>
                    <a:pt x="14196" y="1137"/>
                  </a:lnTo>
                  <a:lnTo>
                    <a:pt x="14319" y="553"/>
                  </a:lnTo>
                  <a:lnTo>
                    <a:pt x="14380" y="154"/>
                  </a:lnTo>
                  <a:lnTo>
                    <a:pt x="14411" y="0"/>
                  </a:lnTo>
                  <a:lnTo>
                    <a:pt x="14411" y="0"/>
                  </a:lnTo>
                  <a:lnTo>
                    <a:pt x="12844" y="185"/>
                  </a:lnTo>
                  <a:lnTo>
                    <a:pt x="9249" y="615"/>
                  </a:lnTo>
                  <a:lnTo>
                    <a:pt x="7221" y="830"/>
                  </a:lnTo>
                  <a:lnTo>
                    <a:pt x="5285" y="1014"/>
                  </a:lnTo>
                  <a:lnTo>
                    <a:pt x="3688" y="1106"/>
                  </a:lnTo>
                  <a:lnTo>
                    <a:pt x="3073" y="1137"/>
                  </a:lnTo>
                  <a:lnTo>
                    <a:pt x="2612" y="11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4536483" y="2935280"/>
              <a:ext cx="154764" cy="19411"/>
            </a:xfrm>
            <a:custGeom>
              <a:avLst/>
              <a:gdLst/>
              <a:ahLst/>
              <a:cxnLst/>
              <a:rect l="l" t="t" r="r" b="b"/>
              <a:pathLst>
                <a:path w="1475" h="185" extrusionOk="0">
                  <a:moveTo>
                    <a:pt x="1475" y="0"/>
                  </a:moveTo>
                  <a:lnTo>
                    <a:pt x="1475" y="0"/>
                  </a:lnTo>
                  <a:lnTo>
                    <a:pt x="0" y="185"/>
                  </a:lnTo>
                  <a:lnTo>
                    <a:pt x="0" y="185"/>
                  </a:lnTo>
                  <a:lnTo>
                    <a:pt x="0" y="185"/>
                  </a:lnTo>
                  <a:lnTo>
                    <a:pt x="1475" y="0"/>
                  </a:lnTo>
                  <a:close/>
                </a:path>
              </a:pathLst>
            </a:custGeom>
            <a:solidFill>
              <a:srgbClr val="0E1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4536483" y="2935280"/>
              <a:ext cx="154764" cy="19411"/>
            </a:xfrm>
            <a:custGeom>
              <a:avLst/>
              <a:gdLst/>
              <a:ahLst/>
              <a:cxnLst/>
              <a:rect l="l" t="t" r="r" b="b"/>
              <a:pathLst>
                <a:path w="1475" h="185" fill="none" extrusionOk="0">
                  <a:moveTo>
                    <a:pt x="1475" y="0"/>
                  </a:moveTo>
                  <a:lnTo>
                    <a:pt x="1475" y="0"/>
                  </a:lnTo>
                  <a:lnTo>
                    <a:pt x="0" y="185"/>
                  </a:lnTo>
                  <a:lnTo>
                    <a:pt x="0" y="185"/>
                  </a:lnTo>
                  <a:lnTo>
                    <a:pt x="0" y="185"/>
                  </a:lnTo>
                  <a:lnTo>
                    <a:pt x="14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3707883" y="3502610"/>
              <a:ext cx="9758" cy="35570"/>
            </a:xfrm>
            <a:custGeom>
              <a:avLst/>
              <a:gdLst/>
              <a:ahLst/>
              <a:cxnLst/>
              <a:rect l="l" t="t" r="r" b="b"/>
              <a:pathLst>
                <a:path w="93" h="339" extrusionOk="0">
                  <a:moveTo>
                    <a:pt x="1" y="1"/>
                  </a:moveTo>
                  <a:lnTo>
                    <a:pt x="1" y="1"/>
                  </a:lnTo>
                  <a:lnTo>
                    <a:pt x="1" y="1"/>
                  </a:lnTo>
                  <a:lnTo>
                    <a:pt x="1" y="1"/>
                  </a:lnTo>
                  <a:lnTo>
                    <a:pt x="93" y="339"/>
                  </a:lnTo>
                  <a:lnTo>
                    <a:pt x="93" y="339"/>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3707883" y="3502610"/>
              <a:ext cx="9758" cy="35570"/>
            </a:xfrm>
            <a:custGeom>
              <a:avLst/>
              <a:gdLst/>
              <a:ahLst/>
              <a:cxnLst/>
              <a:rect l="l" t="t" r="r" b="b"/>
              <a:pathLst>
                <a:path w="93" h="339" fill="none" extrusionOk="0">
                  <a:moveTo>
                    <a:pt x="1" y="1"/>
                  </a:moveTo>
                  <a:lnTo>
                    <a:pt x="1" y="1"/>
                  </a:lnTo>
                  <a:lnTo>
                    <a:pt x="1" y="1"/>
                  </a:lnTo>
                  <a:lnTo>
                    <a:pt x="1" y="1"/>
                  </a:lnTo>
                  <a:lnTo>
                    <a:pt x="93" y="339"/>
                  </a:lnTo>
                  <a:lnTo>
                    <a:pt x="93" y="33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3691725" y="3460745"/>
              <a:ext cx="16263" cy="41970"/>
            </a:xfrm>
            <a:custGeom>
              <a:avLst/>
              <a:gdLst/>
              <a:ahLst/>
              <a:cxnLst/>
              <a:rect l="l" t="t" r="r" b="b"/>
              <a:pathLst>
                <a:path w="155" h="400" extrusionOk="0">
                  <a:moveTo>
                    <a:pt x="1" y="1"/>
                  </a:moveTo>
                  <a:lnTo>
                    <a:pt x="1" y="1"/>
                  </a:lnTo>
                  <a:lnTo>
                    <a:pt x="1" y="1"/>
                  </a:lnTo>
                  <a:lnTo>
                    <a:pt x="1" y="1"/>
                  </a:lnTo>
                  <a:lnTo>
                    <a:pt x="155" y="400"/>
                  </a:lnTo>
                  <a:lnTo>
                    <a:pt x="155" y="400"/>
                  </a:lnTo>
                  <a:lnTo>
                    <a:pt x="155" y="400"/>
                  </a:lnTo>
                  <a:lnTo>
                    <a:pt x="155" y="400"/>
                  </a:lnTo>
                  <a:lnTo>
                    <a:pt x="1" y="1"/>
                  </a:lnTo>
                  <a:close/>
                </a:path>
              </a:pathLst>
            </a:custGeom>
            <a:solidFill>
              <a:srgbClr val="1B1D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3691725" y="3460745"/>
              <a:ext cx="16263" cy="41970"/>
            </a:xfrm>
            <a:custGeom>
              <a:avLst/>
              <a:gdLst/>
              <a:ahLst/>
              <a:cxnLst/>
              <a:rect l="l" t="t" r="r" b="b"/>
              <a:pathLst>
                <a:path w="155" h="400" fill="none" extrusionOk="0">
                  <a:moveTo>
                    <a:pt x="1" y="1"/>
                  </a:moveTo>
                  <a:lnTo>
                    <a:pt x="1" y="1"/>
                  </a:lnTo>
                  <a:lnTo>
                    <a:pt x="1" y="1"/>
                  </a:lnTo>
                  <a:lnTo>
                    <a:pt x="1" y="1"/>
                  </a:lnTo>
                  <a:lnTo>
                    <a:pt x="155" y="400"/>
                  </a:lnTo>
                  <a:lnTo>
                    <a:pt x="155" y="400"/>
                  </a:lnTo>
                  <a:lnTo>
                    <a:pt x="155" y="400"/>
                  </a:lnTo>
                  <a:lnTo>
                    <a:pt x="155" y="40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3717536" y="3538074"/>
              <a:ext cx="105" cy="3358"/>
            </a:xfrm>
            <a:custGeom>
              <a:avLst/>
              <a:gdLst/>
              <a:ahLst/>
              <a:cxnLst/>
              <a:rect l="l" t="t" r="r" b="b"/>
              <a:pathLst>
                <a:path w="1" h="32" extrusionOk="0">
                  <a:moveTo>
                    <a:pt x="1" y="32"/>
                  </a:moveTo>
                  <a:lnTo>
                    <a:pt x="1" y="32"/>
                  </a:lnTo>
                  <a:lnTo>
                    <a:pt x="1" y="32"/>
                  </a:lnTo>
                  <a:lnTo>
                    <a:pt x="1" y="32"/>
                  </a:lnTo>
                  <a:lnTo>
                    <a:pt x="1" y="32"/>
                  </a:lnTo>
                  <a:close/>
                  <a:moveTo>
                    <a:pt x="1" y="1"/>
                  </a:moveTo>
                  <a:lnTo>
                    <a:pt x="1" y="1"/>
                  </a:lnTo>
                  <a:lnTo>
                    <a:pt x="1" y="32"/>
                  </a:lnTo>
                  <a:lnTo>
                    <a:pt x="1" y="32"/>
                  </a:lnTo>
                  <a:lnTo>
                    <a:pt x="1" y="1"/>
                  </a:lnTo>
                  <a:close/>
                </a:path>
              </a:pathLst>
            </a:custGeom>
            <a:solidFill>
              <a:srgbClr val="329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3717536" y="3541327"/>
              <a:ext cx="105" cy="10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3717536" y="3538074"/>
              <a:ext cx="105" cy="3358"/>
            </a:xfrm>
            <a:custGeom>
              <a:avLst/>
              <a:gdLst/>
              <a:ahLst/>
              <a:cxnLst/>
              <a:rect l="l" t="t" r="r" b="b"/>
              <a:pathLst>
                <a:path w="1" h="32" fill="none" extrusionOk="0">
                  <a:moveTo>
                    <a:pt x="1" y="1"/>
                  </a:moveTo>
                  <a:lnTo>
                    <a:pt x="1" y="1"/>
                  </a:lnTo>
                  <a:lnTo>
                    <a:pt x="1" y="32"/>
                  </a:lnTo>
                  <a:lnTo>
                    <a:pt x="1" y="3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3691725" y="2935280"/>
              <a:ext cx="999516" cy="606152"/>
            </a:xfrm>
            <a:custGeom>
              <a:avLst/>
              <a:gdLst/>
              <a:ahLst/>
              <a:cxnLst/>
              <a:rect l="l" t="t" r="r" b="b"/>
              <a:pathLst>
                <a:path w="9526" h="5777" extrusionOk="0">
                  <a:moveTo>
                    <a:pt x="9526" y="0"/>
                  </a:move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4825" y="4271"/>
                  </a:lnTo>
                  <a:lnTo>
                    <a:pt x="4241" y="4486"/>
                  </a:lnTo>
                  <a:lnTo>
                    <a:pt x="3596" y="4640"/>
                  </a:lnTo>
                  <a:lnTo>
                    <a:pt x="2889" y="4763"/>
                  </a:lnTo>
                  <a:lnTo>
                    <a:pt x="2182" y="4855"/>
                  </a:lnTo>
                  <a:lnTo>
                    <a:pt x="1445" y="4947"/>
                  </a:lnTo>
                  <a:lnTo>
                    <a:pt x="708" y="4978"/>
                  </a:lnTo>
                  <a:lnTo>
                    <a:pt x="1" y="5009"/>
                  </a:lnTo>
                  <a:lnTo>
                    <a:pt x="155" y="5408"/>
                  </a:lnTo>
                  <a:lnTo>
                    <a:pt x="247" y="5746"/>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3691725" y="2935280"/>
              <a:ext cx="999516" cy="606152"/>
            </a:xfrm>
            <a:custGeom>
              <a:avLst/>
              <a:gdLst/>
              <a:ahLst/>
              <a:cxnLst/>
              <a:rect l="l" t="t" r="r" b="b"/>
              <a:pathLst>
                <a:path w="9526" h="5777" fill="none" extrusionOk="0">
                  <a:moveTo>
                    <a:pt x="9526" y="0"/>
                  </a:moveTo>
                  <a:lnTo>
                    <a:pt x="9526" y="0"/>
                  </a:lnTo>
                  <a:lnTo>
                    <a:pt x="9526" y="0"/>
                  </a:lnTo>
                  <a:lnTo>
                    <a:pt x="9526" y="0"/>
                  </a:lnTo>
                  <a:lnTo>
                    <a:pt x="8051" y="185"/>
                  </a:lnTo>
                  <a:lnTo>
                    <a:pt x="8051" y="185"/>
                  </a:lnTo>
                  <a:lnTo>
                    <a:pt x="7928" y="615"/>
                  </a:lnTo>
                  <a:lnTo>
                    <a:pt x="7775" y="1106"/>
                  </a:lnTo>
                  <a:lnTo>
                    <a:pt x="7559" y="1659"/>
                  </a:lnTo>
                  <a:lnTo>
                    <a:pt x="7252" y="2182"/>
                  </a:lnTo>
                  <a:lnTo>
                    <a:pt x="7099" y="2458"/>
                  </a:lnTo>
                  <a:lnTo>
                    <a:pt x="6914" y="2704"/>
                  </a:lnTo>
                  <a:lnTo>
                    <a:pt x="6699" y="2981"/>
                  </a:lnTo>
                  <a:lnTo>
                    <a:pt x="6484" y="3226"/>
                  </a:lnTo>
                  <a:lnTo>
                    <a:pt x="6238" y="3442"/>
                  </a:lnTo>
                  <a:lnTo>
                    <a:pt x="5962" y="3657"/>
                  </a:lnTo>
                  <a:lnTo>
                    <a:pt x="5655" y="3872"/>
                  </a:lnTo>
                  <a:lnTo>
                    <a:pt x="5347" y="4056"/>
                  </a:lnTo>
                  <a:lnTo>
                    <a:pt x="5347" y="4056"/>
                  </a:lnTo>
                  <a:lnTo>
                    <a:pt x="4825" y="4271"/>
                  </a:lnTo>
                  <a:lnTo>
                    <a:pt x="4241" y="4486"/>
                  </a:lnTo>
                  <a:lnTo>
                    <a:pt x="3596" y="4640"/>
                  </a:lnTo>
                  <a:lnTo>
                    <a:pt x="2889" y="4763"/>
                  </a:lnTo>
                  <a:lnTo>
                    <a:pt x="2182" y="4855"/>
                  </a:lnTo>
                  <a:lnTo>
                    <a:pt x="1445" y="4947"/>
                  </a:lnTo>
                  <a:lnTo>
                    <a:pt x="708" y="4978"/>
                  </a:lnTo>
                  <a:lnTo>
                    <a:pt x="1" y="5009"/>
                  </a:lnTo>
                  <a:lnTo>
                    <a:pt x="1" y="5009"/>
                  </a:lnTo>
                  <a:lnTo>
                    <a:pt x="155" y="5408"/>
                  </a:lnTo>
                  <a:lnTo>
                    <a:pt x="155" y="5408"/>
                  </a:lnTo>
                  <a:lnTo>
                    <a:pt x="155" y="5408"/>
                  </a:lnTo>
                  <a:lnTo>
                    <a:pt x="247" y="5746"/>
                  </a:lnTo>
                  <a:lnTo>
                    <a:pt x="247" y="5746"/>
                  </a:lnTo>
                  <a:lnTo>
                    <a:pt x="247" y="5746"/>
                  </a:lnTo>
                  <a:lnTo>
                    <a:pt x="247" y="5746"/>
                  </a:lnTo>
                  <a:lnTo>
                    <a:pt x="247" y="5777"/>
                  </a:lnTo>
                  <a:lnTo>
                    <a:pt x="247" y="5777"/>
                  </a:lnTo>
                  <a:lnTo>
                    <a:pt x="247" y="5777"/>
                  </a:lnTo>
                  <a:lnTo>
                    <a:pt x="247" y="5777"/>
                  </a:lnTo>
                  <a:lnTo>
                    <a:pt x="247" y="5777"/>
                  </a:lnTo>
                  <a:lnTo>
                    <a:pt x="247" y="5777"/>
                  </a:lnTo>
                  <a:lnTo>
                    <a:pt x="247" y="5777"/>
                  </a:lnTo>
                  <a:lnTo>
                    <a:pt x="1076" y="5777"/>
                  </a:lnTo>
                  <a:lnTo>
                    <a:pt x="1906" y="5746"/>
                  </a:lnTo>
                  <a:lnTo>
                    <a:pt x="2797" y="5685"/>
                  </a:lnTo>
                  <a:lnTo>
                    <a:pt x="3657" y="5592"/>
                  </a:lnTo>
                  <a:lnTo>
                    <a:pt x="4518" y="5439"/>
                  </a:lnTo>
                  <a:lnTo>
                    <a:pt x="5317" y="5285"/>
                  </a:lnTo>
                  <a:lnTo>
                    <a:pt x="5685" y="5193"/>
                  </a:lnTo>
                  <a:lnTo>
                    <a:pt x="6023" y="5070"/>
                  </a:lnTo>
                  <a:lnTo>
                    <a:pt x="6361" y="4947"/>
                  </a:lnTo>
                  <a:lnTo>
                    <a:pt x="6668" y="4793"/>
                  </a:lnTo>
                  <a:lnTo>
                    <a:pt x="6668" y="4793"/>
                  </a:lnTo>
                  <a:lnTo>
                    <a:pt x="7129" y="4517"/>
                  </a:lnTo>
                  <a:lnTo>
                    <a:pt x="7529" y="4179"/>
                  </a:lnTo>
                  <a:lnTo>
                    <a:pt x="7897" y="3841"/>
                  </a:lnTo>
                  <a:lnTo>
                    <a:pt x="8235" y="3472"/>
                  </a:lnTo>
                  <a:lnTo>
                    <a:pt x="8481" y="3073"/>
                  </a:lnTo>
                  <a:lnTo>
                    <a:pt x="8727" y="2673"/>
                  </a:lnTo>
                  <a:lnTo>
                    <a:pt x="8911" y="2274"/>
                  </a:lnTo>
                  <a:lnTo>
                    <a:pt x="9065" y="1875"/>
                  </a:lnTo>
                  <a:lnTo>
                    <a:pt x="9219" y="1506"/>
                  </a:lnTo>
                  <a:lnTo>
                    <a:pt x="9311" y="1137"/>
                  </a:lnTo>
                  <a:lnTo>
                    <a:pt x="9434" y="553"/>
                  </a:lnTo>
                  <a:lnTo>
                    <a:pt x="9495" y="154"/>
                  </a:lnTo>
                  <a:lnTo>
                    <a:pt x="95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3672418" y="2657964"/>
              <a:ext cx="1012421" cy="345098"/>
            </a:xfrm>
            <a:custGeom>
              <a:avLst/>
              <a:gdLst/>
              <a:ahLst/>
              <a:cxnLst/>
              <a:rect l="l" t="t" r="r" b="b"/>
              <a:pathLst>
                <a:path w="9649" h="3289" extrusionOk="0">
                  <a:moveTo>
                    <a:pt x="5992" y="1"/>
                  </a:moveTo>
                  <a:lnTo>
                    <a:pt x="5255" y="32"/>
                  </a:lnTo>
                  <a:lnTo>
                    <a:pt x="4487" y="154"/>
                  </a:lnTo>
                  <a:lnTo>
                    <a:pt x="4149" y="247"/>
                  </a:lnTo>
                  <a:lnTo>
                    <a:pt x="3780" y="339"/>
                  </a:lnTo>
                  <a:lnTo>
                    <a:pt x="3473" y="462"/>
                  </a:lnTo>
                  <a:lnTo>
                    <a:pt x="3165" y="615"/>
                  </a:lnTo>
                  <a:lnTo>
                    <a:pt x="2889" y="769"/>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375" y="62"/>
                  </a:lnTo>
                  <a:lnTo>
                    <a:pt x="6699" y="1"/>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3672418" y="2657964"/>
              <a:ext cx="1012421" cy="345098"/>
            </a:xfrm>
            <a:custGeom>
              <a:avLst/>
              <a:gdLst/>
              <a:ahLst/>
              <a:cxnLst/>
              <a:rect l="l" t="t" r="r" b="b"/>
              <a:pathLst>
                <a:path w="9649" h="3289" fill="none" extrusionOk="0">
                  <a:moveTo>
                    <a:pt x="9648" y="2367"/>
                  </a:moveTo>
                  <a:lnTo>
                    <a:pt x="9648" y="2367"/>
                  </a:lnTo>
                  <a:lnTo>
                    <a:pt x="9587" y="2090"/>
                  </a:lnTo>
                  <a:lnTo>
                    <a:pt x="9464" y="1783"/>
                  </a:lnTo>
                  <a:lnTo>
                    <a:pt x="9311" y="1414"/>
                  </a:lnTo>
                  <a:lnTo>
                    <a:pt x="9095" y="1045"/>
                  </a:lnTo>
                  <a:lnTo>
                    <a:pt x="8942" y="861"/>
                  </a:lnTo>
                  <a:lnTo>
                    <a:pt x="8788" y="677"/>
                  </a:lnTo>
                  <a:lnTo>
                    <a:pt x="8604" y="523"/>
                  </a:lnTo>
                  <a:lnTo>
                    <a:pt x="8419" y="370"/>
                  </a:lnTo>
                  <a:lnTo>
                    <a:pt x="8204" y="247"/>
                  </a:lnTo>
                  <a:lnTo>
                    <a:pt x="7959" y="185"/>
                  </a:lnTo>
                  <a:lnTo>
                    <a:pt x="7959" y="185"/>
                  </a:lnTo>
                  <a:lnTo>
                    <a:pt x="7375" y="62"/>
                  </a:lnTo>
                  <a:lnTo>
                    <a:pt x="6699" y="1"/>
                  </a:lnTo>
                  <a:lnTo>
                    <a:pt x="5992" y="1"/>
                  </a:lnTo>
                  <a:lnTo>
                    <a:pt x="5255" y="32"/>
                  </a:lnTo>
                  <a:lnTo>
                    <a:pt x="4487" y="154"/>
                  </a:lnTo>
                  <a:lnTo>
                    <a:pt x="4149" y="247"/>
                  </a:lnTo>
                  <a:lnTo>
                    <a:pt x="3780" y="339"/>
                  </a:lnTo>
                  <a:lnTo>
                    <a:pt x="3473" y="462"/>
                  </a:lnTo>
                  <a:lnTo>
                    <a:pt x="3165" y="615"/>
                  </a:lnTo>
                  <a:lnTo>
                    <a:pt x="2889" y="769"/>
                  </a:lnTo>
                  <a:lnTo>
                    <a:pt x="2612" y="953"/>
                  </a:lnTo>
                  <a:lnTo>
                    <a:pt x="2612" y="953"/>
                  </a:lnTo>
                  <a:lnTo>
                    <a:pt x="1691" y="1752"/>
                  </a:lnTo>
                  <a:lnTo>
                    <a:pt x="830" y="2490"/>
                  </a:lnTo>
                  <a:lnTo>
                    <a:pt x="1" y="3288"/>
                  </a:lnTo>
                  <a:lnTo>
                    <a:pt x="1" y="3288"/>
                  </a:lnTo>
                  <a:lnTo>
                    <a:pt x="984" y="3258"/>
                  </a:lnTo>
                  <a:lnTo>
                    <a:pt x="3411" y="3104"/>
                  </a:lnTo>
                  <a:lnTo>
                    <a:pt x="4947" y="2981"/>
                  </a:lnTo>
                  <a:lnTo>
                    <a:pt x="6545" y="2828"/>
                  </a:lnTo>
                  <a:lnTo>
                    <a:pt x="8143" y="2613"/>
                  </a:lnTo>
                  <a:lnTo>
                    <a:pt x="8911" y="2490"/>
                  </a:lnTo>
                  <a:lnTo>
                    <a:pt x="9648" y="23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3672418" y="2861098"/>
              <a:ext cx="154869" cy="141964"/>
            </a:xfrm>
            <a:custGeom>
              <a:avLst/>
              <a:gdLst/>
              <a:ahLst/>
              <a:cxnLst/>
              <a:rect l="l" t="t" r="r" b="b"/>
              <a:pathLst>
                <a:path w="1476" h="1353" extrusionOk="0">
                  <a:moveTo>
                    <a:pt x="1475" y="1"/>
                  </a:moveTo>
                  <a:lnTo>
                    <a:pt x="431" y="953"/>
                  </a:lnTo>
                  <a:lnTo>
                    <a:pt x="1" y="1352"/>
                  </a:lnTo>
                  <a:lnTo>
                    <a:pt x="1475" y="1291"/>
                  </a:lnTo>
                  <a:lnTo>
                    <a:pt x="147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3907767" y="2990051"/>
              <a:ext cx="6610" cy="3358"/>
            </a:xfrm>
            <a:custGeom>
              <a:avLst/>
              <a:gdLst/>
              <a:ahLst/>
              <a:cxnLst/>
              <a:rect l="l" t="t" r="r" b="b"/>
              <a:pathLst>
                <a:path w="63" h="32" extrusionOk="0">
                  <a:moveTo>
                    <a:pt x="62" y="1"/>
                  </a:moveTo>
                  <a:lnTo>
                    <a:pt x="62" y="1"/>
                  </a:lnTo>
                  <a:lnTo>
                    <a:pt x="1" y="31"/>
                  </a:lnTo>
                  <a:lnTo>
                    <a:pt x="1" y="31"/>
                  </a:lnTo>
                  <a:lnTo>
                    <a:pt x="62" y="1"/>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3907767" y="2990051"/>
              <a:ext cx="6610" cy="3358"/>
            </a:xfrm>
            <a:custGeom>
              <a:avLst/>
              <a:gdLst/>
              <a:ahLst/>
              <a:cxnLst/>
              <a:rect l="l" t="t" r="r" b="b"/>
              <a:pathLst>
                <a:path w="63" h="32" fill="none" extrusionOk="0">
                  <a:moveTo>
                    <a:pt x="62" y="1"/>
                  </a:moveTo>
                  <a:lnTo>
                    <a:pt x="62" y="1"/>
                  </a:lnTo>
                  <a:lnTo>
                    <a:pt x="1" y="31"/>
                  </a:lnTo>
                  <a:lnTo>
                    <a:pt x="1" y="3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3907767" y="2657964"/>
              <a:ext cx="351499" cy="335445"/>
            </a:xfrm>
            <a:custGeom>
              <a:avLst/>
              <a:gdLst/>
              <a:ahLst/>
              <a:cxnLst/>
              <a:rect l="l" t="t" r="r" b="b"/>
              <a:pathLst>
                <a:path w="3350" h="3197" extrusionOk="0">
                  <a:moveTo>
                    <a:pt x="3350" y="1"/>
                  </a:moveTo>
                  <a:lnTo>
                    <a:pt x="3165" y="32"/>
                  </a:lnTo>
                  <a:lnTo>
                    <a:pt x="1" y="3196"/>
                  </a:lnTo>
                  <a:lnTo>
                    <a:pt x="62" y="3166"/>
                  </a:lnTo>
                  <a:lnTo>
                    <a:pt x="185" y="3166"/>
                  </a:lnTo>
                  <a:lnTo>
                    <a:pt x="3350"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3907767" y="2657964"/>
              <a:ext cx="351499" cy="335445"/>
            </a:xfrm>
            <a:custGeom>
              <a:avLst/>
              <a:gdLst/>
              <a:ahLst/>
              <a:cxnLst/>
              <a:rect l="l" t="t" r="r" b="b"/>
              <a:pathLst>
                <a:path w="3350" h="3197" fill="none" extrusionOk="0">
                  <a:moveTo>
                    <a:pt x="3350" y="1"/>
                  </a:moveTo>
                  <a:lnTo>
                    <a:pt x="3350" y="1"/>
                  </a:lnTo>
                  <a:lnTo>
                    <a:pt x="3165" y="32"/>
                  </a:lnTo>
                  <a:lnTo>
                    <a:pt x="1" y="3196"/>
                  </a:lnTo>
                  <a:lnTo>
                    <a:pt x="1" y="3196"/>
                  </a:lnTo>
                  <a:lnTo>
                    <a:pt x="1" y="3196"/>
                  </a:lnTo>
                  <a:lnTo>
                    <a:pt x="1" y="3196"/>
                  </a:lnTo>
                  <a:lnTo>
                    <a:pt x="62" y="3166"/>
                  </a:lnTo>
                  <a:lnTo>
                    <a:pt x="62" y="3166"/>
                  </a:lnTo>
                  <a:lnTo>
                    <a:pt x="185" y="3166"/>
                  </a:lnTo>
                  <a:lnTo>
                    <a:pt x="33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4104398" y="2661216"/>
              <a:ext cx="348351" cy="319287"/>
            </a:xfrm>
            <a:custGeom>
              <a:avLst/>
              <a:gdLst/>
              <a:ahLst/>
              <a:cxnLst/>
              <a:rect l="l" t="t" r="r" b="b"/>
              <a:pathLst>
                <a:path w="3320" h="3043" extrusionOk="0">
                  <a:moveTo>
                    <a:pt x="3012" y="1"/>
                  </a:moveTo>
                  <a:lnTo>
                    <a:pt x="1" y="3042"/>
                  </a:lnTo>
                  <a:lnTo>
                    <a:pt x="370" y="3012"/>
                  </a:lnTo>
                  <a:lnTo>
                    <a:pt x="3319" y="31"/>
                  </a:lnTo>
                  <a:lnTo>
                    <a:pt x="301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4104398" y="2661216"/>
              <a:ext cx="348351" cy="319287"/>
            </a:xfrm>
            <a:custGeom>
              <a:avLst/>
              <a:gdLst/>
              <a:ahLst/>
              <a:cxnLst/>
              <a:rect l="l" t="t" r="r" b="b"/>
              <a:pathLst>
                <a:path w="3320" h="3043" fill="none" extrusionOk="0">
                  <a:moveTo>
                    <a:pt x="3012" y="1"/>
                  </a:moveTo>
                  <a:lnTo>
                    <a:pt x="1" y="3042"/>
                  </a:lnTo>
                  <a:lnTo>
                    <a:pt x="1" y="3042"/>
                  </a:lnTo>
                  <a:lnTo>
                    <a:pt x="370" y="3012"/>
                  </a:lnTo>
                  <a:lnTo>
                    <a:pt x="3319" y="31"/>
                  </a:lnTo>
                  <a:lnTo>
                    <a:pt x="3319" y="31"/>
                  </a:lnTo>
                  <a:lnTo>
                    <a:pt x="30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4478459" y="2783769"/>
              <a:ext cx="164522" cy="158017"/>
            </a:xfrm>
            <a:custGeom>
              <a:avLst/>
              <a:gdLst/>
              <a:ahLst/>
              <a:cxnLst/>
              <a:rect l="l" t="t" r="r" b="b"/>
              <a:pathLst>
                <a:path w="1568" h="1506" extrusionOk="0">
                  <a:moveTo>
                    <a:pt x="1506" y="0"/>
                  </a:moveTo>
                  <a:lnTo>
                    <a:pt x="0" y="1506"/>
                  </a:lnTo>
                  <a:lnTo>
                    <a:pt x="184" y="1475"/>
                  </a:lnTo>
                  <a:lnTo>
                    <a:pt x="1567" y="92"/>
                  </a:lnTo>
                  <a:lnTo>
                    <a:pt x="1506"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4478459" y="2783769"/>
              <a:ext cx="164522" cy="158017"/>
            </a:xfrm>
            <a:custGeom>
              <a:avLst/>
              <a:gdLst/>
              <a:ahLst/>
              <a:cxnLst/>
              <a:rect l="l" t="t" r="r" b="b"/>
              <a:pathLst>
                <a:path w="1568" h="1506" fill="none" extrusionOk="0">
                  <a:moveTo>
                    <a:pt x="1506" y="0"/>
                  </a:moveTo>
                  <a:lnTo>
                    <a:pt x="0" y="1506"/>
                  </a:lnTo>
                  <a:lnTo>
                    <a:pt x="0" y="1506"/>
                  </a:lnTo>
                  <a:lnTo>
                    <a:pt x="184" y="1475"/>
                  </a:lnTo>
                  <a:lnTo>
                    <a:pt x="1567" y="92"/>
                  </a:lnTo>
                  <a:lnTo>
                    <a:pt x="1567" y="92"/>
                  </a:lnTo>
                  <a:lnTo>
                    <a:pt x="15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4488112" y="2670869"/>
              <a:ext cx="9758" cy="270916"/>
            </a:xfrm>
            <a:custGeom>
              <a:avLst/>
              <a:gdLst/>
              <a:ahLst/>
              <a:cxnLst/>
              <a:rect l="l" t="t" r="r" b="b"/>
              <a:pathLst>
                <a:path w="93" h="2582" extrusionOk="0">
                  <a:moveTo>
                    <a:pt x="0" y="1"/>
                  </a:moveTo>
                  <a:lnTo>
                    <a:pt x="0" y="2582"/>
                  </a:lnTo>
                  <a:lnTo>
                    <a:pt x="92" y="2582"/>
                  </a:lnTo>
                  <a:lnTo>
                    <a:pt x="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4488112" y="2670869"/>
              <a:ext cx="9758" cy="270916"/>
            </a:xfrm>
            <a:custGeom>
              <a:avLst/>
              <a:gdLst/>
              <a:ahLst/>
              <a:cxnLst/>
              <a:rect l="l" t="t" r="r" b="b"/>
              <a:pathLst>
                <a:path w="93" h="2582" fill="none" extrusionOk="0">
                  <a:moveTo>
                    <a:pt x="0" y="1"/>
                  </a:moveTo>
                  <a:lnTo>
                    <a:pt x="0" y="2582"/>
                  </a:lnTo>
                  <a:lnTo>
                    <a:pt x="92" y="2582"/>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3240438" y="3080287"/>
              <a:ext cx="206387" cy="113004"/>
            </a:xfrm>
            <a:custGeom>
              <a:avLst/>
              <a:gdLst/>
              <a:ahLst/>
              <a:cxnLst/>
              <a:rect l="l" t="t" r="r" b="b"/>
              <a:pathLst>
                <a:path w="1967" h="1077" extrusionOk="0">
                  <a:moveTo>
                    <a:pt x="1291" y="1"/>
                  </a:moveTo>
                  <a:lnTo>
                    <a:pt x="1106" y="62"/>
                  </a:lnTo>
                  <a:lnTo>
                    <a:pt x="953" y="93"/>
                  </a:lnTo>
                  <a:lnTo>
                    <a:pt x="799" y="155"/>
                  </a:lnTo>
                  <a:lnTo>
                    <a:pt x="523" y="339"/>
                  </a:lnTo>
                  <a:lnTo>
                    <a:pt x="338" y="493"/>
                  </a:lnTo>
                  <a:lnTo>
                    <a:pt x="185" y="677"/>
                  </a:lnTo>
                  <a:lnTo>
                    <a:pt x="93" y="830"/>
                  </a:lnTo>
                  <a:lnTo>
                    <a:pt x="0" y="984"/>
                  </a:lnTo>
                  <a:lnTo>
                    <a:pt x="338" y="1046"/>
                  </a:lnTo>
                  <a:lnTo>
                    <a:pt x="646" y="1076"/>
                  </a:lnTo>
                  <a:lnTo>
                    <a:pt x="922" y="1046"/>
                  </a:lnTo>
                  <a:lnTo>
                    <a:pt x="1168" y="984"/>
                  </a:lnTo>
                  <a:lnTo>
                    <a:pt x="1383" y="892"/>
                  </a:lnTo>
                  <a:lnTo>
                    <a:pt x="1567" y="800"/>
                  </a:lnTo>
                  <a:lnTo>
                    <a:pt x="1752" y="677"/>
                  </a:lnTo>
                  <a:lnTo>
                    <a:pt x="1844" y="523"/>
                  </a:lnTo>
                  <a:lnTo>
                    <a:pt x="1936" y="431"/>
                  </a:lnTo>
                  <a:lnTo>
                    <a:pt x="1967" y="339"/>
                  </a:lnTo>
                  <a:lnTo>
                    <a:pt x="1967" y="247"/>
                  </a:lnTo>
                  <a:lnTo>
                    <a:pt x="1936" y="155"/>
                  </a:lnTo>
                  <a:lnTo>
                    <a:pt x="1875" y="93"/>
                  </a:lnTo>
                  <a:lnTo>
                    <a:pt x="1782" y="32"/>
                  </a:lnTo>
                  <a:lnTo>
                    <a:pt x="1660" y="1"/>
                  </a:lnTo>
                  <a:close/>
                </a:path>
              </a:pathLst>
            </a:custGeom>
            <a:solidFill>
              <a:srgbClr val="DCD6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3240438" y="3080287"/>
              <a:ext cx="206387" cy="113004"/>
            </a:xfrm>
            <a:custGeom>
              <a:avLst/>
              <a:gdLst/>
              <a:ahLst/>
              <a:cxnLst/>
              <a:rect l="l" t="t" r="r" b="b"/>
              <a:pathLst>
                <a:path w="1967" h="1077" fill="none" extrusionOk="0">
                  <a:moveTo>
                    <a:pt x="0" y="984"/>
                  </a:moveTo>
                  <a:lnTo>
                    <a:pt x="0" y="984"/>
                  </a:lnTo>
                  <a:lnTo>
                    <a:pt x="93" y="830"/>
                  </a:lnTo>
                  <a:lnTo>
                    <a:pt x="185" y="677"/>
                  </a:lnTo>
                  <a:lnTo>
                    <a:pt x="338" y="493"/>
                  </a:lnTo>
                  <a:lnTo>
                    <a:pt x="523" y="339"/>
                  </a:lnTo>
                  <a:lnTo>
                    <a:pt x="799" y="155"/>
                  </a:lnTo>
                  <a:lnTo>
                    <a:pt x="953" y="93"/>
                  </a:lnTo>
                  <a:lnTo>
                    <a:pt x="1106" y="62"/>
                  </a:lnTo>
                  <a:lnTo>
                    <a:pt x="1291" y="1"/>
                  </a:lnTo>
                  <a:lnTo>
                    <a:pt x="1506" y="1"/>
                  </a:lnTo>
                  <a:lnTo>
                    <a:pt x="1506" y="1"/>
                  </a:lnTo>
                  <a:lnTo>
                    <a:pt x="1660" y="1"/>
                  </a:lnTo>
                  <a:lnTo>
                    <a:pt x="1782" y="32"/>
                  </a:lnTo>
                  <a:lnTo>
                    <a:pt x="1875" y="93"/>
                  </a:lnTo>
                  <a:lnTo>
                    <a:pt x="1936" y="155"/>
                  </a:lnTo>
                  <a:lnTo>
                    <a:pt x="1967" y="247"/>
                  </a:lnTo>
                  <a:lnTo>
                    <a:pt x="1967" y="339"/>
                  </a:lnTo>
                  <a:lnTo>
                    <a:pt x="1936" y="431"/>
                  </a:lnTo>
                  <a:lnTo>
                    <a:pt x="1844" y="523"/>
                  </a:lnTo>
                  <a:lnTo>
                    <a:pt x="1844" y="523"/>
                  </a:lnTo>
                  <a:lnTo>
                    <a:pt x="1752" y="677"/>
                  </a:lnTo>
                  <a:lnTo>
                    <a:pt x="1567" y="800"/>
                  </a:lnTo>
                  <a:lnTo>
                    <a:pt x="1383" y="892"/>
                  </a:lnTo>
                  <a:lnTo>
                    <a:pt x="1168" y="984"/>
                  </a:lnTo>
                  <a:lnTo>
                    <a:pt x="922" y="1046"/>
                  </a:lnTo>
                  <a:lnTo>
                    <a:pt x="646" y="1076"/>
                  </a:lnTo>
                  <a:lnTo>
                    <a:pt x="338" y="1046"/>
                  </a:lnTo>
                  <a:lnTo>
                    <a:pt x="0" y="9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3298462" y="3160974"/>
              <a:ext cx="109752" cy="32317"/>
            </a:xfrm>
            <a:custGeom>
              <a:avLst/>
              <a:gdLst/>
              <a:ahLst/>
              <a:cxnLst/>
              <a:rect l="l" t="t" r="r" b="b"/>
              <a:pathLst>
                <a:path w="1046" h="308" extrusionOk="0">
                  <a:moveTo>
                    <a:pt x="1014" y="31"/>
                  </a:moveTo>
                  <a:lnTo>
                    <a:pt x="1014" y="31"/>
                  </a:lnTo>
                  <a:lnTo>
                    <a:pt x="830" y="123"/>
                  </a:lnTo>
                  <a:lnTo>
                    <a:pt x="584" y="215"/>
                  </a:lnTo>
                  <a:lnTo>
                    <a:pt x="338" y="277"/>
                  </a:lnTo>
                  <a:lnTo>
                    <a:pt x="62" y="307"/>
                  </a:lnTo>
                  <a:lnTo>
                    <a:pt x="62" y="307"/>
                  </a:lnTo>
                  <a:lnTo>
                    <a:pt x="0" y="307"/>
                  </a:lnTo>
                  <a:lnTo>
                    <a:pt x="0" y="307"/>
                  </a:lnTo>
                  <a:lnTo>
                    <a:pt x="62" y="307"/>
                  </a:lnTo>
                  <a:lnTo>
                    <a:pt x="62" y="307"/>
                  </a:lnTo>
                  <a:lnTo>
                    <a:pt x="338" y="277"/>
                  </a:lnTo>
                  <a:lnTo>
                    <a:pt x="584" y="215"/>
                  </a:lnTo>
                  <a:lnTo>
                    <a:pt x="830" y="123"/>
                  </a:lnTo>
                  <a:lnTo>
                    <a:pt x="1014" y="31"/>
                  </a:lnTo>
                  <a:close/>
                  <a:moveTo>
                    <a:pt x="1014" y="31"/>
                  </a:moveTo>
                  <a:lnTo>
                    <a:pt x="1014" y="31"/>
                  </a:lnTo>
                  <a:lnTo>
                    <a:pt x="1014" y="31"/>
                  </a:lnTo>
                  <a:lnTo>
                    <a:pt x="1014" y="31"/>
                  </a:lnTo>
                  <a:lnTo>
                    <a:pt x="1014" y="31"/>
                  </a:lnTo>
                  <a:close/>
                  <a:moveTo>
                    <a:pt x="1045" y="0"/>
                  </a:moveTo>
                  <a:lnTo>
                    <a:pt x="1045" y="0"/>
                  </a:lnTo>
                  <a:lnTo>
                    <a:pt x="1045" y="31"/>
                  </a:lnTo>
                  <a:lnTo>
                    <a:pt x="1045" y="31"/>
                  </a:lnTo>
                  <a:lnTo>
                    <a:pt x="1045" y="0"/>
                  </a:lnTo>
                  <a:close/>
                </a:path>
              </a:pathLst>
            </a:custGeom>
            <a:solidFill>
              <a:srgbClr val="F2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3298462" y="3164122"/>
              <a:ext cx="106499" cy="29169"/>
            </a:xfrm>
            <a:custGeom>
              <a:avLst/>
              <a:gdLst/>
              <a:ahLst/>
              <a:cxnLst/>
              <a:rect l="l" t="t" r="r" b="b"/>
              <a:pathLst>
                <a:path w="1015" h="278" fill="none" extrusionOk="0">
                  <a:moveTo>
                    <a:pt x="1014" y="1"/>
                  </a:moveTo>
                  <a:lnTo>
                    <a:pt x="1014" y="1"/>
                  </a:lnTo>
                  <a:lnTo>
                    <a:pt x="830" y="93"/>
                  </a:lnTo>
                  <a:lnTo>
                    <a:pt x="584" y="185"/>
                  </a:lnTo>
                  <a:lnTo>
                    <a:pt x="338" y="247"/>
                  </a:lnTo>
                  <a:lnTo>
                    <a:pt x="62" y="277"/>
                  </a:lnTo>
                  <a:lnTo>
                    <a:pt x="62" y="277"/>
                  </a:lnTo>
                  <a:lnTo>
                    <a:pt x="0" y="277"/>
                  </a:lnTo>
                  <a:lnTo>
                    <a:pt x="0" y="277"/>
                  </a:lnTo>
                  <a:lnTo>
                    <a:pt x="62" y="277"/>
                  </a:lnTo>
                  <a:lnTo>
                    <a:pt x="62" y="277"/>
                  </a:lnTo>
                  <a:lnTo>
                    <a:pt x="338" y="247"/>
                  </a:lnTo>
                  <a:lnTo>
                    <a:pt x="584" y="185"/>
                  </a:lnTo>
                  <a:lnTo>
                    <a:pt x="830" y="93"/>
                  </a:lnTo>
                  <a:lnTo>
                    <a:pt x="10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3404857" y="3164122"/>
              <a:ext cx="105" cy="10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3408110" y="3160974"/>
              <a:ext cx="105" cy="3253"/>
            </a:xfrm>
            <a:custGeom>
              <a:avLst/>
              <a:gdLst/>
              <a:ahLst/>
              <a:cxnLst/>
              <a:rect l="l" t="t" r="r" b="b"/>
              <a:pathLst>
                <a:path w="1" h="31" fill="none" extrusionOk="0">
                  <a:moveTo>
                    <a:pt x="0" y="0"/>
                  </a:moveTo>
                  <a:lnTo>
                    <a:pt x="0" y="0"/>
                  </a:lnTo>
                  <a:lnTo>
                    <a:pt x="0" y="31"/>
                  </a:lnTo>
                  <a:lnTo>
                    <a:pt x="0" y="3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3240438" y="3080287"/>
              <a:ext cx="206387" cy="113004"/>
            </a:xfrm>
            <a:custGeom>
              <a:avLst/>
              <a:gdLst/>
              <a:ahLst/>
              <a:cxnLst/>
              <a:rect l="l" t="t" r="r" b="b"/>
              <a:pathLst>
                <a:path w="1967" h="1077" extrusionOk="0">
                  <a:moveTo>
                    <a:pt x="1844" y="62"/>
                  </a:moveTo>
                  <a:lnTo>
                    <a:pt x="1913" y="108"/>
                  </a:lnTo>
                  <a:lnTo>
                    <a:pt x="1913" y="108"/>
                  </a:lnTo>
                  <a:lnTo>
                    <a:pt x="1905" y="93"/>
                  </a:lnTo>
                  <a:lnTo>
                    <a:pt x="1844" y="62"/>
                  </a:lnTo>
                  <a:close/>
                  <a:moveTo>
                    <a:pt x="1721" y="1"/>
                  </a:moveTo>
                  <a:lnTo>
                    <a:pt x="1721" y="124"/>
                  </a:lnTo>
                  <a:lnTo>
                    <a:pt x="1690" y="216"/>
                  </a:lnTo>
                  <a:lnTo>
                    <a:pt x="1844" y="62"/>
                  </a:lnTo>
                  <a:lnTo>
                    <a:pt x="1721" y="1"/>
                  </a:lnTo>
                  <a:close/>
                  <a:moveTo>
                    <a:pt x="1913" y="108"/>
                  </a:moveTo>
                  <a:lnTo>
                    <a:pt x="1936" y="155"/>
                  </a:lnTo>
                  <a:lnTo>
                    <a:pt x="1096" y="994"/>
                  </a:lnTo>
                  <a:lnTo>
                    <a:pt x="1096" y="994"/>
                  </a:lnTo>
                  <a:lnTo>
                    <a:pt x="1137" y="984"/>
                  </a:lnTo>
                  <a:lnTo>
                    <a:pt x="1383" y="892"/>
                  </a:lnTo>
                  <a:lnTo>
                    <a:pt x="1567" y="800"/>
                  </a:lnTo>
                  <a:lnTo>
                    <a:pt x="1598" y="800"/>
                  </a:lnTo>
                  <a:lnTo>
                    <a:pt x="1598" y="769"/>
                  </a:lnTo>
                  <a:lnTo>
                    <a:pt x="1721" y="677"/>
                  </a:lnTo>
                  <a:lnTo>
                    <a:pt x="1844" y="554"/>
                  </a:lnTo>
                  <a:lnTo>
                    <a:pt x="1905" y="431"/>
                  </a:lnTo>
                  <a:lnTo>
                    <a:pt x="1967" y="339"/>
                  </a:lnTo>
                  <a:lnTo>
                    <a:pt x="1967" y="216"/>
                  </a:lnTo>
                  <a:lnTo>
                    <a:pt x="1936" y="124"/>
                  </a:lnTo>
                  <a:lnTo>
                    <a:pt x="1913" y="108"/>
                  </a:lnTo>
                  <a:close/>
                  <a:moveTo>
                    <a:pt x="1096" y="994"/>
                  </a:moveTo>
                  <a:lnTo>
                    <a:pt x="932" y="1035"/>
                  </a:lnTo>
                  <a:lnTo>
                    <a:pt x="932" y="1035"/>
                  </a:lnTo>
                  <a:lnTo>
                    <a:pt x="1076" y="1015"/>
                  </a:lnTo>
                  <a:lnTo>
                    <a:pt x="1096" y="994"/>
                  </a:lnTo>
                  <a:close/>
                  <a:moveTo>
                    <a:pt x="93" y="830"/>
                  </a:moveTo>
                  <a:lnTo>
                    <a:pt x="0" y="984"/>
                  </a:lnTo>
                  <a:lnTo>
                    <a:pt x="308" y="1046"/>
                  </a:lnTo>
                  <a:lnTo>
                    <a:pt x="406" y="1058"/>
                  </a:lnTo>
                  <a:lnTo>
                    <a:pt x="406" y="1058"/>
                  </a:lnTo>
                  <a:lnTo>
                    <a:pt x="369" y="1046"/>
                  </a:lnTo>
                  <a:lnTo>
                    <a:pt x="584" y="830"/>
                  </a:lnTo>
                  <a:lnTo>
                    <a:pt x="584" y="830"/>
                  </a:lnTo>
                  <a:lnTo>
                    <a:pt x="369" y="861"/>
                  </a:lnTo>
                  <a:lnTo>
                    <a:pt x="93" y="830"/>
                  </a:lnTo>
                  <a:close/>
                  <a:moveTo>
                    <a:pt x="406" y="1058"/>
                  </a:moveTo>
                  <a:lnTo>
                    <a:pt x="461" y="1076"/>
                  </a:lnTo>
                  <a:lnTo>
                    <a:pt x="471" y="1066"/>
                  </a:lnTo>
                  <a:lnTo>
                    <a:pt x="471" y="1066"/>
                  </a:lnTo>
                  <a:lnTo>
                    <a:pt x="406" y="1058"/>
                  </a:lnTo>
                  <a:close/>
                  <a:moveTo>
                    <a:pt x="1322" y="585"/>
                  </a:moveTo>
                  <a:lnTo>
                    <a:pt x="1045" y="738"/>
                  </a:lnTo>
                  <a:lnTo>
                    <a:pt x="707" y="830"/>
                  </a:lnTo>
                  <a:lnTo>
                    <a:pt x="471" y="1066"/>
                  </a:lnTo>
                  <a:lnTo>
                    <a:pt x="471" y="1066"/>
                  </a:lnTo>
                  <a:lnTo>
                    <a:pt x="553" y="1076"/>
                  </a:lnTo>
                  <a:lnTo>
                    <a:pt x="615" y="1076"/>
                  </a:lnTo>
                  <a:lnTo>
                    <a:pt x="891" y="1046"/>
                  </a:lnTo>
                  <a:lnTo>
                    <a:pt x="932" y="1035"/>
                  </a:lnTo>
                  <a:lnTo>
                    <a:pt x="932" y="1035"/>
                  </a:lnTo>
                  <a:lnTo>
                    <a:pt x="861" y="1046"/>
                  </a:lnTo>
                  <a:lnTo>
                    <a:pt x="1322" y="585"/>
                  </a:lnTo>
                  <a:close/>
                </a:path>
              </a:pathLst>
            </a:custGeom>
            <a:solidFill>
              <a:srgbClr val="D1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3240438" y="3080287"/>
              <a:ext cx="206387" cy="113004"/>
            </a:xfrm>
            <a:custGeom>
              <a:avLst/>
              <a:gdLst/>
              <a:ahLst/>
              <a:cxnLst/>
              <a:rect l="l" t="t" r="r" b="b"/>
              <a:pathLst>
                <a:path w="1967" h="1077" fill="none" extrusionOk="0">
                  <a:moveTo>
                    <a:pt x="1721" y="1"/>
                  </a:moveTo>
                  <a:lnTo>
                    <a:pt x="1721" y="1"/>
                  </a:lnTo>
                  <a:lnTo>
                    <a:pt x="1721" y="124"/>
                  </a:lnTo>
                  <a:lnTo>
                    <a:pt x="1690" y="216"/>
                  </a:lnTo>
                  <a:lnTo>
                    <a:pt x="1844" y="62"/>
                  </a:lnTo>
                  <a:lnTo>
                    <a:pt x="1844" y="62"/>
                  </a:lnTo>
                  <a:lnTo>
                    <a:pt x="1905" y="93"/>
                  </a:lnTo>
                  <a:lnTo>
                    <a:pt x="1936" y="155"/>
                  </a:lnTo>
                  <a:lnTo>
                    <a:pt x="1076" y="1015"/>
                  </a:lnTo>
                  <a:lnTo>
                    <a:pt x="1076" y="1015"/>
                  </a:lnTo>
                  <a:lnTo>
                    <a:pt x="861" y="1046"/>
                  </a:lnTo>
                  <a:lnTo>
                    <a:pt x="1322" y="585"/>
                  </a:lnTo>
                  <a:lnTo>
                    <a:pt x="1322" y="585"/>
                  </a:lnTo>
                  <a:lnTo>
                    <a:pt x="1045" y="738"/>
                  </a:lnTo>
                  <a:lnTo>
                    <a:pt x="707" y="830"/>
                  </a:lnTo>
                  <a:lnTo>
                    <a:pt x="461" y="1076"/>
                  </a:lnTo>
                  <a:lnTo>
                    <a:pt x="461" y="1076"/>
                  </a:lnTo>
                  <a:lnTo>
                    <a:pt x="369" y="1046"/>
                  </a:lnTo>
                  <a:lnTo>
                    <a:pt x="584" y="830"/>
                  </a:lnTo>
                  <a:lnTo>
                    <a:pt x="584" y="830"/>
                  </a:lnTo>
                  <a:lnTo>
                    <a:pt x="369" y="861"/>
                  </a:lnTo>
                  <a:lnTo>
                    <a:pt x="369" y="861"/>
                  </a:lnTo>
                  <a:lnTo>
                    <a:pt x="93" y="830"/>
                  </a:lnTo>
                  <a:lnTo>
                    <a:pt x="93" y="830"/>
                  </a:lnTo>
                  <a:lnTo>
                    <a:pt x="0" y="984"/>
                  </a:lnTo>
                  <a:lnTo>
                    <a:pt x="0" y="984"/>
                  </a:lnTo>
                  <a:lnTo>
                    <a:pt x="0" y="984"/>
                  </a:lnTo>
                  <a:lnTo>
                    <a:pt x="308" y="1046"/>
                  </a:lnTo>
                  <a:lnTo>
                    <a:pt x="553" y="1076"/>
                  </a:lnTo>
                  <a:lnTo>
                    <a:pt x="553" y="1076"/>
                  </a:lnTo>
                  <a:lnTo>
                    <a:pt x="615" y="1076"/>
                  </a:lnTo>
                  <a:lnTo>
                    <a:pt x="615" y="1076"/>
                  </a:lnTo>
                  <a:lnTo>
                    <a:pt x="891" y="1046"/>
                  </a:lnTo>
                  <a:lnTo>
                    <a:pt x="1137" y="984"/>
                  </a:lnTo>
                  <a:lnTo>
                    <a:pt x="1383" y="892"/>
                  </a:lnTo>
                  <a:lnTo>
                    <a:pt x="1567" y="800"/>
                  </a:lnTo>
                  <a:lnTo>
                    <a:pt x="1567" y="800"/>
                  </a:lnTo>
                  <a:lnTo>
                    <a:pt x="1567" y="800"/>
                  </a:lnTo>
                  <a:lnTo>
                    <a:pt x="1567" y="800"/>
                  </a:lnTo>
                  <a:lnTo>
                    <a:pt x="1567" y="800"/>
                  </a:lnTo>
                  <a:lnTo>
                    <a:pt x="1567" y="800"/>
                  </a:lnTo>
                  <a:lnTo>
                    <a:pt x="1598" y="800"/>
                  </a:lnTo>
                  <a:lnTo>
                    <a:pt x="1598" y="800"/>
                  </a:lnTo>
                  <a:lnTo>
                    <a:pt x="1598" y="769"/>
                  </a:lnTo>
                  <a:lnTo>
                    <a:pt x="1598" y="769"/>
                  </a:lnTo>
                  <a:lnTo>
                    <a:pt x="1721" y="677"/>
                  </a:lnTo>
                  <a:lnTo>
                    <a:pt x="1844" y="554"/>
                  </a:lnTo>
                  <a:lnTo>
                    <a:pt x="1905" y="431"/>
                  </a:lnTo>
                  <a:lnTo>
                    <a:pt x="1967" y="339"/>
                  </a:lnTo>
                  <a:lnTo>
                    <a:pt x="1967" y="216"/>
                  </a:lnTo>
                  <a:lnTo>
                    <a:pt x="1936" y="124"/>
                  </a:lnTo>
                  <a:lnTo>
                    <a:pt x="1844" y="62"/>
                  </a:lnTo>
                  <a:lnTo>
                    <a:pt x="17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3301715" y="3080287"/>
              <a:ext cx="99994" cy="87193"/>
            </a:xfrm>
            <a:custGeom>
              <a:avLst/>
              <a:gdLst/>
              <a:ahLst/>
              <a:cxnLst/>
              <a:rect l="l" t="t" r="r" b="b"/>
              <a:pathLst>
                <a:path w="953" h="831" extrusionOk="0">
                  <a:moveTo>
                    <a:pt x="830" y="1"/>
                  </a:moveTo>
                  <a:lnTo>
                    <a:pt x="0" y="830"/>
                  </a:lnTo>
                  <a:lnTo>
                    <a:pt x="123" y="830"/>
                  </a:lnTo>
                  <a:lnTo>
                    <a:pt x="953"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3301715" y="3080287"/>
              <a:ext cx="99994" cy="87193"/>
            </a:xfrm>
            <a:custGeom>
              <a:avLst/>
              <a:gdLst/>
              <a:ahLst/>
              <a:cxnLst/>
              <a:rect l="l" t="t" r="r" b="b"/>
              <a:pathLst>
                <a:path w="953" h="831" fill="none" extrusionOk="0">
                  <a:moveTo>
                    <a:pt x="922" y="1"/>
                  </a:moveTo>
                  <a:lnTo>
                    <a:pt x="922" y="1"/>
                  </a:lnTo>
                  <a:lnTo>
                    <a:pt x="922" y="1"/>
                  </a:lnTo>
                  <a:lnTo>
                    <a:pt x="922" y="1"/>
                  </a:lnTo>
                  <a:lnTo>
                    <a:pt x="922" y="1"/>
                  </a:lnTo>
                  <a:lnTo>
                    <a:pt x="922" y="1"/>
                  </a:lnTo>
                  <a:lnTo>
                    <a:pt x="830" y="1"/>
                  </a:lnTo>
                  <a:lnTo>
                    <a:pt x="0" y="830"/>
                  </a:lnTo>
                  <a:lnTo>
                    <a:pt x="0" y="830"/>
                  </a:lnTo>
                  <a:lnTo>
                    <a:pt x="123" y="830"/>
                  </a:lnTo>
                  <a:lnTo>
                    <a:pt x="953" y="1"/>
                  </a:lnTo>
                  <a:lnTo>
                    <a:pt x="953" y="1"/>
                  </a:lnTo>
                  <a:lnTo>
                    <a:pt x="953" y="1"/>
                  </a:lnTo>
                  <a:lnTo>
                    <a:pt x="953" y="1"/>
                  </a:lnTo>
                  <a:lnTo>
                    <a:pt x="953" y="1"/>
                  </a:lnTo>
                  <a:lnTo>
                    <a:pt x="953" y="1"/>
                  </a:lnTo>
                  <a:lnTo>
                    <a:pt x="9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3279156" y="3167374"/>
              <a:ext cx="35570" cy="25916"/>
            </a:xfrm>
            <a:custGeom>
              <a:avLst/>
              <a:gdLst/>
              <a:ahLst/>
              <a:cxnLst/>
              <a:rect l="l" t="t" r="r" b="b"/>
              <a:pathLst>
                <a:path w="339" h="247" extrusionOk="0">
                  <a:moveTo>
                    <a:pt x="215" y="0"/>
                  </a:moveTo>
                  <a:lnTo>
                    <a:pt x="0" y="216"/>
                  </a:lnTo>
                  <a:lnTo>
                    <a:pt x="92" y="246"/>
                  </a:lnTo>
                  <a:lnTo>
                    <a:pt x="338"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3279156" y="3167374"/>
              <a:ext cx="35570" cy="25916"/>
            </a:xfrm>
            <a:custGeom>
              <a:avLst/>
              <a:gdLst/>
              <a:ahLst/>
              <a:cxnLst/>
              <a:rect l="l" t="t" r="r" b="b"/>
              <a:pathLst>
                <a:path w="339" h="247" fill="none" extrusionOk="0">
                  <a:moveTo>
                    <a:pt x="338" y="0"/>
                  </a:moveTo>
                  <a:lnTo>
                    <a:pt x="338" y="0"/>
                  </a:lnTo>
                  <a:lnTo>
                    <a:pt x="215" y="0"/>
                  </a:lnTo>
                  <a:lnTo>
                    <a:pt x="0" y="216"/>
                  </a:lnTo>
                  <a:lnTo>
                    <a:pt x="0" y="216"/>
                  </a:lnTo>
                  <a:lnTo>
                    <a:pt x="92" y="246"/>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3379046" y="3102845"/>
              <a:ext cx="38822" cy="38822"/>
            </a:xfrm>
            <a:custGeom>
              <a:avLst/>
              <a:gdLst/>
              <a:ahLst/>
              <a:cxnLst/>
              <a:rect l="l" t="t" r="r" b="b"/>
              <a:pathLst>
                <a:path w="370" h="370" extrusionOk="0">
                  <a:moveTo>
                    <a:pt x="369" y="1"/>
                  </a:moveTo>
                  <a:lnTo>
                    <a:pt x="1" y="370"/>
                  </a:lnTo>
                  <a:lnTo>
                    <a:pt x="216" y="185"/>
                  </a:lnTo>
                  <a:lnTo>
                    <a:pt x="369" y="1"/>
                  </a:lnTo>
                  <a:close/>
                </a:path>
              </a:pathLst>
            </a:custGeom>
            <a:solidFill>
              <a:srgbClr val="CAC2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3379046" y="3102845"/>
              <a:ext cx="38822" cy="38822"/>
            </a:xfrm>
            <a:custGeom>
              <a:avLst/>
              <a:gdLst/>
              <a:ahLst/>
              <a:cxnLst/>
              <a:rect l="l" t="t" r="r" b="b"/>
              <a:pathLst>
                <a:path w="370" h="370" fill="none" extrusionOk="0">
                  <a:moveTo>
                    <a:pt x="369" y="1"/>
                  </a:moveTo>
                  <a:lnTo>
                    <a:pt x="1" y="370"/>
                  </a:lnTo>
                  <a:lnTo>
                    <a:pt x="1" y="370"/>
                  </a:lnTo>
                  <a:lnTo>
                    <a:pt x="216" y="185"/>
                  </a:lnTo>
                  <a:lnTo>
                    <a:pt x="3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3330675" y="3086792"/>
              <a:ext cx="113004" cy="103246"/>
            </a:xfrm>
            <a:custGeom>
              <a:avLst/>
              <a:gdLst/>
              <a:ahLst/>
              <a:cxnLst/>
              <a:rect l="l" t="t" r="r" b="b"/>
              <a:pathLst>
                <a:path w="1077" h="984" extrusionOk="0">
                  <a:moveTo>
                    <a:pt x="984" y="0"/>
                  </a:moveTo>
                  <a:lnTo>
                    <a:pt x="830" y="154"/>
                  </a:lnTo>
                  <a:lnTo>
                    <a:pt x="677" y="338"/>
                  </a:lnTo>
                  <a:lnTo>
                    <a:pt x="462" y="523"/>
                  </a:lnTo>
                  <a:lnTo>
                    <a:pt x="1" y="984"/>
                  </a:lnTo>
                  <a:lnTo>
                    <a:pt x="216" y="953"/>
                  </a:lnTo>
                  <a:lnTo>
                    <a:pt x="1076" y="93"/>
                  </a:lnTo>
                  <a:lnTo>
                    <a:pt x="1045" y="31"/>
                  </a:lnTo>
                  <a:lnTo>
                    <a:pt x="984" y="0"/>
                  </a:lnTo>
                  <a:close/>
                </a:path>
              </a:pathLst>
            </a:custGeom>
            <a:solidFill>
              <a:srgbClr val="C0B7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3330675" y="3086792"/>
              <a:ext cx="113004" cy="103246"/>
            </a:xfrm>
            <a:custGeom>
              <a:avLst/>
              <a:gdLst/>
              <a:ahLst/>
              <a:cxnLst/>
              <a:rect l="l" t="t" r="r" b="b"/>
              <a:pathLst>
                <a:path w="1077" h="984" fill="none" extrusionOk="0">
                  <a:moveTo>
                    <a:pt x="984" y="0"/>
                  </a:moveTo>
                  <a:lnTo>
                    <a:pt x="830" y="154"/>
                  </a:lnTo>
                  <a:lnTo>
                    <a:pt x="830" y="154"/>
                  </a:lnTo>
                  <a:lnTo>
                    <a:pt x="677" y="338"/>
                  </a:lnTo>
                  <a:lnTo>
                    <a:pt x="462" y="523"/>
                  </a:lnTo>
                  <a:lnTo>
                    <a:pt x="1" y="984"/>
                  </a:lnTo>
                  <a:lnTo>
                    <a:pt x="1" y="984"/>
                  </a:lnTo>
                  <a:lnTo>
                    <a:pt x="216" y="953"/>
                  </a:lnTo>
                  <a:lnTo>
                    <a:pt x="1076" y="93"/>
                  </a:lnTo>
                  <a:lnTo>
                    <a:pt x="1076" y="93"/>
                  </a:lnTo>
                  <a:lnTo>
                    <a:pt x="1045" y="31"/>
                  </a:lnTo>
                  <a:lnTo>
                    <a:pt x="9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3179162" y="3212492"/>
              <a:ext cx="61381" cy="132310"/>
            </a:xfrm>
            <a:custGeom>
              <a:avLst/>
              <a:gdLst/>
              <a:ahLst/>
              <a:cxnLst/>
              <a:rect l="l" t="t" r="r" b="b"/>
              <a:pathLst>
                <a:path w="585" h="1261" extrusionOk="0">
                  <a:moveTo>
                    <a:pt x="1" y="1"/>
                  </a:moveTo>
                  <a:lnTo>
                    <a:pt x="1" y="1076"/>
                  </a:lnTo>
                  <a:lnTo>
                    <a:pt x="123" y="1168"/>
                  </a:lnTo>
                  <a:lnTo>
                    <a:pt x="246" y="1230"/>
                  </a:lnTo>
                  <a:lnTo>
                    <a:pt x="369" y="1260"/>
                  </a:lnTo>
                  <a:lnTo>
                    <a:pt x="461" y="1168"/>
                  </a:lnTo>
                  <a:lnTo>
                    <a:pt x="492" y="1045"/>
                  </a:lnTo>
                  <a:lnTo>
                    <a:pt x="554" y="769"/>
                  </a:lnTo>
                  <a:lnTo>
                    <a:pt x="584" y="554"/>
                  </a:lnTo>
                  <a:lnTo>
                    <a:pt x="584" y="462"/>
                  </a:lnTo>
                  <a:lnTo>
                    <a:pt x="400" y="369"/>
                  </a:lnTo>
                  <a:lnTo>
                    <a:pt x="246" y="246"/>
                  </a:lnTo>
                  <a:lnTo>
                    <a:pt x="93" y="124"/>
                  </a:lnTo>
                  <a:lnTo>
                    <a:pt x="1" y="1"/>
                  </a:lnTo>
                  <a:close/>
                </a:path>
              </a:pathLst>
            </a:custGeom>
            <a:solidFill>
              <a:srgbClr val="08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4571948" y="3212492"/>
              <a:ext cx="538475" cy="332193"/>
            </a:xfrm>
            <a:custGeom>
              <a:avLst/>
              <a:gdLst/>
              <a:ahLst/>
              <a:cxnLst/>
              <a:rect l="l" t="t" r="r" b="b"/>
              <a:pathLst>
                <a:path w="5132" h="3166" extrusionOk="0">
                  <a:moveTo>
                    <a:pt x="4302" y="1"/>
                  </a:moveTo>
                  <a:lnTo>
                    <a:pt x="3779" y="31"/>
                  </a:lnTo>
                  <a:lnTo>
                    <a:pt x="3011" y="93"/>
                  </a:lnTo>
                  <a:lnTo>
                    <a:pt x="2612" y="185"/>
                  </a:lnTo>
                  <a:lnTo>
                    <a:pt x="2212" y="277"/>
                  </a:lnTo>
                  <a:lnTo>
                    <a:pt x="1813" y="431"/>
                  </a:lnTo>
                  <a:lnTo>
                    <a:pt x="1444" y="615"/>
                  </a:lnTo>
                  <a:lnTo>
                    <a:pt x="1075" y="892"/>
                  </a:lnTo>
                  <a:lnTo>
                    <a:pt x="738" y="1199"/>
                  </a:lnTo>
                  <a:lnTo>
                    <a:pt x="430" y="1537"/>
                  </a:lnTo>
                  <a:lnTo>
                    <a:pt x="215" y="1875"/>
                  </a:lnTo>
                  <a:lnTo>
                    <a:pt x="62" y="2213"/>
                  </a:lnTo>
                  <a:lnTo>
                    <a:pt x="0" y="2367"/>
                  </a:lnTo>
                  <a:lnTo>
                    <a:pt x="0" y="2489"/>
                  </a:lnTo>
                  <a:lnTo>
                    <a:pt x="0" y="2643"/>
                  </a:lnTo>
                  <a:lnTo>
                    <a:pt x="0" y="2766"/>
                  </a:lnTo>
                  <a:lnTo>
                    <a:pt x="62" y="2858"/>
                  </a:lnTo>
                  <a:lnTo>
                    <a:pt x="154" y="2920"/>
                  </a:lnTo>
                  <a:lnTo>
                    <a:pt x="215" y="2705"/>
                  </a:lnTo>
                  <a:lnTo>
                    <a:pt x="307" y="2489"/>
                  </a:lnTo>
                  <a:lnTo>
                    <a:pt x="400" y="2274"/>
                  </a:lnTo>
                  <a:lnTo>
                    <a:pt x="553" y="2059"/>
                  </a:lnTo>
                  <a:lnTo>
                    <a:pt x="738" y="1813"/>
                  </a:lnTo>
                  <a:lnTo>
                    <a:pt x="922" y="1598"/>
                  </a:lnTo>
                  <a:lnTo>
                    <a:pt x="1168" y="1414"/>
                  </a:lnTo>
                  <a:lnTo>
                    <a:pt x="1444" y="1230"/>
                  </a:lnTo>
                  <a:lnTo>
                    <a:pt x="1751" y="1076"/>
                  </a:lnTo>
                  <a:lnTo>
                    <a:pt x="2028" y="953"/>
                  </a:lnTo>
                  <a:lnTo>
                    <a:pt x="2274" y="892"/>
                  </a:lnTo>
                  <a:lnTo>
                    <a:pt x="2550" y="861"/>
                  </a:lnTo>
                  <a:lnTo>
                    <a:pt x="2765" y="830"/>
                  </a:lnTo>
                  <a:lnTo>
                    <a:pt x="2980" y="861"/>
                  </a:lnTo>
                  <a:lnTo>
                    <a:pt x="3196" y="892"/>
                  </a:lnTo>
                  <a:lnTo>
                    <a:pt x="3380" y="953"/>
                  </a:lnTo>
                  <a:lnTo>
                    <a:pt x="3718" y="1076"/>
                  </a:lnTo>
                  <a:lnTo>
                    <a:pt x="3933" y="1230"/>
                  </a:lnTo>
                  <a:lnTo>
                    <a:pt x="4148" y="1383"/>
                  </a:lnTo>
                  <a:lnTo>
                    <a:pt x="4363" y="1598"/>
                  </a:lnTo>
                  <a:lnTo>
                    <a:pt x="4517" y="1783"/>
                  </a:lnTo>
                  <a:lnTo>
                    <a:pt x="4670" y="1998"/>
                  </a:lnTo>
                  <a:lnTo>
                    <a:pt x="4763" y="2182"/>
                  </a:lnTo>
                  <a:lnTo>
                    <a:pt x="4824" y="2336"/>
                  </a:lnTo>
                  <a:lnTo>
                    <a:pt x="4885" y="2489"/>
                  </a:lnTo>
                  <a:lnTo>
                    <a:pt x="4947" y="2766"/>
                  </a:lnTo>
                  <a:lnTo>
                    <a:pt x="4947" y="2981"/>
                  </a:lnTo>
                  <a:lnTo>
                    <a:pt x="4947" y="3104"/>
                  </a:lnTo>
                  <a:lnTo>
                    <a:pt x="4947" y="3165"/>
                  </a:lnTo>
                  <a:lnTo>
                    <a:pt x="5039" y="3104"/>
                  </a:lnTo>
                  <a:lnTo>
                    <a:pt x="5070" y="3043"/>
                  </a:lnTo>
                  <a:lnTo>
                    <a:pt x="5101" y="2950"/>
                  </a:lnTo>
                  <a:lnTo>
                    <a:pt x="5131" y="2705"/>
                  </a:lnTo>
                  <a:lnTo>
                    <a:pt x="5131" y="2428"/>
                  </a:lnTo>
                  <a:lnTo>
                    <a:pt x="5101" y="2090"/>
                  </a:lnTo>
                  <a:lnTo>
                    <a:pt x="5008" y="1752"/>
                  </a:lnTo>
                  <a:lnTo>
                    <a:pt x="4916" y="1414"/>
                  </a:lnTo>
                  <a:lnTo>
                    <a:pt x="4824" y="1138"/>
                  </a:lnTo>
                  <a:lnTo>
                    <a:pt x="4701" y="922"/>
                  </a:lnTo>
                  <a:lnTo>
                    <a:pt x="4548" y="646"/>
                  </a:lnTo>
                  <a:lnTo>
                    <a:pt x="4425" y="400"/>
                  </a:lnTo>
                  <a:lnTo>
                    <a:pt x="4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4578348" y="2857846"/>
              <a:ext cx="112899" cy="167775"/>
            </a:xfrm>
            <a:custGeom>
              <a:avLst/>
              <a:gdLst/>
              <a:ahLst/>
              <a:cxnLst/>
              <a:rect l="l" t="t" r="r" b="b"/>
              <a:pathLst>
                <a:path w="1076" h="1599" extrusionOk="0">
                  <a:moveTo>
                    <a:pt x="892" y="1"/>
                  </a:moveTo>
                  <a:lnTo>
                    <a:pt x="738" y="62"/>
                  </a:lnTo>
                  <a:lnTo>
                    <a:pt x="400" y="216"/>
                  </a:lnTo>
                  <a:lnTo>
                    <a:pt x="246" y="339"/>
                  </a:lnTo>
                  <a:lnTo>
                    <a:pt x="93" y="462"/>
                  </a:lnTo>
                  <a:lnTo>
                    <a:pt x="1" y="615"/>
                  </a:lnTo>
                  <a:lnTo>
                    <a:pt x="1" y="708"/>
                  </a:lnTo>
                  <a:lnTo>
                    <a:pt x="1" y="800"/>
                  </a:lnTo>
                  <a:lnTo>
                    <a:pt x="93" y="984"/>
                  </a:lnTo>
                  <a:lnTo>
                    <a:pt x="216" y="1138"/>
                  </a:lnTo>
                  <a:lnTo>
                    <a:pt x="369" y="1261"/>
                  </a:lnTo>
                  <a:lnTo>
                    <a:pt x="523" y="1383"/>
                  </a:lnTo>
                  <a:lnTo>
                    <a:pt x="830" y="1537"/>
                  </a:lnTo>
                  <a:lnTo>
                    <a:pt x="953" y="1599"/>
                  </a:lnTo>
                  <a:lnTo>
                    <a:pt x="984" y="1445"/>
                  </a:lnTo>
                  <a:lnTo>
                    <a:pt x="1076" y="1015"/>
                  </a:lnTo>
                  <a:lnTo>
                    <a:pt x="1076" y="769"/>
                  </a:lnTo>
                  <a:lnTo>
                    <a:pt x="1076" y="492"/>
                  </a:lnTo>
                  <a:lnTo>
                    <a:pt x="1014" y="247"/>
                  </a:lnTo>
                  <a:lnTo>
                    <a:pt x="953" y="124"/>
                  </a:lnTo>
                  <a:lnTo>
                    <a:pt x="892"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4755673" y="3102845"/>
              <a:ext cx="99994" cy="100098"/>
            </a:xfrm>
            <a:custGeom>
              <a:avLst/>
              <a:gdLst/>
              <a:ahLst/>
              <a:cxnLst/>
              <a:rect l="l" t="t" r="r" b="b"/>
              <a:pathLst>
                <a:path w="953" h="954" extrusionOk="0">
                  <a:moveTo>
                    <a:pt x="369" y="1"/>
                  </a:moveTo>
                  <a:lnTo>
                    <a:pt x="277" y="32"/>
                  </a:lnTo>
                  <a:lnTo>
                    <a:pt x="123" y="124"/>
                  </a:lnTo>
                  <a:lnTo>
                    <a:pt x="31" y="278"/>
                  </a:lnTo>
                  <a:lnTo>
                    <a:pt x="0" y="370"/>
                  </a:lnTo>
                  <a:lnTo>
                    <a:pt x="0" y="462"/>
                  </a:lnTo>
                  <a:lnTo>
                    <a:pt x="0" y="554"/>
                  </a:lnTo>
                  <a:lnTo>
                    <a:pt x="31" y="646"/>
                  </a:lnTo>
                  <a:lnTo>
                    <a:pt x="123" y="800"/>
                  </a:lnTo>
                  <a:lnTo>
                    <a:pt x="277" y="923"/>
                  </a:lnTo>
                  <a:lnTo>
                    <a:pt x="369" y="923"/>
                  </a:lnTo>
                  <a:lnTo>
                    <a:pt x="461" y="953"/>
                  </a:lnTo>
                  <a:lnTo>
                    <a:pt x="584" y="923"/>
                  </a:lnTo>
                  <a:lnTo>
                    <a:pt x="676" y="923"/>
                  </a:lnTo>
                  <a:lnTo>
                    <a:pt x="799" y="800"/>
                  </a:lnTo>
                  <a:lnTo>
                    <a:pt x="922" y="646"/>
                  </a:lnTo>
                  <a:lnTo>
                    <a:pt x="953" y="554"/>
                  </a:lnTo>
                  <a:lnTo>
                    <a:pt x="953" y="462"/>
                  </a:lnTo>
                  <a:lnTo>
                    <a:pt x="953" y="370"/>
                  </a:lnTo>
                  <a:lnTo>
                    <a:pt x="922" y="278"/>
                  </a:lnTo>
                  <a:lnTo>
                    <a:pt x="799" y="124"/>
                  </a:lnTo>
                  <a:lnTo>
                    <a:pt x="676" y="32"/>
                  </a:lnTo>
                  <a:lnTo>
                    <a:pt x="584" y="1"/>
                  </a:lnTo>
                  <a:close/>
                </a:path>
              </a:pathLst>
            </a:custGeom>
            <a:solidFill>
              <a:srgbClr val="3437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4774980" y="3119004"/>
              <a:ext cx="61381" cy="64634"/>
            </a:xfrm>
            <a:custGeom>
              <a:avLst/>
              <a:gdLst/>
              <a:ahLst/>
              <a:cxnLst/>
              <a:rect l="l" t="t" r="r" b="b"/>
              <a:pathLst>
                <a:path w="585" h="616" extrusionOk="0">
                  <a:moveTo>
                    <a:pt x="277" y="1"/>
                  </a:moveTo>
                  <a:lnTo>
                    <a:pt x="185" y="31"/>
                  </a:lnTo>
                  <a:lnTo>
                    <a:pt x="62" y="93"/>
                  </a:lnTo>
                  <a:lnTo>
                    <a:pt x="1" y="185"/>
                  </a:lnTo>
                  <a:lnTo>
                    <a:pt x="1" y="308"/>
                  </a:lnTo>
                  <a:lnTo>
                    <a:pt x="1" y="431"/>
                  </a:lnTo>
                  <a:lnTo>
                    <a:pt x="62" y="523"/>
                  </a:lnTo>
                  <a:lnTo>
                    <a:pt x="185" y="584"/>
                  </a:lnTo>
                  <a:lnTo>
                    <a:pt x="277" y="615"/>
                  </a:lnTo>
                  <a:lnTo>
                    <a:pt x="400" y="584"/>
                  </a:lnTo>
                  <a:lnTo>
                    <a:pt x="492" y="523"/>
                  </a:lnTo>
                  <a:lnTo>
                    <a:pt x="554" y="431"/>
                  </a:lnTo>
                  <a:lnTo>
                    <a:pt x="585" y="308"/>
                  </a:lnTo>
                  <a:lnTo>
                    <a:pt x="554" y="185"/>
                  </a:lnTo>
                  <a:lnTo>
                    <a:pt x="492" y="93"/>
                  </a:lnTo>
                  <a:lnTo>
                    <a:pt x="400" y="31"/>
                  </a:lnTo>
                  <a:lnTo>
                    <a:pt x="277" y="1"/>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4658932" y="2632257"/>
              <a:ext cx="338593" cy="309529"/>
            </a:xfrm>
            <a:custGeom>
              <a:avLst/>
              <a:gdLst/>
              <a:ahLst/>
              <a:cxnLst/>
              <a:rect l="l" t="t" r="r" b="b"/>
              <a:pathLst>
                <a:path w="3227" h="2950" extrusionOk="0">
                  <a:moveTo>
                    <a:pt x="1" y="0"/>
                  </a:moveTo>
                  <a:lnTo>
                    <a:pt x="93" y="61"/>
                  </a:lnTo>
                  <a:lnTo>
                    <a:pt x="216" y="184"/>
                  </a:lnTo>
                  <a:lnTo>
                    <a:pt x="369" y="399"/>
                  </a:lnTo>
                  <a:lnTo>
                    <a:pt x="707" y="891"/>
                  </a:lnTo>
                  <a:lnTo>
                    <a:pt x="1015" y="1352"/>
                  </a:lnTo>
                  <a:lnTo>
                    <a:pt x="1353" y="1813"/>
                  </a:lnTo>
                  <a:lnTo>
                    <a:pt x="1721" y="2274"/>
                  </a:lnTo>
                  <a:lnTo>
                    <a:pt x="1906" y="2458"/>
                  </a:lnTo>
                  <a:lnTo>
                    <a:pt x="2151" y="2642"/>
                  </a:lnTo>
                  <a:lnTo>
                    <a:pt x="2397" y="2796"/>
                  </a:lnTo>
                  <a:lnTo>
                    <a:pt x="2674" y="2919"/>
                  </a:lnTo>
                  <a:lnTo>
                    <a:pt x="2950" y="2950"/>
                  </a:lnTo>
                  <a:lnTo>
                    <a:pt x="3227" y="2950"/>
                  </a:lnTo>
                  <a:lnTo>
                    <a:pt x="2950" y="2919"/>
                  </a:lnTo>
                  <a:lnTo>
                    <a:pt x="2674" y="2858"/>
                  </a:lnTo>
                  <a:lnTo>
                    <a:pt x="2428" y="2735"/>
                  </a:lnTo>
                  <a:lnTo>
                    <a:pt x="2182" y="2581"/>
                  </a:lnTo>
                  <a:lnTo>
                    <a:pt x="1967" y="2397"/>
                  </a:lnTo>
                  <a:lnTo>
                    <a:pt x="1783" y="2212"/>
                  </a:lnTo>
                  <a:lnTo>
                    <a:pt x="1414" y="1751"/>
                  </a:lnTo>
                  <a:lnTo>
                    <a:pt x="1076" y="1290"/>
                  </a:lnTo>
                  <a:lnTo>
                    <a:pt x="769" y="830"/>
                  </a:lnTo>
                  <a:lnTo>
                    <a:pt x="431" y="369"/>
                  </a:lnTo>
                  <a:lnTo>
                    <a:pt x="216" y="154"/>
                  </a:lnTo>
                  <a:lnTo>
                    <a:pt x="124" y="61"/>
                  </a:lnTo>
                  <a:lnTo>
                    <a:pt x="1"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4658932" y="2632257"/>
              <a:ext cx="338593" cy="309529"/>
            </a:xfrm>
            <a:custGeom>
              <a:avLst/>
              <a:gdLst/>
              <a:ahLst/>
              <a:cxnLst/>
              <a:rect l="l" t="t" r="r" b="b"/>
              <a:pathLst>
                <a:path w="3227" h="2950" fill="none" extrusionOk="0">
                  <a:moveTo>
                    <a:pt x="1" y="0"/>
                  </a:moveTo>
                  <a:lnTo>
                    <a:pt x="1" y="0"/>
                  </a:lnTo>
                  <a:lnTo>
                    <a:pt x="124" y="61"/>
                  </a:lnTo>
                  <a:lnTo>
                    <a:pt x="216" y="154"/>
                  </a:lnTo>
                  <a:lnTo>
                    <a:pt x="216" y="154"/>
                  </a:lnTo>
                  <a:lnTo>
                    <a:pt x="431" y="369"/>
                  </a:lnTo>
                  <a:lnTo>
                    <a:pt x="431" y="369"/>
                  </a:lnTo>
                  <a:lnTo>
                    <a:pt x="769" y="830"/>
                  </a:lnTo>
                  <a:lnTo>
                    <a:pt x="769" y="830"/>
                  </a:lnTo>
                  <a:lnTo>
                    <a:pt x="1076" y="1290"/>
                  </a:lnTo>
                  <a:lnTo>
                    <a:pt x="1414" y="1751"/>
                  </a:lnTo>
                  <a:lnTo>
                    <a:pt x="1414" y="1751"/>
                  </a:lnTo>
                  <a:lnTo>
                    <a:pt x="1783" y="2212"/>
                  </a:lnTo>
                  <a:lnTo>
                    <a:pt x="1967" y="2397"/>
                  </a:lnTo>
                  <a:lnTo>
                    <a:pt x="2182" y="2581"/>
                  </a:lnTo>
                  <a:lnTo>
                    <a:pt x="2182" y="2581"/>
                  </a:lnTo>
                  <a:lnTo>
                    <a:pt x="2428" y="2735"/>
                  </a:lnTo>
                  <a:lnTo>
                    <a:pt x="2674" y="2858"/>
                  </a:lnTo>
                  <a:lnTo>
                    <a:pt x="2674" y="2858"/>
                  </a:lnTo>
                  <a:lnTo>
                    <a:pt x="2950" y="2919"/>
                  </a:lnTo>
                  <a:lnTo>
                    <a:pt x="3227" y="2950"/>
                  </a:lnTo>
                  <a:lnTo>
                    <a:pt x="3227" y="2950"/>
                  </a:lnTo>
                  <a:lnTo>
                    <a:pt x="2950" y="2950"/>
                  </a:lnTo>
                  <a:lnTo>
                    <a:pt x="2674" y="2919"/>
                  </a:lnTo>
                  <a:lnTo>
                    <a:pt x="2674" y="2919"/>
                  </a:lnTo>
                  <a:lnTo>
                    <a:pt x="2397" y="2796"/>
                  </a:lnTo>
                  <a:lnTo>
                    <a:pt x="2151" y="2642"/>
                  </a:lnTo>
                  <a:lnTo>
                    <a:pt x="2151" y="2642"/>
                  </a:lnTo>
                  <a:lnTo>
                    <a:pt x="1906" y="2458"/>
                  </a:lnTo>
                  <a:lnTo>
                    <a:pt x="1906" y="2458"/>
                  </a:lnTo>
                  <a:lnTo>
                    <a:pt x="1721" y="2274"/>
                  </a:lnTo>
                  <a:lnTo>
                    <a:pt x="1721" y="2274"/>
                  </a:lnTo>
                  <a:lnTo>
                    <a:pt x="1353" y="1813"/>
                  </a:lnTo>
                  <a:lnTo>
                    <a:pt x="1353" y="1813"/>
                  </a:lnTo>
                  <a:lnTo>
                    <a:pt x="1015" y="1352"/>
                  </a:lnTo>
                  <a:lnTo>
                    <a:pt x="707" y="891"/>
                  </a:lnTo>
                  <a:lnTo>
                    <a:pt x="707" y="891"/>
                  </a:lnTo>
                  <a:lnTo>
                    <a:pt x="369" y="399"/>
                  </a:lnTo>
                  <a:lnTo>
                    <a:pt x="369" y="399"/>
                  </a:lnTo>
                  <a:lnTo>
                    <a:pt x="216" y="184"/>
                  </a:lnTo>
                  <a:lnTo>
                    <a:pt x="216" y="184"/>
                  </a:lnTo>
                  <a:lnTo>
                    <a:pt x="93" y="6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4742767" y="2677375"/>
              <a:ext cx="216146" cy="232199"/>
            </a:xfrm>
            <a:custGeom>
              <a:avLst/>
              <a:gdLst/>
              <a:ahLst/>
              <a:cxnLst/>
              <a:rect l="l" t="t" r="r" b="b"/>
              <a:pathLst>
                <a:path w="2060" h="2213" extrusionOk="0">
                  <a:moveTo>
                    <a:pt x="154" y="0"/>
                  </a:moveTo>
                  <a:lnTo>
                    <a:pt x="62" y="31"/>
                  </a:lnTo>
                  <a:lnTo>
                    <a:pt x="31" y="92"/>
                  </a:lnTo>
                  <a:lnTo>
                    <a:pt x="1" y="185"/>
                  </a:lnTo>
                  <a:lnTo>
                    <a:pt x="31" y="246"/>
                  </a:lnTo>
                  <a:lnTo>
                    <a:pt x="922" y="1414"/>
                  </a:lnTo>
                  <a:lnTo>
                    <a:pt x="1137" y="1690"/>
                  </a:lnTo>
                  <a:lnTo>
                    <a:pt x="1352" y="1905"/>
                  </a:lnTo>
                  <a:lnTo>
                    <a:pt x="1568" y="2028"/>
                  </a:lnTo>
                  <a:lnTo>
                    <a:pt x="1721" y="2120"/>
                  </a:lnTo>
                  <a:lnTo>
                    <a:pt x="1844" y="2182"/>
                  </a:lnTo>
                  <a:lnTo>
                    <a:pt x="1967" y="2212"/>
                  </a:lnTo>
                  <a:lnTo>
                    <a:pt x="2059" y="2212"/>
                  </a:lnTo>
                  <a:lnTo>
                    <a:pt x="1168" y="307"/>
                  </a:lnTo>
                  <a:lnTo>
                    <a:pt x="1107" y="185"/>
                  </a:lnTo>
                  <a:lnTo>
                    <a:pt x="984" y="92"/>
                  </a:lnTo>
                  <a:lnTo>
                    <a:pt x="861" y="31"/>
                  </a:lnTo>
                  <a:lnTo>
                    <a:pt x="707" y="31"/>
                  </a:lnTo>
                  <a:lnTo>
                    <a:pt x="154" y="0"/>
                  </a:lnTo>
                  <a:close/>
                </a:path>
              </a:pathLst>
            </a:custGeom>
            <a:solidFill>
              <a:srgbClr val="2A4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4742767" y="2677375"/>
              <a:ext cx="216146" cy="232199"/>
            </a:xfrm>
            <a:custGeom>
              <a:avLst/>
              <a:gdLst/>
              <a:ahLst/>
              <a:cxnLst/>
              <a:rect l="l" t="t" r="r" b="b"/>
              <a:pathLst>
                <a:path w="2060" h="2213" fill="none" extrusionOk="0">
                  <a:moveTo>
                    <a:pt x="154" y="0"/>
                  </a:moveTo>
                  <a:lnTo>
                    <a:pt x="707" y="31"/>
                  </a:lnTo>
                  <a:lnTo>
                    <a:pt x="707" y="31"/>
                  </a:lnTo>
                  <a:lnTo>
                    <a:pt x="861" y="31"/>
                  </a:lnTo>
                  <a:lnTo>
                    <a:pt x="984" y="92"/>
                  </a:lnTo>
                  <a:lnTo>
                    <a:pt x="1107" y="185"/>
                  </a:lnTo>
                  <a:lnTo>
                    <a:pt x="1168" y="307"/>
                  </a:lnTo>
                  <a:lnTo>
                    <a:pt x="2059" y="2212"/>
                  </a:lnTo>
                  <a:lnTo>
                    <a:pt x="2059" y="2212"/>
                  </a:lnTo>
                  <a:lnTo>
                    <a:pt x="1967" y="2212"/>
                  </a:lnTo>
                  <a:lnTo>
                    <a:pt x="1844" y="2182"/>
                  </a:lnTo>
                  <a:lnTo>
                    <a:pt x="1721" y="2120"/>
                  </a:lnTo>
                  <a:lnTo>
                    <a:pt x="1568" y="2028"/>
                  </a:lnTo>
                  <a:lnTo>
                    <a:pt x="1352" y="1905"/>
                  </a:lnTo>
                  <a:lnTo>
                    <a:pt x="1137" y="1690"/>
                  </a:lnTo>
                  <a:lnTo>
                    <a:pt x="922" y="1414"/>
                  </a:lnTo>
                  <a:lnTo>
                    <a:pt x="922" y="1414"/>
                  </a:lnTo>
                  <a:lnTo>
                    <a:pt x="31" y="246"/>
                  </a:lnTo>
                  <a:lnTo>
                    <a:pt x="31" y="246"/>
                  </a:lnTo>
                  <a:lnTo>
                    <a:pt x="1" y="185"/>
                  </a:lnTo>
                  <a:lnTo>
                    <a:pt x="31" y="92"/>
                  </a:lnTo>
                  <a:lnTo>
                    <a:pt x="62" y="31"/>
                  </a:lnTo>
                  <a:lnTo>
                    <a:pt x="1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4816950" y="2735398"/>
              <a:ext cx="67782" cy="80687"/>
            </a:xfrm>
            <a:custGeom>
              <a:avLst/>
              <a:gdLst/>
              <a:ahLst/>
              <a:cxnLst/>
              <a:rect l="l" t="t" r="r" b="b"/>
              <a:pathLst>
                <a:path w="646" h="769" extrusionOk="0">
                  <a:moveTo>
                    <a:pt x="0" y="584"/>
                  </a:moveTo>
                  <a:lnTo>
                    <a:pt x="0" y="584"/>
                  </a:lnTo>
                  <a:lnTo>
                    <a:pt x="0" y="584"/>
                  </a:lnTo>
                  <a:lnTo>
                    <a:pt x="154" y="768"/>
                  </a:lnTo>
                  <a:lnTo>
                    <a:pt x="154" y="768"/>
                  </a:lnTo>
                  <a:lnTo>
                    <a:pt x="154" y="768"/>
                  </a:lnTo>
                  <a:lnTo>
                    <a:pt x="0" y="584"/>
                  </a:lnTo>
                  <a:close/>
                  <a:moveTo>
                    <a:pt x="584" y="0"/>
                  </a:moveTo>
                  <a:lnTo>
                    <a:pt x="584" y="0"/>
                  </a:lnTo>
                  <a:lnTo>
                    <a:pt x="645" y="154"/>
                  </a:lnTo>
                  <a:lnTo>
                    <a:pt x="584" y="0"/>
                  </a:lnTo>
                  <a:close/>
                </a:path>
              </a:pathLst>
            </a:custGeom>
            <a:solidFill>
              <a:srgbClr val="0A1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4816950" y="2796674"/>
              <a:ext cx="16158" cy="19411"/>
            </a:xfrm>
            <a:custGeom>
              <a:avLst/>
              <a:gdLst/>
              <a:ahLst/>
              <a:cxnLst/>
              <a:rect l="l" t="t" r="r" b="b"/>
              <a:pathLst>
                <a:path w="154" h="185" fill="none" extrusionOk="0">
                  <a:moveTo>
                    <a:pt x="0" y="0"/>
                  </a:moveTo>
                  <a:lnTo>
                    <a:pt x="0" y="0"/>
                  </a:lnTo>
                  <a:lnTo>
                    <a:pt x="0" y="0"/>
                  </a:lnTo>
                  <a:lnTo>
                    <a:pt x="154" y="184"/>
                  </a:lnTo>
                  <a:lnTo>
                    <a:pt x="154" y="184"/>
                  </a:lnTo>
                  <a:lnTo>
                    <a:pt x="154" y="1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4878227" y="2735398"/>
              <a:ext cx="6505" cy="16158"/>
            </a:xfrm>
            <a:custGeom>
              <a:avLst/>
              <a:gdLst/>
              <a:ahLst/>
              <a:cxnLst/>
              <a:rect l="l" t="t" r="r" b="b"/>
              <a:pathLst>
                <a:path w="62" h="154" fill="none" extrusionOk="0">
                  <a:moveTo>
                    <a:pt x="0" y="0"/>
                  </a:moveTo>
                  <a:lnTo>
                    <a:pt x="0" y="0"/>
                  </a:lnTo>
                  <a:lnTo>
                    <a:pt x="61" y="1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4816950" y="2735398"/>
              <a:ext cx="71034" cy="80687"/>
            </a:xfrm>
            <a:custGeom>
              <a:avLst/>
              <a:gdLst/>
              <a:ahLst/>
              <a:cxnLst/>
              <a:rect l="l" t="t" r="r" b="b"/>
              <a:pathLst>
                <a:path w="677" h="769" extrusionOk="0">
                  <a:moveTo>
                    <a:pt x="584" y="0"/>
                  </a:moveTo>
                  <a:lnTo>
                    <a:pt x="0" y="584"/>
                  </a:lnTo>
                  <a:lnTo>
                    <a:pt x="154" y="768"/>
                  </a:lnTo>
                  <a:lnTo>
                    <a:pt x="676" y="246"/>
                  </a:lnTo>
                  <a:lnTo>
                    <a:pt x="645" y="154"/>
                  </a:lnTo>
                  <a:lnTo>
                    <a:pt x="584" y="0"/>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4816950" y="2735398"/>
              <a:ext cx="71034" cy="80687"/>
            </a:xfrm>
            <a:custGeom>
              <a:avLst/>
              <a:gdLst/>
              <a:ahLst/>
              <a:cxnLst/>
              <a:rect l="l" t="t" r="r" b="b"/>
              <a:pathLst>
                <a:path w="677" h="769" fill="none" extrusionOk="0">
                  <a:moveTo>
                    <a:pt x="584" y="0"/>
                  </a:moveTo>
                  <a:lnTo>
                    <a:pt x="0" y="584"/>
                  </a:lnTo>
                  <a:lnTo>
                    <a:pt x="0" y="584"/>
                  </a:lnTo>
                  <a:lnTo>
                    <a:pt x="154" y="768"/>
                  </a:lnTo>
                  <a:lnTo>
                    <a:pt x="676" y="246"/>
                  </a:lnTo>
                  <a:lnTo>
                    <a:pt x="645" y="154"/>
                  </a:lnTo>
                  <a:lnTo>
                    <a:pt x="5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4858815" y="2799822"/>
              <a:ext cx="54981" cy="58128"/>
            </a:xfrm>
            <a:custGeom>
              <a:avLst/>
              <a:gdLst/>
              <a:ahLst/>
              <a:cxnLst/>
              <a:rect l="l" t="t" r="r" b="b"/>
              <a:pathLst>
                <a:path w="524" h="554" extrusionOk="0">
                  <a:moveTo>
                    <a:pt x="462" y="1"/>
                  </a:moveTo>
                  <a:lnTo>
                    <a:pt x="1" y="462"/>
                  </a:lnTo>
                  <a:lnTo>
                    <a:pt x="93" y="554"/>
                  </a:lnTo>
                  <a:lnTo>
                    <a:pt x="523" y="124"/>
                  </a:lnTo>
                  <a:lnTo>
                    <a:pt x="462" y="31"/>
                  </a:lnTo>
                  <a:lnTo>
                    <a:pt x="462" y="1"/>
                  </a:lnTo>
                  <a:close/>
                </a:path>
              </a:pathLst>
            </a:custGeom>
            <a:solidFill>
              <a:srgbClr val="1A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4858815" y="2799822"/>
              <a:ext cx="54981" cy="58128"/>
            </a:xfrm>
            <a:custGeom>
              <a:avLst/>
              <a:gdLst/>
              <a:ahLst/>
              <a:cxnLst/>
              <a:rect l="l" t="t" r="r" b="b"/>
              <a:pathLst>
                <a:path w="524" h="554" fill="none" extrusionOk="0">
                  <a:moveTo>
                    <a:pt x="462" y="1"/>
                  </a:moveTo>
                  <a:lnTo>
                    <a:pt x="1" y="462"/>
                  </a:lnTo>
                  <a:lnTo>
                    <a:pt x="1" y="462"/>
                  </a:lnTo>
                  <a:lnTo>
                    <a:pt x="93" y="554"/>
                  </a:lnTo>
                  <a:lnTo>
                    <a:pt x="523" y="124"/>
                  </a:lnTo>
                  <a:lnTo>
                    <a:pt x="462" y="31"/>
                  </a:lnTo>
                  <a:lnTo>
                    <a:pt x="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3717536" y="3038422"/>
              <a:ext cx="80687" cy="496610"/>
            </a:xfrm>
            <a:custGeom>
              <a:avLst/>
              <a:gdLst/>
              <a:ahLst/>
              <a:cxnLst/>
              <a:rect l="l" t="t" r="r" b="b"/>
              <a:pathLst>
                <a:path w="769" h="4733" extrusionOk="0">
                  <a:moveTo>
                    <a:pt x="216" y="0"/>
                  </a:moveTo>
                  <a:lnTo>
                    <a:pt x="124" y="277"/>
                  </a:lnTo>
                  <a:lnTo>
                    <a:pt x="62" y="584"/>
                  </a:lnTo>
                  <a:lnTo>
                    <a:pt x="1" y="1199"/>
                  </a:lnTo>
                  <a:lnTo>
                    <a:pt x="1" y="1813"/>
                  </a:lnTo>
                  <a:lnTo>
                    <a:pt x="62" y="2428"/>
                  </a:lnTo>
                  <a:lnTo>
                    <a:pt x="124" y="2704"/>
                  </a:lnTo>
                  <a:lnTo>
                    <a:pt x="154" y="3012"/>
                  </a:lnTo>
                  <a:lnTo>
                    <a:pt x="247" y="3319"/>
                  </a:lnTo>
                  <a:lnTo>
                    <a:pt x="308" y="3595"/>
                  </a:lnTo>
                  <a:lnTo>
                    <a:pt x="369" y="3749"/>
                  </a:lnTo>
                  <a:lnTo>
                    <a:pt x="431" y="3903"/>
                  </a:lnTo>
                  <a:lnTo>
                    <a:pt x="523" y="4179"/>
                  </a:lnTo>
                  <a:lnTo>
                    <a:pt x="769" y="4732"/>
                  </a:lnTo>
                  <a:lnTo>
                    <a:pt x="585" y="4179"/>
                  </a:lnTo>
                  <a:lnTo>
                    <a:pt x="492" y="3872"/>
                  </a:lnTo>
                  <a:lnTo>
                    <a:pt x="431" y="3749"/>
                  </a:lnTo>
                  <a:lnTo>
                    <a:pt x="400" y="3595"/>
                  </a:lnTo>
                  <a:lnTo>
                    <a:pt x="277" y="3012"/>
                  </a:lnTo>
                  <a:lnTo>
                    <a:pt x="154" y="2397"/>
                  </a:lnTo>
                  <a:lnTo>
                    <a:pt x="124" y="1813"/>
                  </a:lnTo>
                  <a:lnTo>
                    <a:pt x="93" y="1199"/>
                  </a:lnTo>
                  <a:lnTo>
                    <a:pt x="93" y="892"/>
                  </a:lnTo>
                  <a:lnTo>
                    <a:pt x="124" y="584"/>
                  </a:lnTo>
                  <a:lnTo>
                    <a:pt x="154" y="308"/>
                  </a:lnTo>
                  <a:lnTo>
                    <a:pt x="216" y="0"/>
                  </a:ln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3881955" y="2574129"/>
              <a:ext cx="1012421" cy="80792"/>
            </a:xfrm>
            <a:custGeom>
              <a:avLst/>
              <a:gdLst/>
              <a:ahLst/>
              <a:cxnLst/>
              <a:rect l="l" t="t" r="r" b="b"/>
              <a:pathLst>
                <a:path w="9649" h="770" extrusionOk="0">
                  <a:moveTo>
                    <a:pt x="3565" y="1"/>
                  </a:moveTo>
                  <a:lnTo>
                    <a:pt x="2766" y="32"/>
                  </a:lnTo>
                  <a:lnTo>
                    <a:pt x="2059" y="93"/>
                  </a:lnTo>
                  <a:lnTo>
                    <a:pt x="1476" y="155"/>
                  </a:lnTo>
                  <a:lnTo>
                    <a:pt x="953" y="247"/>
                  </a:lnTo>
                  <a:lnTo>
                    <a:pt x="554" y="339"/>
                  </a:lnTo>
                  <a:lnTo>
                    <a:pt x="1" y="493"/>
                  </a:lnTo>
                  <a:lnTo>
                    <a:pt x="1107" y="769"/>
                  </a:lnTo>
                  <a:lnTo>
                    <a:pt x="1322" y="677"/>
                  </a:lnTo>
                  <a:lnTo>
                    <a:pt x="1629" y="585"/>
                  </a:lnTo>
                  <a:lnTo>
                    <a:pt x="2059" y="523"/>
                  </a:lnTo>
                  <a:lnTo>
                    <a:pt x="2705" y="431"/>
                  </a:lnTo>
                  <a:lnTo>
                    <a:pt x="3565" y="370"/>
                  </a:lnTo>
                  <a:lnTo>
                    <a:pt x="4671" y="370"/>
                  </a:lnTo>
                  <a:lnTo>
                    <a:pt x="6054" y="431"/>
                  </a:lnTo>
                  <a:lnTo>
                    <a:pt x="7283" y="523"/>
                  </a:lnTo>
                  <a:lnTo>
                    <a:pt x="8266" y="585"/>
                  </a:lnTo>
                  <a:lnTo>
                    <a:pt x="9034" y="677"/>
                  </a:lnTo>
                  <a:lnTo>
                    <a:pt x="9587" y="769"/>
                  </a:lnTo>
                  <a:lnTo>
                    <a:pt x="9649" y="677"/>
                  </a:lnTo>
                  <a:lnTo>
                    <a:pt x="9649" y="615"/>
                  </a:lnTo>
                  <a:lnTo>
                    <a:pt x="9618" y="585"/>
                  </a:lnTo>
                  <a:lnTo>
                    <a:pt x="9556" y="554"/>
                  </a:lnTo>
                  <a:lnTo>
                    <a:pt x="9280" y="493"/>
                  </a:lnTo>
                  <a:lnTo>
                    <a:pt x="8819" y="400"/>
                  </a:lnTo>
                  <a:lnTo>
                    <a:pt x="8205" y="308"/>
                  </a:lnTo>
                  <a:lnTo>
                    <a:pt x="6576" y="155"/>
                  </a:lnTo>
                  <a:lnTo>
                    <a:pt x="5562" y="93"/>
                  </a:lnTo>
                  <a:lnTo>
                    <a:pt x="4425" y="32"/>
                  </a:lnTo>
                  <a:lnTo>
                    <a:pt x="3565" y="1"/>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3649859" y="3222145"/>
              <a:ext cx="48475" cy="42075"/>
            </a:xfrm>
            <a:custGeom>
              <a:avLst/>
              <a:gdLst/>
              <a:ahLst/>
              <a:cxnLst/>
              <a:rect l="l" t="t" r="r" b="b"/>
              <a:pathLst>
                <a:path w="462" h="401" extrusionOk="0">
                  <a:moveTo>
                    <a:pt x="185" y="1"/>
                  </a:moveTo>
                  <a:lnTo>
                    <a:pt x="123" y="32"/>
                  </a:lnTo>
                  <a:lnTo>
                    <a:pt x="62" y="62"/>
                  </a:lnTo>
                  <a:lnTo>
                    <a:pt x="31" y="124"/>
                  </a:lnTo>
                  <a:lnTo>
                    <a:pt x="1" y="216"/>
                  </a:lnTo>
                  <a:lnTo>
                    <a:pt x="31" y="277"/>
                  </a:lnTo>
                  <a:lnTo>
                    <a:pt x="62" y="339"/>
                  </a:lnTo>
                  <a:lnTo>
                    <a:pt x="123" y="370"/>
                  </a:lnTo>
                  <a:lnTo>
                    <a:pt x="185" y="400"/>
                  </a:lnTo>
                  <a:lnTo>
                    <a:pt x="277" y="400"/>
                  </a:lnTo>
                  <a:lnTo>
                    <a:pt x="339" y="370"/>
                  </a:lnTo>
                  <a:lnTo>
                    <a:pt x="400" y="339"/>
                  </a:lnTo>
                  <a:lnTo>
                    <a:pt x="431" y="277"/>
                  </a:lnTo>
                  <a:lnTo>
                    <a:pt x="461" y="216"/>
                  </a:lnTo>
                  <a:lnTo>
                    <a:pt x="431" y="124"/>
                  </a:lnTo>
                  <a:lnTo>
                    <a:pt x="400" y="62"/>
                  </a:lnTo>
                  <a:lnTo>
                    <a:pt x="339" y="32"/>
                  </a:lnTo>
                  <a:lnTo>
                    <a:pt x="277"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3659512" y="2651563"/>
              <a:ext cx="1031728" cy="357899"/>
            </a:xfrm>
            <a:custGeom>
              <a:avLst/>
              <a:gdLst/>
              <a:ahLst/>
              <a:cxnLst/>
              <a:rect l="l" t="t" r="r" b="b"/>
              <a:pathLst>
                <a:path w="9833" h="3411" extrusionOk="0">
                  <a:moveTo>
                    <a:pt x="6361" y="93"/>
                  </a:moveTo>
                  <a:lnTo>
                    <a:pt x="6822" y="123"/>
                  </a:lnTo>
                  <a:lnTo>
                    <a:pt x="7283" y="154"/>
                  </a:lnTo>
                  <a:lnTo>
                    <a:pt x="7682" y="215"/>
                  </a:lnTo>
                  <a:lnTo>
                    <a:pt x="8051" y="277"/>
                  </a:lnTo>
                  <a:lnTo>
                    <a:pt x="8297" y="369"/>
                  </a:lnTo>
                  <a:lnTo>
                    <a:pt x="8512" y="492"/>
                  </a:lnTo>
                  <a:lnTo>
                    <a:pt x="8696" y="615"/>
                  </a:lnTo>
                  <a:lnTo>
                    <a:pt x="8880" y="769"/>
                  </a:lnTo>
                  <a:lnTo>
                    <a:pt x="9034" y="953"/>
                  </a:lnTo>
                  <a:lnTo>
                    <a:pt x="9157" y="1137"/>
                  </a:lnTo>
                  <a:lnTo>
                    <a:pt x="9372" y="1506"/>
                  </a:lnTo>
                  <a:lnTo>
                    <a:pt x="9556" y="1844"/>
                  </a:lnTo>
                  <a:lnTo>
                    <a:pt x="9649" y="2151"/>
                  </a:lnTo>
                  <a:lnTo>
                    <a:pt x="9710" y="2366"/>
                  </a:lnTo>
                  <a:lnTo>
                    <a:pt x="9710" y="2379"/>
                  </a:lnTo>
                  <a:lnTo>
                    <a:pt x="9710" y="2379"/>
                  </a:lnTo>
                  <a:lnTo>
                    <a:pt x="9034" y="2520"/>
                  </a:lnTo>
                  <a:lnTo>
                    <a:pt x="8266" y="2643"/>
                  </a:lnTo>
                  <a:lnTo>
                    <a:pt x="6668" y="2827"/>
                  </a:lnTo>
                  <a:lnTo>
                    <a:pt x="5070" y="2981"/>
                  </a:lnTo>
                  <a:lnTo>
                    <a:pt x="3534" y="3104"/>
                  </a:lnTo>
                  <a:lnTo>
                    <a:pt x="1107" y="3257"/>
                  </a:lnTo>
                  <a:lnTo>
                    <a:pt x="400" y="3288"/>
                  </a:lnTo>
                  <a:lnTo>
                    <a:pt x="260" y="3288"/>
                  </a:lnTo>
                  <a:lnTo>
                    <a:pt x="400" y="3165"/>
                  </a:lnTo>
                  <a:lnTo>
                    <a:pt x="1414" y="2243"/>
                  </a:lnTo>
                  <a:lnTo>
                    <a:pt x="2059" y="1629"/>
                  </a:lnTo>
                  <a:lnTo>
                    <a:pt x="2766" y="1045"/>
                  </a:lnTo>
                  <a:lnTo>
                    <a:pt x="3104" y="799"/>
                  </a:lnTo>
                  <a:lnTo>
                    <a:pt x="3503" y="615"/>
                  </a:lnTo>
                  <a:lnTo>
                    <a:pt x="3934" y="461"/>
                  </a:lnTo>
                  <a:lnTo>
                    <a:pt x="4394" y="308"/>
                  </a:lnTo>
                  <a:lnTo>
                    <a:pt x="4886" y="215"/>
                  </a:lnTo>
                  <a:lnTo>
                    <a:pt x="5378" y="154"/>
                  </a:lnTo>
                  <a:lnTo>
                    <a:pt x="5869" y="123"/>
                  </a:lnTo>
                  <a:lnTo>
                    <a:pt x="6361" y="93"/>
                  </a:lnTo>
                  <a:close/>
                  <a:moveTo>
                    <a:pt x="5869" y="0"/>
                  </a:moveTo>
                  <a:lnTo>
                    <a:pt x="5347" y="31"/>
                  </a:lnTo>
                  <a:lnTo>
                    <a:pt x="4855" y="123"/>
                  </a:lnTo>
                  <a:lnTo>
                    <a:pt x="4364" y="215"/>
                  </a:lnTo>
                  <a:lnTo>
                    <a:pt x="3903" y="338"/>
                  </a:lnTo>
                  <a:lnTo>
                    <a:pt x="3473" y="523"/>
                  </a:lnTo>
                  <a:lnTo>
                    <a:pt x="3073" y="707"/>
                  </a:lnTo>
                  <a:lnTo>
                    <a:pt x="2705" y="953"/>
                  </a:lnTo>
                  <a:lnTo>
                    <a:pt x="1752" y="1752"/>
                  </a:lnTo>
                  <a:lnTo>
                    <a:pt x="922" y="2520"/>
                  </a:lnTo>
                  <a:lnTo>
                    <a:pt x="125" y="3288"/>
                  </a:lnTo>
                  <a:lnTo>
                    <a:pt x="124" y="3288"/>
                  </a:lnTo>
                  <a:lnTo>
                    <a:pt x="124" y="3289"/>
                  </a:lnTo>
                  <a:lnTo>
                    <a:pt x="124" y="3289"/>
                  </a:lnTo>
                  <a:lnTo>
                    <a:pt x="93" y="3319"/>
                  </a:lnTo>
                  <a:lnTo>
                    <a:pt x="1" y="3411"/>
                  </a:lnTo>
                  <a:lnTo>
                    <a:pt x="124" y="3411"/>
                  </a:lnTo>
                  <a:lnTo>
                    <a:pt x="1107" y="3349"/>
                  </a:lnTo>
                  <a:lnTo>
                    <a:pt x="3534" y="3227"/>
                  </a:lnTo>
                  <a:lnTo>
                    <a:pt x="5070" y="3104"/>
                  </a:lnTo>
                  <a:lnTo>
                    <a:pt x="6699" y="2950"/>
                  </a:lnTo>
                  <a:lnTo>
                    <a:pt x="8297" y="2735"/>
                  </a:lnTo>
                  <a:lnTo>
                    <a:pt x="9065" y="2612"/>
                  </a:lnTo>
                  <a:lnTo>
                    <a:pt x="9771" y="2489"/>
                  </a:lnTo>
                  <a:lnTo>
                    <a:pt x="9833" y="2489"/>
                  </a:lnTo>
                  <a:lnTo>
                    <a:pt x="9833" y="2428"/>
                  </a:lnTo>
                  <a:lnTo>
                    <a:pt x="9741" y="2120"/>
                  </a:lnTo>
                  <a:lnTo>
                    <a:pt x="9649" y="1813"/>
                  </a:lnTo>
                  <a:lnTo>
                    <a:pt x="9495" y="1444"/>
                  </a:lnTo>
                  <a:lnTo>
                    <a:pt x="9249" y="1045"/>
                  </a:lnTo>
                  <a:lnTo>
                    <a:pt x="9126" y="861"/>
                  </a:lnTo>
                  <a:lnTo>
                    <a:pt x="8942" y="707"/>
                  </a:lnTo>
                  <a:lnTo>
                    <a:pt x="8758" y="523"/>
                  </a:lnTo>
                  <a:lnTo>
                    <a:pt x="8573" y="400"/>
                  </a:lnTo>
                  <a:lnTo>
                    <a:pt x="8327" y="277"/>
                  </a:lnTo>
                  <a:lnTo>
                    <a:pt x="8082" y="185"/>
                  </a:lnTo>
                  <a:lnTo>
                    <a:pt x="7713" y="93"/>
                  </a:lnTo>
                  <a:lnTo>
                    <a:pt x="7283" y="31"/>
                  </a:lnTo>
                  <a:lnTo>
                    <a:pt x="6853"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3778813" y="2922375"/>
              <a:ext cx="80687" cy="93593"/>
            </a:xfrm>
            <a:custGeom>
              <a:avLst/>
              <a:gdLst/>
              <a:ahLst/>
              <a:cxnLst/>
              <a:rect l="l" t="t" r="r" b="b"/>
              <a:pathLst>
                <a:path w="769" h="892" extrusionOk="0">
                  <a:moveTo>
                    <a:pt x="154" y="0"/>
                  </a:moveTo>
                  <a:lnTo>
                    <a:pt x="93" y="31"/>
                  </a:lnTo>
                  <a:lnTo>
                    <a:pt x="62" y="62"/>
                  </a:lnTo>
                  <a:lnTo>
                    <a:pt x="31" y="93"/>
                  </a:lnTo>
                  <a:lnTo>
                    <a:pt x="1" y="154"/>
                  </a:lnTo>
                  <a:lnTo>
                    <a:pt x="1" y="768"/>
                  </a:lnTo>
                  <a:lnTo>
                    <a:pt x="31" y="799"/>
                  </a:lnTo>
                  <a:lnTo>
                    <a:pt x="62" y="861"/>
                  </a:lnTo>
                  <a:lnTo>
                    <a:pt x="93" y="891"/>
                  </a:lnTo>
                  <a:lnTo>
                    <a:pt x="677" y="891"/>
                  </a:lnTo>
                  <a:lnTo>
                    <a:pt x="707" y="861"/>
                  </a:lnTo>
                  <a:lnTo>
                    <a:pt x="738" y="799"/>
                  </a:lnTo>
                  <a:lnTo>
                    <a:pt x="769" y="768"/>
                  </a:lnTo>
                  <a:lnTo>
                    <a:pt x="769" y="615"/>
                  </a:lnTo>
                  <a:lnTo>
                    <a:pt x="738" y="492"/>
                  </a:lnTo>
                  <a:lnTo>
                    <a:pt x="707" y="400"/>
                  </a:lnTo>
                  <a:lnTo>
                    <a:pt x="646" y="277"/>
                  </a:lnTo>
                  <a:lnTo>
                    <a:pt x="584" y="185"/>
                  </a:lnTo>
                  <a:lnTo>
                    <a:pt x="492" y="123"/>
                  </a:lnTo>
                  <a:lnTo>
                    <a:pt x="369" y="62"/>
                  </a:lnTo>
                  <a:lnTo>
                    <a:pt x="277" y="31"/>
                  </a:lnTo>
                  <a:lnTo>
                    <a:pt x="154" y="0"/>
                  </a:lnTo>
                  <a:close/>
                </a:path>
              </a:pathLst>
            </a:custGeom>
            <a:solidFill>
              <a:srgbClr val="070D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4736367" y="2674122"/>
              <a:ext cx="228946" cy="241852"/>
            </a:xfrm>
            <a:custGeom>
              <a:avLst/>
              <a:gdLst/>
              <a:ahLst/>
              <a:cxnLst/>
              <a:rect l="l" t="t" r="r" b="b"/>
              <a:pathLst>
                <a:path w="2182" h="2305" extrusionOk="0">
                  <a:moveTo>
                    <a:pt x="768" y="93"/>
                  </a:moveTo>
                  <a:lnTo>
                    <a:pt x="891" y="123"/>
                  </a:lnTo>
                  <a:lnTo>
                    <a:pt x="1014" y="185"/>
                  </a:lnTo>
                  <a:lnTo>
                    <a:pt x="1106" y="246"/>
                  </a:lnTo>
                  <a:lnTo>
                    <a:pt x="1168" y="369"/>
                  </a:lnTo>
                  <a:lnTo>
                    <a:pt x="2016" y="2182"/>
                  </a:lnTo>
                  <a:lnTo>
                    <a:pt x="1997" y="2182"/>
                  </a:lnTo>
                  <a:lnTo>
                    <a:pt x="1874" y="2151"/>
                  </a:lnTo>
                  <a:lnTo>
                    <a:pt x="1751" y="2090"/>
                  </a:lnTo>
                  <a:lnTo>
                    <a:pt x="1598" y="1998"/>
                  </a:lnTo>
                  <a:lnTo>
                    <a:pt x="1413" y="1844"/>
                  </a:lnTo>
                  <a:lnTo>
                    <a:pt x="1229" y="1660"/>
                  </a:lnTo>
                  <a:lnTo>
                    <a:pt x="1045" y="1414"/>
                  </a:lnTo>
                  <a:lnTo>
                    <a:pt x="154" y="246"/>
                  </a:lnTo>
                  <a:lnTo>
                    <a:pt x="123" y="185"/>
                  </a:lnTo>
                  <a:lnTo>
                    <a:pt x="154" y="123"/>
                  </a:lnTo>
                  <a:lnTo>
                    <a:pt x="215" y="93"/>
                  </a:lnTo>
                  <a:close/>
                  <a:moveTo>
                    <a:pt x="123" y="0"/>
                  </a:moveTo>
                  <a:lnTo>
                    <a:pt x="62" y="62"/>
                  </a:lnTo>
                  <a:lnTo>
                    <a:pt x="31" y="123"/>
                  </a:lnTo>
                  <a:lnTo>
                    <a:pt x="0" y="185"/>
                  </a:lnTo>
                  <a:lnTo>
                    <a:pt x="31" y="246"/>
                  </a:lnTo>
                  <a:lnTo>
                    <a:pt x="62" y="308"/>
                  </a:lnTo>
                  <a:lnTo>
                    <a:pt x="953" y="1475"/>
                  </a:lnTo>
                  <a:lnTo>
                    <a:pt x="1168" y="1752"/>
                  </a:lnTo>
                  <a:lnTo>
                    <a:pt x="1352" y="1936"/>
                  </a:lnTo>
                  <a:lnTo>
                    <a:pt x="1536" y="2090"/>
                  </a:lnTo>
                  <a:lnTo>
                    <a:pt x="1690" y="2182"/>
                  </a:lnTo>
                  <a:lnTo>
                    <a:pt x="1844" y="2243"/>
                  </a:lnTo>
                  <a:lnTo>
                    <a:pt x="1967" y="2274"/>
                  </a:lnTo>
                  <a:lnTo>
                    <a:pt x="2089" y="2305"/>
                  </a:lnTo>
                  <a:lnTo>
                    <a:pt x="2182" y="2305"/>
                  </a:lnTo>
                  <a:lnTo>
                    <a:pt x="1291" y="308"/>
                  </a:lnTo>
                  <a:lnTo>
                    <a:pt x="1198" y="185"/>
                  </a:lnTo>
                  <a:lnTo>
                    <a:pt x="1076" y="93"/>
                  </a:lnTo>
                  <a:lnTo>
                    <a:pt x="922" y="31"/>
                  </a:lnTo>
                  <a:lnTo>
                    <a:pt x="768" y="0"/>
                  </a:lnTo>
                  <a:close/>
                </a:path>
              </a:pathLst>
            </a:custGeom>
            <a:solidFill>
              <a:srgbClr val="0A13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47"/>
          <p:cNvSpPr/>
          <p:nvPr/>
        </p:nvSpPr>
        <p:spPr>
          <a:xfrm>
            <a:off x="2087475" y="857222"/>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Fira Sans"/>
                <a:ea typeface="Fira Sans"/>
                <a:cs typeface="Fira Sans"/>
                <a:sym typeface="Fira Sans"/>
              </a:rPr>
              <a:t>1</a:t>
            </a:r>
            <a:endParaRPr sz="2000" b="1">
              <a:solidFill>
                <a:schemeClr val="lt1"/>
              </a:solidFill>
              <a:latin typeface="Fira Sans"/>
              <a:ea typeface="Fira Sans"/>
              <a:cs typeface="Fira Sans"/>
              <a:sym typeface="Fira Sans"/>
            </a:endParaRPr>
          </a:p>
        </p:txBody>
      </p:sp>
      <p:sp>
        <p:nvSpPr>
          <p:cNvPr id="2350" name="Google Shape;2350;p47"/>
          <p:cNvSpPr/>
          <p:nvPr/>
        </p:nvSpPr>
        <p:spPr>
          <a:xfrm>
            <a:off x="2054608" y="3414238"/>
            <a:ext cx="481200" cy="48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lt1"/>
                </a:solidFill>
                <a:latin typeface="Fira Sans"/>
                <a:ea typeface="Fira Sans"/>
                <a:cs typeface="Fira Sans"/>
                <a:sym typeface="Fira Sans"/>
              </a:rPr>
              <a:t>3</a:t>
            </a:r>
            <a:endParaRPr sz="2000" b="1" dirty="0">
              <a:solidFill>
                <a:schemeClr val="lt1"/>
              </a:solidFill>
              <a:latin typeface="Fira Sans"/>
              <a:ea typeface="Fira Sans"/>
              <a:cs typeface="Fira Sans"/>
              <a:sym typeface="Fira Sans"/>
            </a:endParaRPr>
          </a:p>
        </p:txBody>
      </p:sp>
      <p:sp>
        <p:nvSpPr>
          <p:cNvPr id="2353" name="Google Shape;2353;p47"/>
          <p:cNvSpPr txBox="1"/>
          <p:nvPr/>
        </p:nvSpPr>
        <p:spPr>
          <a:xfrm>
            <a:off x="533400" y="837575"/>
            <a:ext cx="1525876"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b="1" dirty="0">
                <a:effectLst/>
                <a:latin typeface="Century Gothic" panose="020B0502020202020204" pitchFamily="34" charset="0"/>
                <a:ea typeface="Calibri" panose="020F0502020204030204" pitchFamily="34" charset="0"/>
                <a:cs typeface="Times New Roman" panose="02020603050405020304" pitchFamily="18" charset="0"/>
              </a:rPr>
              <a:t>63 lakh units mark </a:t>
            </a:r>
          </a:p>
          <a:p>
            <a:pPr marL="0" lvl="0" indent="0" algn="r" rtl="0">
              <a:spcBef>
                <a:spcPts val="0"/>
              </a:spcBef>
              <a:spcAft>
                <a:spcPts val="0"/>
              </a:spcAft>
              <a:buNone/>
            </a:pPr>
            <a:r>
              <a:rPr lang="en-US" sz="1200" b="1" dirty="0">
                <a:effectLst/>
                <a:latin typeface="Century Gothic" panose="020B0502020202020204" pitchFamily="34" charset="0"/>
                <a:ea typeface="Calibri" panose="020F0502020204030204" pitchFamily="34" charset="0"/>
                <a:cs typeface="Times New Roman" panose="02020603050405020304" pitchFamily="18" charset="0"/>
              </a:rPr>
              <a:t>per annum by 2027: IESA</a:t>
            </a:r>
            <a:endParaRPr lang="en-US" sz="1000" b="1" dirty="0">
              <a:solidFill>
                <a:schemeClr val="dk1"/>
              </a:solidFill>
              <a:latin typeface="Roboto"/>
              <a:ea typeface="Roboto"/>
              <a:cs typeface="Roboto"/>
              <a:sym typeface="Roboto"/>
            </a:endParaRPr>
          </a:p>
        </p:txBody>
      </p:sp>
      <p:sp>
        <p:nvSpPr>
          <p:cNvPr id="2354" name="Google Shape;2354;p47"/>
          <p:cNvSpPr txBox="1"/>
          <p:nvPr/>
        </p:nvSpPr>
        <p:spPr>
          <a:xfrm>
            <a:off x="621087" y="3427125"/>
            <a:ext cx="1421161" cy="52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50" b="1" dirty="0">
                <a:solidFill>
                  <a:schemeClr val="dk1"/>
                </a:solidFill>
                <a:latin typeface="Century Gothic" panose="020B0502020202020204" pitchFamily="34" charset="0"/>
                <a:ea typeface="Roboto"/>
                <a:cs typeface="Roboto"/>
                <a:sym typeface="Roboto"/>
              </a:rPr>
              <a:t>market is expected to expand at a CAGR of 44% 2020-27 </a:t>
            </a:r>
            <a:endParaRPr lang="en-IN" sz="1050" b="1" dirty="0">
              <a:solidFill>
                <a:schemeClr val="dk1"/>
              </a:solidFill>
              <a:latin typeface="Century Gothic" panose="020B0502020202020204" pitchFamily="34" charset="0"/>
              <a:ea typeface="Roboto"/>
              <a:cs typeface="Roboto"/>
              <a:sym typeface="Roboto"/>
            </a:endParaRPr>
          </a:p>
        </p:txBody>
      </p:sp>
      <p:sp>
        <p:nvSpPr>
          <p:cNvPr id="4" name="TextBox 3">
            <a:extLst>
              <a:ext uri="{FF2B5EF4-FFF2-40B4-BE49-F238E27FC236}">
                <a16:creationId xmlns:a16="http://schemas.microsoft.com/office/drawing/2014/main" id="{22A51BF7-651C-32C5-F311-DDC8D831E306}"/>
              </a:ext>
            </a:extLst>
          </p:cNvPr>
          <p:cNvSpPr txBox="1"/>
          <p:nvPr/>
        </p:nvSpPr>
        <p:spPr>
          <a:xfrm>
            <a:off x="533400" y="4348716"/>
            <a:ext cx="8153400" cy="738664"/>
          </a:xfrm>
          <a:prstGeom prst="rect">
            <a:avLst/>
          </a:prstGeom>
          <a:noFill/>
        </p:spPr>
        <p:txBody>
          <a:bodyPr wrap="square" rtlCol="0">
            <a:spAutoFit/>
          </a:bodyPr>
          <a:lstStyle/>
          <a:p>
            <a:pPr algn="just"/>
            <a:r>
              <a:rPr lang="en-US" dirty="0">
                <a:latin typeface="Century Gothic" panose="020B0502020202020204" pitchFamily="34" charset="0"/>
              </a:rPr>
              <a:t>So, at this stage, EV charging stations are an essential factor for the success of EVs, along with their performance improvement, they are required to satisfy both the stability of power grids and to offer a reasonable Quality of Service to customers.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DAA5C1-48BF-88CC-2663-9232A4B9E62F}"/>
              </a:ext>
            </a:extLst>
          </p:cNvPr>
          <p:cNvPicPr>
            <a:picLocks noChangeAspect="1"/>
          </p:cNvPicPr>
          <p:nvPr/>
        </p:nvPicPr>
        <p:blipFill>
          <a:blip r:embed="rId2"/>
          <a:stretch>
            <a:fillRect/>
          </a:stretch>
        </p:blipFill>
        <p:spPr>
          <a:xfrm>
            <a:off x="7882559" y="4048418"/>
            <a:ext cx="1162050" cy="990600"/>
          </a:xfrm>
          <a:prstGeom prst="rect">
            <a:avLst/>
          </a:prstGeom>
        </p:spPr>
      </p:pic>
      <p:sp>
        <p:nvSpPr>
          <p:cNvPr id="2" name="Title 1">
            <a:extLst>
              <a:ext uri="{FF2B5EF4-FFF2-40B4-BE49-F238E27FC236}">
                <a16:creationId xmlns:a16="http://schemas.microsoft.com/office/drawing/2014/main" id="{0B21EDC7-2D53-9122-DDB7-2237FD80E26F}"/>
              </a:ext>
            </a:extLst>
          </p:cNvPr>
          <p:cNvSpPr>
            <a:spLocks noGrp="1"/>
          </p:cNvSpPr>
          <p:nvPr>
            <p:ph type="title"/>
          </p:nvPr>
        </p:nvSpPr>
        <p:spPr/>
        <p:txBody>
          <a:bodyPr/>
          <a:lstStyle/>
          <a:p>
            <a:pPr algn="l"/>
            <a:r>
              <a:rPr lang="en-US" sz="2400" b="1" dirty="0">
                <a:solidFill>
                  <a:schemeClr val="accent1"/>
                </a:solidFill>
                <a:effectLst/>
                <a:latin typeface="Fira Sans" panose="020B0503050000020004" pitchFamily="34" charset="0"/>
                <a:ea typeface="CMMI10"/>
                <a:cs typeface="Times New Roman" panose="02020603050405020304" pitchFamily="18" charset="0"/>
              </a:rPr>
              <a:t>References: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a:extLst>
              <a:ext uri="{FF2B5EF4-FFF2-40B4-BE49-F238E27FC236}">
                <a16:creationId xmlns:a16="http://schemas.microsoft.com/office/drawing/2014/main" id="{D23AEA9F-764A-DEE9-4337-2E5ADC72B2A4}"/>
              </a:ext>
            </a:extLst>
          </p:cNvPr>
          <p:cNvSpPr txBox="1"/>
          <p:nvPr/>
        </p:nvSpPr>
        <p:spPr>
          <a:xfrm>
            <a:off x="298174" y="1095082"/>
            <a:ext cx="8547652" cy="3436646"/>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tabLst>
                <a:tab pos="685800" algn="l"/>
              </a:tabLst>
            </a:pPr>
            <a:r>
              <a:rPr lang="en-US" sz="1200" dirty="0">
                <a:effectLst/>
                <a:latin typeface="Century Gothic" panose="020B0502020202020204" pitchFamily="34" charset="0"/>
                <a:ea typeface="CMMI10"/>
                <a:cs typeface="Times New Roman" panose="02020603050405020304" pitchFamily="18" charset="0"/>
              </a:rPr>
              <a:t>Daehyun Ban</a:t>
            </a:r>
            <a:r>
              <a:rPr lang="en-US" sz="1200" dirty="0">
                <a:effectLst/>
                <a:latin typeface="Century Gothic" panose="020B0502020202020204" pitchFamily="34" charset="0"/>
                <a:ea typeface="CMMI10"/>
                <a:cs typeface="Cambria Math" panose="02040503050406030204" pitchFamily="18" charset="0"/>
              </a:rPr>
              <a:t>∗</a:t>
            </a:r>
            <a:r>
              <a:rPr lang="en-US" sz="1200" dirty="0">
                <a:effectLst/>
                <a:latin typeface="Century Gothic" panose="020B0502020202020204" pitchFamily="34" charset="0"/>
                <a:ea typeface="CMMI10"/>
                <a:cs typeface="Times New Roman" panose="02020603050405020304" pitchFamily="18" charset="0"/>
              </a:rPr>
              <a:t>, George </a:t>
            </a:r>
            <a:r>
              <a:rPr lang="en-US" sz="1200" dirty="0" err="1">
                <a:effectLst/>
                <a:latin typeface="Century Gothic" panose="020B0502020202020204" pitchFamily="34" charset="0"/>
                <a:ea typeface="CMMI10"/>
                <a:cs typeface="Times New Roman" panose="02020603050405020304" pitchFamily="18" charset="0"/>
              </a:rPr>
              <a:t>Michailidis</a:t>
            </a:r>
            <a:r>
              <a:rPr lang="en-US" sz="1200" dirty="0">
                <a:effectLst/>
                <a:latin typeface="Century Gothic" panose="020B0502020202020204" pitchFamily="34" charset="0"/>
                <a:ea typeface="CMMI10"/>
                <a:cs typeface="Times New Roman" panose="02020603050405020304" pitchFamily="18" charset="0"/>
              </a:rPr>
              <a:t>, and Michael </a:t>
            </a:r>
            <a:r>
              <a:rPr lang="en-US" sz="1200" dirty="0" err="1">
                <a:effectLst/>
                <a:latin typeface="Century Gothic" panose="020B0502020202020204" pitchFamily="34" charset="0"/>
                <a:ea typeface="CMMI10"/>
                <a:cs typeface="Times New Roman" panose="02020603050405020304" pitchFamily="18" charset="0"/>
              </a:rPr>
              <a:t>Devetsikiotis</a:t>
            </a:r>
            <a:r>
              <a:rPr lang="en-US" sz="1200" dirty="0">
                <a:effectLst/>
                <a:latin typeface="Century Gothic" panose="020B0502020202020204" pitchFamily="34" charset="0"/>
                <a:ea typeface="CMMI10"/>
                <a:cs typeface="Times New Roman" panose="02020603050405020304" pitchFamily="18" charset="0"/>
              </a:rPr>
              <a:t>, Demand Response Control for PHEV Charging Stations by Dynamic Price Adjustments.</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Electric vehicle market in India expected to hit 63 lakh units per annum mark by 2027: IESA .PTI. December 22, 2020.</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How Electric Vehicles Will Impact Electricity Demand, India’s Grid Capacity. 02 Apr'20 .Amit Raja Naik.</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Dynamic Pricing for Electric Vehicle Charging—A Literature Review Steffen Limmer.</a:t>
            </a:r>
            <a:r>
              <a:rPr lang="en-US" sz="12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DOI:10.3390/en12183574.</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Guo, Y.; Liu, X.; Yan, Y.; Zhang, N.; </a:t>
            </a: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Su</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W. Economic Analysis of Plug-in Electric Vehicle Parking Deck with Dynamic Pricing. In Proceedings of the 2014 IEEE.</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Luo, C.; Huang, Y.F.; Gupta, V. Dynamic Pricing and Energy Management Strategy for EV Charging Stations under Uncertainties. In Proceedings of the International Conference on Vehicle Technology and Intelligent Transport Systems, VEHITS 2016, Rome, Italy, 23–24 April 2016; Volume 1, pp. 49–59, [</a:t>
            </a: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CrossRef</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Luo, C.; Huang, Y.F.; Gupta, V. Stochastic Dynamic Pricing for EV Charging Stations with Renewable Integration and Energy Storage. IEEE Trans. Smart Grid 2018, 9, 1494–1505, [</a:t>
            </a: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CrossRef</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Vehicle Count Prediction from Sensor Data.</a:t>
            </a:r>
            <a:r>
              <a:rPr lang="en-US" sz="12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12 Oct, 2021.</a:t>
            </a:r>
            <a:r>
              <a:rPr lang="en-US" sz="12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Sravankumar</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Yanli</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Liu, </a:t>
            </a:r>
            <a:r>
              <a:rPr lang="en-US" sz="1200" dirty="0" err="1">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Yourong</a:t>
            </a: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 Wang &amp; Jian Zhang. New Machine Learning Algorithm: Random Forest.</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200" dirty="0">
                <a:solidFill>
                  <a:srgbClr val="333333"/>
                </a:solidFill>
                <a:effectLst/>
                <a:latin typeface="Century Gothic" panose="020B0502020202020204" pitchFamily="34" charset="0"/>
                <a:ea typeface="Times New Roman" panose="02020603050405020304" pitchFamily="18" charset="0"/>
                <a:cs typeface="Times New Roman" panose="02020603050405020304" pitchFamily="18" charset="0"/>
              </a:rPr>
              <a:t>Ground Reality: The Math Behind India’s Electric Vehicle Charging Infrastructure. 25 Feb'20 | By Amit Raja Naik.</a:t>
            </a:r>
            <a:endParaRPr lang="en-US" sz="12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28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38"/>
          <p:cNvSpPr txBox="1">
            <a:spLocks noGrp="1"/>
          </p:cNvSpPr>
          <p:nvPr>
            <p:ph type="title"/>
          </p:nvPr>
        </p:nvSpPr>
        <p:spPr>
          <a:xfrm>
            <a:off x="457200" y="161185"/>
            <a:ext cx="8229600" cy="4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Problems in current scenario</a:t>
            </a:r>
            <a:endParaRPr sz="2800" dirty="0">
              <a:solidFill>
                <a:schemeClr val="accent2"/>
              </a:solidFill>
            </a:endParaRPr>
          </a:p>
        </p:txBody>
      </p:sp>
      <p:grpSp>
        <p:nvGrpSpPr>
          <p:cNvPr id="2" name="Group 1">
            <a:extLst>
              <a:ext uri="{FF2B5EF4-FFF2-40B4-BE49-F238E27FC236}">
                <a16:creationId xmlns:a16="http://schemas.microsoft.com/office/drawing/2014/main" id="{D304E532-C111-4F21-B840-CBB58459EA92}"/>
              </a:ext>
            </a:extLst>
          </p:cNvPr>
          <p:cNvGrpSpPr/>
          <p:nvPr/>
        </p:nvGrpSpPr>
        <p:grpSpPr>
          <a:xfrm>
            <a:off x="710404" y="1214405"/>
            <a:ext cx="7723191" cy="3065922"/>
            <a:chOff x="657359" y="1493008"/>
            <a:chExt cx="7723191" cy="3065922"/>
          </a:xfrm>
        </p:grpSpPr>
        <p:sp>
          <p:nvSpPr>
            <p:cNvPr id="1178" name="Google Shape;1178;p38"/>
            <p:cNvSpPr/>
            <p:nvPr/>
          </p:nvSpPr>
          <p:spPr>
            <a:xfrm>
              <a:off x="1460713" y="3703450"/>
              <a:ext cx="780447" cy="405588"/>
            </a:xfrm>
            <a:custGeom>
              <a:avLst/>
              <a:gdLst/>
              <a:ahLst/>
              <a:cxnLst/>
              <a:rect l="l" t="t" r="r" b="b"/>
              <a:pathLst>
                <a:path w="9321" h="4844" extrusionOk="0">
                  <a:moveTo>
                    <a:pt x="8344" y="1"/>
                  </a:moveTo>
                  <a:cubicBezTo>
                    <a:pt x="6146" y="2219"/>
                    <a:pt x="3134" y="3460"/>
                    <a:pt x="1" y="3460"/>
                  </a:cubicBezTo>
                  <a:lnTo>
                    <a:pt x="1" y="4844"/>
                  </a:lnTo>
                  <a:cubicBezTo>
                    <a:pt x="1140" y="4844"/>
                    <a:pt x="2300" y="4681"/>
                    <a:pt x="3419" y="4396"/>
                  </a:cubicBezTo>
                  <a:cubicBezTo>
                    <a:pt x="5658" y="3786"/>
                    <a:pt x="7693" y="2606"/>
                    <a:pt x="9320" y="9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1748666" y="3854250"/>
              <a:ext cx="257386" cy="233523"/>
            </a:xfrm>
            <a:custGeom>
              <a:avLst/>
              <a:gdLst/>
              <a:ahLst/>
              <a:cxnLst/>
              <a:rect l="l" t="t" r="r" b="b"/>
              <a:pathLst>
                <a:path w="3074" h="2789" extrusionOk="0">
                  <a:moveTo>
                    <a:pt x="1527" y="1"/>
                  </a:moveTo>
                  <a:cubicBezTo>
                    <a:pt x="1166" y="1"/>
                    <a:pt x="804" y="133"/>
                    <a:pt x="530" y="398"/>
                  </a:cubicBezTo>
                  <a:cubicBezTo>
                    <a:pt x="1" y="947"/>
                    <a:pt x="1" y="1842"/>
                    <a:pt x="530" y="2392"/>
                  </a:cubicBezTo>
                  <a:cubicBezTo>
                    <a:pt x="804" y="2656"/>
                    <a:pt x="1166" y="2789"/>
                    <a:pt x="1527" y="2789"/>
                  </a:cubicBezTo>
                  <a:cubicBezTo>
                    <a:pt x="1888" y="2789"/>
                    <a:pt x="2249" y="2656"/>
                    <a:pt x="2524" y="2392"/>
                  </a:cubicBezTo>
                  <a:cubicBezTo>
                    <a:pt x="3073" y="1842"/>
                    <a:pt x="3073" y="947"/>
                    <a:pt x="2524" y="398"/>
                  </a:cubicBezTo>
                  <a:cubicBezTo>
                    <a:pt x="2249" y="133"/>
                    <a:pt x="1888" y="1"/>
                    <a:pt x="1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1815149" y="3909681"/>
              <a:ext cx="124423" cy="124423"/>
            </a:xfrm>
            <a:custGeom>
              <a:avLst/>
              <a:gdLst/>
              <a:ahLst/>
              <a:cxnLst/>
              <a:rect l="l" t="t" r="r" b="b"/>
              <a:pathLst>
                <a:path w="1486" h="1486" extrusionOk="0">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a:off x="1460713" y="1899121"/>
              <a:ext cx="780447" cy="405588"/>
            </a:xfrm>
            <a:custGeom>
              <a:avLst/>
              <a:gdLst/>
              <a:ahLst/>
              <a:cxnLst/>
              <a:rect l="l" t="t" r="r" b="b"/>
              <a:pathLst>
                <a:path w="9321" h="4844" extrusionOk="0">
                  <a:moveTo>
                    <a:pt x="6594" y="1771"/>
                  </a:moveTo>
                  <a:cubicBezTo>
                    <a:pt x="5597" y="1181"/>
                    <a:pt x="4518" y="733"/>
                    <a:pt x="3419" y="448"/>
                  </a:cubicBezTo>
                  <a:cubicBezTo>
                    <a:pt x="2300" y="143"/>
                    <a:pt x="1140" y="1"/>
                    <a:pt x="1" y="1"/>
                  </a:cubicBezTo>
                  <a:lnTo>
                    <a:pt x="1" y="1384"/>
                  </a:lnTo>
                  <a:cubicBezTo>
                    <a:pt x="3134" y="1384"/>
                    <a:pt x="6146" y="2626"/>
                    <a:pt x="8344" y="4844"/>
                  </a:cubicBezTo>
                  <a:lnTo>
                    <a:pt x="9320" y="3867"/>
                  </a:lnTo>
                  <a:cubicBezTo>
                    <a:pt x="8506" y="3053"/>
                    <a:pt x="7591" y="2341"/>
                    <a:pt x="6594" y="17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1748666" y="1920891"/>
              <a:ext cx="257386" cy="234360"/>
            </a:xfrm>
            <a:custGeom>
              <a:avLst/>
              <a:gdLst/>
              <a:ahLst/>
              <a:cxnLst/>
              <a:rect l="l" t="t" r="r" b="b"/>
              <a:pathLst>
                <a:path w="3074" h="2799" extrusionOk="0">
                  <a:moveTo>
                    <a:pt x="1527" y="0"/>
                  </a:moveTo>
                  <a:cubicBezTo>
                    <a:pt x="1166" y="0"/>
                    <a:pt x="804" y="138"/>
                    <a:pt x="530" y="412"/>
                  </a:cubicBezTo>
                  <a:cubicBezTo>
                    <a:pt x="1" y="941"/>
                    <a:pt x="1" y="1837"/>
                    <a:pt x="530" y="2386"/>
                  </a:cubicBezTo>
                  <a:cubicBezTo>
                    <a:pt x="804" y="2661"/>
                    <a:pt x="1166" y="2798"/>
                    <a:pt x="1527" y="2798"/>
                  </a:cubicBezTo>
                  <a:cubicBezTo>
                    <a:pt x="1888" y="2798"/>
                    <a:pt x="2249" y="2661"/>
                    <a:pt x="2524" y="2386"/>
                  </a:cubicBezTo>
                  <a:cubicBezTo>
                    <a:pt x="3073" y="1837"/>
                    <a:pt x="3073" y="941"/>
                    <a:pt x="2524" y="412"/>
                  </a:cubicBezTo>
                  <a:cubicBezTo>
                    <a:pt x="2249" y="138"/>
                    <a:pt x="1888" y="0"/>
                    <a:pt x="15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1815149" y="1975819"/>
              <a:ext cx="124423" cy="124423"/>
            </a:xfrm>
            <a:custGeom>
              <a:avLst/>
              <a:gdLst/>
              <a:ahLst/>
              <a:cxnLst/>
              <a:rect l="l" t="t" r="r" b="b"/>
              <a:pathLst>
                <a:path w="1486" h="1486" extrusionOk="0">
                  <a:moveTo>
                    <a:pt x="1486" y="733"/>
                  </a:moveTo>
                  <a:cubicBezTo>
                    <a:pt x="1486" y="1140"/>
                    <a:pt x="1140" y="1486"/>
                    <a:pt x="733" y="1486"/>
                  </a:cubicBezTo>
                  <a:cubicBezTo>
                    <a:pt x="326" y="1486"/>
                    <a:pt x="0" y="1140"/>
                    <a:pt x="0" y="733"/>
                  </a:cubicBezTo>
                  <a:cubicBezTo>
                    <a:pt x="0" y="326"/>
                    <a:pt x="326" y="0"/>
                    <a:pt x="733" y="0"/>
                  </a:cubicBezTo>
                  <a:cubicBezTo>
                    <a:pt x="1140" y="0"/>
                    <a:pt x="1486" y="326"/>
                    <a:pt x="1486" y="73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2159286" y="3003204"/>
              <a:ext cx="405588" cy="782122"/>
            </a:xfrm>
            <a:custGeom>
              <a:avLst/>
              <a:gdLst/>
              <a:ahLst/>
              <a:cxnLst/>
              <a:rect l="l" t="t" r="r" b="b"/>
              <a:pathLst>
                <a:path w="4844" h="9341" extrusionOk="0">
                  <a:moveTo>
                    <a:pt x="3460" y="1"/>
                  </a:moveTo>
                  <a:cubicBezTo>
                    <a:pt x="3460" y="1038"/>
                    <a:pt x="3338" y="2056"/>
                    <a:pt x="3073" y="3053"/>
                  </a:cubicBezTo>
                  <a:cubicBezTo>
                    <a:pt x="2809" y="4070"/>
                    <a:pt x="2402" y="5027"/>
                    <a:pt x="1873" y="5922"/>
                  </a:cubicBezTo>
                  <a:cubicBezTo>
                    <a:pt x="1364" y="6817"/>
                    <a:pt x="733" y="7631"/>
                    <a:pt x="1" y="8364"/>
                  </a:cubicBezTo>
                  <a:lnTo>
                    <a:pt x="977" y="9341"/>
                  </a:lnTo>
                  <a:cubicBezTo>
                    <a:pt x="2626" y="7692"/>
                    <a:pt x="3786" y="5658"/>
                    <a:pt x="4396" y="3419"/>
                  </a:cubicBezTo>
                  <a:cubicBezTo>
                    <a:pt x="4701" y="2300"/>
                    <a:pt x="4844" y="1161"/>
                    <a:pt x="48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2314357" y="3272652"/>
              <a:ext cx="252195" cy="234779"/>
            </a:xfrm>
            <a:custGeom>
              <a:avLst/>
              <a:gdLst/>
              <a:ahLst/>
              <a:cxnLst/>
              <a:rect l="l" t="t" r="r" b="b"/>
              <a:pathLst>
                <a:path w="3012" h="2804" extrusionOk="0">
                  <a:moveTo>
                    <a:pt x="1500" y="1"/>
                  </a:moveTo>
                  <a:cubicBezTo>
                    <a:pt x="1428" y="1"/>
                    <a:pt x="1355" y="6"/>
                    <a:pt x="1282" y="18"/>
                  </a:cubicBezTo>
                  <a:cubicBezTo>
                    <a:pt x="509" y="161"/>
                    <a:pt x="0" y="873"/>
                    <a:pt x="123" y="1626"/>
                  </a:cubicBezTo>
                  <a:cubicBezTo>
                    <a:pt x="232" y="2322"/>
                    <a:pt x="821" y="2804"/>
                    <a:pt x="1501" y="2804"/>
                  </a:cubicBezTo>
                  <a:cubicBezTo>
                    <a:pt x="1577" y="2804"/>
                    <a:pt x="1653" y="2798"/>
                    <a:pt x="1730" y="2785"/>
                  </a:cubicBezTo>
                  <a:cubicBezTo>
                    <a:pt x="2483" y="2663"/>
                    <a:pt x="3012" y="1951"/>
                    <a:pt x="2890" y="1178"/>
                  </a:cubicBezTo>
                  <a:cubicBezTo>
                    <a:pt x="2780" y="498"/>
                    <a:pt x="2171" y="1"/>
                    <a:pt x="15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2377407" y="3328668"/>
              <a:ext cx="124423" cy="124423"/>
            </a:xfrm>
            <a:custGeom>
              <a:avLst/>
              <a:gdLst/>
              <a:ahLst/>
              <a:cxnLst/>
              <a:rect l="l" t="t" r="r" b="b"/>
              <a:pathLst>
                <a:path w="1486" h="1486" extrusionOk="0">
                  <a:moveTo>
                    <a:pt x="1486" y="753"/>
                  </a:moveTo>
                  <a:cubicBezTo>
                    <a:pt x="1486" y="1160"/>
                    <a:pt x="1160" y="1486"/>
                    <a:pt x="753" y="1486"/>
                  </a:cubicBezTo>
                  <a:cubicBezTo>
                    <a:pt x="346" y="1486"/>
                    <a:pt x="0" y="1160"/>
                    <a:pt x="0" y="753"/>
                  </a:cubicBezTo>
                  <a:cubicBezTo>
                    <a:pt x="0" y="346"/>
                    <a:pt x="346" y="0"/>
                    <a:pt x="753" y="0"/>
                  </a:cubicBezTo>
                  <a:cubicBezTo>
                    <a:pt x="1160" y="0"/>
                    <a:pt x="1486" y="346"/>
                    <a:pt x="1486" y="7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2159286" y="2222826"/>
              <a:ext cx="405588" cy="780447"/>
            </a:xfrm>
            <a:custGeom>
              <a:avLst/>
              <a:gdLst/>
              <a:ahLst/>
              <a:cxnLst/>
              <a:rect l="l" t="t" r="r" b="b"/>
              <a:pathLst>
                <a:path w="4844" h="9321" extrusionOk="0">
                  <a:moveTo>
                    <a:pt x="4396" y="5902"/>
                  </a:moveTo>
                  <a:cubicBezTo>
                    <a:pt x="3806" y="3664"/>
                    <a:pt x="2626" y="1629"/>
                    <a:pt x="977" y="1"/>
                  </a:cubicBezTo>
                  <a:lnTo>
                    <a:pt x="1" y="978"/>
                  </a:lnTo>
                  <a:cubicBezTo>
                    <a:pt x="733" y="1710"/>
                    <a:pt x="1364" y="2524"/>
                    <a:pt x="1873" y="3420"/>
                  </a:cubicBezTo>
                  <a:cubicBezTo>
                    <a:pt x="2402" y="4315"/>
                    <a:pt x="2788" y="5271"/>
                    <a:pt x="3073" y="6268"/>
                  </a:cubicBezTo>
                  <a:cubicBezTo>
                    <a:pt x="3338" y="7265"/>
                    <a:pt x="3460" y="8283"/>
                    <a:pt x="3460" y="9321"/>
                  </a:cubicBezTo>
                  <a:lnTo>
                    <a:pt x="4844" y="9321"/>
                  </a:lnTo>
                  <a:cubicBezTo>
                    <a:pt x="4844" y="8161"/>
                    <a:pt x="4701" y="7021"/>
                    <a:pt x="4396" y="59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2333113" y="2519320"/>
              <a:ext cx="233439" cy="233523"/>
            </a:xfrm>
            <a:custGeom>
              <a:avLst/>
              <a:gdLst/>
              <a:ahLst/>
              <a:cxnLst/>
              <a:rect l="l" t="t" r="r" b="b"/>
              <a:pathLst>
                <a:path w="2788" h="2789" extrusionOk="0">
                  <a:moveTo>
                    <a:pt x="1404" y="1"/>
                  </a:moveTo>
                  <a:cubicBezTo>
                    <a:pt x="631" y="1"/>
                    <a:pt x="0" y="631"/>
                    <a:pt x="0" y="1405"/>
                  </a:cubicBezTo>
                  <a:cubicBezTo>
                    <a:pt x="0" y="2158"/>
                    <a:pt x="631" y="2788"/>
                    <a:pt x="1404" y="2788"/>
                  </a:cubicBezTo>
                  <a:cubicBezTo>
                    <a:pt x="2178" y="2788"/>
                    <a:pt x="2788" y="2158"/>
                    <a:pt x="2788" y="1405"/>
                  </a:cubicBezTo>
                  <a:cubicBezTo>
                    <a:pt x="2788" y="631"/>
                    <a:pt x="2178" y="1"/>
                    <a:pt x="1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2387622" y="2573829"/>
              <a:ext cx="124423" cy="124507"/>
            </a:xfrm>
            <a:custGeom>
              <a:avLst/>
              <a:gdLst/>
              <a:ahLst/>
              <a:cxnLst/>
              <a:rect l="l" t="t" r="r" b="b"/>
              <a:pathLst>
                <a:path w="1486" h="1487" extrusionOk="0">
                  <a:moveTo>
                    <a:pt x="1486" y="754"/>
                  </a:moveTo>
                  <a:cubicBezTo>
                    <a:pt x="1486" y="1161"/>
                    <a:pt x="1160" y="1486"/>
                    <a:pt x="753" y="1486"/>
                  </a:cubicBezTo>
                  <a:cubicBezTo>
                    <a:pt x="326" y="1486"/>
                    <a:pt x="0" y="1161"/>
                    <a:pt x="0" y="754"/>
                  </a:cubicBezTo>
                  <a:cubicBezTo>
                    <a:pt x="0" y="326"/>
                    <a:pt x="326" y="1"/>
                    <a:pt x="753" y="1"/>
                  </a:cubicBezTo>
                  <a:cubicBezTo>
                    <a:pt x="1160" y="1"/>
                    <a:pt x="1486" y="326"/>
                    <a:pt x="1486" y="75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txBox="1"/>
            <p:nvPr/>
          </p:nvSpPr>
          <p:spPr>
            <a:xfrm>
              <a:off x="4893050" y="3097846"/>
              <a:ext cx="3487500" cy="55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lang="en-US" sz="1200" dirty="0">
                <a:latin typeface="Roboto"/>
                <a:ea typeface="Roboto"/>
                <a:cs typeface="Roboto"/>
                <a:sym typeface="Roboto"/>
              </a:endParaRPr>
            </a:p>
          </p:txBody>
        </p:sp>
        <p:sp>
          <p:nvSpPr>
            <p:cNvPr id="1201" name="Google Shape;1201;p38"/>
            <p:cNvSpPr txBox="1"/>
            <p:nvPr/>
          </p:nvSpPr>
          <p:spPr>
            <a:xfrm>
              <a:off x="4893050" y="4006630"/>
              <a:ext cx="3487500" cy="552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highlight>
                  <a:srgbClr val="FFFFFF"/>
                </a:highlight>
                <a:latin typeface="Roboto"/>
                <a:ea typeface="Roboto"/>
                <a:cs typeface="Roboto"/>
                <a:sym typeface="Roboto"/>
              </a:endParaRPr>
            </a:p>
          </p:txBody>
        </p:sp>
        <p:sp>
          <p:nvSpPr>
            <p:cNvPr id="1202" name="Google Shape;1202;p38"/>
            <p:cNvSpPr/>
            <p:nvPr/>
          </p:nvSpPr>
          <p:spPr>
            <a:xfrm>
              <a:off x="1752336" y="3105247"/>
              <a:ext cx="262638" cy="262638"/>
            </a:xfrm>
            <a:custGeom>
              <a:avLst/>
              <a:gdLst/>
              <a:ahLst/>
              <a:cxnLst/>
              <a:rect l="l" t="t" r="r" b="b"/>
              <a:pathLst>
                <a:path w="1076" h="1076" extrusionOk="0">
                  <a:moveTo>
                    <a:pt x="523" y="400"/>
                  </a:moveTo>
                  <a:lnTo>
                    <a:pt x="584" y="431"/>
                  </a:lnTo>
                  <a:lnTo>
                    <a:pt x="615" y="461"/>
                  </a:lnTo>
                  <a:lnTo>
                    <a:pt x="646" y="492"/>
                  </a:lnTo>
                  <a:lnTo>
                    <a:pt x="646" y="523"/>
                  </a:lnTo>
                  <a:lnTo>
                    <a:pt x="646" y="584"/>
                  </a:lnTo>
                  <a:lnTo>
                    <a:pt x="615" y="615"/>
                  </a:lnTo>
                  <a:lnTo>
                    <a:pt x="584" y="646"/>
                  </a:lnTo>
                  <a:lnTo>
                    <a:pt x="492" y="646"/>
                  </a:lnTo>
                  <a:lnTo>
                    <a:pt x="461" y="615"/>
                  </a:lnTo>
                  <a:lnTo>
                    <a:pt x="431" y="584"/>
                  </a:lnTo>
                  <a:lnTo>
                    <a:pt x="400" y="523"/>
                  </a:lnTo>
                  <a:lnTo>
                    <a:pt x="431" y="492"/>
                  </a:lnTo>
                  <a:lnTo>
                    <a:pt x="461" y="461"/>
                  </a:lnTo>
                  <a:lnTo>
                    <a:pt x="492" y="431"/>
                  </a:lnTo>
                  <a:lnTo>
                    <a:pt x="523" y="400"/>
                  </a:lnTo>
                  <a:close/>
                  <a:moveTo>
                    <a:pt x="431" y="0"/>
                  </a:moveTo>
                  <a:lnTo>
                    <a:pt x="308" y="31"/>
                  </a:lnTo>
                  <a:lnTo>
                    <a:pt x="216" y="93"/>
                  </a:lnTo>
                  <a:lnTo>
                    <a:pt x="154" y="154"/>
                  </a:lnTo>
                  <a:lnTo>
                    <a:pt x="93" y="215"/>
                  </a:lnTo>
                  <a:lnTo>
                    <a:pt x="31" y="338"/>
                  </a:lnTo>
                  <a:lnTo>
                    <a:pt x="1" y="431"/>
                  </a:lnTo>
                  <a:lnTo>
                    <a:pt x="1" y="523"/>
                  </a:lnTo>
                  <a:lnTo>
                    <a:pt x="1" y="646"/>
                  </a:lnTo>
                  <a:lnTo>
                    <a:pt x="31" y="738"/>
                  </a:lnTo>
                  <a:lnTo>
                    <a:pt x="93" y="830"/>
                  </a:lnTo>
                  <a:lnTo>
                    <a:pt x="154" y="922"/>
                  </a:lnTo>
                  <a:lnTo>
                    <a:pt x="216" y="984"/>
                  </a:lnTo>
                  <a:lnTo>
                    <a:pt x="308" y="1045"/>
                  </a:lnTo>
                  <a:lnTo>
                    <a:pt x="431" y="1076"/>
                  </a:lnTo>
                  <a:lnTo>
                    <a:pt x="646" y="1076"/>
                  </a:lnTo>
                  <a:lnTo>
                    <a:pt x="738" y="1045"/>
                  </a:lnTo>
                  <a:lnTo>
                    <a:pt x="830" y="984"/>
                  </a:lnTo>
                  <a:lnTo>
                    <a:pt x="922" y="922"/>
                  </a:lnTo>
                  <a:lnTo>
                    <a:pt x="984" y="830"/>
                  </a:lnTo>
                  <a:lnTo>
                    <a:pt x="1045" y="738"/>
                  </a:lnTo>
                  <a:lnTo>
                    <a:pt x="1076" y="646"/>
                  </a:lnTo>
                  <a:lnTo>
                    <a:pt x="1076" y="523"/>
                  </a:lnTo>
                  <a:lnTo>
                    <a:pt x="1076" y="431"/>
                  </a:lnTo>
                  <a:lnTo>
                    <a:pt x="1045" y="338"/>
                  </a:lnTo>
                  <a:lnTo>
                    <a:pt x="984" y="215"/>
                  </a:lnTo>
                  <a:lnTo>
                    <a:pt x="922" y="154"/>
                  </a:lnTo>
                  <a:lnTo>
                    <a:pt x="830" y="93"/>
                  </a:lnTo>
                  <a:lnTo>
                    <a:pt x="738" y="31"/>
                  </a:lnTo>
                  <a:lnTo>
                    <a:pt x="646"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897297" y="3105247"/>
              <a:ext cx="270205" cy="262638"/>
            </a:xfrm>
            <a:custGeom>
              <a:avLst/>
              <a:gdLst/>
              <a:ahLst/>
              <a:cxnLst/>
              <a:rect l="l" t="t" r="r" b="b"/>
              <a:pathLst>
                <a:path w="1107" h="1076" extrusionOk="0">
                  <a:moveTo>
                    <a:pt x="554" y="400"/>
                  </a:moveTo>
                  <a:lnTo>
                    <a:pt x="615" y="431"/>
                  </a:lnTo>
                  <a:lnTo>
                    <a:pt x="646" y="461"/>
                  </a:lnTo>
                  <a:lnTo>
                    <a:pt x="677" y="492"/>
                  </a:lnTo>
                  <a:lnTo>
                    <a:pt x="677" y="523"/>
                  </a:lnTo>
                  <a:lnTo>
                    <a:pt x="677" y="584"/>
                  </a:lnTo>
                  <a:lnTo>
                    <a:pt x="646" y="615"/>
                  </a:lnTo>
                  <a:lnTo>
                    <a:pt x="615" y="646"/>
                  </a:lnTo>
                  <a:lnTo>
                    <a:pt x="492" y="646"/>
                  </a:lnTo>
                  <a:lnTo>
                    <a:pt x="462" y="615"/>
                  </a:lnTo>
                  <a:lnTo>
                    <a:pt x="431" y="584"/>
                  </a:lnTo>
                  <a:lnTo>
                    <a:pt x="431" y="523"/>
                  </a:lnTo>
                  <a:lnTo>
                    <a:pt x="431" y="492"/>
                  </a:lnTo>
                  <a:lnTo>
                    <a:pt x="462" y="461"/>
                  </a:lnTo>
                  <a:lnTo>
                    <a:pt x="492" y="431"/>
                  </a:lnTo>
                  <a:lnTo>
                    <a:pt x="554" y="400"/>
                  </a:lnTo>
                  <a:close/>
                  <a:moveTo>
                    <a:pt x="431" y="0"/>
                  </a:moveTo>
                  <a:lnTo>
                    <a:pt x="339" y="31"/>
                  </a:lnTo>
                  <a:lnTo>
                    <a:pt x="247" y="93"/>
                  </a:lnTo>
                  <a:lnTo>
                    <a:pt x="154" y="154"/>
                  </a:lnTo>
                  <a:lnTo>
                    <a:pt x="93" y="215"/>
                  </a:lnTo>
                  <a:lnTo>
                    <a:pt x="62" y="338"/>
                  </a:lnTo>
                  <a:lnTo>
                    <a:pt x="1" y="431"/>
                  </a:lnTo>
                  <a:lnTo>
                    <a:pt x="1" y="523"/>
                  </a:lnTo>
                  <a:lnTo>
                    <a:pt x="1" y="646"/>
                  </a:lnTo>
                  <a:lnTo>
                    <a:pt x="62" y="738"/>
                  </a:lnTo>
                  <a:lnTo>
                    <a:pt x="93" y="830"/>
                  </a:lnTo>
                  <a:lnTo>
                    <a:pt x="154" y="922"/>
                  </a:lnTo>
                  <a:lnTo>
                    <a:pt x="247" y="984"/>
                  </a:lnTo>
                  <a:lnTo>
                    <a:pt x="339" y="1045"/>
                  </a:lnTo>
                  <a:lnTo>
                    <a:pt x="431" y="1076"/>
                  </a:lnTo>
                  <a:lnTo>
                    <a:pt x="677" y="1076"/>
                  </a:lnTo>
                  <a:lnTo>
                    <a:pt x="769" y="1045"/>
                  </a:lnTo>
                  <a:lnTo>
                    <a:pt x="861" y="984"/>
                  </a:lnTo>
                  <a:lnTo>
                    <a:pt x="953" y="922"/>
                  </a:lnTo>
                  <a:lnTo>
                    <a:pt x="1015" y="830"/>
                  </a:lnTo>
                  <a:lnTo>
                    <a:pt x="1046" y="738"/>
                  </a:lnTo>
                  <a:lnTo>
                    <a:pt x="1107" y="646"/>
                  </a:lnTo>
                  <a:lnTo>
                    <a:pt x="1107" y="523"/>
                  </a:lnTo>
                  <a:lnTo>
                    <a:pt x="1107" y="431"/>
                  </a:lnTo>
                  <a:lnTo>
                    <a:pt x="1046" y="338"/>
                  </a:lnTo>
                  <a:lnTo>
                    <a:pt x="1015" y="215"/>
                  </a:lnTo>
                  <a:lnTo>
                    <a:pt x="953" y="154"/>
                  </a:lnTo>
                  <a:lnTo>
                    <a:pt x="861" y="93"/>
                  </a:lnTo>
                  <a:lnTo>
                    <a:pt x="769" y="31"/>
                  </a:lnTo>
                  <a:lnTo>
                    <a:pt x="677"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657359" y="2640261"/>
              <a:ext cx="1605119" cy="592644"/>
            </a:xfrm>
            <a:custGeom>
              <a:avLst/>
              <a:gdLst/>
              <a:ahLst/>
              <a:cxnLst/>
              <a:rect l="l" t="t" r="r" b="b"/>
              <a:pathLst>
                <a:path w="6576" h="2428" extrusionOk="0">
                  <a:moveTo>
                    <a:pt x="3104" y="215"/>
                  </a:moveTo>
                  <a:lnTo>
                    <a:pt x="3104" y="1229"/>
                  </a:lnTo>
                  <a:lnTo>
                    <a:pt x="1383" y="1229"/>
                  </a:lnTo>
                  <a:lnTo>
                    <a:pt x="1660" y="615"/>
                  </a:lnTo>
                  <a:lnTo>
                    <a:pt x="1783" y="431"/>
                  </a:lnTo>
                  <a:lnTo>
                    <a:pt x="1906" y="308"/>
                  </a:lnTo>
                  <a:lnTo>
                    <a:pt x="2090" y="246"/>
                  </a:lnTo>
                  <a:lnTo>
                    <a:pt x="2274" y="215"/>
                  </a:lnTo>
                  <a:close/>
                  <a:moveTo>
                    <a:pt x="3811" y="215"/>
                  </a:moveTo>
                  <a:lnTo>
                    <a:pt x="3964" y="246"/>
                  </a:lnTo>
                  <a:lnTo>
                    <a:pt x="4087" y="277"/>
                  </a:lnTo>
                  <a:lnTo>
                    <a:pt x="4210" y="338"/>
                  </a:lnTo>
                  <a:lnTo>
                    <a:pt x="4333" y="431"/>
                  </a:lnTo>
                  <a:lnTo>
                    <a:pt x="5009" y="1229"/>
                  </a:lnTo>
                  <a:lnTo>
                    <a:pt x="3288" y="1229"/>
                  </a:lnTo>
                  <a:lnTo>
                    <a:pt x="3288" y="215"/>
                  </a:lnTo>
                  <a:close/>
                  <a:moveTo>
                    <a:pt x="3288" y="1383"/>
                  </a:moveTo>
                  <a:lnTo>
                    <a:pt x="3319" y="1414"/>
                  </a:lnTo>
                  <a:lnTo>
                    <a:pt x="3319" y="1445"/>
                  </a:lnTo>
                  <a:lnTo>
                    <a:pt x="3165" y="1752"/>
                  </a:lnTo>
                  <a:lnTo>
                    <a:pt x="3473" y="1752"/>
                  </a:lnTo>
                  <a:lnTo>
                    <a:pt x="3473" y="1783"/>
                  </a:lnTo>
                  <a:lnTo>
                    <a:pt x="3319" y="2151"/>
                  </a:lnTo>
                  <a:lnTo>
                    <a:pt x="3258" y="2151"/>
                  </a:lnTo>
                  <a:lnTo>
                    <a:pt x="3258" y="2120"/>
                  </a:lnTo>
                  <a:lnTo>
                    <a:pt x="3380" y="1813"/>
                  </a:lnTo>
                  <a:lnTo>
                    <a:pt x="3104" y="1813"/>
                  </a:lnTo>
                  <a:lnTo>
                    <a:pt x="3104" y="1783"/>
                  </a:lnTo>
                  <a:lnTo>
                    <a:pt x="3258" y="1414"/>
                  </a:lnTo>
                  <a:lnTo>
                    <a:pt x="3258" y="1383"/>
                  </a:lnTo>
                  <a:close/>
                  <a:moveTo>
                    <a:pt x="2182" y="0"/>
                  </a:moveTo>
                  <a:lnTo>
                    <a:pt x="1998" y="31"/>
                  </a:lnTo>
                  <a:lnTo>
                    <a:pt x="1844" y="93"/>
                  </a:lnTo>
                  <a:lnTo>
                    <a:pt x="1691" y="185"/>
                  </a:lnTo>
                  <a:lnTo>
                    <a:pt x="1598" y="338"/>
                  </a:lnTo>
                  <a:lnTo>
                    <a:pt x="1291" y="891"/>
                  </a:lnTo>
                  <a:lnTo>
                    <a:pt x="1168" y="1014"/>
                  </a:lnTo>
                  <a:lnTo>
                    <a:pt x="1015" y="1137"/>
                  </a:lnTo>
                  <a:lnTo>
                    <a:pt x="861" y="1199"/>
                  </a:lnTo>
                  <a:lnTo>
                    <a:pt x="677" y="1229"/>
                  </a:lnTo>
                  <a:lnTo>
                    <a:pt x="554" y="1229"/>
                  </a:lnTo>
                  <a:lnTo>
                    <a:pt x="400" y="1291"/>
                  </a:lnTo>
                  <a:lnTo>
                    <a:pt x="308" y="1352"/>
                  </a:lnTo>
                  <a:lnTo>
                    <a:pt x="185" y="1414"/>
                  </a:lnTo>
                  <a:lnTo>
                    <a:pt x="93" y="1537"/>
                  </a:lnTo>
                  <a:lnTo>
                    <a:pt x="31" y="1660"/>
                  </a:lnTo>
                  <a:lnTo>
                    <a:pt x="1" y="1783"/>
                  </a:lnTo>
                  <a:lnTo>
                    <a:pt x="1" y="1905"/>
                  </a:lnTo>
                  <a:lnTo>
                    <a:pt x="1" y="2428"/>
                  </a:lnTo>
                  <a:lnTo>
                    <a:pt x="799" y="2428"/>
                  </a:lnTo>
                  <a:lnTo>
                    <a:pt x="830" y="2305"/>
                  </a:lnTo>
                  <a:lnTo>
                    <a:pt x="861" y="2151"/>
                  </a:lnTo>
                  <a:lnTo>
                    <a:pt x="922" y="2028"/>
                  </a:lnTo>
                  <a:lnTo>
                    <a:pt x="1015" y="1936"/>
                  </a:lnTo>
                  <a:lnTo>
                    <a:pt x="1137" y="1844"/>
                  </a:lnTo>
                  <a:lnTo>
                    <a:pt x="1260" y="1783"/>
                  </a:lnTo>
                  <a:lnTo>
                    <a:pt x="1383" y="1721"/>
                  </a:lnTo>
                  <a:lnTo>
                    <a:pt x="1691" y="1721"/>
                  </a:lnTo>
                  <a:lnTo>
                    <a:pt x="1813" y="1783"/>
                  </a:lnTo>
                  <a:lnTo>
                    <a:pt x="1936" y="1844"/>
                  </a:lnTo>
                  <a:lnTo>
                    <a:pt x="2059" y="1936"/>
                  </a:lnTo>
                  <a:lnTo>
                    <a:pt x="2151" y="2028"/>
                  </a:lnTo>
                  <a:lnTo>
                    <a:pt x="2213" y="2151"/>
                  </a:lnTo>
                  <a:lnTo>
                    <a:pt x="2244" y="2305"/>
                  </a:lnTo>
                  <a:lnTo>
                    <a:pt x="2274" y="2428"/>
                  </a:lnTo>
                  <a:lnTo>
                    <a:pt x="4271" y="2428"/>
                  </a:lnTo>
                  <a:lnTo>
                    <a:pt x="4302" y="2305"/>
                  </a:lnTo>
                  <a:lnTo>
                    <a:pt x="4333" y="2151"/>
                  </a:lnTo>
                  <a:lnTo>
                    <a:pt x="4394" y="2028"/>
                  </a:lnTo>
                  <a:lnTo>
                    <a:pt x="4487" y="1936"/>
                  </a:lnTo>
                  <a:lnTo>
                    <a:pt x="4609" y="1844"/>
                  </a:lnTo>
                  <a:lnTo>
                    <a:pt x="4732" y="1783"/>
                  </a:lnTo>
                  <a:lnTo>
                    <a:pt x="4855" y="1721"/>
                  </a:lnTo>
                  <a:lnTo>
                    <a:pt x="5163" y="1721"/>
                  </a:lnTo>
                  <a:lnTo>
                    <a:pt x="5285" y="1783"/>
                  </a:lnTo>
                  <a:lnTo>
                    <a:pt x="5408" y="1844"/>
                  </a:lnTo>
                  <a:lnTo>
                    <a:pt x="5531" y="1936"/>
                  </a:lnTo>
                  <a:lnTo>
                    <a:pt x="5623" y="2028"/>
                  </a:lnTo>
                  <a:lnTo>
                    <a:pt x="5685" y="2151"/>
                  </a:lnTo>
                  <a:lnTo>
                    <a:pt x="5716" y="2305"/>
                  </a:lnTo>
                  <a:lnTo>
                    <a:pt x="5746" y="2428"/>
                  </a:lnTo>
                  <a:lnTo>
                    <a:pt x="6576" y="2428"/>
                  </a:lnTo>
                  <a:lnTo>
                    <a:pt x="6576" y="1905"/>
                  </a:lnTo>
                  <a:lnTo>
                    <a:pt x="6545" y="1783"/>
                  </a:lnTo>
                  <a:lnTo>
                    <a:pt x="6514" y="1660"/>
                  </a:lnTo>
                  <a:lnTo>
                    <a:pt x="6453" y="1537"/>
                  </a:lnTo>
                  <a:lnTo>
                    <a:pt x="6361" y="1414"/>
                  </a:lnTo>
                  <a:lnTo>
                    <a:pt x="6269" y="1352"/>
                  </a:lnTo>
                  <a:lnTo>
                    <a:pt x="6146" y="1291"/>
                  </a:lnTo>
                  <a:lnTo>
                    <a:pt x="6023" y="1229"/>
                  </a:lnTo>
                  <a:lnTo>
                    <a:pt x="5654" y="1229"/>
                  </a:lnTo>
                  <a:lnTo>
                    <a:pt x="5531" y="1199"/>
                  </a:lnTo>
                  <a:lnTo>
                    <a:pt x="5378" y="1168"/>
                  </a:lnTo>
                  <a:lnTo>
                    <a:pt x="5255" y="1107"/>
                  </a:lnTo>
                  <a:lnTo>
                    <a:pt x="5163" y="1014"/>
                  </a:lnTo>
                  <a:lnTo>
                    <a:pt x="4425" y="215"/>
                  </a:lnTo>
                  <a:lnTo>
                    <a:pt x="4302" y="123"/>
                  </a:lnTo>
                  <a:lnTo>
                    <a:pt x="4210" y="62"/>
                  </a:lnTo>
                  <a:lnTo>
                    <a:pt x="4056" y="31"/>
                  </a:lnTo>
                  <a:lnTo>
                    <a:pt x="3934"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5" name="Google Shape;1205;p38"/>
            <p:cNvGrpSpPr/>
            <p:nvPr/>
          </p:nvGrpSpPr>
          <p:grpSpPr>
            <a:xfrm>
              <a:off x="3681141" y="2401812"/>
              <a:ext cx="350431" cy="339887"/>
              <a:chOff x="3270675" y="841800"/>
              <a:chExt cx="497700" cy="482725"/>
            </a:xfrm>
          </p:grpSpPr>
          <p:sp>
            <p:nvSpPr>
              <p:cNvPr id="1206" name="Google Shape;1206;p38"/>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7" name="Google Shape;1207;p38"/>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8" name="Google Shape;1208;p38"/>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09" name="Google Shape;1209;p38"/>
            <p:cNvGrpSpPr/>
            <p:nvPr/>
          </p:nvGrpSpPr>
          <p:grpSpPr>
            <a:xfrm>
              <a:off x="3746684" y="4200365"/>
              <a:ext cx="219345" cy="227301"/>
              <a:chOff x="3357325" y="2093500"/>
              <a:chExt cx="311525" cy="322825"/>
            </a:xfrm>
          </p:grpSpPr>
          <p:sp>
            <p:nvSpPr>
              <p:cNvPr id="1210" name="Google Shape;1210;p3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1" name="Google Shape;1211;p3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2" name="Google Shape;1212;p3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13" name="Google Shape;1213;p38"/>
            <p:cNvSpPr/>
            <p:nvPr/>
          </p:nvSpPr>
          <p:spPr>
            <a:xfrm>
              <a:off x="3686703" y="3279489"/>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214" name="Google Shape;1214;p38"/>
            <p:cNvGrpSpPr/>
            <p:nvPr/>
          </p:nvGrpSpPr>
          <p:grpSpPr>
            <a:xfrm>
              <a:off x="3686730" y="1493008"/>
              <a:ext cx="339253" cy="308765"/>
              <a:chOff x="1492675" y="4420975"/>
              <a:chExt cx="481825" cy="438525"/>
            </a:xfrm>
          </p:grpSpPr>
          <p:sp>
            <p:nvSpPr>
              <p:cNvPr id="1215" name="Google Shape;1215;p38"/>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6" name="Google Shape;1216;p38"/>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7" name="Google Shape;1217;p38"/>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8" name="Google Shape;1218;p38"/>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19" name="Google Shape;1219;p38"/>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50" name="Google Shape;391;p31">
            <a:extLst>
              <a:ext uri="{FF2B5EF4-FFF2-40B4-BE49-F238E27FC236}">
                <a16:creationId xmlns:a16="http://schemas.microsoft.com/office/drawing/2014/main" id="{68C101BA-59D3-3D32-3FDC-9D718CEDD21F}"/>
              </a:ext>
            </a:extLst>
          </p:cNvPr>
          <p:cNvSpPr/>
          <p:nvPr/>
        </p:nvSpPr>
        <p:spPr>
          <a:xfrm>
            <a:off x="4687265" y="1205879"/>
            <a:ext cx="3117000" cy="64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2;p31">
            <a:extLst>
              <a:ext uri="{FF2B5EF4-FFF2-40B4-BE49-F238E27FC236}">
                <a16:creationId xmlns:a16="http://schemas.microsoft.com/office/drawing/2014/main" id="{6898FBB3-CAB0-B37F-ABAF-642A91ED6A50}"/>
              </a:ext>
            </a:extLst>
          </p:cNvPr>
          <p:cNvSpPr/>
          <p:nvPr/>
        </p:nvSpPr>
        <p:spPr>
          <a:xfrm>
            <a:off x="4687265" y="1898579"/>
            <a:ext cx="3117000" cy="768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rgbClr val="000000"/>
                </a:solidFill>
                <a:effectLst/>
                <a:latin typeface="Roboto" panose="02000000000000000000" pitchFamily="2" charset="0"/>
                <a:ea typeface="Roboto" panose="02000000000000000000" pitchFamily="2" charset="0"/>
              </a:rPr>
              <a:t>Accessing public chargers status is really complicated</a:t>
            </a:r>
            <a:endParaRPr sz="1200" dirty="0"/>
          </a:p>
        </p:txBody>
      </p:sp>
      <p:sp>
        <p:nvSpPr>
          <p:cNvPr id="52" name="Google Shape;393;p31">
            <a:extLst>
              <a:ext uri="{FF2B5EF4-FFF2-40B4-BE49-F238E27FC236}">
                <a16:creationId xmlns:a16="http://schemas.microsoft.com/office/drawing/2014/main" id="{F50F109E-FCB9-4436-E2A5-38250BE416D7}"/>
              </a:ext>
            </a:extLst>
          </p:cNvPr>
          <p:cNvSpPr/>
          <p:nvPr/>
        </p:nvSpPr>
        <p:spPr>
          <a:xfrm>
            <a:off x="4687265" y="2714579"/>
            <a:ext cx="3117000" cy="76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4;p31">
            <a:extLst>
              <a:ext uri="{FF2B5EF4-FFF2-40B4-BE49-F238E27FC236}">
                <a16:creationId xmlns:a16="http://schemas.microsoft.com/office/drawing/2014/main" id="{BD77F125-7764-A284-1A6F-1BE261194EAE}"/>
              </a:ext>
            </a:extLst>
          </p:cNvPr>
          <p:cNvSpPr/>
          <p:nvPr/>
        </p:nvSpPr>
        <p:spPr>
          <a:xfrm>
            <a:off x="4687265" y="3530579"/>
            <a:ext cx="3117000" cy="6453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5;p31">
            <a:extLst>
              <a:ext uri="{FF2B5EF4-FFF2-40B4-BE49-F238E27FC236}">
                <a16:creationId xmlns:a16="http://schemas.microsoft.com/office/drawing/2014/main" id="{423A2E63-154C-8673-F8F5-8951AFB279E0}"/>
              </a:ext>
            </a:extLst>
          </p:cNvPr>
          <p:cNvSpPr/>
          <p:nvPr/>
        </p:nvSpPr>
        <p:spPr>
          <a:xfrm rot="16200000">
            <a:off x="3269253" y="2092280"/>
            <a:ext cx="769289" cy="2006410"/>
          </a:xfrm>
          <a:custGeom>
            <a:avLst/>
            <a:gdLst/>
            <a:ahLst/>
            <a:cxnLst/>
            <a:rect l="l" t="t" r="r" b="b"/>
            <a:pathLst>
              <a:path w="32124" h="105977" extrusionOk="0">
                <a:moveTo>
                  <a:pt x="29255" y="1"/>
                </a:moveTo>
                <a:lnTo>
                  <a:pt x="29255" y="52371"/>
                </a:lnTo>
                <a:cubicBezTo>
                  <a:pt x="29255" y="53706"/>
                  <a:pt x="28588" y="55841"/>
                  <a:pt x="27387" y="56741"/>
                </a:cubicBezTo>
                <a:lnTo>
                  <a:pt x="5038" y="73987"/>
                </a:lnTo>
                <a:cubicBezTo>
                  <a:pt x="2436" y="76022"/>
                  <a:pt x="1" y="78223"/>
                  <a:pt x="1" y="82126"/>
                </a:cubicBezTo>
                <a:lnTo>
                  <a:pt x="1" y="105976"/>
                </a:lnTo>
                <a:lnTo>
                  <a:pt x="32124" y="105976"/>
                </a:lnTo>
                <a:lnTo>
                  <a:pt x="32124" y="78824"/>
                </a:lnTo>
                <a:lnTo>
                  <a:pt x="32124" y="74921"/>
                </a:lnTo>
                <a:lnTo>
                  <a:pt x="32124" y="70684"/>
                </a:lnTo>
                <a:lnTo>
                  <a:pt x="32124" y="69717"/>
                </a:lnTo>
                <a:lnTo>
                  <a:pt x="32124" y="55307"/>
                </a:lnTo>
                <a:lnTo>
                  <a:pt x="32124" y="1"/>
                </a:lnTo>
                <a:lnTo>
                  <a:pt x="292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6;p31">
            <a:extLst>
              <a:ext uri="{FF2B5EF4-FFF2-40B4-BE49-F238E27FC236}">
                <a16:creationId xmlns:a16="http://schemas.microsoft.com/office/drawing/2014/main" id="{4881953D-C9AD-7515-3421-B32078D34F4C}"/>
              </a:ext>
            </a:extLst>
          </p:cNvPr>
          <p:cNvSpPr/>
          <p:nvPr/>
        </p:nvSpPr>
        <p:spPr>
          <a:xfrm rot="16200000">
            <a:off x="2965707" y="2484483"/>
            <a:ext cx="1376383" cy="2006410"/>
          </a:xfrm>
          <a:custGeom>
            <a:avLst/>
            <a:gdLst/>
            <a:ahLst/>
            <a:cxnLst/>
            <a:rect l="l" t="t" r="r" b="b"/>
            <a:pathLst>
              <a:path w="57475" h="105977" extrusionOk="0">
                <a:moveTo>
                  <a:pt x="57475" y="1"/>
                </a:moveTo>
                <a:lnTo>
                  <a:pt x="54639" y="1"/>
                </a:lnTo>
                <a:lnTo>
                  <a:pt x="54639" y="52004"/>
                </a:lnTo>
                <a:cubicBezTo>
                  <a:pt x="54639" y="54006"/>
                  <a:pt x="53405" y="55774"/>
                  <a:pt x="51570" y="56508"/>
                </a:cubicBezTo>
                <a:lnTo>
                  <a:pt x="6572" y="74287"/>
                </a:lnTo>
                <a:cubicBezTo>
                  <a:pt x="2869" y="75855"/>
                  <a:pt x="0" y="79090"/>
                  <a:pt x="0" y="83861"/>
                </a:cubicBezTo>
                <a:lnTo>
                  <a:pt x="0" y="105976"/>
                </a:lnTo>
                <a:lnTo>
                  <a:pt x="26919" y="105976"/>
                </a:lnTo>
                <a:lnTo>
                  <a:pt x="26919" y="82126"/>
                </a:lnTo>
                <a:cubicBezTo>
                  <a:pt x="26919" y="78257"/>
                  <a:pt x="29288" y="75821"/>
                  <a:pt x="31956" y="73987"/>
                </a:cubicBezTo>
                <a:lnTo>
                  <a:pt x="55507" y="56741"/>
                </a:lnTo>
                <a:cubicBezTo>
                  <a:pt x="56741" y="55841"/>
                  <a:pt x="57475" y="53939"/>
                  <a:pt x="57475" y="523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7;p31">
            <a:extLst>
              <a:ext uri="{FF2B5EF4-FFF2-40B4-BE49-F238E27FC236}">
                <a16:creationId xmlns:a16="http://schemas.microsoft.com/office/drawing/2014/main" id="{D662F714-480E-ABCE-F7D2-DBD30F89121C}"/>
              </a:ext>
            </a:extLst>
          </p:cNvPr>
          <p:cNvSpPr/>
          <p:nvPr/>
        </p:nvSpPr>
        <p:spPr>
          <a:xfrm rot="16200000">
            <a:off x="2976340" y="890842"/>
            <a:ext cx="1376383" cy="2006410"/>
          </a:xfrm>
          <a:custGeom>
            <a:avLst/>
            <a:gdLst/>
            <a:ahLst/>
            <a:cxnLst/>
            <a:rect l="l" t="t" r="r" b="b"/>
            <a:pathLst>
              <a:path w="57475" h="105977" extrusionOk="0">
                <a:moveTo>
                  <a:pt x="1" y="1"/>
                </a:moveTo>
                <a:lnTo>
                  <a:pt x="2836" y="1"/>
                </a:lnTo>
                <a:lnTo>
                  <a:pt x="2836" y="52004"/>
                </a:lnTo>
                <a:cubicBezTo>
                  <a:pt x="2836" y="54006"/>
                  <a:pt x="4070" y="55774"/>
                  <a:pt x="5905" y="56508"/>
                </a:cubicBezTo>
                <a:lnTo>
                  <a:pt x="50904" y="74287"/>
                </a:lnTo>
                <a:cubicBezTo>
                  <a:pt x="54606" y="75855"/>
                  <a:pt x="57475" y="79090"/>
                  <a:pt x="57475" y="83861"/>
                </a:cubicBezTo>
                <a:lnTo>
                  <a:pt x="57475" y="105976"/>
                </a:lnTo>
                <a:lnTo>
                  <a:pt x="30556" y="105976"/>
                </a:lnTo>
                <a:lnTo>
                  <a:pt x="30556" y="82126"/>
                </a:lnTo>
                <a:cubicBezTo>
                  <a:pt x="30556" y="78257"/>
                  <a:pt x="28188" y="75821"/>
                  <a:pt x="25519" y="73987"/>
                </a:cubicBezTo>
                <a:lnTo>
                  <a:pt x="2002" y="56741"/>
                </a:lnTo>
                <a:cubicBezTo>
                  <a:pt x="735" y="55841"/>
                  <a:pt x="1" y="53939"/>
                  <a:pt x="1" y="5237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8;p31">
            <a:extLst>
              <a:ext uri="{FF2B5EF4-FFF2-40B4-BE49-F238E27FC236}">
                <a16:creationId xmlns:a16="http://schemas.microsoft.com/office/drawing/2014/main" id="{27356717-AF86-B497-53EF-0C66856119AF}"/>
              </a:ext>
            </a:extLst>
          </p:cNvPr>
          <p:cNvSpPr/>
          <p:nvPr/>
        </p:nvSpPr>
        <p:spPr>
          <a:xfrm rot="16200000">
            <a:off x="3269661" y="1277845"/>
            <a:ext cx="768475" cy="2006410"/>
          </a:xfrm>
          <a:custGeom>
            <a:avLst/>
            <a:gdLst/>
            <a:ahLst/>
            <a:cxnLst/>
            <a:rect l="l" t="t" r="r" b="b"/>
            <a:pathLst>
              <a:path w="32090" h="105977" extrusionOk="0">
                <a:moveTo>
                  <a:pt x="2836" y="1"/>
                </a:moveTo>
                <a:lnTo>
                  <a:pt x="2836" y="52371"/>
                </a:lnTo>
                <a:cubicBezTo>
                  <a:pt x="2836" y="53706"/>
                  <a:pt x="3536" y="55841"/>
                  <a:pt x="4704" y="56741"/>
                </a:cubicBezTo>
                <a:lnTo>
                  <a:pt x="27053" y="73987"/>
                </a:lnTo>
                <a:cubicBezTo>
                  <a:pt x="29688" y="76022"/>
                  <a:pt x="32090" y="78223"/>
                  <a:pt x="32090" y="82126"/>
                </a:cubicBezTo>
                <a:lnTo>
                  <a:pt x="32090" y="105976"/>
                </a:lnTo>
                <a:lnTo>
                  <a:pt x="0" y="105976"/>
                </a:lnTo>
                <a:lnTo>
                  <a:pt x="0" y="78824"/>
                </a:lnTo>
                <a:lnTo>
                  <a:pt x="0" y="74921"/>
                </a:lnTo>
                <a:lnTo>
                  <a:pt x="0" y="70684"/>
                </a:lnTo>
                <a:lnTo>
                  <a:pt x="0" y="69717"/>
                </a:lnTo>
                <a:lnTo>
                  <a:pt x="0" y="55307"/>
                </a:lnTo>
                <a:lnTo>
                  <a:pt x="0" y="1"/>
                </a:lnTo>
                <a:lnTo>
                  <a:pt x="28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0;p31">
            <a:extLst>
              <a:ext uri="{FF2B5EF4-FFF2-40B4-BE49-F238E27FC236}">
                <a16:creationId xmlns:a16="http://schemas.microsoft.com/office/drawing/2014/main" id="{4D3E4F13-C123-97CE-4096-9C6B0501CD12}"/>
              </a:ext>
            </a:extLst>
          </p:cNvPr>
          <p:cNvSpPr txBox="1"/>
          <p:nvPr/>
        </p:nvSpPr>
        <p:spPr>
          <a:xfrm>
            <a:off x="4661414" y="1205879"/>
            <a:ext cx="3032626" cy="59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Longer charging time can create waiting queues in charging stations in peak hours</a:t>
            </a:r>
            <a:endParaRPr lang="en-US" sz="1200" dirty="0">
              <a:highlight>
                <a:srgbClr val="FFFFFF"/>
              </a:highlight>
              <a:latin typeface="Roboto"/>
              <a:ea typeface="Roboto"/>
              <a:cs typeface="Roboto"/>
              <a:sym typeface="Roboto"/>
            </a:endParaRPr>
          </a:p>
        </p:txBody>
      </p:sp>
      <p:sp>
        <p:nvSpPr>
          <p:cNvPr id="63" name="Google Shape;404;p31">
            <a:extLst>
              <a:ext uri="{FF2B5EF4-FFF2-40B4-BE49-F238E27FC236}">
                <a16:creationId xmlns:a16="http://schemas.microsoft.com/office/drawing/2014/main" id="{03062E88-1BED-E992-E56A-45359EF3061C}"/>
              </a:ext>
            </a:extLst>
          </p:cNvPr>
          <p:cNvSpPr txBox="1"/>
          <p:nvPr/>
        </p:nvSpPr>
        <p:spPr>
          <a:xfrm>
            <a:off x="4746478" y="2787429"/>
            <a:ext cx="2947562" cy="597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Roboto"/>
                <a:ea typeface="Roboto"/>
                <a:cs typeface="Roboto"/>
                <a:sym typeface="Roboto"/>
              </a:rPr>
              <a:t>C</a:t>
            </a:r>
            <a:r>
              <a:rPr lang="en-US" sz="1200" dirty="0">
                <a:solidFill>
                  <a:srgbClr val="000000"/>
                </a:solidFill>
                <a:latin typeface="Roboto"/>
                <a:ea typeface="Roboto"/>
                <a:cs typeface="Roboto"/>
                <a:sym typeface="Roboto"/>
              </a:rPr>
              <a:t>urrent increasing trend of EV use </a:t>
            </a:r>
            <a:r>
              <a:rPr lang="en-US" sz="1200" dirty="0">
                <a:latin typeface="Roboto"/>
                <a:ea typeface="Roboto"/>
                <a:cs typeface="Roboto"/>
                <a:sym typeface="Roboto"/>
              </a:rPr>
              <a:t>has </a:t>
            </a:r>
            <a:r>
              <a:rPr lang="en-US" sz="1200" dirty="0">
                <a:solidFill>
                  <a:srgbClr val="000000"/>
                </a:solidFill>
                <a:latin typeface="Roboto"/>
                <a:ea typeface="Roboto"/>
                <a:cs typeface="Roboto"/>
                <a:sym typeface="Roboto"/>
              </a:rPr>
              <a:t>a serious impact on the stability of power grids </a:t>
            </a:r>
            <a:endParaRPr lang="en-US" sz="1200" dirty="0">
              <a:latin typeface="Roboto"/>
              <a:ea typeface="Roboto"/>
              <a:cs typeface="Roboto"/>
              <a:sym typeface="Roboto"/>
            </a:endParaRPr>
          </a:p>
        </p:txBody>
      </p:sp>
      <p:sp>
        <p:nvSpPr>
          <p:cNvPr id="65" name="Google Shape;406;p31">
            <a:extLst>
              <a:ext uri="{FF2B5EF4-FFF2-40B4-BE49-F238E27FC236}">
                <a16:creationId xmlns:a16="http://schemas.microsoft.com/office/drawing/2014/main" id="{E180ADF1-5945-AA64-EFC6-48AA9477FAAF}"/>
              </a:ext>
            </a:extLst>
          </p:cNvPr>
          <p:cNvSpPr txBox="1"/>
          <p:nvPr/>
        </p:nvSpPr>
        <p:spPr>
          <a:xfrm>
            <a:off x="4740218" y="3578204"/>
            <a:ext cx="2953822" cy="597300"/>
          </a:xfrm>
          <a:prstGeom prst="rect">
            <a:avLst/>
          </a:prstGeom>
          <a:noFill/>
          <a:ln>
            <a:noFill/>
          </a:ln>
        </p:spPr>
        <p:txBody>
          <a:bodyPr spcFirstLastPara="1" wrap="square" lIns="91425" tIns="91425" rIns="91425" bIns="91425" anchor="ctr" anchorCtr="0">
            <a:noAutofit/>
          </a:bodyPr>
          <a:lstStyle/>
          <a:p>
            <a:pPr algn="r"/>
            <a:r>
              <a:rPr lang="en-US" sz="1200" dirty="0">
                <a:solidFill>
                  <a:srgbClr val="000000"/>
                </a:solidFill>
                <a:latin typeface="Roboto"/>
                <a:ea typeface="Roboto"/>
                <a:cs typeface="Roboto"/>
                <a:sym typeface="Roboto"/>
              </a:rPr>
              <a:t>Traditional Fixed Price Model can create Market Monopoly </a:t>
            </a:r>
            <a:endParaRPr lang="en-US" sz="1200" dirty="0">
              <a:solidFill>
                <a:srgbClr val="000000"/>
              </a:solidFill>
              <a:highlight>
                <a:srgbClr val="FFFFFF"/>
              </a:highlight>
              <a:latin typeface="Roboto"/>
              <a:ea typeface="Roboto"/>
              <a:cs typeface="Roboto"/>
              <a:sym typeface="Roboto"/>
            </a:endParaRPr>
          </a:p>
          <a:p>
            <a:pPr marL="0" lvl="0" indent="0" algn="r" rtl="0">
              <a:spcBef>
                <a:spcPts val="0"/>
              </a:spcBef>
              <a:spcAft>
                <a:spcPts val="0"/>
              </a:spcAft>
              <a:buNone/>
            </a:pPr>
            <a:endParaRPr sz="1200" dirty="0">
              <a:solidFill>
                <a:schemeClr val="dk1"/>
              </a:solidFill>
              <a:latin typeface="Roboto"/>
              <a:ea typeface="Roboto"/>
              <a:cs typeface="Roboto"/>
              <a:sym typeface="Roboto"/>
            </a:endParaRPr>
          </a:p>
        </p:txBody>
      </p:sp>
      <p:sp>
        <p:nvSpPr>
          <p:cNvPr id="75" name="Google Shape;465;p31">
            <a:extLst>
              <a:ext uri="{FF2B5EF4-FFF2-40B4-BE49-F238E27FC236}">
                <a16:creationId xmlns:a16="http://schemas.microsoft.com/office/drawing/2014/main" id="{B8714352-5CC2-EC8E-C50A-E5596FE04110}"/>
              </a:ext>
            </a:extLst>
          </p:cNvPr>
          <p:cNvSpPr/>
          <p:nvPr/>
        </p:nvSpPr>
        <p:spPr>
          <a:xfrm>
            <a:off x="4179156" y="2925843"/>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6" name="Google Shape;466;p31">
            <a:extLst>
              <a:ext uri="{FF2B5EF4-FFF2-40B4-BE49-F238E27FC236}">
                <a16:creationId xmlns:a16="http://schemas.microsoft.com/office/drawing/2014/main" id="{BEF52D23-06AB-0C66-55ED-4E315EEF1EE7}"/>
              </a:ext>
            </a:extLst>
          </p:cNvPr>
          <p:cNvGrpSpPr/>
          <p:nvPr/>
        </p:nvGrpSpPr>
        <p:grpSpPr>
          <a:xfrm>
            <a:off x="4166365" y="1374150"/>
            <a:ext cx="339253" cy="308765"/>
            <a:chOff x="1492675" y="4420975"/>
            <a:chExt cx="481825" cy="438525"/>
          </a:xfrm>
        </p:grpSpPr>
        <p:sp>
          <p:nvSpPr>
            <p:cNvPr id="77" name="Google Shape;467;p31">
              <a:extLst>
                <a:ext uri="{FF2B5EF4-FFF2-40B4-BE49-F238E27FC236}">
                  <a16:creationId xmlns:a16="http://schemas.microsoft.com/office/drawing/2014/main" id="{E4096A72-57FE-A7DB-2FD3-AE04C753A337}"/>
                </a:ext>
              </a:extLst>
            </p:cNvPr>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 name="Google Shape;468;p31">
              <a:extLst>
                <a:ext uri="{FF2B5EF4-FFF2-40B4-BE49-F238E27FC236}">
                  <a16:creationId xmlns:a16="http://schemas.microsoft.com/office/drawing/2014/main" id="{36C31586-9EEA-6862-ECCA-AA68FE3342DB}"/>
                </a:ext>
              </a:extLst>
            </p:cNvPr>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469;p31">
              <a:extLst>
                <a:ext uri="{FF2B5EF4-FFF2-40B4-BE49-F238E27FC236}">
                  <a16:creationId xmlns:a16="http://schemas.microsoft.com/office/drawing/2014/main" id="{996EA00E-F923-599E-8FEC-ACB9336F4765}"/>
                </a:ext>
              </a:extLst>
            </p:cNvPr>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470;p31">
              <a:extLst>
                <a:ext uri="{FF2B5EF4-FFF2-40B4-BE49-F238E27FC236}">
                  <a16:creationId xmlns:a16="http://schemas.microsoft.com/office/drawing/2014/main" id="{4FF4DB44-226D-A413-6B08-2165C6424C02}"/>
                </a:ext>
              </a:extLst>
            </p:cNvPr>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1" name="Google Shape;471;p31">
              <a:extLst>
                <a:ext uri="{FF2B5EF4-FFF2-40B4-BE49-F238E27FC236}">
                  <a16:creationId xmlns:a16="http://schemas.microsoft.com/office/drawing/2014/main" id="{2755B09B-1728-5CDB-A530-B1F94F5301E8}"/>
                </a:ext>
              </a:extLst>
            </p:cNvPr>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Picture 2">
            <a:extLst>
              <a:ext uri="{FF2B5EF4-FFF2-40B4-BE49-F238E27FC236}">
                <a16:creationId xmlns:a16="http://schemas.microsoft.com/office/drawing/2014/main" id="{D9D6B878-D9DA-EFEE-9D24-C3637A70D513}"/>
              </a:ext>
            </a:extLst>
          </p:cNvPr>
          <p:cNvPicPr>
            <a:picLocks noChangeAspect="1"/>
          </p:cNvPicPr>
          <p:nvPr/>
        </p:nvPicPr>
        <p:blipFill>
          <a:blip r:embed="rId3"/>
          <a:stretch>
            <a:fillRect/>
          </a:stretch>
        </p:blipFill>
        <p:spPr>
          <a:xfrm>
            <a:off x="4134299" y="3596738"/>
            <a:ext cx="446938" cy="456655"/>
          </a:xfrm>
          <a:prstGeom prst="rect">
            <a:avLst/>
          </a:prstGeom>
        </p:spPr>
      </p:pic>
      <p:pic>
        <p:nvPicPr>
          <p:cNvPr id="4" name="Picture 3">
            <a:extLst>
              <a:ext uri="{FF2B5EF4-FFF2-40B4-BE49-F238E27FC236}">
                <a16:creationId xmlns:a16="http://schemas.microsoft.com/office/drawing/2014/main" id="{44CED765-DF73-0811-E931-0A0BA6E903CD}"/>
              </a:ext>
            </a:extLst>
          </p:cNvPr>
          <p:cNvPicPr>
            <a:picLocks noChangeAspect="1"/>
          </p:cNvPicPr>
          <p:nvPr/>
        </p:nvPicPr>
        <p:blipFill>
          <a:blip r:embed="rId4"/>
          <a:stretch>
            <a:fillRect/>
          </a:stretch>
        </p:blipFill>
        <p:spPr>
          <a:xfrm>
            <a:off x="3933102" y="1988573"/>
            <a:ext cx="676715" cy="676715"/>
          </a:xfrm>
          <a:prstGeom prst="rect">
            <a:avLst/>
          </a:prstGeom>
        </p:spPr>
      </p:pic>
      <p:sp>
        <p:nvSpPr>
          <p:cNvPr id="84" name="Google Shape;696;p34">
            <a:extLst>
              <a:ext uri="{FF2B5EF4-FFF2-40B4-BE49-F238E27FC236}">
                <a16:creationId xmlns:a16="http://schemas.microsoft.com/office/drawing/2014/main" id="{16193CFE-7AB5-A0ED-B4BA-B0FF7AA9D35F}"/>
              </a:ext>
            </a:extLst>
          </p:cNvPr>
          <p:cNvSpPr/>
          <p:nvPr/>
        </p:nvSpPr>
        <p:spPr>
          <a:xfrm>
            <a:off x="1389174" y="3168491"/>
            <a:ext cx="249168" cy="388993"/>
          </a:xfrm>
          <a:custGeom>
            <a:avLst/>
            <a:gdLst/>
            <a:ahLst/>
            <a:cxnLst/>
            <a:rect l="l" t="t" r="r" b="b"/>
            <a:pathLst>
              <a:path w="3564" h="5564" extrusionOk="0">
                <a:moveTo>
                  <a:pt x="970" y="0"/>
                </a:moveTo>
                <a:lnTo>
                  <a:pt x="907" y="31"/>
                </a:lnTo>
                <a:lnTo>
                  <a:pt x="876" y="94"/>
                </a:lnTo>
                <a:lnTo>
                  <a:pt x="32" y="2876"/>
                </a:lnTo>
                <a:lnTo>
                  <a:pt x="1" y="2907"/>
                </a:lnTo>
                <a:lnTo>
                  <a:pt x="32" y="2970"/>
                </a:lnTo>
                <a:lnTo>
                  <a:pt x="63" y="3001"/>
                </a:lnTo>
                <a:lnTo>
                  <a:pt x="126" y="3001"/>
                </a:lnTo>
                <a:lnTo>
                  <a:pt x="1782" y="3157"/>
                </a:lnTo>
                <a:lnTo>
                  <a:pt x="1845" y="3157"/>
                </a:lnTo>
                <a:lnTo>
                  <a:pt x="1876" y="3188"/>
                </a:lnTo>
                <a:lnTo>
                  <a:pt x="1876" y="3251"/>
                </a:lnTo>
                <a:lnTo>
                  <a:pt x="1876" y="3282"/>
                </a:lnTo>
                <a:lnTo>
                  <a:pt x="1345" y="5564"/>
                </a:lnTo>
                <a:lnTo>
                  <a:pt x="1376" y="5564"/>
                </a:lnTo>
                <a:lnTo>
                  <a:pt x="3533" y="2438"/>
                </a:lnTo>
                <a:lnTo>
                  <a:pt x="3564" y="2376"/>
                </a:lnTo>
                <a:lnTo>
                  <a:pt x="3564" y="2344"/>
                </a:lnTo>
                <a:lnTo>
                  <a:pt x="3501" y="2282"/>
                </a:lnTo>
                <a:lnTo>
                  <a:pt x="3470" y="2282"/>
                </a:lnTo>
                <a:lnTo>
                  <a:pt x="1345" y="2188"/>
                </a:lnTo>
                <a:lnTo>
                  <a:pt x="2376" y="156"/>
                </a:lnTo>
                <a:lnTo>
                  <a:pt x="2407" y="125"/>
                </a:lnTo>
                <a:lnTo>
                  <a:pt x="2376" y="63"/>
                </a:lnTo>
                <a:lnTo>
                  <a:pt x="2345" y="31"/>
                </a:lnTo>
                <a:lnTo>
                  <a:pt x="22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86" name="Google Shape;995;p35">
            <a:extLst>
              <a:ext uri="{FF2B5EF4-FFF2-40B4-BE49-F238E27FC236}">
                <a16:creationId xmlns:a16="http://schemas.microsoft.com/office/drawing/2014/main" id="{1D4F2E53-5BBC-E2AB-7989-6A8F4EBA47B0}"/>
              </a:ext>
            </a:extLst>
          </p:cNvPr>
          <p:cNvGrpSpPr/>
          <p:nvPr/>
        </p:nvGrpSpPr>
        <p:grpSpPr>
          <a:xfrm>
            <a:off x="4075025" y="2170167"/>
            <a:ext cx="398946" cy="350032"/>
            <a:chOff x="5801324" y="4211428"/>
            <a:chExt cx="491901" cy="375290"/>
          </a:xfrm>
        </p:grpSpPr>
        <p:sp>
          <p:nvSpPr>
            <p:cNvPr id="87" name="Google Shape;996;p35">
              <a:extLst>
                <a:ext uri="{FF2B5EF4-FFF2-40B4-BE49-F238E27FC236}">
                  <a16:creationId xmlns:a16="http://schemas.microsoft.com/office/drawing/2014/main" id="{2F62CDD9-539A-FBC1-6FB3-3F4F1EBED548}"/>
                </a:ext>
              </a:extLst>
            </p:cNvPr>
            <p:cNvSpPr/>
            <p:nvPr/>
          </p:nvSpPr>
          <p:spPr>
            <a:xfrm>
              <a:off x="5839480" y="4270766"/>
              <a:ext cx="428283" cy="315951"/>
            </a:xfrm>
            <a:custGeom>
              <a:avLst/>
              <a:gdLst/>
              <a:ahLst/>
              <a:cxnLst/>
              <a:rect l="l" t="t" r="r" b="b"/>
              <a:pathLst>
                <a:path w="6207" h="4579" extrusionOk="0">
                  <a:moveTo>
                    <a:pt x="0" y="0"/>
                  </a:moveTo>
                  <a:lnTo>
                    <a:pt x="0" y="4579"/>
                  </a:lnTo>
                  <a:lnTo>
                    <a:pt x="6207" y="4579"/>
                  </a:lnTo>
                  <a:lnTo>
                    <a:pt x="62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97;p35">
              <a:extLst>
                <a:ext uri="{FF2B5EF4-FFF2-40B4-BE49-F238E27FC236}">
                  <a16:creationId xmlns:a16="http://schemas.microsoft.com/office/drawing/2014/main" id="{27D32489-7A94-1DDE-B674-8D62086E6BA2}"/>
                </a:ext>
              </a:extLst>
            </p:cNvPr>
            <p:cNvSpPr/>
            <p:nvPr/>
          </p:nvSpPr>
          <p:spPr>
            <a:xfrm>
              <a:off x="5873358" y="4211428"/>
              <a:ext cx="93357" cy="91218"/>
            </a:xfrm>
            <a:custGeom>
              <a:avLst/>
              <a:gdLst/>
              <a:ahLst/>
              <a:cxnLst/>
              <a:rect l="l" t="t" r="r" b="b"/>
              <a:pathLst>
                <a:path w="1353" h="1322" extrusionOk="0">
                  <a:moveTo>
                    <a:pt x="1" y="0"/>
                  </a:moveTo>
                  <a:lnTo>
                    <a:pt x="1" y="1321"/>
                  </a:lnTo>
                  <a:lnTo>
                    <a:pt x="1353" y="1321"/>
                  </a:lnTo>
                  <a:lnTo>
                    <a:pt x="13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98;p35">
              <a:extLst>
                <a:ext uri="{FF2B5EF4-FFF2-40B4-BE49-F238E27FC236}">
                  <a16:creationId xmlns:a16="http://schemas.microsoft.com/office/drawing/2014/main" id="{516C48BC-0E22-2449-33D8-B0BEC71845B6}"/>
                </a:ext>
              </a:extLst>
            </p:cNvPr>
            <p:cNvSpPr/>
            <p:nvPr/>
          </p:nvSpPr>
          <p:spPr>
            <a:xfrm>
              <a:off x="6138379" y="4211428"/>
              <a:ext cx="93357" cy="91218"/>
            </a:xfrm>
            <a:custGeom>
              <a:avLst/>
              <a:gdLst/>
              <a:ahLst/>
              <a:cxnLst/>
              <a:rect l="l" t="t" r="r" b="b"/>
              <a:pathLst>
                <a:path w="1353" h="1322" extrusionOk="0">
                  <a:moveTo>
                    <a:pt x="1" y="0"/>
                  </a:moveTo>
                  <a:lnTo>
                    <a:pt x="1" y="1321"/>
                  </a:lnTo>
                  <a:lnTo>
                    <a:pt x="1353" y="1321"/>
                  </a:lnTo>
                  <a:lnTo>
                    <a:pt x="13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99;p35">
              <a:extLst>
                <a:ext uri="{FF2B5EF4-FFF2-40B4-BE49-F238E27FC236}">
                  <a16:creationId xmlns:a16="http://schemas.microsoft.com/office/drawing/2014/main" id="{67B1D130-CF27-E728-DA66-B0B045DA46EB}"/>
                </a:ext>
              </a:extLst>
            </p:cNvPr>
            <p:cNvSpPr/>
            <p:nvPr/>
          </p:nvSpPr>
          <p:spPr>
            <a:xfrm>
              <a:off x="5801324" y="4270766"/>
              <a:ext cx="491901" cy="65757"/>
            </a:xfrm>
            <a:custGeom>
              <a:avLst/>
              <a:gdLst/>
              <a:ahLst/>
              <a:cxnLst/>
              <a:rect l="l" t="t" r="r" b="b"/>
              <a:pathLst>
                <a:path w="7129" h="953" extrusionOk="0">
                  <a:moveTo>
                    <a:pt x="0" y="0"/>
                  </a:moveTo>
                  <a:lnTo>
                    <a:pt x="0" y="953"/>
                  </a:lnTo>
                  <a:lnTo>
                    <a:pt x="7129" y="953"/>
                  </a:lnTo>
                  <a:lnTo>
                    <a:pt x="7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000;p35">
              <a:extLst>
                <a:ext uri="{FF2B5EF4-FFF2-40B4-BE49-F238E27FC236}">
                  <a16:creationId xmlns:a16="http://schemas.microsoft.com/office/drawing/2014/main" id="{3E8F75C2-84B1-6AE5-18BB-E3849E24C81F}"/>
                </a:ext>
              </a:extLst>
            </p:cNvPr>
            <p:cNvSpPr/>
            <p:nvPr/>
          </p:nvSpPr>
          <p:spPr>
            <a:xfrm>
              <a:off x="6011216" y="4364052"/>
              <a:ext cx="84870" cy="184506"/>
            </a:xfrm>
            <a:custGeom>
              <a:avLst/>
              <a:gdLst/>
              <a:ahLst/>
              <a:cxnLst/>
              <a:rect l="l" t="t" r="r" b="b"/>
              <a:pathLst>
                <a:path w="1230" h="2674" extrusionOk="0">
                  <a:moveTo>
                    <a:pt x="430" y="0"/>
                  </a:moveTo>
                  <a:lnTo>
                    <a:pt x="31" y="1291"/>
                  </a:lnTo>
                  <a:lnTo>
                    <a:pt x="369" y="1291"/>
                  </a:lnTo>
                  <a:lnTo>
                    <a:pt x="0" y="2674"/>
                  </a:lnTo>
                  <a:lnTo>
                    <a:pt x="1229" y="922"/>
                  </a:lnTo>
                  <a:lnTo>
                    <a:pt x="645" y="922"/>
                  </a:lnTo>
                  <a:lnTo>
                    <a:pt x="1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 name="Google Shape;1771;p44">
            <a:extLst>
              <a:ext uri="{FF2B5EF4-FFF2-40B4-BE49-F238E27FC236}">
                <a16:creationId xmlns:a16="http://schemas.microsoft.com/office/drawing/2014/main" id="{90FE9CDC-AEB1-434D-A896-ACDCAB2638B4}"/>
              </a:ext>
            </a:extLst>
          </p:cNvPr>
          <p:cNvGrpSpPr/>
          <p:nvPr/>
        </p:nvGrpSpPr>
        <p:grpSpPr>
          <a:xfrm flipH="1">
            <a:off x="130738" y="2118392"/>
            <a:ext cx="1504997" cy="1465579"/>
            <a:chOff x="2989138" y="1254675"/>
            <a:chExt cx="3165779" cy="2875045"/>
          </a:xfrm>
        </p:grpSpPr>
        <p:sp>
          <p:nvSpPr>
            <p:cNvPr id="135" name="Google Shape;1772;p44">
              <a:extLst>
                <a:ext uri="{FF2B5EF4-FFF2-40B4-BE49-F238E27FC236}">
                  <a16:creationId xmlns:a16="http://schemas.microsoft.com/office/drawing/2014/main" id="{955B889D-7126-4D63-ADF3-0ABB9181D061}"/>
                </a:ext>
              </a:extLst>
            </p:cNvPr>
            <p:cNvSpPr/>
            <p:nvPr/>
          </p:nvSpPr>
          <p:spPr>
            <a:xfrm>
              <a:off x="4809582" y="1254675"/>
              <a:ext cx="1345334" cy="2319573"/>
            </a:xfrm>
            <a:custGeom>
              <a:avLst/>
              <a:gdLst/>
              <a:ahLst/>
              <a:cxnLst/>
              <a:rect l="l" t="t" r="r" b="b"/>
              <a:pathLst>
                <a:path w="19051" h="32847" extrusionOk="0">
                  <a:moveTo>
                    <a:pt x="5654" y="0"/>
                  </a:moveTo>
                  <a:lnTo>
                    <a:pt x="4978" y="31"/>
                  </a:lnTo>
                  <a:lnTo>
                    <a:pt x="4302" y="154"/>
                  </a:lnTo>
                  <a:lnTo>
                    <a:pt x="3964" y="216"/>
                  </a:lnTo>
                  <a:lnTo>
                    <a:pt x="3657" y="308"/>
                  </a:lnTo>
                  <a:lnTo>
                    <a:pt x="3319" y="431"/>
                  </a:lnTo>
                  <a:lnTo>
                    <a:pt x="3011" y="554"/>
                  </a:lnTo>
                  <a:lnTo>
                    <a:pt x="2704" y="707"/>
                  </a:lnTo>
                  <a:lnTo>
                    <a:pt x="2428" y="892"/>
                  </a:lnTo>
                  <a:lnTo>
                    <a:pt x="2120" y="1076"/>
                  </a:lnTo>
                  <a:lnTo>
                    <a:pt x="1844" y="1291"/>
                  </a:lnTo>
                  <a:lnTo>
                    <a:pt x="1598" y="1537"/>
                  </a:lnTo>
                  <a:lnTo>
                    <a:pt x="1322" y="1813"/>
                  </a:lnTo>
                  <a:lnTo>
                    <a:pt x="1106" y="2090"/>
                  </a:lnTo>
                  <a:lnTo>
                    <a:pt x="861" y="2397"/>
                  </a:lnTo>
                  <a:lnTo>
                    <a:pt x="553" y="2889"/>
                  </a:lnTo>
                  <a:lnTo>
                    <a:pt x="338" y="3411"/>
                  </a:lnTo>
                  <a:lnTo>
                    <a:pt x="154" y="3933"/>
                  </a:lnTo>
                  <a:lnTo>
                    <a:pt x="62" y="4456"/>
                  </a:lnTo>
                  <a:lnTo>
                    <a:pt x="0" y="4978"/>
                  </a:lnTo>
                  <a:lnTo>
                    <a:pt x="0" y="5500"/>
                  </a:lnTo>
                  <a:lnTo>
                    <a:pt x="62" y="6023"/>
                  </a:lnTo>
                  <a:lnTo>
                    <a:pt x="185" y="6545"/>
                  </a:lnTo>
                  <a:lnTo>
                    <a:pt x="338" y="7067"/>
                  </a:lnTo>
                  <a:lnTo>
                    <a:pt x="523" y="7559"/>
                  </a:lnTo>
                  <a:lnTo>
                    <a:pt x="768" y="8051"/>
                  </a:lnTo>
                  <a:lnTo>
                    <a:pt x="1045" y="8512"/>
                  </a:lnTo>
                  <a:lnTo>
                    <a:pt x="1352" y="8972"/>
                  </a:lnTo>
                  <a:lnTo>
                    <a:pt x="1690" y="9372"/>
                  </a:lnTo>
                  <a:lnTo>
                    <a:pt x="2090" y="9771"/>
                  </a:lnTo>
                  <a:lnTo>
                    <a:pt x="2489" y="10171"/>
                  </a:lnTo>
                  <a:lnTo>
                    <a:pt x="2889" y="10478"/>
                  </a:lnTo>
                  <a:lnTo>
                    <a:pt x="3319" y="10816"/>
                  </a:lnTo>
                  <a:lnTo>
                    <a:pt x="3749" y="11093"/>
                  </a:lnTo>
                  <a:lnTo>
                    <a:pt x="4179" y="11369"/>
                  </a:lnTo>
                  <a:lnTo>
                    <a:pt x="5101" y="11861"/>
                  </a:lnTo>
                  <a:lnTo>
                    <a:pt x="6023" y="12322"/>
                  </a:lnTo>
                  <a:lnTo>
                    <a:pt x="6975" y="12752"/>
                  </a:lnTo>
                  <a:lnTo>
                    <a:pt x="7928" y="13151"/>
                  </a:lnTo>
                  <a:lnTo>
                    <a:pt x="8880" y="13581"/>
                  </a:lnTo>
                  <a:lnTo>
                    <a:pt x="9833" y="14011"/>
                  </a:lnTo>
                  <a:lnTo>
                    <a:pt x="10509" y="14349"/>
                  </a:lnTo>
                  <a:lnTo>
                    <a:pt x="11215" y="14687"/>
                  </a:lnTo>
                  <a:lnTo>
                    <a:pt x="11891" y="15087"/>
                  </a:lnTo>
                  <a:lnTo>
                    <a:pt x="12567" y="15486"/>
                  </a:lnTo>
                  <a:lnTo>
                    <a:pt x="13243" y="15916"/>
                  </a:lnTo>
                  <a:lnTo>
                    <a:pt x="13888" y="16347"/>
                  </a:lnTo>
                  <a:lnTo>
                    <a:pt x="14503" y="16808"/>
                  </a:lnTo>
                  <a:lnTo>
                    <a:pt x="15117" y="17268"/>
                  </a:lnTo>
                  <a:lnTo>
                    <a:pt x="15486" y="17606"/>
                  </a:lnTo>
                  <a:lnTo>
                    <a:pt x="15824" y="17944"/>
                  </a:lnTo>
                  <a:lnTo>
                    <a:pt x="16131" y="18282"/>
                  </a:lnTo>
                  <a:lnTo>
                    <a:pt x="16439" y="18651"/>
                  </a:lnTo>
                  <a:lnTo>
                    <a:pt x="16746" y="19020"/>
                  </a:lnTo>
                  <a:lnTo>
                    <a:pt x="16992" y="19419"/>
                  </a:lnTo>
                  <a:lnTo>
                    <a:pt x="17237" y="19819"/>
                  </a:lnTo>
                  <a:lnTo>
                    <a:pt x="17453" y="20249"/>
                  </a:lnTo>
                  <a:lnTo>
                    <a:pt x="17668" y="20679"/>
                  </a:lnTo>
                  <a:lnTo>
                    <a:pt x="17852" y="21109"/>
                  </a:lnTo>
                  <a:lnTo>
                    <a:pt x="18006" y="21570"/>
                  </a:lnTo>
                  <a:lnTo>
                    <a:pt x="18159" y="22031"/>
                  </a:lnTo>
                  <a:lnTo>
                    <a:pt x="18282" y="22492"/>
                  </a:lnTo>
                  <a:lnTo>
                    <a:pt x="18374" y="22953"/>
                  </a:lnTo>
                  <a:lnTo>
                    <a:pt x="18466" y="23414"/>
                  </a:lnTo>
                  <a:lnTo>
                    <a:pt x="18528" y="23905"/>
                  </a:lnTo>
                  <a:lnTo>
                    <a:pt x="18620" y="24735"/>
                  </a:lnTo>
                  <a:lnTo>
                    <a:pt x="18620" y="25626"/>
                  </a:lnTo>
                  <a:lnTo>
                    <a:pt x="18589" y="26056"/>
                  </a:lnTo>
                  <a:lnTo>
                    <a:pt x="18528" y="26486"/>
                  </a:lnTo>
                  <a:lnTo>
                    <a:pt x="18466" y="26947"/>
                  </a:lnTo>
                  <a:lnTo>
                    <a:pt x="18405" y="27377"/>
                  </a:lnTo>
                  <a:lnTo>
                    <a:pt x="18282" y="27807"/>
                  </a:lnTo>
                  <a:lnTo>
                    <a:pt x="18159" y="28238"/>
                  </a:lnTo>
                  <a:lnTo>
                    <a:pt x="18006" y="28637"/>
                  </a:lnTo>
                  <a:lnTo>
                    <a:pt x="17852" y="29036"/>
                  </a:lnTo>
                  <a:lnTo>
                    <a:pt x="17637" y="29436"/>
                  </a:lnTo>
                  <a:lnTo>
                    <a:pt x="17422" y="29805"/>
                  </a:lnTo>
                  <a:lnTo>
                    <a:pt x="17176" y="30143"/>
                  </a:lnTo>
                  <a:lnTo>
                    <a:pt x="16899" y="30480"/>
                  </a:lnTo>
                  <a:lnTo>
                    <a:pt x="16561" y="30818"/>
                  </a:lnTo>
                  <a:lnTo>
                    <a:pt x="16162" y="31126"/>
                  </a:lnTo>
                  <a:lnTo>
                    <a:pt x="15763" y="31402"/>
                  </a:lnTo>
                  <a:lnTo>
                    <a:pt x="15332" y="31679"/>
                  </a:lnTo>
                  <a:lnTo>
                    <a:pt x="14902" y="31894"/>
                  </a:lnTo>
                  <a:lnTo>
                    <a:pt x="14441" y="32078"/>
                  </a:lnTo>
                  <a:lnTo>
                    <a:pt x="13981" y="32232"/>
                  </a:lnTo>
                  <a:lnTo>
                    <a:pt x="13520" y="32355"/>
                  </a:lnTo>
                  <a:lnTo>
                    <a:pt x="13182" y="32416"/>
                  </a:lnTo>
                  <a:lnTo>
                    <a:pt x="12567" y="32416"/>
                  </a:lnTo>
                  <a:lnTo>
                    <a:pt x="12260" y="32385"/>
                  </a:lnTo>
                  <a:lnTo>
                    <a:pt x="11953" y="32324"/>
                  </a:lnTo>
                  <a:lnTo>
                    <a:pt x="11645" y="32263"/>
                  </a:lnTo>
                  <a:lnTo>
                    <a:pt x="11062" y="32048"/>
                  </a:lnTo>
                  <a:lnTo>
                    <a:pt x="10509" y="31802"/>
                  </a:lnTo>
                  <a:lnTo>
                    <a:pt x="9925" y="31494"/>
                  </a:lnTo>
                  <a:lnTo>
                    <a:pt x="8849" y="30849"/>
                  </a:lnTo>
                  <a:lnTo>
                    <a:pt x="8757" y="30818"/>
                  </a:lnTo>
                  <a:lnTo>
                    <a:pt x="8696" y="30818"/>
                  </a:lnTo>
                  <a:lnTo>
                    <a:pt x="8634" y="30880"/>
                  </a:lnTo>
                  <a:lnTo>
                    <a:pt x="8573" y="30941"/>
                  </a:lnTo>
                  <a:lnTo>
                    <a:pt x="8542" y="31003"/>
                  </a:lnTo>
                  <a:lnTo>
                    <a:pt x="8542" y="31095"/>
                  </a:lnTo>
                  <a:lnTo>
                    <a:pt x="8573" y="31156"/>
                  </a:lnTo>
                  <a:lnTo>
                    <a:pt x="8634" y="31218"/>
                  </a:lnTo>
                  <a:lnTo>
                    <a:pt x="9433" y="31710"/>
                  </a:lnTo>
                  <a:lnTo>
                    <a:pt x="10263" y="32170"/>
                  </a:lnTo>
                  <a:lnTo>
                    <a:pt x="10662" y="32355"/>
                  </a:lnTo>
                  <a:lnTo>
                    <a:pt x="11092" y="32539"/>
                  </a:lnTo>
                  <a:lnTo>
                    <a:pt x="11553" y="32693"/>
                  </a:lnTo>
                  <a:lnTo>
                    <a:pt x="11983" y="32785"/>
                  </a:lnTo>
                  <a:lnTo>
                    <a:pt x="12414" y="32846"/>
                  </a:lnTo>
                  <a:lnTo>
                    <a:pt x="12813" y="32846"/>
                  </a:lnTo>
                  <a:lnTo>
                    <a:pt x="13212" y="32816"/>
                  </a:lnTo>
                  <a:lnTo>
                    <a:pt x="13612" y="32754"/>
                  </a:lnTo>
                  <a:lnTo>
                    <a:pt x="13981" y="32662"/>
                  </a:lnTo>
                  <a:lnTo>
                    <a:pt x="14380" y="32539"/>
                  </a:lnTo>
                  <a:lnTo>
                    <a:pt x="14749" y="32416"/>
                  </a:lnTo>
                  <a:lnTo>
                    <a:pt x="15117" y="32232"/>
                  </a:lnTo>
                  <a:lnTo>
                    <a:pt x="15732" y="31925"/>
                  </a:lnTo>
                  <a:lnTo>
                    <a:pt x="16285" y="31556"/>
                  </a:lnTo>
                  <a:lnTo>
                    <a:pt x="16777" y="31156"/>
                  </a:lnTo>
                  <a:lnTo>
                    <a:pt x="17237" y="30665"/>
                  </a:lnTo>
                  <a:lnTo>
                    <a:pt x="17668" y="30173"/>
                  </a:lnTo>
                  <a:lnTo>
                    <a:pt x="18006" y="29620"/>
                  </a:lnTo>
                  <a:lnTo>
                    <a:pt x="18313" y="29036"/>
                  </a:lnTo>
                  <a:lnTo>
                    <a:pt x="18559" y="28391"/>
                  </a:lnTo>
                  <a:lnTo>
                    <a:pt x="18774" y="27592"/>
                  </a:lnTo>
                  <a:lnTo>
                    <a:pt x="18927" y="26824"/>
                  </a:lnTo>
                  <a:lnTo>
                    <a:pt x="19020" y="25995"/>
                  </a:lnTo>
                  <a:lnTo>
                    <a:pt x="19050" y="25196"/>
                  </a:lnTo>
                  <a:lnTo>
                    <a:pt x="19020" y="24397"/>
                  </a:lnTo>
                  <a:lnTo>
                    <a:pt x="18958" y="23567"/>
                  </a:lnTo>
                  <a:lnTo>
                    <a:pt x="18804" y="22768"/>
                  </a:lnTo>
                  <a:lnTo>
                    <a:pt x="18589" y="22000"/>
                  </a:lnTo>
                  <a:lnTo>
                    <a:pt x="18344" y="21232"/>
                  </a:lnTo>
                  <a:lnTo>
                    <a:pt x="18036" y="20495"/>
                  </a:lnTo>
                  <a:lnTo>
                    <a:pt x="17668" y="19757"/>
                  </a:lnTo>
                  <a:lnTo>
                    <a:pt x="17268" y="19081"/>
                  </a:lnTo>
                  <a:lnTo>
                    <a:pt x="16777" y="18436"/>
                  </a:lnTo>
                  <a:lnTo>
                    <a:pt x="16254" y="17791"/>
                  </a:lnTo>
                  <a:lnTo>
                    <a:pt x="15701" y="17238"/>
                  </a:lnTo>
                  <a:lnTo>
                    <a:pt x="15087" y="16715"/>
                  </a:lnTo>
                  <a:lnTo>
                    <a:pt x="14503" y="16254"/>
                  </a:lnTo>
                  <a:lnTo>
                    <a:pt x="13888" y="15855"/>
                  </a:lnTo>
                  <a:lnTo>
                    <a:pt x="13274" y="15425"/>
                  </a:lnTo>
                  <a:lnTo>
                    <a:pt x="12629" y="15025"/>
                  </a:lnTo>
                  <a:lnTo>
                    <a:pt x="11983" y="14657"/>
                  </a:lnTo>
                  <a:lnTo>
                    <a:pt x="11338" y="14288"/>
                  </a:lnTo>
                  <a:lnTo>
                    <a:pt x="10693" y="13950"/>
                  </a:lnTo>
                  <a:lnTo>
                    <a:pt x="10048" y="13643"/>
                  </a:lnTo>
                  <a:lnTo>
                    <a:pt x="9187" y="13243"/>
                  </a:lnTo>
                  <a:lnTo>
                    <a:pt x="8327" y="12875"/>
                  </a:lnTo>
                  <a:lnTo>
                    <a:pt x="7467" y="12537"/>
                  </a:lnTo>
                  <a:lnTo>
                    <a:pt x="6606" y="12168"/>
                  </a:lnTo>
                  <a:lnTo>
                    <a:pt x="5531" y="11646"/>
                  </a:lnTo>
                  <a:lnTo>
                    <a:pt x="5009" y="11369"/>
                  </a:lnTo>
                  <a:lnTo>
                    <a:pt x="4486" y="11062"/>
                  </a:lnTo>
                  <a:lnTo>
                    <a:pt x="3964" y="10724"/>
                  </a:lnTo>
                  <a:lnTo>
                    <a:pt x="3472" y="10386"/>
                  </a:lnTo>
                  <a:lnTo>
                    <a:pt x="2981" y="10017"/>
                  </a:lnTo>
                  <a:lnTo>
                    <a:pt x="2520" y="9618"/>
                  </a:lnTo>
                  <a:lnTo>
                    <a:pt x="2090" y="9188"/>
                  </a:lnTo>
                  <a:lnTo>
                    <a:pt x="1690" y="8757"/>
                  </a:lnTo>
                  <a:lnTo>
                    <a:pt x="1352" y="8266"/>
                  </a:lnTo>
                  <a:lnTo>
                    <a:pt x="1045" y="7774"/>
                  </a:lnTo>
                  <a:lnTo>
                    <a:pt x="799" y="7252"/>
                  </a:lnTo>
                  <a:lnTo>
                    <a:pt x="615" y="6668"/>
                  </a:lnTo>
                  <a:lnTo>
                    <a:pt x="492" y="6084"/>
                  </a:lnTo>
                  <a:lnTo>
                    <a:pt x="461" y="5777"/>
                  </a:lnTo>
                  <a:lnTo>
                    <a:pt x="430" y="5470"/>
                  </a:lnTo>
                  <a:lnTo>
                    <a:pt x="430" y="5101"/>
                  </a:lnTo>
                  <a:lnTo>
                    <a:pt x="461" y="4763"/>
                  </a:lnTo>
                  <a:lnTo>
                    <a:pt x="523" y="4394"/>
                  </a:lnTo>
                  <a:lnTo>
                    <a:pt x="584" y="4056"/>
                  </a:lnTo>
                  <a:lnTo>
                    <a:pt x="676" y="3749"/>
                  </a:lnTo>
                  <a:lnTo>
                    <a:pt x="799" y="3411"/>
                  </a:lnTo>
                  <a:lnTo>
                    <a:pt x="953" y="3104"/>
                  </a:lnTo>
                  <a:lnTo>
                    <a:pt x="1137" y="2827"/>
                  </a:lnTo>
                  <a:lnTo>
                    <a:pt x="1322" y="2520"/>
                  </a:lnTo>
                  <a:lnTo>
                    <a:pt x="1537" y="2274"/>
                  </a:lnTo>
                  <a:lnTo>
                    <a:pt x="1752" y="1998"/>
                  </a:lnTo>
                  <a:lnTo>
                    <a:pt x="1997" y="1752"/>
                  </a:lnTo>
                  <a:lnTo>
                    <a:pt x="2274" y="1537"/>
                  </a:lnTo>
                  <a:lnTo>
                    <a:pt x="2551" y="1322"/>
                  </a:lnTo>
                  <a:lnTo>
                    <a:pt x="2858" y="1137"/>
                  </a:lnTo>
                  <a:lnTo>
                    <a:pt x="3165" y="984"/>
                  </a:lnTo>
                  <a:lnTo>
                    <a:pt x="3626" y="769"/>
                  </a:lnTo>
                  <a:lnTo>
                    <a:pt x="4118" y="615"/>
                  </a:lnTo>
                  <a:lnTo>
                    <a:pt x="4609" y="492"/>
                  </a:lnTo>
                  <a:lnTo>
                    <a:pt x="5101" y="431"/>
                  </a:lnTo>
                  <a:lnTo>
                    <a:pt x="5592" y="400"/>
                  </a:lnTo>
                  <a:lnTo>
                    <a:pt x="6084" y="400"/>
                  </a:lnTo>
                  <a:lnTo>
                    <a:pt x="6576" y="431"/>
                  </a:lnTo>
                  <a:lnTo>
                    <a:pt x="7067" y="523"/>
                  </a:lnTo>
                  <a:lnTo>
                    <a:pt x="7559" y="615"/>
                  </a:lnTo>
                  <a:lnTo>
                    <a:pt x="8050" y="738"/>
                  </a:lnTo>
                  <a:lnTo>
                    <a:pt x="8542" y="892"/>
                  </a:lnTo>
                  <a:lnTo>
                    <a:pt x="9003" y="1076"/>
                  </a:lnTo>
                  <a:lnTo>
                    <a:pt x="9464" y="1291"/>
                  </a:lnTo>
                  <a:lnTo>
                    <a:pt x="9925" y="1506"/>
                  </a:lnTo>
                  <a:lnTo>
                    <a:pt x="10816" y="1967"/>
                  </a:lnTo>
                  <a:lnTo>
                    <a:pt x="10877" y="1998"/>
                  </a:lnTo>
                  <a:lnTo>
                    <a:pt x="10969" y="1998"/>
                  </a:lnTo>
                  <a:lnTo>
                    <a:pt x="11031" y="1967"/>
                  </a:lnTo>
                  <a:lnTo>
                    <a:pt x="11092" y="1905"/>
                  </a:lnTo>
                  <a:lnTo>
                    <a:pt x="11123" y="1813"/>
                  </a:lnTo>
                  <a:lnTo>
                    <a:pt x="11123" y="1752"/>
                  </a:lnTo>
                  <a:lnTo>
                    <a:pt x="11092" y="1660"/>
                  </a:lnTo>
                  <a:lnTo>
                    <a:pt x="11031" y="1598"/>
                  </a:lnTo>
                  <a:lnTo>
                    <a:pt x="10416" y="1260"/>
                  </a:lnTo>
                  <a:lnTo>
                    <a:pt x="9771" y="953"/>
                  </a:lnTo>
                  <a:lnTo>
                    <a:pt x="9126" y="707"/>
                  </a:lnTo>
                  <a:lnTo>
                    <a:pt x="8450" y="461"/>
                  </a:lnTo>
                  <a:lnTo>
                    <a:pt x="7774" y="277"/>
                  </a:lnTo>
                  <a:lnTo>
                    <a:pt x="7067" y="123"/>
                  </a:lnTo>
                  <a:lnTo>
                    <a:pt x="6361" y="31"/>
                  </a:lnTo>
                  <a:lnTo>
                    <a:pt x="5654"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73;p44">
              <a:extLst>
                <a:ext uri="{FF2B5EF4-FFF2-40B4-BE49-F238E27FC236}">
                  <a16:creationId xmlns:a16="http://schemas.microsoft.com/office/drawing/2014/main" id="{C3F44747-116C-4BBF-A17E-35DF7484CBAB}"/>
                </a:ext>
              </a:extLst>
            </p:cNvPr>
            <p:cNvSpPr/>
            <p:nvPr/>
          </p:nvSpPr>
          <p:spPr>
            <a:xfrm>
              <a:off x="5783819" y="1502047"/>
              <a:ext cx="115036" cy="108539"/>
            </a:xfrm>
            <a:custGeom>
              <a:avLst/>
              <a:gdLst/>
              <a:ahLst/>
              <a:cxnLst/>
              <a:rect l="l" t="t" r="r" b="b"/>
              <a:pathLst>
                <a:path w="1629" h="1537" extrusionOk="0">
                  <a:moveTo>
                    <a:pt x="123" y="0"/>
                  </a:moveTo>
                  <a:lnTo>
                    <a:pt x="62" y="62"/>
                  </a:lnTo>
                  <a:lnTo>
                    <a:pt x="31" y="123"/>
                  </a:lnTo>
                  <a:lnTo>
                    <a:pt x="0" y="185"/>
                  </a:lnTo>
                  <a:lnTo>
                    <a:pt x="0" y="277"/>
                  </a:lnTo>
                  <a:lnTo>
                    <a:pt x="62" y="338"/>
                  </a:lnTo>
                  <a:lnTo>
                    <a:pt x="1260" y="1475"/>
                  </a:lnTo>
                  <a:lnTo>
                    <a:pt x="1321" y="1537"/>
                  </a:lnTo>
                  <a:lnTo>
                    <a:pt x="1414" y="1537"/>
                  </a:lnTo>
                  <a:lnTo>
                    <a:pt x="1475" y="1506"/>
                  </a:lnTo>
                  <a:lnTo>
                    <a:pt x="1567" y="1475"/>
                  </a:lnTo>
                  <a:lnTo>
                    <a:pt x="1598" y="1414"/>
                  </a:lnTo>
                  <a:lnTo>
                    <a:pt x="1629" y="1321"/>
                  </a:lnTo>
                  <a:lnTo>
                    <a:pt x="1598" y="1260"/>
                  </a:lnTo>
                  <a:lnTo>
                    <a:pt x="1567" y="1168"/>
                  </a:lnTo>
                  <a:lnTo>
                    <a:pt x="369" y="62"/>
                  </a:lnTo>
                  <a:lnTo>
                    <a:pt x="27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74;p44">
              <a:extLst>
                <a:ext uri="{FF2B5EF4-FFF2-40B4-BE49-F238E27FC236}">
                  <a16:creationId xmlns:a16="http://schemas.microsoft.com/office/drawing/2014/main" id="{6F7CCAFB-5FE4-452E-8733-D002A611DA71}"/>
                </a:ext>
              </a:extLst>
            </p:cNvPr>
            <p:cNvSpPr/>
            <p:nvPr/>
          </p:nvSpPr>
          <p:spPr>
            <a:xfrm>
              <a:off x="5705716" y="1558471"/>
              <a:ext cx="130219" cy="121533"/>
            </a:xfrm>
            <a:custGeom>
              <a:avLst/>
              <a:gdLst/>
              <a:ahLst/>
              <a:cxnLst/>
              <a:rect l="l" t="t" r="r" b="b"/>
              <a:pathLst>
                <a:path w="1844" h="1721" extrusionOk="0">
                  <a:moveTo>
                    <a:pt x="154" y="0"/>
                  </a:moveTo>
                  <a:lnTo>
                    <a:pt x="92" y="62"/>
                  </a:lnTo>
                  <a:lnTo>
                    <a:pt x="31" y="123"/>
                  </a:lnTo>
                  <a:lnTo>
                    <a:pt x="0" y="184"/>
                  </a:lnTo>
                  <a:lnTo>
                    <a:pt x="31" y="277"/>
                  </a:lnTo>
                  <a:lnTo>
                    <a:pt x="92" y="338"/>
                  </a:lnTo>
                  <a:lnTo>
                    <a:pt x="1475" y="1690"/>
                  </a:lnTo>
                  <a:lnTo>
                    <a:pt x="1567" y="1721"/>
                  </a:lnTo>
                  <a:lnTo>
                    <a:pt x="1721" y="1721"/>
                  </a:lnTo>
                  <a:lnTo>
                    <a:pt x="1782" y="1659"/>
                  </a:lnTo>
                  <a:lnTo>
                    <a:pt x="1813" y="1598"/>
                  </a:lnTo>
                  <a:lnTo>
                    <a:pt x="1844" y="1536"/>
                  </a:lnTo>
                  <a:lnTo>
                    <a:pt x="1844" y="1444"/>
                  </a:lnTo>
                  <a:lnTo>
                    <a:pt x="1782" y="1383"/>
                  </a:lnTo>
                  <a:lnTo>
                    <a:pt x="369" y="31"/>
                  </a:lnTo>
                  <a:lnTo>
                    <a:pt x="307"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75;p44">
              <a:extLst>
                <a:ext uri="{FF2B5EF4-FFF2-40B4-BE49-F238E27FC236}">
                  <a16:creationId xmlns:a16="http://schemas.microsoft.com/office/drawing/2014/main" id="{D3794F4C-5DB3-4C67-BECD-FA178E0CCC6C}"/>
                </a:ext>
              </a:extLst>
            </p:cNvPr>
            <p:cNvSpPr/>
            <p:nvPr/>
          </p:nvSpPr>
          <p:spPr>
            <a:xfrm>
              <a:off x="5527760" y="1337156"/>
              <a:ext cx="282117" cy="269123"/>
            </a:xfrm>
            <a:custGeom>
              <a:avLst/>
              <a:gdLst/>
              <a:ahLst/>
              <a:cxnLst/>
              <a:rect l="l" t="t" r="r" b="b"/>
              <a:pathLst>
                <a:path w="3995"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05" y="3810"/>
                  </a:lnTo>
                  <a:lnTo>
                    <a:pt x="2459" y="3779"/>
                  </a:lnTo>
                  <a:lnTo>
                    <a:pt x="2612" y="3718"/>
                  </a:lnTo>
                  <a:lnTo>
                    <a:pt x="2827" y="3626"/>
                  </a:lnTo>
                  <a:lnTo>
                    <a:pt x="3073" y="3503"/>
                  </a:lnTo>
                  <a:lnTo>
                    <a:pt x="3319" y="3288"/>
                  </a:lnTo>
                  <a:lnTo>
                    <a:pt x="3565" y="3011"/>
                  </a:lnTo>
                  <a:lnTo>
                    <a:pt x="3780" y="2704"/>
                  </a:lnTo>
                  <a:lnTo>
                    <a:pt x="3903" y="2458"/>
                  </a:lnTo>
                  <a:lnTo>
                    <a:pt x="3995" y="2212"/>
                  </a:lnTo>
                  <a:lnTo>
                    <a:pt x="3995" y="2028"/>
                  </a:lnTo>
                  <a:lnTo>
                    <a:pt x="3995" y="1844"/>
                  </a:lnTo>
                  <a:lnTo>
                    <a:pt x="3964" y="1751"/>
                  </a:lnTo>
                  <a:lnTo>
                    <a:pt x="3903" y="1629"/>
                  </a:lnTo>
                  <a:lnTo>
                    <a:pt x="3380" y="1168"/>
                  </a:lnTo>
                  <a:lnTo>
                    <a:pt x="2797" y="737"/>
                  </a:lnTo>
                  <a:lnTo>
                    <a:pt x="2489" y="522"/>
                  </a:lnTo>
                  <a:lnTo>
                    <a:pt x="2182" y="338"/>
                  </a:lnTo>
                  <a:lnTo>
                    <a:pt x="1844" y="215"/>
                  </a:lnTo>
                  <a:lnTo>
                    <a:pt x="1475" y="92"/>
                  </a:lnTo>
                  <a:lnTo>
                    <a:pt x="1168"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76;p44">
              <a:extLst>
                <a:ext uri="{FF2B5EF4-FFF2-40B4-BE49-F238E27FC236}">
                  <a16:creationId xmlns:a16="http://schemas.microsoft.com/office/drawing/2014/main" id="{92C57B03-D593-4287-9422-6999FF1C30A8}"/>
                </a:ext>
              </a:extLst>
            </p:cNvPr>
            <p:cNvSpPr/>
            <p:nvPr/>
          </p:nvSpPr>
          <p:spPr>
            <a:xfrm>
              <a:off x="5527760" y="1337156"/>
              <a:ext cx="201895" cy="269123"/>
            </a:xfrm>
            <a:custGeom>
              <a:avLst/>
              <a:gdLst/>
              <a:ahLst/>
              <a:cxnLst/>
              <a:rect l="l" t="t" r="r" b="b"/>
              <a:pathLst>
                <a:path w="2859" h="3811" extrusionOk="0">
                  <a:moveTo>
                    <a:pt x="984" y="0"/>
                  </a:moveTo>
                  <a:lnTo>
                    <a:pt x="830" y="31"/>
                  </a:lnTo>
                  <a:lnTo>
                    <a:pt x="646" y="62"/>
                  </a:lnTo>
                  <a:lnTo>
                    <a:pt x="461" y="154"/>
                  </a:lnTo>
                  <a:lnTo>
                    <a:pt x="308" y="246"/>
                  </a:lnTo>
                  <a:lnTo>
                    <a:pt x="185" y="400"/>
                  </a:lnTo>
                  <a:lnTo>
                    <a:pt x="93" y="522"/>
                  </a:lnTo>
                  <a:lnTo>
                    <a:pt x="62" y="676"/>
                  </a:lnTo>
                  <a:lnTo>
                    <a:pt x="31" y="830"/>
                  </a:lnTo>
                  <a:lnTo>
                    <a:pt x="1" y="983"/>
                  </a:lnTo>
                  <a:lnTo>
                    <a:pt x="31" y="1168"/>
                  </a:lnTo>
                  <a:lnTo>
                    <a:pt x="62" y="1352"/>
                  </a:lnTo>
                  <a:lnTo>
                    <a:pt x="123" y="1536"/>
                  </a:lnTo>
                  <a:lnTo>
                    <a:pt x="185" y="1690"/>
                  </a:lnTo>
                  <a:lnTo>
                    <a:pt x="369" y="1997"/>
                  </a:lnTo>
                  <a:lnTo>
                    <a:pt x="615" y="2274"/>
                  </a:lnTo>
                  <a:lnTo>
                    <a:pt x="953" y="2673"/>
                  </a:lnTo>
                  <a:lnTo>
                    <a:pt x="1322" y="3103"/>
                  </a:lnTo>
                  <a:lnTo>
                    <a:pt x="1537" y="3318"/>
                  </a:lnTo>
                  <a:lnTo>
                    <a:pt x="1752" y="3503"/>
                  </a:lnTo>
                  <a:lnTo>
                    <a:pt x="1967" y="3687"/>
                  </a:lnTo>
                  <a:lnTo>
                    <a:pt x="2182" y="3810"/>
                  </a:lnTo>
                  <a:lnTo>
                    <a:pt x="2397" y="3779"/>
                  </a:lnTo>
                  <a:lnTo>
                    <a:pt x="2581" y="3749"/>
                  </a:lnTo>
                  <a:lnTo>
                    <a:pt x="2858" y="3626"/>
                  </a:lnTo>
                  <a:lnTo>
                    <a:pt x="2643" y="3472"/>
                  </a:lnTo>
                  <a:lnTo>
                    <a:pt x="2428" y="3318"/>
                  </a:lnTo>
                  <a:lnTo>
                    <a:pt x="2028" y="2919"/>
                  </a:lnTo>
                  <a:lnTo>
                    <a:pt x="1660" y="2489"/>
                  </a:lnTo>
                  <a:lnTo>
                    <a:pt x="1322" y="2120"/>
                  </a:lnTo>
                  <a:lnTo>
                    <a:pt x="1107" y="1844"/>
                  </a:lnTo>
                  <a:lnTo>
                    <a:pt x="922" y="1536"/>
                  </a:lnTo>
                  <a:lnTo>
                    <a:pt x="830" y="1383"/>
                  </a:lnTo>
                  <a:lnTo>
                    <a:pt x="769" y="1198"/>
                  </a:lnTo>
                  <a:lnTo>
                    <a:pt x="738" y="1014"/>
                  </a:lnTo>
                  <a:lnTo>
                    <a:pt x="738" y="830"/>
                  </a:lnTo>
                  <a:lnTo>
                    <a:pt x="738" y="676"/>
                  </a:lnTo>
                  <a:lnTo>
                    <a:pt x="769" y="522"/>
                  </a:lnTo>
                  <a:lnTo>
                    <a:pt x="830" y="369"/>
                  </a:lnTo>
                  <a:lnTo>
                    <a:pt x="892" y="246"/>
                  </a:lnTo>
                  <a:lnTo>
                    <a:pt x="1014" y="123"/>
                  </a:lnTo>
                  <a:lnTo>
                    <a:pt x="1137"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77;p44">
              <a:extLst>
                <a:ext uri="{FF2B5EF4-FFF2-40B4-BE49-F238E27FC236}">
                  <a16:creationId xmlns:a16="http://schemas.microsoft.com/office/drawing/2014/main" id="{4749CE71-9C2A-4BD6-A682-9EC45FBB4A66}"/>
                </a:ext>
              </a:extLst>
            </p:cNvPr>
            <p:cNvSpPr/>
            <p:nvPr/>
          </p:nvSpPr>
          <p:spPr>
            <a:xfrm>
              <a:off x="2989138" y="3756436"/>
              <a:ext cx="3016073" cy="373284"/>
            </a:xfrm>
            <a:custGeom>
              <a:avLst/>
              <a:gdLst/>
              <a:ahLst/>
              <a:cxnLst/>
              <a:rect l="l" t="t" r="r" b="b"/>
              <a:pathLst>
                <a:path w="42710" h="5286" extrusionOk="0">
                  <a:moveTo>
                    <a:pt x="23598" y="0"/>
                  </a:moveTo>
                  <a:lnTo>
                    <a:pt x="22031" y="31"/>
                  </a:lnTo>
                  <a:lnTo>
                    <a:pt x="20679" y="62"/>
                  </a:lnTo>
                  <a:lnTo>
                    <a:pt x="19358" y="93"/>
                  </a:lnTo>
                  <a:lnTo>
                    <a:pt x="18098" y="185"/>
                  </a:lnTo>
                  <a:lnTo>
                    <a:pt x="16900" y="277"/>
                  </a:lnTo>
                  <a:lnTo>
                    <a:pt x="15701" y="400"/>
                  </a:lnTo>
                  <a:lnTo>
                    <a:pt x="14564" y="523"/>
                  </a:lnTo>
                  <a:lnTo>
                    <a:pt x="13489" y="676"/>
                  </a:lnTo>
                  <a:lnTo>
                    <a:pt x="12444" y="861"/>
                  </a:lnTo>
                  <a:lnTo>
                    <a:pt x="11430" y="1014"/>
                  </a:lnTo>
                  <a:lnTo>
                    <a:pt x="10447" y="1229"/>
                  </a:lnTo>
                  <a:lnTo>
                    <a:pt x="8634" y="1629"/>
                  </a:lnTo>
                  <a:lnTo>
                    <a:pt x="7006" y="2059"/>
                  </a:lnTo>
                  <a:lnTo>
                    <a:pt x="5531" y="2520"/>
                  </a:lnTo>
                  <a:lnTo>
                    <a:pt x="4241" y="2981"/>
                  </a:lnTo>
                  <a:lnTo>
                    <a:pt x="3134" y="3442"/>
                  </a:lnTo>
                  <a:lnTo>
                    <a:pt x="2182" y="3872"/>
                  </a:lnTo>
                  <a:lnTo>
                    <a:pt x="1383" y="4271"/>
                  </a:lnTo>
                  <a:lnTo>
                    <a:pt x="799" y="4609"/>
                  </a:lnTo>
                  <a:lnTo>
                    <a:pt x="338" y="4916"/>
                  </a:lnTo>
                  <a:lnTo>
                    <a:pt x="93" y="5132"/>
                  </a:lnTo>
                  <a:lnTo>
                    <a:pt x="31" y="5224"/>
                  </a:lnTo>
                  <a:lnTo>
                    <a:pt x="0" y="5285"/>
                  </a:lnTo>
                  <a:lnTo>
                    <a:pt x="42709" y="5285"/>
                  </a:lnTo>
                  <a:lnTo>
                    <a:pt x="42586" y="4855"/>
                  </a:lnTo>
                  <a:lnTo>
                    <a:pt x="42371" y="4425"/>
                  </a:lnTo>
                  <a:lnTo>
                    <a:pt x="42218" y="4179"/>
                  </a:lnTo>
                  <a:lnTo>
                    <a:pt x="42064" y="3964"/>
                  </a:lnTo>
                  <a:lnTo>
                    <a:pt x="41849" y="3749"/>
                  </a:lnTo>
                  <a:lnTo>
                    <a:pt x="41634" y="3503"/>
                  </a:lnTo>
                  <a:lnTo>
                    <a:pt x="41388" y="3288"/>
                  </a:lnTo>
                  <a:lnTo>
                    <a:pt x="41111" y="3042"/>
                  </a:lnTo>
                  <a:lnTo>
                    <a:pt x="40773" y="2827"/>
                  </a:lnTo>
                  <a:lnTo>
                    <a:pt x="40435" y="2581"/>
                  </a:lnTo>
                  <a:lnTo>
                    <a:pt x="40036" y="2366"/>
                  </a:lnTo>
                  <a:lnTo>
                    <a:pt x="39575" y="2151"/>
                  </a:lnTo>
                  <a:lnTo>
                    <a:pt x="39084" y="1936"/>
                  </a:lnTo>
                  <a:lnTo>
                    <a:pt x="38561" y="1752"/>
                  </a:lnTo>
                  <a:lnTo>
                    <a:pt x="37977" y="1537"/>
                  </a:lnTo>
                  <a:lnTo>
                    <a:pt x="37363" y="1352"/>
                  </a:lnTo>
                  <a:lnTo>
                    <a:pt x="36687" y="1168"/>
                  </a:lnTo>
                  <a:lnTo>
                    <a:pt x="35950" y="1014"/>
                  </a:lnTo>
                  <a:lnTo>
                    <a:pt x="35151" y="861"/>
                  </a:lnTo>
                  <a:lnTo>
                    <a:pt x="34290" y="707"/>
                  </a:lnTo>
                  <a:lnTo>
                    <a:pt x="33369" y="553"/>
                  </a:lnTo>
                  <a:lnTo>
                    <a:pt x="32385" y="431"/>
                  </a:lnTo>
                  <a:lnTo>
                    <a:pt x="31341" y="338"/>
                  </a:lnTo>
                  <a:lnTo>
                    <a:pt x="30235" y="246"/>
                  </a:lnTo>
                  <a:lnTo>
                    <a:pt x="29067" y="154"/>
                  </a:lnTo>
                  <a:lnTo>
                    <a:pt x="27807" y="93"/>
                  </a:lnTo>
                  <a:lnTo>
                    <a:pt x="26486" y="62"/>
                  </a:lnTo>
                  <a:lnTo>
                    <a:pt x="25073" y="31"/>
                  </a:lnTo>
                  <a:lnTo>
                    <a:pt x="23598"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78;p44">
              <a:extLst>
                <a:ext uri="{FF2B5EF4-FFF2-40B4-BE49-F238E27FC236}">
                  <a16:creationId xmlns:a16="http://schemas.microsoft.com/office/drawing/2014/main" id="{5A8B951A-3E2A-4C64-895D-8403041B5FAD}"/>
                </a:ext>
              </a:extLst>
            </p:cNvPr>
            <p:cNvSpPr/>
            <p:nvPr/>
          </p:nvSpPr>
          <p:spPr>
            <a:xfrm>
              <a:off x="3384030" y="3576362"/>
              <a:ext cx="288684" cy="455695"/>
            </a:xfrm>
            <a:custGeom>
              <a:avLst/>
              <a:gdLst/>
              <a:ahLst/>
              <a:cxnLst/>
              <a:rect l="l" t="t" r="r" b="b"/>
              <a:pathLst>
                <a:path w="4088" h="6453" extrusionOk="0">
                  <a:moveTo>
                    <a:pt x="2028" y="0"/>
                  </a:moveTo>
                  <a:lnTo>
                    <a:pt x="1813" y="31"/>
                  </a:lnTo>
                  <a:lnTo>
                    <a:pt x="1629" y="92"/>
                  </a:lnTo>
                  <a:lnTo>
                    <a:pt x="1414" y="154"/>
                  </a:lnTo>
                  <a:lnTo>
                    <a:pt x="1230" y="277"/>
                  </a:lnTo>
                  <a:lnTo>
                    <a:pt x="1045" y="400"/>
                  </a:lnTo>
                  <a:lnTo>
                    <a:pt x="892" y="553"/>
                  </a:lnTo>
                  <a:lnTo>
                    <a:pt x="738" y="738"/>
                  </a:lnTo>
                  <a:lnTo>
                    <a:pt x="584" y="953"/>
                  </a:lnTo>
                  <a:lnTo>
                    <a:pt x="461" y="1198"/>
                  </a:lnTo>
                  <a:lnTo>
                    <a:pt x="338" y="1444"/>
                  </a:lnTo>
                  <a:lnTo>
                    <a:pt x="246" y="1690"/>
                  </a:lnTo>
                  <a:lnTo>
                    <a:pt x="154" y="1967"/>
                  </a:lnTo>
                  <a:lnTo>
                    <a:pt x="93" y="2274"/>
                  </a:lnTo>
                  <a:lnTo>
                    <a:pt x="31" y="2581"/>
                  </a:lnTo>
                  <a:lnTo>
                    <a:pt x="0" y="2919"/>
                  </a:lnTo>
                  <a:lnTo>
                    <a:pt x="0" y="3226"/>
                  </a:lnTo>
                  <a:lnTo>
                    <a:pt x="0" y="3564"/>
                  </a:lnTo>
                  <a:lnTo>
                    <a:pt x="31" y="3872"/>
                  </a:lnTo>
                  <a:lnTo>
                    <a:pt x="93" y="4179"/>
                  </a:lnTo>
                  <a:lnTo>
                    <a:pt x="154" y="4486"/>
                  </a:lnTo>
                  <a:lnTo>
                    <a:pt x="246" y="4763"/>
                  </a:lnTo>
                  <a:lnTo>
                    <a:pt x="338" y="5039"/>
                  </a:lnTo>
                  <a:lnTo>
                    <a:pt x="461" y="5285"/>
                  </a:lnTo>
                  <a:lnTo>
                    <a:pt x="584" y="5500"/>
                  </a:lnTo>
                  <a:lnTo>
                    <a:pt x="738" y="5715"/>
                  </a:lnTo>
                  <a:lnTo>
                    <a:pt x="892" y="5899"/>
                  </a:lnTo>
                  <a:lnTo>
                    <a:pt x="1045" y="6053"/>
                  </a:lnTo>
                  <a:lnTo>
                    <a:pt x="1230" y="6207"/>
                  </a:lnTo>
                  <a:lnTo>
                    <a:pt x="1414" y="6299"/>
                  </a:lnTo>
                  <a:lnTo>
                    <a:pt x="1629" y="6391"/>
                  </a:lnTo>
                  <a:lnTo>
                    <a:pt x="1813" y="6422"/>
                  </a:lnTo>
                  <a:lnTo>
                    <a:pt x="2028" y="6453"/>
                  </a:lnTo>
                  <a:lnTo>
                    <a:pt x="2243" y="6422"/>
                  </a:lnTo>
                  <a:lnTo>
                    <a:pt x="2459" y="6391"/>
                  </a:lnTo>
                  <a:lnTo>
                    <a:pt x="2643" y="6299"/>
                  </a:lnTo>
                  <a:lnTo>
                    <a:pt x="2827" y="6207"/>
                  </a:lnTo>
                  <a:lnTo>
                    <a:pt x="3012" y="6053"/>
                  </a:lnTo>
                  <a:lnTo>
                    <a:pt x="3196" y="5899"/>
                  </a:lnTo>
                  <a:lnTo>
                    <a:pt x="3350" y="5715"/>
                  </a:lnTo>
                  <a:lnTo>
                    <a:pt x="3503" y="5500"/>
                  </a:lnTo>
                  <a:lnTo>
                    <a:pt x="3626" y="5285"/>
                  </a:lnTo>
                  <a:lnTo>
                    <a:pt x="3749" y="5039"/>
                  </a:lnTo>
                  <a:lnTo>
                    <a:pt x="3841" y="4763"/>
                  </a:lnTo>
                  <a:lnTo>
                    <a:pt x="3933" y="4486"/>
                  </a:lnTo>
                  <a:lnTo>
                    <a:pt x="3995" y="4179"/>
                  </a:lnTo>
                  <a:lnTo>
                    <a:pt x="4056" y="3872"/>
                  </a:lnTo>
                  <a:lnTo>
                    <a:pt x="4087" y="3564"/>
                  </a:lnTo>
                  <a:lnTo>
                    <a:pt x="4087" y="3226"/>
                  </a:lnTo>
                  <a:lnTo>
                    <a:pt x="4087" y="2919"/>
                  </a:lnTo>
                  <a:lnTo>
                    <a:pt x="4056" y="2581"/>
                  </a:lnTo>
                  <a:lnTo>
                    <a:pt x="3995" y="2274"/>
                  </a:lnTo>
                  <a:lnTo>
                    <a:pt x="3933" y="1967"/>
                  </a:lnTo>
                  <a:lnTo>
                    <a:pt x="3841" y="1690"/>
                  </a:lnTo>
                  <a:lnTo>
                    <a:pt x="3749" y="1444"/>
                  </a:lnTo>
                  <a:lnTo>
                    <a:pt x="3626" y="1198"/>
                  </a:lnTo>
                  <a:lnTo>
                    <a:pt x="3503" y="953"/>
                  </a:lnTo>
                  <a:lnTo>
                    <a:pt x="3350" y="738"/>
                  </a:lnTo>
                  <a:lnTo>
                    <a:pt x="3196" y="553"/>
                  </a:lnTo>
                  <a:lnTo>
                    <a:pt x="3012" y="400"/>
                  </a:lnTo>
                  <a:lnTo>
                    <a:pt x="2827" y="277"/>
                  </a:lnTo>
                  <a:lnTo>
                    <a:pt x="2643" y="154"/>
                  </a:lnTo>
                  <a:lnTo>
                    <a:pt x="2459" y="92"/>
                  </a:lnTo>
                  <a:lnTo>
                    <a:pt x="2243" y="31"/>
                  </a:lnTo>
                  <a:lnTo>
                    <a:pt x="202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79;p44">
              <a:extLst>
                <a:ext uri="{FF2B5EF4-FFF2-40B4-BE49-F238E27FC236}">
                  <a16:creationId xmlns:a16="http://schemas.microsoft.com/office/drawing/2014/main" id="{F827BBE4-2619-4BD3-AB74-8C20AC0E9FAF}"/>
                </a:ext>
              </a:extLst>
            </p:cNvPr>
            <p:cNvSpPr/>
            <p:nvPr/>
          </p:nvSpPr>
          <p:spPr>
            <a:xfrm>
              <a:off x="3470818" y="3673955"/>
              <a:ext cx="138905" cy="262626"/>
            </a:xfrm>
            <a:custGeom>
              <a:avLst/>
              <a:gdLst/>
              <a:ahLst/>
              <a:cxnLst/>
              <a:rect l="l" t="t" r="r" b="b"/>
              <a:pathLst>
                <a:path w="1967" h="3719" extrusionOk="0">
                  <a:moveTo>
                    <a:pt x="892" y="1"/>
                  </a:moveTo>
                  <a:lnTo>
                    <a:pt x="769" y="31"/>
                  </a:lnTo>
                  <a:lnTo>
                    <a:pt x="584" y="124"/>
                  </a:lnTo>
                  <a:lnTo>
                    <a:pt x="431" y="308"/>
                  </a:lnTo>
                  <a:lnTo>
                    <a:pt x="277" y="523"/>
                  </a:lnTo>
                  <a:lnTo>
                    <a:pt x="154" y="800"/>
                  </a:lnTo>
                  <a:lnTo>
                    <a:pt x="62" y="1138"/>
                  </a:lnTo>
                  <a:lnTo>
                    <a:pt x="1" y="1476"/>
                  </a:lnTo>
                  <a:lnTo>
                    <a:pt x="1" y="1844"/>
                  </a:lnTo>
                  <a:lnTo>
                    <a:pt x="1" y="2213"/>
                  </a:lnTo>
                  <a:lnTo>
                    <a:pt x="62" y="2582"/>
                  </a:lnTo>
                  <a:lnTo>
                    <a:pt x="154" y="2889"/>
                  </a:lnTo>
                  <a:lnTo>
                    <a:pt x="277" y="3166"/>
                  </a:lnTo>
                  <a:lnTo>
                    <a:pt x="431" y="3411"/>
                  </a:lnTo>
                  <a:lnTo>
                    <a:pt x="584" y="3565"/>
                  </a:lnTo>
                  <a:lnTo>
                    <a:pt x="769" y="3688"/>
                  </a:lnTo>
                  <a:lnTo>
                    <a:pt x="892" y="3719"/>
                  </a:lnTo>
                  <a:lnTo>
                    <a:pt x="1076" y="3719"/>
                  </a:lnTo>
                  <a:lnTo>
                    <a:pt x="1168" y="3688"/>
                  </a:lnTo>
                  <a:lnTo>
                    <a:pt x="1352" y="3565"/>
                  </a:lnTo>
                  <a:lnTo>
                    <a:pt x="1537" y="3411"/>
                  </a:lnTo>
                  <a:lnTo>
                    <a:pt x="1690" y="3166"/>
                  </a:lnTo>
                  <a:lnTo>
                    <a:pt x="1783" y="2889"/>
                  </a:lnTo>
                  <a:lnTo>
                    <a:pt x="1875" y="2582"/>
                  </a:lnTo>
                  <a:lnTo>
                    <a:pt x="1936" y="2213"/>
                  </a:lnTo>
                  <a:lnTo>
                    <a:pt x="1967" y="1844"/>
                  </a:lnTo>
                  <a:lnTo>
                    <a:pt x="1936" y="1476"/>
                  </a:lnTo>
                  <a:lnTo>
                    <a:pt x="1875" y="1138"/>
                  </a:lnTo>
                  <a:lnTo>
                    <a:pt x="1783" y="800"/>
                  </a:lnTo>
                  <a:lnTo>
                    <a:pt x="1690" y="523"/>
                  </a:lnTo>
                  <a:lnTo>
                    <a:pt x="1537" y="308"/>
                  </a:lnTo>
                  <a:lnTo>
                    <a:pt x="1352" y="124"/>
                  </a:lnTo>
                  <a:lnTo>
                    <a:pt x="1168" y="31"/>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80;p44">
              <a:extLst>
                <a:ext uri="{FF2B5EF4-FFF2-40B4-BE49-F238E27FC236}">
                  <a16:creationId xmlns:a16="http://schemas.microsoft.com/office/drawing/2014/main" id="{8C960FDE-D15D-4F2C-A882-8462CDDB5780}"/>
                </a:ext>
              </a:extLst>
            </p:cNvPr>
            <p:cNvSpPr/>
            <p:nvPr/>
          </p:nvSpPr>
          <p:spPr>
            <a:xfrm>
              <a:off x="3512059" y="3576362"/>
              <a:ext cx="97664" cy="453506"/>
            </a:xfrm>
            <a:custGeom>
              <a:avLst/>
              <a:gdLst/>
              <a:ahLst/>
              <a:cxnLst/>
              <a:rect l="l" t="t" r="r" b="b"/>
              <a:pathLst>
                <a:path w="1383" h="6422" extrusionOk="0">
                  <a:moveTo>
                    <a:pt x="215" y="0"/>
                  </a:moveTo>
                  <a:lnTo>
                    <a:pt x="0" y="6422"/>
                  </a:lnTo>
                  <a:lnTo>
                    <a:pt x="1383" y="6422"/>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81;p44">
              <a:extLst>
                <a:ext uri="{FF2B5EF4-FFF2-40B4-BE49-F238E27FC236}">
                  <a16:creationId xmlns:a16="http://schemas.microsoft.com/office/drawing/2014/main" id="{5F029769-7657-4EB1-965B-7E44288D239A}"/>
                </a:ext>
              </a:extLst>
            </p:cNvPr>
            <p:cNvSpPr/>
            <p:nvPr/>
          </p:nvSpPr>
          <p:spPr>
            <a:xfrm>
              <a:off x="4607758" y="3598041"/>
              <a:ext cx="325547" cy="366787"/>
            </a:xfrm>
            <a:custGeom>
              <a:avLst/>
              <a:gdLst/>
              <a:ahLst/>
              <a:cxnLst/>
              <a:rect l="l" t="t" r="r" b="b"/>
              <a:pathLst>
                <a:path w="4610" h="5194" extrusionOk="0">
                  <a:moveTo>
                    <a:pt x="2428" y="0"/>
                  </a:moveTo>
                  <a:lnTo>
                    <a:pt x="2213" y="31"/>
                  </a:lnTo>
                  <a:lnTo>
                    <a:pt x="1967" y="62"/>
                  </a:lnTo>
                  <a:lnTo>
                    <a:pt x="1691" y="123"/>
                  </a:lnTo>
                  <a:lnTo>
                    <a:pt x="1476" y="215"/>
                  </a:lnTo>
                  <a:lnTo>
                    <a:pt x="1261" y="338"/>
                  </a:lnTo>
                  <a:lnTo>
                    <a:pt x="1076" y="461"/>
                  </a:lnTo>
                  <a:lnTo>
                    <a:pt x="923" y="615"/>
                  </a:lnTo>
                  <a:lnTo>
                    <a:pt x="769" y="769"/>
                  </a:lnTo>
                  <a:lnTo>
                    <a:pt x="615" y="953"/>
                  </a:lnTo>
                  <a:lnTo>
                    <a:pt x="492" y="1137"/>
                  </a:lnTo>
                  <a:lnTo>
                    <a:pt x="308" y="1537"/>
                  </a:lnTo>
                  <a:lnTo>
                    <a:pt x="154" y="1967"/>
                  </a:lnTo>
                  <a:lnTo>
                    <a:pt x="62" y="2397"/>
                  </a:lnTo>
                  <a:lnTo>
                    <a:pt x="1" y="2858"/>
                  </a:lnTo>
                  <a:lnTo>
                    <a:pt x="1" y="3319"/>
                  </a:lnTo>
                  <a:lnTo>
                    <a:pt x="1" y="3718"/>
                  </a:lnTo>
                  <a:lnTo>
                    <a:pt x="32" y="4486"/>
                  </a:lnTo>
                  <a:lnTo>
                    <a:pt x="124" y="5009"/>
                  </a:lnTo>
                  <a:lnTo>
                    <a:pt x="154" y="5193"/>
                  </a:lnTo>
                  <a:lnTo>
                    <a:pt x="3381" y="3780"/>
                  </a:lnTo>
                  <a:lnTo>
                    <a:pt x="4610" y="4118"/>
                  </a:lnTo>
                  <a:lnTo>
                    <a:pt x="4610" y="3626"/>
                  </a:lnTo>
                  <a:lnTo>
                    <a:pt x="4610" y="2981"/>
                  </a:lnTo>
                  <a:lnTo>
                    <a:pt x="4579" y="2612"/>
                  </a:lnTo>
                  <a:lnTo>
                    <a:pt x="4517" y="2243"/>
                  </a:lnTo>
                  <a:lnTo>
                    <a:pt x="4425" y="1875"/>
                  </a:lnTo>
                  <a:lnTo>
                    <a:pt x="4333" y="1506"/>
                  </a:lnTo>
                  <a:lnTo>
                    <a:pt x="4210" y="1137"/>
                  </a:lnTo>
                  <a:lnTo>
                    <a:pt x="4026" y="830"/>
                  </a:lnTo>
                  <a:lnTo>
                    <a:pt x="3811" y="553"/>
                  </a:lnTo>
                  <a:lnTo>
                    <a:pt x="3688" y="431"/>
                  </a:lnTo>
                  <a:lnTo>
                    <a:pt x="3534" y="308"/>
                  </a:lnTo>
                  <a:lnTo>
                    <a:pt x="3381" y="215"/>
                  </a:lnTo>
                  <a:lnTo>
                    <a:pt x="3227" y="123"/>
                  </a:lnTo>
                  <a:lnTo>
                    <a:pt x="3043" y="62"/>
                  </a:lnTo>
                  <a:lnTo>
                    <a:pt x="2858" y="31"/>
                  </a:lnTo>
                  <a:lnTo>
                    <a:pt x="2674"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82;p44">
              <a:extLst>
                <a:ext uri="{FF2B5EF4-FFF2-40B4-BE49-F238E27FC236}">
                  <a16:creationId xmlns:a16="http://schemas.microsoft.com/office/drawing/2014/main" id="{B32BF8E0-5777-4899-9A24-DAB1ABAC8849}"/>
                </a:ext>
              </a:extLst>
            </p:cNvPr>
            <p:cNvSpPr/>
            <p:nvPr/>
          </p:nvSpPr>
          <p:spPr>
            <a:xfrm>
              <a:off x="5280388" y="3496070"/>
              <a:ext cx="334233" cy="308175"/>
            </a:xfrm>
            <a:custGeom>
              <a:avLst/>
              <a:gdLst/>
              <a:ahLst/>
              <a:cxnLst/>
              <a:rect l="l" t="t" r="r" b="b"/>
              <a:pathLst>
                <a:path w="4733" h="4364" extrusionOk="0">
                  <a:moveTo>
                    <a:pt x="2428" y="0"/>
                  </a:moveTo>
                  <a:lnTo>
                    <a:pt x="2182" y="31"/>
                  </a:lnTo>
                  <a:lnTo>
                    <a:pt x="1937" y="62"/>
                  </a:lnTo>
                  <a:lnTo>
                    <a:pt x="1721" y="123"/>
                  </a:lnTo>
                  <a:lnTo>
                    <a:pt x="1506" y="215"/>
                  </a:lnTo>
                  <a:lnTo>
                    <a:pt x="1322" y="308"/>
                  </a:lnTo>
                  <a:lnTo>
                    <a:pt x="1168" y="400"/>
                  </a:lnTo>
                  <a:lnTo>
                    <a:pt x="1015" y="553"/>
                  </a:lnTo>
                  <a:lnTo>
                    <a:pt x="861" y="707"/>
                  </a:lnTo>
                  <a:lnTo>
                    <a:pt x="615" y="1014"/>
                  </a:lnTo>
                  <a:lnTo>
                    <a:pt x="431" y="1383"/>
                  </a:lnTo>
                  <a:lnTo>
                    <a:pt x="277" y="1782"/>
                  </a:lnTo>
                  <a:lnTo>
                    <a:pt x="154" y="2182"/>
                  </a:lnTo>
                  <a:lnTo>
                    <a:pt x="93" y="2581"/>
                  </a:lnTo>
                  <a:lnTo>
                    <a:pt x="32" y="2981"/>
                  </a:lnTo>
                  <a:lnTo>
                    <a:pt x="1" y="3687"/>
                  </a:lnTo>
                  <a:lnTo>
                    <a:pt x="32" y="4179"/>
                  </a:lnTo>
                  <a:lnTo>
                    <a:pt x="32" y="4363"/>
                  </a:lnTo>
                  <a:lnTo>
                    <a:pt x="3657" y="2981"/>
                  </a:lnTo>
                  <a:lnTo>
                    <a:pt x="4733" y="3196"/>
                  </a:lnTo>
                  <a:lnTo>
                    <a:pt x="4733" y="3042"/>
                  </a:lnTo>
                  <a:lnTo>
                    <a:pt x="4733" y="2704"/>
                  </a:lnTo>
                  <a:lnTo>
                    <a:pt x="4702" y="2182"/>
                  </a:lnTo>
                  <a:lnTo>
                    <a:pt x="4640" y="1905"/>
                  </a:lnTo>
                  <a:lnTo>
                    <a:pt x="4579" y="1598"/>
                  </a:lnTo>
                  <a:lnTo>
                    <a:pt x="4456" y="1291"/>
                  </a:lnTo>
                  <a:lnTo>
                    <a:pt x="4333" y="1014"/>
                  </a:lnTo>
                  <a:lnTo>
                    <a:pt x="4149" y="738"/>
                  </a:lnTo>
                  <a:lnTo>
                    <a:pt x="3903" y="523"/>
                  </a:lnTo>
                  <a:lnTo>
                    <a:pt x="3626" y="308"/>
                  </a:lnTo>
                  <a:lnTo>
                    <a:pt x="3288" y="154"/>
                  </a:lnTo>
                  <a:lnTo>
                    <a:pt x="3104" y="92"/>
                  </a:lnTo>
                  <a:lnTo>
                    <a:pt x="2889" y="62"/>
                  </a:lnTo>
                  <a:lnTo>
                    <a:pt x="2674" y="31"/>
                  </a:lnTo>
                  <a:lnTo>
                    <a:pt x="2428"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83;p44">
              <a:extLst>
                <a:ext uri="{FF2B5EF4-FFF2-40B4-BE49-F238E27FC236}">
                  <a16:creationId xmlns:a16="http://schemas.microsoft.com/office/drawing/2014/main" id="{D2FA5A8C-4908-4F70-8013-E21EF7DD0A99}"/>
                </a:ext>
              </a:extLst>
            </p:cNvPr>
            <p:cNvSpPr/>
            <p:nvPr/>
          </p:nvSpPr>
          <p:spPr>
            <a:xfrm>
              <a:off x="3527242" y="2400300"/>
              <a:ext cx="1115333" cy="1306283"/>
            </a:xfrm>
            <a:custGeom>
              <a:avLst/>
              <a:gdLst/>
              <a:ahLst/>
              <a:cxnLst/>
              <a:rect l="l" t="t" r="r" b="b"/>
              <a:pathLst>
                <a:path w="15794" h="18498" extrusionOk="0">
                  <a:moveTo>
                    <a:pt x="15793" y="1"/>
                  </a:moveTo>
                  <a:lnTo>
                    <a:pt x="12321" y="216"/>
                  </a:lnTo>
                  <a:lnTo>
                    <a:pt x="1322" y="14319"/>
                  </a:lnTo>
                  <a:lnTo>
                    <a:pt x="0" y="18498"/>
                  </a:lnTo>
                  <a:lnTo>
                    <a:pt x="15793" y="1"/>
                  </a:lnTo>
                  <a:close/>
                </a:path>
              </a:pathLst>
            </a:custGeom>
            <a:solidFill>
              <a:srgbClr val="78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84;p44">
              <a:extLst>
                <a:ext uri="{FF2B5EF4-FFF2-40B4-BE49-F238E27FC236}">
                  <a16:creationId xmlns:a16="http://schemas.microsoft.com/office/drawing/2014/main" id="{7982DCF6-4FCD-4FFE-B3E6-3237D875B6E1}"/>
                </a:ext>
              </a:extLst>
            </p:cNvPr>
            <p:cNvSpPr/>
            <p:nvPr/>
          </p:nvSpPr>
          <p:spPr>
            <a:xfrm>
              <a:off x="5124182" y="2673731"/>
              <a:ext cx="288684" cy="585913"/>
            </a:xfrm>
            <a:custGeom>
              <a:avLst/>
              <a:gdLst/>
              <a:ahLst/>
              <a:cxnLst/>
              <a:rect l="l" t="t" r="r" b="b"/>
              <a:pathLst>
                <a:path w="4088" h="8297" extrusionOk="0">
                  <a:moveTo>
                    <a:pt x="2889" y="0"/>
                  </a:moveTo>
                  <a:lnTo>
                    <a:pt x="1" y="8296"/>
                  </a:lnTo>
                  <a:lnTo>
                    <a:pt x="4087" y="7528"/>
                  </a:lnTo>
                  <a:lnTo>
                    <a:pt x="3718" y="3933"/>
                  </a:lnTo>
                  <a:lnTo>
                    <a:pt x="2889"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785;p44">
              <a:extLst>
                <a:ext uri="{FF2B5EF4-FFF2-40B4-BE49-F238E27FC236}">
                  <a16:creationId xmlns:a16="http://schemas.microsoft.com/office/drawing/2014/main" id="{5256C76D-88BB-4332-8F3E-AD92BCF0BC63}"/>
                </a:ext>
              </a:extLst>
            </p:cNvPr>
            <p:cNvSpPr/>
            <p:nvPr/>
          </p:nvSpPr>
          <p:spPr>
            <a:xfrm>
              <a:off x="3939506" y="2374313"/>
              <a:ext cx="117225" cy="271242"/>
            </a:xfrm>
            <a:custGeom>
              <a:avLst/>
              <a:gdLst/>
              <a:ahLst/>
              <a:cxnLst/>
              <a:rect l="l" t="t" r="r" b="b"/>
              <a:pathLst>
                <a:path w="1660" h="3841" extrusionOk="0">
                  <a:moveTo>
                    <a:pt x="1659" y="0"/>
                  </a:moveTo>
                  <a:lnTo>
                    <a:pt x="984" y="246"/>
                  </a:lnTo>
                  <a:lnTo>
                    <a:pt x="0" y="3841"/>
                  </a:lnTo>
                  <a:lnTo>
                    <a:pt x="1659" y="0"/>
                  </a:lnTo>
                  <a:close/>
                </a:path>
              </a:pathLst>
            </a:custGeom>
            <a:solidFill>
              <a:srgbClr val="76D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86;p44">
              <a:extLst>
                <a:ext uri="{FF2B5EF4-FFF2-40B4-BE49-F238E27FC236}">
                  <a16:creationId xmlns:a16="http://schemas.microsoft.com/office/drawing/2014/main" id="{24B4EA17-E1A5-4181-B262-8673EB656632}"/>
                </a:ext>
              </a:extLst>
            </p:cNvPr>
            <p:cNvSpPr/>
            <p:nvPr/>
          </p:nvSpPr>
          <p:spPr>
            <a:xfrm>
              <a:off x="4089215" y="2285335"/>
              <a:ext cx="1176064" cy="1065406"/>
            </a:xfrm>
            <a:custGeom>
              <a:avLst/>
              <a:gdLst/>
              <a:ahLst/>
              <a:cxnLst/>
              <a:rect l="l" t="t" r="r" b="b"/>
              <a:pathLst>
                <a:path w="16654" h="15087" extrusionOk="0">
                  <a:moveTo>
                    <a:pt x="6514" y="0"/>
                  </a:moveTo>
                  <a:lnTo>
                    <a:pt x="0" y="13735"/>
                  </a:lnTo>
                  <a:lnTo>
                    <a:pt x="4333" y="14472"/>
                  </a:lnTo>
                  <a:lnTo>
                    <a:pt x="8542" y="4947"/>
                  </a:lnTo>
                  <a:lnTo>
                    <a:pt x="8696" y="8173"/>
                  </a:lnTo>
                  <a:lnTo>
                    <a:pt x="5316" y="14626"/>
                  </a:lnTo>
                  <a:lnTo>
                    <a:pt x="7928" y="15087"/>
                  </a:lnTo>
                  <a:lnTo>
                    <a:pt x="12321" y="14257"/>
                  </a:lnTo>
                  <a:lnTo>
                    <a:pt x="16654" y="2274"/>
                  </a:lnTo>
                  <a:lnTo>
                    <a:pt x="16254" y="1106"/>
                  </a:lnTo>
                  <a:lnTo>
                    <a:pt x="14288" y="523"/>
                  </a:lnTo>
                  <a:lnTo>
                    <a:pt x="9771" y="14411"/>
                  </a:lnTo>
                  <a:lnTo>
                    <a:pt x="8757" y="13643"/>
                  </a:lnTo>
                  <a:lnTo>
                    <a:pt x="13274" y="215"/>
                  </a:lnTo>
                  <a:lnTo>
                    <a:pt x="12844" y="62"/>
                  </a:lnTo>
                  <a:lnTo>
                    <a:pt x="7190" y="62"/>
                  </a:lnTo>
                  <a:lnTo>
                    <a:pt x="6514" y="0"/>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87;p44">
              <a:extLst>
                <a:ext uri="{FF2B5EF4-FFF2-40B4-BE49-F238E27FC236}">
                  <a16:creationId xmlns:a16="http://schemas.microsoft.com/office/drawing/2014/main" id="{B3B0170F-FEFF-4940-BE86-0DE40DA26B9A}"/>
                </a:ext>
              </a:extLst>
            </p:cNvPr>
            <p:cNvSpPr/>
            <p:nvPr/>
          </p:nvSpPr>
          <p:spPr>
            <a:xfrm>
              <a:off x="3791916" y="2272271"/>
              <a:ext cx="568612" cy="959127"/>
            </a:xfrm>
            <a:custGeom>
              <a:avLst/>
              <a:gdLst/>
              <a:ahLst/>
              <a:cxnLst/>
              <a:rect l="l" t="t" r="r" b="b"/>
              <a:pathLst>
                <a:path w="8052" h="13582" extrusionOk="0">
                  <a:moveTo>
                    <a:pt x="7775" y="1"/>
                  </a:moveTo>
                  <a:lnTo>
                    <a:pt x="5224" y="923"/>
                  </a:lnTo>
                  <a:lnTo>
                    <a:pt x="769" y="10294"/>
                  </a:lnTo>
                  <a:lnTo>
                    <a:pt x="1" y="13213"/>
                  </a:lnTo>
                  <a:lnTo>
                    <a:pt x="2275" y="13582"/>
                  </a:lnTo>
                  <a:lnTo>
                    <a:pt x="8051" y="1"/>
                  </a:lnTo>
                  <a:close/>
                </a:path>
              </a:pathLst>
            </a:custGeom>
            <a:solidFill>
              <a:srgbClr val="7B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88;p44">
              <a:extLst>
                <a:ext uri="{FF2B5EF4-FFF2-40B4-BE49-F238E27FC236}">
                  <a16:creationId xmlns:a16="http://schemas.microsoft.com/office/drawing/2014/main" id="{A5D2268C-4008-40CC-81B4-46A283007438}"/>
                </a:ext>
              </a:extLst>
            </p:cNvPr>
            <p:cNvSpPr/>
            <p:nvPr/>
          </p:nvSpPr>
          <p:spPr>
            <a:xfrm>
              <a:off x="3846220" y="2337380"/>
              <a:ext cx="314672" cy="661898"/>
            </a:xfrm>
            <a:custGeom>
              <a:avLst/>
              <a:gdLst/>
              <a:ahLst/>
              <a:cxnLst/>
              <a:rect l="l" t="t" r="r" b="b"/>
              <a:pathLst>
                <a:path w="4456" h="9373" extrusionOk="0">
                  <a:moveTo>
                    <a:pt x="4455" y="1"/>
                  </a:moveTo>
                  <a:lnTo>
                    <a:pt x="2980" y="523"/>
                  </a:lnTo>
                  <a:lnTo>
                    <a:pt x="1321" y="4364"/>
                  </a:lnTo>
                  <a:lnTo>
                    <a:pt x="0" y="9372"/>
                  </a:lnTo>
                  <a:lnTo>
                    <a:pt x="4455"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89;p44">
              <a:extLst>
                <a:ext uri="{FF2B5EF4-FFF2-40B4-BE49-F238E27FC236}">
                  <a16:creationId xmlns:a16="http://schemas.microsoft.com/office/drawing/2014/main" id="{E84C6396-9C0B-4DFB-B781-324FE3E6B568}"/>
                </a:ext>
              </a:extLst>
            </p:cNvPr>
            <p:cNvSpPr/>
            <p:nvPr/>
          </p:nvSpPr>
          <p:spPr>
            <a:xfrm>
              <a:off x="4395129" y="2634679"/>
              <a:ext cx="308175" cy="683507"/>
            </a:xfrm>
            <a:custGeom>
              <a:avLst/>
              <a:gdLst/>
              <a:ahLst/>
              <a:cxnLst/>
              <a:rect l="l" t="t" r="r" b="b"/>
              <a:pathLst>
                <a:path w="4364" h="9679" extrusionOk="0">
                  <a:moveTo>
                    <a:pt x="4210" y="0"/>
                  </a:moveTo>
                  <a:lnTo>
                    <a:pt x="1" y="9525"/>
                  </a:lnTo>
                  <a:lnTo>
                    <a:pt x="984" y="9679"/>
                  </a:lnTo>
                  <a:lnTo>
                    <a:pt x="4364" y="3226"/>
                  </a:lnTo>
                  <a:lnTo>
                    <a:pt x="4210"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90;p44">
              <a:extLst>
                <a:ext uri="{FF2B5EF4-FFF2-40B4-BE49-F238E27FC236}">
                  <a16:creationId xmlns:a16="http://schemas.microsoft.com/office/drawing/2014/main" id="{EA75A749-209F-4514-81BD-E2FC5D9CF1FB}"/>
                </a:ext>
              </a:extLst>
            </p:cNvPr>
            <p:cNvSpPr/>
            <p:nvPr/>
          </p:nvSpPr>
          <p:spPr>
            <a:xfrm>
              <a:off x="3952499" y="2272271"/>
              <a:ext cx="596788" cy="982996"/>
            </a:xfrm>
            <a:custGeom>
              <a:avLst/>
              <a:gdLst/>
              <a:ahLst/>
              <a:cxnLst/>
              <a:rect l="l" t="t" r="r" b="b"/>
              <a:pathLst>
                <a:path w="8451" h="13920" extrusionOk="0">
                  <a:moveTo>
                    <a:pt x="5777" y="1"/>
                  </a:moveTo>
                  <a:lnTo>
                    <a:pt x="1" y="13582"/>
                  </a:lnTo>
                  <a:lnTo>
                    <a:pt x="1936" y="13920"/>
                  </a:lnTo>
                  <a:lnTo>
                    <a:pt x="8450" y="185"/>
                  </a:lnTo>
                  <a:lnTo>
                    <a:pt x="5777"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91;p44">
              <a:extLst>
                <a:ext uri="{FF2B5EF4-FFF2-40B4-BE49-F238E27FC236}">
                  <a16:creationId xmlns:a16="http://schemas.microsoft.com/office/drawing/2014/main" id="{E86E7C07-A136-40F4-9BDA-CDAA79356A73}"/>
                </a:ext>
              </a:extLst>
            </p:cNvPr>
            <p:cNvSpPr/>
            <p:nvPr/>
          </p:nvSpPr>
          <p:spPr>
            <a:xfrm>
              <a:off x="4707611" y="2300518"/>
              <a:ext cx="390585" cy="1002486"/>
            </a:xfrm>
            <a:custGeom>
              <a:avLst/>
              <a:gdLst/>
              <a:ahLst/>
              <a:cxnLst/>
              <a:rect l="l" t="t" r="r" b="b"/>
              <a:pathLst>
                <a:path w="5531" h="14196" extrusionOk="0">
                  <a:moveTo>
                    <a:pt x="4517" y="0"/>
                  </a:moveTo>
                  <a:lnTo>
                    <a:pt x="0" y="13428"/>
                  </a:lnTo>
                  <a:lnTo>
                    <a:pt x="1014" y="14196"/>
                  </a:lnTo>
                  <a:lnTo>
                    <a:pt x="5531" y="308"/>
                  </a:lnTo>
                  <a:lnTo>
                    <a:pt x="4517" y="0"/>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92;p44">
              <a:extLst>
                <a:ext uri="{FF2B5EF4-FFF2-40B4-BE49-F238E27FC236}">
                  <a16:creationId xmlns:a16="http://schemas.microsoft.com/office/drawing/2014/main" id="{D99BE638-18FC-43C5-A949-A0F81E4D8A52}"/>
                </a:ext>
              </a:extLst>
            </p:cNvPr>
            <p:cNvSpPr/>
            <p:nvPr/>
          </p:nvSpPr>
          <p:spPr>
            <a:xfrm>
              <a:off x="4959291" y="2445848"/>
              <a:ext cx="368906" cy="846351"/>
            </a:xfrm>
            <a:custGeom>
              <a:avLst/>
              <a:gdLst/>
              <a:ahLst/>
              <a:cxnLst/>
              <a:rect l="l" t="t" r="r" b="b"/>
              <a:pathLst>
                <a:path w="5224" h="11985" extrusionOk="0">
                  <a:moveTo>
                    <a:pt x="4333" y="1"/>
                  </a:moveTo>
                  <a:lnTo>
                    <a:pt x="0" y="11984"/>
                  </a:lnTo>
                  <a:lnTo>
                    <a:pt x="2336" y="11523"/>
                  </a:lnTo>
                  <a:lnTo>
                    <a:pt x="5224" y="3227"/>
                  </a:lnTo>
                  <a:lnTo>
                    <a:pt x="4886" y="1752"/>
                  </a:lnTo>
                  <a:lnTo>
                    <a:pt x="4333" y="1"/>
                  </a:lnTo>
                  <a:close/>
                </a:path>
              </a:pathLst>
            </a:custGeom>
            <a:solidFill>
              <a:srgbClr val="C4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93;p44">
              <a:extLst>
                <a:ext uri="{FF2B5EF4-FFF2-40B4-BE49-F238E27FC236}">
                  <a16:creationId xmlns:a16="http://schemas.microsoft.com/office/drawing/2014/main" id="{BA4DF33C-788C-4E44-9D6E-4E3BAE495BF1}"/>
                </a:ext>
              </a:extLst>
            </p:cNvPr>
            <p:cNvSpPr/>
            <p:nvPr/>
          </p:nvSpPr>
          <p:spPr>
            <a:xfrm>
              <a:off x="4705421" y="2226723"/>
              <a:ext cx="768177" cy="1058909"/>
            </a:xfrm>
            <a:custGeom>
              <a:avLst/>
              <a:gdLst/>
              <a:ahLst/>
              <a:cxnLst/>
              <a:rect l="l" t="t" r="r" b="b"/>
              <a:pathLst>
                <a:path w="10878" h="14995" extrusionOk="0">
                  <a:moveTo>
                    <a:pt x="1076" y="1"/>
                  </a:moveTo>
                  <a:lnTo>
                    <a:pt x="799" y="216"/>
                  </a:lnTo>
                  <a:lnTo>
                    <a:pt x="615" y="431"/>
                  </a:lnTo>
                  <a:lnTo>
                    <a:pt x="431" y="646"/>
                  </a:lnTo>
                  <a:lnTo>
                    <a:pt x="308" y="892"/>
                  </a:lnTo>
                  <a:lnTo>
                    <a:pt x="185" y="1138"/>
                  </a:lnTo>
                  <a:lnTo>
                    <a:pt x="123" y="1353"/>
                  </a:lnTo>
                  <a:lnTo>
                    <a:pt x="62" y="1598"/>
                  </a:lnTo>
                  <a:lnTo>
                    <a:pt x="31" y="1813"/>
                  </a:lnTo>
                  <a:lnTo>
                    <a:pt x="0" y="2213"/>
                  </a:lnTo>
                  <a:lnTo>
                    <a:pt x="31" y="2520"/>
                  </a:lnTo>
                  <a:lnTo>
                    <a:pt x="93" y="2827"/>
                  </a:lnTo>
                  <a:lnTo>
                    <a:pt x="123" y="2643"/>
                  </a:lnTo>
                  <a:lnTo>
                    <a:pt x="185" y="2489"/>
                  </a:lnTo>
                  <a:lnTo>
                    <a:pt x="246" y="2336"/>
                  </a:lnTo>
                  <a:lnTo>
                    <a:pt x="369" y="2182"/>
                  </a:lnTo>
                  <a:lnTo>
                    <a:pt x="492" y="2059"/>
                  </a:lnTo>
                  <a:lnTo>
                    <a:pt x="615" y="1936"/>
                  </a:lnTo>
                  <a:lnTo>
                    <a:pt x="799" y="1813"/>
                  </a:lnTo>
                  <a:lnTo>
                    <a:pt x="984" y="1721"/>
                  </a:lnTo>
                  <a:lnTo>
                    <a:pt x="1414" y="1568"/>
                  </a:lnTo>
                  <a:lnTo>
                    <a:pt x="1875" y="1445"/>
                  </a:lnTo>
                  <a:lnTo>
                    <a:pt x="2397" y="1383"/>
                  </a:lnTo>
                  <a:lnTo>
                    <a:pt x="2981" y="1322"/>
                  </a:lnTo>
                  <a:lnTo>
                    <a:pt x="3534" y="1353"/>
                  </a:lnTo>
                  <a:lnTo>
                    <a:pt x="4148" y="1383"/>
                  </a:lnTo>
                  <a:lnTo>
                    <a:pt x="4732" y="1445"/>
                  </a:lnTo>
                  <a:lnTo>
                    <a:pt x="5285" y="1568"/>
                  </a:lnTo>
                  <a:lnTo>
                    <a:pt x="5838" y="1721"/>
                  </a:lnTo>
                  <a:lnTo>
                    <a:pt x="6361" y="1906"/>
                  </a:lnTo>
                  <a:lnTo>
                    <a:pt x="6822" y="2121"/>
                  </a:lnTo>
                  <a:lnTo>
                    <a:pt x="7221" y="2367"/>
                  </a:lnTo>
                  <a:lnTo>
                    <a:pt x="7313" y="2489"/>
                  </a:lnTo>
                  <a:lnTo>
                    <a:pt x="7405" y="2643"/>
                  </a:lnTo>
                  <a:lnTo>
                    <a:pt x="7498" y="2858"/>
                  </a:lnTo>
                  <a:lnTo>
                    <a:pt x="7620" y="3135"/>
                  </a:lnTo>
                  <a:lnTo>
                    <a:pt x="7805" y="3811"/>
                  </a:lnTo>
                  <a:lnTo>
                    <a:pt x="7989" y="4671"/>
                  </a:lnTo>
                  <a:lnTo>
                    <a:pt x="8174" y="5623"/>
                  </a:lnTo>
                  <a:lnTo>
                    <a:pt x="8327" y="6668"/>
                  </a:lnTo>
                  <a:lnTo>
                    <a:pt x="8634" y="8942"/>
                  </a:lnTo>
                  <a:lnTo>
                    <a:pt x="8911" y="11154"/>
                  </a:lnTo>
                  <a:lnTo>
                    <a:pt x="9126" y="13059"/>
                  </a:lnTo>
                  <a:lnTo>
                    <a:pt x="9310" y="14933"/>
                  </a:lnTo>
                  <a:lnTo>
                    <a:pt x="9679" y="14964"/>
                  </a:lnTo>
                  <a:lnTo>
                    <a:pt x="10017" y="14995"/>
                  </a:lnTo>
                  <a:lnTo>
                    <a:pt x="10263" y="14995"/>
                  </a:lnTo>
                  <a:lnTo>
                    <a:pt x="10509" y="14964"/>
                  </a:lnTo>
                  <a:lnTo>
                    <a:pt x="10785" y="14903"/>
                  </a:lnTo>
                  <a:lnTo>
                    <a:pt x="10877" y="14872"/>
                  </a:lnTo>
                  <a:lnTo>
                    <a:pt x="10693" y="13551"/>
                  </a:lnTo>
                  <a:lnTo>
                    <a:pt x="10478" y="12107"/>
                  </a:lnTo>
                  <a:lnTo>
                    <a:pt x="10171" y="10325"/>
                  </a:lnTo>
                  <a:lnTo>
                    <a:pt x="9771" y="8327"/>
                  </a:lnTo>
                  <a:lnTo>
                    <a:pt x="9341" y="6238"/>
                  </a:lnTo>
                  <a:lnTo>
                    <a:pt x="9065" y="5224"/>
                  </a:lnTo>
                  <a:lnTo>
                    <a:pt x="8788" y="4241"/>
                  </a:lnTo>
                  <a:lnTo>
                    <a:pt x="8512" y="3288"/>
                  </a:lnTo>
                  <a:lnTo>
                    <a:pt x="8204" y="2397"/>
                  </a:lnTo>
                  <a:lnTo>
                    <a:pt x="8081" y="2182"/>
                  </a:lnTo>
                  <a:lnTo>
                    <a:pt x="7897" y="1967"/>
                  </a:lnTo>
                  <a:lnTo>
                    <a:pt x="7682" y="1752"/>
                  </a:lnTo>
                  <a:lnTo>
                    <a:pt x="7375" y="1537"/>
                  </a:lnTo>
                  <a:lnTo>
                    <a:pt x="7067" y="1353"/>
                  </a:lnTo>
                  <a:lnTo>
                    <a:pt x="6668" y="1168"/>
                  </a:lnTo>
                  <a:lnTo>
                    <a:pt x="6269" y="1015"/>
                  </a:lnTo>
                  <a:lnTo>
                    <a:pt x="5777" y="861"/>
                  </a:lnTo>
                  <a:lnTo>
                    <a:pt x="5285" y="707"/>
                  </a:lnTo>
                  <a:lnTo>
                    <a:pt x="4763" y="584"/>
                  </a:lnTo>
                  <a:lnTo>
                    <a:pt x="3626" y="339"/>
                  </a:lnTo>
                  <a:lnTo>
                    <a:pt x="2366" y="154"/>
                  </a:lnTo>
                  <a:lnTo>
                    <a:pt x="1076"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94;p44">
              <a:extLst>
                <a:ext uri="{FF2B5EF4-FFF2-40B4-BE49-F238E27FC236}">
                  <a16:creationId xmlns:a16="http://schemas.microsoft.com/office/drawing/2014/main" id="{14744408-F1AB-47D1-8FA5-6980910B6961}"/>
                </a:ext>
              </a:extLst>
            </p:cNvPr>
            <p:cNvSpPr/>
            <p:nvPr/>
          </p:nvSpPr>
          <p:spPr>
            <a:xfrm>
              <a:off x="3759432" y="2220226"/>
              <a:ext cx="1021976" cy="1080589"/>
            </a:xfrm>
            <a:custGeom>
              <a:avLst/>
              <a:gdLst/>
              <a:ahLst/>
              <a:cxnLst/>
              <a:rect l="l" t="t" r="r" b="b"/>
              <a:pathLst>
                <a:path w="14472" h="15302" extrusionOk="0">
                  <a:moveTo>
                    <a:pt x="10785" y="0"/>
                  </a:moveTo>
                  <a:lnTo>
                    <a:pt x="9894" y="62"/>
                  </a:lnTo>
                  <a:lnTo>
                    <a:pt x="9003" y="123"/>
                  </a:lnTo>
                  <a:lnTo>
                    <a:pt x="8142" y="216"/>
                  </a:lnTo>
                  <a:lnTo>
                    <a:pt x="7343" y="369"/>
                  </a:lnTo>
                  <a:lnTo>
                    <a:pt x="6575" y="523"/>
                  </a:lnTo>
                  <a:lnTo>
                    <a:pt x="5838" y="707"/>
                  </a:lnTo>
                  <a:lnTo>
                    <a:pt x="5193" y="922"/>
                  </a:lnTo>
                  <a:lnTo>
                    <a:pt x="4609" y="1168"/>
                  </a:lnTo>
                  <a:lnTo>
                    <a:pt x="4087" y="1445"/>
                  </a:lnTo>
                  <a:lnTo>
                    <a:pt x="3871" y="1598"/>
                  </a:lnTo>
                  <a:lnTo>
                    <a:pt x="3656" y="1783"/>
                  </a:lnTo>
                  <a:lnTo>
                    <a:pt x="3472" y="1936"/>
                  </a:lnTo>
                  <a:lnTo>
                    <a:pt x="3318" y="2121"/>
                  </a:lnTo>
                  <a:lnTo>
                    <a:pt x="3196" y="2305"/>
                  </a:lnTo>
                  <a:lnTo>
                    <a:pt x="3073" y="2520"/>
                  </a:lnTo>
                  <a:lnTo>
                    <a:pt x="2858" y="3165"/>
                  </a:lnTo>
                  <a:lnTo>
                    <a:pt x="2520" y="4394"/>
                  </a:lnTo>
                  <a:lnTo>
                    <a:pt x="1567" y="7866"/>
                  </a:lnTo>
                  <a:lnTo>
                    <a:pt x="645" y="11523"/>
                  </a:lnTo>
                  <a:lnTo>
                    <a:pt x="0" y="14042"/>
                  </a:lnTo>
                  <a:lnTo>
                    <a:pt x="0" y="14134"/>
                  </a:lnTo>
                  <a:lnTo>
                    <a:pt x="61" y="14196"/>
                  </a:lnTo>
                  <a:lnTo>
                    <a:pt x="154" y="14227"/>
                  </a:lnTo>
                  <a:lnTo>
                    <a:pt x="246" y="14196"/>
                  </a:lnTo>
                  <a:lnTo>
                    <a:pt x="830" y="13796"/>
                  </a:lnTo>
                  <a:lnTo>
                    <a:pt x="3656" y="3227"/>
                  </a:lnTo>
                  <a:lnTo>
                    <a:pt x="3841" y="3012"/>
                  </a:lnTo>
                  <a:lnTo>
                    <a:pt x="4025" y="2827"/>
                  </a:lnTo>
                  <a:lnTo>
                    <a:pt x="4271" y="2643"/>
                  </a:lnTo>
                  <a:lnTo>
                    <a:pt x="4517" y="2459"/>
                  </a:lnTo>
                  <a:lnTo>
                    <a:pt x="4793" y="2305"/>
                  </a:lnTo>
                  <a:lnTo>
                    <a:pt x="5101" y="2151"/>
                  </a:lnTo>
                  <a:lnTo>
                    <a:pt x="5438" y="2028"/>
                  </a:lnTo>
                  <a:lnTo>
                    <a:pt x="5776" y="1905"/>
                  </a:lnTo>
                  <a:lnTo>
                    <a:pt x="6514" y="1721"/>
                  </a:lnTo>
                  <a:lnTo>
                    <a:pt x="7282" y="1598"/>
                  </a:lnTo>
                  <a:lnTo>
                    <a:pt x="8081" y="1506"/>
                  </a:lnTo>
                  <a:lnTo>
                    <a:pt x="8880" y="1475"/>
                  </a:lnTo>
                  <a:lnTo>
                    <a:pt x="9648" y="1506"/>
                  </a:lnTo>
                  <a:lnTo>
                    <a:pt x="10385" y="1567"/>
                  </a:lnTo>
                  <a:lnTo>
                    <a:pt x="11061" y="1690"/>
                  </a:lnTo>
                  <a:lnTo>
                    <a:pt x="11676" y="1875"/>
                  </a:lnTo>
                  <a:lnTo>
                    <a:pt x="11922" y="1998"/>
                  </a:lnTo>
                  <a:lnTo>
                    <a:pt x="12167" y="2090"/>
                  </a:lnTo>
                  <a:lnTo>
                    <a:pt x="12383" y="2243"/>
                  </a:lnTo>
                  <a:lnTo>
                    <a:pt x="12536" y="2366"/>
                  </a:lnTo>
                  <a:lnTo>
                    <a:pt x="12690" y="2520"/>
                  </a:lnTo>
                  <a:lnTo>
                    <a:pt x="12782" y="2704"/>
                  </a:lnTo>
                  <a:lnTo>
                    <a:pt x="12843" y="2858"/>
                  </a:lnTo>
                  <a:lnTo>
                    <a:pt x="12874" y="3042"/>
                  </a:lnTo>
                  <a:lnTo>
                    <a:pt x="12966" y="4702"/>
                  </a:lnTo>
                  <a:lnTo>
                    <a:pt x="13028" y="6607"/>
                  </a:lnTo>
                  <a:lnTo>
                    <a:pt x="13058" y="8604"/>
                  </a:lnTo>
                  <a:lnTo>
                    <a:pt x="13058" y="10601"/>
                  </a:lnTo>
                  <a:lnTo>
                    <a:pt x="13058" y="13827"/>
                  </a:lnTo>
                  <a:lnTo>
                    <a:pt x="13028" y="15148"/>
                  </a:lnTo>
                  <a:lnTo>
                    <a:pt x="14103" y="15302"/>
                  </a:lnTo>
                  <a:lnTo>
                    <a:pt x="14103" y="15302"/>
                  </a:lnTo>
                  <a:lnTo>
                    <a:pt x="13888" y="10724"/>
                  </a:lnTo>
                  <a:lnTo>
                    <a:pt x="13704" y="6699"/>
                  </a:lnTo>
                  <a:lnTo>
                    <a:pt x="13489" y="3042"/>
                  </a:lnTo>
                  <a:lnTo>
                    <a:pt x="13489" y="2919"/>
                  </a:lnTo>
                  <a:lnTo>
                    <a:pt x="13427" y="2612"/>
                  </a:lnTo>
                  <a:lnTo>
                    <a:pt x="13396" y="2305"/>
                  </a:lnTo>
                  <a:lnTo>
                    <a:pt x="13427" y="1905"/>
                  </a:lnTo>
                  <a:lnTo>
                    <a:pt x="13458" y="1690"/>
                  </a:lnTo>
                  <a:lnTo>
                    <a:pt x="13519" y="1445"/>
                  </a:lnTo>
                  <a:lnTo>
                    <a:pt x="13581" y="1230"/>
                  </a:lnTo>
                  <a:lnTo>
                    <a:pt x="13704" y="984"/>
                  </a:lnTo>
                  <a:lnTo>
                    <a:pt x="13827" y="738"/>
                  </a:lnTo>
                  <a:lnTo>
                    <a:pt x="14011" y="523"/>
                  </a:lnTo>
                  <a:lnTo>
                    <a:pt x="14195" y="308"/>
                  </a:lnTo>
                  <a:lnTo>
                    <a:pt x="14472" y="93"/>
                  </a:lnTo>
                  <a:lnTo>
                    <a:pt x="13550" y="31"/>
                  </a:lnTo>
                  <a:lnTo>
                    <a:pt x="1262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95;p44">
              <a:extLst>
                <a:ext uri="{FF2B5EF4-FFF2-40B4-BE49-F238E27FC236}">
                  <a16:creationId xmlns:a16="http://schemas.microsoft.com/office/drawing/2014/main" id="{5106A59C-9BEC-444A-85AA-080091B2C1B8}"/>
                </a:ext>
              </a:extLst>
            </p:cNvPr>
            <p:cNvSpPr/>
            <p:nvPr/>
          </p:nvSpPr>
          <p:spPr>
            <a:xfrm>
              <a:off x="3486001" y="3602349"/>
              <a:ext cx="271312" cy="429707"/>
            </a:xfrm>
            <a:custGeom>
              <a:avLst/>
              <a:gdLst/>
              <a:ahLst/>
              <a:cxnLst/>
              <a:rect l="l" t="t" r="r" b="b"/>
              <a:pathLst>
                <a:path w="3842" h="6085" extrusionOk="0">
                  <a:moveTo>
                    <a:pt x="1906" y="1"/>
                  </a:moveTo>
                  <a:lnTo>
                    <a:pt x="1721" y="32"/>
                  </a:lnTo>
                  <a:lnTo>
                    <a:pt x="1537" y="62"/>
                  </a:lnTo>
                  <a:lnTo>
                    <a:pt x="1353" y="154"/>
                  </a:lnTo>
                  <a:lnTo>
                    <a:pt x="1168" y="247"/>
                  </a:lnTo>
                  <a:lnTo>
                    <a:pt x="984" y="370"/>
                  </a:lnTo>
                  <a:lnTo>
                    <a:pt x="830" y="523"/>
                  </a:lnTo>
                  <a:lnTo>
                    <a:pt x="677" y="708"/>
                  </a:lnTo>
                  <a:lnTo>
                    <a:pt x="554" y="892"/>
                  </a:lnTo>
                  <a:lnTo>
                    <a:pt x="431" y="1107"/>
                  </a:lnTo>
                  <a:lnTo>
                    <a:pt x="308" y="1353"/>
                  </a:lnTo>
                  <a:lnTo>
                    <a:pt x="216" y="1599"/>
                  </a:lnTo>
                  <a:lnTo>
                    <a:pt x="123" y="1875"/>
                  </a:lnTo>
                  <a:lnTo>
                    <a:pt x="62" y="2152"/>
                  </a:lnTo>
                  <a:lnTo>
                    <a:pt x="31" y="2428"/>
                  </a:lnTo>
                  <a:lnTo>
                    <a:pt x="1" y="2735"/>
                  </a:lnTo>
                  <a:lnTo>
                    <a:pt x="1" y="3043"/>
                  </a:lnTo>
                  <a:lnTo>
                    <a:pt x="1" y="3350"/>
                  </a:lnTo>
                  <a:lnTo>
                    <a:pt x="31" y="3657"/>
                  </a:lnTo>
                  <a:lnTo>
                    <a:pt x="62" y="3934"/>
                  </a:lnTo>
                  <a:lnTo>
                    <a:pt x="123" y="4210"/>
                  </a:lnTo>
                  <a:lnTo>
                    <a:pt x="216" y="4487"/>
                  </a:lnTo>
                  <a:lnTo>
                    <a:pt x="308" y="4733"/>
                  </a:lnTo>
                  <a:lnTo>
                    <a:pt x="431" y="4978"/>
                  </a:lnTo>
                  <a:lnTo>
                    <a:pt x="554" y="5193"/>
                  </a:lnTo>
                  <a:lnTo>
                    <a:pt x="677" y="5378"/>
                  </a:lnTo>
                  <a:lnTo>
                    <a:pt x="830" y="5562"/>
                  </a:lnTo>
                  <a:lnTo>
                    <a:pt x="984" y="5716"/>
                  </a:lnTo>
                  <a:lnTo>
                    <a:pt x="1168" y="5839"/>
                  </a:lnTo>
                  <a:lnTo>
                    <a:pt x="1353" y="5931"/>
                  </a:lnTo>
                  <a:lnTo>
                    <a:pt x="1537" y="6023"/>
                  </a:lnTo>
                  <a:lnTo>
                    <a:pt x="1721" y="6054"/>
                  </a:lnTo>
                  <a:lnTo>
                    <a:pt x="1906" y="6085"/>
                  </a:lnTo>
                  <a:lnTo>
                    <a:pt x="2121" y="6054"/>
                  </a:lnTo>
                  <a:lnTo>
                    <a:pt x="2305" y="6023"/>
                  </a:lnTo>
                  <a:lnTo>
                    <a:pt x="2489" y="5931"/>
                  </a:lnTo>
                  <a:lnTo>
                    <a:pt x="2674" y="5839"/>
                  </a:lnTo>
                  <a:lnTo>
                    <a:pt x="2827" y="5716"/>
                  </a:lnTo>
                  <a:lnTo>
                    <a:pt x="3012" y="5562"/>
                  </a:lnTo>
                  <a:lnTo>
                    <a:pt x="3135" y="5378"/>
                  </a:lnTo>
                  <a:lnTo>
                    <a:pt x="3288" y="5193"/>
                  </a:lnTo>
                  <a:lnTo>
                    <a:pt x="3411" y="4978"/>
                  </a:lnTo>
                  <a:lnTo>
                    <a:pt x="3534" y="4733"/>
                  </a:lnTo>
                  <a:lnTo>
                    <a:pt x="3626" y="4487"/>
                  </a:lnTo>
                  <a:lnTo>
                    <a:pt x="3688" y="4210"/>
                  </a:lnTo>
                  <a:lnTo>
                    <a:pt x="3749" y="3934"/>
                  </a:lnTo>
                  <a:lnTo>
                    <a:pt x="3811" y="3657"/>
                  </a:lnTo>
                  <a:lnTo>
                    <a:pt x="3841" y="3350"/>
                  </a:lnTo>
                  <a:lnTo>
                    <a:pt x="3841" y="3043"/>
                  </a:lnTo>
                  <a:lnTo>
                    <a:pt x="3841" y="2735"/>
                  </a:lnTo>
                  <a:lnTo>
                    <a:pt x="3811" y="2428"/>
                  </a:lnTo>
                  <a:lnTo>
                    <a:pt x="3749" y="2152"/>
                  </a:lnTo>
                  <a:lnTo>
                    <a:pt x="3688" y="1875"/>
                  </a:lnTo>
                  <a:lnTo>
                    <a:pt x="3626" y="1599"/>
                  </a:lnTo>
                  <a:lnTo>
                    <a:pt x="3534" y="1353"/>
                  </a:lnTo>
                  <a:lnTo>
                    <a:pt x="3411" y="1107"/>
                  </a:lnTo>
                  <a:lnTo>
                    <a:pt x="3288" y="892"/>
                  </a:lnTo>
                  <a:lnTo>
                    <a:pt x="3135" y="708"/>
                  </a:lnTo>
                  <a:lnTo>
                    <a:pt x="3012" y="523"/>
                  </a:lnTo>
                  <a:lnTo>
                    <a:pt x="2827" y="370"/>
                  </a:lnTo>
                  <a:lnTo>
                    <a:pt x="2674" y="247"/>
                  </a:lnTo>
                  <a:lnTo>
                    <a:pt x="2489" y="154"/>
                  </a:lnTo>
                  <a:lnTo>
                    <a:pt x="2305" y="62"/>
                  </a:lnTo>
                  <a:lnTo>
                    <a:pt x="2121" y="32"/>
                  </a:lnTo>
                  <a:lnTo>
                    <a:pt x="1906"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96;p44">
              <a:extLst>
                <a:ext uri="{FF2B5EF4-FFF2-40B4-BE49-F238E27FC236}">
                  <a16:creationId xmlns:a16="http://schemas.microsoft.com/office/drawing/2014/main" id="{AB394B17-B18B-457A-BF33-022ED8C18F4B}"/>
                </a:ext>
              </a:extLst>
            </p:cNvPr>
            <p:cNvSpPr/>
            <p:nvPr/>
          </p:nvSpPr>
          <p:spPr>
            <a:xfrm>
              <a:off x="3566293" y="3693516"/>
              <a:ext cx="158466" cy="247444"/>
            </a:xfrm>
            <a:custGeom>
              <a:avLst/>
              <a:gdLst/>
              <a:ahLst/>
              <a:cxnLst/>
              <a:rect l="l" t="t" r="r" b="b"/>
              <a:pathLst>
                <a:path w="2244" h="3504" extrusionOk="0">
                  <a:moveTo>
                    <a:pt x="1137" y="0"/>
                  </a:moveTo>
                  <a:lnTo>
                    <a:pt x="891" y="31"/>
                  </a:lnTo>
                  <a:lnTo>
                    <a:pt x="707" y="123"/>
                  </a:lnTo>
                  <a:lnTo>
                    <a:pt x="492" y="308"/>
                  </a:lnTo>
                  <a:lnTo>
                    <a:pt x="338" y="523"/>
                  </a:lnTo>
                  <a:lnTo>
                    <a:pt x="185" y="768"/>
                  </a:lnTo>
                  <a:lnTo>
                    <a:pt x="93" y="1076"/>
                  </a:lnTo>
                  <a:lnTo>
                    <a:pt x="31" y="1383"/>
                  </a:lnTo>
                  <a:lnTo>
                    <a:pt x="0" y="1752"/>
                  </a:lnTo>
                  <a:lnTo>
                    <a:pt x="31" y="2120"/>
                  </a:lnTo>
                  <a:lnTo>
                    <a:pt x="93" y="2428"/>
                  </a:lnTo>
                  <a:lnTo>
                    <a:pt x="185" y="2735"/>
                  </a:lnTo>
                  <a:lnTo>
                    <a:pt x="338" y="2981"/>
                  </a:lnTo>
                  <a:lnTo>
                    <a:pt x="492" y="3196"/>
                  </a:lnTo>
                  <a:lnTo>
                    <a:pt x="707" y="3380"/>
                  </a:lnTo>
                  <a:lnTo>
                    <a:pt x="891" y="3472"/>
                  </a:lnTo>
                  <a:lnTo>
                    <a:pt x="1137" y="3503"/>
                  </a:lnTo>
                  <a:lnTo>
                    <a:pt x="1352" y="3472"/>
                  </a:lnTo>
                  <a:lnTo>
                    <a:pt x="1567" y="3380"/>
                  </a:lnTo>
                  <a:lnTo>
                    <a:pt x="1752" y="3196"/>
                  </a:lnTo>
                  <a:lnTo>
                    <a:pt x="1905" y="2981"/>
                  </a:lnTo>
                  <a:lnTo>
                    <a:pt x="2059" y="2735"/>
                  </a:lnTo>
                  <a:lnTo>
                    <a:pt x="2151" y="2428"/>
                  </a:lnTo>
                  <a:lnTo>
                    <a:pt x="2213" y="2120"/>
                  </a:lnTo>
                  <a:lnTo>
                    <a:pt x="2243" y="1752"/>
                  </a:lnTo>
                  <a:lnTo>
                    <a:pt x="2213" y="1383"/>
                  </a:lnTo>
                  <a:lnTo>
                    <a:pt x="2151" y="1076"/>
                  </a:lnTo>
                  <a:lnTo>
                    <a:pt x="2059" y="768"/>
                  </a:lnTo>
                  <a:lnTo>
                    <a:pt x="1905" y="523"/>
                  </a:lnTo>
                  <a:lnTo>
                    <a:pt x="1752" y="308"/>
                  </a:lnTo>
                  <a:lnTo>
                    <a:pt x="1567" y="123"/>
                  </a:lnTo>
                  <a:lnTo>
                    <a:pt x="1352" y="31"/>
                  </a:lnTo>
                  <a:lnTo>
                    <a:pt x="1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97;p44">
              <a:extLst>
                <a:ext uri="{FF2B5EF4-FFF2-40B4-BE49-F238E27FC236}">
                  <a16:creationId xmlns:a16="http://schemas.microsoft.com/office/drawing/2014/main" id="{805DAF34-2742-4BF1-BA5E-0197C5E031AD}"/>
                </a:ext>
              </a:extLst>
            </p:cNvPr>
            <p:cNvSpPr/>
            <p:nvPr/>
          </p:nvSpPr>
          <p:spPr>
            <a:xfrm>
              <a:off x="3138846" y="3185777"/>
              <a:ext cx="1670810" cy="781171"/>
            </a:xfrm>
            <a:custGeom>
              <a:avLst/>
              <a:gdLst/>
              <a:ahLst/>
              <a:cxnLst/>
              <a:rect l="l" t="t" r="r" b="b"/>
              <a:pathLst>
                <a:path w="23660" h="11062" extrusionOk="0">
                  <a:moveTo>
                    <a:pt x="11584" y="0"/>
                  </a:moveTo>
                  <a:lnTo>
                    <a:pt x="10693" y="31"/>
                  </a:lnTo>
                  <a:lnTo>
                    <a:pt x="9925" y="93"/>
                  </a:lnTo>
                  <a:lnTo>
                    <a:pt x="9310" y="154"/>
                  </a:lnTo>
                  <a:lnTo>
                    <a:pt x="8849" y="246"/>
                  </a:lnTo>
                  <a:lnTo>
                    <a:pt x="8081" y="492"/>
                  </a:lnTo>
                  <a:lnTo>
                    <a:pt x="7375" y="769"/>
                  </a:lnTo>
                  <a:lnTo>
                    <a:pt x="6729" y="1045"/>
                  </a:lnTo>
                  <a:lnTo>
                    <a:pt x="6084" y="1352"/>
                  </a:lnTo>
                  <a:lnTo>
                    <a:pt x="5500" y="1690"/>
                  </a:lnTo>
                  <a:lnTo>
                    <a:pt x="4947" y="2028"/>
                  </a:lnTo>
                  <a:lnTo>
                    <a:pt x="4456" y="2397"/>
                  </a:lnTo>
                  <a:lnTo>
                    <a:pt x="3964" y="2766"/>
                  </a:lnTo>
                  <a:lnTo>
                    <a:pt x="3534" y="3134"/>
                  </a:lnTo>
                  <a:lnTo>
                    <a:pt x="3135" y="3534"/>
                  </a:lnTo>
                  <a:lnTo>
                    <a:pt x="2766" y="3933"/>
                  </a:lnTo>
                  <a:lnTo>
                    <a:pt x="2428" y="4333"/>
                  </a:lnTo>
                  <a:lnTo>
                    <a:pt x="2090" y="4732"/>
                  </a:lnTo>
                  <a:lnTo>
                    <a:pt x="1813" y="5132"/>
                  </a:lnTo>
                  <a:lnTo>
                    <a:pt x="1567" y="5531"/>
                  </a:lnTo>
                  <a:lnTo>
                    <a:pt x="1322" y="5931"/>
                  </a:lnTo>
                  <a:lnTo>
                    <a:pt x="922" y="6699"/>
                  </a:lnTo>
                  <a:lnTo>
                    <a:pt x="615" y="7405"/>
                  </a:lnTo>
                  <a:lnTo>
                    <a:pt x="400" y="8051"/>
                  </a:lnTo>
                  <a:lnTo>
                    <a:pt x="216" y="8634"/>
                  </a:lnTo>
                  <a:lnTo>
                    <a:pt x="123" y="9095"/>
                  </a:lnTo>
                  <a:lnTo>
                    <a:pt x="62" y="9464"/>
                  </a:lnTo>
                  <a:lnTo>
                    <a:pt x="0" y="9771"/>
                  </a:lnTo>
                  <a:lnTo>
                    <a:pt x="8174" y="10386"/>
                  </a:lnTo>
                  <a:lnTo>
                    <a:pt x="17238" y="11031"/>
                  </a:lnTo>
                  <a:lnTo>
                    <a:pt x="18374" y="11062"/>
                  </a:lnTo>
                  <a:lnTo>
                    <a:pt x="19081" y="11062"/>
                  </a:lnTo>
                  <a:lnTo>
                    <a:pt x="19296" y="11000"/>
                  </a:lnTo>
                  <a:lnTo>
                    <a:pt x="19419" y="10970"/>
                  </a:lnTo>
                  <a:lnTo>
                    <a:pt x="19511" y="10908"/>
                  </a:lnTo>
                  <a:lnTo>
                    <a:pt x="19511" y="10847"/>
                  </a:lnTo>
                  <a:lnTo>
                    <a:pt x="19511" y="10785"/>
                  </a:lnTo>
                  <a:lnTo>
                    <a:pt x="19450" y="10724"/>
                  </a:lnTo>
                  <a:lnTo>
                    <a:pt x="19266" y="10632"/>
                  </a:lnTo>
                  <a:lnTo>
                    <a:pt x="19050" y="10509"/>
                  </a:lnTo>
                  <a:lnTo>
                    <a:pt x="19204" y="9894"/>
                  </a:lnTo>
                  <a:lnTo>
                    <a:pt x="19358" y="9310"/>
                  </a:lnTo>
                  <a:lnTo>
                    <a:pt x="19573" y="8788"/>
                  </a:lnTo>
                  <a:lnTo>
                    <a:pt x="19757" y="8266"/>
                  </a:lnTo>
                  <a:lnTo>
                    <a:pt x="19972" y="7805"/>
                  </a:lnTo>
                  <a:lnTo>
                    <a:pt x="20187" y="7375"/>
                  </a:lnTo>
                  <a:lnTo>
                    <a:pt x="20402" y="6975"/>
                  </a:lnTo>
                  <a:lnTo>
                    <a:pt x="20617" y="6607"/>
                  </a:lnTo>
                  <a:lnTo>
                    <a:pt x="21078" y="5931"/>
                  </a:lnTo>
                  <a:lnTo>
                    <a:pt x="21539" y="5377"/>
                  </a:lnTo>
                  <a:lnTo>
                    <a:pt x="22000" y="4886"/>
                  </a:lnTo>
                  <a:lnTo>
                    <a:pt x="22400" y="4486"/>
                  </a:lnTo>
                  <a:lnTo>
                    <a:pt x="23137" y="3841"/>
                  </a:lnTo>
                  <a:lnTo>
                    <a:pt x="23383" y="3534"/>
                  </a:lnTo>
                  <a:lnTo>
                    <a:pt x="23567" y="3288"/>
                  </a:lnTo>
                  <a:lnTo>
                    <a:pt x="23629" y="3165"/>
                  </a:lnTo>
                  <a:lnTo>
                    <a:pt x="23659" y="3012"/>
                  </a:lnTo>
                  <a:lnTo>
                    <a:pt x="23659" y="2889"/>
                  </a:lnTo>
                  <a:lnTo>
                    <a:pt x="23659" y="2766"/>
                  </a:lnTo>
                  <a:lnTo>
                    <a:pt x="23598" y="2612"/>
                  </a:lnTo>
                  <a:lnTo>
                    <a:pt x="23506" y="2459"/>
                  </a:lnTo>
                  <a:lnTo>
                    <a:pt x="23383" y="2305"/>
                  </a:lnTo>
                  <a:lnTo>
                    <a:pt x="23260" y="2121"/>
                  </a:lnTo>
                  <a:lnTo>
                    <a:pt x="22553" y="1414"/>
                  </a:lnTo>
                  <a:lnTo>
                    <a:pt x="21846" y="769"/>
                  </a:lnTo>
                  <a:lnTo>
                    <a:pt x="21754" y="707"/>
                  </a:lnTo>
                  <a:lnTo>
                    <a:pt x="21601" y="676"/>
                  </a:lnTo>
                  <a:lnTo>
                    <a:pt x="21171" y="554"/>
                  </a:lnTo>
                  <a:lnTo>
                    <a:pt x="20556" y="461"/>
                  </a:lnTo>
                  <a:lnTo>
                    <a:pt x="19788" y="369"/>
                  </a:lnTo>
                  <a:lnTo>
                    <a:pt x="17944" y="216"/>
                  </a:lnTo>
                  <a:lnTo>
                    <a:pt x="15794" y="93"/>
                  </a:lnTo>
                  <a:lnTo>
                    <a:pt x="13612" y="31"/>
                  </a:lnTo>
                  <a:lnTo>
                    <a:pt x="11584"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98;p44">
              <a:extLst>
                <a:ext uri="{FF2B5EF4-FFF2-40B4-BE49-F238E27FC236}">
                  <a16:creationId xmlns:a16="http://schemas.microsoft.com/office/drawing/2014/main" id="{793125FF-DDC4-45A3-ADD6-A3CE621B85FD}"/>
                </a:ext>
              </a:extLst>
            </p:cNvPr>
            <p:cNvSpPr/>
            <p:nvPr/>
          </p:nvSpPr>
          <p:spPr>
            <a:xfrm>
              <a:off x="4672867" y="3213953"/>
              <a:ext cx="972121" cy="468759"/>
            </a:xfrm>
            <a:custGeom>
              <a:avLst/>
              <a:gdLst/>
              <a:ahLst/>
              <a:cxnLst/>
              <a:rect l="l" t="t" r="r" b="b"/>
              <a:pathLst>
                <a:path w="13766" h="6638" extrusionOk="0">
                  <a:moveTo>
                    <a:pt x="12352" y="1"/>
                  </a:moveTo>
                  <a:lnTo>
                    <a:pt x="8573" y="93"/>
                  </a:lnTo>
                  <a:lnTo>
                    <a:pt x="4886" y="216"/>
                  </a:lnTo>
                  <a:lnTo>
                    <a:pt x="953" y="370"/>
                  </a:lnTo>
                  <a:lnTo>
                    <a:pt x="1" y="3473"/>
                  </a:ln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close/>
                </a:path>
              </a:pathLst>
            </a:custGeom>
            <a:solidFill>
              <a:srgbClr val="6E3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99;p44">
              <a:extLst>
                <a:ext uri="{FF2B5EF4-FFF2-40B4-BE49-F238E27FC236}">
                  <a16:creationId xmlns:a16="http://schemas.microsoft.com/office/drawing/2014/main" id="{22A54923-CFB4-49EA-AC19-9EA16F97CFC8}"/>
                </a:ext>
              </a:extLst>
            </p:cNvPr>
            <p:cNvSpPr/>
            <p:nvPr/>
          </p:nvSpPr>
          <p:spPr>
            <a:xfrm>
              <a:off x="4672867" y="3213953"/>
              <a:ext cx="972121" cy="468759"/>
            </a:xfrm>
            <a:custGeom>
              <a:avLst/>
              <a:gdLst/>
              <a:ahLst/>
              <a:cxnLst/>
              <a:rect l="l" t="t" r="r" b="b"/>
              <a:pathLst>
                <a:path w="13766" h="6638" fill="none" extrusionOk="0">
                  <a:moveTo>
                    <a:pt x="11461" y="1937"/>
                  </a:moveTo>
                  <a:lnTo>
                    <a:pt x="11461" y="1937"/>
                  </a:lnTo>
                  <a:lnTo>
                    <a:pt x="11615" y="1906"/>
                  </a:lnTo>
                  <a:lnTo>
                    <a:pt x="11769" y="1937"/>
                  </a:lnTo>
                  <a:lnTo>
                    <a:pt x="11922" y="1998"/>
                  </a:lnTo>
                  <a:lnTo>
                    <a:pt x="12076" y="2060"/>
                  </a:lnTo>
                  <a:lnTo>
                    <a:pt x="12199" y="2152"/>
                  </a:lnTo>
                  <a:lnTo>
                    <a:pt x="12322" y="2305"/>
                  </a:lnTo>
                  <a:lnTo>
                    <a:pt x="12567" y="2613"/>
                  </a:lnTo>
                  <a:lnTo>
                    <a:pt x="12782" y="2981"/>
                  </a:lnTo>
                  <a:lnTo>
                    <a:pt x="12967" y="3411"/>
                  </a:lnTo>
                  <a:lnTo>
                    <a:pt x="13151" y="3872"/>
                  </a:lnTo>
                  <a:lnTo>
                    <a:pt x="13274" y="4333"/>
                  </a:lnTo>
                  <a:lnTo>
                    <a:pt x="13489" y="5286"/>
                  </a:lnTo>
                  <a:lnTo>
                    <a:pt x="13643" y="6054"/>
                  </a:lnTo>
                  <a:lnTo>
                    <a:pt x="13735" y="6545"/>
                  </a:lnTo>
                  <a:lnTo>
                    <a:pt x="13766" y="6638"/>
                  </a:lnTo>
                  <a:lnTo>
                    <a:pt x="13766" y="6607"/>
                  </a:lnTo>
                  <a:lnTo>
                    <a:pt x="13766" y="6607"/>
                  </a:lnTo>
                  <a:lnTo>
                    <a:pt x="13735" y="5255"/>
                  </a:lnTo>
                  <a:lnTo>
                    <a:pt x="13704" y="4180"/>
                  </a:lnTo>
                  <a:lnTo>
                    <a:pt x="13581" y="3012"/>
                  </a:lnTo>
                  <a:lnTo>
                    <a:pt x="13520" y="2428"/>
                  </a:lnTo>
                  <a:lnTo>
                    <a:pt x="13428" y="1875"/>
                  </a:lnTo>
                  <a:lnTo>
                    <a:pt x="13305" y="1384"/>
                  </a:lnTo>
                  <a:lnTo>
                    <a:pt x="13182" y="923"/>
                  </a:lnTo>
                  <a:lnTo>
                    <a:pt x="12998" y="554"/>
                  </a:lnTo>
                  <a:lnTo>
                    <a:pt x="12905" y="400"/>
                  </a:lnTo>
                  <a:lnTo>
                    <a:pt x="12813" y="247"/>
                  </a:lnTo>
                  <a:lnTo>
                    <a:pt x="12721" y="155"/>
                  </a:lnTo>
                  <a:lnTo>
                    <a:pt x="12598" y="62"/>
                  </a:lnTo>
                  <a:lnTo>
                    <a:pt x="12475" y="32"/>
                  </a:lnTo>
                  <a:lnTo>
                    <a:pt x="12352" y="1"/>
                  </a:lnTo>
                  <a:lnTo>
                    <a:pt x="12352" y="1"/>
                  </a:lnTo>
                  <a:lnTo>
                    <a:pt x="8573" y="93"/>
                  </a:lnTo>
                  <a:lnTo>
                    <a:pt x="4886" y="216"/>
                  </a:lnTo>
                  <a:lnTo>
                    <a:pt x="953" y="370"/>
                  </a:lnTo>
                  <a:lnTo>
                    <a:pt x="1" y="34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800;p44">
              <a:extLst>
                <a:ext uri="{FF2B5EF4-FFF2-40B4-BE49-F238E27FC236}">
                  <a16:creationId xmlns:a16="http://schemas.microsoft.com/office/drawing/2014/main" id="{54EB2547-E95A-435B-A6D9-80B9870DB00A}"/>
                </a:ext>
              </a:extLst>
            </p:cNvPr>
            <p:cNvSpPr/>
            <p:nvPr/>
          </p:nvSpPr>
          <p:spPr>
            <a:xfrm>
              <a:off x="5210971" y="3537310"/>
              <a:ext cx="288684" cy="453506"/>
            </a:xfrm>
            <a:custGeom>
              <a:avLst/>
              <a:gdLst/>
              <a:ahLst/>
              <a:cxnLst/>
              <a:rect l="l" t="t" r="r" b="b"/>
              <a:pathLst>
                <a:path w="4088" h="6422" extrusionOk="0">
                  <a:moveTo>
                    <a:pt x="1813" y="0"/>
                  </a:moveTo>
                  <a:lnTo>
                    <a:pt x="1629" y="61"/>
                  </a:lnTo>
                  <a:lnTo>
                    <a:pt x="1414" y="123"/>
                  </a:lnTo>
                  <a:lnTo>
                    <a:pt x="1230" y="246"/>
                  </a:lnTo>
                  <a:lnTo>
                    <a:pt x="1045" y="369"/>
                  </a:lnTo>
                  <a:lnTo>
                    <a:pt x="892" y="553"/>
                  </a:lnTo>
                  <a:lnTo>
                    <a:pt x="738" y="737"/>
                  </a:lnTo>
                  <a:lnTo>
                    <a:pt x="584" y="922"/>
                  </a:lnTo>
                  <a:lnTo>
                    <a:pt x="461" y="1168"/>
                  </a:lnTo>
                  <a:lnTo>
                    <a:pt x="339" y="1413"/>
                  </a:lnTo>
                  <a:lnTo>
                    <a:pt x="246" y="1690"/>
                  </a:lnTo>
                  <a:lnTo>
                    <a:pt x="154" y="1966"/>
                  </a:lnTo>
                  <a:lnTo>
                    <a:pt x="93" y="2243"/>
                  </a:lnTo>
                  <a:lnTo>
                    <a:pt x="31" y="2550"/>
                  </a:lnTo>
                  <a:lnTo>
                    <a:pt x="1" y="2888"/>
                  </a:lnTo>
                  <a:lnTo>
                    <a:pt x="1" y="3196"/>
                  </a:lnTo>
                  <a:lnTo>
                    <a:pt x="1" y="3534"/>
                  </a:lnTo>
                  <a:lnTo>
                    <a:pt x="31" y="3871"/>
                  </a:lnTo>
                  <a:lnTo>
                    <a:pt x="93" y="4179"/>
                  </a:lnTo>
                  <a:lnTo>
                    <a:pt x="154" y="4455"/>
                  </a:lnTo>
                  <a:lnTo>
                    <a:pt x="246" y="4732"/>
                  </a:lnTo>
                  <a:lnTo>
                    <a:pt x="339" y="5008"/>
                  </a:lnTo>
                  <a:lnTo>
                    <a:pt x="461" y="5254"/>
                  </a:lnTo>
                  <a:lnTo>
                    <a:pt x="584" y="5500"/>
                  </a:lnTo>
                  <a:lnTo>
                    <a:pt x="738" y="5684"/>
                  </a:lnTo>
                  <a:lnTo>
                    <a:pt x="892" y="5869"/>
                  </a:lnTo>
                  <a:lnTo>
                    <a:pt x="1045" y="6053"/>
                  </a:lnTo>
                  <a:lnTo>
                    <a:pt x="1230" y="6176"/>
                  </a:lnTo>
                  <a:lnTo>
                    <a:pt x="1414" y="6299"/>
                  </a:lnTo>
                  <a:lnTo>
                    <a:pt x="1629" y="6360"/>
                  </a:lnTo>
                  <a:lnTo>
                    <a:pt x="1813" y="6422"/>
                  </a:lnTo>
                  <a:lnTo>
                    <a:pt x="2244" y="6422"/>
                  </a:lnTo>
                  <a:lnTo>
                    <a:pt x="2459" y="6360"/>
                  </a:lnTo>
                  <a:lnTo>
                    <a:pt x="2643" y="6299"/>
                  </a:lnTo>
                  <a:lnTo>
                    <a:pt x="2827" y="6176"/>
                  </a:lnTo>
                  <a:lnTo>
                    <a:pt x="3012" y="6053"/>
                  </a:lnTo>
                  <a:lnTo>
                    <a:pt x="3196" y="5869"/>
                  </a:lnTo>
                  <a:lnTo>
                    <a:pt x="3350" y="5684"/>
                  </a:lnTo>
                  <a:lnTo>
                    <a:pt x="3503" y="5500"/>
                  </a:lnTo>
                  <a:lnTo>
                    <a:pt x="3626" y="5254"/>
                  </a:lnTo>
                  <a:lnTo>
                    <a:pt x="3749" y="5008"/>
                  </a:lnTo>
                  <a:lnTo>
                    <a:pt x="3841" y="4732"/>
                  </a:lnTo>
                  <a:lnTo>
                    <a:pt x="3933" y="4455"/>
                  </a:lnTo>
                  <a:lnTo>
                    <a:pt x="3995" y="4179"/>
                  </a:lnTo>
                  <a:lnTo>
                    <a:pt x="4056" y="3871"/>
                  </a:lnTo>
                  <a:lnTo>
                    <a:pt x="4087" y="3534"/>
                  </a:lnTo>
                  <a:lnTo>
                    <a:pt x="4087" y="3196"/>
                  </a:lnTo>
                  <a:lnTo>
                    <a:pt x="4087" y="2888"/>
                  </a:lnTo>
                  <a:lnTo>
                    <a:pt x="4056" y="2550"/>
                  </a:lnTo>
                  <a:lnTo>
                    <a:pt x="3995" y="2243"/>
                  </a:lnTo>
                  <a:lnTo>
                    <a:pt x="3933" y="1966"/>
                  </a:lnTo>
                  <a:lnTo>
                    <a:pt x="3841" y="1690"/>
                  </a:lnTo>
                  <a:lnTo>
                    <a:pt x="3749" y="1413"/>
                  </a:lnTo>
                  <a:lnTo>
                    <a:pt x="3626" y="1168"/>
                  </a:lnTo>
                  <a:lnTo>
                    <a:pt x="3503" y="922"/>
                  </a:lnTo>
                  <a:lnTo>
                    <a:pt x="3350" y="737"/>
                  </a:lnTo>
                  <a:lnTo>
                    <a:pt x="3196" y="553"/>
                  </a:lnTo>
                  <a:lnTo>
                    <a:pt x="3012" y="369"/>
                  </a:lnTo>
                  <a:lnTo>
                    <a:pt x="2827" y="246"/>
                  </a:lnTo>
                  <a:lnTo>
                    <a:pt x="2643" y="123"/>
                  </a:lnTo>
                  <a:lnTo>
                    <a:pt x="2459" y="61"/>
                  </a:lnTo>
                  <a:lnTo>
                    <a:pt x="224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801;p44">
              <a:extLst>
                <a:ext uri="{FF2B5EF4-FFF2-40B4-BE49-F238E27FC236}">
                  <a16:creationId xmlns:a16="http://schemas.microsoft.com/office/drawing/2014/main" id="{CAF8742C-B744-46B9-A91D-8CE93581B53E}"/>
                </a:ext>
              </a:extLst>
            </p:cNvPr>
            <p:cNvSpPr/>
            <p:nvPr/>
          </p:nvSpPr>
          <p:spPr>
            <a:xfrm>
              <a:off x="5297760" y="3632714"/>
              <a:ext cx="138975" cy="262626"/>
            </a:xfrm>
            <a:custGeom>
              <a:avLst/>
              <a:gdLst/>
              <a:ahLst/>
              <a:cxnLst/>
              <a:rect l="l" t="t" r="r" b="b"/>
              <a:pathLst>
                <a:path w="1968" h="3719" extrusionOk="0">
                  <a:moveTo>
                    <a:pt x="892" y="1"/>
                  </a:moveTo>
                  <a:lnTo>
                    <a:pt x="769" y="32"/>
                  </a:lnTo>
                  <a:lnTo>
                    <a:pt x="584" y="155"/>
                  </a:lnTo>
                  <a:lnTo>
                    <a:pt x="431" y="308"/>
                  </a:lnTo>
                  <a:lnTo>
                    <a:pt x="277" y="554"/>
                  </a:lnTo>
                  <a:lnTo>
                    <a:pt x="154" y="831"/>
                  </a:lnTo>
                  <a:lnTo>
                    <a:pt x="62" y="1138"/>
                  </a:lnTo>
                  <a:lnTo>
                    <a:pt x="1" y="1476"/>
                  </a:lnTo>
                  <a:lnTo>
                    <a:pt x="1" y="1845"/>
                  </a:lnTo>
                  <a:lnTo>
                    <a:pt x="1" y="2244"/>
                  </a:lnTo>
                  <a:lnTo>
                    <a:pt x="62" y="2582"/>
                  </a:lnTo>
                  <a:lnTo>
                    <a:pt x="154" y="2889"/>
                  </a:lnTo>
                  <a:lnTo>
                    <a:pt x="277" y="3166"/>
                  </a:lnTo>
                  <a:lnTo>
                    <a:pt x="431" y="3412"/>
                  </a:lnTo>
                  <a:lnTo>
                    <a:pt x="584" y="3565"/>
                  </a:lnTo>
                  <a:lnTo>
                    <a:pt x="769" y="3688"/>
                  </a:lnTo>
                  <a:lnTo>
                    <a:pt x="892" y="3719"/>
                  </a:lnTo>
                  <a:lnTo>
                    <a:pt x="1076" y="3719"/>
                  </a:lnTo>
                  <a:lnTo>
                    <a:pt x="1168" y="3688"/>
                  </a:lnTo>
                  <a:lnTo>
                    <a:pt x="1353" y="3565"/>
                  </a:lnTo>
                  <a:lnTo>
                    <a:pt x="1537" y="3412"/>
                  </a:lnTo>
                  <a:lnTo>
                    <a:pt x="1691" y="3166"/>
                  </a:lnTo>
                  <a:lnTo>
                    <a:pt x="1783" y="2889"/>
                  </a:lnTo>
                  <a:lnTo>
                    <a:pt x="1875" y="2582"/>
                  </a:lnTo>
                  <a:lnTo>
                    <a:pt x="1936" y="2244"/>
                  </a:lnTo>
                  <a:lnTo>
                    <a:pt x="1967" y="1845"/>
                  </a:lnTo>
                  <a:lnTo>
                    <a:pt x="1936" y="1476"/>
                  </a:lnTo>
                  <a:lnTo>
                    <a:pt x="1875" y="1138"/>
                  </a:lnTo>
                  <a:lnTo>
                    <a:pt x="1783" y="831"/>
                  </a:lnTo>
                  <a:lnTo>
                    <a:pt x="1691" y="554"/>
                  </a:lnTo>
                  <a:lnTo>
                    <a:pt x="1537" y="308"/>
                  </a:lnTo>
                  <a:lnTo>
                    <a:pt x="1353" y="155"/>
                  </a:lnTo>
                  <a:lnTo>
                    <a:pt x="1168" y="32"/>
                  </a:lnTo>
                  <a:lnTo>
                    <a:pt x="107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802;p44">
              <a:extLst>
                <a:ext uri="{FF2B5EF4-FFF2-40B4-BE49-F238E27FC236}">
                  <a16:creationId xmlns:a16="http://schemas.microsoft.com/office/drawing/2014/main" id="{DD5E31EE-04CC-4A7F-B508-4B8AE1C436CB}"/>
                </a:ext>
              </a:extLst>
            </p:cNvPr>
            <p:cNvSpPr/>
            <p:nvPr/>
          </p:nvSpPr>
          <p:spPr>
            <a:xfrm>
              <a:off x="5339000" y="3535121"/>
              <a:ext cx="97735" cy="455695"/>
            </a:xfrm>
            <a:custGeom>
              <a:avLst/>
              <a:gdLst/>
              <a:ahLst/>
              <a:cxnLst/>
              <a:rect l="l" t="t" r="r" b="b"/>
              <a:pathLst>
                <a:path w="1384" h="6453" extrusionOk="0">
                  <a:moveTo>
                    <a:pt x="1260" y="0"/>
                  </a:moveTo>
                  <a:lnTo>
                    <a:pt x="215" y="31"/>
                  </a:lnTo>
                  <a:lnTo>
                    <a:pt x="0" y="6453"/>
                  </a:lnTo>
                  <a:lnTo>
                    <a:pt x="1383" y="6453"/>
                  </a:lnTo>
                  <a:lnTo>
                    <a:pt x="1260"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803;p44">
              <a:extLst>
                <a:ext uri="{FF2B5EF4-FFF2-40B4-BE49-F238E27FC236}">
                  <a16:creationId xmlns:a16="http://schemas.microsoft.com/office/drawing/2014/main" id="{FFC49931-392B-4707-9C29-58584C6DF6C2}"/>
                </a:ext>
              </a:extLst>
            </p:cNvPr>
            <p:cNvSpPr/>
            <p:nvPr/>
          </p:nvSpPr>
          <p:spPr>
            <a:xfrm>
              <a:off x="4523158" y="3637092"/>
              <a:ext cx="290803" cy="453576"/>
            </a:xfrm>
            <a:custGeom>
              <a:avLst/>
              <a:gdLst/>
              <a:ahLst/>
              <a:cxnLst/>
              <a:rect l="l" t="t" r="r" b="b"/>
              <a:pathLst>
                <a:path w="4118" h="6423" extrusionOk="0">
                  <a:moveTo>
                    <a:pt x="1844" y="0"/>
                  </a:moveTo>
                  <a:lnTo>
                    <a:pt x="1629" y="62"/>
                  </a:lnTo>
                  <a:lnTo>
                    <a:pt x="1445" y="123"/>
                  </a:lnTo>
                  <a:lnTo>
                    <a:pt x="1260" y="246"/>
                  </a:lnTo>
                  <a:lnTo>
                    <a:pt x="1076" y="369"/>
                  </a:lnTo>
                  <a:lnTo>
                    <a:pt x="922" y="553"/>
                  </a:lnTo>
                  <a:lnTo>
                    <a:pt x="738" y="738"/>
                  </a:lnTo>
                  <a:lnTo>
                    <a:pt x="615" y="922"/>
                  </a:lnTo>
                  <a:lnTo>
                    <a:pt x="461" y="1168"/>
                  </a:lnTo>
                  <a:lnTo>
                    <a:pt x="369" y="1414"/>
                  </a:lnTo>
                  <a:lnTo>
                    <a:pt x="246" y="1690"/>
                  </a:lnTo>
                  <a:lnTo>
                    <a:pt x="154" y="1967"/>
                  </a:lnTo>
                  <a:lnTo>
                    <a:pt x="93" y="2243"/>
                  </a:lnTo>
                  <a:lnTo>
                    <a:pt x="31" y="2551"/>
                  </a:lnTo>
                  <a:lnTo>
                    <a:pt x="1" y="2889"/>
                  </a:lnTo>
                  <a:lnTo>
                    <a:pt x="1" y="3227"/>
                  </a:lnTo>
                  <a:lnTo>
                    <a:pt x="1" y="3534"/>
                  </a:lnTo>
                  <a:lnTo>
                    <a:pt x="31" y="3872"/>
                  </a:lnTo>
                  <a:lnTo>
                    <a:pt x="93" y="4179"/>
                  </a:lnTo>
                  <a:lnTo>
                    <a:pt x="154" y="4456"/>
                  </a:lnTo>
                  <a:lnTo>
                    <a:pt x="246" y="4732"/>
                  </a:lnTo>
                  <a:lnTo>
                    <a:pt x="369" y="5009"/>
                  </a:lnTo>
                  <a:lnTo>
                    <a:pt x="461" y="5255"/>
                  </a:lnTo>
                  <a:lnTo>
                    <a:pt x="615" y="5500"/>
                  </a:lnTo>
                  <a:lnTo>
                    <a:pt x="738" y="5685"/>
                  </a:lnTo>
                  <a:lnTo>
                    <a:pt x="922" y="5869"/>
                  </a:lnTo>
                  <a:lnTo>
                    <a:pt x="1076" y="6053"/>
                  </a:lnTo>
                  <a:lnTo>
                    <a:pt x="1260" y="6176"/>
                  </a:lnTo>
                  <a:lnTo>
                    <a:pt x="1445" y="6299"/>
                  </a:lnTo>
                  <a:lnTo>
                    <a:pt x="1629" y="6361"/>
                  </a:lnTo>
                  <a:lnTo>
                    <a:pt x="1844" y="6422"/>
                  </a:lnTo>
                  <a:lnTo>
                    <a:pt x="2274" y="6422"/>
                  </a:lnTo>
                  <a:lnTo>
                    <a:pt x="2459" y="6361"/>
                  </a:lnTo>
                  <a:lnTo>
                    <a:pt x="2674" y="6299"/>
                  </a:lnTo>
                  <a:lnTo>
                    <a:pt x="2858" y="6176"/>
                  </a:lnTo>
                  <a:lnTo>
                    <a:pt x="3042" y="6053"/>
                  </a:lnTo>
                  <a:lnTo>
                    <a:pt x="3196" y="5869"/>
                  </a:lnTo>
                  <a:lnTo>
                    <a:pt x="3350" y="5685"/>
                  </a:lnTo>
                  <a:lnTo>
                    <a:pt x="3503" y="5500"/>
                  </a:lnTo>
                  <a:lnTo>
                    <a:pt x="3626" y="5255"/>
                  </a:lnTo>
                  <a:lnTo>
                    <a:pt x="3749" y="5009"/>
                  </a:lnTo>
                  <a:lnTo>
                    <a:pt x="3872" y="4732"/>
                  </a:lnTo>
                  <a:lnTo>
                    <a:pt x="3933" y="4456"/>
                  </a:lnTo>
                  <a:lnTo>
                    <a:pt x="4026" y="4179"/>
                  </a:lnTo>
                  <a:lnTo>
                    <a:pt x="4056" y="3872"/>
                  </a:lnTo>
                  <a:lnTo>
                    <a:pt x="4087" y="3534"/>
                  </a:lnTo>
                  <a:lnTo>
                    <a:pt x="4118" y="3227"/>
                  </a:lnTo>
                  <a:lnTo>
                    <a:pt x="4087" y="2889"/>
                  </a:lnTo>
                  <a:lnTo>
                    <a:pt x="4056" y="2551"/>
                  </a:lnTo>
                  <a:lnTo>
                    <a:pt x="4026" y="2243"/>
                  </a:lnTo>
                  <a:lnTo>
                    <a:pt x="3933" y="1967"/>
                  </a:lnTo>
                  <a:lnTo>
                    <a:pt x="3872" y="1690"/>
                  </a:lnTo>
                  <a:lnTo>
                    <a:pt x="3749" y="1414"/>
                  </a:lnTo>
                  <a:lnTo>
                    <a:pt x="3626" y="1168"/>
                  </a:lnTo>
                  <a:lnTo>
                    <a:pt x="3503" y="922"/>
                  </a:lnTo>
                  <a:lnTo>
                    <a:pt x="3350" y="738"/>
                  </a:lnTo>
                  <a:lnTo>
                    <a:pt x="3196" y="553"/>
                  </a:lnTo>
                  <a:lnTo>
                    <a:pt x="3042" y="369"/>
                  </a:lnTo>
                  <a:lnTo>
                    <a:pt x="2858" y="246"/>
                  </a:lnTo>
                  <a:lnTo>
                    <a:pt x="2674" y="123"/>
                  </a:lnTo>
                  <a:lnTo>
                    <a:pt x="2459" y="62"/>
                  </a:lnTo>
                  <a:lnTo>
                    <a:pt x="2274"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804;p44">
              <a:extLst>
                <a:ext uri="{FF2B5EF4-FFF2-40B4-BE49-F238E27FC236}">
                  <a16:creationId xmlns:a16="http://schemas.microsoft.com/office/drawing/2014/main" id="{6F520F3E-AC34-4DF8-84BD-EA3D952FBA2B}"/>
                </a:ext>
              </a:extLst>
            </p:cNvPr>
            <p:cNvSpPr/>
            <p:nvPr/>
          </p:nvSpPr>
          <p:spPr>
            <a:xfrm>
              <a:off x="4609947" y="3732567"/>
              <a:ext cx="141094" cy="262626"/>
            </a:xfrm>
            <a:custGeom>
              <a:avLst/>
              <a:gdLst/>
              <a:ahLst/>
              <a:cxnLst/>
              <a:rect l="l" t="t" r="r" b="b"/>
              <a:pathLst>
                <a:path w="1998" h="3719" extrusionOk="0">
                  <a:moveTo>
                    <a:pt x="892" y="0"/>
                  </a:moveTo>
                  <a:lnTo>
                    <a:pt x="799" y="31"/>
                  </a:lnTo>
                  <a:lnTo>
                    <a:pt x="615" y="154"/>
                  </a:lnTo>
                  <a:lnTo>
                    <a:pt x="431" y="308"/>
                  </a:lnTo>
                  <a:lnTo>
                    <a:pt x="308" y="553"/>
                  </a:lnTo>
                  <a:lnTo>
                    <a:pt x="185" y="830"/>
                  </a:lnTo>
                  <a:lnTo>
                    <a:pt x="93" y="1137"/>
                  </a:lnTo>
                  <a:lnTo>
                    <a:pt x="31" y="1475"/>
                  </a:lnTo>
                  <a:lnTo>
                    <a:pt x="1" y="1875"/>
                  </a:lnTo>
                  <a:lnTo>
                    <a:pt x="31" y="2243"/>
                  </a:lnTo>
                  <a:lnTo>
                    <a:pt x="93" y="2581"/>
                  </a:lnTo>
                  <a:lnTo>
                    <a:pt x="185" y="2889"/>
                  </a:lnTo>
                  <a:lnTo>
                    <a:pt x="308" y="3165"/>
                  </a:lnTo>
                  <a:lnTo>
                    <a:pt x="431" y="3411"/>
                  </a:lnTo>
                  <a:lnTo>
                    <a:pt x="615" y="3565"/>
                  </a:lnTo>
                  <a:lnTo>
                    <a:pt x="799" y="3687"/>
                  </a:lnTo>
                  <a:lnTo>
                    <a:pt x="892" y="3718"/>
                  </a:lnTo>
                  <a:lnTo>
                    <a:pt x="1107" y="3718"/>
                  </a:lnTo>
                  <a:lnTo>
                    <a:pt x="1199" y="3687"/>
                  </a:lnTo>
                  <a:lnTo>
                    <a:pt x="1383" y="3565"/>
                  </a:lnTo>
                  <a:lnTo>
                    <a:pt x="1537" y="3411"/>
                  </a:lnTo>
                  <a:lnTo>
                    <a:pt x="1690" y="3165"/>
                  </a:lnTo>
                  <a:lnTo>
                    <a:pt x="1813" y="2889"/>
                  </a:lnTo>
                  <a:lnTo>
                    <a:pt x="1906" y="2581"/>
                  </a:lnTo>
                  <a:lnTo>
                    <a:pt x="1967" y="2243"/>
                  </a:lnTo>
                  <a:lnTo>
                    <a:pt x="1998" y="1875"/>
                  </a:lnTo>
                  <a:lnTo>
                    <a:pt x="1967" y="1475"/>
                  </a:lnTo>
                  <a:lnTo>
                    <a:pt x="1906" y="1137"/>
                  </a:lnTo>
                  <a:lnTo>
                    <a:pt x="1813" y="830"/>
                  </a:lnTo>
                  <a:lnTo>
                    <a:pt x="1690" y="553"/>
                  </a:lnTo>
                  <a:lnTo>
                    <a:pt x="1537" y="308"/>
                  </a:lnTo>
                  <a:lnTo>
                    <a:pt x="1383" y="154"/>
                  </a:lnTo>
                  <a:lnTo>
                    <a:pt x="1199" y="31"/>
                  </a:lnTo>
                  <a:lnTo>
                    <a:pt x="1107"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805;p44">
              <a:extLst>
                <a:ext uri="{FF2B5EF4-FFF2-40B4-BE49-F238E27FC236}">
                  <a16:creationId xmlns:a16="http://schemas.microsoft.com/office/drawing/2014/main" id="{BB3DACED-1049-4049-A350-379E63EC6313}"/>
                </a:ext>
              </a:extLst>
            </p:cNvPr>
            <p:cNvSpPr/>
            <p:nvPr/>
          </p:nvSpPr>
          <p:spPr>
            <a:xfrm>
              <a:off x="4653377" y="3634903"/>
              <a:ext cx="97664" cy="455765"/>
            </a:xfrm>
            <a:custGeom>
              <a:avLst/>
              <a:gdLst/>
              <a:ahLst/>
              <a:cxnLst/>
              <a:rect l="l" t="t" r="r" b="b"/>
              <a:pathLst>
                <a:path w="1383" h="6454" extrusionOk="0">
                  <a:moveTo>
                    <a:pt x="1260" y="1"/>
                  </a:moveTo>
                  <a:lnTo>
                    <a:pt x="215" y="31"/>
                  </a:lnTo>
                  <a:lnTo>
                    <a:pt x="0" y="6453"/>
                  </a:lnTo>
                  <a:lnTo>
                    <a:pt x="1383" y="6453"/>
                  </a:lnTo>
                  <a:lnTo>
                    <a:pt x="1260"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806;p44">
              <a:extLst>
                <a:ext uri="{FF2B5EF4-FFF2-40B4-BE49-F238E27FC236}">
                  <a16:creationId xmlns:a16="http://schemas.microsoft.com/office/drawing/2014/main" id="{BEB1E3E6-B0EE-493A-AE23-40FA762C6C34}"/>
                </a:ext>
              </a:extLst>
            </p:cNvPr>
            <p:cNvSpPr/>
            <p:nvPr/>
          </p:nvSpPr>
          <p:spPr>
            <a:xfrm>
              <a:off x="5284766" y="3535121"/>
              <a:ext cx="288614" cy="455695"/>
            </a:xfrm>
            <a:custGeom>
              <a:avLst/>
              <a:gdLst/>
              <a:ahLst/>
              <a:cxnLst/>
              <a:rect l="l" t="t" r="r" b="b"/>
              <a:pathLst>
                <a:path w="4087" h="6453" extrusionOk="0">
                  <a:moveTo>
                    <a:pt x="2028" y="0"/>
                  </a:moveTo>
                  <a:lnTo>
                    <a:pt x="1844" y="31"/>
                  </a:lnTo>
                  <a:lnTo>
                    <a:pt x="1629" y="62"/>
                  </a:lnTo>
                  <a:lnTo>
                    <a:pt x="1444" y="154"/>
                  </a:lnTo>
                  <a:lnTo>
                    <a:pt x="1260" y="277"/>
                  </a:lnTo>
                  <a:lnTo>
                    <a:pt x="1076" y="400"/>
                  </a:lnTo>
                  <a:lnTo>
                    <a:pt x="891" y="553"/>
                  </a:lnTo>
                  <a:lnTo>
                    <a:pt x="738" y="738"/>
                  </a:lnTo>
                  <a:lnTo>
                    <a:pt x="584" y="953"/>
                  </a:lnTo>
                  <a:lnTo>
                    <a:pt x="461" y="1168"/>
                  </a:lnTo>
                  <a:lnTo>
                    <a:pt x="338" y="1444"/>
                  </a:lnTo>
                  <a:lnTo>
                    <a:pt x="246" y="1690"/>
                  </a:lnTo>
                  <a:lnTo>
                    <a:pt x="154" y="1967"/>
                  </a:lnTo>
                  <a:lnTo>
                    <a:pt x="92" y="2274"/>
                  </a:lnTo>
                  <a:lnTo>
                    <a:pt x="31" y="2581"/>
                  </a:lnTo>
                  <a:lnTo>
                    <a:pt x="0" y="2889"/>
                  </a:lnTo>
                  <a:lnTo>
                    <a:pt x="0" y="3227"/>
                  </a:lnTo>
                  <a:lnTo>
                    <a:pt x="0" y="3565"/>
                  </a:lnTo>
                  <a:lnTo>
                    <a:pt x="31" y="3872"/>
                  </a:lnTo>
                  <a:lnTo>
                    <a:pt x="92" y="4179"/>
                  </a:lnTo>
                  <a:lnTo>
                    <a:pt x="154" y="4486"/>
                  </a:lnTo>
                  <a:lnTo>
                    <a:pt x="246" y="4763"/>
                  </a:lnTo>
                  <a:lnTo>
                    <a:pt x="338" y="5039"/>
                  </a:lnTo>
                  <a:lnTo>
                    <a:pt x="461" y="5285"/>
                  </a:lnTo>
                  <a:lnTo>
                    <a:pt x="584" y="5500"/>
                  </a:lnTo>
                  <a:lnTo>
                    <a:pt x="738" y="5715"/>
                  </a:lnTo>
                  <a:lnTo>
                    <a:pt x="891" y="5900"/>
                  </a:lnTo>
                  <a:lnTo>
                    <a:pt x="1076" y="6053"/>
                  </a:lnTo>
                  <a:lnTo>
                    <a:pt x="1260" y="6207"/>
                  </a:lnTo>
                  <a:lnTo>
                    <a:pt x="1444" y="6299"/>
                  </a:lnTo>
                  <a:lnTo>
                    <a:pt x="1629" y="6391"/>
                  </a:lnTo>
                  <a:lnTo>
                    <a:pt x="1844" y="6422"/>
                  </a:lnTo>
                  <a:lnTo>
                    <a:pt x="2028" y="6453"/>
                  </a:lnTo>
                  <a:lnTo>
                    <a:pt x="2243" y="6422"/>
                  </a:lnTo>
                  <a:lnTo>
                    <a:pt x="2458" y="6391"/>
                  </a:lnTo>
                  <a:lnTo>
                    <a:pt x="2643" y="6299"/>
                  </a:lnTo>
                  <a:lnTo>
                    <a:pt x="2827" y="6207"/>
                  </a:lnTo>
                  <a:lnTo>
                    <a:pt x="3011" y="6053"/>
                  </a:lnTo>
                  <a:lnTo>
                    <a:pt x="3196" y="5900"/>
                  </a:lnTo>
                  <a:lnTo>
                    <a:pt x="3349" y="5715"/>
                  </a:lnTo>
                  <a:lnTo>
                    <a:pt x="3503" y="5500"/>
                  </a:lnTo>
                  <a:lnTo>
                    <a:pt x="3626" y="5285"/>
                  </a:lnTo>
                  <a:lnTo>
                    <a:pt x="3749" y="5039"/>
                  </a:lnTo>
                  <a:lnTo>
                    <a:pt x="3841" y="4763"/>
                  </a:lnTo>
                  <a:lnTo>
                    <a:pt x="3933" y="4486"/>
                  </a:lnTo>
                  <a:lnTo>
                    <a:pt x="3995" y="4179"/>
                  </a:lnTo>
                  <a:lnTo>
                    <a:pt x="4056" y="3872"/>
                  </a:lnTo>
                  <a:lnTo>
                    <a:pt x="4087" y="3565"/>
                  </a:lnTo>
                  <a:lnTo>
                    <a:pt x="4087" y="3227"/>
                  </a:lnTo>
                  <a:lnTo>
                    <a:pt x="4087" y="2889"/>
                  </a:lnTo>
                  <a:lnTo>
                    <a:pt x="4056" y="2581"/>
                  </a:lnTo>
                  <a:lnTo>
                    <a:pt x="3995" y="2274"/>
                  </a:lnTo>
                  <a:lnTo>
                    <a:pt x="3933" y="1967"/>
                  </a:lnTo>
                  <a:lnTo>
                    <a:pt x="3841" y="1690"/>
                  </a:lnTo>
                  <a:lnTo>
                    <a:pt x="3749" y="1444"/>
                  </a:lnTo>
                  <a:lnTo>
                    <a:pt x="3626" y="1168"/>
                  </a:lnTo>
                  <a:lnTo>
                    <a:pt x="3503" y="953"/>
                  </a:lnTo>
                  <a:lnTo>
                    <a:pt x="3349" y="738"/>
                  </a:lnTo>
                  <a:lnTo>
                    <a:pt x="3196" y="553"/>
                  </a:lnTo>
                  <a:lnTo>
                    <a:pt x="3011" y="400"/>
                  </a:lnTo>
                  <a:lnTo>
                    <a:pt x="2827" y="277"/>
                  </a:lnTo>
                  <a:lnTo>
                    <a:pt x="2643" y="154"/>
                  </a:lnTo>
                  <a:lnTo>
                    <a:pt x="2458" y="62"/>
                  </a:lnTo>
                  <a:lnTo>
                    <a:pt x="2243" y="31"/>
                  </a:lnTo>
                  <a:lnTo>
                    <a:pt x="2028"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807;p44">
              <a:extLst>
                <a:ext uri="{FF2B5EF4-FFF2-40B4-BE49-F238E27FC236}">
                  <a16:creationId xmlns:a16="http://schemas.microsoft.com/office/drawing/2014/main" id="{FDC48240-795A-4714-837C-9F2692C8DB4E}"/>
                </a:ext>
              </a:extLst>
            </p:cNvPr>
            <p:cNvSpPr/>
            <p:nvPr/>
          </p:nvSpPr>
          <p:spPr>
            <a:xfrm>
              <a:off x="5371555" y="3630596"/>
              <a:ext cx="138905" cy="264745"/>
            </a:xfrm>
            <a:custGeom>
              <a:avLst/>
              <a:gdLst/>
              <a:ahLst/>
              <a:cxnLst/>
              <a:rect l="l" t="t" r="r" b="b"/>
              <a:pathLst>
                <a:path w="1967" h="3749" extrusionOk="0">
                  <a:moveTo>
                    <a:pt x="983" y="0"/>
                  </a:moveTo>
                  <a:lnTo>
                    <a:pt x="891" y="31"/>
                  </a:lnTo>
                  <a:lnTo>
                    <a:pt x="799" y="62"/>
                  </a:lnTo>
                  <a:lnTo>
                    <a:pt x="584" y="154"/>
                  </a:lnTo>
                  <a:lnTo>
                    <a:pt x="430" y="338"/>
                  </a:lnTo>
                  <a:lnTo>
                    <a:pt x="277" y="553"/>
                  </a:lnTo>
                  <a:lnTo>
                    <a:pt x="154" y="830"/>
                  </a:lnTo>
                  <a:lnTo>
                    <a:pt x="62" y="1137"/>
                  </a:lnTo>
                  <a:lnTo>
                    <a:pt x="0" y="1506"/>
                  </a:lnTo>
                  <a:lnTo>
                    <a:pt x="0" y="1875"/>
                  </a:lnTo>
                  <a:lnTo>
                    <a:pt x="0" y="2243"/>
                  </a:lnTo>
                  <a:lnTo>
                    <a:pt x="62" y="2612"/>
                  </a:lnTo>
                  <a:lnTo>
                    <a:pt x="154" y="2919"/>
                  </a:lnTo>
                  <a:lnTo>
                    <a:pt x="277" y="3196"/>
                  </a:lnTo>
                  <a:lnTo>
                    <a:pt x="430" y="3411"/>
                  </a:lnTo>
                  <a:lnTo>
                    <a:pt x="584" y="3595"/>
                  </a:lnTo>
                  <a:lnTo>
                    <a:pt x="799" y="3718"/>
                  </a:lnTo>
                  <a:lnTo>
                    <a:pt x="891" y="3718"/>
                  </a:lnTo>
                  <a:lnTo>
                    <a:pt x="983" y="3749"/>
                  </a:lnTo>
                  <a:lnTo>
                    <a:pt x="1076" y="3718"/>
                  </a:lnTo>
                  <a:lnTo>
                    <a:pt x="1168" y="3718"/>
                  </a:lnTo>
                  <a:lnTo>
                    <a:pt x="1352" y="3595"/>
                  </a:lnTo>
                  <a:lnTo>
                    <a:pt x="1537" y="3411"/>
                  </a:lnTo>
                  <a:lnTo>
                    <a:pt x="1690" y="3196"/>
                  </a:lnTo>
                  <a:lnTo>
                    <a:pt x="1813" y="2919"/>
                  </a:lnTo>
                  <a:lnTo>
                    <a:pt x="1905" y="2612"/>
                  </a:lnTo>
                  <a:lnTo>
                    <a:pt x="1936" y="2243"/>
                  </a:lnTo>
                  <a:lnTo>
                    <a:pt x="1967" y="1875"/>
                  </a:lnTo>
                  <a:lnTo>
                    <a:pt x="1936" y="1506"/>
                  </a:lnTo>
                  <a:lnTo>
                    <a:pt x="1905" y="1137"/>
                  </a:lnTo>
                  <a:lnTo>
                    <a:pt x="1813" y="830"/>
                  </a:lnTo>
                  <a:lnTo>
                    <a:pt x="1690" y="553"/>
                  </a:lnTo>
                  <a:lnTo>
                    <a:pt x="1537" y="338"/>
                  </a:lnTo>
                  <a:lnTo>
                    <a:pt x="1352" y="154"/>
                  </a:lnTo>
                  <a:lnTo>
                    <a:pt x="1168" y="62"/>
                  </a:lnTo>
                  <a:lnTo>
                    <a:pt x="1076" y="31"/>
                  </a:lnTo>
                  <a:lnTo>
                    <a:pt x="9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808;p44">
              <a:extLst>
                <a:ext uri="{FF2B5EF4-FFF2-40B4-BE49-F238E27FC236}">
                  <a16:creationId xmlns:a16="http://schemas.microsoft.com/office/drawing/2014/main" id="{8A0B4966-3D7D-45AA-95B7-AA5256DD2E37}"/>
                </a:ext>
              </a:extLst>
            </p:cNvPr>
            <p:cNvSpPr/>
            <p:nvPr/>
          </p:nvSpPr>
          <p:spPr>
            <a:xfrm>
              <a:off x="4931044" y="3888773"/>
              <a:ext cx="2260" cy="71"/>
            </a:xfrm>
            <a:custGeom>
              <a:avLst/>
              <a:gdLst/>
              <a:ahLst/>
              <a:cxnLst/>
              <a:rect l="l" t="t" r="r" b="b"/>
              <a:pathLst>
                <a:path w="32" h="1" extrusionOk="0">
                  <a:moveTo>
                    <a:pt x="32" y="1"/>
                  </a:moveTo>
                  <a:lnTo>
                    <a:pt x="32" y="1"/>
                  </a:lnTo>
                  <a:lnTo>
                    <a:pt x="32" y="1"/>
                  </a:lnTo>
                  <a:lnTo>
                    <a:pt x="1" y="1"/>
                  </a:lnTo>
                  <a:lnTo>
                    <a:pt x="32"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809;p44">
              <a:extLst>
                <a:ext uri="{FF2B5EF4-FFF2-40B4-BE49-F238E27FC236}">
                  <a16:creationId xmlns:a16="http://schemas.microsoft.com/office/drawing/2014/main" id="{798EC778-68DA-4DEC-BA64-01BC3937EE56}"/>
                </a:ext>
              </a:extLst>
            </p:cNvPr>
            <p:cNvSpPr/>
            <p:nvPr/>
          </p:nvSpPr>
          <p:spPr>
            <a:xfrm>
              <a:off x="4618633" y="3964757"/>
              <a:ext cx="2260" cy="71"/>
            </a:xfrm>
            <a:custGeom>
              <a:avLst/>
              <a:gdLst/>
              <a:ahLst/>
              <a:cxnLst/>
              <a:rect l="l" t="t" r="r" b="b"/>
              <a:pathLst>
                <a:path w="32" h="1" extrusionOk="0">
                  <a:moveTo>
                    <a:pt x="0" y="0"/>
                  </a:moveTo>
                  <a:lnTo>
                    <a:pt x="31" y="0"/>
                  </a:lnTo>
                  <a:lnTo>
                    <a:pt x="31" y="0"/>
                  </a:lnTo>
                  <a:lnTo>
                    <a:pt x="0" y="0"/>
                  </a:lnTo>
                  <a:lnTo>
                    <a:pt x="0"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810;p44">
              <a:extLst>
                <a:ext uri="{FF2B5EF4-FFF2-40B4-BE49-F238E27FC236}">
                  <a16:creationId xmlns:a16="http://schemas.microsoft.com/office/drawing/2014/main" id="{ECFA2072-9574-4D3C-87AA-800FE52F1870}"/>
                </a:ext>
              </a:extLst>
            </p:cNvPr>
            <p:cNvSpPr/>
            <p:nvPr/>
          </p:nvSpPr>
          <p:spPr>
            <a:xfrm>
              <a:off x="5614549" y="3721692"/>
              <a:ext cx="71" cy="71"/>
            </a:xfrm>
            <a:custGeom>
              <a:avLst/>
              <a:gdLst/>
              <a:ahLst/>
              <a:cxnLst/>
              <a:rect l="l" t="t" r="r" b="b"/>
              <a:pathLst>
                <a:path w="1" h="1" extrusionOk="0">
                  <a:moveTo>
                    <a:pt x="1" y="1"/>
                  </a:moveTo>
                  <a:lnTo>
                    <a:pt x="1" y="1"/>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811;p44">
              <a:extLst>
                <a:ext uri="{FF2B5EF4-FFF2-40B4-BE49-F238E27FC236}">
                  <a16:creationId xmlns:a16="http://schemas.microsoft.com/office/drawing/2014/main" id="{23383DD4-04E3-4E00-AAD2-8902A7DA485B}"/>
                </a:ext>
              </a:extLst>
            </p:cNvPr>
            <p:cNvSpPr/>
            <p:nvPr/>
          </p:nvSpPr>
          <p:spPr>
            <a:xfrm>
              <a:off x="5614549" y="3721692"/>
              <a:ext cx="71" cy="71"/>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812;p44">
              <a:extLst>
                <a:ext uri="{FF2B5EF4-FFF2-40B4-BE49-F238E27FC236}">
                  <a16:creationId xmlns:a16="http://schemas.microsoft.com/office/drawing/2014/main" id="{3C221AD1-8C79-40BE-9BA7-4CC718EFAB12}"/>
                </a:ext>
              </a:extLst>
            </p:cNvPr>
            <p:cNvSpPr/>
            <p:nvPr/>
          </p:nvSpPr>
          <p:spPr>
            <a:xfrm>
              <a:off x="5282577" y="3804173"/>
              <a:ext cx="71" cy="71"/>
            </a:xfrm>
            <a:custGeom>
              <a:avLst/>
              <a:gdLst/>
              <a:ahLst/>
              <a:cxnLst/>
              <a:rect l="l" t="t" r="r" b="b"/>
              <a:pathLst>
                <a:path w="1" h="1" extrusionOk="0">
                  <a:moveTo>
                    <a:pt x="1" y="0"/>
                  </a:moveTo>
                  <a:lnTo>
                    <a:pt x="1" y="0"/>
                  </a:lnTo>
                  <a:close/>
                </a:path>
              </a:pathLst>
            </a:custGeom>
            <a:solidFill>
              <a:srgbClr val="4F2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813;p44">
              <a:extLst>
                <a:ext uri="{FF2B5EF4-FFF2-40B4-BE49-F238E27FC236}">
                  <a16:creationId xmlns:a16="http://schemas.microsoft.com/office/drawing/2014/main" id="{47C09119-3C86-4994-9C44-5A1C37B1386B}"/>
                </a:ext>
              </a:extLst>
            </p:cNvPr>
            <p:cNvSpPr/>
            <p:nvPr/>
          </p:nvSpPr>
          <p:spPr>
            <a:xfrm>
              <a:off x="5282577" y="3804173"/>
              <a:ext cx="71" cy="7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814;p44">
              <a:extLst>
                <a:ext uri="{FF2B5EF4-FFF2-40B4-BE49-F238E27FC236}">
                  <a16:creationId xmlns:a16="http://schemas.microsoft.com/office/drawing/2014/main" id="{28F2B43D-B6FB-443B-B637-3E040FBF8A1D}"/>
                </a:ext>
              </a:extLst>
            </p:cNvPr>
            <p:cNvSpPr/>
            <p:nvPr/>
          </p:nvSpPr>
          <p:spPr>
            <a:xfrm>
              <a:off x="4427683" y="3194463"/>
              <a:ext cx="1247670" cy="815915"/>
            </a:xfrm>
            <a:custGeom>
              <a:avLst/>
              <a:gdLst/>
              <a:ahLst/>
              <a:cxnLst/>
              <a:rect l="l" t="t" r="r" b="b"/>
              <a:pathLst>
                <a:path w="17668" h="11554" extrusionOk="0">
                  <a:moveTo>
                    <a:pt x="14718" y="0"/>
                  </a:moveTo>
                  <a:lnTo>
                    <a:pt x="14349" y="62"/>
                  </a:lnTo>
                  <a:lnTo>
                    <a:pt x="13674" y="154"/>
                  </a:lnTo>
                  <a:lnTo>
                    <a:pt x="13090" y="185"/>
                  </a:lnTo>
                  <a:lnTo>
                    <a:pt x="8358" y="431"/>
                  </a:lnTo>
                  <a:lnTo>
                    <a:pt x="4640" y="646"/>
                  </a:lnTo>
                  <a:lnTo>
                    <a:pt x="4118" y="984"/>
                  </a:lnTo>
                  <a:lnTo>
                    <a:pt x="3657" y="1322"/>
                  </a:lnTo>
                  <a:lnTo>
                    <a:pt x="3227" y="1721"/>
                  </a:lnTo>
                  <a:lnTo>
                    <a:pt x="2827" y="2090"/>
                  </a:lnTo>
                  <a:lnTo>
                    <a:pt x="2459" y="2520"/>
                  </a:lnTo>
                  <a:lnTo>
                    <a:pt x="2121" y="2919"/>
                  </a:lnTo>
                  <a:lnTo>
                    <a:pt x="1813" y="3380"/>
                  </a:lnTo>
                  <a:lnTo>
                    <a:pt x="1568" y="3810"/>
                  </a:lnTo>
                  <a:lnTo>
                    <a:pt x="1322" y="4241"/>
                  </a:lnTo>
                  <a:lnTo>
                    <a:pt x="1076" y="4701"/>
                  </a:lnTo>
                  <a:lnTo>
                    <a:pt x="892" y="5162"/>
                  </a:lnTo>
                  <a:lnTo>
                    <a:pt x="738" y="5623"/>
                  </a:lnTo>
                  <a:lnTo>
                    <a:pt x="584" y="6084"/>
                  </a:lnTo>
                  <a:lnTo>
                    <a:pt x="461" y="6514"/>
                  </a:lnTo>
                  <a:lnTo>
                    <a:pt x="246" y="7405"/>
                  </a:lnTo>
                  <a:lnTo>
                    <a:pt x="123" y="8235"/>
                  </a:lnTo>
                  <a:lnTo>
                    <a:pt x="31" y="9003"/>
                  </a:lnTo>
                  <a:lnTo>
                    <a:pt x="1" y="9710"/>
                  </a:lnTo>
                  <a:lnTo>
                    <a:pt x="1" y="10324"/>
                  </a:lnTo>
                  <a:lnTo>
                    <a:pt x="31" y="10847"/>
                  </a:lnTo>
                  <a:lnTo>
                    <a:pt x="62" y="11215"/>
                  </a:lnTo>
                  <a:lnTo>
                    <a:pt x="93" y="11553"/>
                  </a:lnTo>
                  <a:lnTo>
                    <a:pt x="2704" y="10908"/>
                  </a:lnTo>
                  <a:lnTo>
                    <a:pt x="2674" y="10724"/>
                  </a:lnTo>
                  <a:lnTo>
                    <a:pt x="2582" y="10201"/>
                  </a:lnTo>
                  <a:lnTo>
                    <a:pt x="2551" y="9433"/>
                  </a:lnTo>
                  <a:lnTo>
                    <a:pt x="2551" y="9034"/>
                  </a:lnTo>
                  <a:lnTo>
                    <a:pt x="2551" y="8573"/>
                  </a:lnTo>
                  <a:lnTo>
                    <a:pt x="2612" y="8112"/>
                  </a:lnTo>
                  <a:lnTo>
                    <a:pt x="2704" y="7682"/>
                  </a:lnTo>
                  <a:lnTo>
                    <a:pt x="2858" y="7252"/>
                  </a:lnTo>
                  <a:lnTo>
                    <a:pt x="3042" y="6852"/>
                  </a:lnTo>
                  <a:lnTo>
                    <a:pt x="3165" y="6668"/>
                  </a:lnTo>
                  <a:lnTo>
                    <a:pt x="3319" y="6484"/>
                  </a:lnTo>
                  <a:lnTo>
                    <a:pt x="3473" y="6330"/>
                  </a:lnTo>
                  <a:lnTo>
                    <a:pt x="3626" y="6176"/>
                  </a:lnTo>
                  <a:lnTo>
                    <a:pt x="3811" y="6053"/>
                  </a:lnTo>
                  <a:lnTo>
                    <a:pt x="4026" y="5930"/>
                  </a:lnTo>
                  <a:lnTo>
                    <a:pt x="4241" y="5838"/>
                  </a:lnTo>
                  <a:lnTo>
                    <a:pt x="4517" y="5777"/>
                  </a:lnTo>
                  <a:lnTo>
                    <a:pt x="4763" y="5746"/>
                  </a:lnTo>
                  <a:lnTo>
                    <a:pt x="4978" y="5715"/>
                  </a:lnTo>
                  <a:lnTo>
                    <a:pt x="5224" y="5715"/>
                  </a:lnTo>
                  <a:lnTo>
                    <a:pt x="5408" y="5746"/>
                  </a:lnTo>
                  <a:lnTo>
                    <a:pt x="5593" y="5777"/>
                  </a:lnTo>
                  <a:lnTo>
                    <a:pt x="5777" y="5838"/>
                  </a:lnTo>
                  <a:lnTo>
                    <a:pt x="5931" y="5930"/>
                  </a:lnTo>
                  <a:lnTo>
                    <a:pt x="6084" y="6023"/>
                  </a:lnTo>
                  <a:lnTo>
                    <a:pt x="6238" y="6146"/>
                  </a:lnTo>
                  <a:lnTo>
                    <a:pt x="6361" y="6268"/>
                  </a:lnTo>
                  <a:lnTo>
                    <a:pt x="6576" y="6545"/>
                  </a:lnTo>
                  <a:lnTo>
                    <a:pt x="6760" y="6852"/>
                  </a:lnTo>
                  <a:lnTo>
                    <a:pt x="6883" y="7221"/>
                  </a:lnTo>
                  <a:lnTo>
                    <a:pt x="6975" y="7590"/>
                  </a:lnTo>
                  <a:lnTo>
                    <a:pt x="7067" y="7958"/>
                  </a:lnTo>
                  <a:lnTo>
                    <a:pt x="7129" y="8327"/>
                  </a:lnTo>
                  <a:lnTo>
                    <a:pt x="7160" y="8696"/>
                  </a:lnTo>
                  <a:lnTo>
                    <a:pt x="7160" y="9341"/>
                  </a:lnTo>
                  <a:lnTo>
                    <a:pt x="7160" y="9833"/>
                  </a:lnTo>
                  <a:lnTo>
                    <a:pt x="12107" y="8634"/>
                  </a:lnTo>
                  <a:lnTo>
                    <a:pt x="12107" y="8450"/>
                  </a:lnTo>
                  <a:lnTo>
                    <a:pt x="12076" y="7958"/>
                  </a:lnTo>
                  <a:lnTo>
                    <a:pt x="12107" y="7252"/>
                  </a:lnTo>
                  <a:lnTo>
                    <a:pt x="12168" y="6852"/>
                  </a:lnTo>
                  <a:lnTo>
                    <a:pt x="12229" y="6453"/>
                  </a:lnTo>
                  <a:lnTo>
                    <a:pt x="12352" y="6053"/>
                  </a:lnTo>
                  <a:lnTo>
                    <a:pt x="12506" y="5654"/>
                  </a:lnTo>
                  <a:lnTo>
                    <a:pt x="12690" y="5285"/>
                  </a:lnTo>
                  <a:lnTo>
                    <a:pt x="12936" y="4978"/>
                  </a:lnTo>
                  <a:lnTo>
                    <a:pt x="13090" y="4824"/>
                  </a:lnTo>
                  <a:lnTo>
                    <a:pt x="13243" y="4671"/>
                  </a:lnTo>
                  <a:lnTo>
                    <a:pt x="13397" y="4579"/>
                  </a:lnTo>
                  <a:lnTo>
                    <a:pt x="13581" y="4486"/>
                  </a:lnTo>
                  <a:lnTo>
                    <a:pt x="13796" y="4394"/>
                  </a:lnTo>
                  <a:lnTo>
                    <a:pt x="14012" y="4333"/>
                  </a:lnTo>
                  <a:lnTo>
                    <a:pt x="14257" y="4302"/>
                  </a:lnTo>
                  <a:lnTo>
                    <a:pt x="14503" y="4271"/>
                  </a:lnTo>
                  <a:lnTo>
                    <a:pt x="14749" y="4302"/>
                  </a:lnTo>
                  <a:lnTo>
                    <a:pt x="14964" y="4333"/>
                  </a:lnTo>
                  <a:lnTo>
                    <a:pt x="15179" y="4363"/>
                  </a:lnTo>
                  <a:lnTo>
                    <a:pt x="15363" y="4425"/>
                  </a:lnTo>
                  <a:lnTo>
                    <a:pt x="15701" y="4579"/>
                  </a:lnTo>
                  <a:lnTo>
                    <a:pt x="15978" y="4794"/>
                  </a:lnTo>
                  <a:lnTo>
                    <a:pt x="16224" y="5009"/>
                  </a:lnTo>
                  <a:lnTo>
                    <a:pt x="16408" y="5285"/>
                  </a:lnTo>
                  <a:lnTo>
                    <a:pt x="16531" y="5562"/>
                  </a:lnTo>
                  <a:lnTo>
                    <a:pt x="16654" y="5869"/>
                  </a:lnTo>
                  <a:lnTo>
                    <a:pt x="16715" y="6176"/>
                  </a:lnTo>
                  <a:lnTo>
                    <a:pt x="16777" y="6453"/>
                  </a:lnTo>
                  <a:lnTo>
                    <a:pt x="16808" y="6975"/>
                  </a:lnTo>
                  <a:lnTo>
                    <a:pt x="16808" y="7313"/>
                  </a:lnTo>
                  <a:lnTo>
                    <a:pt x="16808" y="7467"/>
                  </a:lnTo>
                  <a:lnTo>
                    <a:pt x="16992" y="7344"/>
                  </a:lnTo>
                  <a:lnTo>
                    <a:pt x="17176" y="7190"/>
                  </a:lnTo>
                  <a:lnTo>
                    <a:pt x="17330" y="7006"/>
                  </a:lnTo>
                  <a:lnTo>
                    <a:pt x="17453" y="6821"/>
                  </a:lnTo>
                  <a:lnTo>
                    <a:pt x="17545" y="6637"/>
                  </a:lnTo>
                  <a:lnTo>
                    <a:pt x="17606" y="6453"/>
                  </a:lnTo>
                  <a:lnTo>
                    <a:pt x="17637" y="6299"/>
                  </a:lnTo>
                  <a:lnTo>
                    <a:pt x="17637" y="6146"/>
                  </a:lnTo>
                  <a:lnTo>
                    <a:pt x="17637" y="4456"/>
                  </a:lnTo>
                  <a:lnTo>
                    <a:pt x="17668" y="3319"/>
                  </a:lnTo>
                  <a:lnTo>
                    <a:pt x="17637" y="2428"/>
                  </a:lnTo>
                  <a:lnTo>
                    <a:pt x="17606" y="2120"/>
                  </a:lnTo>
                  <a:lnTo>
                    <a:pt x="17576" y="1844"/>
                  </a:lnTo>
                  <a:lnTo>
                    <a:pt x="17514" y="1598"/>
                  </a:lnTo>
                  <a:lnTo>
                    <a:pt x="17453" y="1352"/>
                  </a:lnTo>
                  <a:lnTo>
                    <a:pt x="17361" y="1168"/>
                  </a:lnTo>
                  <a:lnTo>
                    <a:pt x="17268" y="953"/>
                  </a:lnTo>
                  <a:lnTo>
                    <a:pt x="17146" y="799"/>
                  </a:lnTo>
                  <a:lnTo>
                    <a:pt x="17023" y="646"/>
                  </a:lnTo>
                  <a:lnTo>
                    <a:pt x="16900" y="523"/>
                  </a:lnTo>
                  <a:lnTo>
                    <a:pt x="16777" y="400"/>
                  </a:lnTo>
                  <a:lnTo>
                    <a:pt x="16470" y="215"/>
                  </a:lnTo>
                  <a:lnTo>
                    <a:pt x="16162" y="93"/>
                  </a:lnTo>
                  <a:lnTo>
                    <a:pt x="15824" y="31"/>
                  </a:lnTo>
                  <a:lnTo>
                    <a:pt x="15456"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815;p44">
              <a:extLst>
                <a:ext uri="{FF2B5EF4-FFF2-40B4-BE49-F238E27FC236}">
                  <a16:creationId xmlns:a16="http://schemas.microsoft.com/office/drawing/2014/main" id="{40E26CBB-2EE6-4762-83BD-4919C41C4621}"/>
                </a:ext>
              </a:extLst>
            </p:cNvPr>
            <p:cNvSpPr/>
            <p:nvPr/>
          </p:nvSpPr>
          <p:spPr>
            <a:xfrm>
              <a:off x="4826954" y="3899648"/>
              <a:ext cx="62991" cy="15253"/>
            </a:xfrm>
            <a:custGeom>
              <a:avLst/>
              <a:gdLst/>
              <a:ahLst/>
              <a:cxnLst/>
              <a:rect l="l" t="t" r="r" b="b"/>
              <a:pathLst>
                <a:path w="892" h="216" extrusionOk="0">
                  <a:moveTo>
                    <a:pt x="0" y="215"/>
                  </a:moveTo>
                  <a:lnTo>
                    <a:pt x="0" y="215"/>
                  </a:lnTo>
                  <a:lnTo>
                    <a:pt x="0" y="215"/>
                  </a:lnTo>
                  <a:lnTo>
                    <a:pt x="891" y="0"/>
                  </a:lnTo>
                  <a:lnTo>
                    <a:pt x="891" y="0"/>
                  </a:lnTo>
                  <a:lnTo>
                    <a:pt x="0" y="215"/>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816;p44">
              <a:extLst>
                <a:ext uri="{FF2B5EF4-FFF2-40B4-BE49-F238E27FC236}">
                  <a16:creationId xmlns:a16="http://schemas.microsoft.com/office/drawing/2014/main" id="{0507FAA7-94B5-4DCC-ACE3-8C0E491E571A}"/>
                </a:ext>
              </a:extLst>
            </p:cNvPr>
            <p:cNvSpPr/>
            <p:nvPr/>
          </p:nvSpPr>
          <p:spPr>
            <a:xfrm>
              <a:off x="4631626" y="3943007"/>
              <a:ext cx="82552" cy="19632"/>
            </a:xfrm>
            <a:custGeom>
              <a:avLst/>
              <a:gdLst/>
              <a:ahLst/>
              <a:cxnLst/>
              <a:rect l="l" t="t" r="r" b="b"/>
              <a:pathLst>
                <a:path w="1169" h="278" extrusionOk="0">
                  <a:moveTo>
                    <a:pt x="1168" y="1"/>
                  </a:moveTo>
                  <a:lnTo>
                    <a:pt x="1" y="277"/>
                  </a:lnTo>
                  <a:lnTo>
                    <a:pt x="1" y="277"/>
                  </a:lnTo>
                  <a:lnTo>
                    <a:pt x="1168" y="1"/>
                  </a:lnTo>
                  <a:lnTo>
                    <a:pt x="1168"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17;p44">
              <a:extLst>
                <a:ext uri="{FF2B5EF4-FFF2-40B4-BE49-F238E27FC236}">
                  <a16:creationId xmlns:a16="http://schemas.microsoft.com/office/drawing/2014/main" id="{EE335BF2-CDE2-4AFD-A675-D2441FD92A85}"/>
                </a:ext>
              </a:extLst>
            </p:cNvPr>
            <p:cNvSpPr/>
            <p:nvPr/>
          </p:nvSpPr>
          <p:spPr>
            <a:xfrm>
              <a:off x="4714107" y="3914831"/>
              <a:ext cx="112917" cy="28247"/>
            </a:xfrm>
            <a:custGeom>
              <a:avLst/>
              <a:gdLst/>
              <a:ahLst/>
              <a:cxnLst/>
              <a:rect l="l" t="t" r="r" b="b"/>
              <a:pathLst>
                <a:path w="1599" h="400" extrusionOk="0">
                  <a:moveTo>
                    <a:pt x="0" y="400"/>
                  </a:moveTo>
                  <a:lnTo>
                    <a:pt x="0" y="400"/>
                  </a:lnTo>
                  <a:lnTo>
                    <a:pt x="1598" y="0"/>
                  </a:lnTo>
                  <a:lnTo>
                    <a:pt x="1598" y="0"/>
                  </a:lnTo>
                  <a:lnTo>
                    <a:pt x="0" y="400"/>
                  </a:lnTo>
                  <a:lnTo>
                    <a:pt x="0" y="40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8;p44">
              <a:extLst>
                <a:ext uri="{FF2B5EF4-FFF2-40B4-BE49-F238E27FC236}">
                  <a16:creationId xmlns:a16="http://schemas.microsoft.com/office/drawing/2014/main" id="{8402B3D6-418F-43FE-A77D-85E20A3BE01D}"/>
                </a:ext>
              </a:extLst>
            </p:cNvPr>
            <p:cNvSpPr/>
            <p:nvPr/>
          </p:nvSpPr>
          <p:spPr>
            <a:xfrm>
              <a:off x="4618633" y="3895270"/>
              <a:ext cx="273431" cy="195399"/>
            </a:xfrm>
            <a:custGeom>
              <a:avLst/>
              <a:gdLst/>
              <a:ahLst/>
              <a:cxnLst/>
              <a:rect l="l" t="t" r="r" b="b"/>
              <a:pathLst>
                <a:path w="3872" h="2767" extrusionOk="0">
                  <a:moveTo>
                    <a:pt x="3872" y="1"/>
                  </a:moveTo>
                  <a:lnTo>
                    <a:pt x="2950" y="216"/>
                  </a:lnTo>
                  <a:lnTo>
                    <a:pt x="2889" y="462"/>
                  </a:lnTo>
                  <a:lnTo>
                    <a:pt x="2796" y="707"/>
                  </a:lnTo>
                  <a:lnTo>
                    <a:pt x="2704" y="892"/>
                  </a:lnTo>
                  <a:lnTo>
                    <a:pt x="2581" y="1076"/>
                  </a:lnTo>
                  <a:lnTo>
                    <a:pt x="2458" y="1230"/>
                  </a:lnTo>
                  <a:lnTo>
                    <a:pt x="2336" y="1322"/>
                  </a:lnTo>
                  <a:lnTo>
                    <a:pt x="2182" y="1383"/>
                  </a:lnTo>
                  <a:lnTo>
                    <a:pt x="2028" y="1414"/>
                  </a:lnTo>
                  <a:lnTo>
                    <a:pt x="1905" y="1383"/>
                  </a:lnTo>
                  <a:lnTo>
                    <a:pt x="1783" y="1353"/>
                  </a:lnTo>
                  <a:lnTo>
                    <a:pt x="1660" y="1291"/>
                  </a:lnTo>
                  <a:lnTo>
                    <a:pt x="1567" y="1199"/>
                  </a:lnTo>
                  <a:lnTo>
                    <a:pt x="1475" y="1076"/>
                  </a:lnTo>
                  <a:lnTo>
                    <a:pt x="1383" y="953"/>
                  </a:lnTo>
                  <a:lnTo>
                    <a:pt x="1229" y="646"/>
                  </a:lnTo>
                  <a:lnTo>
                    <a:pt x="0" y="923"/>
                  </a:lnTo>
                  <a:lnTo>
                    <a:pt x="154" y="1322"/>
                  </a:lnTo>
                  <a:lnTo>
                    <a:pt x="308" y="1660"/>
                  </a:lnTo>
                  <a:lnTo>
                    <a:pt x="523" y="1998"/>
                  </a:lnTo>
                  <a:lnTo>
                    <a:pt x="738" y="2244"/>
                  </a:lnTo>
                  <a:lnTo>
                    <a:pt x="1014" y="2459"/>
                  </a:lnTo>
                  <a:lnTo>
                    <a:pt x="1260" y="2612"/>
                  </a:lnTo>
                  <a:lnTo>
                    <a:pt x="1567" y="2735"/>
                  </a:lnTo>
                  <a:lnTo>
                    <a:pt x="1844" y="2766"/>
                  </a:lnTo>
                  <a:lnTo>
                    <a:pt x="2059" y="2735"/>
                  </a:lnTo>
                  <a:lnTo>
                    <a:pt x="2243" y="2705"/>
                  </a:lnTo>
                  <a:lnTo>
                    <a:pt x="2428" y="2643"/>
                  </a:lnTo>
                  <a:lnTo>
                    <a:pt x="2581" y="2551"/>
                  </a:lnTo>
                  <a:lnTo>
                    <a:pt x="2766" y="2428"/>
                  </a:lnTo>
                  <a:lnTo>
                    <a:pt x="2919" y="2305"/>
                  </a:lnTo>
                  <a:lnTo>
                    <a:pt x="3073" y="2152"/>
                  </a:lnTo>
                  <a:lnTo>
                    <a:pt x="3196" y="1967"/>
                  </a:lnTo>
                  <a:lnTo>
                    <a:pt x="3350" y="1783"/>
                  </a:lnTo>
                  <a:lnTo>
                    <a:pt x="3442" y="1568"/>
                  </a:lnTo>
                  <a:lnTo>
                    <a:pt x="3657" y="1076"/>
                  </a:lnTo>
                  <a:lnTo>
                    <a:pt x="3810" y="554"/>
                  </a:lnTo>
                  <a:lnTo>
                    <a:pt x="3872" y="1"/>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19;p44">
              <a:extLst>
                <a:ext uri="{FF2B5EF4-FFF2-40B4-BE49-F238E27FC236}">
                  <a16:creationId xmlns:a16="http://schemas.microsoft.com/office/drawing/2014/main" id="{163E8CEB-18CB-48BD-8FAC-BBBFDEF8FE48}"/>
                </a:ext>
              </a:extLst>
            </p:cNvPr>
            <p:cNvSpPr/>
            <p:nvPr/>
          </p:nvSpPr>
          <p:spPr>
            <a:xfrm>
              <a:off x="4605639" y="3637092"/>
              <a:ext cx="288614" cy="323358"/>
            </a:xfrm>
            <a:custGeom>
              <a:avLst/>
              <a:gdLst/>
              <a:ahLst/>
              <a:cxnLst/>
              <a:rect l="l" t="t" r="r" b="b"/>
              <a:pathLst>
                <a:path w="4087" h="4579" extrusionOk="0">
                  <a:moveTo>
                    <a:pt x="1844" y="0"/>
                  </a:moveTo>
                  <a:lnTo>
                    <a:pt x="1629" y="62"/>
                  </a:lnTo>
                  <a:lnTo>
                    <a:pt x="1444" y="123"/>
                  </a:lnTo>
                  <a:lnTo>
                    <a:pt x="1229" y="246"/>
                  </a:lnTo>
                  <a:lnTo>
                    <a:pt x="1075" y="369"/>
                  </a:lnTo>
                  <a:lnTo>
                    <a:pt x="891" y="523"/>
                  </a:lnTo>
                  <a:lnTo>
                    <a:pt x="738" y="707"/>
                  </a:lnTo>
                  <a:lnTo>
                    <a:pt x="584" y="922"/>
                  </a:lnTo>
                  <a:lnTo>
                    <a:pt x="461" y="1168"/>
                  </a:lnTo>
                  <a:lnTo>
                    <a:pt x="338" y="1414"/>
                  </a:lnTo>
                  <a:lnTo>
                    <a:pt x="246" y="1660"/>
                  </a:lnTo>
                  <a:lnTo>
                    <a:pt x="154" y="1936"/>
                  </a:lnTo>
                  <a:lnTo>
                    <a:pt x="92" y="2243"/>
                  </a:lnTo>
                  <a:lnTo>
                    <a:pt x="31" y="2551"/>
                  </a:lnTo>
                  <a:lnTo>
                    <a:pt x="0" y="2889"/>
                  </a:lnTo>
                  <a:lnTo>
                    <a:pt x="0" y="3196"/>
                  </a:lnTo>
                  <a:lnTo>
                    <a:pt x="0" y="3565"/>
                  </a:lnTo>
                  <a:lnTo>
                    <a:pt x="31" y="3933"/>
                  </a:lnTo>
                  <a:lnTo>
                    <a:pt x="123" y="4271"/>
                  </a:lnTo>
                  <a:lnTo>
                    <a:pt x="184" y="4579"/>
                  </a:lnTo>
                  <a:lnTo>
                    <a:pt x="1413" y="4302"/>
                  </a:lnTo>
                  <a:lnTo>
                    <a:pt x="1321" y="4056"/>
                  </a:lnTo>
                  <a:lnTo>
                    <a:pt x="1260" y="3780"/>
                  </a:lnTo>
                  <a:lnTo>
                    <a:pt x="1229" y="3503"/>
                  </a:lnTo>
                  <a:lnTo>
                    <a:pt x="1229" y="3196"/>
                  </a:lnTo>
                  <a:lnTo>
                    <a:pt x="1229" y="2827"/>
                  </a:lnTo>
                  <a:lnTo>
                    <a:pt x="1291" y="2489"/>
                  </a:lnTo>
                  <a:lnTo>
                    <a:pt x="1383" y="2151"/>
                  </a:lnTo>
                  <a:lnTo>
                    <a:pt x="1506" y="1875"/>
                  </a:lnTo>
                  <a:lnTo>
                    <a:pt x="1659" y="1660"/>
                  </a:lnTo>
                  <a:lnTo>
                    <a:pt x="1813" y="1475"/>
                  </a:lnTo>
                  <a:lnTo>
                    <a:pt x="1997" y="1383"/>
                  </a:lnTo>
                  <a:lnTo>
                    <a:pt x="2120" y="1352"/>
                  </a:lnTo>
                  <a:lnTo>
                    <a:pt x="2305" y="1352"/>
                  </a:lnTo>
                  <a:lnTo>
                    <a:pt x="2397" y="1383"/>
                  </a:lnTo>
                  <a:lnTo>
                    <a:pt x="2581" y="1475"/>
                  </a:lnTo>
                  <a:lnTo>
                    <a:pt x="2765" y="1660"/>
                  </a:lnTo>
                  <a:lnTo>
                    <a:pt x="2919" y="1875"/>
                  </a:lnTo>
                  <a:lnTo>
                    <a:pt x="3042" y="2151"/>
                  </a:lnTo>
                  <a:lnTo>
                    <a:pt x="3103" y="2489"/>
                  </a:lnTo>
                  <a:lnTo>
                    <a:pt x="3165" y="2827"/>
                  </a:lnTo>
                  <a:lnTo>
                    <a:pt x="3196" y="3196"/>
                  </a:lnTo>
                  <a:lnTo>
                    <a:pt x="3165" y="3534"/>
                  </a:lnTo>
                  <a:lnTo>
                    <a:pt x="3134" y="3872"/>
                  </a:lnTo>
                  <a:lnTo>
                    <a:pt x="4056" y="3657"/>
                  </a:lnTo>
                  <a:lnTo>
                    <a:pt x="4087" y="3196"/>
                  </a:lnTo>
                  <a:lnTo>
                    <a:pt x="4087" y="2889"/>
                  </a:lnTo>
                  <a:lnTo>
                    <a:pt x="4056" y="2551"/>
                  </a:lnTo>
                  <a:lnTo>
                    <a:pt x="3994" y="2243"/>
                  </a:lnTo>
                  <a:lnTo>
                    <a:pt x="3933" y="1936"/>
                  </a:lnTo>
                  <a:lnTo>
                    <a:pt x="3841" y="1660"/>
                  </a:lnTo>
                  <a:lnTo>
                    <a:pt x="3749" y="1414"/>
                  </a:lnTo>
                  <a:lnTo>
                    <a:pt x="3626" y="1168"/>
                  </a:lnTo>
                  <a:lnTo>
                    <a:pt x="3503" y="922"/>
                  </a:lnTo>
                  <a:lnTo>
                    <a:pt x="3349" y="707"/>
                  </a:lnTo>
                  <a:lnTo>
                    <a:pt x="3196" y="523"/>
                  </a:lnTo>
                  <a:lnTo>
                    <a:pt x="3011" y="369"/>
                  </a:lnTo>
                  <a:lnTo>
                    <a:pt x="2827" y="246"/>
                  </a:lnTo>
                  <a:lnTo>
                    <a:pt x="2642" y="123"/>
                  </a:lnTo>
                  <a:lnTo>
                    <a:pt x="2458" y="62"/>
                  </a:lnTo>
                  <a:lnTo>
                    <a:pt x="2243" y="0"/>
                  </a:lnTo>
                  <a:close/>
                </a:path>
              </a:pathLst>
            </a:custGeom>
            <a:solidFill>
              <a:srgbClr val="2C2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20;p44">
              <a:extLst>
                <a:ext uri="{FF2B5EF4-FFF2-40B4-BE49-F238E27FC236}">
                  <a16:creationId xmlns:a16="http://schemas.microsoft.com/office/drawing/2014/main" id="{500D8EAB-30B7-4F72-92A7-5549EDE1C0EF}"/>
                </a:ext>
              </a:extLst>
            </p:cNvPr>
            <p:cNvSpPr/>
            <p:nvPr/>
          </p:nvSpPr>
          <p:spPr>
            <a:xfrm>
              <a:off x="4705421" y="3910452"/>
              <a:ext cx="121603" cy="84741"/>
            </a:xfrm>
            <a:custGeom>
              <a:avLst/>
              <a:gdLst/>
              <a:ahLst/>
              <a:cxnLst/>
              <a:rect l="l" t="t" r="r" b="b"/>
              <a:pathLst>
                <a:path w="1722" h="1200" extrusionOk="0">
                  <a:moveTo>
                    <a:pt x="1721" y="1"/>
                  </a:moveTo>
                  <a:lnTo>
                    <a:pt x="0" y="431"/>
                  </a:lnTo>
                  <a:lnTo>
                    <a:pt x="154" y="738"/>
                  </a:lnTo>
                  <a:lnTo>
                    <a:pt x="246" y="861"/>
                  </a:lnTo>
                  <a:lnTo>
                    <a:pt x="338" y="984"/>
                  </a:lnTo>
                  <a:lnTo>
                    <a:pt x="431" y="1076"/>
                  </a:lnTo>
                  <a:lnTo>
                    <a:pt x="554" y="1138"/>
                  </a:lnTo>
                  <a:lnTo>
                    <a:pt x="676" y="1168"/>
                  </a:lnTo>
                  <a:lnTo>
                    <a:pt x="799" y="1199"/>
                  </a:lnTo>
                  <a:lnTo>
                    <a:pt x="953" y="1168"/>
                  </a:lnTo>
                  <a:lnTo>
                    <a:pt x="1107" y="1107"/>
                  </a:lnTo>
                  <a:lnTo>
                    <a:pt x="1229" y="1015"/>
                  </a:lnTo>
                  <a:lnTo>
                    <a:pt x="1352" y="861"/>
                  </a:lnTo>
                  <a:lnTo>
                    <a:pt x="1475" y="677"/>
                  </a:lnTo>
                  <a:lnTo>
                    <a:pt x="1567" y="492"/>
                  </a:lnTo>
                  <a:lnTo>
                    <a:pt x="1660" y="247"/>
                  </a:lnTo>
                  <a:lnTo>
                    <a:pt x="17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21;p44">
              <a:extLst>
                <a:ext uri="{FF2B5EF4-FFF2-40B4-BE49-F238E27FC236}">
                  <a16:creationId xmlns:a16="http://schemas.microsoft.com/office/drawing/2014/main" id="{F05F620C-B716-4BAD-B1E9-13843D5A9636}"/>
                </a:ext>
              </a:extLst>
            </p:cNvPr>
            <p:cNvSpPr/>
            <p:nvPr/>
          </p:nvSpPr>
          <p:spPr>
            <a:xfrm>
              <a:off x="4692428" y="3732567"/>
              <a:ext cx="138905" cy="208392"/>
            </a:xfrm>
            <a:custGeom>
              <a:avLst/>
              <a:gdLst/>
              <a:ahLst/>
              <a:cxnLst/>
              <a:rect l="l" t="t" r="r" b="b"/>
              <a:pathLst>
                <a:path w="1967" h="2951" extrusionOk="0">
                  <a:moveTo>
                    <a:pt x="891" y="0"/>
                  </a:moveTo>
                  <a:lnTo>
                    <a:pt x="768" y="31"/>
                  </a:lnTo>
                  <a:lnTo>
                    <a:pt x="584" y="123"/>
                  </a:lnTo>
                  <a:lnTo>
                    <a:pt x="430" y="308"/>
                  </a:lnTo>
                  <a:lnTo>
                    <a:pt x="277" y="523"/>
                  </a:lnTo>
                  <a:lnTo>
                    <a:pt x="154" y="799"/>
                  </a:lnTo>
                  <a:lnTo>
                    <a:pt x="62" y="1137"/>
                  </a:lnTo>
                  <a:lnTo>
                    <a:pt x="0" y="1475"/>
                  </a:lnTo>
                  <a:lnTo>
                    <a:pt x="0" y="1844"/>
                  </a:lnTo>
                  <a:lnTo>
                    <a:pt x="0" y="2151"/>
                  </a:lnTo>
                  <a:lnTo>
                    <a:pt x="31" y="2428"/>
                  </a:lnTo>
                  <a:lnTo>
                    <a:pt x="92" y="2704"/>
                  </a:lnTo>
                  <a:lnTo>
                    <a:pt x="184" y="2950"/>
                  </a:lnTo>
                  <a:lnTo>
                    <a:pt x="1905" y="2520"/>
                  </a:lnTo>
                  <a:lnTo>
                    <a:pt x="1936" y="2182"/>
                  </a:lnTo>
                  <a:lnTo>
                    <a:pt x="1967" y="1844"/>
                  </a:lnTo>
                  <a:lnTo>
                    <a:pt x="1936" y="1475"/>
                  </a:lnTo>
                  <a:lnTo>
                    <a:pt x="1874" y="1137"/>
                  </a:lnTo>
                  <a:lnTo>
                    <a:pt x="1813" y="799"/>
                  </a:lnTo>
                  <a:lnTo>
                    <a:pt x="1690" y="523"/>
                  </a:lnTo>
                  <a:lnTo>
                    <a:pt x="1536" y="308"/>
                  </a:lnTo>
                  <a:lnTo>
                    <a:pt x="1352" y="123"/>
                  </a:lnTo>
                  <a:lnTo>
                    <a:pt x="1168" y="31"/>
                  </a:lnTo>
                  <a:lnTo>
                    <a:pt x="10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22;p44">
              <a:extLst>
                <a:ext uri="{FF2B5EF4-FFF2-40B4-BE49-F238E27FC236}">
                  <a16:creationId xmlns:a16="http://schemas.microsoft.com/office/drawing/2014/main" id="{AEEB5CB8-D066-42B4-8894-66DAB4142814}"/>
                </a:ext>
              </a:extLst>
            </p:cNvPr>
            <p:cNvSpPr/>
            <p:nvPr/>
          </p:nvSpPr>
          <p:spPr>
            <a:xfrm>
              <a:off x="3101984" y="3806362"/>
              <a:ext cx="1495043" cy="204014"/>
            </a:xfrm>
            <a:custGeom>
              <a:avLst/>
              <a:gdLst/>
              <a:ahLst/>
              <a:cxnLst/>
              <a:rect l="l" t="t" r="r" b="b"/>
              <a:pathLst>
                <a:path w="21171" h="2889" extrusionOk="0">
                  <a:moveTo>
                    <a:pt x="1076" y="0"/>
                  </a:moveTo>
                  <a:lnTo>
                    <a:pt x="645" y="61"/>
                  </a:lnTo>
                  <a:lnTo>
                    <a:pt x="492" y="123"/>
                  </a:lnTo>
                  <a:lnTo>
                    <a:pt x="369" y="184"/>
                  </a:lnTo>
                  <a:lnTo>
                    <a:pt x="246" y="277"/>
                  </a:lnTo>
                  <a:lnTo>
                    <a:pt x="184" y="369"/>
                  </a:lnTo>
                  <a:lnTo>
                    <a:pt x="62" y="676"/>
                  </a:lnTo>
                  <a:lnTo>
                    <a:pt x="0" y="983"/>
                  </a:lnTo>
                  <a:lnTo>
                    <a:pt x="0" y="1229"/>
                  </a:lnTo>
                  <a:lnTo>
                    <a:pt x="92" y="1444"/>
                  </a:lnTo>
                  <a:lnTo>
                    <a:pt x="215" y="1629"/>
                  </a:lnTo>
                  <a:lnTo>
                    <a:pt x="369" y="1751"/>
                  </a:lnTo>
                  <a:lnTo>
                    <a:pt x="584" y="1844"/>
                  </a:lnTo>
                  <a:lnTo>
                    <a:pt x="768" y="1905"/>
                  </a:lnTo>
                  <a:lnTo>
                    <a:pt x="1721" y="1997"/>
                  </a:lnTo>
                  <a:lnTo>
                    <a:pt x="3749" y="2089"/>
                  </a:lnTo>
                  <a:lnTo>
                    <a:pt x="9617" y="2427"/>
                  </a:lnTo>
                  <a:lnTo>
                    <a:pt x="18466" y="2888"/>
                  </a:lnTo>
                  <a:lnTo>
                    <a:pt x="18743" y="2888"/>
                  </a:lnTo>
                  <a:lnTo>
                    <a:pt x="19019" y="2858"/>
                  </a:lnTo>
                  <a:lnTo>
                    <a:pt x="19480" y="2796"/>
                  </a:lnTo>
                  <a:lnTo>
                    <a:pt x="19972" y="2673"/>
                  </a:lnTo>
                  <a:lnTo>
                    <a:pt x="20463" y="2520"/>
                  </a:lnTo>
                  <a:lnTo>
                    <a:pt x="20709" y="2397"/>
                  </a:lnTo>
                  <a:lnTo>
                    <a:pt x="20894" y="2274"/>
                  </a:lnTo>
                  <a:lnTo>
                    <a:pt x="21017" y="2151"/>
                  </a:lnTo>
                  <a:lnTo>
                    <a:pt x="21109" y="1997"/>
                  </a:lnTo>
                  <a:lnTo>
                    <a:pt x="21139" y="1813"/>
                  </a:lnTo>
                  <a:lnTo>
                    <a:pt x="21170" y="1659"/>
                  </a:lnTo>
                  <a:lnTo>
                    <a:pt x="21139" y="1475"/>
                  </a:lnTo>
                  <a:lnTo>
                    <a:pt x="21139" y="1291"/>
                  </a:lnTo>
                  <a:lnTo>
                    <a:pt x="21078" y="1137"/>
                  </a:lnTo>
                  <a:lnTo>
                    <a:pt x="21017" y="983"/>
                  </a:lnTo>
                  <a:lnTo>
                    <a:pt x="20924" y="860"/>
                  </a:lnTo>
                  <a:lnTo>
                    <a:pt x="20801" y="737"/>
                  </a:lnTo>
                  <a:lnTo>
                    <a:pt x="20679" y="645"/>
                  </a:lnTo>
                  <a:lnTo>
                    <a:pt x="20525" y="615"/>
                  </a:lnTo>
                  <a:lnTo>
                    <a:pt x="20371" y="615"/>
                  </a:lnTo>
                  <a:lnTo>
                    <a:pt x="20187" y="676"/>
                  </a:lnTo>
                  <a:lnTo>
                    <a:pt x="20003" y="768"/>
                  </a:lnTo>
                  <a:lnTo>
                    <a:pt x="19818" y="830"/>
                  </a:lnTo>
                  <a:lnTo>
                    <a:pt x="19388" y="922"/>
                  </a:lnTo>
                  <a:lnTo>
                    <a:pt x="19019" y="983"/>
                  </a:lnTo>
                  <a:lnTo>
                    <a:pt x="18712" y="983"/>
                  </a:lnTo>
                  <a:lnTo>
                    <a:pt x="16316" y="860"/>
                  </a:lnTo>
                  <a:lnTo>
                    <a:pt x="11737" y="615"/>
                  </a:lnTo>
                  <a:lnTo>
                    <a:pt x="4425" y="154"/>
                  </a:lnTo>
                  <a:lnTo>
                    <a:pt x="2858" y="31"/>
                  </a:lnTo>
                  <a:lnTo>
                    <a:pt x="2182" y="0"/>
                  </a:ln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23;p44">
              <a:extLst>
                <a:ext uri="{FF2B5EF4-FFF2-40B4-BE49-F238E27FC236}">
                  <a16:creationId xmlns:a16="http://schemas.microsoft.com/office/drawing/2014/main" id="{BEA9B279-679B-407A-9661-B1DA20505E54}"/>
                </a:ext>
              </a:extLst>
            </p:cNvPr>
            <p:cNvSpPr/>
            <p:nvPr/>
          </p:nvSpPr>
          <p:spPr>
            <a:xfrm>
              <a:off x="3646585" y="3864904"/>
              <a:ext cx="748616" cy="86860"/>
            </a:xfrm>
            <a:custGeom>
              <a:avLst/>
              <a:gdLst/>
              <a:ahLst/>
              <a:cxnLst/>
              <a:rect l="l" t="t" r="r" b="b"/>
              <a:pathLst>
                <a:path w="10601" h="1230" extrusionOk="0">
                  <a:moveTo>
                    <a:pt x="0" y="1"/>
                  </a:moveTo>
                  <a:lnTo>
                    <a:pt x="10601" y="1230"/>
                  </a:lnTo>
                  <a:lnTo>
                    <a:pt x="10570" y="1045"/>
                  </a:lnTo>
                  <a:lnTo>
                    <a:pt x="10570" y="830"/>
                  </a:lnTo>
                  <a:lnTo>
                    <a:pt x="10601" y="5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24;p44">
              <a:extLst>
                <a:ext uri="{FF2B5EF4-FFF2-40B4-BE49-F238E27FC236}">
                  <a16:creationId xmlns:a16="http://schemas.microsoft.com/office/drawing/2014/main" id="{A9AA95C2-69FB-46FF-8164-3266ADC7E165}"/>
                </a:ext>
              </a:extLst>
            </p:cNvPr>
            <p:cNvSpPr/>
            <p:nvPr/>
          </p:nvSpPr>
          <p:spPr>
            <a:xfrm>
              <a:off x="3357972" y="3762933"/>
              <a:ext cx="102042" cy="225694"/>
            </a:xfrm>
            <a:custGeom>
              <a:avLst/>
              <a:gdLst/>
              <a:ahLst/>
              <a:cxnLst/>
              <a:rect l="l" t="t" r="r" b="b"/>
              <a:pathLst>
                <a:path w="1445" h="3196" extrusionOk="0">
                  <a:moveTo>
                    <a:pt x="892" y="1"/>
                  </a:moveTo>
                  <a:lnTo>
                    <a:pt x="769" y="31"/>
                  </a:lnTo>
                  <a:lnTo>
                    <a:pt x="677" y="93"/>
                  </a:lnTo>
                  <a:lnTo>
                    <a:pt x="585" y="185"/>
                  </a:lnTo>
                  <a:lnTo>
                    <a:pt x="339" y="584"/>
                  </a:lnTo>
                  <a:lnTo>
                    <a:pt x="185" y="953"/>
                  </a:lnTo>
                  <a:lnTo>
                    <a:pt x="62" y="1322"/>
                  </a:lnTo>
                  <a:lnTo>
                    <a:pt x="32" y="1690"/>
                  </a:lnTo>
                  <a:lnTo>
                    <a:pt x="1" y="2028"/>
                  </a:lnTo>
                  <a:lnTo>
                    <a:pt x="32" y="2336"/>
                  </a:lnTo>
                  <a:lnTo>
                    <a:pt x="62" y="2612"/>
                  </a:lnTo>
                  <a:lnTo>
                    <a:pt x="124" y="2858"/>
                  </a:lnTo>
                  <a:lnTo>
                    <a:pt x="185" y="2981"/>
                  </a:lnTo>
                  <a:lnTo>
                    <a:pt x="277" y="3104"/>
                  </a:lnTo>
                  <a:lnTo>
                    <a:pt x="400" y="3165"/>
                  </a:lnTo>
                  <a:lnTo>
                    <a:pt x="554" y="3196"/>
                  </a:lnTo>
                  <a:lnTo>
                    <a:pt x="707" y="3196"/>
                  </a:lnTo>
                  <a:lnTo>
                    <a:pt x="830" y="3165"/>
                  </a:lnTo>
                  <a:lnTo>
                    <a:pt x="923" y="3104"/>
                  </a:lnTo>
                  <a:lnTo>
                    <a:pt x="984" y="3042"/>
                  </a:lnTo>
                  <a:lnTo>
                    <a:pt x="1045" y="2981"/>
                  </a:lnTo>
                  <a:lnTo>
                    <a:pt x="1076" y="2858"/>
                  </a:lnTo>
                  <a:lnTo>
                    <a:pt x="1107" y="2766"/>
                  </a:lnTo>
                  <a:lnTo>
                    <a:pt x="1107" y="2674"/>
                  </a:lnTo>
                  <a:lnTo>
                    <a:pt x="1076" y="2366"/>
                  </a:lnTo>
                  <a:lnTo>
                    <a:pt x="1076" y="2090"/>
                  </a:lnTo>
                  <a:lnTo>
                    <a:pt x="1107" y="1813"/>
                  </a:lnTo>
                  <a:lnTo>
                    <a:pt x="1138" y="1537"/>
                  </a:lnTo>
                  <a:lnTo>
                    <a:pt x="1261" y="1076"/>
                  </a:lnTo>
                  <a:lnTo>
                    <a:pt x="1414" y="676"/>
                  </a:lnTo>
                  <a:lnTo>
                    <a:pt x="1445" y="554"/>
                  </a:lnTo>
                  <a:lnTo>
                    <a:pt x="1445" y="461"/>
                  </a:lnTo>
                  <a:lnTo>
                    <a:pt x="1445" y="339"/>
                  </a:lnTo>
                  <a:lnTo>
                    <a:pt x="1383" y="246"/>
                  </a:lnTo>
                  <a:lnTo>
                    <a:pt x="1322" y="154"/>
                  </a:lnTo>
                  <a:lnTo>
                    <a:pt x="1230" y="93"/>
                  </a:lnTo>
                  <a:lnTo>
                    <a:pt x="1138" y="31"/>
                  </a:lnTo>
                  <a:lnTo>
                    <a:pt x="1015"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25;p44">
              <a:extLst>
                <a:ext uri="{FF2B5EF4-FFF2-40B4-BE49-F238E27FC236}">
                  <a16:creationId xmlns:a16="http://schemas.microsoft.com/office/drawing/2014/main" id="{70C52692-A487-48DB-8F1B-1B071912BF8D}"/>
                </a:ext>
              </a:extLst>
            </p:cNvPr>
            <p:cNvSpPr/>
            <p:nvPr/>
          </p:nvSpPr>
          <p:spPr>
            <a:xfrm>
              <a:off x="3956878" y="3795487"/>
              <a:ext cx="102042" cy="225694"/>
            </a:xfrm>
            <a:custGeom>
              <a:avLst/>
              <a:gdLst/>
              <a:ahLst/>
              <a:cxnLst/>
              <a:rect l="l" t="t" r="r" b="b"/>
              <a:pathLst>
                <a:path w="1445" h="3196" extrusionOk="0">
                  <a:moveTo>
                    <a:pt x="891" y="0"/>
                  </a:moveTo>
                  <a:lnTo>
                    <a:pt x="768" y="31"/>
                  </a:lnTo>
                  <a:lnTo>
                    <a:pt x="676" y="93"/>
                  </a:lnTo>
                  <a:lnTo>
                    <a:pt x="584" y="185"/>
                  </a:lnTo>
                  <a:lnTo>
                    <a:pt x="338" y="553"/>
                  </a:lnTo>
                  <a:lnTo>
                    <a:pt x="184" y="953"/>
                  </a:lnTo>
                  <a:lnTo>
                    <a:pt x="62" y="1322"/>
                  </a:lnTo>
                  <a:lnTo>
                    <a:pt x="0" y="1690"/>
                  </a:lnTo>
                  <a:lnTo>
                    <a:pt x="0" y="2028"/>
                  </a:lnTo>
                  <a:lnTo>
                    <a:pt x="31" y="2336"/>
                  </a:lnTo>
                  <a:lnTo>
                    <a:pt x="62" y="2612"/>
                  </a:lnTo>
                  <a:lnTo>
                    <a:pt x="123" y="2827"/>
                  </a:lnTo>
                  <a:lnTo>
                    <a:pt x="184" y="2981"/>
                  </a:lnTo>
                  <a:lnTo>
                    <a:pt x="277" y="3073"/>
                  </a:lnTo>
                  <a:lnTo>
                    <a:pt x="400" y="3165"/>
                  </a:lnTo>
                  <a:lnTo>
                    <a:pt x="553" y="3196"/>
                  </a:lnTo>
                  <a:lnTo>
                    <a:pt x="707" y="3196"/>
                  </a:lnTo>
                  <a:lnTo>
                    <a:pt x="799" y="3165"/>
                  </a:lnTo>
                  <a:lnTo>
                    <a:pt x="891" y="3104"/>
                  </a:lnTo>
                  <a:lnTo>
                    <a:pt x="983" y="3042"/>
                  </a:lnTo>
                  <a:lnTo>
                    <a:pt x="1045" y="2950"/>
                  </a:lnTo>
                  <a:lnTo>
                    <a:pt x="1075" y="2858"/>
                  </a:lnTo>
                  <a:lnTo>
                    <a:pt x="1106" y="2766"/>
                  </a:lnTo>
                  <a:lnTo>
                    <a:pt x="1106" y="2643"/>
                  </a:lnTo>
                  <a:lnTo>
                    <a:pt x="1075" y="2366"/>
                  </a:lnTo>
                  <a:lnTo>
                    <a:pt x="1075" y="2059"/>
                  </a:lnTo>
                  <a:lnTo>
                    <a:pt x="1075" y="1783"/>
                  </a:lnTo>
                  <a:lnTo>
                    <a:pt x="1137" y="1537"/>
                  </a:lnTo>
                  <a:lnTo>
                    <a:pt x="1260" y="1076"/>
                  </a:lnTo>
                  <a:lnTo>
                    <a:pt x="1413" y="676"/>
                  </a:lnTo>
                  <a:lnTo>
                    <a:pt x="1444" y="553"/>
                  </a:lnTo>
                  <a:lnTo>
                    <a:pt x="1444" y="431"/>
                  </a:lnTo>
                  <a:lnTo>
                    <a:pt x="1413" y="338"/>
                  </a:lnTo>
                  <a:lnTo>
                    <a:pt x="1383" y="215"/>
                  </a:lnTo>
                  <a:lnTo>
                    <a:pt x="1321" y="123"/>
                  </a:lnTo>
                  <a:lnTo>
                    <a:pt x="1229" y="62"/>
                  </a:lnTo>
                  <a:lnTo>
                    <a:pt x="1137" y="31"/>
                  </a:lnTo>
                  <a:lnTo>
                    <a:pt x="1014" y="0"/>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26;p44">
              <a:extLst>
                <a:ext uri="{FF2B5EF4-FFF2-40B4-BE49-F238E27FC236}">
                  <a16:creationId xmlns:a16="http://schemas.microsoft.com/office/drawing/2014/main" id="{4C1DFA28-1BE1-4A69-8D67-5382D52917FB}"/>
                </a:ext>
              </a:extLst>
            </p:cNvPr>
            <p:cNvSpPr/>
            <p:nvPr/>
          </p:nvSpPr>
          <p:spPr>
            <a:xfrm>
              <a:off x="4100019" y="3552493"/>
              <a:ext cx="214889" cy="217008"/>
            </a:xfrm>
            <a:custGeom>
              <a:avLst/>
              <a:gdLst/>
              <a:ahLst/>
              <a:cxnLst/>
              <a:rect l="l" t="t" r="r" b="b"/>
              <a:pathLst>
                <a:path w="3043" h="3073" extrusionOk="0">
                  <a:moveTo>
                    <a:pt x="1537" y="0"/>
                  </a:moveTo>
                  <a:lnTo>
                    <a:pt x="1230" y="31"/>
                  </a:lnTo>
                  <a:lnTo>
                    <a:pt x="923" y="123"/>
                  </a:lnTo>
                  <a:lnTo>
                    <a:pt x="677" y="277"/>
                  </a:lnTo>
                  <a:lnTo>
                    <a:pt x="462" y="461"/>
                  </a:lnTo>
                  <a:lnTo>
                    <a:pt x="278" y="676"/>
                  </a:lnTo>
                  <a:lnTo>
                    <a:pt x="124" y="953"/>
                  </a:lnTo>
                  <a:lnTo>
                    <a:pt x="32" y="1229"/>
                  </a:lnTo>
                  <a:lnTo>
                    <a:pt x="1" y="1536"/>
                  </a:lnTo>
                  <a:lnTo>
                    <a:pt x="32" y="1844"/>
                  </a:lnTo>
                  <a:lnTo>
                    <a:pt x="124" y="2120"/>
                  </a:lnTo>
                  <a:lnTo>
                    <a:pt x="278" y="2397"/>
                  </a:lnTo>
                  <a:lnTo>
                    <a:pt x="462" y="2612"/>
                  </a:lnTo>
                  <a:lnTo>
                    <a:pt x="677" y="2796"/>
                  </a:lnTo>
                  <a:lnTo>
                    <a:pt x="923" y="2950"/>
                  </a:lnTo>
                  <a:lnTo>
                    <a:pt x="1230" y="3042"/>
                  </a:lnTo>
                  <a:lnTo>
                    <a:pt x="1537" y="3073"/>
                  </a:lnTo>
                  <a:lnTo>
                    <a:pt x="1845" y="3042"/>
                  </a:lnTo>
                  <a:lnTo>
                    <a:pt x="2121" y="2950"/>
                  </a:lnTo>
                  <a:lnTo>
                    <a:pt x="2367" y="2796"/>
                  </a:lnTo>
                  <a:lnTo>
                    <a:pt x="2613" y="2612"/>
                  </a:lnTo>
                  <a:lnTo>
                    <a:pt x="2797" y="2397"/>
                  </a:lnTo>
                  <a:lnTo>
                    <a:pt x="2920" y="2120"/>
                  </a:lnTo>
                  <a:lnTo>
                    <a:pt x="3012" y="1844"/>
                  </a:lnTo>
                  <a:lnTo>
                    <a:pt x="3043" y="1536"/>
                  </a:lnTo>
                  <a:lnTo>
                    <a:pt x="3012" y="1229"/>
                  </a:lnTo>
                  <a:lnTo>
                    <a:pt x="2920" y="953"/>
                  </a:lnTo>
                  <a:lnTo>
                    <a:pt x="2797" y="676"/>
                  </a:lnTo>
                  <a:lnTo>
                    <a:pt x="2613" y="461"/>
                  </a:lnTo>
                  <a:lnTo>
                    <a:pt x="2367" y="277"/>
                  </a:lnTo>
                  <a:lnTo>
                    <a:pt x="2121" y="123"/>
                  </a:lnTo>
                  <a:lnTo>
                    <a:pt x="1845" y="31"/>
                  </a:lnTo>
                  <a:lnTo>
                    <a:pt x="1537"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827;p44">
              <a:extLst>
                <a:ext uri="{FF2B5EF4-FFF2-40B4-BE49-F238E27FC236}">
                  <a16:creationId xmlns:a16="http://schemas.microsoft.com/office/drawing/2014/main" id="{8ACFE2D6-6540-43F4-B1D5-25A841DCF79E}"/>
                </a:ext>
              </a:extLst>
            </p:cNvPr>
            <p:cNvSpPr/>
            <p:nvPr/>
          </p:nvSpPr>
          <p:spPr>
            <a:xfrm>
              <a:off x="3312424" y="3506874"/>
              <a:ext cx="214889" cy="214889"/>
            </a:xfrm>
            <a:custGeom>
              <a:avLst/>
              <a:gdLst/>
              <a:ahLst/>
              <a:cxnLst/>
              <a:rect l="l" t="t" r="r" b="b"/>
              <a:pathLst>
                <a:path w="3043" h="3043" extrusionOk="0">
                  <a:moveTo>
                    <a:pt x="1537" y="1"/>
                  </a:moveTo>
                  <a:lnTo>
                    <a:pt x="1230" y="32"/>
                  </a:lnTo>
                  <a:lnTo>
                    <a:pt x="922" y="124"/>
                  </a:lnTo>
                  <a:lnTo>
                    <a:pt x="677" y="247"/>
                  </a:lnTo>
                  <a:lnTo>
                    <a:pt x="461" y="431"/>
                  </a:lnTo>
                  <a:lnTo>
                    <a:pt x="277" y="677"/>
                  </a:lnTo>
                  <a:lnTo>
                    <a:pt x="123" y="923"/>
                  </a:lnTo>
                  <a:lnTo>
                    <a:pt x="31" y="1199"/>
                  </a:lnTo>
                  <a:lnTo>
                    <a:pt x="1" y="1506"/>
                  </a:lnTo>
                  <a:lnTo>
                    <a:pt x="31" y="1814"/>
                  </a:lnTo>
                  <a:lnTo>
                    <a:pt x="123" y="2121"/>
                  </a:lnTo>
                  <a:lnTo>
                    <a:pt x="277" y="2367"/>
                  </a:lnTo>
                  <a:lnTo>
                    <a:pt x="461" y="2582"/>
                  </a:lnTo>
                  <a:lnTo>
                    <a:pt x="677" y="2766"/>
                  </a:lnTo>
                  <a:lnTo>
                    <a:pt x="922" y="2920"/>
                  </a:lnTo>
                  <a:lnTo>
                    <a:pt x="1230" y="3012"/>
                  </a:lnTo>
                  <a:lnTo>
                    <a:pt x="1537" y="3043"/>
                  </a:lnTo>
                  <a:lnTo>
                    <a:pt x="1844" y="3012"/>
                  </a:lnTo>
                  <a:lnTo>
                    <a:pt x="2121" y="2920"/>
                  </a:lnTo>
                  <a:lnTo>
                    <a:pt x="2366" y="2766"/>
                  </a:lnTo>
                  <a:lnTo>
                    <a:pt x="2612" y="2582"/>
                  </a:lnTo>
                  <a:lnTo>
                    <a:pt x="2797" y="2367"/>
                  </a:lnTo>
                  <a:lnTo>
                    <a:pt x="2919" y="2121"/>
                  </a:lnTo>
                  <a:lnTo>
                    <a:pt x="3012" y="1814"/>
                  </a:lnTo>
                  <a:lnTo>
                    <a:pt x="3042" y="1506"/>
                  </a:lnTo>
                  <a:lnTo>
                    <a:pt x="3012" y="1199"/>
                  </a:lnTo>
                  <a:lnTo>
                    <a:pt x="2919" y="923"/>
                  </a:lnTo>
                  <a:lnTo>
                    <a:pt x="2797" y="677"/>
                  </a:lnTo>
                  <a:lnTo>
                    <a:pt x="2612" y="431"/>
                  </a:lnTo>
                  <a:lnTo>
                    <a:pt x="2366" y="247"/>
                  </a:lnTo>
                  <a:lnTo>
                    <a:pt x="2121" y="124"/>
                  </a:lnTo>
                  <a:lnTo>
                    <a:pt x="1844" y="32"/>
                  </a:lnTo>
                  <a:lnTo>
                    <a:pt x="1537"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828;p44">
              <a:extLst>
                <a:ext uri="{FF2B5EF4-FFF2-40B4-BE49-F238E27FC236}">
                  <a16:creationId xmlns:a16="http://schemas.microsoft.com/office/drawing/2014/main" id="{FBA3E47D-579C-4DED-9D88-99160E1452B3}"/>
                </a:ext>
              </a:extLst>
            </p:cNvPr>
            <p:cNvSpPr/>
            <p:nvPr/>
          </p:nvSpPr>
          <p:spPr>
            <a:xfrm>
              <a:off x="4132574" y="3561179"/>
              <a:ext cx="182334" cy="208322"/>
            </a:xfrm>
            <a:custGeom>
              <a:avLst/>
              <a:gdLst/>
              <a:ahLst/>
              <a:cxnLst/>
              <a:rect l="l" t="t" r="r" b="b"/>
              <a:pathLst>
                <a:path w="2582" h="2950" extrusionOk="0">
                  <a:moveTo>
                    <a:pt x="1660" y="0"/>
                  </a:moveTo>
                  <a:lnTo>
                    <a:pt x="1875" y="246"/>
                  </a:lnTo>
                  <a:lnTo>
                    <a:pt x="1998" y="492"/>
                  </a:lnTo>
                  <a:lnTo>
                    <a:pt x="2090" y="799"/>
                  </a:lnTo>
                  <a:lnTo>
                    <a:pt x="2121" y="1106"/>
                  </a:lnTo>
                  <a:lnTo>
                    <a:pt x="2090" y="1413"/>
                  </a:lnTo>
                  <a:lnTo>
                    <a:pt x="1998" y="1690"/>
                  </a:lnTo>
                  <a:lnTo>
                    <a:pt x="1875" y="1966"/>
                  </a:lnTo>
                  <a:lnTo>
                    <a:pt x="1691" y="2182"/>
                  </a:lnTo>
                  <a:lnTo>
                    <a:pt x="1445" y="2366"/>
                  </a:lnTo>
                  <a:lnTo>
                    <a:pt x="1199" y="2520"/>
                  </a:lnTo>
                  <a:lnTo>
                    <a:pt x="923" y="2612"/>
                  </a:lnTo>
                  <a:lnTo>
                    <a:pt x="615" y="2642"/>
                  </a:lnTo>
                  <a:lnTo>
                    <a:pt x="308" y="2612"/>
                  </a:lnTo>
                  <a:lnTo>
                    <a:pt x="1" y="2520"/>
                  </a:lnTo>
                  <a:lnTo>
                    <a:pt x="247" y="2673"/>
                  </a:lnTo>
                  <a:lnTo>
                    <a:pt x="492" y="2827"/>
                  </a:lnTo>
                  <a:lnTo>
                    <a:pt x="769" y="2919"/>
                  </a:lnTo>
                  <a:lnTo>
                    <a:pt x="1076" y="2950"/>
                  </a:lnTo>
                  <a:lnTo>
                    <a:pt x="1384" y="2919"/>
                  </a:lnTo>
                  <a:lnTo>
                    <a:pt x="1660" y="2827"/>
                  </a:lnTo>
                  <a:lnTo>
                    <a:pt x="1906" y="2673"/>
                  </a:lnTo>
                  <a:lnTo>
                    <a:pt x="2152" y="2489"/>
                  </a:lnTo>
                  <a:lnTo>
                    <a:pt x="2336" y="2274"/>
                  </a:lnTo>
                  <a:lnTo>
                    <a:pt x="2459" y="1997"/>
                  </a:lnTo>
                  <a:lnTo>
                    <a:pt x="2551" y="1721"/>
                  </a:lnTo>
                  <a:lnTo>
                    <a:pt x="2582" y="1413"/>
                  </a:lnTo>
                  <a:lnTo>
                    <a:pt x="2582" y="1198"/>
                  </a:lnTo>
                  <a:lnTo>
                    <a:pt x="2520" y="953"/>
                  </a:lnTo>
                  <a:lnTo>
                    <a:pt x="2428" y="768"/>
                  </a:lnTo>
                  <a:lnTo>
                    <a:pt x="2336" y="553"/>
                  </a:lnTo>
                  <a:lnTo>
                    <a:pt x="2213" y="399"/>
                  </a:lnTo>
                  <a:lnTo>
                    <a:pt x="2029" y="246"/>
                  </a:lnTo>
                  <a:lnTo>
                    <a:pt x="1875" y="123"/>
                  </a:lnTo>
                  <a:lnTo>
                    <a:pt x="1660" y="0"/>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829;p44">
              <a:extLst>
                <a:ext uri="{FF2B5EF4-FFF2-40B4-BE49-F238E27FC236}">
                  <a16:creationId xmlns:a16="http://schemas.microsoft.com/office/drawing/2014/main" id="{E2FB50BF-FFB1-4DDA-B8DA-B23666B797AA}"/>
                </a:ext>
              </a:extLst>
            </p:cNvPr>
            <p:cNvSpPr/>
            <p:nvPr/>
          </p:nvSpPr>
          <p:spPr>
            <a:xfrm>
              <a:off x="3344978" y="3515560"/>
              <a:ext cx="182334" cy="206203"/>
            </a:xfrm>
            <a:custGeom>
              <a:avLst/>
              <a:gdLst/>
              <a:ahLst/>
              <a:cxnLst/>
              <a:rect l="l" t="t" r="r" b="b"/>
              <a:pathLst>
                <a:path w="2582" h="2920" extrusionOk="0">
                  <a:moveTo>
                    <a:pt x="1660" y="1"/>
                  </a:moveTo>
                  <a:lnTo>
                    <a:pt x="1844" y="216"/>
                  </a:lnTo>
                  <a:lnTo>
                    <a:pt x="1998" y="492"/>
                  </a:lnTo>
                  <a:lnTo>
                    <a:pt x="2090" y="769"/>
                  </a:lnTo>
                  <a:lnTo>
                    <a:pt x="2120" y="1076"/>
                  </a:lnTo>
                  <a:lnTo>
                    <a:pt x="2090" y="1383"/>
                  </a:lnTo>
                  <a:lnTo>
                    <a:pt x="1998" y="1691"/>
                  </a:lnTo>
                  <a:lnTo>
                    <a:pt x="1875" y="1937"/>
                  </a:lnTo>
                  <a:lnTo>
                    <a:pt x="1690" y="2152"/>
                  </a:lnTo>
                  <a:lnTo>
                    <a:pt x="1445" y="2336"/>
                  </a:lnTo>
                  <a:lnTo>
                    <a:pt x="1199" y="2490"/>
                  </a:lnTo>
                  <a:lnTo>
                    <a:pt x="922" y="2582"/>
                  </a:lnTo>
                  <a:lnTo>
                    <a:pt x="615" y="2612"/>
                  </a:lnTo>
                  <a:lnTo>
                    <a:pt x="308" y="2582"/>
                  </a:lnTo>
                  <a:lnTo>
                    <a:pt x="0" y="2490"/>
                  </a:lnTo>
                  <a:lnTo>
                    <a:pt x="0" y="2490"/>
                  </a:lnTo>
                  <a:lnTo>
                    <a:pt x="246" y="2674"/>
                  </a:lnTo>
                  <a:lnTo>
                    <a:pt x="492" y="2797"/>
                  </a:lnTo>
                  <a:lnTo>
                    <a:pt x="769" y="2889"/>
                  </a:lnTo>
                  <a:lnTo>
                    <a:pt x="1076" y="2920"/>
                  </a:lnTo>
                  <a:lnTo>
                    <a:pt x="1383" y="2889"/>
                  </a:lnTo>
                  <a:lnTo>
                    <a:pt x="1660" y="2797"/>
                  </a:lnTo>
                  <a:lnTo>
                    <a:pt x="1905" y="2643"/>
                  </a:lnTo>
                  <a:lnTo>
                    <a:pt x="2151" y="2459"/>
                  </a:lnTo>
                  <a:lnTo>
                    <a:pt x="2336" y="2244"/>
                  </a:lnTo>
                  <a:lnTo>
                    <a:pt x="2458" y="1998"/>
                  </a:lnTo>
                  <a:lnTo>
                    <a:pt x="2551" y="1691"/>
                  </a:lnTo>
                  <a:lnTo>
                    <a:pt x="2581" y="1383"/>
                  </a:lnTo>
                  <a:lnTo>
                    <a:pt x="2581" y="1168"/>
                  </a:lnTo>
                  <a:lnTo>
                    <a:pt x="2520" y="953"/>
                  </a:lnTo>
                  <a:lnTo>
                    <a:pt x="2428" y="738"/>
                  </a:lnTo>
                  <a:lnTo>
                    <a:pt x="2336" y="554"/>
                  </a:lnTo>
                  <a:lnTo>
                    <a:pt x="2182" y="369"/>
                  </a:lnTo>
                  <a:lnTo>
                    <a:pt x="2028" y="216"/>
                  </a:lnTo>
                  <a:lnTo>
                    <a:pt x="1875" y="93"/>
                  </a:lnTo>
                  <a:lnTo>
                    <a:pt x="1660" y="1"/>
                  </a:lnTo>
                  <a:close/>
                </a:path>
              </a:pathLst>
            </a:custGeom>
            <a:solidFill>
              <a:srgbClr val="FD8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30;p44">
              <a:extLst>
                <a:ext uri="{FF2B5EF4-FFF2-40B4-BE49-F238E27FC236}">
                  <a16:creationId xmlns:a16="http://schemas.microsoft.com/office/drawing/2014/main" id="{54A01264-50E9-47E5-B851-90A94E3C09FA}"/>
                </a:ext>
              </a:extLst>
            </p:cNvPr>
            <p:cNvSpPr/>
            <p:nvPr/>
          </p:nvSpPr>
          <p:spPr>
            <a:xfrm>
              <a:off x="3572790" y="3582858"/>
              <a:ext cx="483942" cy="60802"/>
            </a:xfrm>
            <a:custGeom>
              <a:avLst/>
              <a:gdLst/>
              <a:ahLst/>
              <a:cxnLst/>
              <a:rect l="l" t="t" r="r" b="b"/>
              <a:pathLst>
                <a:path w="6853" h="861" extrusionOk="0">
                  <a:moveTo>
                    <a:pt x="1353" y="0"/>
                  </a:moveTo>
                  <a:lnTo>
                    <a:pt x="738" y="31"/>
                  </a:lnTo>
                  <a:lnTo>
                    <a:pt x="308" y="31"/>
                  </a:lnTo>
                  <a:lnTo>
                    <a:pt x="31" y="92"/>
                  </a:lnTo>
                  <a:lnTo>
                    <a:pt x="1" y="123"/>
                  </a:lnTo>
                  <a:lnTo>
                    <a:pt x="1" y="154"/>
                  </a:lnTo>
                  <a:lnTo>
                    <a:pt x="31" y="215"/>
                  </a:lnTo>
                  <a:lnTo>
                    <a:pt x="124" y="246"/>
                  </a:lnTo>
                  <a:lnTo>
                    <a:pt x="369" y="308"/>
                  </a:lnTo>
                  <a:lnTo>
                    <a:pt x="1015" y="461"/>
                  </a:lnTo>
                  <a:lnTo>
                    <a:pt x="1568" y="553"/>
                  </a:lnTo>
                  <a:lnTo>
                    <a:pt x="2858" y="707"/>
                  </a:lnTo>
                  <a:lnTo>
                    <a:pt x="4179" y="830"/>
                  </a:lnTo>
                  <a:lnTo>
                    <a:pt x="4855" y="861"/>
                  </a:lnTo>
                  <a:lnTo>
                    <a:pt x="6054" y="861"/>
                  </a:lnTo>
                  <a:lnTo>
                    <a:pt x="6453" y="830"/>
                  </a:lnTo>
                  <a:lnTo>
                    <a:pt x="6730" y="768"/>
                  </a:lnTo>
                  <a:lnTo>
                    <a:pt x="6822" y="738"/>
                  </a:lnTo>
                  <a:lnTo>
                    <a:pt x="6852" y="707"/>
                  </a:lnTo>
                  <a:lnTo>
                    <a:pt x="6822" y="646"/>
                  </a:lnTo>
                  <a:lnTo>
                    <a:pt x="6760" y="615"/>
                  </a:lnTo>
                  <a:lnTo>
                    <a:pt x="6453" y="492"/>
                  </a:lnTo>
                  <a:lnTo>
                    <a:pt x="5654" y="338"/>
                  </a:lnTo>
                  <a:lnTo>
                    <a:pt x="4794" y="215"/>
                  </a:lnTo>
                  <a:lnTo>
                    <a:pt x="3872" y="123"/>
                  </a:lnTo>
                  <a:lnTo>
                    <a:pt x="2950" y="62"/>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831;p44">
              <a:extLst>
                <a:ext uri="{FF2B5EF4-FFF2-40B4-BE49-F238E27FC236}">
                  <a16:creationId xmlns:a16="http://schemas.microsoft.com/office/drawing/2014/main" id="{2539B828-7E4F-487D-A842-AD20C3EB3ADA}"/>
                </a:ext>
              </a:extLst>
            </p:cNvPr>
            <p:cNvSpPr/>
            <p:nvPr/>
          </p:nvSpPr>
          <p:spPr>
            <a:xfrm>
              <a:off x="3572790" y="3663150"/>
              <a:ext cx="483942" cy="60802"/>
            </a:xfrm>
            <a:custGeom>
              <a:avLst/>
              <a:gdLst/>
              <a:ahLst/>
              <a:cxnLst/>
              <a:rect l="l" t="t" r="r" b="b"/>
              <a:pathLst>
                <a:path w="6853" h="861" extrusionOk="0">
                  <a:moveTo>
                    <a:pt x="738" y="0"/>
                  </a:moveTo>
                  <a:lnTo>
                    <a:pt x="308" y="31"/>
                  </a:lnTo>
                  <a:lnTo>
                    <a:pt x="31" y="92"/>
                  </a:lnTo>
                  <a:lnTo>
                    <a:pt x="1" y="123"/>
                  </a:lnTo>
                  <a:lnTo>
                    <a:pt x="1" y="154"/>
                  </a:lnTo>
                  <a:lnTo>
                    <a:pt x="31" y="184"/>
                  </a:lnTo>
                  <a:lnTo>
                    <a:pt x="124" y="215"/>
                  </a:lnTo>
                  <a:lnTo>
                    <a:pt x="369" y="307"/>
                  </a:lnTo>
                  <a:lnTo>
                    <a:pt x="1015" y="461"/>
                  </a:lnTo>
                  <a:lnTo>
                    <a:pt x="1568" y="522"/>
                  </a:lnTo>
                  <a:lnTo>
                    <a:pt x="2858" y="707"/>
                  </a:lnTo>
                  <a:lnTo>
                    <a:pt x="4179" y="799"/>
                  </a:lnTo>
                  <a:lnTo>
                    <a:pt x="4855" y="860"/>
                  </a:lnTo>
                  <a:lnTo>
                    <a:pt x="6054" y="860"/>
                  </a:lnTo>
                  <a:lnTo>
                    <a:pt x="6453" y="799"/>
                  </a:lnTo>
                  <a:lnTo>
                    <a:pt x="6730" y="768"/>
                  </a:lnTo>
                  <a:lnTo>
                    <a:pt x="6822" y="707"/>
                  </a:lnTo>
                  <a:lnTo>
                    <a:pt x="6852" y="676"/>
                  </a:lnTo>
                  <a:lnTo>
                    <a:pt x="6822" y="645"/>
                  </a:lnTo>
                  <a:lnTo>
                    <a:pt x="6760" y="584"/>
                  </a:lnTo>
                  <a:lnTo>
                    <a:pt x="6453" y="492"/>
                  </a:lnTo>
                  <a:lnTo>
                    <a:pt x="5654" y="307"/>
                  </a:lnTo>
                  <a:lnTo>
                    <a:pt x="4794" y="184"/>
                  </a:lnTo>
                  <a:lnTo>
                    <a:pt x="3872" y="92"/>
                  </a:lnTo>
                  <a:lnTo>
                    <a:pt x="2950" y="31"/>
                  </a:lnTo>
                  <a:lnTo>
                    <a:pt x="2090"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32;p44">
              <a:extLst>
                <a:ext uri="{FF2B5EF4-FFF2-40B4-BE49-F238E27FC236}">
                  <a16:creationId xmlns:a16="http://schemas.microsoft.com/office/drawing/2014/main" id="{7E64DA3A-90A0-4AA1-AAC2-CECBFCE1911C}"/>
                </a:ext>
              </a:extLst>
            </p:cNvPr>
            <p:cNvSpPr/>
            <p:nvPr/>
          </p:nvSpPr>
          <p:spPr>
            <a:xfrm>
              <a:off x="4560020" y="3537310"/>
              <a:ext cx="438393" cy="440512"/>
            </a:xfrm>
            <a:custGeom>
              <a:avLst/>
              <a:gdLst/>
              <a:ahLst/>
              <a:cxnLst/>
              <a:rect l="l" t="t" r="r" b="b"/>
              <a:pathLst>
                <a:path w="6208" h="6238" extrusionOk="0">
                  <a:moveTo>
                    <a:pt x="2705" y="0"/>
                  </a:moveTo>
                  <a:lnTo>
                    <a:pt x="2336" y="61"/>
                  </a:lnTo>
                  <a:lnTo>
                    <a:pt x="1967" y="154"/>
                  </a:lnTo>
                  <a:lnTo>
                    <a:pt x="1629" y="307"/>
                  </a:lnTo>
                  <a:lnTo>
                    <a:pt x="1322" y="492"/>
                  </a:lnTo>
                  <a:lnTo>
                    <a:pt x="1046" y="737"/>
                  </a:lnTo>
                  <a:lnTo>
                    <a:pt x="769" y="1014"/>
                  </a:lnTo>
                  <a:lnTo>
                    <a:pt x="554" y="1352"/>
                  </a:lnTo>
                  <a:lnTo>
                    <a:pt x="370" y="1751"/>
                  </a:lnTo>
                  <a:lnTo>
                    <a:pt x="216" y="2182"/>
                  </a:lnTo>
                  <a:lnTo>
                    <a:pt x="93" y="2673"/>
                  </a:lnTo>
                  <a:lnTo>
                    <a:pt x="32" y="3196"/>
                  </a:lnTo>
                  <a:lnTo>
                    <a:pt x="1" y="3779"/>
                  </a:lnTo>
                  <a:lnTo>
                    <a:pt x="1" y="4425"/>
                  </a:lnTo>
                  <a:lnTo>
                    <a:pt x="93" y="5408"/>
                  </a:lnTo>
                  <a:lnTo>
                    <a:pt x="154" y="6237"/>
                  </a:lnTo>
                  <a:lnTo>
                    <a:pt x="1015" y="6022"/>
                  </a:lnTo>
                  <a:lnTo>
                    <a:pt x="984" y="5807"/>
                  </a:lnTo>
                  <a:lnTo>
                    <a:pt x="861" y="5316"/>
                  </a:lnTo>
                  <a:lnTo>
                    <a:pt x="800" y="4547"/>
                  </a:lnTo>
                  <a:lnTo>
                    <a:pt x="769" y="4148"/>
                  </a:lnTo>
                  <a:lnTo>
                    <a:pt x="769" y="3687"/>
                  </a:lnTo>
                  <a:lnTo>
                    <a:pt x="800" y="3257"/>
                  </a:lnTo>
                  <a:lnTo>
                    <a:pt x="892" y="2796"/>
                  </a:lnTo>
                  <a:lnTo>
                    <a:pt x="1015" y="2366"/>
                  </a:lnTo>
                  <a:lnTo>
                    <a:pt x="1199" y="1966"/>
                  </a:lnTo>
                  <a:lnTo>
                    <a:pt x="1291" y="1782"/>
                  </a:lnTo>
                  <a:lnTo>
                    <a:pt x="1445" y="1629"/>
                  </a:lnTo>
                  <a:lnTo>
                    <a:pt x="1599" y="1475"/>
                  </a:lnTo>
                  <a:lnTo>
                    <a:pt x="1752" y="1321"/>
                  </a:lnTo>
                  <a:lnTo>
                    <a:pt x="1937" y="1198"/>
                  </a:lnTo>
                  <a:lnTo>
                    <a:pt x="2152" y="1075"/>
                  </a:lnTo>
                  <a:lnTo>
                    <a:pt x="2367" y="983"/>
                  </a:lnTo>
                  <a:lnTo>
                    <a:pt x="2643" y="922"/>
                  </a:lnTo>
                  <a:lnTo>
                    <a:pt x="2889" y="891"/>
                  </a:lnTo>
                  <a:lnTo>
                    <a:pt x="3135" y="860"/>
                  </a:lnTo>
                  <a:lnTo>
                    <a:pt x="3350" y="891"/>
                  </a:lnTo>
                  <a:lnTo>
                    <a:pt x="3565" y="922"/>
                  </a:lnTo>
                  <a:lnTo>
                    <a:pt x="3749" y="983"/>
                  </a:lnTo>
                  <a:lnTo>
                    <a:pt x="3934" y="1075"/>
                  </a:lnTo>
                  <a:lnTo>
                    <a:pt x="4087" y="1198"/>
                  </a:lnTo>
                  <a:lnTo>
                    <a:pt x="4241" y="1321"/>
                  </a:lnTo>
                  <a:lnTo>
                    <a:pt x="4364" y="1444"/>
                  </a:lnTo>
                  <a:lnTo>
                    <a:pt x="4487" y="1598"/>
                  </a:lnTo>
                  <a:lnTo>
                    <a:pt x="4702" y="1936"/>
                  </a:lnTo>
                  <a:lnTo>
                    <a:pt x="4886" y="2335"/>
                  </a:lnTo>
                  <a:lnTo>
                    <a:pt x="5009" y="2735"/>
                  </a:lnTo>
                  <a:lnTo>
                    <a:pt x="5132" y="3134"/>
                  </a:lnTo>
                  <a:lnTo>
                    <a:pt x="5193" y="3534"/>
                  </a:lnTo>
                  <a:lnTo>
                    <a:pt x="5286" y="4271"/>
                  </a:lnTo>
                  <a:lnTo>
                    <a:pt x="5286" y="4793"/>
                  </a:lnTo>
                  <a:lnTo>
                    <a:pt x="5286" y="4978"/>
                  </a:lnTo>
                  <a:lnTo>
                    <a:pt x="5409" y="5008"/>
                  </a:lnTo>
                  <a:lnTo>
                    <a:pt x="5624" y="5039"/>
                  </a:lnTo>
                  <a:lnTo>
                    <a:pt x="5777" y="5039"/>
                  </a:lnTo>
                  <a:lnTo>
                    <a:pt x="5931" y="5008"/>
                  </a:lnTo>
                  <a:lnTo>
                    <a:pt x="6085" y="4916"/>
                  </a:lnTo>
                  <a:lnTo>
                    <a:pt x="6207" y="4763"/>
                  </a:lnTo>
                  <a:lnTo>
                    <a:pt x="6207" y="4578"/>
                  </a:lnTo>
                  <a:lnTo>
                    <a:pt x="6177" y="4117"/>
                  </a:lnTo>
                  <a:lnTo>
                    <a:pt x="6115" y="3441"/>
                  </a:lnTo>
                  <a:lnTo>
                    <a:pt x="6054" y="3042"/>
                  </a:lnTo>
                  <a:lnTo>
                    <a:pt x="5992" y="2642"/>
                  </a:lnTo>
                  <a:lnTo>
                    <a:pt x="5869" y="2243"/>
                  </a:lnTo>
                  <a:lnTo>
                    <a:pt x="5716" y="1844"/>
                  </a:lnTo>
                  <a:lnTo>
                    <a:pt x="5531" y="1444"/>
                  </a:lnTo>
                  <a:lnTo>
                    <a:pt x="5316" y="1075"/>
                  </a:lnTo>
                  <a:lnTo>
                    <a:pt x="5071" y="768"/>
                  </a:lnTo>
                  <a:lnTo>
                    <a:pt x="4917" y="615"/>
                  </a:lnTo>
                  <a:lnTo>
                    <a:pt x="4763" y="492"/>
                  </a:lnTo>
                  <a:lnTo>
                    <a:pt x="4579" y="369"/>
                  </a:lnTo>
                  <a:lnTo>
                    <a:pt x="4395" y="277"/>
                  </a:lnTo>
                  <a:lnTo>
                    <a:pt x="4210" y="184"/>
                  </a:lnTo>
                  <a:lnTo>
                    <a:pt x="3995" y="123"/>
                  </a:lnTo>
                  <a:lnTo>
                    <a:pt x="3534" y="31"/>
                  </a:lnTo>
                  <a:lnTo>
                    <a:pt x="3104"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33;p44">
              <a:extLst>
                <a:ext uri="{FF2B5EF4-FFF2-40B4-BE49-F238E27FC236}">
                  <a16:creationId xmlns:a16="http://schemas.microsoft.com/office/drawing/2014/main" id="{F3705D30-196E-49D2-A02D-72AF2B104D01}"/>
                </a:ext>
              </a:extLst>
            </p:cNvPr>
            <p:cNvSpPr/>
            <p:nvPr/>
          </p:nvSpPr>
          <p:spPr>
            <a:xfrm>
              <a:off x="4425494" y="3849721"/>
              <a:ext cx="171530" cy="160655"/>
            </a:xfrm>
            <a:custGeom>
              <a:avLst/>
              <a:gdLst/>
              <a:ahLst/>
              <a:cxnLst/>
              <a:rect l="l" t="t" r="r" b="b"/>
              <a:pathLst>
                <a:path w="2429" h="2275" extrusionOk="0">
                  <a:moveTo>
                    <a:pt x="1660" y="1"/>
                  </a:moveTo>
                  <a:lnTo>
                    <a:pt x="1537" y="31"/>
                  </a:lnTo>
                  <a:lnTo>
                    <a:pt x="1445" y="62"/>
                  </a:lnTo>
                  <a:lnTo>
                    <a:pt x="1138" y="185"/>
                  </a:lnTo>
                  <a:lnTo>
                    <a:pt x="830" y="277"/>
                  </a:lnTo>
                  <a:lnTo>
                    <a:pt x="462" y="339"/>
                  </a:lnTo>
                  <a:lnTo>
                    <a:pt x="339" y="461"/>
                  </a:lnTo>
                  <a:lnTo>
                    <a:pt x="216" y="615"/>
                  </a:lnTo>
                  <a:lnTo>
                    <a:pt x="124" y="769"/>
                  </a:lnTo>
                  <a:lnTo>
                    <a:pt x="62" y="922"/>
                  </a:lnTo>
                  <a:lnTo>
                    <a:pt x="1" y="1230"/>
                  </a:lnTo>
                  <a:lnTo>
                    <a:pt x="1" y="1537"/>
                  </a:lnTo>
                  <a:lnTo>
                    <a:pt x="32" y="1813"/>
                  </a:lnTo>
                  <a:lnTo>
                    <a:pt x="62" y="2059"/>
                  </a:lnTo>
                  <a:lnTo>
                    <a:pt x="124" y="2274"/>
                  </a:lnTo>
                  <a:lnTo>
                    <a:pt x="492" y="2244"/>
                  </a:lnTo>
                  <a:lnTo>
                    <a:pt x="923" y="2151"/>
                  </a:lnTo>
                  <a:lnTo>
                    <a:pt x="1414" y="1998"/>
                  </a:lnTo>
                  <a:lnTo>
                    <a:pt x="1875" y="1844"/>
                  </a:lnTo>
                  <a:lnTo>
                    <a:pt x="2090" y="1721"/>
                  </a:lnTo>
                  <a:lnTo>
                    <a:pt x="2213" y="1598"/>
                  </a:lnTo>
                  <a:lnTo>
                    <a:pt x="2305" y="1475"/>
                  </a:lnTo>
                  <a:lnTo>
                    <a:pt x="2367" y="1322"/>
                  </a:lnTo>
                  <a:lnTo>
                    <a:pt x="2397" y="1199"/>
                  </a:lnTo>
                  <a:lnTo>
                    <a:pt x="2428" y="1045"/>
                  </a:lnTo>
                  <a:lnTo>
                    <a:pt x="2397" y="830"/>
                  </a:lnTo>
                  <a:lnTo>
                    <a:pt x="2336" y="492"/>
                  </a:lnTo>
                  <a:lnTo>
                    <a:pt x="2213" y="246"/>
                  </a:lnTo>
                  <a:lnTo>
                    <a:pt x="2090" y="93"/>
                  </a:lnTo>
                  <a:lnTo>
                    <a:pt x="1937" y="31"/>
                  </a:lnTo>
                  <a:lnTo>
                    <a:pt x="1783"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34;p44">
              <a:extLst>
                <a:ext uri="{FF2B5EF4-FFF2-40B4-BE49-F238E27FC236}">
                  <a16:creationId xmlns:a16="http://schemas.microsoft.com/office/drawing/2014/main" id="{9F7FC6DB-B31E-45BB-91EC-78BB8225EFEF}"/>
                </a:ext>
              </a:extLst>
            </p:cNvPr>
            <p:cNvSpPr/>
            <p:nvPr/>
          </p:nvSpPr>
          <p:spPr>
            <a:xfrm>
              <a:off x="5221846" y="3433150"/>
              <a:ext cx="427518" cy="388467"/>
            </a:xfrm>
            <a:custGeom>
              <a:avLst/>
              <a:gdLst/>
              <a:ahLst/>
              <a:cxnLst/>
              <a:rect l="l" t="t" r="r" b="b"/>
              <a:pathLst>
                <a:path w="6054" h="5501" extrusionOk="0">
                  <a:moveTo>
                    <a:pt x="3226" y="0"/>
                  </a:moveTo>
                  <a:lnTo>
                    <a:pt x="2919" y="31"/>
                  </a:lnTo>
                  <a:lnTo>
                    <a:pt x="2643" y="92"/>
                  </a:lnTo>
                  <a:lnTo>
                    <a:pt x="2366" y="154"/>
                  </a:lnTo>
                  <a:lnTo>
                    <a:pt x="2090" y="246"/>
                  </a:lnTo>
                  <a:lnTo>
                    <a:pt x="1844" y="369"/>
                  </a:lnTo>
                  <a:lnTo>
                    <a:pt x="1629" y="492"/>
                  </a:lnTo>
                  <a:lnTo>
                    <a:pt x="1414" y="615"/>
                  </a:lnTo>
                  <a:lnTo>
                    <a:pt x="1229" y="768"/>
                  </a:lnTo>
                  <a:lnTo>
                    <a:pt x="1076" y="953"/>
                  </a:lnTo>
                  <a:lnTo>
                    <a:pt x="922" y="1137"/>
                  </a:lnTo>
                  <a:lnTo>
                    <a:pt x="768" y="1321"/>
                  </a:lnTo>
                  <a:lnTo>
                    <a:pt x="523" y="1752"/>
                  </a:lnTo>
                  <a:lnTo>
                    <a:pt x="338" y="2182"/>
                  </a:lnTo>
                  <a:lnTo>
                    <a:pt x="215" y="2643"/>
                  </a:lnTo>
                  <a:lnTo>
                    <a:pt x="92" y="3073"/>
                  </a:lnTo>
                  <a:lnTo>
                    <a:pt x="31" y="3534"/>
                  </a:lnTo>
                  <a:lnTo>
                    <a:pt x="0" y="3964"/>
                  </a:lnTo>
                  <a:lnTo>
                    <a:pt x="0" y="4363"/>
                  </a:lnTo>
                  <a:lnTo>
                    <a:pt x="0" y="4732"/>
                  </a:lnTo>
                  <a:lnTo>
                    <a:pt x="31" y="5039"/>
                  </a:lnTo>
                  <a:lnTo>
                    <a:pt x="62" y="5254"/>
                  </a:lnTo>
                  <a:lnTo>
                    <a:pt x="123" y="5439"/>
                  </a:lnTo>
                  <a:lnTo>
                    <a:pt x="185" y="5469"/>
                  </a:lnTo>
                  <a:lnTo>
                    <a:pt x="369" y="5500"/>
                  </a:lnTo>
                  <a:lnTo>
                    <a:pt x="492" y="5500"/>
                  </a:lnTo>
                  <a:lnTo>
                    <a:pt x="615" y="5469"/>
                  </a:lnTo>
                  <a:lnTo>
                    <a:pt x="738" y="5377"/>
                  </a:lnTo>
                  <a:lnTo>
                    <a:pt x="861" y="5254"/>
                  </a:lnTo>
                  <a:lnTo>
                    <a:pt x="861" y="5070"/>
                  </a:lnTo>
                  <a:lnTo>
                    <a:pt x="830" y="4578"/>
                  </a:lnTo>
                  <a:lnTo>
                    <a:pt x="861" y="3872"/>
                  </a:lnTo>
                  <a:lnTo>
                    <a:pt x="922" y="3472"/>
                  </a:lnTo>
                  <a:lnTo>
                    <a:pt x="983" y="3073"/>
                  </a:lnTo>
                  <a:lnTo>
                    <a:pt x="1106" y="2673"/>
                  </a:lnTo>
                  <a:lnTo>
                    <a:pt x="1260" y="2274"/>
                  </a:lnTo>
                  <a:lnTo>
                    <a:pt x="1444" y="1905"/>
                  </a:lnTo>
                  <a:lnTo>
                    <a:pt x="1690" y="1598"/>
                  </a:lnTo>
                  <a:lnTo>
                    <a:pt x="1844" y="1444"/>
                  </a:lnTo>
                  <a:lnTo>
                    <a:pt x="1997" y="1291"/>
                  </a:lnTo>
                  <a:lnTo>
                    <a:pt x="2151" y="1199"/>
                  </a:lnTo>
                  <a:lnTo>
                    <a:pt x="2335" y="1076"/>
                  </a:lnTo>
                  <a:lnTo>
                    <a:pt x="2550" y="1014"/>
                  </a:lnTo>
                  <a:lnTo>
                    <a:pt x="2766" y="953"/>
                  </a:lnTo>
                  <a:lnTo>
                    <a:pt x="3011" y="922"/>
                  </a:lnTo>
                  <a:lnTo>
                    <a:pt x="3257" y="891"/>
                  </a:lnTo>
                  <a:lnTo>
                    <a:pt x="3503" y="922"/>
                  </a:lnTo>
                  <a:lnTo>
                    <a:pt x="3718" y="953"/>
                  </a:lnTo>
                  <a:lnTo>
                    <a:pt x="3933" y="983"/>
                  </a:lnTo>
                  <a:lnTo>
                    <a:pt x="4117" y="1045"/>
                  </a:lnTo>
                  <a:lnTo>
                    <a:pt x="4455" y="1199"/>
                  </a:lnTo>
                  <a:lnTo>
                    <a:pt x="4732" y="1414"/>
                  </a:lnTo>
                  <a:lnTo>
                    <a:pt x="4978" y="1629"/>
                  </a:lnTo>
                  <a:lnTo>
                    <a:pt x="5162" y="1905"/>
                  </a:lnTo>
                  <a:lnTo>
                    <a:pt x="5285" y="2182"/>
                  </a:lnTo>
                  <a:lnTo>
                    <a:pt x="5408" y="2489"/>
                  </a:lnTo>
                  <a:lnTo>
                    <a:pt x="5469" y="2796"/>
                  </a:lnTo>
                  <a:lnTo>
                    <a:pt x="5531" y="3073"/>
                  </a:lnTo>
                  <a:lnTo>
                    <a:pt x="5562" y="3595"/>
                  </a:lnTo>
                  <a:lnTo>
                    <a:pt x="5562" y="3933"/>
                  </a:lnTo>
                  <a:lnTo>
                    <a:pt x="5562" y="4087"/>
                  </a:lnTo>
                  <a:lnTo>
                    <a:pt x="5746" y="4087"/>
                  </a:lnTo>
                  <a:lnTo>
                    <a:pt x="5838" y="4056"/>
                  </a:lnTo>
                  <a:lnTo>
                    <a:pt x="5930" y="3964"/>
                  </a:lnTo>
                  <a:lnTo>
                    <a:pt x="5992" y="3841"/>
                  </a:lnTo>
                  <a:lnTo>
                    <a:pt x="6053" y="3687"/>
                  </a:lnTo>
                  <a:lnTo>
                    <a:pt x="6053" y="3503"/>
                  </a:lnTo>
                  <a:lnTo>
                    <a:pt x="6022" y="3042"/>
                  </a:lnTo>
                  <a:lnTo>
                    <a:pt x="5992" y="2766"/>
                  </a:lnTo>
                  <a:lnTo>
                    <a:pt x="5930" y="2428"/>
                  </a:lnTo>
                  <a:lnTo>
                    <a:pt x="5838" y="2059"/>
                  </a:lnTo>
                  <a:lnTo>
                    <a:pt x="5715" y="1690"/>
                  </a:lnTo>
                  <a:lnTo>
                    <a:pt x="5562" y="1352"/>
                  </a:lnTo>
                  <a:lnTo>
                    <a:pt x="5377" y="1014"/>
                  </a:lnTo>
                  <a:lnTo>
                    <a:pt x="5131" y="707"/>
                  </a:lnTo>
                  <a:lnTo>
                    <a:pt x="4978" y="553"/>
                  </a:lnTo>
                  <a:lnTo>
                    <a:pt x="4824" y="430"/>
                  </a:lnTo>
                  <a:lnTo>
                    <a:pt x="4640" y="307"/>
                  </a:lnTo>
                  <a:lnTo>
                    <a:pt x="4455" y="215"/>
                  </a:lnTo>
                  <a:lnTo>
                    <a:pt x="4240" y="123"/>
                  </a:lnTo>
                  <a:lnTo>
                    <a:pt x="4025" y="62"/>
                  </a:lnTo>
                  <a:lnTo>
                    <a:pt x="3779" y="31"/>
                  </a:lnTo>
                  <a:lnTo>
                    <a:pt x="350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835;p44">
              <a:extLst>
                <a:ext uri="{FF2B5EF4-FFF2-40B4-BE49-F238E27FC236}">
                  <a16:creationId xmlns:a16="http://schemas.microsoft.com/office/drawing/2014/main" id="{CA4A322B-0CA6-4678-A8EC-3FE7ACCE1D26}"/>
                </a:ext>
              </a:extLst>
            </p:cNvPr>
            <p:cNvSpPr/>
            <p:nvPr/>
          </p:nvSpPr>
          <p:spPr>
            <a:xfrm>
              <a:off x="5510389" y="3227018"/>
              <a:ext cx="134597" cy="167152"/>
            </a:xfrm>
            <a:custGeom>
              <a:avLst/>
              <a:gdLst/>
              <a:ahLst/>
              <a:cxnLst/>
              <a:rect l="l" t="t" r="r" b="b"/>
              <a:pathLst>
                <a:path w="1906" h="2367" extrusionOk="0">
                  <a:moveTo>
                    <a:pt x="1" y="0"/>
                  </a:moveTo>
                  <a:lnTo>
                    <a:pt x="247" y="62"/>
                  </a:lnTo>
                  <a:lnTo>
                    <a:pt x="492" y="154"/>
                  </a:lnTo>
                  <a:lnTo>
                    <a:pt x="677" y="277"/>
                  </a:lnTo>
                  <a:lnTo>
                    <a:pt x="861" y="461"/>
                  </a:lnTo>
                  <a:lnTo>
                    <a:pt x="1045" y="645"/>
                  </a:lnTo>
                  <a:lnTo>
                    <a:pt x="1199" y="830"/>
                  </a:lnTo>
                  <a:lnTo>
                    <a:pt x="1476" y="1260"/>
                  </a:lnTo>
                  <a:lnTo>
                    <a:pt x="1660" y="1659"/>
                  </a:lnTo>
                  <a:lnTo>
                    <a:pt x="1783" y="2028"/>
                  </a:lnTo>
                  <a:lnTo>
                    <a:pt x="1906" y="2366"/>
                  </a:lnTo>
                  <a:lnTo>
                    <a:pt x="1875" y="1936"/>
                  </a:lnTo>
                  <a:lnTo>
                    <a:pt x="1783" y="1537"/>
                  </a:lnTo>
                  <a:lnTo>
                    <a:pt x="1691" y="1229"/>
                  </a:lnTo>
                  <a:lnTo>
                    <a:pt x="1568" y="953"/>
                  </a:lnTo>
                  <a:lnTo>
                    <a:pt x="1414" y="707"/>
                  </a:lnTo>
                  <a:lnTo>
                    <a:pt x="1260" y="523"/>
                  </a:lnTo>
                  <a:lnTo>
                    <a:pt x="1076" y="369"/>
                  </a:lnTo>
                  <a:lnTo>
                    <a:pt x="922" y="246"/>
                  </a:lnTo>
                  <a:lnTo>
                    <a:pt x="738" y="154"/>
                  </a:lnTo>
                  <a:lnTo>
                    <a:pt x="585" y="92"/>
                  </a:lnTo>
                  <a:lnTo>
                    <a:pt x="277" y="31"/>
                  </a:lnTo>
                  <a:lnTo>
                    <a:pt x="93"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36;p44">
              <a:extLst>
                <a:ext uri="{FF2B5EF4-FFF2-40B4-BE49-F238E27FC236}">
                  <a16:creationId xmlns:a16="http://schemas.microsoft.com/office/drawing/2014/main" id="{658D5A2E-E023-4036-89FF-6C30C36CD04C}"/>
                </a:ext>
              </a:extLst>
            </p:cNvPr>
            <p:cNvSpPr/>
            <p:nvPr/>
          </p:nvSpPr>
          <p:spPr>
            <a:xfrm>
              <a:off x="3846220" y="3240011"/>
              <a:ext cx="713872" cy="54305"/>
            </a:xfrm>
            <a:custGeom>
              <a:avLst/>
              <a:gdLst/>
              <a:ahLst/>
              <a:cxnLst/>
              <a:rect l="l" t="t" r="r" b="b"/>
              <a:pathLst>
                <a:path w="10109" h="769" extrusionOk="0">
                  <a:moveTo>
                    <a:pt x="4148" y="1"/>
                  </a:moveTo>
                  <a:lnTo>
                    <a:pt x="2581" y="31"/>
                  </a:lnTo>
                  <a:lnTo>
                    <a:pt x="1229" y="62"/>
                  </a:lnTo>
                  <a:lnTo>
                    <a:pt x="0" y="124"/>
                  </a:lnTo>
                  <a:lnTo>
                    <a:pt x="1751" y="124"/>
                  </a:lnTo>
                  <a:lnTo>
                    <a:pt x="3503" y="154"/>
                  </a:lnTo>
                  <a:lnTo>
                    <a:pt x="5193" y="277"/>
                  </a:lnTo>
                  <a:lnTo>
                    <a:pt x="6760" y="400"/>
                  </a:lnTo>
                  <a:lnTo>
                    <a:pt x="8112" y="523"/>
                  </a:lnTo>
                  <a:lnTo>
                    <a:pt x="9156" y="646"/>
                  </a:lnTo>
                  <a:lnTo>
                    <a:pt x="10109" y="769"/>
                  </a:lnTo>
                  <a:lnTo>
                    <a:pt x="9863" y="677"/>
                  </a:lnTo>
                  <a:lnTo>
                    <a:pt x="9587" y="584"/>
                  </a:lnTo>
                  <a:lnTo>
                    <a:pt x="8972" y="400"/>
                  </a:lnTo>
                  <a:lnTo>
                    <a:pt x="8296" y="277"/>
                  </a:lnTo>
                  <a:lnTo>
                    <a:pt x="7528" y="185"/>
                  </a:lnTo>
                  <a:lnTo>
                    <a:pt x="6698" y="93"/>
                  </a:lnTo>
                  <a:lnTo>
                    <a:pt x="5869" y="62"/>
                  </a:lnTo>
                  <a:lnTo>
                    <a:pt x="4148" y="1"/>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37;p44">
              <a:extLst>
                <a:ext uri="{FF2B5EF4-FFF2-40B4-BE49-F238E27FC236}">
                  <a16:creationId xmlns:a16="http://schemas.microsoft.com/office/drawing/2014/main" id="{2951C8A6-BEA9-4919-8D6B-8BE2996938DA}"/>
                </a:ext>
              </a:extLst>
            </p:cNvPr>
            <p:cNvSpPr/>
            <p:nvPr/>
          </p:nvSpPr>
          <p:spPr>
            <a:xfrm>
              <a:off x="4449363" y="2252781"/>
              <a:ext cx="253941" cy="102042"/>
            </a:xfrm>
            <a:custGeom>
              <a:avLst/>
              <a:gdLst/>
              <a:ahLst/>
              <a:cxnLst/>
              <a:rect l="l" t="t" r="r" b="b"/>
              <a:pathLst>
                <a:path w="3596" h="1445" extrusionOk="0">
                  <a:moveTo>
                    <a:pt x="1660" y="0"/>
                  </a:moveTo>
                  <a:lnTo>
                    <a:pt x="892" y="93"/>
                  </a:lnTo>
                  <a:lnTo>
                    <a:pt x="462" y="154"/>
                  </a:lnTo>
                  <a:lnTo>
                    <a:pt x="1" y="277"/>
                  </a:lnTo>
                  <a:lnTo>
                    <a:pt x="400" y="277"/>
                  </a:lnTo>
                  <a:lnTo>
                    <a:pt x="830" y="338"/>
                  </a:lnTo>
                  <a:lnTo>
                    <a:pt x="1322" y="400"/>
                  </a:lnTo>
                  <a:lnTo>
                    <a:pt x="1844" y="553"/>
                  </a:lnTo>
                  <a:lnTo>
                    <a:pt x="2121" y="646"/>
                  </a:lnTo>
                  <a:lnTo>
                    <a:pt x="2367" y="769"/>
                  </a:lnTo>
                  <a:lnTo>
                    <a:pt x="2582" y="891"/>
                  </a:lnTo>
                  <a:lnTo>
                    <a:pt x="2797" y="1045"/>
                  </a:lnTo>
                  <a:lnTo>
                    <a:pt x="2981" y="1229"/>
                  </a:lnTo>
                  <a:lnTo>
                    <a:pt x="3104" y="1444"/>
                  </a:lnTo>
                  <a:lnTo>
                    <a:pt x="3135" y="1291"/>
                  </a:lnTo>
                  <a:lnTo>
                    <a:pt x="3227" y="953"/>
                  </a:lnTo>
                  <a:lnTo>
                    <a:pt x="3381" y="584"/>
                  </a:lnTo>
                  <a:lnTo>
                    <a:pt x="3504" y="400"/>
                  </a:lnTo>
                  <a:lnTo>
                    <a:pt x="3596" y="277"/>
                  </a:lnTo>
                  <a:lnTo>
                    <a:pt x="3411" y="185"/>
                  </a:lnTo>
                  <a:lnTo>
                    <a:pt x="3135" y="93"/>
                  </a:lnTo>
                  <a:lnTo>
                    <a:pt x="2766" y="31"/>
                  </a:lnTo>
                  <a:lnTo>
                    <a:pt x="2275" y="0"/>
                  </a:lnTo>
                  <a:close/>
                </a:path>
              </a:pathLst>
            </a:custGeom>
            <a:solidFill>
              <a:srgbClr val="0081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38;p44">
              <a:extLst>
                <a:ext uri="{FF2B5EF4-FFF2-40B4-BE49-F238E27FC236}">
                  <a16:creationId xmlns:a16="http://schemas.microsoft.com/office/drawing/2014/main" id="{506BD74B-F05A-498A-8EFD-681B7BE34D21}"/>
                </a:ext>
              </a:extLst>
            </p:cNvPr>
            <p:cNvSpPr/>
            <p:nvPr/>
          </p:nvSpPr>
          <p:spPr>
            <a:xfrm>
              <a:off x="5653601" y="3524246"/>
              <a:ext cx="80363" cy="136786"/>
            </a:xfrm>
            <a:custGeom>
              <a:avLst/>
              <a:gdLst/>
              <a:ahLst/>
              <a:cxnLst/>
              <a:rect l="l" t="t" r="r" b="b"/>
              <a:pathLst>
                <a:path w="1138" h="1937" extrusionOk="0">
                  <a:moveTo>
                    <a:pt x="554" y="1"/>
                  </a:moveTo>
                  <a:lnTo>
                    <a:pt x="308" y="31"/>
                  </a:lnTo>
                  <a:lnTo>
                    <a:pt x="216" y="62"/>
                  </a:lnTo>
                  <a:lnTo>
                    <a:pt x="185" y="124"/>
                  </a:lnTo>
                  <a:lnTo>
                    <a:pt x="93" y="339"/>
                  </a:lnTo>
                  <a:lnTo>
                    <a:pt x="31" y="615"/>
                  </a:lnTo>
                  <a:lnTo>
                    <a:pt x="1" y="953"/>
                  </a:lnTo>
                  <a:lnTo>
                    <a:pt x="31" y="1291"/>
                  </a:lnTo>
                  <a:lnTo>
                    <a:pt x="93" y="1568"/>
                  </a:lnTo>
                  <a:lnTo>
                    <a:pt x="154" y="1814"/>
                  </a:lnTo>
                  <a:lnTo>
                    <a:pt x="216" y="1875"/>
                  </a:lnTo>
                  <a:lnTo>
                    <a:pt x="277" y="1936"/>
                  </a:lnTo>
                  <a:lnTo>
                    <a:pt x="431" y="1936"/>
                  </a:lnTo>
                  <a:lnTo>
                    <a:pt x="584" y="1906"/>
                  </a:lnTo>
                  <a:lnTo>
                    <a:pt x="707" y="1844"/>
                  </a:lnTo>
                  <a:lnTo>
                    <a:pt x="861" y="1752"/>
                  </a:lnTo>
                  <a:lnTo>
                    <a:pt x="984" y="1598"/>
                  </a:lnTo>
                  <a:lnTo>
                    <a:pt x="1076" y="1414"/>
                  </a:lnTo>
                  <a:lnTo>
                    <a:pt x="1107" y="1168"/>
                  </a:lnTo>
                  <a:lnTo>
                    <a:pt x="1137" y="892"/>
                  </a:lnTo>
                  <a:lnTo>
                    <a:pt x="1107" y="646"/>
                  </a:lnTo>
                  <a:lnTo>
                    <a:pt x="1076" y="431"/>
                  </a:lnTo>
                  <a:lnTo>
                    <a:pt x="1015" y="246"/>
                  </a:lnTo>
                  <a:lnTo>
                    <a:pt x="922" y="93"/>
                  </a:lnTo>
                  <a:lnTo>
                    <a:pt x="861" y="62"/>
                  </a:lnTo>
                  <a:lnTo>
                    <a:pt x="769" y="1"/>
                  </a:lnTo>
                  <a:close/>
                </a:path>
              </a:pathLst>
            </a:custGeom>
            <a:solidFill>
              <a:srgbClr val="C7CD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roup 319">
            <a:extLst>
              <a:ext uri="{FF2B5EF4-FFF2-40B4-BE49-F238E27FC236}">
                <a16:creationId xmlns:a16="http://schemas.microsoft.com/office/drawing/2014/main" id="{2435D2BC-B27E-4447-A524-D9297897687D}"/>
              </a:ext>
            </a:extLst>
          </p:cNvPr>
          <p:cNvGrpSpPr/>
          <p:nvPr/>
        </p:nvGrpSpPr>
        <p:grpSpPr>
          <a:xfrm>
            <a:off x="1602129" y="1579733"/>
            <a:ext cx="4223520" cy="2661816"/>
            <a:chOff x="936017" y="933177"/>
            <a:chExt cx="6248845" cy="3800050"/>
          </a:xfrm>
        </p:grpSpPr>
        <p:cxnSp>
          <p:nvCxnSpPr>
            <p:cNvPr id="238" name="Google Shape;1728;p43">
              <a:extLst>
                <a:ext uri="{FF2B5EF4-FFF2-40B4-BE49-F238E27FC236}">
                  <a16:creationId xmlns:a16="http://schemas.microsoft.com/office/drawing/2014/main" id="{E973CDA2-1B68-44CE-A234-767A9F689B21}"/>
                </a:ext>
              </a:extLst>
            </p:cNvPr>
            <p:cNvCxnSpPr>
              <a:cxnSpLocks/>
              <a:stCxn id="251" idx="6"/>
            </p:cNvCxnSpPr>
            <p:nvPr/>
          </p:nvCxnSpPr>
          <p:spPr>
            <a:xfrm flipV="1">
              <a:off x="3193529" y="1274104"/>
              <a:ext cx="3356636" cy="750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1731;p43">
              <a:extLst>
                <a:ext uri="{FF2B5EF4-FFF2-40B4-BE49-F238E27FC236}">
                  <a16:creationId xmlns:a16="http://schemas.microsoft.com/office/drawing/2014/main" id="{E58E6FDB-BF8D-4319-A160-8AA1CC1FDD62}"/>
                </a:ext>
              </a:extLst>
            </p:cNvPr>
            <p:cNvCxnSpPr>
              <a:cxnSpLocks/>
              <a:stCxn id="254" idx="6"/>
            </p:cNvCxnSpPr>
            <p:nvPr/>
          </p:nvCxnSpPr>
          <p:spPr>
            <a:xfrm flipV="1">
              <a:off x="3193529" y="2178181"/>
              <a:ext cx="3356440" cy="7500"/>
            </a:xfrm>
            <a:prstGeom prst="straightConnector1">
              <a:avLst/>
            </a:prstGeom>
            <a:noFill/>
            <a:ln w="28575" cap="flat" cmpd="sng">
              <a:solidFill>
                <a:schemeClr val="accent2"/>
              </a:solidFill>
              <a:prstDash val="solid"/>
              <a:round/>
              <a:headEnd type="none" w="med" len="med"/>
              <a:tailEnd type="none" w="med" len="med"/>
            </a:ln>
          </p:spPr>
        </p:cxnSp>
        <p:cxnSp>
          <p:nvCxnSpPr>
            <p:cNvPr id="242" name="Google Shape;1734;p43">
              <a:extLst>
                <a:ext uri="{FF2B5EF4-FFF2-40B4-BE49-F238E27FC236}">
                  <a16:creationId xmlns:a16="http://schemas.microsoft.com/office/drawing/2014/main" id="{2DC229A2-4916-4B1F-B9A3-36A34451BE82}"/>
                </a:ext>
              </a:extLst>
            </p:cNvPr>
            <p:cNvCxnSpPr>
              <a:cxnSpLocks/>
              <a:stCxn id="257" idx="6"/>
            </p:cNvCxnSpPr>
            <p:nvPr/>
          </p:nvCxnSpPr>
          <p:spPr>
            <a:xfrm flipV="1">
              <a:off x="3193529" y="3063970"/>
              <a:ext cx="3356638" cy="7500"/>
            </a:xfrm>
            <a:prstGeom prst="straightConnector1">
              <a:avLst/>
            </a:prstGeom>
            <a:noFill/>
            <a:ln w="28575" cap="flat" cmpd="sng">
              <a:solidFill>
                <a:schemeClr val="accent3"/>
              </a:solidFill>
              <a:prstDash val="solid"/>
              <a:round/>
              <a:headEnd type="none" w="med" len="med"/>
              <a:tailEnd type="none" w="med" len="med"/>
            </a:ln>
          </p:spPr>
        </p:cxnSp>
        <p:cxnSp>
          <p:nvCxnSpPr>
            <p:cNvPr id="244" name="Google Shape;1737;p43">
              <a:extLst>
                <a:ext uri="{FF2B5EF4-FFF2-40B4-BE49-F238E27FC236}">
                  <a16:creationId xmlns:a16="http://schemas.microsoft.com/office/drawing/2014/main" id="{BD0D6561-5B29-4AF4-AC6A-D8477BB58D15}"/>
                </a:ext>
              </a:extLst>
            </p:cNvPr>
            <p:cNvCxnSpPr>
              <a:cxnSpLocks/>
              <a:stCxn id="260" idx="6"/>
            </p:cNvCxnSpPr>
            <p:nvPr/>
          </p:nvCxnSpPr>
          <p:spPr>
            <a:xfrm flipV="1">
              <a:off x="3193529" y="4379527"/>
              <a:ext cx="3356638" cy="7500"/>
            </a:xfrm>
            <a:prstGeom prst="straightConnector1">
              <a:avLst/>
            </a:prstGeom>
            <a:noFill/>
            <a:ln w="28575" cap="flat" cmpd="sng">
              <a:solidFill>
                <a:schemeClr val="accent4"/>
              </a:solidFill>
              <a:prstDash val="solid"/>
              <a:round/>
              <a:headEnd type="none" w="med" len="med"/>
              <a:tailEnd type="none" w="med" len="med"/>
            </a:ln>
          </p:spPr>
        </p:cxnSp>
        <p:cxnSp>
          <p:nvCxnSpPr>
            <p:cNvPr id="250" name="Google Shape;1743;p43">
              <a:extLst>
                <a:ext uri="{FF2B5EF4-FFF2-40B4-BE49-F238E27FC236}">
                  <a16:creationId xmlns:a16="http://schemas.microsoft.com/office/drawing/2014/main" id="{3B283583-E023-427D-B7CE-A84D348566BF}"/>
                </a:ext>
              </a:extLst>
            </p:cNvPr>
            <p:cNvCxnSpPr>
              <a:cxnSpLocks/>
              <a:endCxn id="251" idx="2"/>
            </p:cNvCxnSpPr>
            <p:nvPr/>
          </p:nvCxnSpPr>
          <p:spPr>
            <a:xfrm flipV="1">
              <a:off x="936017" y="1281604"/>
              <a:ext cx="1565112" cy="2197764"/>
            </a:xfrm>
            <a:prstGeom prst="straightConnector1">
              <a:avLst/>
            </a:prstGeom>
            <a:noFill/>
            <a:ln w="28575" cap="flat" cmpd="sng">
              <a:solidFill>
                <a:schemeClr val="accent1"/>
              </a:solidFill>
              <a:prstDash val="solid"/>
              <a:round/>
              <a:headEnd type="none" w="med" len="med"/>
              <a:tailEnd type="none" w="med" len="med"/>
            </a:ln>
          </p:spPr>
        </p:cxnSp>
        <p:sp>
          <p:nvSpPr>
            <p:cNvPr id="251" name="Google Shape;1744;p43">
              <a:extLst>
                <a:ext uri="{FF2B5EF4-FFF2-40B4-BE49-F238E27FC236}">
                  <a16:creationId xmlns:a16="http://schemas.microsoft.com/office/drawing/2014/main" id="{FC57636A-4267-4D64-A3D4-B83C69256129}"/>
                </a:ext>
              </a:extLst>
            </p:cNvPr>
            <p:cNvSpPr/>
            <p:nvPr/>
          </p:nvSpPr>
          <p:spPr>
            <a:xfrm>
              <a:off x="2501129" y="935404"/>
              <a:ext cx="692400" cy="692400"/>
            </a:xfrm>
            <a:prstGeom prst="ellipse">
              <a:avLst/>
            </a:prstGeom>
            <a:solidFill>
              <a:schemeClr val="lt1"/>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dirty="0">
                  <a:solidFill>
                    <a:schemeClr val="accent1"/>
                  </a:solidFill>
                  <a:latin typeface="Fira Sans"/>
                  <a:ea typeface="Fira Sans"/>
                  <a:cs typeface="Fira Sans"/>
                  <a:sym typeface="Fira Sans"/>
                </a:rPr>
                <a:t>01</a:t>
              </a:r>
              <a:endParaRPr sz="2000" b="1" dirty="0">
                <a:solidFill>
                  <a:schemeClr val="accent1"/>
                </a:solidFill>
                <a:latin typeface="Fira Sans"/>
                <a:ea typeface="Fira Sans"/>
                <a:cs typeface="Fira Sans"/>
                <a:sym typeface="Fira Sans"/>
              </a:endParaRPr>
            </a:p>
          </p:txBody>
        </p:sp>
        <p:cxnSp>
          <p:nvCxnSpPr>
            <p:cNvPr id="253" name="Google Shape;1745;p43">
              <a:extLst>
                <a:ext uri="{FF2B5EF4-FFF2-40B4-BE49-F238E27FC236}">
                  <a16:creationId xmlns:a16="http://schemas.microsoft.com/office/drawing/2014/main" id="{A0F2E9A1-606D-462E-A6D1-CBE381E2C6BD}"/>
                </a:ext>
              </a:extLst>
            </p:cNvPr>
            <p:cNvCxnSpPr>
              <a:cxnSpLocks/>
              <a:endCxn id="254" idx="2"/>
            </p:cNvCxnSpPr>
            <p:nvPr/>
          </p:nvCxnSpPr>
          <p:spPr>
            <a:xfrm flipV="1">
              <a:off x="936017" y="2185681"/>
              <a:ext cx="1565112" cy="1298412"/>
            </a:xfrm>
            <a:prstGeom prst="straightConnector1">
              <a:avLst/>
            </a:prstGeom>
            <a:noFill/>
            <a:ln w="28575" cap="flat" cmpd="sng">
              <a:solidFill>
                <a:schemeClr val="accent2"/>
              </a:solidFill>
              <a:prstDash val="solid"/>
              <a:round/>
              <a:headEnd type="none" w="med" len="med"/>
              <a:tailEnd type="none" w="med" len="med"/>
            </a:ln>
          </p:spPr>
        </p:cxnSp>
        <p:sp>
          <p:nvSpPr>
            <p:cNvPr id="254" name="Google Shape;1746;p43">
              <a:extLst>
                <a:ext uri="{FF2B5EF4-FFF2-40B4-BE49-F238E27FC236}">
                  <a16:creationId xmlns:a16="http://schemas.microsoft.com/office/drawing/2014/main" id="{2E3D9884-9228-4E03-8B02-EA190A086487}"/>
                </a:ext>
              </a:extLst>
            </p:cNvPr>
            <p:cNvSpPr/>
            <p:nvPr/>
          </p:nvSpPr>
          <p:spPr>
            <a:xfrm>
              <a:off x="2501129" y="1839481"/>
              <a:ext cx="692400" cy="692400"/>
            </a:xfrm>
            <a:prstGeom prst="ellipse">
              <a:avLst/>
            </a:prstGeom>
            <a:solidFill>
              <a:schemeClr val="lt1"/>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2"/>
                  </a:solidFill>
                  <a:latin typeface="Fira Sans"/>
                  <a:ea typeface="Fira Sans"/>
                  <a:cs typeface="Fira Sans"/>
                  <a:sym typeface="Fira Sans"/>
                </a:rPr>
                <a:t>02</a:t>
              </a:r>
              <a:endParaRPr sz="2000" b="1">
                <a:solidFill>
                  <a:schemeClr val="accent2"/>
                </a:solidFill>
                <a:latin typeface="Fira Sans"/>
                <a:ea typeface="Fira Sans"/>
                <a:cs typeface="Fira Sans"/>
                <a:sym typeface="Fira Sans"/>
              </a:endParaRPr>
            </a:p>
          </p:txBody>
        </p:sp>
        <p:cxnSp>
          <p:nvCxnSpPr>
            <p:cNvPr id="256" name="Google Shape;1747;p43">
              <a:extLst>
                <a:ext uri="{FF2B5EF4-FFF2-40B4-BE49-F238E27FC236}">
                  <a16:creationId xmlns:a16="http://schemas.microsoft.com/office/drawing/2014/main" id="{0595FC72-930C-49F1-AC7E-9071A2C82ACB}"/>
                </a:ext>
              </a:extLst>
            </p:cNvPr>
            <p:cNvCxnSpPr>
              <a:cxnSpLocks/>
              <a:endCxn id="257" idx="2"/>
            </p:cNvCxnSpPr>
            <p:nvPr/>
          </p:nvCxnSpPr>
          <p:spPr>
            <a:xfrm flipV="1">
              <a:off x="936017" y="3071470"/>
              <a:ext cx="1565112" cy="412848"/>
            </a:xfrm>
            <a:prstGeom prst="straightConnector1">
              <a:avLst/>
            </a:prstGeom>
            <a:noFill/>
            <a:ln w="28575" cap="flat" cmpd="sng">
              <a:solidFill>
                <a:schemeClr val="accent3"/>
              </a:solidFill>
              <a:prstDash val="solid"/>
              <a:round/>
              <a:headEnd type="none" w="med" len="med"/>
              <a:tailEnd type="none" w="med" len="med"/>
            </a:ln>
          </p:spPr>
        </p:cxnSp>
        <p:sp>
          <p:nvSpPr>
            <p:cNvPr id="257" name="Google Shape;1748;p43">
              <a:extLst>
                <a:ext uri="{FF2B5EF4-FFF2-40B4-BE49-F238E27FC236}">
                  <a16:creationId xmlns:a16="http://schemas.microsoft.com/office/drawing/2014/main" id="{F4C2874E-68D6-4BDA-95CA-4BD598121AFA}"/>
                </a:ext>
              </a:extLst>
            </p:cNvPr>
            <p:cNvSpPr/>
            <p:nvPr/>
          </p:nvSpPr>
          <p:spPr>
            <a:xfrm>
              <a:off x="2501129" y="2725270"/>
              <a:ext cx="692400" cy="692400"/>
            </a:xfrm>
            <a:prstGeom prst="ellipse">
              <a:avLst/>
            </a:prstGeom>
            <a:solidFill>
              <a:schemeClr val="lt1"/>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a:solidFill>
                    <a:schemeClr val="accent3"/>
                  </a:solidFill>
                  <a:latin typeface="Fira Sans"/>
                  <a:ea typeface="Fira Sans"/>
                  <a:cs typeface="Fira Sans"/>
                  <a:sym typeface="Fira Sans"/>
                </a:rPr>
                <a:t>03</a:t>
              </a:r>
              <a:endParaRPr sz="2000" b="1">
                <a:solidFill>
                  <a:schemeClr val="accent3"/>
                </a:solidFill>
                <a:latin typeface="Fira Sans"/>
                <a:ea typeface="Fira Sans"/>
                <a:cs typeface="Fira Sans"/>
                <a:sym typeface="Fira Sans"/>
              </a:endParaRPr>
            </a:p>
          </p:txBody>
        </p:sp>
        <p:cxnSp>
          <p:nvCxnSpPr>
            <p:cNvPr id="259" name="Google Shape;1749;p43">
              <a:extLst>
                <a:ext uri="{FF2B5EF4-FFF2-40B4-BE49-F238E27FC236}">
                  <a16:creationId xmlns:a16="http://schemas.microsoft.com/office/drawing/2014/main" id="{7DA83766-8995-4E94-8F4F-721209BD5697}"/>
                </a:ext>
              </a:extLst>
            </p:cNvPr>
            <p:cNvCxnSpPr>
              <a:cxnSpLocks/>
              <a:endCxn id="260" idx="2"/>
            </p:cNvCxnSpPr>
            <p:nvPr/>
          </p:nvCxnSpPr>
          <p:spPr>
            <a:xfrm>
              <a:off x="946751" y="3486575"/>
              <a:ext cx="1554378" cy="900452"/>
            </a:xfrm>
            <a:prstGeom prst="straightConnector1">
              <a:avLst/>
            </a:prstGeom>
            <a:noFill/>
            <a:ln w="28575" cap="flat" cmpd="sng">
              <a:solidFill>
                <a:schemeClr val="accent4"/>
              </a:solidFill>
              <a:prstDash val="solid"/>
              <a:round/>
              <a:headEnd type="none" w="med" len="med"/>
              <a:tailEnd type="none" w="med" len="med"/>
            </a:ln>
          </p:spPr>
        </p:cxnSp>
        <p:sp>
          <p:nvSpPr>
            <p:cNvPr id="260" name="Google Shape;1750;p43">
              <a:extLst>
                <a:ext uri="{FF2B5EF4-FFF2-40B4-BE49-F238E27FC236}">
                  <a16:creationId xmlns:a16="http://schemas.microsoft.com/office/drawing/2014/main" id="{E2B5EB1F-3CA6-4E6A-AECA-54EEBF664129}"/>
                </a:ext>
              </a:extLst>
            </p:cNvPr>
            <p:cNvSpPr/>
            <p:nvPr/>
          </p:nvSpPr>
          <p:spPr>
            <a:xfrm>
              <a:off x="2501129" y="4040827"/>
              <a:ext cx="692400" cy="692400"/>
            </a:xfrm>
            <a:prstGeom prst="ellipse">
              <a:avLst/>
            </a:prstGeom>
            <a:solidFill>
              <a:schemeClr val="lt1"/>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b="1" dirty="0">
                  <a:solidFill>
                    <a:schemeClr val="accent4"/>
                  </a:solidFill>
                  <a:latin typeface="Fira Sans"/>
                  <a:ea typeface="Fira Sans"/>
                  <a:cs typeface="Fira Sans"/>
                  <a:sym typeface="Fira Sans"/>
                </a:rPr>
                <a:t>n</a:t>
              </a:r>
              <a:endParaRPr sz="2000" b="1" dirty="0">
                <a:solidFill>
                  <a:schemeClr val="accent4"/>
                </a:solidFill>
                <a:latin typeface="Fira Sans"/>
                <a:ea typeface="Fira Sans"/>
                <a:cs typeface="Fira Sans"/>
                <a:sym typeface="Fira Sans"/>
              </a:endParaRPr>
            </a:p>
          </p:txBody>
        </p:sp>
        <p:sp>
          <p:nvSpPr>
            <p:cNvPr id="278" name="TextBox 277">
              <a:extLst>
                <a:ext uri="{FF2B5EF4-FFF2-40B4-BE49-F238E27FC236}">
                  <a16:creationId xmlns:a16="http://schemas.microsoft.com/office/drawing/2014/main" id="{9354409A-C814-4AA6-9DB2-D7B6E5B10E70}"/>
                </a:ext>
              </a:extLst>
            </p:cNvPr>
            <p:cNvSpPr txBox="1"/>
            <p:nvPr/>
          </p:nvSpPr>
          <p:spPr>
            <a:xfrm>
              <a:off x="2753794" y="3262350"/>
              <a:ext cx="590700" cy="1230282"/>
            </a:xfrm>
            <a:prstGeom prst="rect">
              <a:avLst/>
            </a:prstGeom>
            <a:noFill/>
          </p:spPr>
          <p:txBody>
            <a:bodyPr wrap="square" rtlCol="0">
              <a:spAutoFit/>
            </a:bodyPr>
            <a:lstStyle/>
            <a:p>
              <a:r>
                <a:rPr lang="en-IN" sz="1200" b="1" dirty="0"/>
                <a:t>.</a:t>
              </a:r>
            </a:p>
            <a:p>
              <a:r>
                <a:rPr lang="en-IN" sz="1200" b="1" dirty="0"/>
                <a:t>.</a:t>
              </a:r>
            </a:p>
            <a:p>
              <a:r>
                <a:rPr lang="en-IN" sz="1200" b="1" dirty="0"/>
                <a:t>.</a:t>
              </a:r>
              <a:endParaRPr lang="en-IN" sz="1800" b="1" dirty="0"/>
            </a:p>
            <a:p>
              <a:endParaRPr lang="en-IN" dirty="0"/>
            </a:p>
          </p:txBody>
        </p:sp>
        <p:grpSp>
          <p:nvGrpSpPr>
            <p:cNvPr id="279" name="Google Shape;1001;p35">
              <a:extLst>
                <a:ext uri="{FF2B5EF4-FFF2-40B4-BE49-F238E27FC236}">
                  <a16:creationId xmlns:a16="http://schemas.microsoft.com/office/drawing/2014/main" id="{8C5FB851-D381-4C18-8A42-B5B04F315786}"/>
                </a:ext>
              </a:extLst>
            </p:cNvPr>
            <p:cNvGrpSpPr/>
            <p:nvPr/>
          </p:nvGrpSpPr>
          <p:grpSpPr>
            <a:xfrm>
              <a:off x="6563839" y="4185339"/>
              <a:ext cx="620968" cy="369112"/>
              <a:chOff x="1535127" y="2382622"/>
              <a:chExt cx="319675" cy="190038"/>
            </a:xfrm>
          </p:grpSpPr>
          <p:sp>
            <p:nvSpPr>
              <p:cNvPr id="280" name="Google Shape;1002;p35">
                <a:extLst>
                  <a:ext uri="{FF2B5EF4-FFF2-40B4-BE49-F238E27FC236}">
                    <a16:creationId xmlns:a16="http://schemas.microsoft.com/office/drawing/2014/main" id="{5D5CFDD7-1262-484A-96BB-C7EA4FBAC124}"/>
                  </a:ext>
                </a:extLst>
              </p:cNvPr>
              <p:cNvSpPr/>
              <p:nvPr/>
            </p:nvSpPr>
            <p:spPr>
              <a:xfrm>
                <a:off x="1535127" y="2382622"/>
                <a:ext cx="319675" cy="190038"/>
              </a:xfrm>
              <a:custGeom>
                <a:avLst/>
                <a:gdLst/>
                <a:ahLst/>
                <a:cxnLst/>
                <a:rect l="l" t="t" r="r" b="b"/>
                <a:pathLst>
                  <a:path w="6515" h="3873" extrusionOk="0">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003;p35">
                <a:extLst>
                  <a:ext uri="{FF2B5EF4-FFF2-40B4-BE49-F238E27FC236}">
                    <a16:creationId xmlns:a16="http://schemas.microsoft.com/office/drawing/2014/main" id="{0EF19921-D3AD-451C-AD07-A4882CA0C41F}"/>
                  </a:ext>
                </a:extLst>
              </p:cNvPr>
              <p:cNvSpPr/>
              <p:nvPr/>
            </p:nvSpPr>
            <p:spPr>
              <a:xfrm>
                <a:off x="1694936" y="2421826"/>
                <a:ext cx="31698" cy="110107"/>
              </a:xfrm>
              <a:custGeom>
                <a:avLst/>
                <a:gdLst/>
                <a:ahLst/>
                <a:cxnLst/>
                <a:rect l="l" t="t" r="r" b="b"/>
                <a:pathLst>
                  <a:path w="646" h="2244" extrusionOk="0">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004;p35">
                <a:extLst>
                  <a:ext uri="{FF2B5EF4-FFF2-40B4-BE49-F238E27FC236}">
                    <a16:creationId xmlns:a16="http://schemas.microsoft.com/office/drawing/2014/main" id="{ACB0F19A-F71B-4466-96A4-BDC9D45B0195}"/>
                  </a:ext>
                </a:extLst>
              </p:cNvPr>
              <p:cNvSpPr/>
              <p:nvPr/>
            </p:nvSpPr>
            <p:spPr>
              <a:xfrm>
                <a:off x="1654211" y="2421826"/>
                <a:ext cx="31747" cy="110107"/>
              </a:xfrm>
              <a:custGeom>
                <a:avLst/>
                <a:gdLst/>
                <a:ahLst/>
                <a:cxnLst/>
                <a:rect l="l" t="t" r="r" b="b"/>
                <a:pathLst>
                  <a:path w="647" h="2244" extrusionOk="0">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005;p35">
                <a:extLst>
                  <a:ext uri="{FF2B5EF4-FFF2-40B4-BE49-F238E27FC236}">
                    <a16:creationId xmlns:a16="http://schemas.microsoft.com/office/drawing/2014/main" id="{697CB5C8-569D-4D72-B810-7979751EA1F9}"/>
                  </a:ext>
                </a:extLst>
              </p:cNvPr>
              <p:cNvSpPr/>
              <p:nvPr/>
            </p:nvSpPr>
            <p:spPr>
              <a:xfrm>
                <a:off x="1613535" y="2421826"/>
                <a:ext cx="31698" cy="110107"/>
              </a:xfrm>
              <a:custGeom>
                <a:avLst/>
                <a:gdLst/>
                <a:ahLst/>
                <a:cxnLst/>
                <a:rect l="l" t="t" r="r" b="b"/>
                <a:pathLst>
                  <a:path w="646" h="2244" extrusionOk="0">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006;p35">
                <a:extLst>
                  <a:ext uri="{FF2B5EF4-FFF2-40B4-BE49-F238E27FC236}">
                    <a16:creationId xmlns:a16="http://schemas.microsoft.com/office/drawing/2014/main" id="{70497410-0990-432C-8452-398D9A25895E}"/>
                  </a:ext>
                </a:extLst>
              </p:cNvPr>
              <p:cNvSpPr/>
              <p:nvPr/>
            </p:nvSpPr>
            <p:spPr>
              <a:xfrm>
                <a:off x="1572810" y="2421826"/>
                <a:ext cx="31698" cy="110107"/>
              </a:xfrm>
              <a:custGeom>
                <a:avLst/>
                <a:gdLst/>
                <a:ahLst/>
                <a:cxnLst/>
                <a:rect l="l" t="t" r="r" b="b"/>
                <a:pathLst>
                  <a:path w="646" h="2244" extrusionOk="0">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1001;p35">
              <a:extLst>
                <a:ext uri="{FF2B5EF4-FFF2-40B4-BE49-F238E27FC236}">
                  <a16:creationId xmlns:a16="http://schemas.microsoft.com/office/drawing/2014/main" id="{F97D5E9E-92AF-4E5F-AFEE-CAA0E2FF086C}"/>
                </a:ext>
              </a:extLst>
            </p:cNvPr>
            <p:cNvGrpSpPr/>
            <p:nvPr/>
          </p:nvGrpSpPr>
          <p:grpSpPr>
            <a:xfrm>
              <a:off x="6549969" y="2867313"/>
              <a:ext cx="620968" cy="369112"/>
              <a:chOff x="1535127" y="2382622"/>
              <a:chExt cx="319675" cy="190038"/>
            </a:xfrm>
          </p:grpSpPr>
          <p:sp>
            <p:nvSpPr>
              <p:cNvPr id="286" name="Google Shape;1002;p35">
                <a:extLst>
                  <a:ext uri="{FF2B5EF4-FFF2-40B4-BE49-F238E27FC236}">
                    <a16:creationId xmlns:a16="http://schemas.microsoft.com/office/drawing/2014/main" id="{EB62A46E-20B9-454D-88D5-A5CFBE2450B8}"/>
                  </a:ext>
                </a:extLst>
              </p:cNvPr>
              <p:cNvSpPr/>
              <p:nvPr/>
            </p:nvSpPr>
            <p:spPr>
              <a:xfrm>
                <a:off x="1535127" y="2382622"/>
                <a:ext cx="319675" cy="190038"/>
              </a:xfrm>
              <a:custGeom>
                <a:avLst/>
                <a:gdLst/>
                <a:ahLst/>
                <a:cxnLst/>
                <a:rect l="l" t="t" r="r" b="b"/>
                <a:pathLst>
                  <a:path w="6515" h="3873" extrusionOk="0">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003;p35">
                <a:extLst>
                  <a:ext uri="{FF2B5EF4-FFF2-40B4-BE49-F238E27FC236}">
                    <a16:creationId xmlns:a16="http://schemas.microsoft.com/office/drawing/2014/main" id="{3423EE8E-BDF8-4D70-95CC-44000E985E9E}"/>
                  </a:ext>
                </a:extLst>
              </p:cNvPr>
              <p:cNvSpPr/>
              <p:nvPr/>
            </p:nvSpPr>
            <p:spPr>
              <a:xfrm>
                <a:off x="1694936" y="2421826"/>
                <a:ext cx="31698" cy="110107"/>
              </a:xfrm>
              <a:custGeom>
                <a:avLst/>
                <a:gdLst/>
                <a:ahLst/>
                <a:cxnLst/>
                <a:rect l="l" t="t" r="r" b="b"/>
                <a:pathLst>
                  <a:path w="646" h="2244" extrusionOk="0">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004;p35">
                <a:extLst>
                  <a:ext uri="{FF2B5EF4-FFF2-40B4-BE49-F238E27FC236}">
                    <a16:creationId xmlns:a16="http://schemas.microsoft.com/office/drawing/2014/main" id="{30E5C486-C60B-428B-9A8D-2E67B414E970}"/>
                  </a:ext>
                </a:extLst>
              </p:cNvPr>
              <p:cNvSpPr/>
              <p:nvPr/>
            </p:nvSpPr>
            <p:spPr>
              <a:xfrm>
                <a:off x="1654211" y="2421826"/>
                <a:ext cx="31747" cy="110107"/>
              </a:xfrm>
              <a:custGeom>
                <a:avLst/>
                <a:gdLst/>
                <a:ahLst/>
                <a:cxnLst/>
                <a:rect l="l" t="t" r="r" b="b"/>
                <a:pathLst>
                  <a:path w="647" h="2244" extrusionOk="0">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005;p35">
                <a:extLst>
                  <a:ext uri="{FF2B5EF4-FFF2-40B4-BE49-F238E27FC236}">
                    <a16:creationId xmlns:a16="http://schemas.microsoft.com/office/drawing/2014/main" id="{5E3247B4-C3FE-4E71-B9B8-94DE76CF2CCB}"/>
                  </a:ext>
                </a:extLst>
              </p:cNvPr>
              <p:cNvSpPr/>
              <p:nvPr/>
            </p:nvSpPr>
            <p:spPr>
              <a:xfrm>
                <a:off x="1613535" y="2421826"/>
                <a:ext cx="31698" cy="110107"/>
              </a:xfrm>
              <a:custGeom>
                <a:avLst/>
                <a:gdLst/>
                <a:ahLst/>
                <a:cxnLst/>
                <a:rect l="l" t="t" r="r" b="b"/>
                <a:pathLst>
                  <a:path w="646" h="2244" extrusionOk="0">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006;p35">
                <a:extLst>
                  <a:ext uri="{FF2B5EF4-FFF2-40B4-BE49-F238E27FC236}">
                    <a16:creationId xmlns:a16="http://schemas.microsoft.com/office/drawing/2014/main" id="{F892C3D4-9806-4E80-BECA-6113C54AF059}"/>
                  </a:ext>
                </a:extLst>
              </p:cNvPr>
              <p:cNvSpPr/>
              <p:nvPr/>
            </p:nvSpPr>
            <p:spPr>
              <a:xfrm>
                <a:off x="1572810" y="2421826"/>
                <a:ext cx="31698" cy="110107"/>
              </a:xfrm>
              <a:custGeom>
                <a:avLst/>
                <a:gdLst/>
                <a:ahLst/>
                <a:cxnLst/>
                <a:rect l="l" t="t" r="r" b="b"/>
                <a:pathLst>
                  <a:path w="646" h="2244" extrusionOk="0">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1001;p35">
              <a:extLst>
                <a:ext uri="{FF2B5EF4-FFF2-40B4-BE49-F238E27FC236}">
                  <a16:creationId xmlns:a16="http://schemas.microsoft.com/office/drawing/2014/main" id="{A993613B-9085-4E17-A4D2-E6083A681409}"/>
                </a:ext>
              </a:extLst>
            </p:cNvPr>
            <p:cNvGrpSpPr/>
            <p:nvPr/>
          </p:nvGrpSpPr>
          <p:grpSpPr>
            <a:xfrm>
              <a:off x="6563894" y="1979185"/>
              <a:ext cx="620968" cy="369112"/>
              <a:chOff x="1535127" y="2382622"/>
              <a:chExt cx="319675" cy="190038"/>
            </a:xfrm>
          </p:grpSpPr>
          <p:sp>
            <p:nvSpPr>
              <p:cNvPr id="292" name="Google Shape;1002;p35">
                <a:extLst>
                  <a:ext uri="{FF2B5EF4-FFF2-40B4-BE49-F238E27FC236}">
                    <a16:creationId xmlns:a16="http://schemas.microsoft.com/office/drawing/2014/main" id="{605E364A-B6D5-4181-AF14-1CBCE705955F}"/>
                  </a:ext>
                </a:extLst>
              </p:cNvPr>
              <p:cNvSpPr/>
              <p:nvPr/>
            </p:nvSpPr>
            <p:spPr>
              <a:xfrm>
                <a:off x="1535127" y="2382622"/>
                <a:ext cx="319675" cy="190038"/>
              </a:xfrm>
              <a:custGeom>
                <a:avLst/>
                <a:gdLst/>
                <a:ahLst/>
                <a:cxnLst/>
                <a:rect l="l" t="t" r="r" b="b"/>
                <a:pathLst>
                  <a:path w="6515" h="3873" extrusionOk="0">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003;p35">
                <a:extLst>
                  <a:ext uri="{FF2B5EF4-FFF2-40B4-BE49-F238E27FC236}">
                    <a16:creationId xmlns:a16="http://schemas.microsoft.com/office/drawing/2014/main" id="{766187EE-C777-4B5E-B1D5-26F46472F2C0}"/>
                  </a:ext>
                </a:extLst>
              </p:cNvPr>
              <p:cNvSpPr/>
              <p:nvPr/>
            </p:nvSpPr>
            <p:spPr>
              <a:xfrm>
                <a:off x="1694936" y="2421826"/>
                <a:ext cx="31698" cy="110107"/>
              </a:xfrm>
              <a:custGeom>
                <a:avLst/>
                <a:gdLst/>
                <a:ahLst/>
                <a:cxnLst/>
                <a:rect l="l" t="t" r="r" b="b"/>
                <a:pathLst>
                  <a:path w="646" h="2244" extrusionOk="0">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004;p35">
                <a:extLst>
                  <a:ext uri="{FF2B5EF4-FFF2-40B4-BE49-F238E27FC236}">
                    <a16:creationId xmlns:a16="http://schemas.microsoft.com/office/drawing/2014/main" id="{BEE10BB2-71CA-4307-A6E7-0FAFAE769729}"/>
                  </a:ext>
                </a:extLst>
              </p:cNvPr>
              <p:cNvSpPr/>
              <p:nvPr/>
            </p:nvSpPr>
            <p:spPr>
              <a:xfrm>
                <a:off x="1654211" y="2421826"/>
                <a:ext cx="31747" cy="110107"/>
              </a:xfrm>
              <a:custGeom>
                <a:avLst/>
                <a:gdLst/>
                <a:ahLst/>
                <a:cxnLst/>
                <a:rect l="l" t="t" r="r" b="b"/>
                <a:pathLst>
                  <a:path w="647" h="2244" extrusionOk="0">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005;p35">
                <a:extLst>
                  <a:ext uri="{FF2B5EF4-FFF2-40B4-BE49-F238E27FC236}">
                    <a16:creationId xmlns:a16="http://schemas.microsoft.com/office/drawing/2014/main" id="{C75167C7-5E70-43B3-8D02-65368F8F6BC9}"/>
                  </a:ext>
                </a:extLst>
              </p:cNvPr>
              <p:cNvSpPr/>
              <p:nvPr/>
            </p:nvSpPr>
            <p:spPr>
              <a:xfrm>
                <a:off x="1613535" y="2421826"/>
                <a:ext cx="31698" cy="110107"/>
              </a:xfrm>
              <a:custGeom>
                <a:avLst/>
                <a:gdLst/>
                <a:ahLst/>
                <a:cxnLst/>
                <a:rect l="l" t="t" r="r" b="b"/>
                <a:pathLst>
                  <a:path w="646" h="2244" extrusionOk="0">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006;p35">
                <a:extLst>
                  <a:ext uri="{FF2B5EF4-FFF2-40B4-BE49-F238E27FC236}">
                    <a16:creationId xmlns:a16="http://schemas.microsoft.com/office/drawing/2014/main" id="{0EB886A4-4259-4CFB-86CB-1B0FA809FA37}"/>
                  </a:ext>
                </a:extLst>
              </p:cNvPr>
              <p:cNvSpPr/>
              <p:nvPr/>
            </p:nvSpPr>
            <p:spPr>
              <a:xfrm>
                <a:off x="1572810" y="2421826"/>
                <a:ext cx="31698" cy="110107"/>
              </a:xfrm>
              <a:custGeom>
                <a:avLst/>
                <a:gdLst/>
                <a:ahLst/>
                <a:cxnLst/>
                <a:rect l="l" t="t" r="r" b="b"/>
                <a:pathLst>
                  <a:path w="646" h="2244" extrusionOk="0">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1001;p35">
              <a:extLst>
                <a:ext uri="{FF2B5EF4-FFF2-40B4-BE49-F238E27FC236}">
                  <a16:creationId xmlns:a16="http://schemas.microsoft.com/office/drawing/2014/main" id="{2280EF7C-6444-4AED-AF5B-F1F169685D4F}"/>
                </a:ext>
              </a:extLst>
            </p:cNvPr>
            <p:cNvGrpSpPr/>
            <p:nvPr/>
          </p:nvGrpSpPr>
          <p:grpSpPr>
            <a:xfrm>
              <a:off x="6563894" y="1089547"/>
              <a:ext cx="620968" cy="369112"/>
              <a:chOff x="1535127" y="2382622"/>
              <a:chExt cx="319675" cy="190038"/>
            </a:xfrm>
          </p:grpSpPr>
          <p:sp>
            <p:nvSpPr>
              <p:cNvPr id="298" name="Google Shape;1002;p35">
                <a:extLst>
                  <a:ext uri="{FF2B5EF4-FFF2-40B4-BE49-F238E27FC236}">
                    <a16:creationId xmlns:a16="http://schemas.microsoft.com/office/drawing/2014/main" id="{013AB236-623B-4939-B3E4-077241B2C1FE}"/>
                  </a:ext>
                </a:extLst>
              </p:cNvPr>
              <p:cNvSpPr/>
              <p:nvPr/>
            </p:nvSpPr>
            <p:spPr>
              <a:xfrm>
                <a:off x="1535127" y="2382622"/>
                <a:ext cx="319675" cy="190038"/>
              </a:xfrm>
              <a:custGeom>
                <a:avLst/>
                <a:gdLst/>
                <a:ahLst/>
                <a:cxnLst/>
                <a:rect l="l" t="t" r="r" b="b"/>
                <a:pathLst>
                  <a:path w="6515" h="3873" extrusionOk="0">
                    <a:moveTo>
                      <a:pt x="4947" y="370"/>
                    </a:moveTo>
                    <a:lnTo>
                      <a:pt x="5040" y="400"/>
                    </a:lnTo>
                    <a:lnTo>
                      <a:pt x="5193" y="492"/>
                    </a:lnTo>
                    <a:lnTo>
                      <a:pt x="5316" y="646"/>
                    </a:lnTo>
                    <a:lnTo>
                      <a:pt x="5347" y="738"/>
                    </a:lnTo>
                    <a:lnTo>
                      <a:pt x="5347" y="861"/>
                    </a:lnTo>
                    <a:lnTo>
                      <a:pt x="5347" y="953"/>
                    </a:lnTo>
                    <a:lnTo>
                      <a:pt x="5347" y="1138"/>
                    </a:lnTo>
                    <a:lnTo>
                      <a:pt x="6084" y="1138"/>
                    </a:lnTo>
                    <a:lnTo>
                      <a:pt x="6146" y="1168"/>
                    </a:lnTo>
                    <a:lnTo>
                      <a:pt x="6176" y="1199"/>
                    </a:lnTo>
                    <a:lnTo>
                      <a:pt x="6176" y="2674"/>
                    </a:lnTo>
                    <a:lnTo>
                      <a:pt x="6146" y="2735"/>
                    </a:lnTo>
                    <a:lnTo>
                      <a:pt x="5347" y="2735"/>
                    </a:lnTo>
                    <a:lnTo>
                      <a:pt x="5347" y="3043"/>
                    </a:lnTo>
                    <a:lnTo>
                      <a:pt x="5347" y="3135"/>
                    </a:lnTo>
                    <a:lnTo>
                      <a:pt x="5316" y="3227"/>
                    </a:lnTo>
                    <a:lnTo>
                      <a:pt x="5193" y="3381"/>
                    </a:lnTo>
                    <a:lnTo>
                      <a:pt x="5040" y="3504"/>
                    </a:lnTo>
                    <a:lnTo>
                      <a:pt x="4947" y="3504"/>
                    </a:lnTo>
                    <a:lnTo>
                      <a:pt x="4855" y="3534"/>
                    </a:lnTo>
                    <a:lnTo>
                      <a:pt x="861" y="3534"/>
                    </a:lnTo>
                    <a:lnTo>
                      <a:pt x="738" y="3504"/>
                    </a:lnTo>
                    <a:lnTo>
                      <a:pt x="646" y="3504"/>
                    </a:lnTo>
                    <a:lnTo>
                      <a:pt x="492" y="3381"/>
                    </a:lnTo>
                    <a:lnTo>
                      <a:pt x="400" y="3227"/>
                    </a:lnTo>
                    <a:lnTo>
                      <a:pt x="369" y="3135"/>
                    </a:lnTo>
                    <a:lnTo>
                      <a:pt x="369" y="3043"/>
                    </a:lnTo>
                    <a:lnTo>
                      <a:pt x="369" y="861"/>
                    </a:lnTo>
                    <a:lnTo>
                      <a:pt x="369" y="738"/>
                    </a:lnTo>
                    <a:lnTo>
                      <a:pt x="400" y="646"/>
                    </a:lnTo>
                    <a:lnTo>
                      <a:pt x="492" y="492"/>
                    </a:lnTo>
                    <a:lnTo>
                      <a:pt x="646" y="400"/>
                    </a:lnTo>
                    <a:lnTo>
                      <a:pt x="738" y="370"/>
                    </a:lnTo>
                    <a:close/>
                    <a:moveTo>
                      <a:pt x="861" y="1"/>
                    </a:moveTo>
                    <a:lnTo>
                      <a:pt x="677" y="32"/>
                    </a:lnTo>
                    <a:lnTo>
                      <a:pt x="523" y="62"/>
                    </a:lnTo>
                    <a:lnTo>
                      <a:pt x="369" y="154"/>
                    </a:lnTo>
                    <a:lnTo>
                      <a:pt x="246" y="247"/>
                    </a:lnTo>
                    <a:lnTo>
                      <a:pt x="154" y="370"/>
                    </a:lnTo>
                    <a:lnTo>
                      <a:pt x="62" y="523"/>
                    </a:lnTo>
                    <a:lnTo>
                      <a:pt x="31" y="677"/>
                    </a:lnTo>
                    <a:lnTo>
                      <a:pt x="1" y="861"/>
                    </a:lnTo>
                    <a:lnTo>
                      <a:pt x="1" y="3043"/>
                    </a:lnTo>
                    <a:lnTo>
                      <a:pt x="31" y="3196"/>
                    </a:lnTo>
                    <a:lnTo>
                      <a:pt x="62" y="3350"/>
                    </a:lnTo>
                    <a:lnTo>
                      <a:pt x="154" y="3504"/>
                    </a:lnTo>
                    <a:lnTo>
                      <a:pt x="246" y="3627"/>
                    </a:lnTo>
                    <a:lnTo>
                      <a:pt x="369" y="3749"/>
                    </a:lnTo>
                    <a:lnTo>
                      <a:pt x="523" y="3811"/>
                    </a:lnTo>
                    <a:lnTo>
                      <a:pt x="677" y="3872"/>
                    </a:lnTo>
                    <a:lnTo>
                      <a:pt x="5040" y="3872"/>
                    </a:lnTo>
                    <a:lnTo>
                      <a:pt x="5193" y="3811"/>
                    </a:lnTo>
                    <a:lnTo>
                      <a:pt x="5316" y="3749"/>
                    </a:lnTo>
                    <a:lnTo>
                      <a:pt x="5470" y="3627"/>
                    </a:lnTo>
                    <a:lnTo>
                      <a:pt x="5562" y="3504"/>
                    </a:lnTo>
                    <a:lnTo>
                      <a:pt x="5623" y="3350"/>
                    </a:lnTo>
                    <a:lnTo>
                      <a:pt x="5685" y="3196"/>
                    </a:lnTo>
                    <a:lnTo>
                      <a:pt x="5703" y="3104"/>
                    </a:lnTo>
                    <a:lnTo>
                      <a:pt x="6084" y="3104"/>
                    </a:lnTo>
                    <a:lnTo>
                      <a:pt x="6269" y="3073"/>
                    </a:lnTo>
                    <a:lnTo>
                      <a:pt x="6391" y="2981"/>
                    </a:lnTo>
                    <a:lnTo>
                      <a:pt x="6484" y="2828"/>
                    </a:lnTo>
                    <a:lnTo>
                      <a:pt x="6514" y="2674"/>
                    </a:lnTo>
                    <a:lnTo>
                      <a:pt x="6514" y="1199"/>
                    </a:lnTo>
                    <a:lnTo>
                      <a:pt x="6484" y="1046"/>
                    </a:lnTo>
                    <a:lnTo>
                      <a:pt x="6391" y="923"/>
                    </a:lnTo>
                    <a:lnTo>
                      <a:pt x="6269" y="830"/>
                    </a:lnTo>
                    <a:lnTo>
                      <a:pt x="6084" y="800"/>
                    </a:lnTo>
                    <a:lnTo>
                      <a:pt x="5705" y="800"/>
                    </a:lnTo>
                    <a:lnTo>
                      <a:pt x="5685" y="677"/>
                    </a:lnTo>
                    <a:lnTo>
                      <a:pt x="5623" y="523"/>
                    </a:lnTo>
                    <a:lnTo>
                      <a:pt x="5562" y="370"/>
                    </a:lnTo>
                    <a:lnTo>
                      <a:pt x="5470" y="247"/>
                    </a:lnTo>
                    <a:lnTo>
                      <a:pt x="5316" y="154"/>
                    </a:lnTo>
                    <a:lnTo>
                      <a:pt x="5193" y="62"/>
                    </a:lnTo>
                    <a:lnTo>
                      <a:pt x="5040" y="32"/>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03;p35">
                <a:extLst>
                  <a:ext uri="{FF2B5EF4-FFF2-40B4-BE49-F238E27FC236}">
                    <a16:creationId xmlns:a16="http://schemas.microsoft.com/office/drawing/2014/main" id="{C8EB4E4B-5CD4-42EE-9FE2-EE4A191B05B7}"/>
                  </a:ext>
                </a:extLst>
              </p:cNvPr>
              <p:cNvSpPr/>
              <p:nvPr/>
            </p:nvSpPr>
            <p:spPr>
              <a:xfrm>
                <a:off x="1694936" y="2421826"/>
                <a:ext cx="31698" cy="110107"/>
              </a:xfrm>
              <a:custGeom>
                <a:avLst/>
                <a:gdLst/>
                <a:ahLst/>
                <a:cxnLst/>
                <a:rect l="l" t="t" r="r" b="b"/>
                <a:pathLst>
                  <a:path w="646" h="2244" extrusionOk="0">
                    <a:moveTo>
                      <a:pt x="93" y="1"/>
                    </a:moveTo>
                    <a:lnTo>
                      <a:pt x="62" y="62"/>
                    </a:lnTo>
                    <a:lnTo>
                      <a:pt x="31" y="93"/>
                    </a:lnTo>
                    <a:lnTo>
                      <a:pt x="0" y="154"/>
                    </a:lnTo>
                    <a:lnTo>
                      <a:pt x="0" y="2059"/>
                    </a:lnTo>
                    <a:lnTo>
                      <a:pt x="31" y="2121"/>
                    </a:lnTo>
                    <a:lnTo>
                      <a:pt x="62" y="2182"/>
                    </a:lnTo>
                    <a:lnTo>
                      <a:pt x="93" y="2213"/>
                    </a:lnTo>
                    <a:lnTo>
                      <a:pt x="154"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04;p35">
                <a:extLst>
                  <a:ext uri="{FF2B5EF4-FFF2-40B4-BE49-F238E27FC236}">
                    <a16:creationId xmlns:a16="http://schemas.microsoft.com/office/drawing/2014/main" id="{D7303C22-446D-4D5C-B292-443034EFDE7B}"/>
                  </a:ext>
                </a:extLst>
              </p:cNvPr>
              <p:cNvSpPr/>
              <p:nvPr/>
            </p:nvSpPr>
            <p:spPr>
              <a:xfrm>
                <a:off x="1654211" y="2421826"/>
                <a:ext cx="31747" cy="110107"/>
              </a:xfrm>
              <a:custGeom>
                <a:avLst/>
                <a:gdLst/>
                <a:ahLst/>
                <a:cxnLst/>
                <a:rect l="l" t="t" r="r" b="b"/>
                <a:pathLst>
                  <a:path w="647" h="2244" extrusionOk="0">
                    <a:moveTo>
                      <a:pt x="93" y="1"/>
                    </a:moveTo>
                    <a:lnTo>
                      <a:pt x="62" y="62"/>
                    </a:lnTo>
                    <a:lnTo>
                      <a:pt x="32" y="93"/>
                    </a:lnTo>
                    <a:lnTo>
                      <a:pt x="1" y="154"/>
                    </a:lnTo>
                    <a:lnTo>
                      <a:pt x="1" y="2059"/>
                    </a:lnTo>
                    <a:lnTo>
                      <a:pt x="32" y="2121"/>
                    </a:lnTo>
                    <a:lnTo>
                      <a:pt x="62" y="2182"/>
                    </a:lnTo>
                    <a:lnTo>
                      <a:pt x="93" y="2213"/>
                    </a:lnTo>
                    <a:lnTo>
                      <a:pt x="185" y="2244"/>
                    </a:lnTo>
                    <a:lnTo>
                      <a:pt x="462" y="2244"/>
                    </a:lnTo>
                    <a:lnTo>
                      <a:pt x="523" y="2213"/>
                    </a:lnTo>
                    <a:lnTo>
                      <a:pt x="585" y="2182"/>
                    </a:lnTo>
                    <a:lnTo>
                      <a:pt x="615" y="2121"/>
                    </a:lnTo>
                    <a:lnTo>
                      <a:pt x="646" y="2059"/>
                    </a:lnTo>
                    <a:lnTo>
                      <a:pt x="646" y="154"/>
                    </a:lnTo>
                    <a:lnTo>
                      <a:pt x="615" y="93"/>
                    </a:lnTo>
                    <a:lnTo>
                      <a:pt x="585"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005;p35">
                <a:extLst>
                  <a:ext uri="{FF2B5EF4-FFF2-40B4-BE49-F238E27FC236}">
                    <a16:creationId xmlns:a16="http://schemas.microsoft.com/office/drawing/2014/main" id="{23926EEA-FF1F-4D16-A996-AA3C5983C92A}"/>
                  </a:ext>
                </a:extLst>
              </p:cNvPr>
              <p:cNvSpPr/>
              <p:nvPr/>
            </p:nvSpPr>
            <p:spPr>
              <a:xfrm>
                <a:off x="1613535" y="2421826"/>
                <a:ext cx="31698" cy="110107"/>
              </a:xfrm>
              <a:custGeom>
                <a:avLst/>
                <a:gdLst/>
                <a:ahLst/>
                <a:cxnLst/>
                <a:rect l="l" t="t" r="r" b="b"/>
                <a:pathLst>
                  <a:path w="646" h="2244" extrusionOk="0">
                    <a:moveTo>
                      <a:pt x="92" y="1"/>
                    </a:moveTo>
                    <a:lnTo>
                      <a:pt x="62" y="62"/>
                    </a:lnTo>
                    <a:lnTo>
                      <a:pt x="31" y="93"/>
                    </a:lnTo>
                    <a:lnTo>
                      <a:pt x="0" y="154"/>
                    </a:lnTo>
                    <a:lnTo>
                      <a:pt x="0" y="2059"/>
                    </a:lnTo>
                    <a:lnTo>
                      <a:pt x="31" y="2121"/>
                    </a:lnTo>
                    <a:lnTo>
                      <a:pt x="62" y="2182"/>
                    </a:lnTo>
                    <a:lnTo>
                      <a:pt x="92" y="2213"/>
                    </a:lnTo>
                    <a:lnTo>
                      <a:pt x="185" y="2244"/>
                    </a:lnTo>
                    <a:lnTo>
                      <a:pt x="461"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006;p35">
                <a:extLst>
                  <a:ext uri="{FF2B5EF4-FFF2-40B4-BE49-F238E27FC236}">
                    <a16:creationId xmlns:a16="http://schemas.microsoft.com/office/drawing/2014/main" id="{FF6302EF-FD29-4E85-903F-3FD31E139D8C}"/>
                  </a:ext>
                </a:extLst>
              </p:cNvPr>
              <p:cNvSpPr/>
              <p:nvPr/>
            </p:nvSpPr>
            <p:spPr>
              <a:xfrm>
                <a:off x="1572810" y="2421826"/>
                <a:ext cx="31698" cy="110107"/>
              </a:xfrm>
              <a:custGeom>
                <a:avLst/>
                <a:gdLst/>
                <a:ahLst/>
                <a:cxnLst/>
                <a:rect l="l" t="t" r="r" b="b"/>
                <a:pathLst>
                  <a:path w="646" h="2244" extrusionOk="0">
                    <a:moveTo>
                      <a:pt x="124" y="1"/>
                    </a:moveTo>
                    <a:lnTo>
                      <a:pt x="62" y="62"/>
                    </a:lnTo>
                    <a:lnTo>
                      <a:pt x="31" y="93"/>
                    </a:lnTo>
                    <a:lnTo>
                      <a:pt x="1" y="154"/>
                    </a:lnTo>
                    <a:lnTo>
                      <a:pt x="1" y="2059"/>
                    </a:lnTo>
                    <a:lnTo>
                      <a:pt x="31" y="2121"/>
                    </a:lnTo>
                    <a:lnTo>
                      <a:pt x="62" y="2182"/>
                    </a:lnTo>
                    <a:lnTo>
                      <a:pt x="124" y="2213"/>
                    </a:lnTo>
                    <a:lnTo>
                      <a:pt x="185" y="2244"/>
                    </a:lnTo>
                    <a:lnTo>
                      <a:pt x="462" y="2244"/>
                    </a:lnTo>
                    <a:lnTo>
                      <a:pt x="523" y="2213"/>
                    </a:lnTo>
                    <a:lnTo>
                      <a:pt x="584" y="2182"/>
                    </a:lnTo>
                    <a:lnTo>
                      <a:pt x="615" y="2121"/>
                    </a:lnTo>
                    <a:lnTo>
                      <a:pt x="646" y="2059"/>
                    </a:lnTo>
                    <a:lnTo>
                      <a:pt x="646" y="154"/>
                    </a:lnTo>
                    <a:lnTo>
                      <a:pt x="615" y="93"/>
                    </a:lnTo>
                    <a:lnTo>
                      <a:pt x="584" y="62"/>
                    </a:lnTo>
                    <a:lnTo>
                      <a:pt x="5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 name="Google Shape;1727;p43">
              <a:extLst>
                <a:ext uri="{FF2B5EF4-FFF2-40B4-BE49-F238E27FC236}">
                  <a16:creationId xmlns:a16="http://schemas.microsoft.com/office/drawing/2014/main" id="{529F4A7E-C2C7-4F9D-AF78-216B256D180E}"/>
                </a:ext>
              </a:extLst>
            </p:cNvPr>
            <p:cNvSpPr/>
            <p:nvPr/>
          </p:nvSpPr>
          <p:spPr>
            <a:xfrm>
              <a:off x="3696295" y="933177"/>
              <a:ext cx="2175199" cy="501978"/>
            </a:xfrm>
            <a:prstGeom prst="roundRect">
              <a:avLst>
                <a:gd name="adj" fmla="val 50000"/>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Fira Sans Medium"/>
                  <a:ea typeface="Fira Sans"/>
                  <a:cs typeface="Fira Sans"/>
                  <a:sym typeface="Fira Sans Medium"/>
                </a:rPr>
                <a:t>Station 1 [S1T]</a:t>
              </a:r>
              <a:endParaRPr dirty="0">
                <a:solidFill>
                  <a:schemeClr val="accent1"/>
                </a:solidFill>
                <a:latin typeface="Fira Sans"/>
                <a:ea typeface="Fira Sans"/>
                <a:cs typeface="Fira Sans"/>
                <a:sym typeface="Fira Sans"/>
              </a:endParaRPr>
            </a:p>
          </p:txBody>
        </p:sp>
        <p:sp>
          <p:nvSpPr>
            <p:cNvPr id="304" name="Google Shape;1736;p43">
              <a:extLst>
                <a:ext uri="{FF2B5EF4-FFF2-40B4-BE49-F238E27FC236}">
                  <a16:creationId xmlns:a16="http://schemas.microsoft.com/office/drawing/2014/main" id="{664AC0B0-EB9A-469E-8DD8-007402C5D931}"/>
                </a:ext>
              </a:extLst>
            </p:cNvPr>
            <p:cNvSpPr/>
            <p:nvPr/>
          </p:nvSpPr>
          <p:spPr>
            <a:xfrm>
              <a:off x="3696296" y="4229000"/>
              <a:ext cx="2147471" cy="366001"/>
            </a:xfrm>
            <a:prstGeom prst="roundRect">
              <a:avLst>
                <a:gd name="adj" fmla="val 50000"/>
              </a:avLst>
            </a:prstGeom>
            <a:solidFill>
              <a:schemeClr val="lt1"/>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accent4"/>
                  </a:solidFill>
                  <a:latin typeface="Fira Sans Medium"/>
                  <a:ea typeface="Fira Sans Medium"/>
                  <a:cs typeface="Fira Sans Medium"/>
                  <a:sym typeface="Fira Sans Medium"/>
                </a:rPr>
                <a:t>Station n [SnT]</a:t>
              </a:r>
              <a:endParaRPr dirty="0">
                <a:solidFill>
                  <a:schemeClr val="accent4"/>
                </a:solidFill>
                <a:latin typeface="Fira Sans"/>
                <a:ea typeface="Fira Sans"/>
                <a:cs typeface="Fira Sans"/>
                <a:sym typeface="Fira Sans"/>
              </a:endParaRPr>
            </a:p>
          </p:txBody>
        </p:sp>
        <p:sp>
          <p:nvSpPr>
            <p:cNvPr id="305" name="Google Shape;1733;p43">
              <a:extLst>
                <a:ext uri="{FF2B5EF4-FFF2-40B4-BE49-F238E27FC236}">
                  <a16:creationId xmlns:a16="http://schemas.microsoft.com/office/drawing/2014/main" id="{A44AC6CB-E5FD-4CE6-8A52-DB901ABADEB4}"/>
                </a:ext>
              </a:extLst>
            </p:cNvPr>
            <p:cNvSpPr/>
            <p:nvPr/>
          </p:nvSpPr>
          <p:spPr>
            <a:xfrm>
              <a:off x="3710097" y="2844848"/>
              <a:ext cx="2147471" cy="366001"/>
            </a:xfrm>
            <a:prstGeom prst="roundRect">
              <a:avLst>
                <a:gd name="adj" fmla="val 50000"/>
              </a:avLst>
            </a:pr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accent4">
                      <a:lumMod val="60000"/>
                      <a:lumOff val="40000"/>
                    </a:schemeClr>
                  </a:solidFill>
                  <a:latin typeface="Fira Sans Medium"/>
                  <a:ea typeface="Fira Sans"/>
                  <a:cs typeface="Fira Sans"/>
                  <a:sym typeface="Fira Sans Medium"/>
                </a:rPr>
                <a:t>Station 3 [S3T]</a:t>
              </a:r>
              <a:endParaRPr dirty="0">
                <a:solidFill>
                  <a:schemeClr val="accent4">
                    <a:lumMod val="60000"/>
                    <a:lumOff val="40000"/>
                  </a:schemeClr>
                </a:solidFill>
                <a:latin typeface="Fira Sans"/>
                <a:ea typeface="Fira Sans"/>
                <a:cs typeface="Fira Sans"/>
                <a:sym typeface="Fira Sans"/>
              </a:endParaRPr>
            </a:p>
          </p:txBody>
        </p:sp>
        <p:sp>
          <p:nvSpPr>
            <p:cNvPr id="313" name="Google Shape;1730;p43">
              <a:extLst>
                <a:ext uri="{FF2B5EF4-FFF2-40B4-BE49-F238E27FC236}">
                  <a16:creationId xmlns:a16="http://schemas.microsoft.com/office/drawing/2014/main" id="{9B307992-DAC3-447A-807A-A2BDDCD2703C}"/>
                </a:ext>
              </a:extLst>
            </p:cNvPr>
            <p:cNvSpPr/>
            <p:nvPr/>
          </p:nvSpPr>
          <p:spPr>
            <a:xfrm>
              <a:off x="3695844" y="2004318"/>
              <a:ext cx="2175197" cy="366001"/>
            </a:xfrm>
            <a:prstGeom prst="roundRect">
              <a:avLst>
                <a:gd name="adj" fmla="val 50000"/>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accent2">
                      <a:lumMod val="75000"/>
                    </a:schemeClr>
                  </a:solidFill>
                  <a:latin typeface="Fira Sans Medium"/>
                  <a:ea typeface="Fira Sans"/>
                  <a:cs typeface="Fira Sans"/>
                  <a:sym typeface="Fira Sans Medium"/>
                </a:rPr>
                <a:t>Station 2 [S2T]</a:t>
              </a:r>
              <a:endParaRPr dirty="0">
                <a:solidFill>
                  <a:schemeClr val="accent2">
                    <a:lumMod val="75000"/>
                  </a:schemeClr>
                </a:solidFill>
                <a:latin typeface="Fira Sans"/>
                <a:ea typeface="Fira Sans"/>
                <a:cs typeface="Fira Sans"/>
                <a:sym typeface="Fira Sans"/>
              </a:endParaRPr>
            </a:p>
          </p:txBody>
        </p:sp>
      </p:grpSp>
      <p:sp>
        <p:nvSpPr>
          <p:cNvPr id="316" name="Google Shape;1173;p38">
            <a:extLst>
              <a:ext uri="{FF2B5EF4-FFF2-40B4-BE49-F238E27FC236}">
                <a16:creationId xmlns:a16="http://schemas.microsoft.com/office/drawing/2014/main" id="{803B2085-05F5-4228-8935-9C460448D3F1}"/>
              </a:ext>
            </a:extLst>
          </p:cNvPr>
          <p:cNvSpPr txBox="1">
            <a:spLocks noGrp="1"/>
          </p:cNvSpPr>
          <p:nvPr>
            <p:ph type="title"/>
          </p:nvPr>
        </p:nvSpPr>
        <p:spPr>
          <a:xfrm>
            <a:off x="252469" y="433548"/>
            <a:ext cx="8229600" cy="4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Problem</a:t>
            </a:r>
            <a:r>
              <a:rPr lang="en-US" sz="3200" b="1"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32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Description</a:t>
            </a:r>
            <a:endParaRPr sz="3200" dirty="0">
              <a:solidFill>
                <a:schemeClr val="accent2"/>
              </a:solidFill>
            </a:endParaRPr>
          </a:p>
        </p:txBody>
      </p:sp>
      <p:sp>
        <p:nvSpPr>
          <p:cNvPr id="322" name="TextBox 321">
            <a:extLst>
              <a:ext uri="{FF2B5EF4-FFF2-40B4-BE49-F238E27FC236}">
                <a16:creationId xmlns:a16="http://schemas.microsoft.com/office/drawing/2014/main" id="{A553940D-6EF2-4B25-ABB3-65EE7283EB4D}"/>
              </a:ext>
            </a:extLst>
          </p:cNvPr>
          <p:cNvSpPr txBox="1"/>
          <p:nvPr/>
        </p:nvSpPr>
        <p:spPr>
          <a:xfrm>
            <a:off x="5856579" y="665390"/>
            <a:ext cx="2979944" cy="418576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entury Gothic" panose="020B0502020202020204" pitchFamily="34" charset="0"/>
                <a:cs typeface="Times New Roman" panose="02020603050405020304" pitchFamily="18" charset="0"/>
              </a:rPr>
              <a:t>Let’s take n number of charging station.</a:t>
            </a:r>
          </a:p>
          <a:p>
            <a:endParaRPr lang="en-US" sz="1200" dirty="0">
              <a:latin typeface="Century Gothic" panose="020B0502020202020204" pitchFamily="34" charset="0"/>
              <a:cs typeface="Times New Roman" panose="02020603050405020304" pitchFamily="18" charset="0"/>
            </a:endParaRPr>
          </a:p>
          <a:p>
            <a:pPr marL="285750" indent="-285750">
              <a:buFont typeface="Arial" panose="020B0604020202020204" pitchFamily="34" charset="0"/>
              <a:buChar char="•"/>
            </a:pPr>
            <a:r>
              <a:rPr lang="en-US" sz="1200" b="0" i="0" dirty="0">
                <a:solidFill>
                  <a:srgbClr val="202124"/>
                </a:solidFill>
                <a:effectLst/>
                <a:latin typeface="Century Gothic" panose="020B0502020202020204" pitchFamily="34" charset="0"/>
              </a:rPr>
              <a:t>Each station corresponds to a single queue structure is shown in figure.</a:t>
            </a:r>
          </a:p>
          <a:p>
            <a:endParaRPr lang="en-US" sz="1200" b="0" i="0" dirty="0">
              <a:solidFill>
                <a:srgbClr val="202124"/>
              </a:solidFill>
              <a:effectLst/>
              <a:latin typeface="Century Gothic" panose="020B0502020202020204" pitchFamily="34" charset="0"/>
            </a:endParaRPr>
          </a:p>
          <a:p>
            <a:pPr marL="285750" indent="-285750">
              <a:buFont typeface="Arial" panose="020B0604020202020204" pitchFamily="34" charset="0"/>
              <a:buChar char="•"/>
            </a:pPr>
            <a:r>
              <a:rPr lang="en-US" sz="1200" b="0" i="0" dirty="0">
                <a:solidFill>
                  <a:srgbClr val="202124"/>
                </a:solidFill>
                <a:effectLst/>
                <a:latin typeface="Century Gothic" panose="020B0502020202020204" pitchFamily="34" charset="0"/>
              </a:rPr>
              <a:t>Si(t) is the size of queue </a:t>
            </a:r>
            <a:r>
              <a:rPr lang="en-US" sz="1200" b="0" i="0" dirty="0" err="1">
                <a:solidFill>
                  <a:srgbClr val="202124"/>
                </a:solidFill>
                <a:effectLst/>
                <a:latin typeface="Century Gothic" panose="020B0502020202020204" pitchFamily="34" charset="0"/>
              </a:rPr>
              <a:t>i</a:t>
            </a:r>
            <a:r>
              <a:rPr lang="en-US" sz="1200" b="0" i="0" dirty="0">
                <a:solidFill>
                  <a:srgbClr val="202124"/>
                </a:solidFill>
                <a:effectLst/>
                <a:latin typeface="Century Gothic" panose="020B0502020202020204" pitchFamily="34" charset="0"/>
              </a:rPr>
              <a:t> at time t, where </a:t>
            </a:r>
            <a:r>
              <a:rPr lang="en-US" sz="1200" b="0" i="0" dirty="0" err="1">
                <a:solidFill>
                  <a:srgbClr val="202124"/>
                </a:solidFill>
                <a:effectLst/>
                <a:latin typeface="Century Gothic" panose="020B0502020202020204" pitchFamily="34" charset="0"/>
              </a:rPr>
              <a:t>i</a:t>
            </a:r>
            <a:r>
              <a:rPr lang="en-US" sz="1200" b="0" i="0" dirty="0">
                <a:solidFill>
                  <a:srgbClr val="202124"/>
                </a:solidFill>
                <a:effectLst/>
                <a:latin typeface="Century Gothic" panose="020B0502020202020204" pitchFamily="34" charset="0"/>
              </a:rPr>
              <a:t> ∈ N.</a:t>
            </a:r>
          </a:p>
          <a:p>
            <a:endParaRPr lang="en-US" sz="1200" b="0" i="0" dirty="0">
              <a:solidFill>
                <a:srgbClr val="202124"/>
              </a:solidFill>
              <a:effectLst/>
              <a:latin typeface="Century Gothic" panose="020B0502020202020204" pitchFamily="34" charset="0"/>
            </a:endParaRPr>
          </a:p>
          <a:p>
            <a:pPr marL="285750" indent="-285750">
              <a:buFont typeface="Arial" panose="020B0604020202020204" pitchFamily="34" charset="0"/>
              <a:buChar char="•"/>
            </a:pPr>
            <a:r>
              <a:rPr lang="en-US" sz="1200" b="0" i="0" dirty="0">
                <a:solidFill>
                  <a:srgbClr val="202124"/>
                </a:solidFill>
                <a:effectLst/>
                <a:latin typeface="Century Gothic" panose="020B0502020202020204" pitchFamily="34" charset="0"/>
              </a:rPr>
              <a:t>For customers, the charging takes an exponential amount of time with service  rate </a:t>
            </a:r>
            <a:r>
              <a:rPr lang="en-US" sz="1200" b="0" i="0" dirty="0" err="1">
                <a:solidFill>
                  <a:srgbClr val="202124"/>
                </a:solidFill>
                <a:effectLst/>
                <a:latin typeface="Century Gothic" panose="020B0502020202020204" pitchFamily="34" charset="0"/>
              </a:rPr>
              <a:t>μi</a:t>
            </a:r>
            <a:r>
              <a:rPr lang="en-US" sz="1200" b="0" i="0" dirty="0">
                <a:solidFill>
                  <a:srgbClr val="202124"/>
                </a:solidFill>
                <a:effectLst/>
                <a:latin typeface="Century Gothic" panose="020B0502020202020204" pitchFamily="34" charset="0"/>
              </a:rPr>
              <a:t>.</a:t>
            </a:r>
          </a:p>
          <a:p>
            <a:endParaRPr lang="en-US" sz="1200" b="0" i="0" dirty="0">
              <a:solidFill>
                <a:srgbClr val="202124"/>
              </a:solidFill>
              <a:effectLst/>
              <a:latin typeface="Century Gothic" panose="020B0502020202020204" pitchFamily="34" charset="0"/>
            </a:endParaRPr>
          </a:p>
          <a:p>
            <a:pPr marL="285750" indent="-285750">
              <a:buFont typeface="Arial" panose="020B0604020202020204" pitchFamily="34" charset="0"/>
              <a:buChar char="•"/>
            </a:pPr>
            <a:r>
              <a:rPr lang="en-US" sz="1200" dirty="0">
                <a:solidFill>
                  <a:srgbClr val="202124"/>
                </a:solidFill>
                <a:latin typeface="Century Gothic" panose="020B0502020202020204" pitchFamily="34" charset="0"/>
              </a:rPr>
              <a:t>T</a:t>
            </a:r>
            <a:r>
              <a:rPr lang="en-US" sz="1200" b="0" i="0" dirty="0">
                <a:solidFill>
                  <a:srgbClr val="202124"/>
                </a:solidFill>
                <a:effectLst/>
                <a:latin typeface="Century Gothic" panose="020B0502020202020204" pitchFamily="34" charset="0"/>
              </a:rPr>
              <a:t>he occurrence of EV charging events follows a Poisson process with rate λ.</a:t>
            </a:r>
          </a:p>
          <a:p>
            <a:endParaRPr lang="en-US" sz="1200" b="0" i="0" dirty="0">
              <a:solidFill>
                <a:srgbClr val="202124"/>
              </a:solidFill>
              <a:effectLst/>
              <a:latin typeface="Century Gothic" panose="020B0502020202020204" pitchFamily="34" charset="0"/>
            </a:endParaRPr>
          </a:p>
          <a:p>
            <a:pPr marL="285750" indent="-285750">
              <a:buFont typeface="Arial" panose="020B0604020202020204" pitchFamily="34" charset="0"/>
              <a:buChar char="•"/>
            </a:pPr>
            <a:r>
              <a:rPr lang="en-US" sz="1200" b="0" i="0" dirty="0">
                <a:solidFill>
                  <a:srgbClr val="202124"/>
                </a:solidFill>
                <a:effectLst/>
                <a:latin typeface="Century Gothic" panose="020B0502020202020204" pitchFamily="34" charset="0"/>
              </a:rPr>
              <a:t>by Poisson thinning property, the arrival process at each station is also Poisson with rate λi</a:t>
            </a:r>
            <a:endParaRPr lang="en-US" sz="1200" dirty="0">
              <a:solidFill>
                <a:srgbClr val="202124"/>
              </a:solidFill>
              <a:latin typeface="Century Gothic" panose="020B0502020202020204" pitchFamily="34" charset="0"/>
            </a:endParaRPr>
          </a:p>
          <a:p>
            <a:pPr marL="285750" indent="-285750">
              <a:buFont typeface="Arial" panose="020B0604020202020204" pitchFamily="34" charset="0"/>
              <a:buChar char="•"/>
            </a:pPr>
            <a:endParaRPr lang="en-IN" sz="1200" dirty="0"/>
          </a:p>
        </p:txBody>
      </p:sp>
    </p:spTree>
    <p:extLst>
      <p:ext uri="{BB962C8B-B14F-4D97-AF65-F5344CB8AC3E}">
        <p14:creationId xmlns:p14="http://schemas.microsoft.com/office/powerpoint/2010/main" val="32098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53;p29">
            <a:extLst>
              <a:ext uri="{FF2B5EF4-FFF2-40B4-BE49-F238E27FC236}">
                <a16:creationId xmlns:a16="http://schemas.microsoft.com/office/drawing/2014/main" id="{A25E9904-64BA-4EDB-80ED-F01C459C934F}"/>
              </a:ext>
            </a:extLst>
          </p:cNvPr>
          <p:cNvGrpSpPr/>
          <p:nvPr/>
        </p:nvGrpSpPr>
        <p:grpSpPr>
          <a:xfrm>
            <a:off x="1052246" y="1067574"/>
            <a:ext cx="2559634" cy="2855202"/>
            <a:chOff x="3123406" y="1347990"/>
            <a:chExt cx="2870442" cy="2923309"/>
          </a:xfrm>
        </p:grpSpPr>
        <p:sp>
          <p:nvSpPr>
            <p:cNvPr id="4" name="Google Shape;154;p29">
              <a:extLst>
                <a:ext uri="{FF2B5EF4-FFF2-40B4-BE49-F238E27FC236}">
                  <a16:creationId xmlns:a16="http://schemas.microsoft.com/office/drawing/2014/main" id="{65AFDB82-CA23-49C2-B268-5C6FECBFCEAF}"/>
                </a:ext>
              </a:extLst>
            </p:cNvPr>
            <p:cNvSpPr/>
            <p:nvPr/>
          </p:nvSpPr>
          <p:spPr>
            <a:xfrm>
              <a:off x="3444410" y="1935823"/>
              <a:ext cx="2009909" cy="2009909"/>
            </a:xfrm>
            <a:custGeom>
              <a:avLst/>
              <a:gdLst/>
              <a:ahLst/>
              <a:cxnLst/>
              <a:rect l="l" t="t" r="r" b="b"/>
              <a:pathLst>
                <a:path w="27789" h="27789" extrusionOk="0">
                  <a:moveTo>
                    <a:pt x="13191" y="1"/>
                  </a:moveTo>
                  <a:lnTo>
                    <a:pt x="12504" y="63"/>
                  </a:lnTo>
                  <a:lnTo>
                    <a:pt x="11785" y="157"/>
                  </a:lnTo>
                  <a:lnTo>
                    <a:pt x="11097" y="282"/>
                  </a:lnTo>
                  <a:lnTo>
                    <a:pt x="10441" y="438"/>
                  </a:lnTo>
                  <a:lnTo>
                    <a:pt x="9784" y="626"/>
                  </a:lnTo>
                  <a:lnTo>
                    <a:pt x="9128" y="845"/>
                  </a:lnTo>
                  <a:lnTo>
                    <a:pt x="8503" y="1095"/>
                  </a:lnTo>
                  <a:lnTo>
                    <a:pt x="7878" y="1345"/>
                  </a:lnTo>
                  <a:lnTo>
                    <a:pt x="7284" y="1657"/>
                  </a:lnTo>
                  <a:lnTo>
                    <a:pt x="6690" y="2001"/>
                  </a:lnTo>
                  <a:lnTo>
                    <a:pt x="6127" y="2345"/>
                  </a:lnTo>
                  <a:lnTo>
                    <a:pt x="5596" y="2751"/>
                  </a:lnTo>
                  <a:lnTo>
                    <a:pt x="5064" y="3158"/>
                  </a:lnTo>
                  <a:lnTo>
                    <a:pt x="4564" y="3595"/>
                  </a:lnTo>
                  <a:lnTo>
                    <a:pt x="4095" y="4064"/>
                  </a:lnTo>
                  <a:lnTo>
                    <a:pt x="3627" y="4533"/>
                  </a:lnTo>
                  <a:lnTo>
                    <a:pt x="3189" y="5033"/>
                  </a:lnTo>
                  <a:lnTo>
                    <a:pt x="2783" y="5564"/>
                  </a:lnTo>
                  <a:lnTo>
                    <a:pt x="2376" y="6127"/>
                  </a:lnTo>
                  <a:lnTo>
                    <a:pt x="2032" y="6690"/>
                  </a:lnTo>
                  <a:lnTo>
                    <a:pt x="1689" y="7252"/>
                  </a:lnTo>
                  <a:lnTo>
                    <a:pt x="1376" y="7846"/>
                  </a:lnTo>
                  <a:lnTo>
                    <a:pt x="1095" y="8471"/>
                  </a:lnTo>
                  <a:lnTo>
                    <a:pt x="845" y="9097"/>
                  </a:lnTo>
                  <a:lnTo>
                    <a:pt x="626" y="9753"/>
                  </a:lnTo>
                  <a:lnTo>
                    <a:pt x="438" y="10409"/>
                  </a:lnTo>
                  <a:lnTo>
                    <a:pt x="313" y="11066"/>
                  </a:lnTo>
                  <a:lnTo>
                    <a:pt x="188" y="11753"/>
                  </a:lnTo>
                  <a:lnTo>
                    <a:pt x="94" y="12472"/>
                  </a:lnTo>
                  <a:lnTo>
                    <a:pt x="32" y="13160"/>
                  </a:lnTo>
                  <a:lnTo>
                    <a:pt x="1" y="13879"/>
                  </a:lnTo>
                  <a:lnTo>
                    <a:pt x="32" y="14598"/>
                  </a:lnTo>
                  <a:lnTo>
                    <a:pt x="94" y="15317"/>
                  </a:lnTo>
                  <a:lnTo>
                    <a:pt x="188" y="16004"/>
                  </a:lnTo>
                  <a:lnTo>
                    <a:pt x="313" y="16692"/>
                  </a:lnTo>
                  <a:lnTo>
                    <a:pt x="438" y="17349"/>
                  </a:lnTo>
                  <a:lnTo>
                    <a:pt x="626" y="18005"/>
                  </a:lnTo>
                  <a:lnTo>
                    <a:pt x="845" y="18661"/>
                  </a:lnTo>
                  <a:lnTo>
                    <a:pt x="1095" y="19286"/>
                  </a:lnTo>
                  <a:lnTo>
                    <a:pt x="1376" y="19912"/>
                  </a:lnTo>
                  <a:lnTo>
                    <a:pt x="1689" y="20506"/>
                  </a:lnTo>
                  <a:lnTo>
                    <a:pt x="2032" y="21099"/>
                  </a:lnTo>
                  <a:lnTo>
                    <a:pt x="2376" y="21662"/>
                  </a:lnTo>
                  <a:lnTo>
                    <a:pt x="2783" y="22193"/>
                  </a:lnTo>
                  <a:lnTo>
                    <a:pt x="3189" y="22725"/>
                  </a:lnTo>
                  <a:lnTo>
                    <a:pt x="3627" y="23225"/>
                  </a:lnTo>
                  <a:lnTo>
                    <a:pt x="4095" y="23694"/>
                  </a:lnTo>
                  <a:lnTo>
                    <a:pt x="4564" y="24163"/>
                  </a:lnTo>
                  <a:lnTo>
                    <a:pt x="5064" y="24600"/>
                  </a:lnTo>
                  <a:lnTo>
                    <a:pt x="5596" y="25007"/>
                  </a:lnTo>
                  <a:lnTo>
                    <a:pt x="6127" y="25413"/>
                  </a:lnTo>
                  <a:lnTo>
                    <a:pt x="6690" y="25757"/>
                  </a:lnTo>
                  <a:lnTo>
                    <a:pt x="7284" y="26101"/>
                  </a:lnTo>
                  <a:lnTo>
                    <a:pt x="7878" y="26413"/>
                  </a:lnTo>
                  <a:lnTo>
                    <a:pt x="8503" y="26694"/>
                  </a:lnTo>
                  <a:lnTo>
                    <a:pt x="9128" y="26945"/>
                  </a:lnTo>
                  <a:lnTo>
                    <a:pt x="9784" y="27163"/>
                  </a:lnTo>
                  <a:lnTo>
                    <a:pt x="10441" y="27351"/>
                  </a:lnTo>
                  <a:lnTo>
                    <a:pt x="11097" y="27507"/>
                  </a:lnTo>
                  <a:lnTo>
                    <a:pt x="11785" y="27601"/>
                  </a:lnTo>
                  <a:lnTo>
                    <a:pt x="12504" y="27695"/>
                  </a:lnTo>
                  <a:lnTo>
                    <a:pt x="13191" y="27757"/>
                  </a:lnTo>
                  <a:lnTo>
                    <a:pt x="13910" y="27788"/>
                  </a:lnTo>
                  <a:lnTo>
                    <a:pt x="14629" y="27757"/>
                  </a:lnTo>
                  <a:lnTo>
                    <a:pt x="15317" y="27695"/>
                  </a:lnTo>
                  <a:lnTo>
                    <a:pt x="16036" y="27601"/>
                  </a:lnTo>
                  <a:lnTo>
                    <a:pt x="16723" y="27507"/>
                  </a:lnTo>
                  <a:lnTo>
                    <a:pt x="17380" y="27351"/>
                  </a:lnTo>
                  <a:lnTo>
                    <a:pt x="18036" y="27163"/>
                  </a:lnTo>
                  <a:lnTo>
                    <a:pt x="18693" y="26945"/>
                  </a:lnTo>
                  <a:lnTo>
                    <a:pt x="19318" y="26694"/>
                  </a:lnTo>
                  <a:lnTo>
                    <a:pt x="19943" y="26413"/>
                  </a:lnTo>
                  <a:lnTo>
                    <a:pt x="20537" y="26101"/>
                  </a:lnTo>
                  <a:lnTo>
                    <a:pt x="21099" y="25757"/>
                  </a:lnTo>
                  <a:lnTo>
                    <a:pt x="21662" y="25413"/>
                  </a:lnTo>
                  <a:lnTo>
                    <a:pt x="22225" y="25007"/>
                  </a:lnTo>
                  <a:lnTo>
                    <a:pt x="22756" y="24600"/>
                  </a:lnTo>
                  <a:lnTo>
                    <a:pt x="23256" y="24163"/>
                  </a:lnTo>
                  <a:lnTo>
                    <a:pt x="23725" y="23694"/>
                  </a:lnTo>
                  <a:lnTo>
                    <a:pt x="24194" y="23225"/>
                  </a:lnTo>
                  <a:lnTo>
                    <a:pt x="24631" y="22725"/>
                  </a:lnTo>
                  <a:lnTo>
                    <a:pt x="25038" y="22193"/>
                  </a:lnTo>
                  <a:lnTo>
                    <a:pt x="25444" y="21662"/>
                  </a:lnTo>
                  <a:lnTo>
                    <a:pt x="25788" y="21099"/>
                  </a:lnTo>
                  <a:lnTo>
                    <a:pt x="26132" y="20506"/>
                  </a:lnTo>
                  <a:lnTo>
                    <a:pt x="26444" y="19912"/>
                  </a:lnTo>
                  <a:lnTo>
                    <a:pt x="26726" y="19286"/>
                  </a:lnTo>
                  <a:lnTo>
                    <a:pt x="26945" y="18661"/>
                  </a:lnTo>
                  <a:lnTo>
                    <a:pt x="27163" y="18005"/>
                  </a:lnTo>
                  <a:lnTo>
                    <a:pt x="27351" y="17349"/>
                  </a:lnTo>
                  <a:lnTo>
                    <a:pt x="27507" y="16692"/>
                  </a:lnTo>
                  <a:lnTo>
                    <a:pt x="27632" y="16004"/>
                  </a:lnTo>
                  <a:lnTo>
                    <a:pt x="27726" y="15317"/>
                  </a:lnTo>
                  <a:lnTo>
                    <a:pt x="27788" y="14598"/>
                  </a:lnTo>
                  <a:lnTo>
                    <a:pt x="27788" y="13879"/>
                  </a:lnTo>
                  <a:lnTo>
                    <a:pt x="27788" y="13160"/>
                  </a:lnTo>
                  <a:lnTo>
                    <a:pt x="27726" y="12472"/>
                  </a:lnTo>
                  <a:lnTo>
                    <a:pt x="27632" y="11753"/>
                  </a:lnTo>
                  <a:lnTo>
                    <a:pt x="27507" y="11066"/>
                  </a:lnTo>
                  <a:lnTo>
                    <a:pt x="27351" y="10409"/>
                  </a:lnTo>
                  <a:lnTo>
                    <a:pt x="27163" y="9753"/>
                  </a:lnTo>
                  <a:lnTo>
                    <a:pt x="26945" y="9097"/>
                  </a:lnTo>
                  <a:lnTo>
                    <a:pt x="26726" y="8471"/>
                  </a:lnTo>
                  <a:lnTo>
                    <a:pt x="26444" y="7846"/>
                  </a:lnTo>
                  <a:lnTo>
                    <a:pt x="26132" y="7252"/>
                  </a:lnTo>
                  <a:lnTo>
                    <a:pt x="25788" y="6690"/>
                  </a:lnTo>
                  <a:lnTo>
                    <a:pt x="25444" y="6127"/>
                  </a:lnTo>
                  <a:lnTo>
                    <a:pt x="25038" y="5564"/>
                  </a:lnTo>
                  <a:lnTo>
                    <a:pt x="24631" y="5033"/>
                  </a:lnTo>
                  <a:lnTo>
                    <a:pt x="24194" y="4533"/>
                  </a:lnTo>
                  <a:lnTo>
                    <a:pt x="23725" y="4064"/>
                  </a:lnTo>
                  <a:lnTo>
                    <a:pt x="23256" y="3595"/>
                  </a:lnTo>
                  <a:lnTo>
                    <a:pt x="22756" y="3158"/>
                  </a:lnTo>
                  <a:lnTo>
                    <a:pt x="22225" y="2751"/>
                  </a:lnTo>
                  <a:lnTo>
                    <a:pt x="21662" y="2345"/>
                  </a:lnTo>
                  <a:lnTo>
                    <a:pt x="21099" y="2001"/>
                  </a:lnTo>
                  <a:lnTo>
                    <a:pt x="20537" y="1657"/>
                  </a:lnTo>
                  <a:lnTo>
                    <a:pt x="19943" y="1345"/>
                  </a:lnTo>
                  <a:lnTo>
                    <a:pt x="19318" y="1095"/>
                  </a:lnTo>
                  <a:lnTo>
                    <a:pt x="18693" y="845"/>
                  </a:lnTo>
                  <a:lnTo>
                    <a:pt x="18036" y="626"/>
                  </a:lnTo>
                  <a:lnTo>
                    <a:pt x="17380" y="438"/>
                  </a:lnTo>
                  <a:lnTo>
                    <a:pt x="16723" y="282"/>
                  </a:lnTo>
                  <a:lnTo>
                    <a:pt x="16036" y="157"/>
                  </a:lnTo>
                  <a:lnTo>
                    <a:pt x="15317" y="63"/>
                  </a:lnTo>
                  <a:lnTo>
                    <a:pt x="146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5;p29">
              <a:extLst>
                <a:ext uri="{FF2B5EF4-FFF2-40B4-BE49-F238E27FC236}">
                  <a16:creationId xmlns:a16="http://schemas.microsoft.com/office/drawing/2014/main" id="{1A9CEB46-E95E-4B1B-9A6F-B6EF0980167D}"/>
                </a:ext>
              </a:extLst>
            </p:cNvPr>
            <p:cNvSpPr/>
            <p:nvPr/>
          </p:nvSpPr>
          <p:spPr>
            <a:xfrm>
              <a:off x="3444410" y="1935823"/>
              <a:ext cx="2009909" cy="2009909"/>
            </a:xfrm>
            <a:custGeom>
              <a:avLst/>
              <a:gdLst/>
              <a:ahLst/>
              <a:cxnLst/>
              <a:rect l="l" t="t" r="r" b="b"/>
              <a:pathLst>
                <a:path w="27789" h="27789" fill="none" extrusionOk="0">
                  <a:moveTo>
                    <a:pt x="27788" y="13879"/>
                  </a:moveTo>
                  <a:lnTo>
                    <a:pt x="27788" y="13879"/>
                  </a:lnTo>
                  <a:lnTo>
                    <a:pt x="27788" y="14598"/>
                  </a:lnTo>
                  <a:lnTo>
                    <a:pt x="27726" y="15317"/>
                  </a:lnTo>
                  <a:lnTo>
                    <a:pt x="27632" y="16004"/>
                  </a:lnTo>
                  <a:lnTo>
                    <a:pt x="27507" y="16692"/>
                  </a:lnTo>
                  <a:lnTo>
                    <a:pt x="27351" y="17349"/>
                  </a:lnTo>
                  <a:lnTo>
                    <a:pt x="27163" y="18005"/>
                  </a:lnTo>
                  <a:lnTo>
                    <a:pt x="26945" y="18661"/>
                  </a:lnTo>
                  <a:lnTo>
                    <a:pt x="26726" y="19286"/>
                  </a:lnTo>
                  <a:lnTo>
                    <a:pt x="26444" y="19912"/>
                  </a:lnTo>
                  <a:lnTo>
                    <a:pt x="26132" y="20506"/>
                  </a:lnTo>
                  <a:lnTo>
                    <a:pt x="25788" y="21099"/>
                  </a:lnTo>
                  <a:lnTo>
                    <a:pt x="25444" y="21662"/>
                  </a:lnTo>
                  <a:lnTo>
                    <a:pt x="25038" y="22193"/>
                  </a:lnTo>
                  <a:lnTo>
                    <a:pt x="24631" y="22725"/>
                  </a:lnTo>
                  <a:lnTo>
                    <a:pt x="24194" y="23225"/>
                  </a:lnTo>
                  <a:lnTo>
                    <a:pt x="23725" y="23694"/>
                  </a:lnTo>
                  <a:lnTo>
                    <a:pt x="23256" y="24163"/>
                  </a:lnTo>
                  <a:lnTo>
                    <a:pt x="22756" y="24600"/>
                  </a:lnTo>
                  <a:lnTo>
                    <a:pt x="22225" y="25007"/>
                  </a:lnTo>
                  <a:lnTo>
                    <a:pt x="21662" y="25413"/>
                  </a:lnTo>
                  <a:lnTo>
                    <a:pt x="21099" y="25757"/>
                  </a:lnTo>
                  <a:lnTo>
                    <a:pt x="20537" y="26101"/>
                  </a:lnTo>
                  <a:lnTo>
                    <a:pt x="19943" y="26413"/>
                  </a:lnTo>
                  <a:lnTo>
                    <a:pt x="19318" y="26694"/>
                  </a:lnTo>
                  <a:lnTo>
                    <a:pt x="18693" y="26945"/>
                  </a:lnTo>
                  <a:lnTo>
                    <a:pt x="18036" y="27163"/>
                  </a:lnTo>
                  <a:lnTo>
                    <a:pt x="17380" y="27351"/>
                  </a:lnTo>
                  <a:lnTo>
                    <a:pt x="16723" y="27507"/>
                  </a:lnTo>
                  <a:lnTo>
                    <a:pt x="16036" y="27601"/>
                  </a:lnTo>
                  <a:lnTo>
                    <a:pt x="15317" y="27695"/>
                  </a:lnTo>
                  <a:lnTo>
                    <a:pt x="14629" y="27757"/>
                  </a:lnTo>
                  <a:lnTo>
                    <a:pt x="13910" y="27788"/>
                  </a:lnTo>
                  <a:lnTo>
                    <a:pt x="13910" y="27788"/>
                  </a:lnTo>
                  <a:lnTo>
                    <a:pt x="13191" y="27757"/>
                  </a:lnTo>
                  <a:lnTo>
                    <a:pt x="12504" y="27695"/>
                  </a:lnTo>
                  <a:lnTo>
                    <a:pt x="11785" y="27601"/>
                  </a:lnTo>
                  <a:lnTo>
                    <a:pt x="11097" y="27507"/>
                  </a:lnTo>
                  <a:lnTo>
                    <a:pt x="10441" y="27351"/>
                  </a:lnTo>
                  <a:lnTo>
                    <a:pt x="9784" y="27163"/>
                  </a:lnTo>
                  <a:lnTo>
                    <a:pt x="9128" y="26945"/>
                  </a:lnTo>
                  <a:lnTo>
                    <a:pt x="8503" y="26694"/>
                  </a:lnTo>
                  <a:lnTo>
                    <a:pt x="7878" y="26413"/>
                  </a:lnTo>
                  <a:lnTo>
                    <a:pt x="7284" y="26101"/>
                  </a:lnTo>
                  <a:lnTo>
                    <a:pt x="6690" y="25757"/>
                  </a:lnTo>
                  <a:lnTo>
                    <a:pt x="6127" y="25413"/>
                  </a:lnTo>
                  <a:lnTo>
                    <a:pt x="5596" y="25007"/>
                  </a:lnTo>
                  <a:lnTo>
                    <a:pt x="5064" y="24600"/>
                  </a:lnTo>
                  <a:lnTo>
                    <a:pt x="4564" y="24163"/>
                  </a:lnTo>
                  <a:lnTo>
                    <a:pt x="4095" y="23694"/>
                  </a:lnTo>
                  <a:lnTo>
                    <a:pt x="3627" y="23225"/>
                  </a:lnTo>
                  <a:lnTo>
                    <a:pt x="3189" y="22725"/>
                  </a:lnTo>
                  <a:lnTo>
                    <a:pt x="2783" y="22193"/>
                  </a:lnTo>
                  <a:lnTo>
                    <a:pt x="2376" y="21662"/>
                  </a:lnTo>
                  <a:lnTo>
                    <a:pt x="2032" y="21099"/>
                  </a:lnTo>
                  <a:lnTo>
                    <a:pt x="1689" y="20506"/>
                  </a:lnTo>
                  <a:lnTo>
                    <a:pt x="1376" y="19912"/>
                  </a:lnTo>
                  <a:lnTo>
                    <a:pt x="1095" y="19286"/>
                  </a:lnTo>
                  <a:lnTo>
                    <a:pt x="845" y="18661"/>
                  </a:lnTo>
                  <a:lnTo>
                    <a:pt x="626" y="18005"/>
                  </a:lnTo>
                  <a:lnTo>
                    <a:pt x="438" y="17349"/>
                  </a:lnTo>
                  <a:lnTo>
                    <a:pt x="313" y="16692"/>
                  </a:lnTo>
                  <a:lnTo>
                    <a:pt x="188" y="16004"/>
                  </a:lnTo>
                  <a:lnTo>
                    <a:pt x="94" y="15317"/>
                  </a:lnTo>
                  <a:lnTo>
                    <a:pt x="32" y="14598"/>
                  </a:lnTo>
                  <a:lnTo>
                    <a:pt x="1" y="13879"/>
                  </a:lnTo>
                  <a:lnTo>
                    <a:pt x="1" y="13879"/>
                  </a:lnTo>
                  <a:lnTo>
                    <a:pt x="32" y="13160"/>
                  </a:lnTo>
                  <a:lnTo>
                    <a:pt x="94" y="12472"/>
                  </a:lnTo>
                  <a:lnTo>
                    <a:pt x="188" y="11753"/>
                  </a:lnTo>
                  <a:lnTo>
                    <a:pt x="313" y="11066"/>
                  </a:lnTo>
                  <a:lnTo>
                    <a:pt x="438" y="10409"/>
                  </a:lnTo>
                  <a:lnTo>
                    <a:pt x="626" y="9753"/>
                  </a:lnTo>
                  <a:lnTo>
                    <a:pt x="845" y="9097"/>
                  </a:lnTo>
                  <a:lnTo>
                    <a:pt x="1095" y="8471"/>
                  </a:lnTo>
                  <a:lnTo>
                    <a:pt x="1376" y="7846"/>
                  </a:lnTo>
                  <a:lnTo>
                    <a:pt x="1689" y="7252"/>
                  </a:lnTo>
                  <a:lnTo>
                    <a:pt x="2032" y="6690"/>
                  </a:lnTo>
                  <a:lnTo>
                    <a:pt x="2376" y="6127"/>
                  </a:lnTo>
                  <a:lnTo>
                    <a:pt x="2783" y="5564"/>
                  </a:lnTo>
                  <a:lnTo>
                    <a:pt x="3189" y="5033"/>
                  </a:lnTo>
                  <a:lnTo>
                    <a:pt x="3627" y="4533"/>
                  </a:lnTo>
                  <a:lnTo>
                    <a:pt x="4095" y="4064"/>
                  </a:lnTo>
                  <a:lnTo>
                    <a:pt x="4564" y="3595"/>
                  </a:lnTo>
                  <a:lnTo>
                    <a:pt x="5064" y="3158"/>
                  </a:lnTo>
                  <a:lnTo>
                    <a:pt x="5596" y="2751"/>
                  </a:lnTo>
                  <a:lnTo>
                    <a:pt x="6127" y="2345"/>
                  </a:lnTo>
                  <a:lnTo>
                    <a:pt x="6690" y="2001"/>
                  </a:lnTo>
                  <a:lnTo>
                    <a:pt x="7284" y="1657"/>
                  </a:lnTo>
                  <a:lnTo>
                    <a:pt x="7878" y="1345"/>
                  </a:lnTo>
                  <a:lnTo>
                    <a:pt x="8503" y="1095"/>
                  </a:lnTo>
                  <a:lnTo>
                    <a:pt x="9128" y="845"/>
                  </a:lnTo>
                  <a:lnTo>
                    <a:pt x="9784" y="626"/>
                  </a:lnTo>
                  <a:lnTo>
                    <a:pt x="10441" y="438"/>
                  </a:lnTo>
                  <a:lnTo>
                    <a:pt x="11097" y="282"/>
                  </a:lnTo>
                  <a:lnTo>
                    <a:pt x="11785" y="157"/>
                  </a:lnTo>
                  <a:lnTo>
                    <a:pt x="12504" y="63"/>
                  </a:lnTo>
                  <a:lnTo>
                    <a:pt x="13191" y="1"/>
                  </a:lnTo>
                  <a:lnTo>
                    <a:pt x="13910" y="1"/>
                  </a:lnTo>
                  <a:lnTo>
                    <a:pt x="13910" y="1"/>
                  </a:lnTo>
                  <a:lnTo>
                    <a:pt x="14629" y="1"/>
                  </a:lnTo>
                  <a:lnTo>
                    <a:pt x="15317" y="63"/>
                  </a:lnTo>
                  <a:lnTo>
                    <a:pt x="16036" y="157"/>
                  </a:lnTo>
                  <a:lnTo>
                    <a:pt x="16723" y="282"/>
                  </a:lnTo>
                  <a:lnTo>
                    <a:pt x="17380" y="438"/>
                  </a:lnTo>
                  <a:lnTo>
                    <a:pt x="18036" y="626"/>
                  </a:lnTo>
                  <a:lnTo>
                    <a:pt x="18693" y="845"/>
                  </a:lnTo>
                  <a:lnTo>
                    <a:pt x="19318" y="1095"/>
                  </a:lnTo>
                  <a:lnTo>
                    <a:pt x="19943" y="1345"/>
                  </a:lnTo>
                  <a:lnTo>
                    <a:pt x="20537" y="1657"/>
                  </a:lnTo>
                  <a:lnTo>
                    <a:pt x="21099" y="2001"/>
                  </a:lnTo>
                  <a:lnTo>
                    <a:pt x="21662" y="2345"/>
                  </a:lnTo>
                  <a:lnTo>
                    <a:pt x="22225" y="2751"/>
                  </a:lnTo>
                  <a:lnTo>
                    <a:pt x="22756" y="3158"/>
                  </a:lnTo>
                  <a:lnTo>
                    <a:pt x="23256" y="3595"/>
                  </a:lnTo>
                  <a:lnTo>
                    <a:pt x="23725" y="4064"/>
                  </a:lnTo>
                  <a:lnTo>
                    <a:pt x="24194" y="4533"/>
                  </a:lnTo>
                  <a:lnTo>
                    <a:pt x="24631" y="5033"/>
                  </a:lnTo>
                  <a:lnTo>
                    <a:pt x="25038" y="5564"/>
                  </a:lnTo>
                  <a:lnTo>
                    <a:pt x="25444" y="6127"/>
                  </a:lnTo>
                  <a:lnTo>
                    <a:pt x="25788" y="6690"/>
                  </a:lnTo>
                  <a:lnTo>
                    <a:pt x="26132" y="7252"/>
                  </a:lnTo>
                  <a:lnTo>
                    <a:pt x="26444" y="7846"/>
                  </a:lnTo>
                  <a:lnTo>
                    <a:pt x="26726" y="8471"/>
                  </a:lnTo>
                  <a:lnTo>
                    <a:pt x="26945" y="9097"/>
                  </a:lnTo>
                  <a:lnTo>
                    <a:pt x="27163" y="9753"/>
                  </a:lnTo>
                  <a:lnTo>
                    <a:pt x="27351" y="10409"/>
                  </a:lnTo>
                  <a:lnTo>
                    <a:pt x="27507" y="11066"/>
                  </a:lnTo>
                  <a:lnTo>
                    <a:pt x="27632" y="11753"/>
                  </a:lnTo>
                  <a:lnTo>
                    <a:pt x="27726" y="12472"/>
                  </a:lnTo>
                  <a:lnTo>
                    <a:pt x="27788" y="13160"/>
                  </a:lnTo>
                  <a:lnTo>
                    <a:pt x="27788" y="138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p29">
              <a:extLst>
                <a:ext uri="{FF2B5EF4-FFF2-40B4-BE49-F238E27FC236}">
                  <a16:creationId xmlns:a16="http://schemas.microsoft.com/office/drawing/2014/main" id="{6EEB2326-E249-411A-95C8-5283C69B1423}"/>
                </a:ext>
              </a:extLst>
            </p:cNvPr>
            <p:cNvSpPr/>
            <p:nvPr/>
          </p:nvSpPr>
          <p:spPr>
            <a:xfrm>
              <a:off x="3500973" y="1990071"/>
              <a:ext cx="1899103" cy="1899175"/>
            </a:xfrm>
            <a:custGeom>
              <a:avLst/>
              <a:gdLst/>
              <a:ahLst/>
              <a:cxnLst/>
              <a:rect l="l" t="t" r="r" b="b"/>
              <a:pathLst>
                <a:path w="26257" h="26258" extrusionOk="0">
                  <a:moveTo>
                    <a:pt x="13128" y="1"/>
                  </a:moveTo>
                  <a:lnTo>
                    <a:pt x="12441" y="32"/>
                  </a:lnTo>
                  <a:lnTo>
                    <a:pt x="11784" y="63"/>
                  </a:lnTo>
                  <a:lnTo>
                    <a:pt x="11128" y="157"/>
                  </a:lnTo>
                  <a:lnTo>
                    <a:pt x="10471" y="282"/>
                  </a:lnTo>
                  <a:lnTo>
                    <a:pt x="9846" y="407"/>
                  </a:lnTo>
                  <a:lnTo>
                    <a:pt x="9221" y="595"/>
                  </a:lnTo>
                  <a:lnTo>
                    <a:pt x="8627" y="813"/>
                  </a:lnTo>
                  <a:lnTo>
                    <a:pt x="8033" y="1032"/>
                  </a:lnTo>
                  <a:lnTo>
                    <a:pt x="7439" y="1314"/>
                  </a:lnTo>
                  <a:lnTo>
                    <a:pt x="6877" y="1595"/>
                  </a:lnTo>
                  <a:lnTo>
                    <a:pt x="6314" y="1908"/>
                  </a:lnTo>
                  <a:lnTo>
                    <a:pt x="5783" y="2251"/>
                  </a:lnTo>
                  <a:lnTo>
                    <a:pt x="5283" y="2626"/>
                  </a:lnTo>
                  <a:lnTo>
                    <a:pt x="4782" y="3002"/>
                  </a:lnTo>
                  <a:lnTo>
                    <a:pt x="4314" y="3408"/>
                  </a:lnTo>
                  <a:lnTo>
                    <a:pt x="3845" y="3845"/>
                  </a:lnTo>
                  <a:lnTo>
                    <a:pt x="3407" y="4314"/>
                  </a:lnTo>
                  <a:lnTo>
                    <a:pt x="3001" y="4783"/>
                  </a:lnTo>
                  <a:lnTo>
                    <a:pt x="2626" y="5283"/>
                  </a:lnTo>
                  <a:lnTo>
                    <a:pt x="2251" y="5783"/>
                  </a:lnTo>
                  <a:lnTo>
                    <a:pt x="1907" y="6315"/>
                  </a:lnTo>
                  <a:lnTo>
                    <a:pt x="1594" y="6877"/>
                  </a:lnTo>
                  <a:lnTo>
                    <a:pt x="1282" y="7440"/>
                  </a:lnTo>
                  <a:lnTo>
                    <a:pt x="1032" y="8034"/>
                  </a:lnTo>
                  <a:lnTo>
                    <a:pt x="813" y="8628"/>
                  </a:lnTo>
                  <a:lnTo>
                    <a:pt x="594" y="9222"/>
                  </a:lnTo>
                  <a:lnTo>
                    <a:pt x="406" y="9847"/>
                  </a:lnTo>
                  <a:lnTo>
                    <a:pt x="281" y="10472"/>
                  </a:lnTo>
                  <a:lnTo>
                    <a:pt x="156" y="11128"/>
                  </a:lnTo>
                  <a:lnTo>
                    <a:pt x="63" y="11785"/>
                  </a:lnTo>
                  <a:lnTo>
                    <a:pt x="31" y="12441"/>
                  </a:lnTo>
                  <a:lnTo>
                    <a:pt x="0" y="13129"/>
                  </a:lnTo>
                  <a:lnTo>
                    <a:pt x="31" y="13817"/>
                  </a:lnTo>
                  <a:lnTo>
                    <a:pt x="63" y="14473"/>
                  </a:lnTo>
                  <a:lnTo>
                    <a:pt x="156" y="15129"/>
                  </a:lnTo>
                  <a:lnTo>
                    <a:pt x="281" y="15786"/>
                  </a:lnTo>
                  <a:lnTo>
                    <a:pt x="406" y="16411"/>
                  </a:lnTo>
                  <a:lnTo>
                    <a:pt x="594" y="17036"/>
                  </a:lnTo>
                  <a:lnTo>
                    <a:pt x="813" y="17630"/>
                  </a:lnTo>
                  <a:lnTo>
                    <a:pt x="1032" y="18255"/>
                  </a:lnTo>
                  <a:lnTo>
                    <a:pt x="1282" y="18818"/>
                  </a:lnTo>
                  <a:lnTo>
                    <a:pt x="1594" y="19380"/>
                  </a:lnTo>
                  <a:lnTo>
                    <a:pt x="1907" y="19943"/>
                  </a:lnTo>
                  <a:lnTo>
                    <a:pt x="2251" y="20474"/>
                  </a:lnTo>
                  <a:lnTo>
                    <a:pt x="2626" y="20975"/>
                  </a:lnTo>
                  <a:lnTo>
                    <a:pt x="3001" y="21475"/>
                  </a:lnTo>
                  <a:lnTo>
                    <a:pt x="3407" y="21944"/>
                  </a:lnTo>
                  <a:lnTo>
                    <a:pt x="3845" y="22412"/>
                  </a:lnTo>
                  <a:lnTo>
                    <a:pt x="4314" y="22850"/>
                  </a:lnTo>
                  <a:lnTo>
                    <a:pt x="4782" y="23256"/>
                  </a:lnTo>
                  <a:lnTo>
                    <a:pt x="5283" y="23663"/>
                  </a:lnTo>
                  <a:lnTo>
                    <a:pt x="5783" y="24007"/>
                  </a:lnTo>
                  <a:lnTo>
                    <a:pt x="6314" y="24350"/>
                  </a:lnTo>
                  <a:lnTo>
                    <a:pt x="6877" y="24663"/>
                  </a:lnTo>
                  <a:lnTo>
                    <a:pt x="7439" y="24976"/>
                  </a:lnTo>
                  <a:lnTo>
                    <a:pt x="8033" y="25226"/>
                  </a:lnTo>
                  <a:lnTo>
                    <a:pt x="8627" y="25444"/>
                  </a:lnTo>
                  <a:lnTo>
                    <a:pt x="9221" y="25663"/>
                  </a:lnTo>
                  <a:lnTo>
                    <a:pt x="9846" y="25851"/>
                  </a:lnTo>
                  <a:lnTo>
                    <a:pt x="10471" y="25976"/>
                  </a:lnTo>
                  <a:lnTo>
                    <a:pt x="11128" y="26101"/>
                  </a:lnTo>
                  <a:lnTo>
                    <a:pt x="11784" y="26195"/>
                  </a:lnTo>
                  <a:lnTo>
                    <a:pt x="12441" y="26226"/>
                  </a:lnTo>
                  <a:lnTo>
                    <a:pt x="13128" y="26257"/>
                  </a:lnTo>
                  <a:lnTo>
                    <a:pt x="13816" y="26226"/>
                  </a:lnTo>
                  <a:lnTo>
                    <a:pt x="14472" y="26195"/>
                  </a:lnTo>
                  <a:lnTo>
                    <a:pt x="15129" y="26101"/>
                  </a:lnTo>
                  <a:lnTo>
                    <a:pt x="15785" y="25976"/>
                  </a:lnTo>
                  <a:lnTo>
                    <a:pt x="16410" y="25851"/>
                  </a:lnTo>
                  <a:lnTo>
                    <a:pt x="17035" y="25663"/>
                  </a:lnTo>
                  <a:lnTo>
                    <a:pt x="17629" y="25444"/>
                  </a:lnTo>
                  <a:lnTo>
                    <a:pt x="18223" y="25226"/>
                  </a:lnTo>
                  <a:lnTo>
                    <a:pt x="18817" y="24976"/>
                  </a:lnTo>
                  <a:lnTo>
                    <a:pt x="19380" y="24663"/>
                  </a:lnTo>
                  <a:lnTo>
                    <a:pt x="19942" y="24350"/>
                  </a:lnTo>
                  <a:lnTo>
                    <a:pt x="20474" y="24007"/>
                  </a:lnTo>
                  <a:lnTo>
                    <a:pt x="20974" y="23663"/>
                  </a:lnTo>
                  <a:lnTo>
                    <a:pt x="21474" y="23256"/>
                  </a:lnTo>
                  <a:lnTo>
                    <a:pt x="21943" y="22850"/>
                  </a:lnTo>
                  <a:lnTo>
                    <a:pt x="22412" y="22412"/>
                  </a:lnTo>
                  <a:lnTo>
                    <a:pt x="22849" y="21944"/>
                  </a:lnTo>
                  <a:lnTo>
                    <a:pt x="23256" y="21475"/>
                  </a:lnTo>
                  <a:lnTo>
                    <a:pt x="23631" y="20975"/>
                  </a:lnTo>
                  <a:lnTo>
                    <a:pt x="24006" y="20474"/>
                  </a:lnTo>
                  <a:lnTo>
                    <a:pt x="24350" y="19943"/>
                  </a:lnTo>
                  <a:lnTo>
                    <a:pt x="24662" y="19380"/>
                  </a:lnTo>
                  <a:lnTo>
                    <a:pt x="24944" y="18818"/>
                  </a:lnTo>
                  <a:lnTo>
                    <a:pt x="25225" y="18255"/>
                  </a:lnTo>
                  <a:lnTo>
                    <a:pt x="25444" y="17630"/>
                  </a:lnTo>
                  <a:lnTo>
                    <a:pt x="25662" y="17036"/>
                  </a:lnTo>
                  <a:lnTo>
                    <a:pt x="25850" y="16411"/>
                  </a:lnTo>
                  <a:lnTo>
                    <a:pt x="25975" y="15786"/>
                  </a:lnTo>
                  <a:lnTo>
                    <a:pt x="26100" y="15129"/>
                  </a:lnTo>
                  <a:lnTo>
                    <a:pt x="26194" y="14473"/>
                  </a:lnTo>
                  <a:lnTo>
                    <a:pt x="26225" y="13817"/>
                  </a:lnTo>
                  <a:lnTo>
                    <a:pt x="26256" y="13129"/>
                  </a:lnTo>
                  <a:lnTo>
                    <a:pt x="26225" y="12441"/>
                  </a:lnTo>
                  <a:lnTo>
                    <a:pt x="26194" y="11785"/>
                  </a:lnTo>
                  <a:lnTo>
                    <a:pt x="26100" y="11128"/>
                  </a:lnTo>
                  <a:lnTo>
                    <a:pt x="25975" y="10472"/>
                  </a:lnTo>
                  <a:lnTo>
                    <a:pt x="25850" y="9847"/>
                  </a:lnTo>
                  <a:lnTo>
                    <a:pt x="25662" y="9222"/>
                  </a:lnTo>
                  <a:lnTo>
                    <a:pt x="25444" y="8628"/>
                  </a:lnTo>
                  <a:lnTo>
                    <a:pt x="25225" y="8034"/>
                  </a:lnTo>
                  <a:lnTo>
                    <a:pt x="24944" y="7440"/>
                  </a:lnTo>
                  <a:lnTo>
                    <a:pt x="24662" y="6877"/>
                  </a:lnTo>
                  <a:lnTo>
                    <a:pt x="24350" y="6315"/>
                  </a:lnTo>
                  <a:lnTo>
                    <a:pt x="24006" y="5783"/>
                  </a:lnTo>
                  <a:lnTo>
                    <a:pt x="23631" y="5283"/>
                  </a:lnTo>
                  <a:lnTo>
                    <a:pt x="23256" y="4783"/>
                  </a:lnTo>
                  <a:lnTo>
                    <a:pt x="22849" y="4314"/>
                  </a:lnTo>
                  <a:lnTo>
                    <a:pt x="22412" y="3845"/>
                  </a:lnTo>
                  <a:lnTo>
                    <a:pt x="21943" y="3408"/>
                  </a:lnTo>
                  <a:lnTo>
                    <a:pt x="21474" y="3002"/>
                  </a:lnTo>
                  <a:lnTo>
                    <a:pt x="20974" y="2626"/>
                  </a:lnTo>
                  <a:lnTo>
                    <a:pt x="20474" y="2251"/>
                  </a:lnTo>
                  <a:lnTo>
                    <a:pt x="19942" y="1908"/>
                  </a:lnTo>
                  <a:lnTo>
                    <a:pt x="19380" y="1595"/>
                  </a:lnTo>
                  <a:lnTo>
                    <a:pt x="18817" y="1314"/>
                  </a:lnTo>
                  <a:lnTo>
                    <a:pt x="18223" y="1032"/>
                  </a:lnTo>
                  <a:lnTo>
                    <a:pt x="17629" y="813"/>
                  </a:lnTo>
                  <a:lnTo>
                    <a:pt x="17035" y="595"/>
                  </a:lnTo>
                  <a:lnTo>
                    <a:pt x="16410" y="407"/>
                  </a:lnTo>
                  <a:lnTo>
                    <a:pt x="15785" y="282"/>
                  </a:lnTo>
                  <a:lnTo>
                    <a:pt x="15129" y="157"/>
                  </a:lnTo>
                  <a:lnTo>
                    <a:pt x="14472" y="63"/>
                  </a:lnTo>
                  <a:lnTo>
                    <a:pt x="13816" y="32"/>
                  </a:lnTo>
                  <a:lnTo>
                    <a:pt x="1312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7;p29">
              <a:extLst>
                <a:ext uri="{FF2B5EF4-FFF2-40B4-BE49-F238E27FC236}">
                  <a16:creationId xmlns:a16="http://schemas.microsoft.com/office/drawing/2014/main" id="{28155AF4-C9BC-4207-A4E2-2CA1C017971C}"/>
                </a:ext>
              </a:extLst>
            </p:cNvPr>
            <p:cNvSpPr/>
            <p:nvPr/>
          </p:nvSpPr>
          <p:spPr>
            <a:xfrm>
              <a:off x="3715724" y="3400884"/>
              <a:ext cx="174165" cy="237451"/>
            </a:xfrm>
            <a:custGeom>
              <a:avLst/>
              <a:gdLst/>
              <a:ahLst/>
              <a:cxnLst/>
              <a:rect l="l" t="t" r="r" b="b"/>
              <a:pathLst>
                <a:path w="2408" h="3283" extrusionOk="0">
                  <a:moveTo>
                    <a:pt x="813" y="0"/>
                  </a:moveTo>
                  <a:lnTo>
                    <a:pt x="657" y="32"/>
                  </a:lnTo>
                  <a:lnTo>
                    <a:pt x="501" y="63"/>
                  </a:lnTo>
                  <a:lnTo>
                    <a:pt x="376" y="157"/>
                  </a:lnTo>
                  <a:lnTo>
                    <a:pt x="251" y="251"/>
                  </a:lnTo>
                  <a:lnTo>
                    <a:pt x="157" y="376"/>
                  </a:lnTo>
                  <a:lnTo>
                    <a:pt x="63" y="501"/>
                  </a:lnTo>
                  <a:lnTo>
                    <a:pt x="32" y="657"/>
                  </a:lnTo>
                  <a:lnTo>
                    <a:pt x="1" y="813"/>
                  </a:lnTo>
                  <a:lnTo>
                    <a:pt x="1" y="2470"/>
                  </a:lnTo>
                  <a:lnTo>
                    <a:pt x="32" y="2626"/>
                  </a:lnTo>
                  <a:lnTo>
                    <a:pt x="63" y="2782"/>
                  </a:lnTo>
                  <a:lnTo>
                    <a:pt x="157" y="2939"/>
                  </a:lnTo>
                  <a:lnTo>
                    <a:pt x="251" y="3032"/>
                  </a:lnTo>
                  <a:lnTo>
                    <a:pt x="376" y="3126"/>
                  </a:lnTo>
                  <a:lnTo>
                    <a:pt x="501" y="3220"/>
                  </a:lnTo>
                  <a:lnTo>
                    <a:pt x="657" y="3251"/>
                  </a:lnTo>
                  <a:lnTo>
                    <a:pt x="813" y="3282"/>
                  </a:lnTo>
                  <a:lnTo>
                    <a:pt x="1595" y="3282"/>
                  </a:lnTo>
                  <a:lnTo>
                    <a:pt x="1782" y="3251"/>
                  </a:lnTo>
                  <a:lnTo>
                    <a:pt x="1907" y="3220"/>
                  </a:lnTo>
                  <a:lnTo>
                    <a:pt x="2064" y="3126"/>
                  </a:lnTo>
                  <a:lnTo>
                    <a:pt x="2157" y="3032"/>
                  </a:lnTo>
                  <a:lnTo>
                    <a:pt x="2282" y="2939"/>
                  </a:lnTo>
                  <a:lnTo>
                    <a:pt x="2345" y="2782"/>
                  </a:lnTo>
                  <a:lnTo>
                    <a:pt x="2376" y="2626"/>
                  </a:lnTo>
                  <a:lnTo>
                    <a:pt x="2407" y="2470"/>
                  </a:lnTo>
                  <a:lnTo>
                    <a:pt x="2407" y="813"/>
                  </a:lnTo>
                  <a:lnTo>
                    <a:pt x="2376" y="657"/>
                  </a:lnTo>
                  <a:lnTo>
                    <a:pt x="2345" y="501"/>
                  </a:lnTo>
                  <a:lnTo>
                    <a:pt x="2282" y="376"/>
                  </a:lnTo>
                  <a:lnTo>
                    <a:pt x="2157" y="251"/>
                  </a:lnTo>
                  <a:lnTo>
                    <a:pt x="2064" y="157"/>
                  </a:lnTo>
                  <a:lnTo>
                    <a:pt x="1907" y="63"/>
                  </a:lnTo>
                  <a:lnTo>
                    <a:pt x="1782" y="32"/>
                  </a:lnTo>
                  <a:lnTo>
                    <a:pt x="159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8;p29">
              <a:extLst>
                <a:ext uri="{FF2B5EF4-FFF2-40B4-BE49-F238E27FC236}">
                  <a16:creationId xmlns:a16="http://schemas.microsoft.com/office/drawing/2014/main" id="{272F2B2E-E20F-434E-87B0-3632E29CC070}"/>
                </a:ext>
              </a:extLst>
            </p:cNvPr>
            <p:cNvSpPr/>
            <p:nvPr/>
          </p:nvSpPr>
          <p:spPr>
            <a:xfrm>
              <a:off x="3715724" y="3400884"/>
              <a:ext cx="174165" cy="237451"/>
            </a:xfrm>
            <a:custGeom>
              <a:avLst/>
              <a:gdLst/>
              <a:ahLst/>
              <a:cxnLst/>
              <a:rect l="l" t="t" r="r" b="b"/>
              <a:pathLst>
                <a:path w="2408" h="3283" fill="none" extrusionOk="0">
                  <a:moveTo>
                    <a:pt x="2407" y="2470"/>
                  </a:moveTo>
                  <a:lnTo>
                    <a:pt x="2407" y="2470"/>
                  </a:lnTo>
                  <a:lnTo>
                    <a:pt x="2376" y="2626"/>
                  </a:lnTo>
                  <a:lnTo>
                    <a:pt x="2345" y="2782"/>
                  </a:lnTo>
                  <a:lnTo>
                    <a:pt x="2282" y="2939"/>
                  </a:lnTo>
                  <a:lnTo>
                    <a:pt x="2157" y="3032"/>
                  </a:lnTo>
                  <a:lnTo>
                    <a:pt x="2064" y="3126"/>
                  </a:lnTo>
                  <a:lnTo>
                    <a:pt x="1907" y="3220"/>
                  </a:lnTo>
                  <a:lnTo>
                    <a:pt x="1782" y="3251"/>
                  </a:lnTo>
                  <a:lnTo>
                    <a:pt x="1595" y="3282"/>
                  </a:lnTo>
                  <a:lnTo>
                    <a:pt x="813" y="3282"/>
                  </a:lnTo>
                  <a:lnTo>
                    <a:pt x="813" y="3282"/>
                  </a:lnTo>
                  <a:lnTo>
                    <a:pt x="657" y="3251"/>
                  </a:lnTo>
                  <a:lnTo>
                    <a:pt x="501" y="3220"/>
                  </a:lnTo>
                  <a:lnTo>
                    <a:pt x="376" y="3126"/>
                  </a:lnTo>
                  <a:lnTo>
                    <a:pt x="251" y="3032"/>
                  </a:lnTo>
                  <a:lnTo>
                    <a:pt x="157" y="2939"/>
                  </a:lnTo>
                  <a:lnTo>
                    <a:pt x="63" y="2782"/>
                  </a:lnTo>
                  <a:lnTo>
                    <a:pt x="32" y="2626"/>
                  </a:lnTo>
                  <a:lnTo>
                    <a:pt x="1" y="2470"/>
                  </a:lnTo>
                  <a:lnTo>
                    <a:pt x="1" y="813"/>
                  </a:lnTo>
                  <a:lnTo>
                    <a:pt x="1" y="813"/>
                  </a:lnTo>
                  <a:lnTo>
                    <a:pt x="32" y="657"/>
                  </a:lnTo>
                  <a:lnTo>
                    <a:pt x="63" y="501"/>
                  </a:lnTo>
                  <a:lnTo>
                    <a:pt x="157" y="376"/>
                  </a:lnTo>
                  <a:lnTo>
                    <a:pt x="251" y="251"/>
                  </a:lnTo>
                  <a:lnTo>
                    <a:pt x="376" y="157"/>
                  </a:lnTo>
                  <a:lnTo>
                    <a:pt x="501" y="63"/>
                  </a:lnTo>
                  <a:lnTo>
                    <a:pt x="657" y="32"/>
                  </a:lnTo>
                  <a:lnTo>
                    <a:pt x="813" y="0"/>
                  </a:lnTo>
                  <a:lnTo>
                    <a:pt x="1595" y="0"/>
                  </a:lnTo>
                  <a:lnTo>
                    <a:pt x="1595" y="0"/>
                  </a:lnTo>
                  <a:lnTo>
                    <a:pt x="1782" y="32"/>
                  </a:lnTo>
                  <a:lnTo>
                    <a:pt x="1907" y="63"/>
                  </a:lnTo>
                  <a:lnTo>
                    <a:pt x="2064" y="157"/>
                  </a:lnTo>
                  <a:lnTo>
                    <a:pt x="2157" y="251"/>
                  </a:lnTo>
                  <a:lnTo>
                    <a:pt x="2282" y="376"/>
                  </a:lnTo>
                  <a:lnTo>
                    <a:pt x="2345" y="501"/>
                  </a:lnTo>
                  <a:lnTo>
                    <a:pt x="2376" y="657"/>
                  </a:lnTo>
                  <a:lnTo>
                    <a:pt x="2407" y="813"/>
                  </a:lnTo>
                  <a:lnTo>
                    <a:pt x="2407"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9;p29">
              <a:extLst>
                <a:ext uri="{FF2B5EF4-FFF2-40B4-BE49-F238E27FC236}">
                  <a16:creationId xmlns:a16="http://schemas.microsoft.com/office/drawing/2014/main" id="{5856C89E-6CE6-4B88-98EB-BB7E75A96FA3}"/>
                </a:ext>
              </a:extLst>
            </p:cNvPr>
            <p:cNvSpPr/>
            <p:nvPr/>
          </p:nvSpPr>
          <p:spPr>
            <a:xfrm>
              <a:off x="5020284" y="3400884"/>
              <a:ext cx="171850" cy="237451"/>
            </a:xfrm>
            <a:custGeom>
              <a:avLst/>
              <a:gdLst/>
              <a:ahLst/>
              <a:cxnLst/>
              <a:rect l="l" t="t" r="r" b="b"/>
              <a:pathLst>
                <a:path w="2376" h="3283" extrusionOk="0">
                  <a:moveTo>
                    <a:pt x="782" y="0"/>
                  </a:moveTo>
                  <a:lnTo>
                    <a:pt x="625" y="32"/>
                  </a:lnTo>
                  <a:lnTo>
                    <a:pt x="469" y="63"/>
                  </a:lnTo>
                  <a:lnTo>
                    <a:pt x="344" y="157"/>
                  </a:lnTo>
                  <a:lnTo>
                    <a:pt x="219" y="251"/>
                  </a:lnTo>
                  <a:lnTo>
                    <a:pt x="125" y="376"/>
                  </a:lnTo>
                  <a:lnTo>
                    <a:pt x="63" y="501"/>
                  </a:lnTo>
                  <a:lnTo>
                    <a:pt x="0" y="657"/>
                  </a:lnTo>
                  <a:lnTo>
                    <a:pt x="0" y="813"/>
                  </a:lnTo>
                  <a:lnTo>
                    <a:pt x="0" y="2470"/>
                  </a:lnTo>
                  <a:lnTo>
                    <a:pt x="0" y="2626"/>
                  </a:lnTo>
                  <a:lnTo>
                    <a:pt x="63" y="2782"/>
                  </a:lnTo>
                  <a:lnTo>
                    <a:pt x="125" y="2939"/>
                  </a:lnTo>
                  <a:lnTo>
                    <a:pt x="219" y="3032"/>
                  </a:lnTo>
                  <a:lnTo>
                    <a:pt x="344" y="3126"/>
                  </a:lnTo>
                  <a:lnTo>
                    <a:pt x="469" y="3220"/>
                  </a:lnTo>
                  <a:lnTo>
                    <a:pt x="625" y="3251"/>
                  </a:lnTo>
                  <a:lnTo>
                    <a:pt x="782" y="3282"/>
                  </a:lnTo>
                  <a:lnTo>
                    <a:pt x="1594" y="3282"/>
                  </a:lnTo>
                  <a:lnTo>
                    <a:pt x="1750" y="3251"/>
                  </a:lnTo>
                  <a:lnTo>
                    <a:pt x="1907" y="3220"/>
                  </a:lnTo>
                  <a:lnTo>
                    <a:pt x="2032" y="3126"/>
                  </a:lnTo>
                  <a:lnTo>
                    <a:pt x="2157" y="3032"/>
                  </a:lnTo>
                  <a:lnTo>
                    <a:pt x="2251" y="2939"/>
                  </a:lnTo>
                  <a:lnTo>
                    <a:pt x="2313" y="2782"/>
                  </a:lnTo>
                  <a:lnTo>
                    <a:pt x="2376" y="2626"/>
                  </a:lnTo>
                  <a:lnTo>
                    <a:pt x="2376" y="2470"/>
                  </a:lnTo>
                  <a:lnTo>
                    <a:pt x="2376" y="813"/>
                  </a:lnTo>
                  <a:lnTo>
                    <a:pt x="2376" y="657"/>
                  </a:lnTo>
                  <a:lnTo>
                    <a:pt x="2313" y="501"/>
                  </a:lnTo>
                  <a:lnTo>
                    <a:pt x="2251" y="376"/>
                  </a:lnTo>
                  <a:lnTo>
                    <a:pt x="2157" y="251"/>
                  </a:lnTo>
                  <a:lnTo>
                    <a:pt x="2032" y="157"/>
                  </a:lnTo>
                  <a:lnTo>
                    <a:pt x="1907" y="63"/>
                  </a:lnTo>
                  <a:lnTo>
                    <a:pt x="1750" y="32"/>
                  </a:lnTo>
                  <a:lnTo>
                    <a:pt x="159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0;p29">
              <a:extLst>
                <a:ext uri="{FF2B5EF4-FFF2-40B4-BE49-F238E27FC236}">
                  <a16:creationId xmlns:a16="http://schemas.microsoft.com/office/drawing/2014/main" id="{FD8D0169-CF4E-4E28-953D-F13C339AD63E}"/>
                </a:ext>
              </a:extLst>
            </p:cNvPr>
            <p:cNvSpPr/>
            <p:nvPr/>
          </p:nvSpPr>
          <p:spPr>
            <a:xfrm>
              <a:off x="5020284" y="3400884"/>
              <a:ext cx="171850" cy="237451"/>
            </a:xfrm>
            <a:custGeom>
              <a:avLst/>
              <a:gdLst/>
              <a:ahLst/>
              <a:cxnLst/>
              <a:rect l="l" t="t" r="r" b="b"/>
              <a:pathLst>
                <a:path w="2376" h="3283" fill="none" extrusionOk="0">
                  <a:moveTo>
                    <a:pt x="2376" y="2470"/>
                  </a:moveTo>
                  <a:lnTo>
                    <a:pt x="2376" y="2470"/>
                  </a:lnTo>
                  <a:lnTo>
                    <a:pt x="2376" y="2626"/>
                  </a:lnTo>
                  <a:lnTo>
                    <a:pt x="2313" y="2782"/>
                  </a:lnTo>
                  <a:lnTo>
                    <a:pt x="2251" y="2939"/>
                  </a:lnTo>
                  <a:lnTo>
                    <a:pt x="2157" y="3032"/>
                  </a:lnTo>
                  <a:lnTo>
                    <a:pt x="2032" y="3126"/>
                  </a:lnTo>
                  <a:lnTo>
                    <a:pt x="1907" y="3220"/>
                  </a:lnTo>
                  <a:lnTo>
                    <a:pt x="1750" y="3251"/>
                  </a:lnTo>
                  <a:lnTo>
                    <a:pt x="1594" y="3282"/>
                  </a:lnTo>
                  <a:lnTo>
                    <a:pt x="782" y="3282"/>
                  </a:lnTo>
                  <a:lnTo>
                    <a:pt x="782" y="3282"/>
                  </a:lnTo>
                  <a:lnTo>
                    <a:pt x="625" y="3251"/>
                  </a:lnTo>
                  <a:lnTo>
                    <a:pt x="469" y="3220"/>
                  </a:lnTo>
                  <a:lnTo>
                    <a:pt x="344" y="3126"/>
                  </a:lnTo>
                  <a:lnTo>
                    <a:pt x="219" y="3032"/>
                  </a:lnTo>
                  <a:lnTo>
                    <a:pt x="125" y="2939"/>
                  </a:lnTo>
                  <a:lnTo>
                    <a:pt x="63" y="2782"/>
                  </a:lnTo>
                  <a:lnTo>
                    <a:pt x="0" y="2626"/>
                  </a:lnTo>
                  <a:lnTo>
                    <a:pt x="0" y="2470"/>
                  </a:lnTo>
                  <a:lnTo>
                    <a:pt x="0" y="813"/>
                  </a:lnTo>
                  <a:lnTo>
                    <a:pt x="0" y="813"/>
                  </a:lnTo>
                  <a:lnTo>
                    <a:pt x="0" y="657"/>
                  </a:lnTo>
                  <a:lnTo>
                    <a:pt x="63" y="501"/>
                  </a:lnTo>
                  <a:lnTo>
                    <a:pt x="125" y="376"/>
                  </a:lnTo>
                  <a:lnTo>
                    <a:pt x="219" y="251"/>
                  </a:lnTo>
                  <a:lnTo>
                    <a:pt x="344" y="157"/>
                  </a:lnTo>
                  <a:lnTo>
                    <a:pt x="469" y="63"/>
                  </a:lnTo>
                  <a:lnTo>
                    <a:pt x="625" y="32"/>
                  </a:lnTo>
                  <a:lnTo>
                    <a:pt x="782" y="0"/>
                  </a:lnTo>
                  <a:lnTo>
                    <a:pt x="1594" y="0"/>
                  </a:lnTo>
                  <a:lnTo>
                    <a:pt x="1594" y="0"/>
                  </a:lnTo>
                  <a:lnTo>
                    <a:pt x="1750" y="32"/>
                  </a:lnTo>
                  <a:lnTo>
                    <a:pt x="1907" y="63"/>
                  </a:lnTo>
                  <a:lnTo>
                    <a:pt x="2032" y="157"/>
                  </a:lnTo>
                  <a:lnTo>
                    <a:pt x="2157" y="251"/>
                  </a:lnTo>
                  <a:lnTo>
                    <a:pt x="2251" y="376"/>
                  </a:lnTo>
                  <a:lnTo>
                    <a:pt x="2313" y="501"/>
                  </a:lnTo>
                  <a:lnTo>
                    <a:pt x="2376" y="657"/>
                  </a:lnTo>
                  <a:lnTo>
                    <a:pt x="2376" y="813"/>
                  </a:lnTo>
                  <a:lnTo>
                    <a:pt x="2376" y="2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1;p29">
              <a:extLst>
                <a:ext uri="{FF2B5EF4-FFF2-40B4-BE49-F238E27FC236}">
                  <a16:creationId xmlns:a16="http://schemas.microsoft.com/office/drawing/2014/main" id="{2B57FBD1-7E5D-40B8-80F8-67A1A529EAF4}"/>
                </a:ext>
              </a:extLst>
            </p:cNvPr>
            <p:cNvSpPr/>
            <p:nvPr/>
          </p:nvSpPr>
          <p:spPr>
            <a:xfrm>
              <a:off x="4258350" y="2245544"/>
              <a:ext cx="391147" cy="52076"/>
            </a:xfrm>
            <a:custGeom>
              <a:avLst/>
              <a:gdLst/>
              <a:ahLst/>
              <a:cxnLst/>
              <a:rect l="l" t="t" r="r" b="b"/>
              <a:pathLst>
                <a:path w="5408" h="720" extrusionOk="0">
                  <a:moveTo>
                    <a:pt x="688" y="1"/>
                  </a:moveTo>
                  <a:lnTo>
                    <a:pt x="563" y="63"/>
                  </a:lnTo>
                  <a:lnTo>
                    <a:pt x="469" y="126"/>
                  </a:lnTo>
                  <a:lnTo>
                    <a:pt x="344" y="188"/>
                  </a:lnTo>
                  <a:lnTo>
                    <a:pt x="63" y="501"/>
                  </a:lnTo>
                  <a:lnTo>
                    <a:pt x="0" y="595"/>
                  </a:lnTo>
                  <a:lnTo>
                    <a:pt x="0" y="657"/>
                  </a:lnTo>
                  <a:lnTo>
                    <a:pt x="63" y="689"/>
                  </a:lnTo>
                  <a:lnTo>
                    <a:pt x="157" y="720"/>
                  </a:lnTo>
                  <a:lnTo>
                    <a:pt x="5283" y="720"/>
                  </a:lnTo>
                  <a:lnTo>
                    <a:pt x="5345" y="689"/>
                  </a:lnTo>
                  <a:lnTo>
                    <a:pt x="5408" y="657"/>
                  </a:lnTo>
                  <a:lnTo>
                    <a:pt x="5408" y="595"/>
                  </a:lnTo>
                  <a:lnTo>
                    <a:pt x="5345" y="501"/>
                  </a:lnTo>
                  <a:lnTo>
                    <a:pt x="5064" y="188"/>
                  </a:lnTo>
                  <a:lnTo>
                    <a:pt x="4970" y="126"/>
                  </a:lnTo>
                  <a:lnTo>
                    <a:pt x="4845" y="63"/>
                  </a:lnTo>
                  <a:lnTo>
                    <a:pt x="4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2;p29">
              <a:extLst>
                <a:ext uri="{FF2B5EF4-FFF2-40B4-BE49-F238E27FC236}">
                  <a16:creationId xmlns:a16="http://schemas.microsoft.com/office/drawing/2014/main" id="{94B348A8-98DE-4DDC-9915-301B74E00909}"/>
                </a:ext>
              </a:extLst>
            </p:cNvPr>
            <p:cNvSpPr/>
            <p:nvPr/>
          </p:nvSpPr>
          <p:spPr>
            <a:xfrm>
              <a:off x="5067733" y="2629910"/>
              <a:ext cx="63359" cy="49834"/>
            </a:xfrm>
            <a:custGeom>
              <a:avLst/>
              <a:gdLst/>
              <a:ahLst/>
              <a:cxnLst/>
              <a:rect l="l" t="t" r="r" b="b"/>
              <a:pathLst>
                <a:path w="876" h="689" extrusionOk="0">
                  <a:moveTo>
                    <a:pt x="0" y="1"/>
                  </a:moveTo>
                  <a:lnTo>
                    <a:pt x="0"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3;p29">
              <a:extLst>
                <a:ext uri="{FF2B5EF4-FFF2-40B4-BE49-F238E27FC236}">
                  <a16:creationId xmlns:a16="http://schemas.microsoft.com/office/drawing/2014/main" id="{D848AED7-ED34-44B9-B281-F4CBD5F48297}"/>
                </a:ext>
              </a:extLst>
            </p:cNvPr>
            <p:cNvSpPr/>
            <p:nvPr/>
          </p:nvSpPr>
          <p:spPr>
            <a:xfrm>
              <a:off x="5112940" y="2584703"/>
              <a:ext cx="167366" cy="122161"/>
            </a:xfrm>
            <a:custGeom>
              <a:avLst/>
              <a:gdLst/>
              <a:ahLst/>
              <a:cxnLst/>
              <a:rect l="l" t="t" r="r" b="b"/>
              <a:pathLst>
                <a:path w="2314" h="1689" extrusionOk="0">
                  <a:moveTo>
                    <a:pt x="282" y="1"/>
                  </a:moveTo>
                  <a:lnTo>
                    <a:pt x="157" y="32"/>
                  </a:lnTo>
                  <a:lnTo>
                    <a:pt x="63" y="94"/>
                  </a:lnTo>
                  <a:lnTo>
                    <a:pt x="32" y="188"/>
                  </a:lnTo>
                  <a:lnTo>
                    <a:pt x="1" y="282"/>
                  </a:lnTo>
                  <a:lnTo>
                    <a:pt x="1" y="1407"/>
                  </a:lnTo>
                  <a:lnTo>
                    <a:pt x="32" y="1532"/>
                  </a:lnTo>
                  <a:lnTo>
                    <a:pt x="63" y="1595"/>
                  </a:lnTo>
                  <a:lnTo>
                    <a:pt x="157" y="1657"/>
                  </a:lnTo>
                  <a:lnTo>
                    <a:pt x="282" y="1688"/>
                  </a:lnTo>
                  <a:lnTo>
                    <a:pt x="2032" y="1688"/>
                  </a:lnTo>
                  <a:lnTo>
                    <a:pt x="2126" y="1657"/>
                  </a:lnTo>
                  <a:lnTo>
                    <a:pt x="2220" y="1595"/>
                  </a:lnTo>
                  <a:lnTo>
                    <a:pt x="2282" y="1532"/>
                  </a:lnTo>
                  <a:lnTo>
                    <a:pt x="2314" y="1407"/>
                  </a:lnTo>
                  <a:lnTo>
                    <a:pt x="2314" y="282"/>
                  </a:lnTo>
                  <a:lnTo>
                    <a:pt x="2282" y="188"/>
                  </a:lnTo>
                  <a:lnTo>
                    <a:pt x="2220" y="94"/>
                  </a:lnTo>
                  <a:lnTo>
                    <a:pt x="2126"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4;p29">
              <a:extLst>
                <a:ext uri="{FF2B5EF4-FFF2-40B4-BE49-F238E27FC236}">
                  <a16:creationId xmlns:a16="http://schemas.microsoft.com/office/drawing/2014/main" id="{3EDE025D-6C27-4600-BDF2-DA3E96239FD3}"/>
                </a:ext>
              </a:extLst>
            </p:cNvPr>
            <p:cNvSpPr/>
            <p:nvPr/>
          </p:nvSpPr>
          <p:spPr>
            <a:xfrm>
              <a:off x="3776771" y="2629910"/>
              <a:ext cx="63359" cy="49834"/>
            </a:xfrm>
            <a:custGeom>
              <a:avLst/>
              <a:gdLst/>
              <a:ahLst/>
              <a:cxnLst/>
              <a:rect l="l" t="t" r="r" b="b"/>
              <a:pathLst>
                <a:path w="876" h="689" extrusionOk="0">
                  <a:moveTo>
                    <a:pt x="1" y="1"/>
                  </a:moveTo>
                  <a:lnTo>
                    <a:pt x="1" y="688"/>
                  </a:lnTo>
                  <a:lnTo>
                    <a:pt x="876" y="688"/>
                  </a:lnTo>
                  <a:lnTo>
                    <a:pt x="876" y="1"/>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5;p29">
              <a:extLst>
                <a:ext uri="{FF2B5EF4-FFF2-40B4-BE49-F238E27FC236}">
                  <a16:creationId xmlns:a16="http://schemas.microsoft.com/office/drawing/2014/main" id="{F265DEE9-FDAF-4A31-BFD8-F0B48E161A28}"/>
                </a:ext>
              </a:extLst>
            </p:cNvPr>
            <p:cNvSpPr/>
            <p:nvPr/>
          </p:nvSpPr>
          <p:spPr>
            <a:xfrm>
              <a:off x="3627552" y="2584703"/>
              <a:ext cx="167366" cy="122161"/>
            </a:xfrm>
            <a:custGeom>
              <a:avLst/>
              <a:gdLst/>
              <a:ahLst/>
              <a:cxnLst/>
              <a:rect l="l" t="t" r="r" b="b"/>
              <a:pathLst>
                <a:path w="2314" h="1689" extrusionOk="0">
                  <a:moveTo>
                    <a:pt x="282" y="1"/>
                  </a:moveTo>
                  <a:lnTo>
                    <a:pt x="188" y="32"/>
                  </a:lnTo>
                  <a:lnTo>
                    <a:pt x="94" y="94"/>
                  </a:lnTo>
                  <a:lnTo>
                    <a:pt x="32" y="188"/>
                  </a:lnTo>
                  <a:lnTo>
                    <a:pt x="1" y="282"/>
                  </a:lnTo>
                  <a:lnTo>
                    <a:pt x="1" y="1407"/>
                  </a:lnTo>
                  <a:lnTo>
                    <a:pt x="32" y="1532"/>
                  </a:lnTo>
                  <a:lnTo>
                    <a:pt x="94" y="1595"/>
                  </a:lnTo>
                  <a:lnTo>
                    <a:pt x="188" y="1657"/>
                  </a:lnTo>
                  <a:lnTo>
                    <a:pt x="282" y="1688"/>
                  </a:lnTo>
                  <a:lnTo>
                    <a:pt x="2032" y="1688"/>
                  </a:lnTo>
                  <a:lnTo>
                    <a:pt x="2157" y="1657"/>
                  </a:lnTo>
                  <a:lnTo>
                    <a:pt x="2251" y="1595"/>
                  </a:lnTo>
                  <a:lnTo>
                    <a:pt x="2282" y="1532"/>
                  </a:lnTo>
                  <a:lnTo>
                    <a:pt x="2314" y="1407"/>
                  </a:lnTo>
                  <a:lnTo>
                    <a:pt x="2314" y="282"/>
                  </a:lnTo>
                  <a:lnTo>
                    <a:pt x="2282" y="188"/>
                  </a:lnTo>
                  <a:lnTo>
                    <a:pt x="2251" y="94"/>
                  </a:lnTo>
                  <a:lnTo>
                    <a:pt x="2157" y="32"/>
                  </a:lnTo>
                  <a:lnTo>
                    <a:pt x="203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6;p29">
              <a:extLst>
                <a:ext uri="{FF2B5EF4-FFF2-40B4-BE49-F238E27FC236}">
                  <a16:creationId xmlns:a16="http://schemas.microsoft.com/office/drawing/2014/main" id="{1CC79D7D-7268-4C2E-8947-C07C525C09B2}"/>
                </a:ext>
              </a:extLst>
            </p:cNvPr>
            <p:cNvSpPr/>
            <p:nvPr/>
          </p:nvSpPr>
          <p:spPr>
            <a:xfrm>
              <a:off x="3672759" y="2286266"/>
              <a:ext cx="1564516" cy="1286489"/>
            </a:xfrm>
            <a:custGeom>
              <a:avLst/>
              <a:gdLst/>
              <a:ahLst/>
              <a:cxnLst/>
              <a:rect l="l" t="t" r="r" b="b"/>
              <a:pathLst>
                <a:path w="21631" h="17787" extrusionOk="0">
                  <a:moveTo>
                    <a:pt x="10816" y="1"/>
                  </a:moveTo>
                  <a:lnTo>
                    <a:pt x="8190" y="63"/>
                  </a:lnTo>
                  <a:lnTo>
                    <a:pt x="6221" y="126"/>
                  </a:lnTo>
                  <a:lnTo>
                    <a:pt x="5439" y="188"/>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1751" y="5846"/>
                  </a:lnTo>
                  <a:lnTo>
                    <a:pt x="626" y="8565"/>
                  </a:lnTo>
                  <a:lnTo>
                    <a:pt x="32" y="9909"/>
                  </a:lnTo>
                  <a:lnTo>
                    <a:pt x="1" y="10034"/>
                  </a:lnTo>
                  <a:lnTo>
                    <a:pt x="1" y="10284"/>
                  </a:lnTo>
                  <a:lnTo>
                    <a:pt x="32" y="11003"/>
                  </a:lnTo>
                  <a:lnTo>
                    <a:pt x="157" y="13160"/>
                  </a:lnTo>
                  <a:lnTo>
                    <a:pt x="345" y="15379"/>
                  </a:lnTo>
                  <a:lnTo>
                    <a:pt x="438" y="16629"/>
                  </a:lnTo>
                  <a:lnTo>
                    <a:pt x="438" y="16848"/>
                  </a:lnTo>
                  <a:lnTo>
                    <a:pt x="532" y="17067"/>
                  </a:lnTo>
                  <a:lnTo>
                    <a:pt x="626" y="17255"/>
                  </a:lnTo>
                  <a:lnTo>
                    <a:pt x="720" y="17442"/>
                  </a:lnTo>
                  <a:lnTo>
                    <a:pt x="938" y="17692"/>
                  </a:lnTo>
                  <a:lnTo>
                    <a:pt x="1032" y="17786"/>
                  </a:lnTo>
                  <a:lnTo>
                    <a:pt x="5439" y="17786"/>
                  </a:lnTo>
                  <a:lnTo>
                    <a:pt x="5690" y="17692"/>
                  </a:lnTo>
                  <a:lnTo>
                    <a:pt x="5908" y="17630"/>
                  </a:lnTo>
                  <a:lnTo>
                    <a:pt x="6190" y="17598"/>
                  </a:lnTo>
                  <a:lnTo>
                    <a:pt x="15442" y="17598"/>
                  </a:lnTo>
                  <a:lnTo>
                    <a:pt x="15692" y="17630"/>
                  </a:lnTo>
                  <a:lnTo>
                    <a:pt x="15942" y="17692"/>
                  </a:lnTo>
                  <a:lnTo>
                    <a:pt x="16161" y="17786"/>
                  </a:lnTo>
                  <a:lnTo>
                    <a:pt x="20568" y="17786"/>
                  </a:lnTo>
                  <a:lnTo>
                    <a:pt x="20662" y="17692"/>
                  </a:lnTo>
                  <a:lnTo>
                    <a:pt x="20881" y="17442"/>
                  </a:lnTo>
                  <a:lnTo>
                    <a:pt x="21006" y="17255"/>
                  </a:lnTo>
                  <a:lnTo>
                    <a:pt x="21099" y="17067"/>
                  </a:lnTo>
                  <a:lnTo>
                    <a:pt x="21162" y="16848"/>
                  </a:lnTo>
                  <a:lnTo>
                    <a:pt x="21193" y="16629"/>
                  </a:lnTo>
                  <a:lnTo>
                    <a:pt x="21287" y="15379"/>
                  </a:lnTo>
                  <a:lnTo>
                    <a:pt x="21443" y="13160"/>
                  </a:lnTo>
                  <a:lnTo>
                    <a:pt x="21600" y="11003"/>
                  </a:lnTo>
                  <a:lnTo>
                    <a:pt x="21631" y="10284"/>
                  </a:lnTo>
                  <a:lnTo>
                    <a:pt x="21600" y="10034"/>
                  </a:lnTo>
                  <a:lnTo>
                    <a:pt x="21568" y="9909"/>
                  </a:lnTo>
                  <a:lnTo>
                    <a:pt x="21006" y="8565"/>
                  </a:lnTo>
                  <a:lnTo>
                    <a:pt x="19849" y="5846"/>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192" y="188"/>
                  </a:lnTo>
                  <a:lnTo>
                    <a:pt x="15379" y="126"/>
                  </a:lnTo>
                  <a:lnTo>
                    <a:pt x="13410" y="63"/>
                  </a:lnTo>
                  <a:lnTo>
                    <a:pt x="10816" y="1"/>
                  </a:ln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p29">
              <a:extLst>
                <a:ext uri="{FF2B5EF4-FFF2-40B4-BE49-F238E27FC236}">
                  <a16:creationId xmlns:a16="http://schemas.microsoft.com/office/drawing/2014/main" id="{828D73E7-B2E2-474E-8F5E-33DA8A9E7E0B}"/>
                </a:ext>
              </a:extLst>
            </p:cNvPr>
            <p:cNvSpPr/>
            <p:nvPr/>
          </p:nvSpPr>
          <p:spPr>
            <a:xfrm>
              <a:off x="3672759" y="2286266"/>
              <a:ext cx="1564516" cy="1286489"/>
            </a:xfrm>
            <a:custGeom>
              <a:avLst/>
              <a:gdLst/>
              <a:ahLst/>
              <a:cxnLst/>
              <a:rect l="l" t="t" r="r" b="b"/>
              <a:pathLst>
                <a:path w="21631" h="17787" fill="none" extrusionOk="0">
                  <a:moveTo>
                    <a:pt x="21568" y="9909"/>
                  </a:moveTo>
                  <a:lnTo>
                    <a:pt x="21568" y="9909"/>
                  </a:lnTo>
                  <a:lnTo>
                    <a:pt x="21006" y="8565"/>
                  </a:lnTo>
                  <a:lnTo>
                    <a:pt x="19849" y="5846"/>
                  </a:lnTo>
                  <a:lnTo>
                    <a:pt x="18255" y="2032"/>
                  </a:lnTo>
                  <a:lnTo>
                    <a:pt x="18255" y="2032"/>
                  </a:lnTo>
                  <a:lnTo>
                    <a:pt x="18161" y="1782"/>
                  </a:lnTo>
                  <a:lnTo>
                    <a:pt x="18005" y="1501"/>
                  </a:lnTo>
                  <a:lnTo>
                    <a:pt x="17817" y="1188"/>
                  </a:lnTo>
                  <a:lnTo>
                    <a:pt x="17599" y="876"/>
                  </a:lnTo>
                  <a:lnTo>
                    <a:pt x="17317" y="594"/>
                  </a:lnTo>
                  <a:lnTo>
                    <a:pt x="17192" y="469"/>
                  </a:lnTo>
                  <a:lnTo>
                    <a:pt x="17036" y="344"/>
                  </a:lnTo>
                  <a:lnTo>
                    <a:pt x="16880" y="282"/>
                  </a:lnTo>
                  <a:lnTo>
                    <a:pt x="16692" y="219"/>
                  </a:lnTo>
                  <a:lnTo>
                    <a:pt x="16692" y="219"/>
                  </a:lnTo>
                  <a:lnTo>
                    <a:pt x="16192" y="188"/>
                  </a:lnTo>
                  <a:lnTo>
                    <a:pt x="15379" y="126"/>
                  </a:lnTo>
                  <a:lnTo>
                    <a:pt x="13410" y="63"/>
                  </a:lnTo>
                  <a:lnTo>
                    <a:pt x="10816" y="1"/>
                  </a:lnTo>
                  <a:lnTo>
                    <a:pt x="10816" y="1"/>
                  </a:lnTo>
                  <a:lnTo>
                    <a:pt x="8190" y="63"/>
                  </a:lnTo>
                  <a:lnTo>
                    <a:pt x="6221" y="126"/>
                  </a:lnTo>
                  <a:lnTo>
                    <a:pt x="5439" y="188"/>
                  </a:lnTo>
                  <a:lnTo>
                    <a:pt x="4908" y="219"/>
                  </a:lnTo>
                  <a:lnTo>
                    <a:pt x="4908" y="219"/>
                  </a:lnTo>
                  <a:lnTo>
                    <a:pt x="4752" y="282"/>
                  </a:lnTo>
                  <a:lnTo>
                    <a:pt x="4596" y="344"/>
                  </a:lnTo>
                  <a:lnTo>
                    <a:pt x="4439" y="469"/>
                  </a:lnTo>
                  <a:lnTo>
                    <a:pt x="4283" y="594"/>
                  </a:lnTo>
                  <a:lnTo>
                    <a:pt x="4033" y="876"/>
                  </a:lnTo>
                  <a:lnTo>
                    <a:pt x="3783" y="1188"/>
                  </a:lnTo>
                  <a:lnTo>
                    <a:pt x="3595" y="1501"/>
                  </a:lnTo>
                  <a:lnTo>
                    <a:pt x="3470" y="1782"/>
                  </a:lnTo>
                  <a:lnTo>
                    <a:pt x="3345" y="2032"/>
                  </a:lnTo>
                  <a:lnTo>
                    <a:pt x="3345" y="2032"/>
                  </a:lnTo>
                  <a:lnTo>
                    <a:pt x="1751" y="5846"/>
                  </a:lnTo>
                  <a:lnTo>
                    <a:pt x="626" y="8565"/>
                  </a:lnTo>
                  <a:lnTo>
                    <a:pt x="32" y="9909"/>
                  </a:lnTo>
                  <a:lnTo>
                    <a:pt x="32" y="9909"/>
                  </a:lnTo>
                  <a:lnTo>
                    <a:pt x="1" y="10034"/>
                  </a:lnTo>
                  <a:lnTo>
                    <a:pt x="1" y="10284"/>
                  </a:lnTo>
                  <a:lnTo>
                    <a:pt x="32" y="11003"/>
                  </a:lnTo>
                  <a:lnTo>
                    <a:pt x="157" y="13160"/>
                  </a:lnTo>
                  <a:lnTo>
                    <a:pt x="345" y="15379"/>
                  </a:lnTo>
                  <a:lnTo>
                    <a:pt x="438" y="16629"/>
                  </a:lnTo>
                  <a:lnTo>
                    <a:pt x="438" y="16629"/>
                  </a:lnTo>
                  <a:lnTo>
                    <a:pt x="438" y="16848"/>
                  </a:lnTo>
                  <a:lnTo>
                    <a:pt x="532" y="17067"/>
                  </a:lnTo>
                  <a:lnTo>
                    <a:pt x="626" y="17255"/>
                  </a:lnTo>
                  <a:lnTo>
                    <a:pt x="720" y="17442"/>
                  </a:lnTo>
                  <a:lnTo>
                    <a:pt x="938" y="17692"/>
                  </a:lnTo>
                  <a:lnTo>
                    <a:pt x="1032" y="17786"/>
                  </a:lnTo>
                  <a:lnTo>
                    <a:pt x="5439" y="17786"/>
                  </a:lnTo>
                  <a:lnTo>
                    <a:pt x="5439" y="17786"/>
                  </a:lnTo>
                  <a:lnTo>
                    <a:pt x="5690" y="17692"/>
                  </a:lnTo>
                  <a:lnTo>
                    <a:pt x="5908" y="17630"/>
                  </a:lnTo>
                  <a:lnTo>
                    <a:pt x="6190" y="17598"/>
                  </a:lnTo>
                  <a:lnTo>
                    <a:pt x="6190" y="17598"/>
                  </a:lnTo>
                  <a:lnTo>
                    <a:pt x="10816" y="17598"/>
                  </a:lnTo>
                  <a:lnTo>
                    <a:pt x="10816" y="17598"/>
                  </a:lnTo>
                  <a:lnTo>
                    <a:pt x="15442" y="17598"/>
                  </a:lnTo>
                  <a:lnTo>
                    <a:pt x="15442" y="17598"/>
                  </a:lnTo>
                  <a:lnTo>
                    <a:pt x="15692" y="17630"/>
                  </a:lnTo>
                  <a:lnTo>
                    <a:pt x="15942" y="17692"/>
                  </a:lnTo>
                  <a:lnTo>
                    <a:pt x="16161" y="17786"/>
                  </a:lnTo>
                  <a:lnTo>
                    <a:pt x="20568" y="17786"/>
                  </a:lnTo>
                  <a:lnTo>
                    <a:pt x="20568" y="17786"/>
                  </a:lnTo>
                  <a:lnTo>
                    <a:pt x="20662" y="17692"/>
                  </a:lnTo>
                  <a:lnTo>
                    <a:pt x="20881" y="17442"/>
                  </a:lnTo>
                  <a:lnTo>
                    <a:pt x="21006" y="17255"/>
                  </a:lnTo>
                  <a:lnTo>
                    <a:pt x="21099" y="17067"/>
                  </a:lnTo>
                  <a:lnTo>
                    <a:pt x="21162" y="16848"/>
                  </a:lnTo>
                  <a:lnTo>
                    <a:pt x="21193" y="16629"/>
                  </a:lnTo>
                  <a:lnTo>
                    <a:pt x="21193" y="16629"/>
                  </a:lnTo>
                  <a:lnTo>
                    <a:pt x="21287" y="15379"/>
                  </a:lnTo>
                  <a:lnTo>
                    <a:pt x="21443" y="13160"/>
                  </a:lnTo>
                  <a:lnTo>
                    <a:pt x="21600" y="11003"/>
                  </a:lnTo>
                  <a:lnTo>
                    <a:pt x="21631" y="10284"/>
                  </a:lnTo>
                  <a:lnTo>
                    <a:pt x="21600" y="10034"/>
                  </a:lnTo>
                  <a:lnTo>
                    <a:pt x="21568" y="99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8;p29">
              <a:extLst>
                <a:ext uri="{FF2B5EF4-FFF2-40B4-BE49-F238E27FC236}">
                  <a16:creationId xmlns:a16="http://schemas.microsoft.com/office/drawing/2014/main" id="{001AAF59-C147-47E3-9F1A-51FFCE8D533D}"/>
                </a:ext>
              </a:extLst>
            </p:cNvPr>
            <p:cNvSpPr/>
            <p:nvPr/>
          </p:nvSpPr>
          <p:spPr>
            <a:xfrm>
              <a:off x="3892066" y="2329230"/>
              <a:ext cx="1123680" cy="354983"/>
            </a:xfrm>
            <a:custGeom>
              <a:avLst/>
              <a:gdLst/>
              <a:ahLst/>
              <a:cxnLst/>
              <a:rect l="l" t="t" r="r" b="b"/>
              <a:pathLst>
                <a:path w="15536" h="4908" extrusionOk="0">
                  <a:moveTo>
                    <a:pt x="6033" y="0"/>
                  </a:moveTo>
                  <a:lnTo>
                    <a:pt x="4158" y="32"/>
                  </a:lnTo>
                  <a:lnTo>
                    <a:pt x="3314" y="94"/>
                  </a:lnTo>
                  <a:lnTo>
                    <a:pt x="2564" y="157"/>
                  </a:lnTo>
                  <a:lnTo>
                    <a:pt x="2032" y="219"/>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348" y="4220"/>
                  </a:lnTo>
                  <a:lnTo>
                    <a:pt x="14879" y="2689"/>
                  </a:lnTo>
                  <a:lnTo>
                    <a:pt x="14598" y="1845"/>
                  </a:lnTo>
                  <a:lnTo>
                    <a:pt x="14317" y="1094"/>
                  </a:lnTo>
                  <a:lnTo>
                    <a:pt x="14035" y="563"/>
                  </a:lnTo>
                  <a:lnTo>
                    <a:pt x="13941" y="376"/>
                  </a:lnTo>
                  <a:lnTo>
                    <a:pt x="13848" y="282"/>
                  </a:lnTo>
                  <a:lnTo>
                    <a:pt x="13535" y="219"/>
                  </a:lnTo>
                  <a:lnTo>
                    <a:pt x="12972" y="157"/>
                  </a:lnTo>
                  <a:lnTo>
                    <a:pt x="12254" y="94"/>
                  </a:lnTo>
                  <a:lnTo>
                    <a:pt x="11378" y="32"/>
                  </a:lnTo>
                  <a:lnTo>
                    <a:pt x="9503" y="0"/>
                  </a:lnTo>
                  <a:lnTo>
                    <a:pt x="8596" y="0"/>
                  </a:lnTo>
                  <a:lnTo>
                    <a:pt x="7784" y="32"/>
                  </a:lnTo>
                  <a:lnTo>
                    <a:pt x="69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9;p29">
              <a:extLst>
                <a:ext uri="{FF2B5EF4-FFF2-40B4-BE49-F238E27FC236}">
                  <a16:creationId xmlns:a16="http://schemas.microsoft.com/office/drawing/2014/main" id="{084F8572-5706-4ACB-8385-F9AA44716298}"/>
                </a:ext>
              </a:extLst>
            </p:cNvPr>
            <p:cNvSpPr/>
            <p:nvPr/>
          </p:nvSpPr>
          <p:spPr>
            <a:xfrm>
              <a:off x="3892066" y="2329230"/>
              <a:ext cx="1123680" cy="354983"/>
            </a:xfrm>
            <a:custGeom>
              <a:avLst/>
              <a:gdLst/>
              <a:ahLst/>
              <a:cxnLst/>
              <a:rect l="l" t="t" r="r" b="b"/>
              <a:pathLst>
                <a:path w="15536" h="4908" fill="none" extrusionOk="0">
                  <a:moveTo>
                    <a:pt x="13848" y="282"/>
                  </a:moveTo>
                  <a:lnTo>
                    <a:pt x="13848" y="282"/>
                  </a:lnTo>
                  <a:lnTo>
                    <a:pt x="13535" y="219"/>
                  </a:lnTo>
                  <a:lnTo>
                    <a:pt x="12972" y="157"/>
                  </a:lnTo>
                  <a:lnTo>
                    <a:pt x="12254" y="94"/>
                  </a:lnTo>
                  <a:lnTo>
                    <a:pt x="11378" y="32"/>
                  </a:lnTo>
                  <a:lnTo>
                    <a:pt x="9503" y="0"/>
                  </a:lnTo>
                  <a:lnTo>
                    <a:pt x="8596" y="0"/>
                  </a:lnTo>
                  <a:lnTo>
                    <a:pt x="7784" y="32"/>
                  </a:lnTo>
                  <a:lnTo>
                    <a:pt x="7784" y="32"/>
                  </a:lnTo>
                  <a:lnTo>
                    <a:pt x="6971" y="0"/>
                  </a:lnTo>
                  <a:lnTo>
                    <a:pt x="6033" y="0"/>
                  </a:lnTo>
                  <a:lnTo>
                    <a:pt x="4158" y="32"/>
                  </a:lnTo>
                  <a:lnTo>
                    <a:pt x="3314" y="94"/>
                  </a:lnTo>
                  <a:lnTo>
                    <a:pt x="2564" y="157"/>
                  </a:lnTo>
                  <a:lnTo>
                    <a:pt x="2032" y="219"/>
                  </a:lnTo>
                  <a:lnTo>
                    <a:pt x="1720" y="282"/>
                  </a:lnTo>
                  <a:lnTo>
                    <a:pt x="1720" y="282"/>
                  </a:lnTo>
                  <a:lnTo>
                    <a:pt x="1626" y="376"/>
                  </a:lnTo>
                  <a:lnTo>
                    <a:pt x="1501" y="563"/>
                  </a:lnTo>
                  <a:lnTo>
                    <a:pt x="1251" y="1094"/>
                  </a:lnTo>
                  <a:lnTo>
                    <a:pt x="970" y="1845"/>
                  </a:lnTo>
                  <a:lnTo>
                    <a:pt x="688" y="2689"/>
                  </a:lnTo>
                  <a:lnTo>
                    <a:pt x="219" y="4220"/>
                  </a:lnTo>
                  <a:lnTo>
                    <a:pt x="1" y="4908"/>
                  </a:lnTo>
                  <a:lnTo>
                    <a:pt x="7784" y="4752"/>
                  </a:lnTo>
                  <a:lnTo>
                    <a:pt x="15536" y="4908"/>
                  </a:lnTo>
                  <a:lnTo>
                    <a:pt x="15536" y="4908"/>
                  </a:lnTo>
                  <a:lnTo>
                    <a:pt x="15348" y="4220"/>
                  </a:lnTo>
                  <a:lnTo>
                    <a:pt x="14879" y="2689"/>
                  </a:lnTo>
                  <a:lnTo>
                    <a:pt x="14598" y="1845"/>
                  </a:lnTo>
                  <a:lnTo>
                    <a:pt x="14317" y="1094"/>
                  </a:lnTo>
                  <a:lnTo>
                    <a:pt x="14035" y="563"/>
                  </a:lnTo>
                  <a:lnTo>
                    <a:pt x="13941" y="376"/>
                  </a:lnTo>
                  <a:lnTo>
                    <a:pt x="13848" y="2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0;p29">
              <a:extLst>
                <a:ext uri="{FF2B5EF4-FFF2-40B4-BE49-F238E27FC236}">
                  <a16:creationId xmlns:a16="http://schemas.microsoft.com/office/drawing/2014/main" id="{A0751341-3330-4A24-A824-3CB2954CC177}"/>
                </a:ext>
              </a:extLst>
            </p:cNvPr>
            <p:cNvSpPr/>
            <p:nvPr/>
          </p:nvSpPr>
          <p:spPr>
            <a:xfrm>
              <a:off x="3885267" y="2550780"/>
              <a:ext cx="1137278" cy="140243"/>
            </a:xfrm>
            <a:custGeom>
              <a:avLst/>
              <a:gdLst/>
              <a:ahLst/>
              <a:cxnLst/>
              <a:rect l="l" t="t" r="r" b="b"/>
              <a:pathLst>
                <a:path w="15724" h="1939" extrusionOk="0">
                  <a:moveTo>
                    <a:pt x="7878" y="1689"/>
                  </a:moveTo>
                  <a:lnTo>
                    <a:pt x="95" y="1845"/>
                  </a:lnTo>
                  <a:lnTo>
                    <a:pt x="15630" y="1845"/>
                  </a:lnTo>
                  <a:lnTo>
                    <a:pt x="7878" y="1689"/>
                  </a:lnTo>
                  <a:close/>
                  <a:moveTo>
                    <a:pt x="657" y="1"/>
                  </a:moveTo>
                  <a:lnTo>
                    <a:pt x="188" y="1345"/>
                  </a:lnTo>
                  <a:lnTo>
                    <a:pt x="1" y="1939"/>
                  </a:lnTo>
                  <a:lnTo>
                    <a:pt x="63" y="1939"/>
                  </a:lnTo>
                  <a:lnTo>
                    <a:pt x="95" y="1845"/>
                  </a:lnTo>
                  <a:lnTo>
                    <a:pt x="251" y="1282"/>
                  </a:lnTo>
                  <a:lnTo>
                    <a:pt x="657" y="1"/>
                  </a:lnTo>
                  <a:close/>
                  <a:moveTo>
                    <a:pt x="15192" y="376"/>
                  </a:moveTo>
                  <a:lnTo>
                    <a:pt x="15630" y="1845"/>
                  </a:lnTo>
                  <a:lnTo>
                    <a:pt x="15661" y="1939"/>
                  </a:lnTo>
                  <a:lnTo>
                    <a:pt x="15723" y="1939"/>
                  </a:lnTo>
                  <a:lnTo>
                    <a:pt x="15192" y="376"/>
                  </a:ln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1;p29">
              <a:extLst>
                <a:ext uri="{FF2B5EF4-FFF2-40B4-BE49-F238E27FC236}">
                  <a16:creationId xmlns:a16="http://schemas.microsoft.com/office/drawing/2014/main" id="{ABBBDE4C-6440-49FC-A762-182C74046CAB}"/>
                </a:ext>
              </a:extLst>
            </p:cNvPr>
            <p:cNvSpPr/>
            <p:nvPr/>
          </p:nvSpPr>
          <p:spPr>
            <a:xfrm>
              <a:off x="3892066" y="2672874"/>
              <a:ext cx="1123680" cy="11355"/>
            </a:xfrm>
            <a:custGeom>
              <a:avLst/>
              <a:gdLst/>
              <a:ahLst/>
              <a:cxnLst/>
              <a:rect l="l" t="t" r="r" b="b"/>
              <a:pathLst>
                <a:path w="15536" h="157" fill="none" extrusionOk="0">
                  <a:moveTo>
                    <a:pt x="7784" y="1"/>
                  </a:moveTo>
                  <a:lnTo>
                    <a:pt x="1" y="157"/>
                  </a:lnTo>
                  <a:lnTo>
                    <a:pt x="15536" y="157"/>
                  </a:lnTo>
                  <a:lnTo>
                    <a:pt x="77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2;p29">
              <a:extLst>
                <a:ext uri="{FF2B5EF4-FFF2-40B4-BE49-F238E27FC236}">
                  <a16:creationId xmlns:a16="http://schemas.microsoft.com/office/drawing/2014/main" id="{2D18905F-4159-4A45-8A68-24F47D06CBD4}"/>
                </a:ext>
              </a:extLst>
            </p:cNvPr>
            <p:cNvSpPr/>
            <p:nvPr/>
          </p:nvSpPr>
          <p:spPr>
            <a:xfrm>
              <a:off x="4984046" y="2577904"/>
              <a:ext cx="38551" cy="113120"/>
            </a:xfrm>
            <a:custGeom>
              <a:avLst/>
              <a:gdLst/>
              <a:ahLst/>
              <a:cxnLst/>
              <a:rect l="l" t="t" r="r" b="b"/>
              <a:pathLst>
                <a:path w="533" h="1564" fill="none" extrusionOk="0">
                  <a:moveTo>
                    <a:pt x="1" y="1"/>
                  </a:moveTo>
                  <a:lnTo>
                    <a:pt x="1" y="1"/>
                  </a:lnTo>
                  <a:lnTo>
                    <a:pt x="439" y="1470"/>
                  </a:lnTo>
                  <a:lnTo>
                    <a:pt x="439" y="1470"/>
                  </a:lnTo>
                  <a:lnTo>
                    <a:pt x="470" y="1564"/>
                  </a:lnTo>
                  <a:lnTo>
                    <a:pt x="532" y="1564"/>
                  </a:lnTo>
                  <a:lnTo>
                    <a:pt x="532" y="156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3;p29">
              <a:extLst>
                <a:ext uri="{FF2B5EF4-FFF2-40B4-BE49-F238E27FC236}">
                  <a16:creationId xmlns:a16="http://schemas.microsoft.com/office/drawing/2014/main" id="{E74FDD17-A8B0-4A03-86F0-4AB172F99ACD}"/>
                </a:ext>
              </a:extLst>
            </p:cNvPr>
            <p:cNvSpPr/>
            <p:nvPr/>
          </p:nvSpPr>
          <p:spPr>
            <a:xfrm>
              <a:off x="3885267" y="2550780"/>
              <a:ext cx="47591" cy="140243"/>
            </a:xfrm>
            <a:custGeom>
              <a:avLst/>
              <a:gdLst/>
              <a:ahLst/>
              <a:cxnLst/>
              <a:rect l="l" t="t" r="r" b="b"/>
              <a:pathLst>
                <a:path w="658" h="1939" fill="none" extrusionOk="0">
                  <a:moveTo>
                    <a:pt x="657" y="1"/>
                  </a:moveTo>
                  <a:lnTo>
                    <a:pt x="657" y="1"/>
                  </a:lnTo>
                  <a:lnTo>
                    <a:pt x="188" y="1345"/>
                  </a:lnTo>
                  <a:lnTo>
                    <a:pt x="1" y="1939"/>
                  </a:lnTo>
                  <a:lnTo>
                    <a:pt x="63" y="1939"/>
                  </a:lnTo>
                  <a:lnTo>
                    <a:pt x="95" y="1845"/>
                  </a:lnTo>
                  <a:lnTo>
                    <a:pt x="95" y="1845"/>
                  </a:lnTo>
                  <a:lnTo>
                    <a:pt x="251" y="1282"/>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4;p29">
              <a:extLst>
                <a:ext uri="{FF2B5EF4-FFF2-40B4-BE49-F238E27FC236}">
                  <a16:creationId xmlns:a16="http://schemas.microsoft.com/office/drawing/2014/main" id="{3028B8B1-ACEE-43AE-A4A1-44FE6BC759A2}"/>
                </a:ext>
              </a:extLst>
            </p:cNvPr>
            <p:cNvSpPr/>
            <p:nvPr/>
          </p:nvSpPr>
          <p:spPr>
            <a:xfrm>
              <a:off x="3892066" y="2351798"/>
              <a:ext cx="1123680" cy="332417"/>
            </a:xfrm>
            <a:custGeom>
              <a:avLst/>
              <a:gdLst/>
              <a:ahLst/>
              <a:cxnLst/>
              <a:rect l="l" t="t" r="r" b="b"/>
              <a:pathLst>
                <a:path w="15536" h="4596" extrusionOk="0">
                  <a:moveTo>
                    <a:pt x="6315" y="1"/>
                  </a:moveTo>
                  <a:lnTo>
                    <a:pt x="4846" y="32"/>
                  </a:lnTo>
                  <a:lnTo>
                    <a:pt x="3439" y="95"/>
                  </a:lnTo>
                  <a:lnTo>
                    <a:pt x="2314" y="189"/>
                  </a:lnTo>
                  <a:lnTo>
                    <a:pt x="1939" y="251"/>
                  </a:lnTo>
                  <a:lnTo>
                    <a:pt x="1720" y="314"/>
                  </a:lnTo>
                  <a:lnTo>
                    <a:pt x="1595" y="407"/>
                  </a:lnTo>
                  <a:lnTo>
                    <a:pt x="1470" y="564"/>
                  </a:lnTo>
                  <a:lnTo>
                    <a:pt x="1188" y="1158"/>
                  </a:lnTo>
                  <a:lnTo>
                    <a:pt x="876" y="1908"/>
                  </a:lnTo>
                  <a:lnTo>
                    <a:pt x="563" y="2752"/>
                  </a:lnTo>
                  <a:lnTo>
                    <a:pt x="157" y="4033"/>
                  </a:lnTo>
                  <a:lnTo>
                    <a:pt x="1" y="4596"/>
                  </a:lnTo>
                  <a:lnTo>
                    <a:pt x="7784" y="4440"/>
                  </a:lnTo>
                  <a:lnTo>
                    <a:pt x="15536" y="4596"/>
                  </a:lnTo>
                  <a:lnTo>
                    <a:pt x="15098" y="3127"/>
                  </a:lnTo>
                  <a:lnTo>
                    <a:pt x="14785" y="2189"/>
                  </a:lnTo>
                  <a:lnTo>
                    <a:pt x="14410" y="1314"/>
                  </a:lnTo>
                  <a:lnTo>
                    <a:pt x="14254" y="939"/>
                  </a:lnTo>
                  <a:lnTo>
                    <a:pt x="14098" y="626"/>
                  </a:lnTo>
                  <a:lnTo>
                    <a:pt x="13973" y="407"/>
                  </a:lnTo>
                  <a:lnTo>
                    <a:pt x="13848" y="314"/>
                  </a:lnTo>
                  <a:lnTo>
                    <a:pt x="13598" y="251"/>
                  </a:lnTo>
                  <a:lnTo>
                    <a:pt x="13223" y="189"/>
                  </a:lnTo>
                  <a:lnTo>
                    <a:pt x="12129" y="95"/>
                  </a:lnTo>
                  <a:lnTo>
                    <a:pt x="10722" y="32"/>
                  </a:lnTo>
                  <a:lnTo>
                    <a:pt x="9222" y="1"/>
                  </a:lnTo>
                  <a:lnTo>
                    <a:pt x="7784" y="32"/>
                  </a:lnTo>
                  <a:lnTo>
                    <a:pt x="631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5;p29">
              <a:extLst>
                <a:ext uri="{FF2B5EF4-FFF2-40B4-BE49-F238E27FC236}">
                  <a16:creationId xmlns:a16="http://schemas.microsoft.com/office/drawing/2014/main" id="{B3F1DC58-20A9-4022-B37A-A3C63FF561C3}"/>
                </a:ext>
              </a:extLst>
            </p:cNvPr>
            <p:cNvSpPr/>
            <p:nvPr/>
          </p:nvSpPr>
          <p:spPr>
            <a:xfrm>
              <a:off x="3892066" y="2351798"/>
              <a:ext cx="1123680" cy="332417"/>
            </a:xfrm>
            <a:custGeom>
              <a:avLst/>
              <a:gdLst/>
              <a:ahLst/>
              <a:cxnLst/>
              <a:rect l="l" t="t" r="r" b="b"/>
              <a:pathLst>
                <a:path w="15536" h="4596" fill="none" extrusionOk="0">
                  <a:moveTo>
                    <a:pt x="9222" y="1"/>
                  </a:moveTo>
                  <a:lnTo>
                    <a:pt x="9222" y="1"/>
                  </a:lnTo>
                  <a:lnTo>
                    <a:pt x="7784" y="32"/>
                  </a:lnTo>
                  <a:lnTo>
                    <a:pt x="7784" y="32"/>
                  </a:lnTo>
                  <a:lnTo>
                    <a:pt x="6315" y="1"/>
                  </a:lnTo>
                  <a:lnTo>
                    <a:pt x="6315" y="1"/>
                  </a:lnTo>
                  <a:lnTo>
                    <a:pt x="4846" y="32"/>
                  </a:lnTo>
                  <a:lnTo>
                    <a:pt x="3439" y="95"/>
                  </a:lnTo>
                  <a:lnTo>
                    <a:pt x="2314" y="189"/>
                  </a:lnTo>
                  <a:lnTo>
                    <a:pt x="1939" y="251"/>
                  </a:lnTo>
                  <a:lnTo>
                    <a:pt x="1720" y="314"/>
                  </a:lnTo>
                  <a:lnTo>
                    <a:pt x="1720" y="314"/>
                  </a:lnTo>
                  <a:lnTo>
                    <a:pt x="1595" y="407"/>
                  </a:lnTo>
                  <a:lnTo>
                    <a:pt x="1470" y="564"/>
                  </a:lnTo>
                  <a:lnTo>
                    <a:pt x="1188" y="1158"/>
                  </a:lnTo>
                  <a:lnTo>
                    <a:pt x="876" y="1908"/>
                  </a:lnTo>
                  <a:lnTo>
                    <a:pt x="563" y="2752"/>
                  </a:lnTo>
                  <a:lnTo>
                    <a:pt x="563" y="2752"/>
                  </a:lnTo>
                  <a:lnTo>
                    <a:pt x="157" y="4033"/>
                  </a:lnTo>
                  <a:lnTo>
                    <a:pt x="1" y="4596"/>
                  </a:lnTo>
                  <a:lnTo>
                    <a:pt x="1" y="4596"/>
                  </a:lnTo>
                  <a:lnTo>
                    <a:pt x="7784" y="4440"/>
                  </a:lnTo>
                  <a:lnTo>
                    <a:pt x="15536" y="4596"/>
                  </a:lnTo>
                  <a:lnTo>
                    <a:pt x="15536" y="4596"/>
                  </a:lnTo>
                  <a:lnTo>
                    <a:pt x="15098" y="3127"/>
                  </a:lnTo>
                  <a:lnTo>
                    <a:pt x="15098" y="3127"/>
                  </a:lnTo>
                  <a:lnTo>
                    <a:pt x="14785" y="2189"/>
                  </a:lnTo>
                  <a:lnTo>
                    <a:pt x="14410" y="1314"/>
                  </a:lnTo>
                  <a:lnTo>
                    <a:pt x="14254" y="939"/>
                  </a:lnTo>
                  <a:lnTo>
                    <a:pt x="14098" y="626"/>
                  </a:lnTo>
                  <a:lnTo>
                    <a:pt x="13973" y="407"/>
                  </a:lnTo>
                  <a:lnTo>
                    <a:pt x="13848" y="314"/>
                  </a:lnTo>
                  <a:lnTo>
                    <a:pt x="13848" y="314"/>
                  </a:lnTo>
                  <a:lnTo>
                    <a:pt x="13598" y="251"/>
                  </a:lnTo>
                  <a:lnTo>
                    <a:pt x="13223" y="189"/>
                  </a:lnTo>
                  <a:lnTo>
                    <a:pt x="12129" y="95"/>
                  </a:lnTo>
                  <a:lnTo>
                    <a:pt x="10722" y="32"/>
                  </a:lnTo>
                  <a:lnTo>
                    <a:pt x="92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6;p29">
              <a:extLst>
                <a:ext uri="{FF2B5EF4-FFF2-40B4-BE49-F238E27FC236}">
                  <a16:creationId xmlns:a16="http://schemas.microsoft.com/office/drawing/2014/main" id="{C72EB1B7-7EA1-4B24-83A4-27B9A9CCB57D}"/>
                </a:ext>
              </a:extLst>
            </p:cNvPr>
            <p:cNvSpPr/>
            <p:nvPr/>
          </p:nvSpPr>
          <p:spPr>
            <a:xfrm>
              <a:off x="3892066" y="2342756"/>
              <a:ext cx="1123680" cy="341458"/>
            </a:xfrm>
            <a:custGeom>
              <a:avLst/>
              <a:gdLst/>
              <a:ahLst/>
              <a:cxnLst/>
              <a:rect l="l" t="t" r="r" b="b"/>
              <a:pathLst>
                <a:path w="15536" h="4721" extrusionOk="0">
                  <a:moveTo>
                    <a:pt x="6033" y="1"/>
                  </a:moveTo>
                  <a:lnTo>
                    <a:pt x="4158" y="32"/>
                  </a:lnTo>
                  <a:lnTo>
                    <a:pt x="3314" y="95"/>
                  </a:lnTo>
                  <a:lnTo>
                    <a:pt x="2564" y="126"/>
                  </a:lnTo>
                  <a:lnTo>
                    <a:pt x="2032" y="189"/>
                  </a:lnTo>
                  <a:lnTo>
                    <a:pt x="1720" y="282"/>
                  </a:lnTo>
                  <a:lnTo>
                    <a:pt x="1626" y="376"/>
                  </a:lnTo>
                  <a:lnTo>
                    <a:pt x="1501" y="532"/>
                  </a:lnTo>
                  <a:lnTo>
                    <a:pt x="1251" y="1064"/>
                  </a:lnTo>
                  <a:lnTo>
                    <a:pt x="970" y="1783"/>
                  </a:lnTo>
                  <a:lnTo>
                    <a:pt x="688" y="2595"/>
                  </a:lnTo>
                  <a:lnTo>
                    <a:pt x="219" y="4064"/>
                  </a:lnTo>
                  <a:lnTo>
                    <a:pt x="1" y="4721"/>
                  </a:lnTo>
                  <a:lnTo>
                    <a:pt x="15536" y="4721"/>
                  </a:lnTo>
                  <a:lnTo>
                    <a:pt x="15348" y="4064"/>
                  </a:lnTo>
                  <a:lnTo>
                    <a:pt x="14879" y="2595"/>
                  </a:lnTo>
                  <a:lnTo>
                    <a:pt x="14598" y="1783"/>
                  </a:lnTo>
                  <a:lnTo>
                    <a:pt x="14317" y="1064"/>
                  </a:lnTo>
                  <a:lnTo>
                    <a:pt x="14035" y="532"/>
                  </a:lnTo>
                  <a:lnTo>
                    <a:pt x="13941" y="376"/>
                  </a:lnTo>
                  <a:lnTo>
                    <a:pt x="13848" y="282"/>
                  </a:lnTo>
                  <a:lnTo>
                    <a:pt x="13535" y="189"/>
                  </a:lnTo>
                  <a:lnTo>
                    <a:pt x="12972" y="126"/>
                  </a:lnTo>
                  <a:lnTo>
                    <a:pt x="12254" y="95"/>
                  </a:lnTo>
                  <a:lnTo>
                    <a:pt x="11378" y="32"/>
                  </a:lnTo>
                  <a:lnTo>
                    <a:pt x="9503" y="1"/>
                  </a:lnTo>
                  <a:lnTo>
                    <a:pt x="8596" y="1"/>
                  </a:lnTo>
                  <a:lnTo>
                    <a:pt x="7784" y="32"/>
                  </a:lnTo>
                  <a:lnTo>
                    <a:pt x="6971" y="1"/>
                  </a:lnTo>
                  <a:close/>
                </a:path>
              </a:pathLst>
            </a:custGeom>
            <a:solidFill>
              <a:srgbClr val="36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7;p29">
              <a:extLst>
                <a:ext uri="{FF2B5EF4-FFF2-40B4-BE49-F238E27FC236}">
                  <a16:creationId xmlns:a16="http://schemas.microsoft.com/office/drawing/2014/main" id="{0C68C9BE-DEDC-49BF-94A4-7898B8E7589A}"/>
                </a:ext>
              </a:extLst>
            </p:cNvPr>
            <p:cNvSpPr/>
            <p:nvPr/>
          </p:nvSpPr>
          <p:spPr>
            <a:xfrm>
              <a:off x="4115931" y="2342756"/>
              <a:ext cx="422827" cy="341458"/>
            </a:xfrm>
            <a:custGeom>
              <a:avLst/>
              <a:gdLst/>
              <a:ahLst/>
              <a:cxnLst/>
              <a:rect l="l" t="t" r="r" b="b"/>
              <a:pathLst>
                <a:path w="5846" h="4721" extrusionOk="0">
                  <a:moveTo>
                    <a:pt x="1626" y="1"/>
                  </a:moveTo>
                  <a:lnTo>
                    <a:pt x="0" y="95"/>
                  </a:lnTo>
                  <a:lnTo>
                    <a:pt x="2407" y="4721"/>
                  </a:lnTo>
                  <a:lnTo>
                    <a:pt x="5845" y="4721"/>
                  </a:lnTo>
                  <a:lnTo>
                    <a:pt x="3407"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8;p29">
              <a:extLst>
                <a:ext uri="{FF2B5EF4-FFF2-40B4-BE49-F238E27FC236}">
                  <a16:creationId xmlns:a16="http://schemas.microsoft.com/office/drawing/2014/main" id="{594C2E00-6345-474B-8CC4-6CAE62F70BDD}"/>
                </a:ext>
              </a:extLst>
            </p:cNvPr>
            <p:cNvSpPr/>
            <p:nvPr/>
          </p:nvSpPr>
          <p:spPr>
            <a:xfrm>
              <a:off x="4416610" y="2342756"/>
              <a:ext cx="248734" cy="341458"/>
            </a:xfrm>
            <a:custGeom>
              <a:avLst/>
              <a:gdLst/>
              <a:ahLst/>
              <a:cxnLst/>
              <a:rect l="l" t="t" r="r" b="b"/>
              <a:pathLst>
                <a:path w="3439" h="4721" extrusionOk="0">
                  <a:moveTo>
                    <a:pt x="0" y="1"/>
                  </a:moveTo>
                  <a:lnTo>
                    <a:pt x="2438" y="4721"/>
                  </a:lnTo>
                  <a:lnTo>
                    <a:pt x="3439" y="4721"/>
                  </a:lnTo>
                  <a:lnTo>
                    <a:pt x="1001" y="1"/>
                  </a:lnTo>
                  <a:lnTo>
                    <a:pt x="532" y="32"/>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p29">
              <a:extLst>
                <a:ext uri="{FF2B5EF4-FFF2-40B4-BE49-F238E27FC236}">
                  <a16:creationId xmlns:a16="http://schemas.microsoft.com/office/drawing/2014/main" id="{2D158351-7CEF-44C2-A634-5B78D1A7922F}"/>
                </a:ext>
              </a:extLst>
            </p:cNvPr>
            <p:cNvSpPr/>
            <p:nvPr/>
          </p:nvSpPr>
          <p:spPr>
            <a:xfrm>
              <a:off x="4525107" y="2342756"/>
              <a:ext cx="251049" cy="341458"/>
            </a:xfrm>
            <a:custGeom>
              <a:avLst/>
              <a:gdLst/>
              <a:ahLst/>
              <a:cxnLst/>
              <a:rect l="l" t="t" r="r" b="b"/>
              <a:pathLst>
                <a:path w="3471" h="4721" extrusionOk="0">
                  <a:moveTo>
                    <a:pt x="1" y="1"/>
                  </a:moveTo>
                  <a:lnTo>
                    <a:pt x="2470" y="4721"/>
                  </a:lnTo>
                  <a:lnTo>
                    <a:pt x="3470" y="4721"/>
                  </a:lnTo>
                  <a:lnTo>
                    <a:pt x="1032"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0;p29">
              <a:extLst>
                <a:ext uri="{FF2B5EF4-FFF2-40B4-BE49-F238E27FC236}">
                  <a16:creationId xmlns:a16="http://schemas.microsoft.com/office/drawing/2014/main" id="{66119C4C-5610-458A-A76F-8C5CE40F6392}"/>
                </a:ext>
              </a:extLst>
            </p:cNvPr>
            <p:cNvSpPr/>
            <p:nvPr/>
          </p:nvSpPr>
          <p:spPr>
            <a:xfrm>
              <a:off x="3684043" y="3229026"/>
              <a:ext cx="1541950" cy="343773"/>
            </a:xfrm>
            <a:custGeom>
              <a:avLst/>
              <a:gdLst/>
              <a:ahLst/>
              <a:cxnLst/>
              <a:rect l="l" t="t" r="r" b="b"/>
              <a:pathLst>
                <a:path w="21319" h="4753" extrusionOk="0">
                  <a:moveTo>
                    <a:pt x="21318" y="1"/>
                  </a:moveTo>
                  <a:lnTo>
                    <a:pt x="21068" y="63"/>
                  </a:lnTo>
                  <a:lnTo>
                    <a:pt x="20506" y="282"/>
                  </a:lnTo>
                  <a:lnTo>
                    <a:pt x="20193" y="407"/>
                  </a:lnTo>
                  <a:lnTo>
                    <a:pt x="19912" y="532"/>
                  </a:lnTo>
                  <a:lnTo>
                    <a:pt x="19662" y="689"/>
                  </a:lnTo>
                  <a:lnTo>
                    <a:pt x="19506" y="814"/>
                  </a:lnTo>
                  <a:lnTo>
                    <a:pt x="19037" y="1314"/>
                  </a:lnTo>
                  <a:lnTo>
                    <a:pt x="18818" y="1532"/>
                  </a:lnTo>
                  <a:lnTo>
                    <a:pt x="17036" y="2001"/>
                  </a:lnTo>
                  <a:lnTo>
                    <a:pt x="15755" y="2283"/>
                  </a:lnTo>
                  <a:lnTo>
                    <a:pt x="15098" y="2439"/>
                  </a:lnTo>
                  <a:lnTo>
                    <a:pt x="15067" y="2376"/>
                  </a:lnTo>
                  <a:lnTo>
                    <a:pt x="15067" y="2220"/>
                  </a:lnTo>
                  <a:lnTo>
                    <a:pt x="15067" y="2033"/>
                  </a:lnTo>
                  <a:lnTo>
                    <a:pt x="14973" y="2126"/>
                  </a:lnTo>
                  <a:lnTo>
                    <a:pt x="14786" y="2314"/>
                  </a:lnTo>
                  <a:lnTo>
                    <a:pt x="14629" y="2439"/>
                  </a:lnTo>
                  <a:lnTo>
                    <a:pt x="14442" y="2564"/>
                  </a:lnTo>
                  <a:lnTo>
                    <a:pt x="14192" y="2689"/>
                  </a:lnTo>
                  <a:lnTo>
                    <a:pt x="13910" y="2783"/>
                  </a:lnTo>
                  <a:lnTo>
                    <a:pt x="13285" y="2939"/>
                  </a:lnTo>
                  <a:lnTo>
                    <a:pt x="12691" y="3064"/>
                  </a:lnTo>
                  <a:lnTo>
                    <a:pt x="12129" y="3127"/>
                  </a:lnTo>
                  <a:lnTo>
                    <a:pt x="11629" y="3189"/>
                  </a:lnTo>
                  <a:lnTo>
                    <a:pt x="9659" y="3189"/>
                  </a:lnTo>
                  <a:lnTo>
                    <a:pt x="9159" y="3127"/>
                  </a:lnTo>
                  <a:lnTo>
                    <a:pt x="8628" y="3064"/>
                  </a:lnTo>
                  <a:lnTo>
                    <a:pt x="8034" y="2939"/>
                  </a:lnTo>
                  <a:lnTo>
                    <a:pt x="7409" y="2783"/>
                  </a:lnTo>
                  <a:lnTo>
                    <a:pt x="6534" y="2533"/>
                  </a:lnTo>
                  <a:lnTo>
                    <a:pt x="6252" y="2439"/>
                  </a:lnTo>
                  <a:lnTo>
                    <a:pt x="6221" y="2220"/>
                  </a:lnTo>
                  <a:lnTo>
                    <a:pt x="6221" y="2095"/>
                  </a:lnTo>
                  <a:lnTo>
                    <a:pt x="6190" y="2033"/>
                  </a:lnTo>
                  <a:lnTo>
                    <a:pt x="5534" y="1970"/>
                  </a:lnTo>
                  <a:lnTo>
                    <a:pt x="4252" y="1783"/>
                  </a:lnTo>
                  <a:lnTo>
                    <a:pt x="2470" y="1532"/>
                  </a:lnTo>
                  <a:lnTo>
                    <a:pt x="2251" y="13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814"/>
                  </a:lnTo>
                  <a:lnTo>
                    <a:pt x="376" y="4033"/>
                  </a:lnTo>
                  <a:lnTo>
                    <a:pt x="470" y="4221"/>
                  </a:lnTo>
                  <a:lnTo>
                    <a:pt x="564" y="4408"/>
                  </a:lnTo>
                  <a:lnTo>
                    <a:pt x="782" y="4658"/>
                  </a:lnTo>
                  <a:lnTo>
                    <a:pt x="876" y="4752"/>
                  </a:lnTo>
                  <a:lnTo>
                    <a:pt x="5283" y="4752"/>
                  </a:lnTo>
                  <a:lnTo>
                    <a:pt x="5534" y="4658"/>
                  </a:lnTo>
                  <a:lnTo>
                    <a:pt x="5752" y="4596"/>
                  </a:lnTo>
                  <a:lnTo>
                    <a:pt x="6034" y="4564"/>
                  </a:lnTo>
                  <a:lnTo>
                    <a:pt x="15286" y="4564"/>
                  </a:lnTo>
                  <a:lnTo>
                    <a:pt x="15536" y="4596"/>
                  </a:lnTo>
                  <a:lnTo>
                    <a:pt x="15786" y="4658"/>
                  </a:lnTo>
                  <a:lnTo>
                    <a:pt x="16005" y="4752"/>
                  </a:lnTo>
                  <a:lnTo>
                    <a:pt x="20412" y="4752"/>
                  </a:lnTo>
                  <a:lnTo>
                    <a:pt x="20506" y="4658"/>
                  </a:lnTo>
                  <a:lnTo>
                    <a:pt x="20725" y="4408"/>
                  </a:lnTo>
                  <a:lnTo>
                    <a:pt x="20850" y="4221"/>
                  </a:lnTo>
                  <a:lnTo>
                    <a:pt x="20943" y="4033"/>
                  </a:lnTo>
                  <a:lnTo>
                    <a:pt x="21006" y="3814"/>
                  </a:lnTo>
                  <a:lnTo>
                    <a:pt x="21037" y="3595"/>
                  </a:lnTo>
                  <a:lnTo>
                    <a:pt x="21131" y="2283"/>
                  </a:lnTo>
                  <a:lnTo>
                    <a:pt x="2131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1;p29">
              <a:extLst>
                <a:ext uri="{FF2B5EF4-FFF2-40B4-BE49-F238E27FC236}">
                  <a16:creationId xmlns:a16="http://schemas.microsoft.com/office/drawing/2014/main" id="{A75E738B-8AEA-47B9-B712-2479A81AA660}"/>
                </a:ext>
              </a:extLst>
            </p:cNvPr>
            <p:cNvSpPr/>
            <p:nvPr/>
          </p:nvSpPr>
          <p:spPr>
            <a:xfrm>
              <a:off x="3684043" y="3229026"/>
              <a:ext cx="1541950" cy="343773"/>
            </a:xfrm>
            <a:custGeom>
              <a:avLst/>
              <a:gdLst/>
              <a:ahLst/>
              <a:cxnLst/>
              <a:rect l="l" t="t" r="r" b="b"/>
              <a:pathLst>
                <a:path w="21319" h="4753" fill="none" extrusionOk="0">
                  <a:moveTo>
                    <a:pt x="19506" y="814"/>
                  </a:moveTo>
                  <a:lnTo>
                    <a:pt x="19506" y="814"/>
                  </a:lnTo>
                  <a:lnTo>
                    <a:pt x="19037" y="1314"/>
                  </a:lnTo>
                  <a:lnTo>
                    <a:pt x="18818" y="1532"/>
                  </a:lnTo>
                  <a:lnTo>
                    <a:pt x="18818" y="1532"/>
                  </a:lnTo>
                  <a:lnTo>
                    <a:pt x="17036" y="2001"/>
                  </a:lnTo>
                  <a:lnTo>
                    <a:pt x="15755" y="2283"/>
                  </a:lnTo>
                  <a:lnTo>
                    <a:pt x="15098" y="2439"/>
                  </a:lnTo>
                  <a:lnTo>
                    <a:pt x="15098" y="2439"/>
                  </a:lnTo>
                  <a:lnTo>
                    <a:pt x="15067" y="2376"/>
                  </a:lnTo>
                  <a:lnTo>
                    <a:pt x="15067" y="2220"/>
                  </a:lnTo>
                  <a:lnTo>
                    <a:pt x="15067" y="2033"/>
                  </a:lnTo>
                  <a:lnTo>
                    <a:pt x="15067" y="2033"/>
                  </a:lnTo>
                  <a:lnTo>
                    <a:pt x="14973" y="2126"/>
                  </a:lnTo>
                  <a:lnTo>
                    <a:pt x="14786" y="2314"/>
                  </a:lnTo>
                  <a:lnTo>
                    <a:pt x="14629" y="2439"/>
                  </a:lnTo>
                  <a:lnTo>
                    <a:pt x="14442" y="2564"/>
                  </a:lnTo>
                  <a:lnTo>
                    <a:pt x="14192" y="2689"/>
                  </a:lnTo>
                  <a:lnTo>
                    <a:pt x="13910" y="2783"/>
                  </a:lnTo>
                  <a:lnTo>
                    <a:pt x="13910" y="2783"/>
                  </a:lnTo>
                  <a:lnTo>
                    <a:pt x="13285" y="2939"/>
                  </a:lnTo>
                  <a:lnTo>
                    <a:pt x="12691" y="3064"/>
                  </a:lnTo>
                  <a:lnTo>
                    <a:pt x="12129" y="3127"/>
                  </a:lnTo>
                  <a:lnTo>
                    <a:pt x="11629" y="3189"/>
                  </a:lnTo>
                  <a:lnTo>
                    <a:pt x="10910" y="3189"/>
                  </a:lnTo>
                  <a:lnTo>
                    <a:pt x="10660" y="3189"/>
                  </a:lnTo>
                  <a:lnTo>
                    <a:pt x="10660" y="3189"/>
                  </a:lnTo>
                  <a:lnTo>
                    <a:pt x="10378" y="3189"/>
                  </a:lnTo>
                  <a:lnTo>
                    <a:pt x="9659" y="3189"/>
                  </a:lnTo>
                  <a:lnTo>
                    <a:pt x="9159" y="3127"/>
                  </a:lnTo>
                  <a:lnTo>
                    <a:pt x="8628" y="3064"/>
                  </a:lnTo>
                  <a:lnTo>
                    <a:pt x="8034" y="2939"/>
                  </a:lnTo>
                  <a:lnTo>
                    <a:pt x="7409" y="2783"/>
                  </a:lnTo>
                  <a:lnTo>
                    <a:pt x="7409" y="2783"/>
                  </a:lnTo>
                  <a:lnTo>
                    <a:pt x="6534" y="2533"/>
                  </a:lnTo>
                  <a:lnTo>
                    <a:pt x="6252" y="2439"/>
                  </a:lnTo>
                  <a:lnTo>
                    <a:pt x="6252" y="2439"/>
                  </a:lnTo>
                  <a:lnTo>
                    <a:pt x="6221" y="2220"/>
                  </a:lnTo>
                  <a:lnTo>
                    <a:pt x="6221" y="2095"/>
                  </a:lnTo>
                  <a:lnTo>
                    <a:pt x="6190" y="2033"/>
                  </a:lnTo>
                  <a:lnTo>
                    <a:pt x="6190" y="2033"/>
                  </a:lnTo>
                  <a:lnTo>
                    <a:pt x="5534" y="1970"/>
                  </a:lnTo>
                  <a:lnTo>
                    <a:pt x="4252" y="1783"/>
                  </a:lnTo>
                  <a:lnTo>
                    <a:pt x="2470" y="1532"/>
                  </a:lnTo>
                  <a:lnTo>
                    <a:pt x="2470" y="1532"/>
                  </a:lnTo>
                  <a:lnTo>
                    <a:pt x="2251" y="1314"/>
                  </a:lnTo>
                  <a:lnTo>
                    <a:pt x="1814" y="814"/>
                  </a:lnTo>
                  <a:lnTo>
                    <a:pt x="1814" y="814"/>
                  </a:lnTo>
                  <a:lnTo>
                    <a:pt x="1626" y="689"/>
                  </a:lnTo>
                  <a:lnTo>
                    <a:pt x="1376" y="532"/>
                  </a:lnTo>
                  <a:lnTo>
                    <a:pt x="1095" y="407"/>
                  </a:lnTo>
                  <a:lnTo>
                    <a:pt x="782" y="282"/>
                  </a:lnTo>
                  <a:lnTo>
                    <a:pt x="220" y="63"/>
                  </a:lnTo>
                  <a:lnTo>
                    <a:pt x="1" y="1"/>
                  </a:lnTo>
                  <a:lnTo>
                    <a:pt x="1" y="1"/>
                  </a:lnTo>
                  <a:lnTo>
                    <a:pt x="189" y="2283"/>
                  </a:lnTo>
                  <a:lnTo>
                    <a:pt x="282" y="3595"/>
                  </a:lnTo>
                  <a:lnTo>
                    <a:pt x="282" y="3595"/>
                  </a:lnTo>
                  <a:lnTo>
                    <a:pt x="282" y="3814"/>
                  </a:lnTo>
                  <a:lnTo>
                    <a:pt x="376" y="4033"/>
                  </a:lnTo>
                  <a:lnTo>
                    <a:pt x="470" y="4221"/>
                  </a:lnTo>
                  <a:lnTo>
                    <a:pt x="564" y="4408"/>
                  </a:lnTo>
                  <a:lnTo>
                    <a:pt x="782" y="4658"/>
                  </a:lnTo>
                  <a:lnTo>
                    <a:pt x="876" y="4752"/>
                  </a:lnTo>
                  <a:lnTo>
                    <a:pt x="5283" y="4752"/>
                  </a:lnTo>
                  <a:lnTo>
                    <a:pt x="5283" y="4752"/>
                  </a:lnTo>
                  <a:lnTo>
                    <a:pt x="5534" y="4658"/>
                  </a:lnTo>
                  <a:lnTo>
                    <a:pt x="5752" y="4596"/>
                  </a:lnTo>
                  <a:lnTo>
                    <a:pt x="6034" y="4564"/>
                  </a:lnTo>
                  <a:lnTo>
                    <a:pt x="6034" y="4564"/>
                  </a:lnTo>
                  <a:lnTo>
                    <a:pt x="10660" y="4564"/>
                  </a:lnTo>
                  <a:lnTo>
                    <a:pt x="10660" y="4564"/>
                  </a:lnTo>
                  <a:lnTo>
                    <a:pt x="15286" y="4564"/>
                  </a:lnTo>
                  <a:lnTo>
                    <a:pt x="15286" y="4564"/>
                  </a:lnTo>
                  <a:lnTo>
                    <a:pt x="15536" y="4596"/>
                  </a:lnTo>
                  <a:lnTo>
                    <a:pt x="15786" y="4658"/>
                  </a:lnTo>
                  <a:lnTo>
                    <a:pt x="16005" y="4752"/>
                  </a:lnTo>
                  <a:lnTo>
                    <a:pt x="20412" y="4752"/>
                  </a:lnTo>
                  <a:lnTo>
                    <a:pt x="20412" y="4752"/>
                  </a:lnTo>
                  <a:lnTo>
                    <a:pt x="20506" y="4658"/>
                  </a:lnTo>
                  <a:lnTo>
                    <a:pt x="20725" y="4408"/>
                  </a:lnTo>
                  <a:lnTo>
                    <a:pt x="20850" y="4221"/>
                  </a:lnTo>
                  <a:lnTo>
                    <a:pt x="20943" y="4033"/>
                  </a:lnTo>
                  <a:lnTo>
                    <a:pt x="21006" y="3814"/>
                  </a:lnTo>
                  <a:lnTo>
                    <a:pt x="21037" y="3595"/>
                  </a:lnTo>
                  <a:lnTo>
                    <a:pt x="21037" y="3595"/>
                  </a:lnTo>
                  <a:lnTo>
                    <a:pt x="21131" y="2283"/>
                  </a:lnTo>
                  <a:lnTo>
                    <a:pt x="21318" y="1"/>
                  </a:lnTo>
                  <a:lnTo>
                    <a:pt x="21318" y="1"/>
                  </a:lnTo>
                  <a:lnTo>
                    <a:pt x="21068" y="63"/>
                  </a:lnTo>
                  <a:lnTo>
                    <a:pt x="20506" y="282"/>
                  </a:lnTo>
                  <a:lnTo>
                    <a:pt x="20193" y="407"/>
                  </a:lnTo>
                  <a:lnTo>
                    <a:pt x="19912" y="532"/>
                  </a:lnTo>
                  <a:lnTo>
                    <a:pt x="19662" y="689"/>
                  </a:lnTo>
                  <a:lnTo>
                    <a:pt x="19506" y="8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2;p29">
              <a:extLst>
                <a:ext uri="{FF2B5EF4-FFF2-40B4-BE49-F238E27FC236}">
                  <a16:creationId xmlns:a16="http://schemas.microsoft.com/office/drawing/2014/main" id="{571FA617-CD94-4C70-9CB7-EC84C6C23F6A}"/>
                </a:ext>
              </a:extLst>
            </p:cNvPr>
            <p:cNvSpPr/>
            <p:nvPr/>
          </p:nvSpPr>
          <p:spPr>
            <a:xfrm>
              <a:off x="4136256" y="3405369"/>
              <a:ext cx="72" cy="72"/>
            </a:xfrm>
            <a:custGeom>
              <a:avLst/>
              <a:gdLst/>
              <a:ahLst/>
              <a:cxnLst/>
              <a:rect l="l" t="t" r="r" b="b"/>
              <a:pathLst>
                <a:path w="1" h="1" extrusionOk="0">
                  <a:moveTo>
                    <a:pt x="0" y="1"/>
                  </a:moveTo>
                  <a:lnTo>
                    <a:pt x="0" y="1"/>
                  </a:lnTo>
                  <a:close/>
                </a:path>
              </a:pathLst>
            </a:custGeom>
            <a:solidFill>
              <a:srgbClr val="2E44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p29">
              <a:extLst>
                <a:ext uri="{FF2B5EF4-FFF2-40B4-BE49-F238E27FC236}">
                  <a16:creationId xmlns:a16="http://schemas.microsoft.com/office/drawing/2014/main" id="{668F39AE-5EA0-4394-A072-FCD779622EB0}"/>
                </a:ext>
              </a:extLst>
            </p:cNvPr>
            <p:cNvSpPr/>
            <p:nvPr/>
          </p:nvSpPr>
          <p:spPr>
            <a:xfrm>
              <a:off x="4136256" y="3405369"/>
              <a:ext cx="72" cy="72"/>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4;p29">
              <a:extLst>
                <a:ext uri="{FF2B5EF4-FFF2-40B4-BE49-F238E27FC236}">
                  <a16:creationId xmlns:a16="http://schemas.microsoft.com/office/drawing/2014/main" id="{2AE8E2BC-EFA7-4CEA-84A0-B4B32212FF25}"/>
                </a:ext>
              </a:extLst>
            </p:cNvPr>
            <p:cNvSpPr/>
            <p:nvPr/>
          </p:nvSpPr>
          <p:spPr>
            <a:xfrm>
              <a:off x="3751889" y="3366961"/>
              <a:ext cx="237451" cy="128960"/>
            </a:xfrm>
            <a:custGeom>
              <a:avLst/>
              <a:gdLst/>
              <a:ahLst/>
              <a:cxnLst/>
              <a:rect l="l" t="t" r="r" b="b"/>
              <a:pathLst>
                <a:path w="3283" h="1783" extrusionOk="0">
                  <a:moveTo>
                    <a:pt x="251" y="63"/>
                  </a:moveTo>
                  <a:lnTo>
                    <a:pt x="2032" y="126"/>
                  </a:lnTo>
                  <a:lnTo>
                    <a:pt x="2220" y="94"/>
                  </a:lnTo>
                  <a:lnTo>
                    <a:pt x="2376" y="94"/>
                  </a:lnTo>
                  <a:lnTo>
                    <a:pt x="2533" y="157"/>
                  </a:lnTo>
                  <a:lnTo>
                    <a:pt x="2658" y="219"/>
                  </a:lnTo>
                  <a:lnTo>
                    <a:pt x="2720" y="282"/>
                  </a:lnTo>
                  <a:lnTo>
                    <a:pt x="2751" y="344"/>
                  </a:lnTo>
                  <a:lnTo>
                    <a:pt x="3126" y="1563"/>
                  </a:lnTo>
                  <a:lnTo>
                    <a:pt x="3001" y="1563"/>
                  </a:lnTo>
                  <a:lnTo>
                    <a:pt x="2626" y="1532"/>
                  </a:lnTo>
                  <a:lnTo>
                    <a:pt x="2095" y="1501"/>
                  </a:lnTo>
                  <a:lnTo>
                    <a:pt x="1532" y="1407"/>
                  </a:lnTo>
                  <a:lnTo>
                    <a:pt x="1282" y="1345"/>
                  </a:lnTo>
                  <a:lnTo>
                    <a:pt x="1095" y="1282"/>
                  </a:lnTo>
                  <a:lnTo>
                    <a:pt x="1063" y="1251"/>
                  </a:lnTo>
                  <a:lnTo>
                    <a:pt x="1032" y="1220"/>
                  </a:lnTo>
                  <a:lnTo>
                    <a:pt x="688" y="938"/>
                  </a:lnTo>
                  <a:lnTo>
                    <a:pt x="376" y="594"/>
                  </a:lnTo>
                  <a:lnTo>
                    <a:pt x="251" y="438"/>
                  </a:lnTo>
                  <a:lnTo>
                    <a:pt x="188" y="313"/>
                  </a:lnTo>
                  <a:lnTo>
                    <a:pt x="157" y="188"/>
                  </a:lnTo>
                  <a:lnTo>
                    <a:pt x="188" y="126"/>
                  </a:lnTo>
                  <a:lnTo>
                    <a:pt x="251" y="63"/>
                  </a:lnTo>
                  <a:close/>
                  <a:moveTo>
                    <a:pt x="94" y="1"/>
                  </a:moveTo>
                  <a:lnTo>
                    <a:pt x="32" y="32"/>
                  </a:lnTo>
                  <a:lnTo>
                    <a:pt x="1" y="94"/>
                  </a:lnTo>
                  <a:lnTo>
                    <a:pt x="1" y="251"/>
                  </a:lnTo>
                  <a:lnTo>
                    <a:pt x="94" y="407"/>
                  </a:lnTo>
                  <a:lnTo>
                    <a:pt x="219" y="594"/>
                  </a:lnTo>
                  <a:lnTo>
                    <a:pt x="376" y="782"/>
                  </a:lnTo>
                  <a:lnTo>
                    <a:pt x="532" y="970"/>
                  </a:lnTo>
                  <a:lnTo>
                    <a:pt x="907" y="1313"/>
                  </a:lnTo>
                  <a:lnTo>
                    <a:pt x="1032" y="1376"/>
                  </a:lnTo>
                  <a:lnTo>
                    <a:pt x="1157" y="1438"/>
                  </a:lnTo>
                  <a:lnTo>
                    <a:pt x="1470" y="1563"/>
                  </a:lnTo>
                  <a:lnTo>
                    <a:pt x="1876" y="1626"/>
                  </a:lnTo>
                  <a:lnTo>
                    <a:pt x="2282" y="1688"/>
                  </a:lnTo>
                  <a:lnTo>
                    <a:pt x="2970" y="1751"/>
                  </a:lnTo>
                  <a:lnTo>
                    <a:pt x="3283" y="1782"/>
                  </a:lnTo>
                  <a:lnTo>
                    <a:pt x="3126" y="1188"/>
                  </a:lnTo>
                  <a:lnTo>
                    <a:pt x="2876" y="313"/>
                  </a:lnTo>
                  <a:lnTo>
                    <a:pt x="2845" y="219"/>
                  </a:lnTo>
                  <a:lnTo>
                    <a:pt x="2783" y="157"/>
                  </a:lnTo>
                  <a:lnTo>
                    <a:pt x="2658" y="63"/>
                  </a:lnTo>
                  <a:lnTo>
                    <a:pt x="2470" y="32"/>
                  </a:lnTo>
                  <a:lnTo>
                    <a:pt x="2064" y="32"/>
                  </a:lnTo>
                  <a:lnTo>
                    <a:pt x="94"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5;p29">
              <a:extLst>
                <a:ext uri="{FF2B5EF4-FFF2-40B4-BE49-F238E27FC236}">
                  <a16:creationId xmlns:a16="http://schemas.microsoft.com/office/drawing/2014/main" id="{EACA5AE1-BD4D-44E1-BB82-CF8456A54465}"/>
                </a:ext>
              </a:extLst>
            </p:cNvPr>
            <p:cNvSpPr/>
            <p:nvPr/>
          </p:nvSpPr>
          <p:spPr>
            <a:xfrm>
              <a:off x="3763173" y="3371518"/>
              <a:ext cx="214885" cy="108564"/>
            </a:xfrm>
            <a:custGeom>
              <a:avLst/>
              <a:gdLst/>
              <a:ahLst/>
              <a:cxnLst/>
              <a:rect l="l" t="t" r="r" b="b"/>
              <a:pathLst>
                <a:path w="2971" h="1501" fill="none" extrusionOk="0">
                  <a:moveTo>
                    <a:pt x="907" y="1188"/>
                  </a:moveTo>
                  <a:lnTo>
                    <a:pt x="907" y="1188"/>
                  </a:lnTo>
                  <a:lnTo>
                    <a:pt x="876" y="1157"/>
                  </a:lnTo>
                  <a:lnTo>
                    <a:pt x="876" y="1157"/>
                  </a:lnTo>
                  <a:lnTo>
                    <a:pt x="532" y="875"/>
                  </a:lnTo>
                  <a:lnTo>
                    <a:pt x="220" y="531"/>
                  </a:lnTo>
                  <a:lnTo>
                    <a:pt x="95" y="375"/>
                  </a:lnTo>
                  <a:lnTo>
                    <a:pt x="32" y="250"/>
                  </a:lnTo>
                  <a:lnTo>
                    <a:pt x="1" y="125"/>
                  </a:lnTo>
                  <a:lnTo>
                    <a:pt x="32" y="63"/>
                  </a:lnTo>
                  <a:lnTo>
                    <a:pt x="95" y="0"/>
                  </a:lnTo>
                  <a:lnTo>
                    <a:pt x="1876" y="63"/>
                  </a:lnTo>
                  <a:lnTo>
                    <a:pt x="1876" y="63"/>
                  </a:lnTo>
                  <a:lnTo>
                    <a:pt x="2064" y="31"/>
                  </a:lnTo>
                  <a:lnTo>
                    <a:pt x="2064" y="31"/>
                  </a:lnTo>
                  <a:lnTo>
                    <a:pt x="2064" y="31"/>
                  </a:lnTo>
                  <a:lnTo>
                    <a:pt x="2064" y="31"/>
                  </a:lnTo>
                  <a:lnTo>
                    <a:pt x="2064" y="31"/>
                  </a:lnTo>
                  <a:lnTo>
                    <a:pt x="2064" y="31"/>
                  </a:lnTo>
                  <a:lnTo>
                    <a:pt x="2095" y="31"/>
                  </a:lnTo>
                  <a:lnTo>
                    <a:pt x="2095" y="31"/>
                  </a:lnTo>
                  <a:lnTo>
                    <a:pt x="2220" y="31"/>
                  </a:lnTo>
                  <a:lnTo>
                    <a:pt x="2377" y="94"/>
                  </a:lnTo>
                  <a:lnTo>
                    <a:pt x="2502" y="156"/>
                  </a:lnTo>
                  <a:lnTo>
                    <a:pt x="2564" y="219"/>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595" y="281"/>
                  </a:lnTo>
                  <a:lnTo>
                    <a:pt x="2970" y="1500"/>
                  </a:lnTo>
                  <a:lnTo>
                    <a:pt x="2970" y="1500"/>
                  </a:lnTo>
                  <a:lnTo>
                    <a:pt x="2970" y="1500"/>
                  </a:lnTo>
                  <a:lnTo>
                    <a:pt x="2970" y="1500"/>
                  </a:lnTo>
                  <a:lnTo>
                    <a:pt x="2970" y="1500"/>
                  </a:lnTo>
                  <a:lnTo>
                    <a:pt x="2908" y="1500"/>
                  </a:lnTo>
                  <a:lnTo>
                    <a:pt x="2908" y="1500"/>
                  </a:lnTo>
                  <a:lnTo>
                    <a:pt x="2908" y="1500"/>
                  </a:lnTo>
                  <a:lnTo>
                    <a:pt x="2908" y="1500"/>
                  </a:lnTo>
                  <a:lnTo>
                    <a:pt x="2908" y="1500"/>
                  </a:lnTo>
                  <a:lnTo>
                    <a:pt x="2908" y="1500"/>
                  </a:lnTo>
                  <a:lnTo>
                    <a:pt x="2845" y="1500"/>
                  </a:lnTo>
                  <a:lnTo>
                    <a:pt x="2845" y="1500"/>
                  </a:lnTo>
                  <a:lnTo>
                    <a:pt x="2470" y="1469"/>
                  </a:lnTo>
                  <a:lnTo>
                    <a:pt x="1939" y="1438"/>
                  </a:lnTo>
                  <a:lnTo>
                    <a:pt x="1376" y="1344"/>
                  </a:lnTo>
                  <a:lnTo>
                    <a:pt x="1126" y="1282"/>
                  </a:lnTo>
                  <a:lnTo>
                    <a:pt x="939" y="1219"/>
                  </a:lnTo>
                  <a:lnTo>
                    <a:pt x="939" y="1219"/>
                  </a:lnTo>
                  <a:lnTo>
                    <a:pt x="939" y="1219"/>
                  </a:lnTo>
                  <a:lnTo>
                    <a:pt x="939" y="1219"/>
                  </a:lnTo>
                  <a:lnTo>
                    <a:pt x="939" y="1219"/>
                  </a:lnTo>
                  <a:lnTo>
                    <a:pt x="939" y="1219"/>
                  </a:lnTo>
                  <a:lnTo>
                    <a:pt x="939" y="1219"/>
                  </a:lnTo>
                  <a:lnTo>
                    <a:pt x="939" y="1219"/>
                  </a:lnTo>
                  <a:lnTo>
                    <a:pt x="907" y="1188"/>
                  </a:lnTo>
                  <a:lnTo>
                    <a:pt x="907" y="1188"/>
                  </a:lnTo>
                  <a:lnTo>
                    <a:pt x="907" y="11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6;p29">
              <a:extLst>
                <a:ext uri="{FF2B5EF4-FFF2-40B4-BE49-F238E27FC236}">
                  <a16:creationId xmlns:a16="http://schemas.microsoft.com/office/drawing/2014/main" id="{56537440-1B48-466A-9807-41EBD2985F89}"/>
                </a:ext>
              </a:extLst>
            </p:cNvPr>
            <p:cNvSpPr/>
            <p:nvPr/>
          </p:nvSpPr>
          <p:spPr>
            <a:xfrm>
              <a:off x="3751889" y="3366961"/>
              <a:ext cx="237451" cy="128960"/>
            </a:xfrm>
            <a:custGeom>
              <a:avLst/>
              <a:gdLst/>
              <a:ahLst/>
              <a:cxnLst/>
              <a:rect l="l" t="t" r="r" b="b"/>
              <a:pathLst>
                <a:path w="3283" h="1783" fill="none" extrusionOk="0">
                  <a:moveTo>
                    <a:pt x="94" y="1"/>
                  </a:moveTo>
                  <a:lnTo>
                    <a:pt x="94" y="1"/>
                  </a:lnTo>
                  <a:lnTo>
                    <a:pt x="32" y="32"/>
                  </a:lnTo>
                  <a:lnTo>
                    <a:pt x="1" y="94"/>
                  </a:lnTo>
                  <a:lnTo>
                    <a:pt x="1" y="251"/>
                  </a:lnTo>
                  <a:lnTo>
                    <a:pt x="94" y="407"/>
                  </a:lnTo>
                  <a:lnTo>
                    <a:pt x="219" y="594"/>
                  </a:lnTo>
                  <a:lnTo>
                    <a:pt x="376" y="782"/>
                  </a:lnTo>
                  <a:lnTo>
                    <a:pt x="532" y="970"/>
                  </a:lnTo>
                  <a:lnTo>
                    <a:pt x="907" y="1313"/>
                  </a:lnTo>
                  <a:lnTo>
                    <a:pt x="907" y="1313"/>
                  </a:lnTo>
                  <a:lnTo>
                    <a:pt x="1032" y="1376"/>
                  </a:lnTo>
                  <a:lnTo>
                    <a:pt x="1157" y="1438"/>
                  </a:lnTo>
                  <a:lnTo>
                    <a:pt x="1470" y="1563"/>
                  </a:lnTo>
                  <a:lnTo>
                    <a:pt x="1876" y="1626"/>
                  </a:lnTo>
                  <a:lnTo>
                    <a:pt x="2282" y="1688"/>
                  </a:lnTo>
                  <a:lnTo>
                    <a:pt x="2970" y="1751"/>
                  </a:lnTo>
                  <a:lnTo>
                    <a:pt x="3283" y="1782"/>
                  </a:lnTo>
                  <a:lnTo>
                    <a:pt x="3283" y="1782"/>
                  </a:lnTo>
                  <a:lnTo>
                    <a:pt x="3126" y="1188"/>
                  </a:lnTo>
                  <a:lnTo>
                    <a:pt x="2876" y="313"/>
                  </a:lnTo>
                  <a:lnTo>
                    <a:pt x="2876" y="313"/>
                  </a:lnTo>
                  <a:lnTo>
                    <a:pt x="2845" y="219"/>
                  </a:lnTo>
                  <a:lnTo>
                    <a:pt x="2783" y="157"/>
                  </a:lnTo>
                  <a:lnTo>
                    <a:pt x="2658" y="63"/>
                  </a:lnTo>
                  <a:lnTo>
                    <a:pt x="2470" y="32"/>
                  </a:lnTo>
                  <a:lnTo>
                    <a:pt x="2282" y="32"/>
                  </a:lnTo>
                  <a:lnTo>
                    <a:pt x="2282" y="32"/>
                  </a:lnTo>
                  <a:lnTo>
                    <a:pt x="2064"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p29">
              <a:extLst>
                <a:ext uri="{FF2B5EF4-FFF2-40B4-BE49-F238E27FC236}">
                  <a16:creationId xmlns:a16="http://schemas.microsoft.com/office/drawing/2014/main" id="{97CC76C8-6F56-4B01-8BB5-81FC94BBAB4E}"/>
                </a:ext>
              </a:extLst>
            </p:cNvPr>
            <p:cNvSpPr/>
            <p:nvPr/>
          </p:nvSpPr>
          <p:spPr>
            <a:xfrm>
              <a:off x="3763173" y="3371518"/>
              <a:ext cx="214885" cy="108564"/>
            </a:xfrm>
            <a:custGeom>
              <a:avLst/>
              <a:gdLst/>
              <a:ahLst/>
              <a:cxnLst/>
              <a:rect l="l" t="t" r="r" b="b"/>
              <a:pathLst>
                <a:path w="2971" h="1501" extrusionOk="0">
                  <a:moveTo>
                    <a:pt x="95" y="0"/>
                  </a:moveTo>
                  <a:lnTo>
                    <a:pt x="32" y="63"/>
                  </a:lnTo>
                  <a:lnTo>
                    <a:pt x="1" y="125"/>
                  </a:lnTo>
                  <a:lnTo>
                    <a:pt x="32" y="250"/>
                  </a:lnTo>
                  <a:lnTo>
                    <a:pt x="95" y="375"/>
                  </a:lnTo>
                  <a:lnTo>
                    <a:pt x="220" y="531"/>
                  </a:lnTo>
                  <a:lnTo>
                    <a:pt x="532" y="875"/>
                  </a:lnTo>
                  <a:lnTo>
                    <a:pt x="876" y="1157"/>
                  </a:lnTo>
                  <a:lnTo>
                    <a:pt x="970" y="1219"/>
                  </a:lnTo>
                  <a:lnTo>
                    <a:pt x="1095" y="1282"/>
                  </a:lnTo>
                  <a:lnTo>
                    <a:pt x="1376" y="1375"/>
                  </a:lnTo>
                  <a:lnTo>
                    <a:pt x="1720" y="1407"/>
                  </a:lnTo>
                  <a:lnTo>
                    <a:pt x="2064" y="1469"/>
                  </a:lnTo>
                  <a:lnTo>
                    <a:pt x="2689" y="1500"/>
                  </a:lnTo>
                  <a:lnTo>
                    <a:pt x="2970" y="1500"/>
                  </a:lnTo>
                  <a:lnTo>
                    <a:pt x="2595" y="281"/>
                  </a:lnTo>
                  <a:lnTo>
                    <a:pt x="2533" y="188"/>
                  </a:lnTo>
                  <a:lnTo>
                    <a:pt x="2439" y="94"/>
                  </a:lnTo>
                  <a:lnTo>
                    <a:pt x="2314" y="63"/>
                  </a:lnTo>
                  <a:lnTo>
                    <a:pt x="2189" y="31"/>
                  </a:lnTo>
                  <a:lnTo>
                    <a:pt x="1970" y="31"/>
                  </a:lnTo>
                  <a:lnTo>
                    <a:pt x="1876" y="63"/>
                  </a:lnTo>
                  <a:lnTo>
                    <a:pt x="95"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8;p29">
              <a:extLst>
                <a:ext uri="{FF2B5EF4-FFF2-40B4-BE49-F238E27FC236}">
                  <a16:creationId xmlns:a16="http://schemas.microsoft.com/office/drawing/2014/main" id="{9E65B7D7-63B0-4EE8-AFF3-39EE96887ACA}"/>
                </a:ext>
              </a:extLst>
            </p:cNvPr>
            <p:cNvSpPr/>
            <p:nvPr/>
          </p:nvSpPr>
          <p:spPr>
            <a:xfrm>
              <a:off x="3763173" y="3371518"/>
              <a:ext cx="214885" cy="108564"/>
            </a:xfrm>
            <a:custGeom>
              <a:avLst/>
              <a:gdLst/>
              <a:ahLst/>
              <a:cxnLst/>
              <a:rect l="l" t="t" r="r" b="b"/>
              <a:pathLst>
                <a:path w="2971" h="1501" fill="none" extrusionOk="0">
                  <a:moveTo>
                    <a:pt x="95" y="0"/>
                  </a:moveTo>
                  <a:lnTo>
                    <a:pt x="1876" y="63"/>
                  </a:lnTo>
                  <a:lnTo>
                    <a:pt x="1876" y="63"/>
                  </a:lnTo>
                  <a:lnTo>
                    <a:pt x="1970" y="31"/>
                  </a:lnTo>
                  <a:lnTo>
                    <a:pt x="2189" y="31"/>
                  </a:lnTo>
                  <a:lnTo>
                    <a:pt x="2314" y="63"/>
                  </a:lnTo>
                  <a:lnTo>
                    <a:pt x="2439" y="94"/>
                  </a:lnTo>
                  <a:lnTo>
                    <a:pt x="2533" y="188"/>
                  </a:lnTo>
                  <a:lnTo>
                    <a:pt x="2595" y="281"/>
                  </a:lnTo>
                  <a:lnTo>
                    <a:pt x="2595" y="281"/>
                  </a:lnTo>
                  <a:lnTo>
                    <a:pt x="2970" y="1500"/>
                  </a:lnTo>
                  <a:lnTo>
                    <a:pt x="2970" y="1500"/>
                  </a:lnTo>
                  <a:lnTo>
                    <a:pt x="2689" y="1500"/>
                  </a:lnTo>
                  <a:lnTo>
                    <a:pt x="2064" y="1469"/>
                  </a:lnTo>
                  <a:lnTo>
                    <a:pt x="1720" y="1407"/>
                  </a:lnTo>
                  <a:lnTo>
                    <a:pt x="1376" y="1375"/>
                  </a:lnTo>
                  <a:lnTo>
                    <a:pt x="1095" y="1282"/>
                  </a:lnTo>
                  <a:lnTo>
                    <a:pt x="970" y="1219"/>
                  </a:lnTo>
                  <a:lnTo>
                    <a:pt x="876" y="1157"/>
                  </a:lnTo>
                  <a:lnTo>
                    <a:pt x="876" y="1157"/>
                  </a:lnTo>
                  <a:lnTo>
                    <a:pt x="532" y="875"/>
                  </a:lnTo>
                  <a:lnTo>
                    <a:pt x="220" y="531"/>
                  </a:lnTo>
                  <a:lnTo>
                    <a:pt x="95" y="375"/>
                  </a:lnTo>
                  <a:lnTo>
                    <a:pt x="32" y="250"/>
                  </a:lnTo>
                  <a:lnTo>
                    <a:pt x="1" y="125"/>
                  </a:lnTo>
                  <a:lnTo>
                    <a:pt x="32" y="63"/>
                  </a:lnTo>
                  <a:lnTo>
                    <a:pt x="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9;p29">
              <a:extLst>
                <a:ext uri="{FF2B5EF4-FFF2-40B4-BE49-F238E27FC236}">
                  <a16:creationId xmlns:a16="http://schemas.microsoft.com/office/drawing/2014/main" id="{F0115E4B-1865-4483-B3D4-F9B14A720EF2}"/>
                </a:ext>
              </a:extLst>
            </p:cNvPr>
            <p:cNvSpPr/>
            <p:nvPr/>
          </p:nvSpPr>
          <p:spPr>
            <a:xfrm>
              <a:off x="3828777" y="3373760"/>
              <a:ext cx="149284" cy="106321"/>
            </a:xfrm>
            <a:custGeom>
              <a:avLst/>
              <a:gdLst/>
              <a:ahLst/>
              <a:cxnLst/>
              <a:rect l="l" t="t" r="r" b="b"/>
              <a:pathLst>
                <a:path w="2064" h="1470" extrusionOk="0">
                  <a:moveTo>
                    <a:pt x="1938" y="1469"/>
                  </a:moveTo>
                  <a:lnTo>
                    <a:pt x="1938" y="1469"/>
                  </a:lnTo>
                  <a:lnTo>
                    <a:pt x="2001" y="1469"/>
                  </a:lnTo>
                  <a:lnTo>
                    <a:pt x="2001" y="1469"/>
                  </a:lnTo>
                  <a:lnTo>
                    <a:pt x="2001" y="1469"/>
                  </a:lnTo>
                  <a:lnTo>
                    <a:pt x="1938" y="1469"/>
                  </a:lnTo>
                  <a:close/>
                  <a:moveTo>
                    <a:pt x="2063" y="1469"/>
                  </a:moveTo>
                  <a:lnTo>
                    <a:pt x="2063" y="1469"/>
                  </a:lnTo>
                  <a:lnTo>
                    <a:pt x="2001" y="1469"/>
                  </a:lnTo>
                  <a:lnTo>
                    <a:pt x="2001" y="1469"/>
                  </a:lnTo>
                  <a:lnTo>
                    <a:pt x="2063" y="1469"/>
                  </a:lnTo>
                  <a:close/>
                  <a:moveTo>
                    <a:pt x="32" y="1188"/>
                  </a:moveTo>
                  <a:lnTo>
                    <a:pt x="32" y="1188"/>
                  </a:lnTo>
                  <a:lnTo>
                    <a:pt x="32" y="1188"/>
                  </a:lnTo>
                  <a:lnTo>
                    <a:pt x="32" y="1188"/>
                  </a:lnTo>
                  <a:lnTo>
                    <a:pt x="32" y="1188"/>
                  </a:lnTo>
                  <a:close/>
                  <a:moveTo>
                    <a:pt x="32" y="1188"/>
                  </a:moveTo>
                  <a:lnTo>
                    <a:pt x="32" y="1188"/>
                  </a:lnTo>
                  <a:lnTo>
                    <a:pt x="32" y="1188"/>
                  </a:lnTo>
                  <a:lnTo>
                    <a:pt x="32" y="1188"/>
                  </a:lnTo>
                  <a:lnTo>
                    <a:pt x="32" y="1188"/>
                  </a:lnTo>
                  <a:close/>
                  <a:moveTo>
                    <a:pt x="0" y="1157"/>
                  </a:moveTo>
                  <a:lnTo>
                    <a:pt x="0" y="1157"/>
                  </a:lnTo>
                  <a:lnTo>
                    <a:pt x="0" y="1157"/>
                  </a:lnTo>
                  <a:lnTo>
                    <a:pt x="0" y="1157"/>
                  </a:lnTo>
                  <a:lnTo>
                    <a:pt x="0" y="1157"/>
                  </a:lnTo>
                  <a:close/>
                  <a:moveTo>
                    <a:pt x="1688" y="250"/>
                  </a:moveTo>
                  <a:lnTo>
                    <a:pt x="1688" y="250"/>
                  </a:lnTo>
                  <a:lnTo>
                    <a:pt x="1688" y="250"/>
                  </a:lnTo>
                  <a:lnTo>
                    <a:pt x="1688" y="250"/>
                  </a:lnTo>
                  <a:lnTo>
                    <a:pt x="1688" y="250"/>
                  </a:lnTo>
                  <a:close/>
                  <a:moveTo>
                    <a:pt x="1688" y="250"/>
                  </a:moveTo>
                  <a:lnTo>
                    <a:pt x="1688" y="250"/>
                  </a:lnTo>
                  <a:lnTo>
                    <a:pt x="1688" y="250"/>
                  </a:lnTo>
                  <a:lnTo>
                    <a:pt x="1688" y="250"/>
                  </a:lnTo>
                  <a:lnTo>
                    <a:pt x="1688" y="250"/>
                  </a:lnTo>
                  <a:close/>
                  <a:moveTo>
                    <a:pt x="1157" y="0"/>
                  </a:moveTo>
                  <a:lnTo>
                    <a:pt x="1157" y="0"/>
                  </a:lnTo>
                  <a:lnTo>
                    <a:pt x="969" y="32"/>
                  </a:lnTo>
                  <a:lnTo>
                    <a:pt x="969" y="32"/>
                  </a:lnTo>
                  <a:lnTo>
                    <a:pt x="969" y="32"/>
                  </a:lnTo>
                  <a:lnTo>
                    <a:pt x="1157" y="0"/>
                  </a:lnTo>
                  <a:close/>
                  <a:moveTo>
                    <a:pt x="1157" y="0"/>
                  </a:moveTo>
                  <a:lnTo>
                    <a:pt x="1157" y="0"/>
                  </a:lnTo>
                  <a:lnTo>
                    <a:pt x="1157" y="0"/>
                  </a:lnTo>
                  <a:lnTo>
                    <a:pt x="1188" y="0"/>
                  </a:lnTo>
                  <a:lnTo>
                    <a:pt x="1188" y="0"/>
                  </a:lnTo>
                  <a:lnTo>
                    <a:pt x="1157"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0;p29">
              <a:extLst>
                <a:ext uri="{FF2B5EF4-FFF2-40B4-BE49-F238E27FC236}">
                  <a16:creationId xmlns:a16="http://schemas.microsoft.com/office/drawing/2014/main" id="{8C8FFF96-1C4C-4B2F-8992-EB6EF086FBDC}"/>
                </a:ext>
              </a:extLst>
            </p:cNvPr>
            <p:cNvSpPr/>
            <p:nvPr/>
          </p:nvSpPr>
          <p:spPr>
            <a:xfrm>
              <a:off x="3968954" y="3480014"/>
              <a:ext cx="4557" cy="72"/>
            </a:xfrm>
            <a:custGeom>
              <a:avLst/>
              <a:gdLst/>
              <a:ahLst/>
              <a:cxnLst/>
              <a:rect l="l" t="t" r="r" b="b"/>
              <a:pathLst>
                <a:path w="63" h="1" fill="none" extrusionOk="0">
                  <a:moveTo>
                    <a:pt x="0" y="0"/>
                  </a:moveTo>
                  <a:lnTo>
                    <a:pt x="0" y="0"/>
                  </a:lnTo>
                  <a:lnTo>
                    <a:pt x="63"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1;p29">
              <a:extLst>
                <a:ext uri="{FF2B5EF4-FFF2-40B4-BE49-F238E27FC236}">
                  <a16:creationId xmlns:a16="http://schemas.microsoft.com/office/drawing/2014/main" id="{C5DF84CF-0F74-4826-A71E-5857ECB1990E}"/>
                </a:ext>
              </a:extLst>
            </p:cNvPr>
            <p:cNvSpPr/>
            <p:nvPr/>
          </p:nvSpPr>
          <p:spPr>
            <a:xfrm>
              <a:off x="3973439" y="3480014"/>
              <a:ext cx="4629" cy="72"/>
            </a:xfrm>
            <a:custGeom>
              <a:avLst/>
              <a:gdLst/>
              <a:ahLst/>
              <a:cxnLst/>
              <a:rect l="l" t="t" r="r" b="b"/>
              <a:pathLst>
                <a:path w="64" h="1" fill="none" extrusionOk="0">
                  <a:moveTo>
                    <a:pt x="63" y="0"/>
                  </a:moveTo>
                  <a:lnTo>
                    <a:pt x="63" y="0"/>
                  </a:lnTo>
                  <a:lnTo>
                    <a:pt x="1" y="0"/>
                  </a:lnTo>
                  <a:lnTo>
                    <a:pt x="1"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2;p29">
              <a:extLst>
                <a:ext uri="{FF2B5EF4-FFF2-40B4-BE49-F238E27FC236}">
                  <a16:creationId xmlns:a16="http://schemas.microsoft.com/office/drawing/2014/main" id="{930FB842-ABAA-4DD0-A74B-7AE56B79BEDC}"/>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3;p29">
              <a:extLst>
                <a:ext uri="{FF2B5EF4-FFF2-40B4-BE49-F238E27FC236}">
                  <a16:creationId xmlns:a16="http://schemas.microsoft.com/office/drawing/2014/main" id="{926E81ED-E73E-458B-AD5D-A15178148931}"/>
                </a:ext>
              </a:extLst>
            </p:cNvPr>
            <p:cNvSpPr/>
            <p:nvPr/>
          </p:nvSpPr>
          <p:spPr>
            <a:xfrm>
              <a:off x="3831019"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4;p29">
              <a:extLst>
                <a:ext uri="{FF2B5EF4-FFF2-40B4-BE49-F238E27FC236}">
                  <a16:creationId xmlns:a16="http://schemas.microsoft.com/office/drawing/2014/main" id="{90CE2D97-8691-474E-9C9A-96A20823B40A}"/>
                </a:ext>
              </a:extLst>
            </p:cNvPr>
            <p:cNvSpPr/>
            <p:nvPr/>
          </p:nvSpPr>
          <p:spPr>
            <a:xfrm>
              <a:off x="3828777"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5;p29">
              <a:extLst>
                <a:ext uri="{FF2B5EF4-FFF2-40B4-BE49-F238E27FC236}">
                  <a16:creationId xmlns:a16="http://schemas.microsoft.com/office/drawing/2014/main" id="{60D46441-4C1D-4834-9496-4665FCE4806A}"/>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p29">
              <a:extLst>
                <a:ext uri="{FF2B5EF4-FFF2-40B4-BE49-F238E27FC236}">
                  <a16:creationId xmlns:a16="http://schemas.microsoft.com/office/drawing/2014/main" id="{2F5F5C7D-2E8E-4213-95C5-453604A09B1E}"/>
                </a:ext>
              </a:extLst>
            </p:cNvPr>
            <p:cNvSpPr/>
            <p:nvPr/>
          </p:nvSpPr>
          <p:spPr>
            <a:xfrm>
              <a:off x="3950871" y="3391843"/>
              <a:ext cx="72" cy="72"/>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p29">
              <a:extLst>
                <a:ext uri="{FF2B5EF4-FFF2-40B4-BE49-F238E27FC236}">
                  <a16:creationId xmlns:a16="http://schemas.microsoft.com/office/drawing/2014/main" id="{A7903EDC-43CF-424F-B2E2-8D1A814CA971}"/>
                </a:ext>
              </a:extLst>
            </p:cNvPr>
            <p:cNvSpPr/>
            <p:nvPr/>
          </p:nvSpPr>
          <p:spPr>
            <a:xfrm>
              <a:off x="3898866" y="3373760"/>
              <a:ext cx="13598" cy="2314"/>
            </a:xfrm>
            <a:custGeom>
              <a:avLst/>
              <a:gdLst/>
              <a:ahLst/>
              <a:cxnLst/>
              <a:rect l="l" t="t" r="r" b="b"/>
              <a:pathLst>
                <a:path w="188" h="32" fill="none" extrusionOk="0">
                  <a:moveTo>
                    <a:pt x="188" y="0"/>
                  </a:moveTo>
                  <a:lnTo>
                    <a:pt x="188" y="0"/>
                  </a:lnTo>
                  <a:lnTo>
                    <a:pt x="0" y="32"/>
                  </a:lnTo>
                  <a:lnTo>
                    <a:pt x="0" y="32"/>
                  </a:lnTo>
                  <a:lnTo>
                    <a:pt x="0" y="32"/>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8;p29">
              <a:extLst>
                <a:ext uri="{FF2B5EF4-FFF2-40B4-BE49-F238E27FC236}">
                  <a16:creationId xmlns:a16="http://schemas.microsoft.com/office/drawing/2014/main" id="{401C1E78-874C-4451-ADDB-8A2E379259C1}"/>
                </a:ext>
              </a:extLst>
            </p:cNvPr>
            <p:cNvSpPr/>
            <p:nvPr/>
          </p:nvSpPr>
          <p:spPr>
            <a:xfrm>
              <a:off x="3912391" y="3373760"/>
              <a:ext cx="2387" cy="72"/>
            </a:xfrm>
            <a:custGeom>
              <a:avLst/>
              <a:gdLst/>
              <a:ahLst/>
              <a:cxnLst/>
              <a:rect l="l" t="t" r="r" b="b"/>
              <a:pathLst>
                <a:path w="33" h="1" fill="none" extrusionOk="0">
                  <a:moveTo>
                    <a:pt x="1" y="0"/>
                  </a:moveTo>
                  <a:lnTo>
                    <a:pt x="1" y="0"/>
                  </a:lnTo>
                  <a:lnTo>
                    <a:pt x="1" y="0"/>
                  </a:lnTo>
                  <a:lnTo>
                    <a:pt x="32" y="0"/>
                  </a:lnTo>
                  <a:lnTo>
                    <a:pt x="3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9;p29">
              <a:extLst>
                <a:ext uri="{FF2B5EF4-FFF2-40B4-BE49-F238E27FC236}">
                  <a16:creationId xmlns:a16="http://schemas.microsoft.com/office/drawing/2014/main" id="{E1FDE3E6-73FF-4582-A171-DB8C6C6425CE}"/>
                </a:ext>
              </a:extLst>
            </p:cNvPr>
            <p:cNvSpPr/>
            <p:nvPr/>
          </p:nvSpPr>
          <p:spPr>
            <a:xfrm>
              <a:off x="3817493" y="3373760"/>
              <a:ext cx="160567" cy="106321"/>
            </a:xfrm>
            <a:custGeom>
              <a:avLst/>
              <a:gdLst/>
              <a:ahLst/>
              <a:cxnLst/>
              <a:rect l="l" t="t" r="r" b="b"/>
              <a:pathLst>
                <a:path w="2220" h="1470" extrusionOk="0">
                  <a:moveTo>
                    <a:pt x="1313" y="0"/>
                  </a:move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469" y="1094"/>
                  </a:lnTo>
                  <a:lnTo>
                    <a:pt x="1344" y="1126"/>
                  </a:lnTo>
                  <a:lnTo>
                    <a:pt x="1188" y="1157"/>
                  </a:lnTo>
                  <a:lnTo>
                    <a:pt x="657" y="1157"/>
                  </a:lnTo>
                  <a:lnTo>
                    <a:pt x="344" y="1094"/>
                  </a:lnTo>
                  <a:lnTo>
                    <a:pt x="0" y="1032"/>
                  </a:lnTo>
                  <a:lnTo>
                    <a:pt x="0" y="1032"/>
                  </a:lnTo>
                  <a:lnTo>
                    <a:pt x="125" y="1126"/>
                  </a:lnTo>
                  <a:lnTo>
                    <a:pt x="156" y="1157"/>
                  </a:lnTo>
                  <a:lnTo>
                    <a:pt x="188" y="1188"/>
                  </a:lnTo>
                  <a:lnTo>
                    <a:pt x="375" y="1251"/>
                  </a:lnTo>
                  <a:lnTo>
                    <a:pt x="625" y="1313"/>
                  </a:lnTo>
                  <a:lnTo>
                    <a:pt x="1188" y="1407"/>
                  </a:lnTo>
                  <a:lnTo>
                    <a:pt x="1719" y="1438"/>
                  </a:lnTo>
                  <a:lnTo>
                    <a:pt x="2094" y="1469"/>
                  </a:lnTo>
                  <a:lnTo>
                    <a:pt x="2219" y="1469"/>
                  </a:lnTo>
                  <a:lnTo>
                    <a:pt x="1844" y="250"/>
                  </a:lnTo>
                  <a:lnTo>
                    <a:pt x="1813" y="188"/>
                  </a:lnTo>
                  <a:lnTo>
                    <a:pt x="1751" y="125"/>
                  </a:lnTo>
                  <a:lnTo>
                    <a:pt x="1626" y="63"/>
                  </a:lnTo>
                  <a:lnTo>
                    <a:pt x="1469"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0;p29">
              <a:extLst>
                <a:ext uri="{FF2B5EF4-FFF2-40B4-BE49-F238E27FC236}">
                  <a16:creationId xmlns:a16="http://schemas.microsoft.com/office/drawing/2014/main" id="{9894CFFD-A9C0-497B-8A31-C5FA832463D7}"/>
                </a:ext>
              </a:extLst>
            </p:cNvPr>
            <p:cNvSpPr/>
            <p:nvPr/>
          </p:nvSpPr>
          <p:spPr>
            <a:xfrm>
              <a:off x="3817493" y="3373760"/>
              <a:ext cx="160567" cy="106321"/>
            </a:xfrm>
            <a:custGeom>
              <a:avLst/>
              <a:gdLst/>
              <a:ahLst/>
              <a:cxnLst/>
              <a:rect l="l" t="t" r="r" b="b"/>
              <a:pathLst>
                <a:path w="2220" h="1470" fill="none" extrusionOk="0">
                  <a:moveTo>
                    <a:pt x="1313" y="0"/>
                  </a:moveTo>
                  <a:lnTo>
                    <a:pt x="1313" y="0"/>
                  </a:lnTo>
                  <a:lnTo>
                    <a:pt x="1313" y="0"/>
                  </a:lnTo>
                  <a:lnTo>
                    <a:pt x="1313" y="0"/>
                  </a:lnTo>
                  <a:lnTo>
                    <a:pt x="1125" y="32"/>
                  </a:lnTo>
                  <a:lnTo>
                    <a:pt x="1125" y="32"/>
                  </a:lnTo>
                  <a:lnTo>
                    <a:pt x="813" y="0"/>
                  </a:lnTo>
                  <a:lnTo>
                    <a:pt x="813" y="0"/>
                  </a:lnTo>
                  <a:lnTo>
                    <a:pt x="1000" y="32"/>
                  </a:lnTo>
                  <a:lnTo>
                    <a:pt x="1188" y="125"/>
                  </a:lnTo>
                  <a:lnTo>
                    <a:pt x="1344" y="250"/>
                  </a:lnTo>
                  <a:lnTo>
                    <a:pt x="1469" y="375"/>
                  </a:lnTo>
                  <a:lnTo>
                    <a:pt x="1532" y="532"/>
                  </a:lnTo>
                  <a:lnTo>
                    <a:pt x="1594" y="719"/>
                  </a:lnTo>
                  <a:lnTo>
                    <a:pt x="1594" y="876"/>
                  </a:lnTo>
                  <a:lnTo>
                    <a:pt x="1532" y="1001"/>
                  </a:lnTo>
                  <a:lnTo>
                    <a:pt x="1532" y="1001"/>
                  </a:lnTo>
                  <a:lnTo>
                    <a:pt x="1469" y="1094"/>
                  </a:lnTo>
                  <a:lnTo>
                    <a:pt x="1344" y="1126"/>
                  </a:lnTo>
                  <a:lnTo>
                    <a:pt x="1188" y="1157"/>
                  </a:lnTo>
                  <a:lnTo>
                    <a:pt x="1032" y="1157"/>
                  </a:lnTo>
                  <a:lnTo>
                    <a:pt x="1032" y="1157"/>
                  </a:lnTo>
                  <a:lnTo>
                    <a:pt x="657" y="1157"/>
                  </a:lnTo>
                  <a:lnTo>
                    <a:pt x="344" y="1094"/>
                  </a:lnTo>
                  <a:lnTo>
                    <a:pt x="0" y="1032"/>
                  </a:lnTo>
                  <a:lnTo>
                    <a:pt x="0" y="1032"/>
                  </a:lnTo>
                  <a:lnTo>
                    <a:pt x="125" y="1126"/>
                  </a:lnTo>
                  <a:lnTo>
                    <a:pt x="125" y="1126"/>
                  </a:lnTo>
                  <a:lnTo>
                    <a:pt x="156" y="1157"/>
                  </a:lnTo>
                  <a:lnTo>
                    <a:pt x="156" y="1157"/>
                  </a:lnTo>
                  <a:lnTo>
                    <a:pt x="156" y="1157"/>
                  </a:lnTo>
                  <a:lnTo>
                    <a:pt x="156" y="1157"/>
                  </a:lnTo>
                  <a:lnTo>
                    <a:pt x="188" y="1188"/>
                  </a:lnTo>
                  <a:lnTo>
                    <a:pt x="188" y="1188"/>
                  </a:lnTo>
                  <a:lnTo>
                    <a:pt x="188" y="1188"/>
                  </a:lnTo>
                  <a:lnTo>
                    <a:pt x="188" y="1188"/>
                  </a:lnTo>
                  <a:lnTo>
                    <a:pt x="188" y="1188"/>
                  </a:lnTo>
                  <a:lnTo>
                    <a:pt x="188" y="1188"/>
                  </a:lnTo>
                  <a:lnTo>
                    <a:pt x="188" y="1188"/>
                  </a:lnTo>
                  <a:lnTo>
                    <a:pt x="188" y="1188"/>
                  </a:lnTo>
                  <a:lnTo>
                    <a:pt x="375" y="1251"/>
                  </a:lnTo>
                  <a:lnTo>
                    <a:pt x="625" y="1313"/>
                  </a:lnTo>
                  <a:lnTo>
                    <a:pt x="1188" y="1407"/>
                  </a:lnTo>
                  <a:lnTo>
                    <a:pt x="1719" y="1438"/>
                  </a:lnTo>
                  <a:lnTo>
                    <a:pt x="2094" y="1469"/>
                  </a:lnTo>
                  <a:lnTo>
                    <a:pt x="2094" y="1469"/>
                  </a:lnTo>
                  <a:lnTo>
                    <a:pt x="2157" y="1469"/>
                  </a:lnTo>
                  <a:lnTo>
                    <a:pt x="2157" y="1469"/>
                  </a:lnTo>
                  <a:lnTo>
                    <a:pt x="2157" y="1469"/>
                  </a:lnTo>
                  <a:lnTo>
                    <a:pt x="2157" y="1469"/>
                  </a:lnTo>
                  <a:lnTo>
                    <a:pt x="2219" y="1469"/>
                  </a:lnTo>
                  <a:lnTo>
                    <a:pt x="2219" y="1469"/>
                  </a:lnTo>
                  <a:lnTo>
                    <a:pt x="2219" y="1469"/>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44" y="250"/>
                  </a:lnTo>
                  <a:lnTo>
                    <a:pt x="1813" y="188"/>
                  </a:lnTo>
                  <a:lnTo>
                    <a:pt x="1751" y="125"/>
                  </a:lnTo>
                  <a:lnTo>
                    <a:pt x="1626" y="63"/>
                  </a:lnTo>
                  <a:lnTo>
                    <a:pt x="1469" y="0"/>
                  </a:lnTo>
                  <a:lnTo>
                    <a:pt x="1344" y="0"/>
                  </a:lnTo>
                  <a:lnTo>
                    <a:pt x="1344" y="0"/>
                  </a:lnTo>
                  <a:lnTo>
                    <a:pt x="13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1;p29">
              <a:extLst>
                <a:ext uri="{FF2B5EF4-FFF2-40B4-BE49-F238E27FC236}">
                  <a16:creationId xmlns:a16="http://schemas.microsoft.com/office/drawing/2014/main" id="{CB10C82D-03F1-4F58-8782-1DFB66694112}"/>
                </a:ext>
              </a:extLst>
            </p:cNvPr>
            <p:cNvSpPr/>
            <p:nvPr/>
          </p:nvSpPr>
          <p:spPr>
            <a:xfrm>
              <a:off x="4923071" y="3366961"/>
              <a:ext cx="235137" cy="128960"/>
            </a:xfrm>
            <a:custGeom>
              <a:avLst/>
              <a:gdLst/>
              <a:ahLst/>
              <a:cxnLst/>
              <a:rect l="l" t="t" r="r" b="b"/>
              <a:pathLst>
                <a:path w="3251" h="1783" extrusionOk="0">
                  <a:moveTo>
                    <a:pt x="3032" y="63"/>
                  </a:moveTo>
                  <a:lnTo>
                    <a:pt x="3094" y="157"/>
                  </a:lnTo>
                  <a:lnTo>
                    <a:pt x="3094" y="282"/>
                  </a:lnTo>
                  <a:lnTo>
                    <a:pt x="3032" y="407"/>
                  </a:lnTo>
                  <a:lnTo>
                    <a:pt x="2938" y="532"/>
                  </a:lnTo>
                  <a:lnTo>
                    <a:pt x="2688" y="845"/>
                  </a:lnTo>
                  <a:lnTo>
                    <a:pt x="2376" y="1126"/>
                  </a:lnTo>
                  <a:lnTo>
                    <a:pt x="2344" y="1126"/>
                  </a:lnTo>
                  <a:lnTo>
                    <a:pt x="2219" y="1220"/>
                  </a:lnTo>
                  <a:lnTo>
                    <a:pt x="2219" y="1251"/>
                  </a:lnTo>
                  <a:lnTo>
                    <a:pt x="2188" y="1251"/>
                  </a:lnTo>
                  <a:lnTo>
                    <a:pt x="2157" y="1282"/>
                  </a:lnTo>
                  <a:lnTo>
                    <a:pt x="1969" y="1376"/>
                  </a:lnTo>
                  <a:lnTo>
                    <a:pt x="1719" y="1438"/>
                  </a:lnTo>
                  <a:lnTo>
                    <a:pt x="1188" y="1501"/>
                  </a:lnTo>
                  <a:lnTo>
                    <a:pt x="656" y="1532"/>
                  </a:lnTo>
                  <a:lnTo>
                    <a:pt x="250" y="1563"/>
                  </a:lnTo>
                  <a:lnTo>
                    <a:pt x="156" y="1563"/>
                  </a:lnTo>
                  <a:lnTo>
                    <a:pt x="500" y="344"/>
                  </a:lnTo>
                  <a:lnTo>
                    <a:pt x="563" y="282"/>
                  </a:lnTo>
                  <a:lnTo>
                    <a:pt x="594" y="219"/>
                  </a:lnTo>
                  <a:lnTo>
                    <a:pt x="719" y="157"/>
                  </a:lnTo>
                  <a:lnTo>
                    <a:pt x="875" y="94"/>
                  </a:lnTo>
                  <a:lnTo>
                    <a:pt x="1031" y="94"/>
                  </a:lnTo>
                  <a:lnTo>
                    <a:pt x="1250" y="126"/>
                  </a:lnTo>
                  <a:lnTo>
                    <a:pt x="3032" y="63"/>
                  </a:lnTo>
                  <a:close/>
                  <a:moveTo>
                    <a:pt x="3188" y="1"/>
                  </a:moveTo>
                  <a:lnTo>
                    <a:pt x="1188" y="32"/>
                  </a:lnTo>
                  <a:lnTo>
                    <a:pt x="813" y="32"/>
                  </a:lnTo>
                  <a:lnTo>
                    <a:pt x="625" y="63"/>
                  </a:lnTo>
                  <a:lnTo>
                    <a:pt x="469" y="157"/>
                  </a:lnTo>
                  <a:lnTo>
                    <a:pt x="406" y="219"/>
                  </a:lnTo>
                  <a:lnTo>
                    <a:pt x="375" y="313"/>
                  </a:lnTo>
                  <a:lnTo>
                    <a:pt x="156" y="1188"/>
                  </a:lnTo>
                  <a:lnTo>
                    <a:pt x="0" y="1782"/>
                  </a:lnTo>
                  <a:lnTo>
                    <a:pt x="281" y="1751"/>
                  </a:lnTo>
                  <a:lnTo>
                    <a:pt x="1000" y="1688"/>
                  </a:lnTo>
                  <a:lnTo>
                    <a:pt x="1407" y="1626"/>
                  </a:lnTo>
                  <a:lnTo>
                    <a:pt x="1782" y="1563"/>
                  </a:lnTo>
                  <a:lnTo>
                    <a:pt x="2126" y="1438"/>
                  </a:lnTo>
                  <a:lnTo>
                    <a:pt x="2251" y="1376"/>
                  </a:lnTo>
                  <a:lnTo>
                    <a:pt x="2344" y="1313"/>
                  </a:lnTo>
                  <a:lnTo>
                    <a:pt x="2719" y="970"/>
                  </a:lnTo>
                  <a:lnTo>
                    <a:pt x="2907" y="782"/>
                  </a:lnTo>
                  <a:lnTo>
                    <a:pt x="3063" y="594"/>
                  </a:lnTo>
                  <a:lnTo>
                    <a:pt x="3188" y="407"/>
                  </a:lnTo>
                  <a:lnTo>
                    <a:pt x="3251" y="251"/>
                  </a:lnTo>
                  <a:lnTo>
                    <a:pt x="3251" y="94"/>
                  </a:lnTo>
                  <a:lnTo>
                    <a:pt x="3251" y="32"/>
                  </a:lnTo>
                  <a:lnTo>
                    <a:pt x="3188" y="1"/>
                  </a:lnTo>
                  <a:close/>
                </a:path>
              </a:pathLst>
            </a:custGeom>
            <a:solidFill>
              <a:srgbClr val="0293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2;p29">
              <a:extLst>
                <a:ext uri="{FF2B5EF4-FFF2-40B4-BE49-F238E27FC236}">
                  <a16:creationId xmlns:a16="http://schemas.microsoft.com/office/drawing/2014/main" id="{AF5616E6-D5F8-438B-8582-0C118E7CA5E5}"/>
                </a:ext>
              </a:extLst>
            </p:cNvPr>
            <p:cNvSpPr/>
            <p:nvPr/>
          </p:nvSpPr>
          <p:spPr>
            <a:xfrm>
              <a:off x="4934355" y="3371518"/>
              <a:ext cx="212571" cy="108564"/>
            </a:xfrm>
            <a:custGeom>
              <a:avLst/>
              <a:gdLst/>
              <a:ahLst/>
              <a:cxnLst/>
              <a:rect l="l" t="t" r="r" b="b"/>
              <a:pathLst>
                <a:path w="2939" h="1501" fill="none" extrusionOk="0">
                  <a:moveTo>
                    <a:pt x="1094" y="63"/>
                  </a:moveTo>
                  <a:lnTo>
                    <a:pt x="2876" y="0"/>
                  </a:lnTo>
                  <a:lnTo>
                    <a:pt x="2876" y="0"/>
                  </a:lnTo>
                  <a:lnTo>
                    <a:pt x="2938" y="94"/>
                  </a:lnTo>
                  <a:lnTo>
                    <a:pt x="2938" y="219"/>
                  </a:lnTo>
                  <a:lnTo>
                    <a:pt x="2876" y="344"/>
                  </a:lnTo>
                  <a:lnTo>
                    <a:pt x="2782" y="469"/>
                  </a:lnTo>
                  <a:lnTo>
                    <a:pt x="2532" y="782"/>
                  </a:lnTo>
                  <a:lnTo>
                    <a:pt x="2220" y="1063"/>
                  </a:lnTo>
                  <a:lnTo>
                    <a:pt x="2220" y="1063"/>
                  </a:lnTo>
                  <a:lnTo>
                    <a:pt x="2220" y="1063"/>
                  </a:lnTo>
                  <a:lnTo>
                    <a:pt x="2220" y="1063"/>
                  </a:lnTo>
                  <a:lnTo>
                    <a:pt x="2220" y="1063"/>
                  </a:lnTo>
                  <a:lnTo>
                    <a:pt x="2188" y="1063"/>
                  </a:lnTo>
                  <a:lnTo>
                    <a:pt x="2188" y="1063"/>
                  </a:lnTo>
                  <a:lnTo>
                    <a:pt x="2063" y="1157"/>
                  </a:lnTo>
                  <a:lnTo>
                    <a:pt x="2063" y="1157"/>
                  </a:lnTo>
                  <a:lnTo>
                    <a:pt x="2063" y="1157"/>
                  </a:lnTo>
                  <a:lnTo>
                    <a:pt x="2063" y="1157"/>
                  </a:lnTo>
                  <a:lnTo>
                    <a:pt x="2063" y="1157"/>
                  </a:lnTo>
                  <a:lnTo>
                    <a:pt x="2063" y="1157"/>
                  </a:lnTo>
                  <a:lnTo>
                    <a:pt x="2063" y="1188"/>
                  </a:lnTo>
                  <a:lnTo>
                    <a:pt x="2063"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32" y="1188"/>
                  </a:lnTo>
                  <a:lnTo>
                    <a:pt x="2001" y="1219"/>
                  </a:lnTo>
                  <a:lnTo>
                    <a:pt x="2001" y="1219"/>
                  </a:lnTo>
                  <a:lnTo>
                    <a:pt x="2001" y="1219"/>
                  </a:lnTo>
                  <a:lnTo>
                    <a:pt x="2001" y="1219"/>
                  </a:lnTo>
                  <a:lnTo>
                    <a:pt x="2001" y="1219"/>
                  </a:lnTo>
                  <a:lnTo>
                    <a:pt x="2001" y="1219"/>
                  </a:lnTo>
                  <a:lnTo>
                    <a:pt x="1813" y="1313"/>
                  </a:lnTo>
                  <a:lnTo>
                    <a:pt x="1563" y="1375"/>
                  </a:lnTo>
                  <a:lnTo>
                    <a:pt x="1032" y="1438"/>
                  </a:lnTo>
                  <a:lnTo>
                    <a:pt x="500" y="1469"/>
                  </a:lnTo>
                  <a:lnTo>
                    <a:pt x="94" y="1500"/>
                  </a:lnTo>
                  <a:lnTo>
                    <a:pt x="94" y="1500"/>
                  </a:lnTo>
                  <a:lnTo>
                    <a:pt x="63" y="1500"/>
                  </a:lnTo>
                  <a:lnTo>
                    <a:pt x="63" y="1500"/>
                  </a:lnTo>
                  <a:lnTo>
                    <a:pt x="63" y="1500"/>
                  </a:lnTo>
                  <a:lnTo>
                    <a:pt x="63" y="1500"/>
                  </a:lnTo>
                  <a:lnTo>
                    <a:pt x="63" y="1500"/>
                  </a:lnTo>
                  <a:lnTo>
                    <a:pt x="63" y="1500"/>
                  </a:lnTo>
                  <a:lnTo>
                    <a:pt x="0" y="1500"/>
                  </a:lnTo>
                  <a:lnTo>
                    <a:pt x="0" y="1500"/>
                  </a:lnTo>
                  <a:lnTo>
                    <a:pt x="0" y="1500"/>
                  </a:lnTo>
                  <a:lnTo>
                    <a:pt x="0" y="1500"/>
                  </a:lnTo>
                  <a:lnTo>
                    <a:pt x="0" y="1500"/>
                  </a:lnTo>
                  <a:lnTo>
                    <a:pt x="344" y="281"/>
                  </a:lnTo>
                  <a:lnTo>
                    <a:pt x="344" y="281"/>
                  </a:lnTo>
                  <a:lnTo>
                    <a:pt x="344" y="281"/>
                  </a:lnTo>
                  <a:lnTo>
                    <a:pt x="344" y="281"/>
                  </a:lnTo>
                  <a:lnTo>
                    <a:pt x="407" y="219"/>
                  </a:lnTo>
                  <a:lnTo>
                    <a:pt x="438" y="156"/>
                  </a:lnTo>
                  <a:lnTo>
                    <a:pt x="563" y="94"/>
                  </a:lnTo>
                  <a:lnTo>
                    <a:pt x="719" y="31"/>
                  </a:lnTo>
                  <a:lnTo>
                    <a:pt x="875" y="31"/>
                  </a:lnTo>
                  <a:lnTo>
                    <a:pt x="875" y="31"/>
                  </a:lnTo>
                  <a:lnTo>
                    <a:pt x="875" y="31"/>
                  </a:lnTo>
                  <a:lnTo>
                    <a:pt x="875" y="31"/>
                  </a:lnTo>
                  <a:lnTo>
                    <a:pt x="875" y="31"/>
                  </a:lnTo>
                  <a:lnTo>
                    <a:pt x="875" y="31"/>
                  </a:lnTo>
                  <a:lnTo>
                    <a:pt x="875" y="31"/>
                  </a:lnTo>
                  <a:lnTo>
                    <a:pt x="875" y="31"/>
                  </a:lnTo>
                  <a:lnTo>
                    <a:pt x="1094" y="63"/>
                  </a:lnTo>
                  <a:lnTo>
                    <a:pt x="1094" y="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3;p29">
              <a:extLst>
                <a:ext uri="{FF2B5EF4-FFF2-40B4-BE49-F238E27FC236}">
                  <a16:creationId xmlns:a16="http://schemas.microsoft.com/office/drawing/2014/main" id="{C8C91951-9542-4D34-A7F1-857FC22B21E2}"/>
                </a:ext>
              </a:extLst>
            </p:cNvPr>
            <p:cNvSpPr/>
            <p:nvPr/>
          </p:nvSpPr>
          <p:spPr>
            <a:xfrm>
              <a:off x="4923071" y="3366961"/>
              <a:ext cx="235137" cy="128960"/>
            </a:xfrm>
            <a:custGeom>
              <a:avLst/>
              <a:gdLst/>
              <a:ahLst/>
              <a:cxnLst/>
              <a:rect l="l" t="t" r="r" b="b"/>
              <a:pathLst>
                <a:path w="3251" h="1783" fill="none" extrusionOk="0">
                  <a:moveTo>
                    <a:pt x="3188" y="1"/>
                  </a:moveTo>
                  <a:lnTo>
                    <a:pt x="1188" y="32"/>
                  </a:lnTo>
                  <a:lnTo>
                    <a:pt x="1188" y="32"/>
                  </a:lnTo>
                  <a:lnTo>
                    <a:pt x="969" y="32"/>
                  </a:lnTo>
                  <a:lnTo>
                    <a:pt x="969" y="32"/>
                  </a:lnTo>
                  <a:lnTo>
                    <a:pt x="813" y="32"/>
                  </a:lnTo>
                  <a:lnTo>
                    <a:pt x="625" y="63"/>
                  </a:lnTo>
                  <a:lnTo>
                    <a:pt x="469" y="157"/>
                  </a:lnTo>
                  <a:lnTo>
                    <a:pt x="406" y="219"/>
                  </a:lnTo>
                  <a:lnTo>
                    <a:pt x="375" y="313"/>
                  </a:lnTo>
                  <a:lnTo>
                    <a:pt x="375" y="313"/>
                  </a:lnTo>
                  <a:lnTo>
                    <a:pt x="156" y="1188"/>
                  </a:lnTo>
                  <a:lnTo>
                    <a:pt x="0" y="1782"/>
                  </a:lnTo>
                  <a:lnTo>
                    <a:pt x="0" y="1782"/>
                  </a:lnTo>
                  <a:lnTo>
                    <a:pt x="281" y="1751"/>
                  </a:lnTo>
                  <a:lnTo>
                    <a:pt x="1000" y="1688"/>
                  </a:lnTo>
                  <a:lnTo>
                    <a:pt x="1407" y="1626"/>
                  </a:lnTo>
                  <a:lnTo>
                    <a:pt x="1782" y="1563"/>
                  </a:lnTo>
                  <a:lnTo>
                    <a:pt x="2126" y="1438"/>
                  </a:lnTo>
                  <a:lnTo>
                    <a:pt x="2251" y="1376"/>
                  </a:lnTo>
                  <a:lnTo>
                    <a:pt x="2344" y="1313"/>
                  </a:lnTo>
                  <a:lnTo>
                    <a:pt x="2344" y="1313"/>
                  </a:lnTo>
                  <a:lnTo>
                    <a:pt x="2719" y="970"/>
                  </a:lnTo>
                  <a:lnTo>
                    <a:pt x="2907" y="782"/>
                  </a:lnTo>
                  <a:lnTo>
                    <a:pt x="3063" y="594"/>
                  </a:lnTo>
                  <a:lnTo>
                    <a:pt x="3188" y="407"/>
                  </a:lnTo>
                  <a:lnTo>
                    <a:pt x="3251" y="251"/>
                  </a:lnTo>
                  <a:lnTo>
                    <a:pt x="3251" y="94"/>
                  </a:lnTo>
                  <a:lnTo>
                    <a:pt x="3251" y="32"/>
                  </a:lnTo>
                  <a:lnTo>
                    <a:pt x="3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4;p29">
              <a:extLst>
                <a:ext uri="{FF2B5EF4-FFF2-40B4-BE49-F238E27FC236}">
                  <a16:creationId xmlns:a16="http://schemas.microsoft.com/office/drawing/2014/main" id="{A17CB92B-9EFF-4989-851C-0A96F5A5CB2C}"/>
                </a:ext>
              </a:extLst>
            </p:cNvPr>
            <p:cNvSpPr/>
            <p:nvPr/>
          </p:nvSpPr>
          <p:spPr>
            <a:xfrm>
              <a:off x="4934355" y="3371518"/>
              <a:ext cx="212571" cy="108564"/>
            </a:xfrm>
            <a:custGeom>
              <a:avLst/>
              <a:gdLst/>
              <a:ahLst/>
              <a:cxnLst/>
              <a:rect l="l" t="t" r="r" b="b"/>
              <a:pathLst>
                <a:path w="2939" h="1501" extrusionOk="0">
                  <a:moveTo>
                    <a:pt x="2876" y="0"/>
                  </a:moveTo>
                  <a:lnTo>
                    <a:pt x="1094" y="63"/>
                  </a:lnTo>
                  <a:lnTo>
                    <a:pt x="1001" y="31"/>
                  </a:lnTo>
                  <a:lnTo>
                    <a:pt x="750" y="31"/>
                  </a:lnTo>
                  <a:lnTo>
                    <a:pt x="625" y="63"/>
                  </a:lnTo>
                  <a:lnTo>
                    <a:pt x="500" y="94"/>
                  </a:lnTo>
                  <a:lnTo>
                    <a:pt x="407" y="188"/>
                  </a:lnTo>
                  <a:lnTo>
                    <a:pt x="344" y="281"/>
                  </a:lnTo>
                  <a:lnTo>
                    <a:pt x="0" y="1500"/>
                  </a:lnTo>
                  <a:lnTo>
                    <a:pt x="250" y="1500"/>
                  </a:lnTo>
                  <a:lnTo>
                    <a:pt x="875" y="1469"/>
                  </a:lnTo>
                  <a:lnTo>
                    <a:pt x="1219" y="1407"/>
                  </a:lnTo>
                  <a:lnTo>
                    <a:pt x="1563" y="1375"/>
                  </a:lnTo>
                  <a:lnTo>
                    <a:pt x="1876" y="1282"/>
                  </a:lnTo>
                  <a:lnTo>
                    <a:pt x="1970" y="1219"/>
                  </a:lnTo>
                  <a:lnTo>
                    <a:pt x="2063" y="1157"/>
                  </a:lnTo>
                  <a:lnTo>
                    <a:pt x="2407" y="875"/>
                  </a:lnTo>
                  <a:lnTo>
                    <a:pt x="2751" y="531"/>
                  </a:lnTo>
                  <a:lnTo>
                    <a:pt x="2845" y="375"/>
                  </a:lnTo>
                  <a:lnTo>
                    <a:pt x="2938" y="250"/>
                  </a:lnTo>
                  <a:lnTo>
                    <a:pt x="2938" y="125"/>
                  </a:lnTo>
                  <a:lnTo>
                    <a:pt x="2907" y="63"/>
                  </a:lnTo>
                  <a:lnTo>
                    <a:pt x="2876"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5;p29">
              <a:extLst>
                <a:ext uri="{FF2B5EF4-FFF2-40B4-BE49-F238E27FC236}">
                  <a16:creationId xmlns:a16="http://schemas.microsoft.com/office/drawing/2014/main" id="{5F827755-8038-42A9-947E-FBD465CBD458}"/>
                </a:ext>
              </a:extLst>
            </p:cNvPr>
            <p:cNvSpPr/>
            <p:nvPr/>
          </p:nvSpPr>
          <p:spPr>
            <a:xfrm>
              <a:off x="4934355" y="3371518"/>
              <a:ext cx="212571" cy="108564"/>
            </a:xfrm>
            <a:custGeom>
              <a:avLst/>
              <a:gdLst/>
              <a:ahLst/>
              <a:cxnLst/>
              <a:rect l="l" t="t" r="r" b="b"/>
              <a:pathLst>
                <a:path w="2939" h="1501" fill="none" extrusionOk="0">
                  <a:moveTo>
                    <a:pt x="2876" y="0"/>
                  </a:moveTo>
                  <a:lnTo>
                    <a:pt x="1094" y="63"/>
                  </a:lnTo>
                  <a:lnTo>
                    <a:pt x="1094" y="63"/>
                  </a:lnTo>
                  <a:lnTo>
                    <a:pt x="1001" y="31"/>
                  </a:lnTo>
                  <a:lnTo>
                    <a:pt x="750" y="31"/>
                  </a:lnTo>
                  <a:lnTo>
                    <a:pt x="625" y="63"/>
                  </a:lnTo>
                  <a:lnTo>
                    <a:pt x="500" y="94"/>
                  </a:lnTo>
                  <a:lnTo>
                    <a:pt x="407" y="188"/>
                  </a:lnTo>
                  <a:lnTo>
                    <a:pt x="344" y="281"/>
                  </a:lnTo>
                  <a:lnTo>
                    <a:pt x="344" y="281"/>
                  </a:lnTo>
                  <a:lnTo>
                    <a:pt x="0" y="1500"/>
                  </a:lnTo>
                  <a:lnTo>
                    <a:pt x="0" y="1500"/>
                  </a:lnTo>
                  <a:lnTo>
                    <a:pt x="250" y="1500"/>
                  </a:lnTo>
                  <a:lnTo>
                    <a:pt x="875" y="1469"/>
                  </a:lnTo>
                  <a:lnTo>
                    <a:pt x="1219" y="1407"/>
                  </a:lnTo>
                  <a:lnTo>
                    <a:pt x="1563" y="1375"/>
                  </a:lnTo>
                  <a:lnTo>
                    <a:pt x="1876" y="1282"/>
                  </a:lnTo>
                  <a:lnTo>
                    <a:pt x="1970" y="1219"/>
                  </a:lnTo>
                  <a:lnTo>
                    <a:pt x="2063" y="1157"/>
                  </a:lnTo>
                  <a:lnTo>
                    <a:pt x="2063" y="1157"/>
                  </a:lnTo>
                  <a:lnTo>
                    <a:pt x="2407" y="875"/>
                  </a:lnTo>
                  <a:lnTo>
                    <a:pt x="2751" y="531"/>
                  </a:lnTo>
                  <a:lnTo>
                    <a:pt x="2845" y="375"/>
                  </a:lnTo>
                  <a:lnTo>
                    <a:pt x="2938" y="250"/>
                  </a:lnTo>
                  <a:lnTo>
                    <a:pt x="2938" y="125"/>
                  </a:lnTo>
                  <a:lnTo>
                    <a:pt x="2907" y="63"/>
                  </a:lnTo>
                  <a:lnTo>
                    <a:pt x="2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6;p29">
              <a:extLst>
                <a:ext uri="{FF2B5EF4-FFF2-40B4-BE49-F238E27FC236}">
                  <a16:creationId xmlns:a16="http://schemas.microsoft.com/office/drawing/2014/main" id="{17324EDB-7F95-4747-86C4-035B4DF9B8D9}"/>
                </a:ext>
              </a:extLst>
            </p:cNvPr>
            <p:cNvSpPr/>
            <p:nvPr/>
          </p:nvSpPr>
          <p:spPr>
            <a:xfrm>
              <a:off x="4934355" y="3373760"/>
              <a:ext cx="160567" cy="106321"/>
            </a:xfrm>
            <a:custGeom>
              <a:avLst/>
              <a:gdLst/>
              <a:ahLst/>
              <a:cxnLst/>
              <a:rect l="l" t="t" r="r" b="b"/>
              <a:pathLst>
                <a:path w="2220" h="1470" extrusionOk="0">
                  <a:moveTo>
                    <a:pt x="94" y="1469"/>
                  </a:moveTo>
                  <a:lnTo>
                    <a:pt x="94" y="1469"/>
                  </a:lnTo>
                  <a:lnTo>
                    <a:pt x="63" y="1469"/>
                  </a:lnTo>
                  <a:lnTo>
                    <a:pt x="63" y="1469"/>
                  </a:lnTo>
                  <a:lnTo>
                    <a:pt x="63" y="1469"/>
                  </a:lnTo>
                  <a:lnTo>
                    <a:pt x="94" y="1469"/>
                  </a:lnTo>
                  <a:close/>
                  <a:moveTo>
                    <a:pt x="0" y="1469"/>
                  </a:moveTo>
                  <a:lnTo>
                    <a:pt x="0" y="1469"/>
                  </a:lnTo>
                  <a:lnTo>
                    <a:pt x="63" y="1469"/>
                  </a:lnTo>
                  <a:lnTo>
                    <a:pt x="63" y="1469"/>
                  </a:lnTo>
                  <a:lnTo>
                    <a:pt x="0" y="1469"/>
                  </a:lnTo>
                  <a:close/>
                  <a:moveTo>
                    <a:pt x="2001" y="1188"/>
                  </a:moveTo>
                  <a:lnTo>
                    <a:pt x="2001" y="1188"/>
                  </a:lnTo>
                  <a:lnTo>
                    <a:pt x="2001" y="1188"/>
                  </a:lnTo>
                  <a:lnTo>
                    <a:pt x="2001" y="1188"/>
                  </a:lnTo>
                  <a:lnTo>
                    <a:pt x="2001" y="1188"/>
                  </a:lnTo>
                  <a:close/>
                  <a:moveTo>
                    <a:pt x="2032" y="1157"/>
                  </a:moveTo>
                  <a:lnTo>
                    <a:pt x="2032" y="1157"/>
                  </a:lnTo>
                  <a:lnTo>
                    <a:pt x="2001" y="1188"/>
                  </a:lnTo>
                  <a:lnTo>
                    <a:pt x="2001" y="1188"/>
                  </a:lnTo>
                  <a:lnTo>
                    <a:pt x="2032" y="1157"/>
                  </a:lnTo>
                  <a:close/>
                  <a:moveTo>
                    <a:pt x="2032" y="1157"/>
                  </a:moveTo>
                  <a:lnTo>
                    <a:pt x="2032" y="1157"/>
                  </a:lnTo>
                  <a:lnTo>
                    <a:pt x="2032" y="1157"/>
                  </a:lnTo>
                  <a:lnTo>
                    <a:pt x="2032" y="1157"/>
                  </a:lnTo>
                  <a:lnTo>
                    <a:pt x="2032" y="1157"/>
                  </a:lnTo>
                  <a:close/>
                  <a:moveTo>
                    <a:pt x="2032" y="1157"/>
                  </a:moveTo>
                  <a:lnTo>
                    <a:pt x="2032" y="1157"/>
                  </a:lnTo>
                  <a:lnTo>
                    <a:pt x="2032" y="1157"/>
                  </a:lnTo>
                  <a:lnTo>
                    <a:pt x="2032" y="1157"/>
                  </a:lnTo>
                  <a:lnTo>
                    <a:pt x="2032" y="1157"/>
                  </a:lnTo>
                  <a:close/>
                  <a:moveTo>
                    <a:pt x="2063" y="1157"/>
                  </a:moveTo>
                  <a:lnTo>
                    <a:pt x="2063" y="1157"/>
                  </a:lnTo>
                  <a:lnTo>
                    <a:pt x="2032" y="1157"/>
                  </a:lnTo>
                  <a:lnTo>
                    <a:pt x="2032" y="1157"/>
                  </a:lnTo>
                  <a:lnTo>
                    <a:pt x="2063" y="1157"/>
                  </a:lnTo>
                  <a:close/>
                  <a:moveTo>
                    <a:pt x="2063" y="1126"/>
                  </a:moveTo>
                  <a:lnTo>
                    <a:pt x="2063" y="1126"/>
                  </a:lnTo>
                  <a:lnTo>
                    <a:pt x="2063" y="1126"/>
                  </a:lnTo>
                  <a:lnTo>
                    <a:pt x="2063" y="1126"/>
                  </a:lnTo>
                  <a:lnTo>
                    <a:pt x="2063" y="1126"/>
                  </a:lnTo>
                  <a:close/>
                  <a:moveTo>
                    <a:pt x="2220" y="1032"/>
                  </a:moveTo>
                  <a:lnTo>
                    <a:pt x="2220" y="1032"/>
                  </a:lnTo>
                  <a:lnTo>
                    <a:pt x="2220" y="1032"/>
                  </a:lnTo>
                  <a:lnTo>
                    <a:pt x="2188" y="1032"/>
                  </a:lnTo>
                  <a:lnTo>
                    <a:pt x="2188" y="1032"/>
                  </a:lnTo>
                  <a:lnTo>
                    <a:pt x="2220" y="1032"/>
                  </a:lnTo>
                  <a:close/>
                  <a:moveTo>
                    <a:pt x="344" y="250"/>
                  </a:moveTo>
                  <a:lnTo>
                    <a:pt x="344" y="250"/>
                  </a:lnTo>
                  <a:lnTo>
                    <a:pt x="344" y="250"/>
                  </a:lnTo>
                  <a:lnTo>
                    <a:pt x="344" y="250"/>
                  </a:lnTo>
                  <a:lnTo>
                    <a:pt x="0" y="1469"/>
                  </a:lnTo>
                  <a:lnTo>
                    <a:pt x="0" y="1469"/>
                  </a:lnTo>
                  <a:lnTo>
                    <a:pt x="0" y="1469"/>
                  </a:lnTo>
                  <a:lnTo>
                    <a:pt x="344" y="250"/>
                  </a:lnTo>
                  <a:lnTo>
                    <a:pt x="344" y="250"/>
                  </a:lnTo>
                  <a:lnTo>
                    <a:pt x="344" y="250"/>
                  </a:lnTo>
                  <a:close/>
                  <a:moveTo>
                    <a:pt x="875" y="0"/>
                  </a:moveTo>
                  <a:lnTo>
                    <a:pt x="875" y="0"/>
                  </a:lnTo>
                  <a:lnTo>
                    <a:pt x="1094" y="32"/>
                  </a:lnTo>
                  <a:lnTo>
                    <a:pt x="1094" y="32"/>
                  </a:lnTo>
                  <a:lnTo>
                    <a:pt x="1094" y="32"/>
                  </a:lnTo>
                  <a:lnTo>
                    <a:pt x="875" y="0"/>
                  </a:lnTo>
                  <a:close/>
                  <a:moveTo>
                    <a:pt x="875" y="0"/>
                  </a:moveTo>
                  <a:lnTo>
                    <a:pt x="875" y="0"/>
                  </a:lnTo>
                  <a:lnTo>
                    <a:pt x="875" y="0"/>
                  </a:lnTo>
                  <a:lnTo>
                    <a:pt x="875" y="0"/>
                  </a:lnTo>
                  <a:lnTo>
                    <a:pt x="875" y="0"/>
                  </a:lnTo>
                  <a:lnTo>
                    <a:pt x="875" y="0"/>
                  </a:lnTo>
                  <a:close/>
                </a:path>
              </a:pathLst>
            </a:custGeom>
            <a:solidFill>
              <a:srgbClr val="028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7;p29">
              <a:extLst>
                <a:ext uri="{FF2B5EF4-FFF2-40B4-BE49-F238E27FC236}">
                  <a16:creationId xmlns:a16="http://schemas.microsoft.com/office/drawing/2014/main" id="{4A2F006A-16F5-400D-B3CA-C88E450DAB13}"/>
                </a:ext>
              </a:extLst>
            </p:cNvPr>
            <p:cNvSpPr/>
            <p:nvPr/>
          </p:nvSpPr>
          <p:spPr>
            <a:xfrm>
              <a:off x="4938839" y="3480014"/>
              <a:ext cx="2387" cy="72"/>
            </a:xfrm>
            <a:custGeom>
              <a:avLst/>
              <a:gdLst/>
              <a:ahLst/>
              <a:cxnLst/>
              <a:rect l="l" t="t" r="r" b="b"/>
              <a:pathLst>
                <a:path w="33" h="1" fill="none" extrusionOk="0">
                  <a:moveTo>
                    <a:pt x="32" y="0"/>
                  </a:moveTo>
                  <a:lnTo>
                    <a:pt x="32" y="0"/>
                  </a:lnTo>
                  <a:lnTo>
                    <a:pt x="1" y="0"/>
                  </a:lnTo>
                  <a:lnTo>
                    <a:pt x="1" y="0"/>
                  </a:lnTo>
                  <a:lnTo>
                    <a:pt x="1" y="0"/>
                  </a:lnTo>
                  <a:lnTo>
                    <a:pt x="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8;p29">
              <a:extLst>
                <a:ext uri="{FF2B5EF4-FFF2-40B4-BE49-F238E27FC236}">
                  <a16:creationId xmlns:a16="http://schemas.microsoft.com/office/drawing/2014/main" id="{FF2EB280-CDD0-4FD7-AC32-9DD5052E91D0}"/>
                </a:ext>
              </a:extLst>
            </p:cNvPr>
            <p:cNvSpPr/>
            <p:nvPr/>
          </p:nvSpPr>
          <p:spPr>
            <a:xfrm>
              <a:off x="4934355" y="3480014"/>
              <a:ext cx="4557" cy="72"/>
            </a:xfrm>
            <a:custGeom>
              <a:avLst/>
              <a:gdLst/>
              <a:ahLst/>
              <a:cxnLst/>
              <a:rect l="l" t="t" r="r" b="b"/>
              <a:pathLst>
                <a:path w="63" h="1" fill="none" extrusionOk="0">
                  <a:moveTo>
                    <a:pt x="0" y="0"/>
                  </a:moveTo>
                  <a:lnTo>
                    <a:pt x="0" y="0"/>
                  </a:lnTo>
                  <a:lnTo>
                    <a:pt x="63" y="0"/>
                  </a:lnTo>
                  <a:lnTo>
                    <a:pt x="6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9;p29">
              <a:extLst>
                <a:ext uri="{FF2B5EF4-FFF2-40B4-BE49-F238E27FC236}">
                  <a16:creationId xmlns:a16="http://schemas.microsoft.com/office/drawing/2014/main" id="{E0B6D000-AD34-4412-AA5E-CFD4F2391781}"/>
                </a:ext>
              </a:extLst>
            </p:cNvPr>
            <p:cNvSpPr/>
            <p:nvPr/>
          </p:nvSpPr>
          <p:spPr>
            <a:xfrm>
              <a:off x="5079017" y="3459689"/>
              <a:ext cx="72" cy="72"/>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0;p29">
              <a:extLst>
                <a:ext uri="{FF2B5EF4-FFF2-40B4-BE49-F238E27FC236}">
                  <a16:creationId xmlns:a16="http://schemas.microsoft.com/office/drawing/2014/main" id="{BCEDEBD5-A7D1-4FC1-8CC9-F15C290B94AB}"/>
                </a:ext>
              </a:extLst>
            </p:cNvPr>
            <p:cNvSpPr/>
            <p:nvPr/>
          </p:nvSpPr>
          <p:spPr>
            <a:xfrm>
              <a:off x="5079017" y="3457375"/>
              <a:ext cx="2387" cy="2387"/>
            </a:xfrm>
            <a:custGeom>
              <a:avLst/>
              <a:gdLst/>
              <a:ahLst/>
              <a:cxnLst/>
              <a:rect l="l" t="t" r="r" b="b"/>
              <a:pathLst>
                <a:path w="33" h="33" fill="none" extrusionOk="0">
                  <a:moveTo>
                    <a:pt x="32" y="1"/>
                  </a:moveTo>
                  <a:lnTo>
                    <a:pt x="32" y="1"/>
                  </a:lnTo>
                  <a:lnTo>
                    <a:pt x="1" y="32"/>
                  </a:lnTo>
                  <a:lnTo>
                    <a:pt x="1"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p29">
              <a:extLst>
                <a:ext uri="{FF2B5EF4-FFF2-40B4-BE49-F238E27FC236}">
                  <a16:creationId xmlns:a16="http://schemas.microsoft.com/office/drawing/2014/main" id="{44A0D230-5030-4886-9B83-D3E7B5AE7F4A}"/>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p29">
              <a:extLst>
                <a:ext uri="{FF2B5EF4-FFF2-40B4-BE49-F238E27FC236}">
                  <a16:creationId xmlns:a16="http://schemas.microsoft.com/office/drawing/2014/main" id="{5E03BCA7-9B53-47CC-83D8-7BAA93B46089}"/>
                </a:ext>
              </a:extLst>
            </p:cNvPr>
            <p:cNvSpPr/>
            <p:nvPr/>
          </p:nvSpPr>
          <p:spPr>
            <a:xfrm>
              <a:off x="5081331" y="345737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3;p29">
              <a:extLst>
                <a:ext uri="{FF2B5EF4-FFF2-40B4-BE49-F238E27FC236}">
                  <a16:creationId xmlns:a16="http://schemas.microsoft.com/office/drawing/2014/main" id="{ED69D1A9-B3EB-4E8C-8CE6-CB8A529395BD}"/>
                </a:ext>
              </a:extLst>
            </p:cNvPr>
            <p:cNvSpPr/>
            <p:nvPr/>
          </p:nvSpPr>
          <p:spPr>
            <a:xfrm>
              <a:off x="5081331" y="3457375"/>
              <a:ext cx="2314" cy="72"/>
            </a:xfrm>
            <a:custGeom>
              <a:avLst/>
              <a:gdLst/>
              <a:ahLst/>
              <a:cxnLst/>
              <a:rect l="l" t="t" r="r" b="b"/>
              <a:pathLst>
                <a:path w="32" h="1" fill="none" extrusionOk="0">
                  <a:moveTo>
                    <a:pt x="31" y="1"/>
                  </a:moveTo>
                  <a:lnTo>
                    <a:pt x="31" y="1"/>
                  </a:lnTo>
                  <a:lnTo>
                    <a:pt x="0" y="1"/>
                  </a:lnTo>
                  <a:lnTo>
                    <a:pt x="0" y="1"/>
                  </a:lnTo>
                  <a:lnTo>
                    <a:pt x="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4;p29">
              <a:extLst>
                <a:ext uri="{FF2B5EF4-FFF2-40B4-BE49-F238E27FC236}">
                  <a16:creationId xmlns:a16="http://schemas.microsoft.com/office/drawing/2014/main" id="{A4D508E5-A712-48A8-ABAB-BFE1C03B511F}"/>
                </a:ext>
              </a:extLst>
            </p:cNvPr>
            <p:cNvSpPr/>
            <p:nvPr/>
          </p:nvSpPr>
          <p:spPr>
            <a:xfrm>
              <a:off x="5083573" y="3455132"/>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5;p29">
              <a:extLst>
                <a:ext uri="{FF2B5EF4-FFF2-40B4-BE49-F238E27FC236}">
                  <a16:creationId xmlns:a16="http://schemas.microsoft.com/office/drawing/2014/main" id="{2043E19B-A33F-40A6-90A1-FC71DAC36AE5}"/>
                </a:ext>
              </a:extLst>
            </p:cNvPr>
            <p:cNvSpPr/>
            <p:nvPr/>
          </p:nvSpPr>
          <p:spPr>
            <a:xfrm>
              <a:off x="5092615" y="3448333"/>
              <a:ext cx="2314" cy="72"/>
            </a:xfrm>
            <a:custGeom>
              <a:avLst/>
              <a:gdLst/>
              <a:ahLst/>
              <a:cxnLst/>
              <a:rect l="l" t="t" r="r" b="b"/>
              <a:pathLst>
                <a:path w="32" h="1" fill="none" extrusionOk="0">
                  <a:moveTo>
                    <a:pt x="32" y="1"/>
                  </a:moveTo>
                  <a:lnTo>
                    <a:pt x="32" y="1"/>
                  </a:lnTo>
                  <a:lnTo>
                    <a:pt x="32" y="1"/>
                  </a:lnTo>
                  <a:lnTo>
                    <a:pt x="0" y="1"/>
                  </a:lnTo>
                  <a:lnTo>
                    <a:pt x="0" y="1"/>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6;p29">
              <a:extLst>
                <a:ext uri="{FF2B5EF4-FFF2-40B4-BE49-F238E27FC236}">
                  <a16:creationId xmlns:a16="http://schemas.microsoft.com/office/drawing/2014/main" id="{3E598837-6D3E-4AD5-8F74-3E2076365B29}"/>
                </a:ext>
              </a:extLst>
            </p:cNvPr>
            <p:cNvSpPr/>
            <p:nvPr/>
          </p:nvSpPr>
          <p:spPr>
            <a:xfrm>
              <a:off x="4934355" y="3391843"/>
              <a:ext cx="24953" cy="88240"/>
            </a:xfrm>
            <a:custGeom>
              <a:avLst/>
              <a:gdLst/>
              <a:ahLst/>
              <a:cxnLst/>
              <a:rect l="l" t="t" r="r" b="b"/>
              <a:pathLst>
                <a:path w="345" h="1220" fill="none" extrusionOk="0">
                  <a:moveTo>
                    <a:pt x="344" y="0"/>
                  </a:moveTo>
                  <a:lnTo>
                    <a:pt x="344" y="0"/>
                  </a:lnTo>
                  <a:lnTo>
                    <a:pt x="344" y="0"/>
                  </a:lnTo>
                  <a:lnTo>
                    <a:pt x="344" y="0"/>
                  </a:lnTo>
                  <a:lnTo>
                    <a:pt x="0" y="1219"/>
                  </a:lnTo>
                  <a:lnTo>
                    <a:pt x="0" y="1219"/>
                  </a:lnTo>
                  <a:lnTo>
                    <a:pt x="0" y="1219"/>
                  </a:lnTo>
                  <a:lnTo>
                    <a:pt x="344" y="0"/>
                  </a:lnTo>
                  <a:lnTo>
                    <a:pt x="344" y="0"/>
                  </a:lnTo>
                  <a:lnTo>
                    <a:pt x="34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7;p29">
              <a:extLst>
                <a:ext uri="{FF2B5EF4-FFF2-40B4-BE49-F238E27FC236}">
                  <a16:creationId xmlns:a16="http://schemas.microsoft.com/office/drawing/2014/main" id="{088E29BB-A6E7-464C-B18A-C696C335B169}"/>
                </a:ext>
              </a:extLst>
            </p:cNvPr>
            <p:cNvSpPr/>
            <p:nvPr/>
          </p:nvSpPr>
          <p:spPr>
            <a:xfrm>
              <a:off x="4997644" y="3373760"/>
              <a:ext cx="15912" cy="2314"/>
            </a:xfrm>
            <a:custGeom>
              <a:avLst/>
              <a:gdLst/>
              <a:ahLst/>
              <a:cxnLst/>
              <a:rect l="l" t="t" r="r" b="b"/>
              <a:pathLst>
                <a:path w="220" h="32" fill="none" extrusionOk="0">
                  <a:moveTo>
                    <a:pt x="0" y="0"/>
                  </a:moveTo>
                  <a:lnTo>
                    <a:pt x="0" y="0"/>
                  </a:lnTo>
                  <a:lnTo>
                    <a:pt x="219" y="32"/>
                  </a:lnTo>
                  <a:lnTo>
                    <a:pt x="219" y="32"/>
                  </a:lnTo>
                  <a:lnTo>
                    <a:pt x="219" y="3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8;p29">
              <a:extLst>
                <a:ext uri="{FF2B5EF4-FFF2-40B4-BE49-F238E27FC236}">
                  <a16:creationId xmlns:a16="http://schemas.microsoft.com/office/drawing/2014/main" id="{52DACB9D-D991-4635-96D4-3C2DA4EF3AF6}"/>
                </a:ext>
              </a:extLst>
            </p:cNvPr>
            <p:cNvSpPr/>
            <p:nvPr/>
          </p:nvSpPr>
          <p:spPr>
            <a:xfrm>
              <a:off x="4997644" y="3373760"/>
              <a:ext cx="72" cy="72"/>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9;p29">
              <a:extLst>
                <a:ext uri="{FF2B5EF4-FFF2-40B4-BE49-F238E27FC236}">
                  <a16:creationId xmlns:a16="http://schemas.microsoft.com/office/drawing/2014/main" id="{4F7961C6-D55C-4379-96E1-6CE6EB20BAA7}"/>
                </a:ext>
              </a:extLst>
            </p:cNvPr>
            <p:cNvSpPr/>
            <p:nvPr/>
          </p:nvSpPr>
          <p:spPr>
            <a:xfrm>
              <a:off x="4934355" y="3373760"/>
              <a:ext cx="160567" cy="106321"/>
            </a:xfrm>
            <a:custGeom>
              <a:avLst/>
              <a:gdLst/>
              <a:ahLst/>
              <a:cxnLst/>
              <a:rect l="l" t="t" r="r" b="b"/>
              <a:pathLst>
                <a:path w="2220" h="1470" extrusionOk="0">
                  <a:moveTo>
                    <a:pt x="2188" y="1032"/>
                  </a:moveTo>
                  <a:lnTo>
                    <a:pt x="2178" y="1039"/>
                  </a:lnTo>
                  <a:lnTo>
                    <a:pt x="2178" y="1039"/>
                  </a:lnTo>
                  <a:lnTo>
                    <a:pt x="2220" y="1032"/>
                  </a:lnTo>
                  <a:close/>
                  <a:moveTo>
                    <a:pt x="719" y="0"/>
                  </a:moveTo>
                  <a:lnTo>
                    <a:pt x="563" y="63"/>
                  </a:lnTo>
                  <a:lnTo>
                    <a:pt x="438" y="125"/>
                  </a:lnTo>
                  <a:lnTo>
                    <a:pt x="407" y="188"/>
                  </a:lnTo>
                  <a:lnTo>
                    <a:pt x="344" y="250"/>
                  </a:lnTo>
                  <a:lnTo>
                    <a:pt x="0" y="1469"/>
                  </a:lnTo>
                  <a:lnTo>
                    <a:pt x="94" y="1469"/>
                  </a:lnTo>
                  <a:lnTo>
                    <a:pt x="500" y="1438"/>
                  </a:lnTo>
                  <a:lnTo>
                    <a:pt x="1032" y="1407"/>
                  </a:lnTo>
                  <a:lnTo>
                    <a:pt x="1563" y="1344"/>
                  </a:lnTo>
                  <a:lnTo>
                    <a:pt x="1813" y="1282"/>
                  </a:lnTo>
                  <a:lnTo>
                    <a:pt x="2001" y="1188"/>
                  </a:lnTo>
                  <a:lnTo>
                    <a:pt x="2032" y="1157"/>
                  </a:lnTo>
                  <a:lnTo>
                    <a:pt x="2063" y="1157"/>
                  </a:lnTo>
                  <a:lnTo>
                    <a:pt x="2063" y="1126"/>
                  </a:lnTo>
                  <a:lnTo>
                    <a:pt x="2178" y="1039"/>
                  </a:lnTo>
                  <a:lnTo>
                    <a:pt x="2178" y="1039"/>
                  </a:lnTo>
                  <a:lnTo>
                    <a:pt x="1876" y="1094"/>
                  </a:lnTo>
                  <a:lnTo>
                    <a:pt x="1532" y="1157"/>
                  </a:lnTo>
                  <a:lnTo>
                    <a:pt x="1032" y="1157"/>
                  </a:lnTo>
                  <a:lnTo>
                    <a:pt x="875" y="1126"/>
                  </a:lnTo>
                  <a:lnTo>
                    <a:pt x="750" y="1094"/>
                  </a:lnTo>
                  <a:lnTo>
                    <a:pt x="657" y="1001"/>
                  </a:lnTo>
                  <a:lnTo>
                    <a:pt x="625" y="876"/>
                  </a:lnTo>
                  <a:lnTo>
                    <a:pt x="625" y="719"/>
                  </a:lnTo>
                  <a:lnTo>
                    <a:pt x="657" y="532"/>
                  </a:lnTo>
                  <a:lnTo>
                    <a:pt x="750" y="375"/>
                  </a:lnTo>
                  <a:lnTo>
                    <a:pt x="875" y="250"/>
                  </a:lnTo>
                  <a:lnTo>
                    <a:pt x="1032" y="125"/>
                  </a:lnTo>
                  <a:lnTo>
                    <a:pt x="1219" y="32"/>
                  </a:lnTo>
                  <a:lnTo>
                    <a:pt x="1407" y="0"/>
                  </a:lnTo>
                  <a:lnTo>
                    <a:pt x="1407" y="0"/>
                  </a:lnTo>
                  <a:lnTo>
                    <a:pt x="1094" y="32"/>
                  </a:lnTo>
                  <a:lnTo>
                    <a:pt x="875" y="0"/>
                  </a:lnTo>
                  <a:close/>
                </a:path>
              </a:pathLst>
            </a:custGeom>
            <a:solidFill>
              <a:srgbClr val="EFE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20;p29">
              <a:extLst>
                <a:ext uri="{FF2B5EF4-FFF2-40B4-BE49-F238E27FC236}">
                  <a16:creationId xmlns:a16="http://schemas.microsoft.com/office/drawing/2014/main" id="{195350B3-2BAC-4CB4-B9A5-A2442CD2818E}"/>
                </a:ext>
              </a:extLst>
            </p:cNvPr>
            <p:cNvSpPr/>
            <p:nvPr/>
          </p:nvSpPr>
          <p:spPr>
            <a:xfrm>
              <a:off x="4934355" y="3373760"/>
              <a:ext cx="160567" cy="106321"/>
            </a:xfrm>
            <a:custGeom>
              <a:avLst/>
              <a:gdLst/>
              <a:ahLst/>
              <a:cxnLst/>
              <a:rect l="l" t="t" r="r" b="b"/>
              <a:pathLst>
                <a:path w="2220" h="1470" fill="none" extrusionOk="0">
                  <a:moveTo>
                    <a:pt x="875" y="0"/>
                  </a:moveTo>
                  <a:lnTo>
                    <a:pt x="875" y="0"/>
                  </a:lnTo>
                  <a:lnTo>
                    <a:pt x="875" y="0"/>
                  </a:lnTo>
                  <a:lnTo>
                    <a:pt x="875" y="0"/>
                  </a:lnTo>
                  <a:lnTo>
                    <a:pt x="719" y="0"/>
                  </a:lnTo>
                  <a:lnTo>
                    <a:pt x="563" y="63"/>
                  </a:lnTo>
                  <a:lnTo>
                    <a:pt x="438" y="125"/>
                  </a:lnTo>
                  <a:lnTo>
                    <a:pt x="407" y="188"/>
                  </a:lnTo>
                  <a:lnTo>
                    <a:pt x="344" y="250"/>
                  </a:lnTo>
                  <a:lnTo>
                    <a:pt x="344" y="250"/>
                  </a:lnTo>
                  <a:lnTo>
                    <a:pt x="344" y="250"/>
                  </a:lnTo>
                  <a:lnTo>
                    <a:pt x="344" y="250"/>
                  </a:lnTo>
                  <a:lnTo>
                    <a:pt x="0" y="1469"/>
                  </a:lnTo>
                  <a:lnTo>
                    <a:pt x="0" y="1469"/>
                  </a:lnTo>
                  <a:lnTo>
                    <a:pt x="0" y="1469"/>
                  </a:lnTo>
                  <a:lnTo>
                    <a:pt x="63" y="1469"/>
                  </a:lnTo>
                  <a:lnTo>
                    <a:pt x="63" y="1469"/>
                  </a:lnTo>
                  <a:lnTo>
                    <a:pt x="63" y="1469"/>
                  </a:lnTo>
                  <a:lnTo>
                    <a:pt x="63" y="1469"/>
                  </a:lnTo>
                  <a:lnTo>
                    <a:pt x="94" y="1469"/>
                  </a:lnTo>
                  <a:lnTo>
                    <a:pt x="94" y="1469"/>
                  </a:lnTo>
                  <a:lnTo>
                    <a:pt x="500" y="1438"/>
                  </a:lnTo>
                  <a:lnTo>
                    <a:pt x="1032" y="1407"/>
                  </a:lnTo>
                  <a:lnTo>
                    <a:pt x="1563" y="1344"/>
                  </a:lnTo>
                  <a:lnTo>
                    <a:pt x="1813" y="1282"/>
                  </a:lnTo>
                  <a:lnTo>
                    <a:pt x="2001" y="1188"/>
                  </a:lnTo>
                  <a:lnTo>
                    <a:pt x="2001" y="1188"/>
                  </a:lnTo>
                  <a:lnTo>
                    <a:pt x="2001" y="1188"/>
                  </a:lnTo>
                  <a:lnTo>
                    <a:pt x="2001" y="1188"/>
                  </a:lnTo>
                  <a:lnTo>
                    <a:pt x="2001" y="1188"/>
                  </a:lnTo>
                  <a:lnTo>
                    <a:pt x="2001" y="1188"/>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32" y="1157"/>
                  </a:lnTo>
                  <a:lnTo>
                    <a:pt x="2063" y="1157"/>
                  </a:lnTo>
                  <a:lnTo>
                    <a:pt x="2063" y="1157"/>
                  </a:lnTo>
                  <a:lnTo>
                    <a:pt x="2063" y="1126"/>
                  </a:lnTo>
                  <a:lnTo>
                    <a:pt x="2063" y="1126"/>
                  </a:lnTo>
                  <a:lnTo>
                    <a:pt x="2063" y="1126"/>
                  </a:lnTo>
                  <a:lnTo>
                    <a:pt x="2063" y="1126"/>
                  </a:lnTo>
                  <a:lnTo>
                    <a:pt x="2063" y="1126"/>
                  </a:lnTo>
                  <a:lnTo>
                    <a:pt x="2063" y="1126"/>
                  </a:lnTo>
                  <a:lnTo>
                    <a:pt x="2188" y="1032"/>
                  </a:lnTo>
                  <a:lnTo>
                    <a:pt x="2188" y="1032"/>
                  </a:lnTo>
                  <a:lnTo>
                    <a:pt x="2220" y="1032"/>
                  </a:lnTo>
                  <a:lnTo>
                    <a:pt x="2220" y="1032"/>
                  </a:lnTo>
                  <a:lnTo>
                    <a:pt x="1876" y="1094"/>
                  </a:lnTo>
                  <a:lnTo>
                    <a:pt x="1532" y="1157"/>
                  </a:lnTo>
                  <a:lnTo>
                    <a:pt x="1188" y="1157"/>
                  </a:lnTo>
                  <a:lnTo>
                    <a:pt x="1188" y="1157"/>
                  </a:lnTo>
                  <a:lnTo>
                    <a:pt x="1032" y="1157"/>
                  </a:lnTo>
                  <a:lnTo>
                    <a:pt x="875" y="1126"/>
                  </a:lnTo>
                  <a:lnTo>
                    <a:pt x="750" y="1094"/>
                  </a:lnTo>
                  <a:lnTo>
                    <a:pt x="657" y="1001"/>
                  </a:lnTo>
                  <a:lnTo>
                    <a:pt x="657" y="1001"/>
                  </a:lnTo>
                  <a:lnTo>
                    <a:pt x="625" y="876"/>
                  </a:lnTo>
                  <a:lnTo>
                    <a:pt x="625" y="719"/>
                  </a:lnTo>
                  <a:lnTo>
                    <a:pt x="657" y="532"/>
                  </a:lnTo>
                  <a:lnTo>
                    <a:pt x="750" y="375"/>
                  </a:lnTo>
                  <a:lnTo>
                    <a:pt x="875" y="250"/>
                  </a:lnTo>
                  <a:lnTo>
                    <a:pt x="1032" y="125"/>
                  </a:lnTo>
                  <a:lnTo>
                    <a:pt x="1219" y="32"/>
                  </a:lnTo>
                  <a:lnTo>
                    <a:pt x="1407" y="0"/>
                  </a:lnTo>
                  <a:lnTo>
                    <a:pt x="1094" y="32"/>
                  </a:lnTo>
                  <a:lnTo>
                    <a:pt x="1094" y="32"/>
                  </a:lnTo>
                  <a:lnTo>
                    <a:pt x="875" y="0"/>
                  </a:lnTo>
                  <a:lnTo>
                    <a:pt x="875" y="0"/>
                  </a:lnTo>
                  <a:lnTo>
                    <a:pt x="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21;p29">
              <a:extLst>
                <a:ext uri="{FF2B5EF4-FFF2-40B4-BE49-F238E27FC236}">
                  <a16:creationId xmlns:a16="http://schemas.microsoft.com/office/drawing/2014/main" id="{BD9B31EE-F1A2-46FD-84FA-DCD2426B0A83}"/>
                </a:ext>
              </a:extLst>
            </p:cNvPr>
            <p:cNvSpPr/>
            <p:nvPr/>
          </p:nvSpPr>
          <p:spPr>
            <a:xfrm>
              <a:off x="4054883" y="3287831"/>
              <a:ext cx="798134" cy="190004"/>
            </a:xfrm>
            <a:custGeom>
              <a:avLst/>
              <a:gdLst/>
              <a:ahLst/>
              <a:cxnLst/>
              <a:rect l="l" t="t" r="r" b="b"/>
              <a:pathLst>
                <a:path w="11035" h="2627" extrusionOk="0">
                  <a:moveTo>
                    <a:pt x="0" y="1"/>
                  </a:moveTo>
                  <a:lnTo>
                    <a:pt x="281" y="719"/>
                  </a:lnTo>
                  <a:lnTo>
                    <a:pt x="719" y="1782"/>
                  </a:lnTo>
                  <a:lnTo>
                    <a:pt x="813" y="1970"/>
                  </a:lnTo>
                  <a:lnTo>
                    <a:pt x="938" y="2126"/>
                  </a:lnTo>
                  <a:lnTo>
                    <a:pt x="1188" y="2376"/>
                  </a:lnTo>
                  <a:lnTo>
                    <a:pt x="1407" y="2564"/>
                  </a:lnTo>
                  <a:lnTo>
                    <a:pt x="1501" y="2626"/>
                  </a:lnTo>
                  <a:lnTo>
                    <a:pt x="9534" y="2626"/>
                  </a:lnTo>
                  <a:lnTo>
                    <a:pt x="9627" y="2564"/>
                  </a:lnTo>
                  <a:lnTo>
                    <a:pt x="9846" y="2376"/>
                  </a:lnTo>
                  <a:lnTo>
                    <a:pt x="10128" y="2126"/>
                  </a:lnTo>
                  <a:lnTo>
                    <a:pt x="10221" y="1970"/>
                  </a:lnTo>
                  <a:lnTo>
                    <a:pt x="10346" y="1782"/>
                  </a:lnTo>
                  <a:lnTo>
                    <a:pt x="10784" y="719"/>
                  </a:lnTo>
                  <a:lnTo>
                    <a:pt x="11034" y="1"/>
                  </a:lnTo>
                  <a:lnTo>
                    <a:pt x="5533" y="63"/>
                  </a:lnTo>
                  <a:lnTo>
                    <a:pt x="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2;p29">
              <a:extLst>
                <a:ext uri="{FF2B5EF4-FFF2-40B4-BE49-F238E27FC236}">
                  <a16:creationId xmlns:a16="http://schemas.microsoft.com/office/drawing/2014/main" id="{06DCF825-83E5-49F8-B611-33A917F862EA}"/>
                </a:ext>
              </a:extLst>
            </p:cNvPr>
            <p:cNvSpPr/>
            <p:nvPr/>
          </p:nvSpPr>
          <p:spPr>
            <a:xfrm>
              <a:off x="4269634" y="3310471"/>
              <a:ext cx="368581" cy="90482"/>
            </a:xfrm>
            <a:custGeom>
              <a:avLst/>
              <a:gdLst/>
              <a:ahLst/>
              <a:cxnLst/>
              <a:rect l="l" t="t" r="r" b="b"/>
              <a:pathLst>
                <a:path w="5096" h="1251" extrusionOk="0">
                  <a:moveTo>
                    <a:pt x="1" y="0"/>
                  </a:moveTo>
                  <a:lnTo>
                    <a:pt x="1" y="1250"/>
                  </a:lnTo>
                  <a:lnTo>
                    <a:pt x="5096" y="1250"/>
                  </a:lnTo>
                  <a:lnTo>
                    <a:pt x="50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3;p29">
              <a:extLst>
                <a:ext uri="{FF2B5EF4-FFF2-40B4-BE49-F238E27FC236}">
                  <a16:creationId xmlns:a16="http://schemas.microsoft.com/office/drawing/2014/main" id="{D23A4A6A-74E8-4327-860A-4CBE49258DCE}"/>
                </a:ext>
              </a:extLst>
            </p:cNvPr>
            <p:cNvSpPr/>
            <p:nvPr/>
          </p:nvSpPr>
          <p:spPr>
            <a:xfrm>
              <a:off x="3731564" y="2684158"/>
              <a:ext cx="1442427" cy="490670"/>
            </a:xfrm>
            <a:custGeom>
              <a:avLst/>
              <a:gdLst/>
              <a:ahLst/>
              <a:cxnLst/>
              <a:rect l="l" t="t" r="r" b="b"/>
              <a:pathLst>
                <a:path w="19943" h="6784" extrusionOk="0">
                  <a:moveTo>
                    <a:pt x="2220" y="1"/>
                  </a:moveTo>
                  <a:lnTo>
                    <a:pt x="1094" y="2939"/>
                  </a:lnTo>
                  <a:lnTo>
                    <a:pt x="594" y="4127"/>
                  </a:lnTo>
                  <a:lnTo>
                    <a:pt x="250" y="4971"/>
                  </a:lnTo>
                  <a:lnTo>
                    <a:pt x="94" y="5252"/>
                  </a:lnTo>
                  <a:lnTo>
                    <a:pt x="0" y="5377"/>
                  </a:lnTo>
                  <a:lnTo>
                    <a:pt x="32" y="5408"/>
                  </a:lnTo>
                  <a:lnTo>
                    <a:pt x="63" y="5408"/>
                  </a:lnTo>
                  <a:lnTo>
                    <a:pt x="250" y="5471"/>
                  </a:lnTo>
                  <a:lnTo>
                    <a:pt x="1001" y="5658"/>
                  </a:lnTo>
                  <a:lnTo>
                    <a:pt x="3376" y="6127"/>
                  </a:lnTo>
                  <a:lnTo>
                    <a:pt x="6877" y="6784"/>
                  </a:lnTo>
                  <a:lnTo>
                    <a:pt x="9190" y="6784"/>
                  </a:lnTo>
                  <a:lnTo>
                    <a:pt x="11222" y="6752"/>
                  </a:lnTo>
                  <a:lnTo>
                    <a:pt x="13066" y="6690"/>
                  </a:lnTo>
                  <a:lnTo>
                    <a:pt x="13941" y="6627"/>
                  </a:lnTo>
                  <a:lnTo>
                    <a:pt x="15004" y="6440"/>
                  </a:lnTo>
                  <a:lnTo>
                    <a:pt x="16129" y="6252"/>
                  </a:lnTo>
                  <a:lnTo>
                    <a:pt x="17286" y="6002"/>
                  </a:lnTo>
                  <a:lnTo>
                    <a:pt x="19161" y="5565"/>
                  </a:lnTo>
                  <a:lnTo>
                    <a:pt x="19943" y="5377"/>
                  </a:lnTo>
                  <a:lnTo>
                    <a:pt x="19192" y="3033"/>
                  </a:lnTo>
                  <a:lnTo>
                    <a:pt x="17755"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4;p29">
              <a:extLst>
                <a:ext uri="{FF2B5EF4-FFF2-40B4-BE49-F238E27FC236}">
                  <a16:creationId xmlns:a16="http://schemas.microsoft.com/office/drawing/2014/main" id="{F593C20C-C4F0-4EBA-8864-8C9FCF5C6DA3}"/>
                </a:ext>
              </a:extLst>
            </p:cNvPr>
            <p:cNvSpPr/>
            <p:nvPr/>
          </p:nvSpPr>
          <p:spPr>
            <a:xfrm>
              <a:off x="3731564" y="2684158"/>
              <a:ext cx="1442427" cy="490670"/>
            </a:xfrm>
            <a:custGeom>
              <a:avLst/>
              <a:gdLst/>
              <a:ahLst/>
              <a:cxnLst/>
              <a:rect l="l" t="t" r="r" b="b"/>
              <a:pathLst>
                <a:path w="19943" h="6784" fill="none" extrusionOk="0">
                  <a:moveTo>
                    <a:pt x="17755" y="1"/>
                  </a:moveTo>
                  <a:lnTo>
                    <a:pt x="19192" y="3033"/>
                  </a:lnTo>
                  <a:lnTo>
                    <a:pt x="19943" y="5377"/>
                  </a:lnTo>
                  <a:lnTo>
                    <a:pt x="19943" y="5377"/>
                  </a:lnTo>
                  <a:lnTo>
                    <a:pt x="19161" y="5565"/>
                  </a:lnTo>
                  <a:lnTo>
                    <a:pt x="17286" y="6002"/>
                  </a:lnTo>
                  <a:lnTo>
                    <a:pt x="16129" y="6252"/>
                  </a:lnTo>
                  <a:lnTo>
                    <a:pt x="15004" y="6440"/>
                  </a:lnTo>
                  <a:lnTo>
                    <a:pt x="13941" y="6627"/>
                  </a:lnTo>
                  <a:lnTo>
                    <a:pt x="13066" y="6690"/>
                  </a:lnTo>
                  <a:lnTo>
                    <a:pt x="13066" y="6690"/>
                  </a:lnTo>
                  <a:lnTo>
                    <a:pt x="11222" y="6752"/>
                  </a:lnTo>
                  <a:lnTo>
                    <a:pt x="9190" y="6784"/>
                  </a:lnTo>
                  <a:lnTo>
                    <a:pt x="6877" y="6784"/>
                  </a:lnTo>
                  <a:lnTo>
                    <a:pt x="6877" y="6784"/>
                  </a:lnTo>
                  <a:lnTo>
                    <a:pt x="3376" y="6127"/>
                  </a:lnTo>
                  <a:lnTo>
                    <a:pt x="1001" y="5658"/>
                  </a:lnTo>
                  <a:lnTo>
                    <a:pt x="250" y="5471"/>
                  </a:lnTo>
                  <a:lnTo>
                    <a:pt x="63" y="5408"/>
                  </a:lnTo>
                  <a:lnTo>
                    <a:pt x="32" y="5408"/>
                  </a:lnTo>
                  <a:lnTo>
                    <a:pt x="0" y="5377"/>
                  </a:lnTo>
                  <a:lnTo>
                    <a:pt x="0" y="5377"/>
                  </a:lnTo>
                  <a:lnTo>
                    <a:pt x="94" y="5252"/>
                  </a:lnTo>
                  <a:lnTo>
                    <a:pt x="250" y="4971"/>
                  </a:lnTo>
                  <a:lnTo>
                    <a:pt x="594" y="4127"/>
                  </a:lnTo>
                  <a:lnTo>
                    <a:pt x="1094" y="2939"/>
                  </a:lnTo>
                  <a:lnTo>
                    <a:pt x="2220" y="1"/>
                  </a:lnTo>
                  <a:lnTo>
                    <a:pt x="17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5;p29">
              <a:extLst>
                <a:ext uri="{FF2B5EF4-FFF2-40B4-BE49-F238E27FC236}">
                  <a16:creationId xmlns:a16="http://schemas.microsoft.com/office/drawing/2014/main" id="{DE499D5C-6AFE-49A1-BF14-C85BADD1EE53}"/>
                </a:ext>
              </a:extLst>
            </p:cNvPr>
            <p:cNvSpPr/>
            <p:nvPr/>
          </p:nvSpPr>
          <p:spPr>
            <a:xfrm>
              <a:off x="4163380" y="3240382"/>
              <a:ext cx="581079" cy="22639"/>
            </a:xfrm>
            <a:custGeom>
              <a:avLst/>
              <a:gdLst/>
              <a:ahLst/>
              <a:cxnLst/>
              <a:rect l="l" t="t" r="r" b="b"/>
              <a:pathLst>
                <a:path w="8034" h="313" extrusionOk="0">
                  <a:moveTo>
                    <a:pt x="1" y="0"/>
                  </a:moveTo>
                  <a:lnTo>
                    <a:pt x="376" y="156"/>
                  </a:lnTo>
                  <a:lnTo>
                    <a:pt x="719" y="250"/>
                  </a:lnTo>
                  <a:lnTo>
                    <a:pt x="1063" y="313"/>
                  </a:lnTo>
                  <a:lnTo>
                    <a:pt x="6690" y="313"/>
                  </a:lnTo>
                  <a:lnTo>
                    <a:pt x="6971" y="281"/>
                  </a:lnTo>
                  <a:lnTo>
                    <a:pt x="7471" y="156"/>
                  </a:lnTo>
                  <a:lnTo>
                    <a:pt x="8034" y="0"/>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6;p29">
              <a:extLst>
                <a:ext uri="{FF2B5EF4-FFF2-40B4-BE49-F238E27FC236}">
                  <a16:creationId xmlns:a16="http://schemas.microsoft.com/office/drawing/2014/main" id="{7F1BB7E1-B642-456E-B118-AB2BEC33BFD1}"/>
                </a:ext>
              </a:extLst>
            </p:cNvPr>
            <p:cNvSpPr/>
            <p:nvPr/>
          </p:nvSpPr>
          <p:spPr>
            <a:xfrm>
              <a:off x="4251551" y="3201902"/>
              <a:ext cx="406987" cy="15912"/>
            </a:xfrm>
            <a:custGeom>
              <a:avLst/>
              <a:gdLst/>
              <a:ahLst/>
              <a:cxnLst/>
              <a:rect l="l" t="t" r="r" b="b"/>
              <a:pathLst>
                <a:path w="5627" h="220" extrusionOk="0">
                  <a:moveTo>
                    <a:pt x="1" y="1"/>
                  </a:moveTo>
                  <a:lnTo>
                    <a:pt x="251" y="126"/>
                  </a:lnTo>
                  <a:lnTo>
                    <a:pt x="501" y="188"/>
                  </a:lnTo>
                  <a:lnTo>
                    <a:pt x="719" y="220"/>
                  </a:lnTo>
                  <a:lnTo>
                    <a:pt x="4502" y="220"/>
                  </a:lnTo>
                  <a:lnTo>
                    <a:pt x="4877" y="188"/>
                  </a:lnTo>
                  <a:lnTo>
                    <a:pt x="5221" y="126"/>
                  </a:lnTo>
                  <a:lnTo>
                    <a:pt x="56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7;p29">
              <a:extLst>
                <a:ext uri="{FF2B5EF4-FFF2-40B4-BE49-F238E27FC236}">
                  <a16:creationId xmlns:a16="http://schemas.microsoft.com/office/drawing/2014/main" id="{A98315F7-51C2-4892-B67A-E3E686F2B332}"/>
                </a:ext>
              </a:extLst>
            </p:cNvPr>
            <p:cNvSpPr/>
            <p:nvPr/>
          </p:nvSpPr>
          <p:spPr>
            <a:xfrm>
              <a:off x="4072966" y="3021075"/>
              <a:ext cx="761898" cy="101765"/>
            </a:xfrm>
            <a:custGeom>
              <a:avLst/>
              <a:gdLst/>
              <a:ahLst/>
              <a:cxnLst/>
              <a:rect l="l" t="t" r="r" b="b"/>
              <a:pathLst>
                <a:path w="10534" h="1407" extrusionOk="0">
                  <a:moveTo>
                    <a:pt x="0" y="0"/>
                  </a:moveTo>
                  <a:lnTo>
                    <a:pt x="282" y="407"/>
                  </a:lnTo>
                  <a:lnTo>
                    <a:pt x="688" y="969"/>
                  </a:lnTo>
                  <a:lnTo>
                    <a:pt x="782" y="1063"/>
                  </a:lnTo>
                  <a:lnTo>
                    <a:pt x="907" y="1157"/>
                  </a:lnTo>
                  <a:lnTo>
                    <a:pt x="1157" y="1282"/>
                  </a:lnTo>
                  <a:lnTo>
                    <a:pt x="1438" y="1407"/>
                  </a:lnTo>
                  <a:lnTo>
                    <a:pt x="9096" y="1407"/>
                  </a:lnTo>
                  <a:lnTo>
                    <a:pt x="9409" y="1282"/>
                  </a:lnTo>
                  <a:lnTo>
                    <a:pt x="9659" y="1157"/>
                  </a:lnTo>
                  <a:lnTo>
                    <a:pt x="9753" y="1063"/>
                  </a:lnTo>
                  <a:lnTo>
                    <a:pt x="9846" y="969"/>
                  </a:lnTo>
                  <a:lnTo>
                    <a:pt x="10284" y="407"/>
                  </a:lnTo>
                  <a:lnTo>
                    <a:pt x="10534" y="0"/>
                  </a:lnTo>
                  <a:lnTo>
                    <a:pt x="5283" y="63"/>
                  </a:lnTo>
                  <a:lnTo>
                    <a:pt x="0" y="0"/>
                  </a:lnTo>
                  <a:close/>
                </a:path>
              </a:pathLst>
            </a:custGeom>
            <a:solidFill>
              <a:srgbClr val="A6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8;p29">
              <a:extLst>
                <a:ext uri="{FF2B5EF4-FFF2-40B4-BE49-F238E27FC236}">
                  <a16:creationId xmlns:a16="http://schemas.microsoft.com/office/drawing/2014/main" id="{F7CA19C9-6B70-4CF5-B2AC-EFE41B87E675}"/>
                </a:ext>
              </a:extLst>
            </p:cNvPr>
            <p:cNvSpPr/>
            <p:nvPr/>
          </p:nvSpPr>
          <p:spPr>
            <a:xfrm>
              <a:off x="4807703" y="2702241"/>
              <a:ext cx="178721" cy="294011"/>
            </a:xfrm>
            <a:custGeom>
              <a:avLst/>
              <a:gdLst/>
              <a:ahLst/>
              <a:cxnLst/>
              <a:rect l="l" t="t" r="r" b="b"/>
              <a:pathLst>
                <a:path w="2471" h="4065" extrusionOk="0">
                  <a:moveTo>
                    <a:pt x="2470" y="1"/>
                  </a:moveTo>
                  <a:lnTo>
                    <a:pt x="2376" y="95"/>
                  </a:lnTo>
                  <a:lnTo>
                    <a:pt x="1" y="4064"/>
                  </a:lnTo>
                  <a:lnTo>
                    <a:pt x="470" y="4064"/>
                  </a:lnTo>
                  <a:lnTo>
                    <a:pt x="2470"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9;p29">
              <a:extLst>
                <a:ext uri="{FF2B5EF4-FFF2-40B4-BE49-F238E27FC236}">
                  <a16:creationId xmlns:a16="http://schemas.microsoft.com/office/drawing/2014/main" id="{82A2CC17-D767-4863-9FB1-A8BFFD5D214D}"/>
                </a:ext>
              </a:extLst>
            </p:cNvPr>
            <p:cNvSpPr/>
            <p:nvPr/>
          </p:nvSpPr>
          <p:spPr>
            <a:xfrm>
              <a:off x="4807703" y="2702241"/>
              <a:ext cx="178721" cy="294011"/>
            </a:xfrm>
            <a:custGeom>
              <a:avLst/>
              <a:gdLst/>
              <a:ahLst/>
              <a:cxnLst/>
              <a:rect l="l" t="t" r="r" b="b"/>
              <a:pathLst>
                <a:path w="2471" h="4065" fill="none" extrusionOk="0">
                  <a:moveTo>
                    <a:pt x="2470" y="1"/>
                  </a:moveTo>
                  <a:lnTo>
                    <a:pt x="2376" y="95"/>
                  </a:lnTo>
                  <a:lnTo>
                    <a:pt x="1" y="4064"/>
                  </a:lnTo>
                  <a:lnTo>
                    <a:pt x="470" y="4064"/>
                  </a:lnTo>
                  <a:lnTo>
                    <a:pt x="24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0;p29">
              <a:extLst>
                <a:ext uri="{FF2B5EF4-FFF2-40B4-BE49-F238E27FC236}">
                  <a16:creationId xmlns:a16="http://schemas.microsoft.com/office/drawing/2014/main" id="{623C5B5C-5E98-46D9-A07A-0D6E7D3FC0FA}"/>
                </a:ext>
              </a:extLst>
            </p:cNvPr>
            <p:cNvSpPr/>
            <p:nvPr/>
          </p:nvSpPr>
          <p:spPr>
            <a:xfrm>
              <a:off x="3921433" y="2702241"/>
              <a:ext cx="178721" cy="294011"/>
            </a:xfrm>
            <a:custGeom>
              <a:avLst/>
              <a:gdLst/>
              <a:ahLst/>
              <a:cxnLst/>
              <a:rect l="l" t="t" r="r" b="b"/>
              <a:pathLst>
                <a:path w="2471" h="4065" extrusionOk="0">
                  <a:moveTo>
                    <a:pt x="1" y="1"/>
                  </a:moveTo>
                  <a:lnTo>
                    <a:pt x="2001" y="4064"/>
                  </a:lnTo>
                  <a:lnTo>
                    <a:pt x="2470" y="4064"/>
                  </a:lnTo>
                  <a:lnTo>
                    <a:pt x="95" y="95"/>
                  </a:lnTo>
                  <a:lnTo>
                    <a:pt x="1" y="1"/>
                  </a:lnTo>
                  <a:close/>
                </a:path>
              </a:pathLst>
            </a:custGeom>
            <a:solidFill>
              <a:srgbClr val="68DE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1;p29">
              <a:extLst>
                <a:ext uri="{FF2B5EF4-FFF2-40B4-BE49-F238E27FC236}">
                  <a16:creationId xmlns:a16="http://schemas.microsoft.com/office/drawing/2014/main" id="{376431D5-4EE4-44DF-83CB-78DB82D0C353}"/>
                </a:ext>
              </a:extLst>
            </p:cNvPr>
            <p:cNvSpPr/>
            <p:nvPr/>
          </p:nvSpPr>
          <p:spPr>
            <a:xfrm>
              <a:off x="3921433" y="2702241"/>
              <a:ext cx="178721" cy="294011"/>
            </a:xfrm>
            <a:custGeom>
              <a:avLst/>
              <a:gdLst/>
              <a:ahLst/>
              <a:cxnLst/>
              <a:rect l="l" t="t" r="r" b="b"/>
              <a:pathLst>
                <a:path w="2471" h="4065" fill="none" extrusionOk="0">
                  <a:moveTo>
                    <a:pt x="1" y="1"/>
                  </a:moveTo>
                  <a:lnTo>
                    <a:pt x="2001" y="4064"/>
                  </a:lnTo>
                  <a:lnTo>
                    <a:pt x="2470" y="4064"/>
                  </a:lnTo>
                  <a:lnTo>
                    <a:pt x="95" y="9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2;p29">
              <a:extLst>
                <a:ext uri="{FF2B5EF4-FFF2-40B4-BE49-F238E27FC236}">
                  <a16:creationId xmlns:a16="http://schemas.microsoft.com/office/drawing/2014/main" id="{A065FB10-7FC8-447C-A1F5-3F9FB2C12C23}"/>
                </a:ext>
              </a:extLst>
            </p:cNvPr>
            <p:cNvSpPr/>
            <p:nvPr/>
          </p:nvSpPr>
          <p:spPr>
            <a:xfrm>
              <a:off x="3717966" y="2896738"/>
              <a:ext cx="282656" cy="235137"/>
            </a:xfrm>
            <a:custGeom>
              <a:avLst/>
              <a:gdLst/>
              <a:ahLst/>
              <a:cxnLst/>
              <a:rect l="l" t="t" r="r" b="b"/>
              <a:pathLst>
                <a:path w="3908" h="3251" extrusionOk="0">
                  <a:moveTo>
                    <a:pt x="1282" y="0"/>
                  </a:moveTo>
                  <a:lnTo>
                    <a:pt x="1032" y="63"/>
                  </a:lnTo>
                  <a:lnTo>
                    <a:pt x="751" y="94"/>
                  </a:lnTo>
                  <a:lnTo>
                    <a:pt x="595" y="125"/>
                  </a:lnTo>
                  <a:lnTo>
                    <a:pt x="438" y="219"/>
                  </a:lnTo>
                  <a:lnTo>
                    <a:pt x="313" y="344"/>
                  </a:lnTo>
                  <a:lnTo>
                    <a:pt x="188" y="500"/>
                  </a:lnTo>
                  <a:lnTo>
                    <a:pt x="95" y="656"/>
                  </a:lnTo>
                  <a:lnTo>
                    <a:pt x="32" y="813"/>
                  </a:lnTo>
                  <a:lnTo>
                    <a:pt x="1" y="969"/>
                  </a:lnTo>
                  <a:lnTo>
                    <a:pt x="1" y="1094"/>
                  </a:lnTo>
                  <a:lnTo>
                    <a:pt x="126" y="1907"/>
                  </a:lnTo>
                  <a:lnTo>
                    <a:pt x="188" y="2438"/>
                  </a:lnTo>
                  <a:lnTo>
                    <a:pt x="313" y="2282"/>
                  </a:lnTo>
                  <a:lnTo>
                    <a:pt x="220" y="1782"/>
                  </a:lnTo>
                  <a:lnTo>
                    <a:pt x="126" y="1032"/>
                  </a:lnTo>
                  <a:lnTo>
                    <a:pt x="95" y="969"/>
                  </a:lnTo>
                  <a:lnTo>
                    <a:pt x="126" y="813"/>
                  </a:lnTo>
                  <a:lnTo>
                    <a:pt x="157" y="688"/>
                  </a:lnTo>
                  <a:lnTo>
                    <a:pt x="220" y="563"/>
                  </a:lnTo>
                  <a:lnTo>
                    <a:pt x="313" y="406"/>
                  </a:lnTo>
                  <a:lnTo>
                    <a:pt x="438" y="313"/>
                  </a:lnTo>
                  <a:lnTo>
                    <a:pt x="563" y="188"/>
                  </a:lnTo>
                  <a:lnTo>
                    <a:pt x="688" y="125"/>
                  </a:lnTo>
                  <a:lnTo>
                    <a:pt x="814" y="94"/>
                  </a:lnTo>
                  <a:lnTo>
                    <a:pt x="1095" y="63"/>
                  </a:lnTo>
                  <a:lnTo>
                    <a:pt x="1282" y="0"/>
                  </a:lnTo>
                  <a:close/>
                  <a:moveTo>
                    <a:pt x="1407" y="2751"/>
                  </a:moveTo>
                  <a:lnTo>
                    <a:pt x="2814" y="3095"/>
                  </a:lnTo>
                  <a:lnTo>
                    <a:pt x="3408" y="3220"/>
                  </a:lnTo>
                  <a:lnTo>
                    <a:pt x="3814" y="3251"/>
                  </a:lnTo>
                  <a:lnTo>
                    <a:pt x="3908" y="3251"/>
                  </a:lnTo>
                  <a:lnTo>
                    <a:pt x="1407" y="275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3;p29">
              <a:extLst>
                <a:ext uri="{FF2B5EF4-FFF2-40B4-BE49-F238E27FC236}">
                  <a16:creationId xmlns:a16="http://schemas.microsoft.com/office/drawing/2014/main" id="{EC4319C0-273F-4E32-8249-62585A80440C}"/>
                </a:ext>
              </a:extLst>
            </p:cNvPr>
            <p:cNvSpPr/>
            <p:nvPr/>
          </p:nvSpPr>
          <p:spPr>
            <a:xfrm>
              <a:off x="3819736" y="3095648"/>
              <a:ext cx="180891" cy="36236"/>
            </a:xfrm>
            <a:custGeom>
              <a:avLst/>
              <a:gdLst/>
              <a:ahLst/>
              <a:cxnLst/>
              <a:rect l="l" t="t" r="r" b="b"/>
              <a:pathLst>
                <a:path w="2501" h="501" fill="none" extrusionOk="0">
                  <a:moveTo>
                    <a:pt x="0" y="1"/>
                  </a:moveTo>
                  <a:lnTo>
                    <a:pt x="0" y="1"/>
                  </a:lnTo>
                  <a:lnTo>
                    <a:pt x="1407" y="345"/>
                  </a:lnTo>
                  <a:lnTo>
                    <a:pt x="2001" y="470"/>
                  </a:lnTo>
                  <a:lnTo>
                    <a:pt x="2407" y="501"/>
                  </a:lnTo>
                  <a:lnTo>
                    <a:pt x="2407" y="501"/>
                  </a:lnTo>
                  <a:lnTo>
                    <a:pt x="2470" y="501"/>
                  </a:lnTo>
                  <a:lnTo>
                    <a:pt x="2470" y="501"/>
                  </a:lnTo>
                  <a:lnTo>
                    <a:pt x="2501" y="501"/>
                  </a:lnTo>
                  <a:lnTo>
                    <a:pt x="2501" y="50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4;p29">
              <a:extLst>
                <a:ext uri="{FF2B5EF4-FFF2-40B4-BE49-F238E27FC236}">
                  <a16:creationId xmlns:a16="http://schemas.microsoft.com/office/drawing/2014/main" id="{15AD45DE-74BB-415B-9A2C-1D9657084877}"/>
                </a:ext>
              </a:extLst>
            </p:cNvPr>
            <p:cNvSpPr/>
            <p:nvPr/>
          </p:nvSpPr>
          <p:spPr>
            <a:xfrm>
              <a:off x="3717966" y="2896738"/>
              <a:ext cx="92796" cy="176407"/>
            </a:xfrm>
            <a:custGeom>
              <a:avLst/>
              <a:gdLst/>
              <a:ahLst/>
              <a:cxnLst/>
              <a:rect l="l" t="t" r="r" b="b"/>
              <a:pathLst>
                <a:path w="1283" h="2439" fill="none" extrusionOk="0">
                  <a:moveTo>
                    <a:pt x="1282" y="0"/>
                  </a:moveTo>
                  <a:lnTo>
                    <a:pt x="1282" y="0"/>
                  </a:lnTo>
                  <a:lnTo>
                    <a:pt x="1032" y="63"/>
                  </a:lnTo>
                  <a:lnTo>
                    <a:pt x="751" y="94"/>
                  </a:lnTo>
                  <a:lnTo>
                    <a:pt x="751" y="94"/>
                  </a:lnTo>
                  <a:lnTo>
                    <a:pt x="595" y="125"/>
                  </a:lnTo>
                  <a:lnTo>
                    <a:pt x="438" y="219"/>
                  </a:lnTo>
                  <a:lnTo>
                    <a:pt x="313" y="344"/>
                  </a:lnTo>
                  <a:lnTo>
                    <a:pt x="188" y="500"/>
                  </a:lnTo>
                  <a:lnTo>
                    <a:pt x="95" y="656"/>
                  </a:lnTo>
                  <a:lnTo>
                    <a:pt x="32" y="813"/>
                  </a:lnTo>
                  <a:lnTo>
                    <a:pt x="1" y="969"/>
                  </a:lnTo>
                  <a:lnTo>
                    <a:pt x="1" y="1094"/>
                  </a:lnTo>
                  <a:lnTo>
                    <a:pt x="1" y="1094"/>
                  </a:lnTo>
                  <a:lnTo>
                    <a:pt x="126" y="1907"/>
                  </a:lnTo>
                  <a:lnTo>
                    <a:pt x="188" y="2438"/>
                  </a:lnTo>
                  <a:lnTo>
                    <a:pt x="188" y="2438"/>
                  </a:lnTo>
                  <a:lnTo>
                    <a:pt x="188" y="2438"/>
                  </a:lnTo>
                  <a:lnTo>
                    <a:pt x="313" y="2282"/>
                  </a:lnTo>
                  <a:lnTo>
                    <a:pt x="313" y="2282"/>
                  </a:lnTo>
                  <a:lnTo>
                    <a:pt x="220" y="1782"/>
                  </a:lnTo>
                  <a:lnTo>
                    <a:pt x="126" y="1032"/>
                  </a:lnTo>
                  <a:lnTo>
                    <a:pt x="126" y="1032"/>
                  </a:lnTo>
                  <a:lnTo>
                    <a:pt x="95" y="969"/>
                  </a:lnTo>
                  <a:lnTo>
                    <a:pt x="95" y="969"/>
                  </a:lnTo>
                  <a:lnTo>
                    <a:pt x="126" y="813"/>
                  </a:lnTo>
                  <a:lnTo>
                    <a:pt x="157" y="688"/>
                  </a:lnTo>
                  <a:lnTo>
                    <a:pt x="220" y="563"/>
                  </a:lnTo>
                  <a:lnTo>
                    <a:pt x="313" y="406"/>
                  </a:lnTo>
                  <a:lnTo>
                    <a:pt x="438" y="313"/>
                  </a:lnTo>
                  <a:lnTo>
                    <a:pt x="563" y="188"/>
                  </a:lnTo>
                  <a:lnTo>
                    <a:pt x="688" y="125"/>
                  </a:lnTo>
                  <a:lnTo>
                    <a:pt x="814" y="94"/>
                  </a:lnTo>
                  <a:lnTo>
                    <a:pt x="814" y="94"/>
                  </a:lnTo>
                  <a:lnTo>
                    <a:pt x="814" y="94"/>
                  </a:lnTo>
                  <a:lnTo>
                    <a:pt x="1095" y="63"/>
                  </a:lnTo>
                  <a:lnTo>
                    <a:pt x="1095" y="63"/>
                  </a:lnTo>
                  <a:lnTo>
                    <a:pt x="1282" y="0"/>
                  </a:lnTo>
                  <a:lnTo>
                    <a:pt x="1282" y="0"/>
                  </a:lnTo>
                  <a:lnTo>
                    <a:pt x="128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5;p29">
              <a:extLst>
                <a:ext uri="{FF2B5EF4-FFF2-40B4-BE49-F238E27FC236}">
                  <a16:creationId xmlns:a16="http://schemas.microsoft.com/office/drawing/2014/main" id="{912610C7-27C6-4D7A-92CC-2BBF8BE4FCA4}"/>
                </a:ext>
              </a:extLst>
            </p:cNvPr>
            <p:cNvSpPr/>
            <p:nvPr/>
          </p:nvSpPr>
          <p:spPr>
            <a:xfrm>
              <a:off x="3731564" y="2887697"/>
              <a:ext cx="307537" cy="244178"/>
            </a:xfrm>
            <a:custGeom>
              <a:avLst/>
              <a:gdLst/>
              <a:ahLst/>
              <a:cxnLst/>
              <a:rect l="l" t="t" r="r" b="b"/>
              <a:pathLst>
                <a:path w="4252" h="3376" extrusionOk="0">
                  <a:moveTo>
                    <a:pt x="1563" y="0"/>
                  </a:moveTo>
                  <a:lnTo>
                    <a:pt x="1344" y="31"/>
                  </a:lnTo>
                  <a:lnTo>
                    <a:pt x="1094" y="125"/>
                  </a:lnTo>
                  <a:lnTo>
                    <a:pt x="1126" y="125"/>
                  </a:lnTo>
                  <a:lnTo>
                    <a:pt x="1188" y="94"/>
                  </a:lnTo>
                  <a:lnTo>
                    <a:pt x="1407" y="31"/>
                  </a:lnTo>
                  <a:lnTo>
                    <a:pt x="1688" y="31"/>
                  </a:lnTo>
                  <a:lnTo>
                    <a:pt x="1563" y="0"/>
                  </a:lnTo>
                  <a:close/>
                  <a:moveTo>
                    <a:pt x="1688" y="31"/>
                  </a:moveTo>
                  <a:lnTo>
                    <a:pt x="2001" y="188"/>
                  </a:lnTo>
                  <a:lnTo>
                    <a:pt x="2501" y="531"/>
                  </a:lnTo>
                  <a:lnTo>
                    <a:pt x="3095" y="938"/>
                  </a:lnTo>
                  <a:lnTo>
                    <a:pt x="3626" y="1313"/>
                  </a:lnTo>
                  <a:lnTo>
                    <a:pt x="3939" y="1594"/>
                  </a:lnTo>
                  <a:lnTo>
                    <a:pt x="4001" y="1719"/>
                  </a:lnTo>
                  <a:lnTo>
                    <a:pt x="4033" y="1844"/>
                  </a:lnTo>
                  <a:lnTo>
                    <a:pt x="4064" y="2251"/>
                  </a:lnTo>
                  <a:lnTo>
                    <a:pt x="4033" y="2719"/>
                  </a:lnTo>
                  <a:lnTo>
                    <a:pt x="4001" y="2938"/>
                  </a:lnTo>
                  <a:lnTo>
                    <a:pt x="4001" y="2969"/>
                  </a:lnTo>
                  <a:lnTo>
                    <a:pt x="3970" y="3032"/>
                  </a:lnTo>
                  <a:lnTo>
                    <a:pt x="3814" y="3126"/>
                  </a:lnTo>
                  <a:lnTo>
                    <a:pt x="3564" y="3188"/>
                  </a:lnTo>
                  <a:lnTo>
                    <a:pt x="3501" y="3188"/>
                  </a:lnTo>
                  <a:lnTo>
                    <a:pt x="3189" y="3157"/>
                  </a:lnTo>
                  <a:lnTo>
                    <a:pt x="2720" y="3063"/>
                  </a:lnTo>
                  <a:lnTo>
                    <a:pt x="1594" y="2813"/>
                  </a:lnTo>
                  <a:lnTo>
                    <a:pt x="125" y="2407"/>
                  </a:lnTo>
                  <a:lnTo>
                    <a:pt x="0" y="2563"/>
                  </a:lnTo>
                  <a:lnTo>
                    <a:pt x="1219" y="2876"/>
                  </a:lnTo>
                  <a:lnTo>
                    <a:pt x="3720" y="3376"/>
                  </a:lnTo>
                  <a:lnTo>
                    <a:pt x="3876" y="3345"/>
                  </a:lnTo>
                  <a:lnTo>
                    <a:pt x="3970" y="3313"/>
                  </a:lnTo>
                  <a:lnTo>
                    <a:pt x="4126" y="3220"/>
                  </a:lnTo>
                  <a:lnTo>
                    <a:pt x="4189" y="3157"/>
                  </a:lnTo>
                  <a:lnTo>
                    <a:pt x="4189" y="3126"/>
                  </a:lnTo>
                  <a:lnTo>
                    <a:pt x="4220" y="2938"/>
                  </a:lnTo>
                  <a:lnTo>
                    <a:pt x="4251" y="2501"/>
                  </a:lnTo>
                  <a:lnTo>
                    <a:pt x="4251" y="2282"/>
                  </a:lnTo>
                  <a:lnTo>
                    <a:pt x="4220" y="2032"/>
                  </a:lnTo>
                  <a:lnTo>
                    <a:pt x="4189" y="1813"/>
                  </a:lnTo>
                  <a:lnTo>
                    <a:pt x="4095" y="1688"/>
                  </a:lnTo>
                  <a:lnTo>
                    <a:pt x="3939" y="1532"/>
                  </a:lnTo>
                  <a:lnTo>
                    <a:pt x="3657" y="1313"/>
                  </a:lnTo>
                  <a:lnTo>
                    <a:pt x="2907" y="781"/>
                  </a:lnTo>
                  <a:lnTo>
                    <a:pt x="2157" y="281"/>
                  </a:lnTo>
                  <a:lnTo>
                    <a:pt x="1876" y="94"/>
                  </a:lnTo>
                  <a:lnTo>
                    <a:pt x="1688"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6;p29">
              <a:extLst>
                <a:ext uri="{FF2B5EF4-FFF2-40B4-BE49-F238E27FC236}">
                  <a16:creationId xmlns:a16="http://schemas.microsoft.com/office/drawing/2014/main" id="{37F656D7-3DB9-4E2F-BC09-EFED1CC7E9CB}"/>
                </a:ext>
              </a:extLst>
            </p:cNvPr>
            <p:cNvSpPr/>
            <p:nvPr/>
          </p:nvSpPr>
          <p:spPr>
            <a:xfrm>
              <a:off x="3731564" y="2887697"/>
              <a:ext cx="307537" cy="244178"/>
            </a:xfrm>
            <a:custGeom>
              <a:avLst/>
              <a:gdLst/>
              <a:ahLst/>
              <a:cxnLst/>
              <a:rect l="l" t="t" r="r" b="b"/>
              <a:pathLst>
                <a:path w="4252" h="3376" fill="none" extrusionOk="0">
                  <a:moveTo>
                    <a:pt x="1563" y="0"/>
                  </a:moveTo>
                  <a:lnTo>
                    <a:pt x="1563" y="0"/>
                  </a:lnTo>
                  <a:lnTo>
                    <a:pt x="1344" y="31"/>
                  </a:lnTo>
                  <a:lnTo>
                    <a:pt x="1094" y="125"/>
                  </a:lnTo>
                  <a:lnTo>
                    <a:pt x="1094" y="125"/>
                  </a:lnTo>
                  <a:lnTo>
                    <a:pt x="1094" y="125"/>
                  </a:lnTo>
                  <a:lnTo>
                    <a:pt x="1094" y="125"/>
                  </a:lnTo>
                  <a:lnTo>
                    <a:pt x="1094" y="125"/>
                  </a:lnTo>
                  <a:lnTo>
                    <a:pt x="1126" y="125"/>
                  </a:lnTo>
                  <a:lnTo>
                    <a:pt x="1126" y="125"/>
                  </a:lnTo>
                  <a:lnTo>
                    <a:pt x="1188" y="94"/>
                  </a:lnTo>
                  <a:lnTo>
                    <a:pt x="1188" y="94"/>
                  </a:lnTo>
                  <a:lnTo>
                    <a:pt x="1188" y="94"/>
                  </a:lnTo>
                  <a:lnTo>
                    <a:pt x="1188" y="94"/>
                  </a:lnTo>
                  <a:lnTo>
                    <a:pt x="1188" y="94"/>
                  </a:lnTo>
                  <a:lnTo>
                    <a:pt x="1188" y="94"/>
                  </a:lnTo>
                  <a:lnTo>
                    <a:pt x="1407" y="31"/>
                  </a:lnTo>
                  <a:lnTo>
                    <a:pt x="1563" y="31"/>
                  </a:lnTo>
                  <a:lnTo>
                    <a:pt x="1563" y="31"/>
                  </a:lnTo>
                  <a:lnTo>
                    <a:pt x="1688" y="31"/>
                  </a:lnTo>
                  <a:lnTo>
                    <a:pt x="1688" y="31"/>
                  </a:lnTo>
                  <a:lnTo>
                    <a:pt x="2001" y="188"/>
                  </a:lnTo>
                  <a:lnTo>
                    <a:pt x="2501" y="531"/>
                  </a:lnTo>
                  <a:lnTo>
                    <a:pt x="3095" y="938"/>
                  </a:lnTo>
                  <a:lnTo>
                    <a:pt x="3626" y="1313"/>
                  </a:lnTo>
                  <a:lnTo>
                    <a:pt x="3626" y="1313"/>
                  </a:lnTo>
                  <a:lnTo>
                    <a:pt x="3626" y="1313"/>
                  </a:lnTo>
                  <a:lnTo>
                    <a:pt x="3626" y="1313"/>
                  </a:lnTo>
                  <a:lnTo>
                    <a:pt x="3626" y="1313"/>
                  </a:lnTo>
                  <a:lnTo>
                    <a:pt x="3626" y="1313"/>
                  </a:lnTo>
                  <a:lnTo>
                    <a:pt x="3939" y="1594"/>
                  </a:lnTo>
                  <a:lnTo>
                    <a:pt x="3939" y="1594"/>
                  </a:lnTo>
                  <a:lnTo>
                    <a:pt x="4001" y="1719"/>
                  </a:lnTo>
                  <a:lnTo>
                    <a:pt x="4033" y="1844"/>
                  </a:lnTo>
                  <a:lnTo>
                    <a:pt x="4064" y="2251"/>
                  </a:lnTo>
                  <a:lnTo>
                    <a:pt x="4064" y="2251"/>
                  </a:lnTo>
                  <a:lnTo>
                    <a:pt x="4033" y="2719"/>
                  </a:lnTo>
                  <a:lnTo>
                    <a:pt x="4001" y="2938"/>
                  </a:lnTo>
                  <a:lnTo>
                    <a:pt x="4001" y="2938"/>
                  </a:lnTo>
                  <a:lnTo>
                    <a:pt x="4001" y="2969"/>
                  </a:lnTo>
                  <a:lnTo>
                    <a:pt x="3970" y="3032"/>
                  </a:lnTo>
                  <a:lnTo>
                    <a:pt x="3814" y="3126"/>
                  </a:lnTo>
                  <a:lnTo>
                    <a:pt x="3564" y="3188"/>
                  </a:lnTo>
                  <a:lnTo>
                    <a:pt x="3564" y="3188"/>
                  </a:lnTo>
                  <a:lnTo>
                    <a:pt x="3501" y="3188"/>
                  </a:lnTo>
                  <a:lnTo>
                    <a:pt x="3501" y="3188"/>
                  </a:lnTo>
                  <a:lnTo>
                    <a:pt x="3189" y="3157"/>
                  </a:lnTo>
                  <a:lnTo>
                    <a:pt x="2720" y="3063"/>
                  </a:lnTo>
                  <a:lnTo>
                    <a:pt x="1594" y="2813"/>
                  </a:lnTo>
                  <a:lnTo>
                    <a:pt x="125" y="2407"/>
                  </a:lnTo>
                  <a:lnTo>
                    <a:pt x="125" y="2407"/>
                  </a:lnTo>
                  <a:lnTo>
                    <a:pt x="125" y="2407"/>
                  </a:lnTo>
                  <a:lnTo>
                    <a:pt x="125" y="2407"/>
                  </a:lnTo>
                  <a:lnTo>
                    <a:pt x="0" y="2563"/>
                  </a:lnTo>
                  <a:lnTo>
                    <a:pt x="0" y="2563"/>
                  </a:lnTo>
                  <a:lnTo>
                    <a:pt x="1219" y="2876"/>
                  </a:lnTo>
                  <a:lnTo>
                    <a:pt x="1219" y="2876"/>
                  </a:lnTo>
                  <a:lnTo>
                    <a:pt x="3720" y="3376"/>
                  </a:lnTo>
                  <a:lnTo>
                    <a:pt x="3720" y="3376"/>
                  </a:lnTo>
                  <a:lnTo>
                    <a:pt x="3876" y="3345"/>
                  </a:lnTo>
                  <a:lnTo>
                    <a:pt x="3970" y="3313"/>
                  </a:lnTo>
                  <a:lnTo>
                    <a:pt x="4126" y="3220"/>
                  </a:lnTo>
                  <a:lnTo>
                    <a:pt x="4189" y="3157"/>
                  </a:lnTo>
                  <a:lnTo>
                    <a:pt x="4189" y="3126"/>
                  </a:lnTo>
                  <a:lnTo>
                    <a:pt x="4189" y="3126"/>
                  </a:lnTo>
                  <a:lnTo>
                    <a:pt x="4220" y="2938"/>
                  </a:lnTo>
                  <a:lnTo>
                    <a:pt x="4251" y="2501"/>
                  </a:lnTo>
                  <a:lnTo>
                    <a:pt x="4251" y="2282"/>
                  </a:lnTo>
                  <a:lnTo>
                    <a:pt x="4220" y="2032"/>
                  </a:lnTo>
                  <a:lnTo>
                    <a:pt x="4189" y="1813"/>
                  </a:lnTo>
                  <a:lnTo>
                    <a:pt x="4095" y="1688"/>
                  </a:lnTo>
                  <a:lnTo>
                    <a:pt x="4095" y="1688"/>
                  </a:lnTo>
                  <a:lnTo>
                    <a:pt x="3939" y="1532"/>
                  </a:lnTo>
                  <a:lnTo>
                    <a:pt x="3657" y="1313"/>
                  </a:lnTo>
                  <a:lnTo>
                    <a:pt x="2907" y="781"/>
                  </a:lnTo>
                  <a:lnTo>
                    <a:pt x="2157" y="281"/>
                  </a:lnTo>
                  <a:lnTo>
                    <a:pt x="1876" y="94"/>
                  </a:lnTo>
                  <a:lnTo>
                    <a:pt x="1688" y="31"/>
                  </a:lnTo>
                  <a:lnTo>
                    <a:pt x="1688" y="31"/>
                  </a:lnTo>
                  <a:lnTo>
                    <a:pt x="15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7;p29">
              <a:extLst>
                <a:ext uri="{FF2B5EF4-FFF2-40B4-BE49-F238E27FC236}">
                  <a16:creationId xmlns:a16="http://schemas.microsoft.com/office/drawing/2014/main" id="{27C8AD65-2BD2-44ED-ADA4-1F7CD7BDDEC0}"/>
                </a:ext>
              </a:extLst>
            </p:cNvPr>
            <p:cNvSpPr/>
            <p:nvPr/>
          </p:nvSpPr>
          <p:spPr>
            <a:xfrm>
              <a:off x="3724765" y="2889939"/>
              <a:ext cx="300738" cy="228410"/>
            </a:xfrm>
            <a:custGeom>
              <a:avLst/>
              <a:gdLst/>
              <a:ahLst/>
              <a:cxnLst/>
              <a:rect l="l" t="t" r="r" b="b"/>
              <a:pathLst>
                <a:path w="4158" h="3158" extrusionOk="0">
                  <a:moveTo>
                    <a:pt x="1563" y="0"/>
                  </a:moveTo>
                  <a:lnTo>
                    <a:pt x="1313" y="63"/>
                  </a:lnTo>
                  <a:lnTo>
                    <a:pt x="1032" y="125"/>
                  </a:lnTo>
                  <a:lnTo>
                    <a:pt x="720" y="188"/>
                  </a:lnTo>
                  <a:lnTo>
                    <a:pt x="594" y="219"/>
                  </a:lnTo>
                  <a:lnTo>
                    <a:pt x="438" y="313"/>
                  </a:lnTo>
                  <a:lnTo>
                    <a:pt x="313" y="438"/>
                  </a:lnTo>
                  <a:lnTo>
                    <a:pt x="188" y="563"/>
                  </a:lnTo>
                  <a:lnTo>
                    <a:pt x="94" y="719"/>
                  </a:lnTo>
                  <a:lnTo>
                    <a:pt x="32" y="844"/>
                  </a:lnTo>
                  <a:lnTo>
                    <a:pt x="1" y="1001"/>
                  </a:lnTo>
                  <a:lnTo>
                    <a:pt x="32" y="1126"/>
                  </a:lnTo>
                  <a:lnTo>
                    <a:pt x="126" y="1876"/>
                  </a:lnTo>
                  <a:lnTo>
                    <a:pt x="219" y="2376"/>
                  </a:lnTo>
                  <a:lnTo>
                    <a:pt x="1751" y="2782"/>
                  </a:lnTo>
                  <a:lnTo>
                    <a:pt x="2939" y="3063"/>
                  </a:lnTo>
                  <a:lnTo>
                    <a:pt x="3376" y="3126"/>
                  </a:lnTo>
                  <a:lnTo>
                    <a:pt x="3658" y="3157"/>
                  </a:lnTo>
                  <a:lnTo>
                    <a:pt x="3908" y="3095"/>
                  </a:lnTo>
                  <a:lnTo>
                    <a:pt x="4064" y="3001"/>
                  </a:lnTo>
                  <a:lnTo>
                    <a:pt x="4095" y="2938"/>
                  </a:lnTo>
                  <a:lnTo>
                    <a:pt x="4095" y="2907"/>
                  </a:lnTo>
                  <a:lnTo>
                    <a:pt x="4127" y="2720"/>
                  </a:lnTo>
                  <a:lnTo>
                    <a:pt x="4158" y="2345"/>
                  </a:lnTo>
                  <a:lnTo>
                    <a:pt x="4158" y="2095"/>
                  </a:lnTo>
                  <a:lnTo>
                    <a:pt x="4158" y="1876"/>
                  </a:lnTo>
                  <a:lnTo>
                    <a:pt x="4095" y="1688"/>
                  </a:lnTo>
                  <a:lnTo>
                    <a:pt x="4033" y="1563"/>
                  </a:lnTo>
                  <a:lnTo>
                    <a:pt x="3877" y="1407"/>
                  </a:lnTo>
                  <a:lnTo>
                    <a:pt x="3595" y="1219"/>
                  </a:lnTo>
                  <a:lnTo>
                    <a:pt x="2908" y="719"/>
                  </a:lnTo>
                  <a:lnTo>
                    <a:pt x="2220" y="250"/>
                  </a:lnTo>
                  <a:lnTo>
                    <a:pt x="1939" y="94"/>
                  </a:lnTo>
                  <a:lnTo>
                    <a:pt x="1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8;p29">
              <a:extLst>
                <a:ext uri="{FF2B5EF4-FFF2-40B4-BE49-F238E27FC236}">
                  <a16:creationId xmlns:a16="http://schemas.microsoft.com/office/drawing/2014/main" id="{45C0EC52-E774-4196-9AF0-C99EC4A79862}"/>
                </a:ext>
              </a:extLst>
            </p:cNvPr>
            <p:cNvSpPr/>
            <p:nvPr/>
          </p:nvSpPr>
          <p:spPr>
            <a:xfrm>
              <a:off x="3724765" y="2889939"/>
              <a:ext cx="300738" cy="228410"/>
            </a:xfrm>
            <a:custGeom>
              <a:avLst/>
              <a:gdLst/>
              <a:ahLst/>
              <a:cxnLst/>
              <a:rect l="l" t="t" r="r" b="b"/>
              <a:pathLst>
                <a:path w="4158" h="3158" fill="none" extrusionOk="0">
                  <a:moveTo>
                    <a:pt x="4095" y="2907"/>
                  </a:moveTo>
                  <a:lnTo>
                    <a:pt x="4095" y="2907"/>
                  </a:lnTo>
                  <a:lnTo>
                    <a:pt x="4127" y="2720"/>
                  </a:lnTo>
                  <a:lnTo>
                    <a:pt x="4158" y="2345"/>
                  </a:lnTo>
                  <a:lnTo>
                    <a:pt x="4158" y="2095"/>
                  </a:lnTo>
                  <a:lnTo>
                    <a:pt x="4158" y="1876"/>
                  </a:lnTo>
                  <a:lnTo>
                    <a:pt x="4095" y="1688"/>
                  </a:lnTo>
                  <a:lnTo>
                    <a:pt x="4033" y="1563"/>
                  </a:lnTo>
                  <a:lnTo>
                    <a:pt x="4033" y="1563"/>
                  </a:lnTo>
                  <a:lnTo>
                    <a:pt x="3877" y="1407"/>
                  </a:lnTo>
                  <a:lnTo>
                    <a:pt x="3595" y="1219"/>
                  </a:lnTo>
                  <a:lnTo>
                    <a:pt x="2908" y="719"/>
                  </a:lnTo>
                  <a:lnTo>
                    <a:pt x="2220" y="250"/>
                  </a:lnTo>
                  <a:lnTo>
                    <a:pt x="1939" y="94"/>
                  </a:lnTo>
                  <a:lnTo>
                    <a:pt x="1782" y="0"/>
                  </a:lnTo>
                  <a:lnTo>
                    <a:pt x="1782" y="0"/>
                  </a:lnTo>
                  <a:lnTo>
                    <a:pt x="1688" y="0"/>
                  </a:lnTo>
                  <a:lnTo>
                    <a:pt x="1563" y="0"/>
                  </a:lnTo>
                  <a:lnTo>
                    <a:pt x="1313" y="63"/>
                  </a:lnTo>
                  <a:lnTo>
                    <a:pt x="1032" y="125"/>
                  </a:lnTo>
                  <a:lnTo>
                    <a:pt x="720" y="188"/>
                  </a:lnTo>
                  <a:lnTo>
                    <a:pt x="720" y="188"/>
                  </a:lnTo>
                  <a:lnTo>
                    <a:pt x="594" y="219"/>
                  </a:lnTo>
                  <a:lnTo>
                    <a:pt x="438" y="313"/>
                  </a:lnTo>
                  <a:lnTo>
                    <a:pt x="313" y="438"/>
                  </a:lnTo>
                  <a:lnTo>
                    <a:pt x="188" y="563"/>
                  </a:lnTo>
                  <a:lnTo>
                    <a:pt x="94" y="719"/>
                  </a:lnTo>
                  <a:lnTo>
                    <a:pt x="32" y="844"/>
                  </a:lnTo>
                  <a:lnTo>
                    <a:pt x="1" y="1001"/>
                  </a:lnTo>
                  <a:lnTo>
                    <a:pt x="32" y="1126"/>
                  </a:lnTo>
                  <a:lnTo>
                    <a:pt x="32" y="1126"/>
                  </a:lnTo>
                  <a:lnTo>
                    <a:pt x="126" y="1876"/>
                  </a:lnTo>
                  <a:lnTo>
                    <a:pt x="219" y="2376"/>
                  </a:lnTo>
                  <a:lnTo>
                    <a:pt x="219" y="2376"/>
                  </a:lnTo>
                  <a:lnTo>
                    <a:pt x="1751" y="2782"/>
                  </a:lnTo>
                  <a:lnTo>
                    <a:pt x="2939" y="3063"/>
                  </a:lnTo>
                  <a:lnTo>
                    <a:pt x="3376" y="3126"/>
                  </a:lnTo>
                  <a:lnTo>
                    <a:pt x="3658" y="3157"/>
                  </a:lnTo>
                  <a:lnTo>
                    <a:pt x="3658" y="3157"/>
                  </a:lnTo>
                  <a:lnTo>
                    <a:pt x="3908" y="3095"/>
                  </a:lnTo>
                  <a:lnTo>
                    <a:pt x="4064" y="3001"/>
                  </a:lnTo>
                  <a:lnTo>
                    <a:pt x="4095" y="2938"/>
                  </a:lnTo>
                  <a:lnTo>
                    <a:pt x="4095"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9;p29">
              <a:extLst>
                <a:ext uri="{FF2B5EF4-FFF2-40B4-BE49-F238E27FC236}">
                  <a16:creationId xmlns:a16="http://schemas.microsoft.com/office/drawing/2014/main" id="{4BEBE1F9-966E-4FEA-B51F-8EBA8BEC353B}"/>
                </a:ext>
              </a:extLst>
            </p:cNvPr>
            <p:cNvSpPr/>
            <p:nvPr/>
          </p:nvSpPr>
          <p:spPr>
            <a:xfrm>
              <a:off x="3812936" y="2894424"/>
              <a:ext cx="4629" cy="2387"/>
            </a:xfrm>
            <a:custGeom>
              <a:avLst/>
              <a:gdLst/>
              <a:ahLst/>
              <a:cxnLst/>
              <a:rect l="l" t="t" r="r" b="b"/>
              <a:pathLst>
                <a:path w="64" h="33" extrusionOk="0">
                  <a:moveTo>
                    <a:pt x="63" y="1"/>
                  </a:moveTo>
                  <a:lnTo>
                    <a:pt x="63" y="1"/>
                  </a:lnTo>
                  <a:lnTo>
                    <a:pt x="1" y="32"/>
                  </a:lnTo>
                  <a:lnTo>
                    <a:pt x="1" y="32"/>
                  </a:lnTo>
                  <a:lnTo>
                    <a:pt x="63" y="1"/>
                  </a:lnTo>
                  <a:lnTo>
                    <a:pt x="63" y="1"/>
                  </a:lnTo>
                  <a:lnTo>
                    <a:pt x="63"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0;p29">
              <a:extLst>
                <a:ext uri="{FF2B5EF4-FFF2-40B4-BE49-F238E27FC236}">
                  <a16:creationId xmlns:a16="http://schemas.microsoft.com/office/drawing/2014/main" id="{B9CB0380-5209-467A-9181-C86F15521F02}"/>
                </a:ext>
              </a:extLst>
            </p:cNvPr>
            <p:cNvSpPr/>
            <p:nvPr/>
          </p:nvSpPr>
          <p:spPr>
            <a:xfrm>
              <a:off x="3812936" y="2894424"/>
              <a:ext cx="4629" cy="2387"/>
            </a:xfrm>
            <a:custGeom>
              <a:avLst/>
              <a:gdLst/>
              <a:ahLst/>
              <a:cxnLst/>
              <a:rect l="l" t="t" r="r" b="b"/>
              <a:pathLst>
                <a:path w="64" h="33" fill="none" extrusionOk="0">
                  <a:moveTo>
                    <a:pt x="63" y="1"/>
                  </a:moveTo>
                  <a:lnTo>
                    <a:pt x="63" y="1"/>
                  </a:lnTo>
                  <a:lnTo>
                    <a:pt x="1" y="32"/>
                  </a:lnTo>
                  <a:lnTo>
                    <a:pt x="1" y="32"/>
                  </a:lnTo>
                  <a:lnTo>
                    <a:pt x="63" y="1"/>
                  </a:lnTo>
                  <a:lnTo>
                    <a:pt x="63"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1;p29">
              <a:extLst>
                <a:ext uri="{FF2B5EF4-FFF2-40B4-BE49-F238E27FC236}">
                  <a16:creationId xmlns:a16="http://schemas.microsoft.com/office/drawing/2014/main" id="{70870B83-5B96-4781-9348-A0F17BFF81F6}"/>
                </a:ext>
              </a:extLst>
            </p:cNvPr>
            <p:cNvSpPr/>
            <p:nvPr/>
          </p:nvSpPr>
          <p:spPr>
            <a:xfrm>
              <a:off x="3797096" y="2896738"/>
              <a:ext cx="13670" cy="4557"/>
            </a:xfrm>
            <a:custGeom>
              <a:avLst/>
              <a:gdLst/>
              <a:ahLst/>
              <a:cxnLst/>
              <a:rect l="l" t="t" r="r" b="b"/>
              <a:pathLst>
                <a:path w="189" h="63" extrusionOk="0">
                  <a:moveTo>
                    <a:pt x="188" y="0"/>
                  </a:moveTo>
                  <a:lnTo>
                    <a:pt x="188" y="0"/>
                  </a:lnTo>
                  <a:lnTo>
                    <a:pt x="188" y="0"/>
                  </a:lnTo>
                  <a:lnTo>
                    <a:pt x="1" y="63"/>
                  </a:lnTo>
                  <a:lnTo>
                    <a:pt x="1" y="63"/>
                  </a:lnTo>
                  <a:lnTo>
                    <a:pt x="188" y="0"/>
                  </a:lnTo>
                  <a:lnTo>
                    <a:pt x="188" y="0"/>
                  </a:lnTo>
                  <a:lnTo>
                    <a:pt x="188" y="0"/>
                  </a:lnTo>
                  <a:lnTo>
                    <a:pt x="188" y="0"/>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2;p29">
              <a:extLst>
                <a:ext uri="{FF2B5EF4-FFF2-40B4-BE49-F238E27FC236}">
                  <a16:creationId xmlns:a16="http://schemas.microsoft.com/office/drawing/2014/main" id="{A177AEB7-2BA6-48E3-B893-342F742EB44D}"/>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 y="63"/>
                  </a:lnTo>
                  <a:lnTo>
                    <a:pt x="1" y="63"/>
                  </a:lnTo>
                  <a:lnTo>
                    <a:pt x="188" y="0"/>
                  </a:lnTo>
                  <a:lnTo>
                    <a:pt x="188" y="0"/>
                  </a:lnTo>
                  <a:lnTo>
                    <a:pt x="188" y="0"/>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3;p29">
              <a:extLst>
                <a:ext uri="{FF2B5EF4-FFF2-40B4-BE49-F238E27FC236}">
                  <a16:creationId xmlns:a16="http://schemas.microsoft.com/office/drawing/2014/main" id="{7AFA91BF-76C5-41BE-8BCD-C93B91280A0F}"/>
                </a:ext>
              </a:extLst>
            </p:cNvPr>
            <p:cNvSpPr/>
            <p:nvPr/>
          </p:nvSpPr>
          <p:spPr>
            <a:xfrm>
              <a:off x="3810694" y="2896738"/>
              <a:ext cx="72" cy="72"/>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4;p29">
              <a:extLst>
                <a:ext uri="{FF2B5EF4-FFF2-40B4-BE49-F238E27FC236}">
                  <a16:creationId xmlns:a16="http://schemas.microsoft.com/office/drawing/2014/main" id="{668E18D7-D0F5-4F59-BF2A-87A7D7C7A7A1}"/>
                </a:ext>
              </a:extLst>
            </p:cNvPr>
            <p:cNvSpPr/>
            <p:nvPr/>
          </p:nvSpPr>
          <p:spPr>
            <a:xfrm>
              <a:off x="3810694" y="2896738"/>
              <a:ext cx="72" cy="72"/>
            </a:xfrm>
            <a:custGeom>
              <a:avLst/>
              <a:gdLst/>
              <a:ahLst/>
              <a:cxnLst/>
              <a:rect l="l" t="t" r="r" b="b"/>
              <a:pathLst>
                <a:path w="1" h="1" fill="none" extrusionOk="0">
                  <a:moveTo>
                    <a:pt x="0" y="0"/>
                  </a:moveTo>
                  <a:lnTo>
                    <a:pt x="0" y="0"/>
                  </a:lnTo>
                  <a:lnTo>
                    <a:pt x="0" y="0"/>
                  </a:ln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5;p29">
              <a:extLst>
                <a:ext uri="{FF2B5EF4-FFF2-40B4-BE49-F238E27FC236}">
                  <a16:creationId xmlns:a16="http://schemas.microsoft.com/office/drawing/2014/main" id="{8C11AD30-981A-47FC-B8DD-4333689DF95B}"/>
                </a:ext>
              </a:extLst>
            </p:cNvPr>
            <p:cNvSpPr/>
            <p:nvPr/>
          </p:nvSpPr>
          <p:spPr>
            <a:xfrm>
              <a:off x="3993836" y="2982595"/>
              <a:ext cx="31679" cy="67916"/>
            </a:xfrm>
            <a:custGeom>
              <a:avLst/>
              <a:gdLst/>
              <a:ahLst/>
              <a:cxnLst/>
              <a:rect l="l" t="t" r="r" b="b"/>
              <a:pathLst>
                <a:path w="438" h="939"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close/>
                  <a:moveTo>
                    <a:pt x="0" y="1"/>
                  </a:moveTo>
                  <a:lnTo>
                    <a:pt x="0" y="1"/>
                  </a:lnTo>
                  <a:lnTo>
                    <a:pt x="0" y="1"/>
                  </a:lnTo>
                  <a:lnTo>
                    <a:pt x="0" y="1"/>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6;p29">
              <a:extLst>
                <a:ext uri="{FF2B5EF4-FFF2-40B4-BE49-F238E27FC236}">
                  <a16:creationId xmlns:a16="http://schemas.microsoft.com/office/drawing/2014/main" id="{526B145D-AB7C-4096-9CC9-F17F54754913}"/>
                </a:ext>
              </a:extLst>
            </p:cNvPr>
            <p:cNvSpPr/>
            <p:nvPr/>
          </p:nvSpPr>
          <p:spPr>
            <a:xfrm>
              <a:off x="3993836" y="2982595"/>
              <a:ext cx="31679" cy="67916"/>
            </a:xfrm>
            <a:custGeom>
              <a:avLst/>
              <a:gdLst/>
              <a:ahLst/>
              <a:cxnLst/>
              <a:rect l="l" t="t" r="r" b="b"/>
              <a:pathLst>
                <a:path w="438" h="939" fill="none" extrusionOk="0">
                  <a:moveTo>
                    <a:pt x="0" y="1"/>
                  </a:moveTo>
                  <a:lnTo>
                    <a:pt x="0" y="1"/>
                  </a:lnTo>
                  <a:lnTo>
                    <a:pt x="313" y="282"/>
                  </a:lnTo>
                  <a:lnTo>
                    <a:pt x="313" y="282"/>
                  </a:lnTo>
                  <a:lnTo>
                    <a:pt x="375" y="407"/>
                  </a:lnTo>
                  <a:lnTo>
                    <a:pt x="407" y="532"/>
                  </a:lnTo>
                  <a:lnTo>
                    <a:pt x="438" y="939"/>
                  </a:lnTo>
                  <a:lnTo>
                    <a:pt x="438" y="939"/>
                  </a:lnTo>
                  <a:lnTo>
                    <a:pt x="407" y="532"/>
                  </a:lnTo>
                  <a:lnTo>
                    <a:pt x="375" y="407"/>
                  </a:lnTo>
                  <a:lnTo>
                    <a:pt x="313" y="282"/>
                  </a:lnTo>
                  <a:lnTo>
                    <a:pt x="313" y="2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7;p29">
              <a:extLst>
                <a:ext uri="{FF2B5EF4-FFF2-40B4-BE49-F238E27FC236}">
                  <a16:creationId xmlns:a16="http://schemas.microsoft.com/office/drawing/2014/main" id="{C48A0427-84F7-4223-AA0B-C22CBCC2E946}"/>
                </a:ext>
              </a:extLst>
            </p:cNvPr>
            <p:cNvSpPr/>
            <p:nvPr/>
          </p:nvSpPr>
          <p:spPr>
            <a:xfrm>
              <a:off x="3993836" y="2982595"/>
              <a:ext cx="72" cy="72"/>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8;p29">
              <a:extLst>
                <a:ext uri="{FF2B5EF4-FFF2-40B4-BE49-F238E27FC236}">
                  <a16:creationId xmlns:a16="http://schemas.microsoft.com/office/drawing/2014/main" id="{08878D17-81FA-415A-8B7C-2700BF65D2C2}"/>
                </a:ext>
              </a:extLst>
            </p:cNvPr>
            <p:cNvSpPr/>
            <p:nvPr/>
          </p:nvSpPr>
          <p:spPr>
            <a:xfrm>
              <a:off x="3724765" y="2894424"/>
              <a:ext cx="300738" cy="223926"/>
            </a:xfrm>
            <a:custGeom>
              <a:avLst/>
              <a:gdLst/>
              <a:ahLst/>
              <a:cxnLst/>
              <a:rect l="l" t="t" r="r" b="b"/>
              <a:pathLst>
                <a:path w="4158" h="3096" extrusionOk="0">
                  <a:moveTo>
                    <a:pt x="1282" y="1"/>
                  </a:moveTo>
                  <a:lnTo>
                    <a:pt x="1188" y="32"/>
                  </a:lnTo>
                  <a:lnTo>
                    <a:pt x="1220" y="32"/>
                  </a:lnTo>
                  <a:lnTo>
                    <a:pt x="1282" y="1"/>
                  </a:lnTo>
                  <a:close/>
                  <a:moveTo>
                    <a:pt x="1001" y="95"/>
                  </a:moveTo>
                  <a:lnTo>
                    <a:pt x="720" y="126"/>
                  </a:lnTo>
                  <a:lnTo>
                    <a:pt x="594" y="157"/>
                  </a:lnTo>
                  <a:lnTo>
                    <a:pt x="469" y="220"/>
                  </a:lnTo>
                  <a:lnTo>
                    <a:pt x="344" y="345"/>
                  </a:lnTo>
                  <a:lnTo>
                    <a:pt x="219" y="438"/>
                  </a:lnTo>
                  <a:lnTo>
                    <a:pt x="126" y="595"/>
                  </a:lnTo>
                  <a:lnTo>
                    <a:pt x="63" y="720"/>
                  </a:lnTo>
                  <a:lnTo>
                    <a:pt x="32" y="845"/>
                  </a:lnTo>
                  <a:lnTo>
                    <a:pt x="1" y="1001"/>
                  </a:lnTo>
                  <a:lnTo>
                    <a:pt x="32" y="1064"/>
                  </a:lnTo>
                  <a:lnTo>
                    <a:pt x="126" y="1814"/>
                  </a:lnTo>
                  <a:lnTo>
                    <a:pt x="219" y="2314"/>
                  </a:lnTo>
                  <a:lnTo>
                    <a:pt x="1688" y="2720"/>
                  </a:lnTo>
                  <a:lnTo>
                    <a:pt x="2814" y="2970"/>
                  </a:lnTo>
                  <a:lnTo>
                    <a:pt x="3283" y="3064"/>
                  </a:lnTo>
                  <a:lnTo>
                    <a:pt x="3595" y="3095"/>
                  </a:lnTo>
                  <a:lnTo>
                    <a:pt x="3658" y="3095"/>
                  </a:lnTo>
                  <a:lnTo>
                    <a:pt x="3908" y="3033"/>
                  </a:lnTo>
                  <a:lnTo>
                    <a:pt x="4064" y="2939"/>
                  </a:lnTo>
                  <a:lnTo>
                    <a:pt x="4095" y="2876"/>
                  </a:lnTo>
                  <a:lnTo>
                    <a:pt x="4095" y="2845"/>
                  </a:lnTo>
                  <a:lnTo>
                    <a:pt x="4127" y="2626"/>
                  </a:lnTo>
                  <a:lnTo>
                    <a:pt x="4158" y="2158"/>
                  </a:lnTo>
                  <a:lnTo>
                    <a:pt x="4127" y="1751"/>
                  </a:lnTo>
                  <a:lnTo>
                    <a:pt x="4095" y="1626"/>
                  </a:lnTo>
                  <a:lnTo>
                    <a:pt x="4033" y="1501"/>
                  </a:lnTo>
                  <a:lnTo>
                    <a:pt x="3720" y="1220"/>
                  </a:lnTo>
                  <a:lnTo>
                    <a:pt x="3095" y="751"/>
                  </a:lnTo>
                  <a:lnTo>
                    <a:pt x="3470" y="1126"/>
                  </a:lnTo>
                  <a:lnTo>
                    <a:pt x="3751" y="1470"/>
                  </a:lnTo>
                  <a:lnTo>
                    <a:pt x="3877" y="1657"/>
                  </a:lnTo>
                  <a:lnTo>
                    <a:pt x="3970" y="1814"/>
                  </a:lnTo>
                  <a:lnTo>
                    <a:pt x="4033" y="2095"/>
                  </a:lnTo>
                  <a:lnTo>
                    <a:pt x="4033" y="2251"/>
                  </a:lnTo>
                  <a:lnTo>
                    <a:pt x="4033" y="2376"/>
                  </a:lnTo>
                  <a:lnTo>
                    <a:pt x="4033" y="2533"/>
                  </a:lnTo>
                  <a:lnTo>
                    <a:pt x="3970" y="2626"/>
                  </a:lnTo>
                  <a:lnTo>
                    <a:pt x="3877" y="2720"/>
                  </a:lnTo>
                  <a:lnTo>
                    <a:pt x="3783" y="2751"/>
                  </a:lnTo>
                  <a:lnTo>
                    <a:pt x="3126" y="2658"/>
                  </a:lnTo>
                  <a:lnTo>
                    <a:pt x="2064" y="2470"/>
                  </a:lnTo>
                  <a:lnTo>
                    <a:pt x="1532" y="2314"/>
                  </a:lnTo>
                  <a:lnTo>
                    <a:pt x="1032" y="2189"/>
                  </a:lnTo>
                  <a:lnTo>
                    <a:pt x="688" y="2033"/>
                  </a:lnTo>
                  <a:lnTo>
                    <a:pt x="594" y="1970"/>
                  </a:lnTo>
                  <a:lnTo>
                    <a:pt x="532" y="1907"/>
                  </a:lnTo>
                  <a:lnTo>
                    <a:pt x="407" y="1564"/>
                  </a:lnTo>
                  <a:lnTo>
                    <a:pt x="376" y="1251"/>
                  </a:lnTo>
                  <a:lnTo>
                    <a:pt x="376" y="970"/>
                  </a:lnTo>
                  <a:lnTo>
                    <a:pt x="438" y="720"/>
                  </a:lnTo>
                  <a:lnTo>
                    <a:pt x="532" y="501"/>
                  </a:lnTo>
                  <a:lnTo>
                    <a:pt x="657" y="313"/>
                  </a:lnTo>
                  <a:lnTo>
                    <a:pt x="813" y="188"/>
                  </a:lnTo>
                  <a:lnTo>
                    <a:pt x="1001" y="95"/>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9;p29">
              <a:extLst>
                <a:ext uri="{FF2B5EF4-FFF2-40B4-BE49-F238E27FC236}">
                  <a16:creationId xmlns:a16="http://schemas.microsoft.com/office/drawing/2014/main" id="{FBDA0786-DB55-4453-B915-02D7B07D799D}"/>
                </a:ext>
              </a:extLst>
            </p:cNvPr>
            <p:cNvSpPr/>
            <p:nvPr/>
          </p:nvSpPr>
          <p:spPr>
            <a:xfrm>
              <a:off x="3724765" y="2901223"/>
              <a:ext cx="300738" cy="217127"/>
            </a:xfrm>
            <a:custGeom>
              <a:avLst/>
              <a:gdLst/>
              <a:ahLst/>
              <a:cxnLst/>
              <a:rect l="l" t="t" r="r" b="b"/>
              <a:pathLst>
                <a:path w="4158" h="3002" fill="none" extrusionOk="0">
                  <a:moveTo>
                    <a:pt x="1001" y="1"/>
                  </a:moveTo>
                  <a:lnTo>
                    <a:pt x="1001" y="1"/>
                  </a:lnTo>
                  <a:lnTo>
                    <a:pt x="720" y="32"/>
                  </a:lnTo>
                  <a:lnTo>
                    <a:pt x="720" y="32"/>
                  </a:lnTo>
                  <a:lnTo>
                    <a:pt x="720" y="32"/>
                  </a:lnTo>
                  <a:lnTo>
                    <a:pt x="594" y="63"/>
                  </a:lnTo>
                  <a:lnTo>
                    <a:pt x="469" y="126"/>
                  </a:lnTo>
                  <a:lnTo>
                    <a:pt x="344" y="251"/>
                  </a:lnTo>
                  <a:lnTo>
                    <a:pt x="219" y="344"/>
                  </a:lnTo>
                  <a:lnTo>
                    <a:pt x="126" y="501"/>
                  </a:lnTo>
                  <a:lnTo>
                    <a:pt x="63" y="626"/>
                  </a:lnTo>
                  <a:lnTo>
                    <a:pt x="32" y="751"/>
                  </a:lnTo>
                  <a:lnTo>
                    <a:pt x="1" y="907"/>
                  </a:lnTo>
                  <a:lnTo>
                    <a:pt x="1" y="907"/>
                  </a:lnTo>
                  <a:lnTo>
                    <a:pt x="32" y="970"/>
                  </a:lnTo>
                  <a:lnTo>
                    <a:pt x="32" y="970"/>
                  </a:lnTo>
                  <a:lnTo>
                    <a:pt x="126" y="1720"/>
                  </a:lnTo>
                  <a:lnTo>
                    <a:pt x="219" y="2220"/>
                  </a:lnTo>
                  <a:lnTo>
                    <a:pt x="219" y="2220"/>
                  </a:lnTo>
                  <a:lnTo>
                    <a:pt x="1688" y="2626"/>
                  </a:lnTo>
                  <a:lnTo>
                    <a:pt x="2814" y="2876"/>
                  </a:lnTo>
                  <a:lnTo>
                    <a:pt x="3283" y="2970"/>
                  </a:lnTo>
                  <a:lnTo>
                    <a:pt x="3595" y="3001"/>
                  </a:lnTo>
                  <a:lnTo>
                    <a:pt x="3595" y="3001"/>
                  </a:lnTo>
                  <a:lnTo>
                    <a:pt x="3658" y="3001"/>
                  </a:lnTo>
                  <a:lnTo>
                    <a:pt x="3658" y="3001"/>
                  </a:lnTo>
                  <a:lnTo>
                    <a:pt x="3908" y="2939"/>
                  </a:lnTo>
                  <a:lnTo>
                    <a:pt x="4064" y="2845"/>
                  </a:lnTo>
                  <a:lnTo>
                    <a:pt x="4095" y="2782"/>
                  </a:lnTo>
                  <a:lnTo>
                    <a:pt x="4095" y="2751"/>
                  </a:lnTo>
                  <a:lnTo>
                    <a:pt x="4095" y="2751"/>
                  </a:lnTo>
                  <a:lnTo>
                    <a:pt x="4127" y="2532"/>
                  </a:lnTo>
                  <a:lnTo>
                    <a:pt x="4158" y="2064"/>
                  </a:lnTo>
                  <a:lnTo>
                    <a:pt x="4158" y="2064"/>
                  </a:lnTo>
                  <a:lnTo>
                    <a:pt x="4127" y="1657"/>
                  </a:lnTo>
                  <a:lnTo>
                    <a:pt x="4095" y="1532"/>
                  </a:lnTo>
                  <a:lnTo>
                    <a:pt x="4033" y="1407"/>
                  </a:lnTo>
                  <a:lnTo>
                    <a:pt x="4033" y="1407"/>
                  </a:lnTo>
                  <a:lnTo>
                    <a:pt x="3720" y="1126"/>
                  </a:lnTo>
                  <a:lnTo>
                    <a:pt x="3720" y="1126"/>
                  </a:lnTo>
                  <a:lnTo>
                    <a:pt x="3720" y="1126"/>
                  </a:lnTo>
                  <a:lnTo>
                    <a:pt x="3720" y="1126"/>
                  </a:lnTo>
                  <a:lnTo>
                    <a:pt x="3720" y="1126"/>
                  </a:lnTo>
                  <a:lnTo>
                    <a:pt x="3720" y="1126"/>
                  </a:lnTo>
                  <a:lnTo>
                    <a:pt x="3095" y="657"/>
                  </a:lnTo>
                  <a:lnTo>
                    <a:pt x="3095" y="657"/>
                  </a:lnTo>
                  <a:lnTo>
                    <a:pt x="3470" y="1032"/>
                  </a:lnTo>
                  <a:lnTo>
                    <a:pt x="3751" y="1376"/>
                  </a:lnTo>
                  <a:lnTo>
                    <a:pt x="3877" y="1563"/>
                  </a:lnTo>
                  <a:lnTo>
                    <a:pt x="3970" y="1720"/>
                  </a:lnTo>
                  <a:lnTo>
                    <a:pt x="3970" y="1720"/>
                  </a:lnTo>
                  <a:lnTo>
                    <a:pt x="4033" y="2001"/>
                  </a:lnTo>
                  <a:lnTo>
                    <a:pt x="4033" y="2157"/>
                  </a:lnTo>
                  <a:lnTo>
                    <a:pt x="4033" y="2282"/>
                  </a:lnTo>
                  <a:lnTo>
                    <a:pt x="4033" y="2439"/>
                  </a:lnTo>
                  <a:lnTo>
                    <a:pt x="3970" y="2532"/>
                  </a:lnTo>
                  <a:lnTo>
                    <a:pt x="3877" y="2626"/>
                  </a:lnTo>
                  <a:lnTo>
                    <a:pt x="3783" y="2657"/>
                  </a:lnTo>
                  <a:lnTo>
                    <a:pt x="3783" y="2657"/>
                  </a:lnTo>
                  <a:lnTo>
                    <a:pt x="3126" y="2564"/>
                  </a:lnTo>
                  <a:lnTo>
                    <a:pt x="2064" y="2376"/>
                  </a:lnTo>
                  <a:lnTo>
                    <a:pt x="1532" y="2220"/>
                  </a:lnTo>
                  <a:lnTo>
                    <a:pt x="1032" y="2095"/>
                  </a:lnTo>
                  <a:lnTo>
                    <a:pt x="688" y="1939"/>
                  </a:lnTo>
                  <a:lnTo>
                    <a:pt x="594" y="1876"/>
                  </a:lnTo>
                  <a:lnTo>
                    <a:pt x="532" y="1813"/>
                  </a:lnTo>
                  <a:lnTo>
                    <a:pt x="532" y="1813"/>
                  </a:lnTo>
                  <a:lnTo>
                    <a:pt x="407" y="1470"/>
                  </a:lnTo>
                  <a:lnTo>
                    <a:pt x="376" y="1157"/>
                  </a:lnTo>
                  <a:lnTo>
                    <a:pt x="376" y="876"/>
                  </a:lnTo>
                  <a:lnTo>
                    <a:pt x="438" y="626"/>
                  </a:lnTo>
                  <a:lnTo>
                    <a:pt x="532" y="407"/>
                  </a:lnTo>
                  <a:lnTo>
                    <a:pt x="657" y="219"/>
                  </a:lnTo>
                  <a:lnTo>
                    <a:pt x="813" y="94"/>
                  </a:lnTo>
                  <a:lnTo>
                    <a:pt x="10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50;p29">
              <a:extLst>
                <a:ext uri="{FF2B5EF4-FFF2-40B4-BE49-F238E27FC236}">
                  <a16:creationId xmlns:a16="http://schemas.microsoft.com/office/drawing/2014/main" id="{2E600796-0C4F-488C-9879-C77D1E964F53}"/>
                </a:ext>
              </a:extLst>
            </p:cNvPr>
            <p:cNvSpPr/>
            <p:nvPr/>
          </p:nvSpPr>
          <p:spPr>
            <a:xfrm>
              <a:off x="3797096" y="2896738"/>
              <a:ext cx="13670" cy="4557"/>
            </a:xfrm>
            <a:custGeom>
              <a:avLst/>
              <a:gdLst/>
              <a:ahLst/>
              <a:cxnLst/>
              <a:rect l="l" t="t" r="r" b="b"/>
              <a:pathLst>
                <a:path w="189" h="63" fill="none" extrusionOk="0">
                  <a:moveTo>
                    <a:pt x="188" y="0"/>
                  </a:moveTo>
                  <a:lnTo>
                    <a:pt x="188" y="0"/>
                  </a:lnTo>
                  <a:lnTo>
                    <a:pt x="188" y="0"/>
                  </a:lnTo>
                  <a:lnTo>
                    <a:pt x="188" y="0"/>
                  </a:lnTo>
                  <a:lnTo>
                    <a:pt x="188" y="0"/>
                  </a:lnTo>
                  <a:lnTo>
                    <a:pt x="188" y="0"/>
                  </a:lnTo>
                  <a:lnTo>
                    <a:pt x="1" y="63"/>
                  </a:lnTo>
                  <a:lnTo>
                    <a:pt x="1" y="63"/>
                  </a:lnTo>
                  <a:lnTo>
                    <a:pt x="1" y="63"/>
                  </a:lnTo>
                  <a:lnTo>
                    <a:pt x="1" y="63"/>
                  </a:lnTo>
                  <a:lnTo>
                    <a:pt x="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51;p29">
              <a:extLst>
                <a:ext uri="{FF2B5EF4-FFF2-40B4-BE49-F238E27FC236}">
                  <a16:creationId xmlns:a16="http://schemas.microsoft.com/office/drawing/2014/main" id="{EA93C165-4A5E-49C4-8A5D-0EE6628395DB}"/>
                </a:ext>
              </a:extLst>
            </p:cNvPr>
            <p:cNvSpPr/>
            <p:nvPr/>
          </p:nvSpPr>
          <p:spPr>
            <a:xfrm>
              <a:off x="3810694" y="2894424"/>
              <a:ext cx="6871" cy="2387"/>
            </a:xfrm>
            <a:custGeom>
              <a:avLst/>
              <a:gdLst/>
              <a:ahLst/>
              <a:cxnLst/>
              <a:rect l="l" t="t" r="r" b="b"/>
              <a:pathLst>
                <a:path w="95" h="33" fill="none" extrusionOk="0">
                  <a:moveTo>
                    <a:pt x="94" y="1"/>
                  </a:moveTo>
                  <a:lnTo>
                    <a:pt x="94" y="1"/>
                  </a:lnTo>
                  <a:lnTo>
                    <a:pt x="32" y="32"/>
                  </a:lnTo>
                  <a:lnTo>
                    <a:pt x="32" y="32"/>
                  </a:lnTo>
                  <a:lnTo>
                    <a:pt x="0" y="32"/>
                  </a:lnTo>
                  <a:lnTo>
                    <a:pt x="0" y="32"/>
                  </a:lnTo>
                  <a:lnTo>
                    <a:pt x="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52;p29">
              <a:extLst>
                <a:ext uri="{FF2B5EF4-FFF2-40B4-BE49-F238E27FC236}">
                  <a16:creationId xmlns:a16="http://schemas.microsoft.com/office/drawing/2014/main" id="{2BEBB15F-19DD-4556-9FD0-2A7F6D345033}"/>
                </a:ext>
              </a:extLst>
            </p:cNvPr>
            <p:cNvSpPr/>
            <p:nvPr/>
          </p:nvSpPr>
          <p:spPr>
            <a:xfrm>
              <a:off x="4913957" y="2901223"/>
              <a:ext cx="275929" cy="230652"/>
            </a:xfrm>
            <a:custGeom>
              <a:avLst/>
              <a:gdLst/>
              <a:ahLst/>
              <a:cxnLst/>
              <a:rect l="l" t="t" r="r" b="b"/>
              <a:pathLst>
                <a:path w="3815" h="3189" extrusionOk="0">
                  <a:moveTo>
                    <a:pt x="2814" y="1"/>
                  </a:moveTo>
                  <a:lnTo>
                    <a:pt x="2887" y="11"/>
                  </a:lnTo>
                  <a:lnTo>
                    <a:pt x="2845" y="1"/>
                  </a:lnTo>
                  <a:close/>
                  <a:moveTo>
                    <a:pt x="2887" y="11"/>
                  </a:moveTo>
                  <a:lnTo>
                    <a:pt x="2970" y="32"/>
                  </a:lnTo>
                  <a:lnTo>
                    <a:pt x="3127" y="63"/>
                  </a:lnTo>
                  <a:lnTo>
                    <a:pt x="3252" y="126"/>
                  </a:lnTo>
                  <a:lnTo>
                    <a:pt x="3377" y="251"/>
                  </a:lnTo>
                  <a:lnTo>
                    <a:pt x="3471" y="344"/>
                  </a:lnTo>
                  <a:lnTo>
                    <a:pt x="3564" y="501"/>
                  </a:lnTo>
                  <a:lnTo>
                    <a:pt x="3658" y="626"/>
                  </a:lnTo>
                  <a:lnTo>
                    <a:pt x="3689" y="751"/>
                  </a:lnTo>
                  <a:lnTo>
                    <a:pt x="3689" y="907"/>
                  </a:lnTo>
                  <a:lnTo>
                    <a:pt x="3689" y="970"/>
                  </a:lnTo>
                  <a:lnTo>
                    <a:pt x="3596" y="1532"/>
                  </a:lnTo>
                  <a:lnTo>
                    <a:pt x="3533" y="2126"/>
                  </a:lnTo>
                  <a:lnTo>
                    <a:pt x="3596" y="2376"/>
                  </a:lnTo>
                  <a:lnTo>
                    <a:pt x="3689" y="1845"/>
                  </a:lnTo>
                  <a:lnTo>
                    <a:pt x="3814" y="1032"/>
                  </a:lnTo>
                  <a:lnTo>
                    <a:pt x="3814" y="907"/>
                  </a:lnTo>
                  <a:lnTo>
                    <a:pt x="3783" y="751"/>
                  </a:lnTo>
                  <a:lnTo>
                    <a:pt x="3721" y="594"/>
                  </a:lnTo>
                  <a:lnTo>
                    <a:pt x="3627" y="438"/>
                  </a:lnTo>
                  <a:lnTo>
                    <a:pt x="3502" y="282"/>
                  </a:lnTo>
                  <a:lnTo>
                    <a:pt x="3346" y="157"/>
                  </a:lnTo>
                  <a:lnTo>
                    <a:pt x="3220" y="63"/>
                  </a:lnTo>
                  <a:lnTo>
                    <a:pt x="3033" y="32"/>
                  </a:lnTo>
                  <a:lnTo>
                    <a:pt x="2887" y="11"/>
                  </a:lnTo>
                  <a:close/>
                  <a:moveTo>
                    <a:pt x="3596" y="2376"/>
                  </a:moveTo>
                  <a:lnTo>
                    <a:pt x="2502" y="2657"/>
                  </a:lnTo>
                  <a:lnTo>
                    <a:pt x="1345" y="2907"/>
                  </a:lnTo>
                  <a:lnTo>
                    <a:pt x="1" y="3189"/>
                  </a:lnTo>
                  <a:lnTo>
                    <a:pt x="314" y="3158"/>
                  </a:lnTo>
                  <a:lnTo>
                    <a:pt x="814" y="3064"/>
                  </a:lnTo>
                  <a:lnTo>
                    <a:pt x="2033" y="2782"/>
                  </a:lnTo>
                  <a:lnTo>
                    <a:pt x="3596" y="2376"/>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53;p29">
              <a:extLst>
                <a:ext uri="{FF2B5EF4-FFF2-40B4-BE49-F238E27FC236}">
                  <a16:creationId xmlns:a16="http://schemas.microsoft.com/office/drawing/2014/main" id="{7BBAC622-C569-4ED4-BB6E-CFC4FC717833}"/>
                </a:ext>
              </a:extLst>
            </p:cNvPr>
            <p:cNvSpPr/>
            <p:nvPr/>
          </p:nvSpPr>
          <p:spPr>
            <a:xfrm>
              <a:off x="4913957" y="3073081"/>
              <a:ext cx="260090" cy="58802"/>
            </a:xfrm>
            <a:custGeom>
              <a:avLst/>
              <a:gdLst/>
              <a:ahLst/>
              <a:cxnLst/>
              <a:rect l="l" t="t" r="r" b="b"/>
              <a:pathLst>
                <a:path w="3596" h="813" fill="none" extrusionOk="0">
                  <a:moveTo>
                    <a:pt x="3596" y="0"/>
                  </a:moveTo>
                  <a:lnTo>
                    <a:pt x="3596" y="0"/>
                  </a:lnTo>
                  <a:lnTo>
                    <a:pt x="2502" y="281"/>
                  </a:lnTo>
                  <a:lnTo>
                    <a:pt x="1345" y="531"/>
                  </a:lnTo>
                  <a:lnTo>
                    <a:pt x="1" y="813"/>
                  </a:lnTo>
                  <a:lnTo>
                    <a:pt x="1" y="813"/>
                  </a:lnTo>
                  <a:lnTo>
                    <a:pt x="1" y="813"/>
                  </a:lnTo>
                  <a:lnTo>
                    <a:pt x="1" y="813"/>
                  </a:lnTo>
                  <a:lnTo>
                    <a:pt x="314" y="782"/>
                  </a:lnTo>
                  <a:lnTo>
                    <a:pt x="814" y="688"/>
                  </a:lnTo>
                  <a:lnTo>
                    <a:pt x="2033" y="406"/>
                  </a:lnTo>
                  <a:lnTo>
                    <a:pt x="35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54;p29">
              <a:extLst>
                <a:ext uri="{FF2B5EF4-FFF2-40B4-BE49-F238E27FC236}">
                  <a16:creationId xmlns:a16="http://schemas.microsoft.com/office/drawing/2014/main" id="{C9D08390-AA0E-4EF4-B407-B31FAF6234B0}"/>
                </a:ext>
              </a:extLst>
            </p:cNvPr>
            <p:cNvSpPr/>
            <p:nvPr/>
          </p:nvSpPr>
          <p:spPr>
            <a:xfrm>
              <a:off x="5117497" y="2901223"/>
              <a:ext cx="72400" cy="171922"/>
            </a:xfrm>
            <a:custGeom>
              <a:avLst/>
              <a:gdLst/>
              <a:ahLst/>
              <a:cxnLst/>
              <a:rect l="l" t="t" r="r" b="b"/>
              <a:pathLst>
                <a:path w="1001" h="2377" fill="none" extrusionOk="0">
                  <a:moveTo>
                    <a:pt x="0" y="1"/>
                  </a:moveTo>
                  <a:lnTo>
                    <a:pt x="31" y="1"/>
                  </a:lnTo>
                  <a:lnTo>
                    <a:pt x="31" y="1"/>
                  </a:lnTo>
                  <a:lnTo>
                    <a:pt x="156" y="32"/>
                  </a:lnTo>
                  <a:lnTo>
                    <a:pt x="156" y="32"/>
                  </a:lnTo>
                  <a:lnTo>
                    <a:pt x="313" y="63"/>
                  </a:lnTo>
                  <a:lnTo>
                    <a:pt x="438" y="126"/>
                  </a:lnTo>
                  <a:lnTo>
                    <a:pt x="563" y="251"/>
                  </a:lnTo>
                  <a:lnTo>
                    <a:pt x="657" y="344"/>
                  </a:lnTo>
                  <a:lnTo>
                    <a:pt x="750" y="501"/>
                  </a:lnTo>
                  <a:lnTo>
                    <a:pt x="844" y="626"/>
                  </a:lnTo>
                  <a:lnTo>
                    <a:pt x="875" y="751"/>
                  </a:lnTo>
                  <a:lnTo>
                    <a:pt x="875" y="907"/>
                  </a:lnTo>
                  <a:lnTo>
                    <a:pt x="875" y="907"/>
                  </a:lnTo>
                  <a:lnTo>
                    <a:pt x="875" y="970"/>
                  </a:lnTo>
                  <a:lnTo>
                    <a:pt x="875" y="970"/>
                  </a:lnTo>
                  <a:lnTo>
                    <a:pt x="782" y="1532"/>
                  </a:lnTo>
                  <a:lnTo>
                    <a:pt x="719" y="2126"/>
                  </a:lnTo>
                  <a:lnTo>
                    <a:pt x="782" y="2376"/>
                  </a:lnTo>
                  <a:lnTo>
                    <a:pt x="782" y="2376"/>
                  </a:lnTo>
                  <a:lnTo>
                    <a:pt x="782" y="2376"/>
                  </a:lnTo>
                  <a:lnTo>
                    <a:pt x="875" y="1845"/>
                  </a:lnTo>
                  <a:lnTo>
                    <a:pt x="1000" y="1032"/>
                  </a:lnTo>
                  <a:lnTo>
                    <a:pt x="1000" y="1032"/>
                  </a:lnTo>
                  <a:lnTo>
                    <a:pt x="1000" y="907"/>
                  </a:lnTo>
                  <a:lnTo>
                    <a:pt x="969" y="751"/>
                  </a:lnTo>
                  <a:lnTo>
                    <a:pt x="907" y="594"/>
                  </a:lnTo>
                  <a:lnTo>
                    <a:pt x="813" y="438"/>
                  </a:lnTo>
                  <a:lnTo>
                    <a:pt x="688" y="282"/>
                  </a:lnTo>
                  <a:lnTo>
                    <a:pt x="532" y="157"/>
                  </a:lnTo>
                  <a:lnTo>
                    <a:pt x="406" y="63"/>
                  </a:lnTo>
                  <a:lnTo>
                    <a:pt x="219" y="32"/>
                  </a:lnTo>
                  <a:lnTo>
                    <a:pt x="219"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55;p29">
              <a:extLst>
                <a:ext uri="{FF2B5EF4-FFF2-40B4-BE49-F238E27FC236}">
                  <a16:creationId xmlns:a16="http://schemas.microsoft.com/office/drawing/2014/main" id="{E5D00697-49A4-4BD3-8FC5-B17374F26EBA}"/>
                </a:ext>
              </a:extLst>
            </p:cNvPr>
            <p:cNvSpPr/>
            <p:nvPr/>
          </p:nvSpPr>
          <p:spPr>
            <a:xfrm>
              <a:off x="4868751" y="2887697"/>
              <a:ext cx="305294" cy="244178"/>
            </a:xfrm>
            <a:custGeom>
              <a:avLst/>
              <a:gdLst/>
              <a:ahLst/>
              <a:cxnLst/>
              <a:rect l="l" t="t" r="r" b="b"/>
              <a:pathLst>
                <a:path w="4221" h="3376" extrusionOk="0">
                  <a:moveTo>
                    <a:pt x="2658" y="0"/>
                  </a:moveTo>
                  <a:lnTo>
                    <a:pt x="2564" y="31"/>
                  </a:lnTo>
                  <a:lnTo>
                    <a:pt x="2845" y="31"/>
                  </a:lnTo>
                  <a:lnTo>
                    <a:pt x="2658" y="0"/>
                  </a:lnTo>
                  <a:close/>
                  <a:moveTo>
                    <a:pt x="2845" y="31"/>
                  </a:moveTo>
                  <a:lnTo>
                    <a:pt x="3064" y="94"/>
                  </a:lnTo>
                  <a:lnTo>
                    <a:pt x="3158" y="125"/>
                  </a:lnTo>
                  <a:lnTo>
                    <a:pt x="3345" y="188"/>
                  </a:lnTo>
                  <a:lnTo>
                    <a:pt x="3439" y="188"/>
                  </a:lnTo>
                  <a:lnTo>
                    <a:pt x="3033" y="63"/>
                  </a:lnTo>
                  <a:lnTo>
                    <a:pt x="2845" y="31"/>
                  </a:lnTo>
                  <a:close/>
                  <a:moveTo>
                    <a:pt x="2564" y="31"/>
                  </a:moveTo>
                  <a:lnTo>
                    <a:pt x="2376" y="94"/>
                  </a:lnTo>
                  <a:lnTo>
                    <a:pt x="2095" y="281"/>
                  </a:lnTo>
                  <a:lnTo>
                    <a:pt x="1345" y="781"/>
                  </a:lnTo>
                  <a:lnTo>
                    <a:pt x="595" y="1313"/>
                  </a:lnTo>
                  <a:lnTo>
                    <a:pt x="313" y="1532"/>
                  </a:lnTo>
                  <a:lnTo>
                    <a:pt x="157" y="1688"/>
                  </a:lnTo>
                  <a:lnTo>
                    <a:pt x="63" y="1813"/>
                  </a:lnTo>
                  <a:lnTo>
                    <a:pt x="32" y="2032"/>
                  </a:lnTo>
                  <a:lnTo>
                    <a:pt x="1" y="2282"/>
                  </a:lnTo>
                  <a:lnTo>
                    <a:pt x="1" y="2501"/>
                  </a:lnTo>
                  <a:lnTo>
                    <a:pt x="32" y="2938"/>
                  </a:lnTo>
                  <a:lnTo>
                    <a:pt x="63" y="3126"/>
                  </a:lnTo>
                  <a:lnTo>
                    <a:pt x="63" y="3157"/>
                  </a:lnTo>
                  <a:lnTo>
                    <a:pt x="126" y="3220"/>
                  </a:lnTo>
                  <a:lnTo>
                    <a:pt x="282" y="3313"/>
                  </a:lnTo>
                  <a:lnTo>
                    <a:pt x="407" y="3345"/>
                  </a:lnTo>
                  <a:lnTo>
                    <a:pt x="563" y="3376"/>
                  </a:lnTo>
                  <a:lnTo>
                    <a:pt x="626" y="3376"/>
                  </a:lnTo>
                  <a:lnTo>
                    <a:pt x="1970" y="3094"/>
                  </a:lnTo>
                  <a:lnTo>
                    <a:pt x="3127" y="2844"/>
                  </a:lnTo>
                  <a:lnTo>
                    <a:pt x="4221" y="2563"/>
                  </a:lnTo>
                  <a:lnTo>
                    <a:pt x="4158" y="2313"/>
                  </a:lnTo>
                  <a:lnTo>
                    <a:pt x="4127" y="2407"/>
                  </a:lnTo>
                  <a:lnTo>
                    <a:pt x="2658" y="2813"/>
                  </a:lnTo>
                  <a:lnTo>
                    <a:pt x="1532" y="3063"/>
                  </a:lnTo>
                  <a:lnTo>
                    <a:pt x="1064" y="3157"/>
                  </a:lnTo>
                  <a:lnTo>
                    <a:pt x="751" y="3188"/>
                  </a:lnTo>
                  <a:lnTo>
                    <a:pt x="688" y="3188"/>
                  </a:lnTo>
                  <a:lnTo>
                    <a:pt x="438" y="3126"/>
                  </a:lnTo>
                  <a:lnTo>
                    <a:pt x="282" y="3032"/>
                  </a:lnTo>
                  <a:lnTo>
                    <a:pt x="251" y="2969"/>
                  </a:lnTo>
                  <a:lnTo>
                    <a:pt x="220" y="2938"/>
                  </a:lnTo>
                  <a:lnTo>
                    <a:pt x="188" y="2719"/>
                  </a:lnTo>
                  <a:lnTo>
                    <a:pt x="188" y="2251"/>
                  </a:lnTo>
                  <a:lnTo>
                    <a:pt x="220" y="1844"/>
                  </a:lnTo>
                  <a:lnTo>
                    <a:pt x="251" y="1719"/>
                  </a:lnTo>
                  <a:lnTo>
                    <a:pt x="313" y="1594"/>
                  </a:lnTo>
                  <a:lnTo>
                    <a:pt x="345" y="1563"/>
                  </a:lnTo>
                  <a:lnTo>
                    <a:pt x="345" y="1532"/>
                  </a:lnTo>
                  <a:lnTo>
                    <a:pt x="814" y="1188"/>
                  </a:lnTo>
                  <a:lnTo>
                    <a:pt x="1501" y="688"/>
                  </a:lnTo>
                  <a:lnTo>
                    <a:pt x="2158" y="250"/>
                  </a:lnTo>
                  <a:lnTo>
                    <a:pt x="2408" y="94"/>
                  </a:lnTo>
                  <a:lnTo>
                    <a:pt x="2564" y="31"/>
                  </a:lnTo>
                  <a:close/>
                </a:path>
              </a:pathLst>
            </a:custGeom>
            <a:solidFill>
              <a:srgbClr val="00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6;p29">
              <a:extLst>
                <a:ext uri="{FF2B5EF4-FFF2-40B4-BE49-F238E27FC236}">
                  <a16:creationId xmlns:a16="http://schemas.microsoft.com/office/drawing/2014/main" id="{CF3CC5EC-D2CF-4879-B2D6-777AC61F38AD}"/>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7;p29">
              <a:extLst>
                <a:ext uri="{FF2B5EF4-FFF2-40B4-BE49-F238E27FC236}">
                  <a16:creationId xmlns:a16="http://schemas.microsoft.com/office/drawing/2014/main" id="{2AD4002B-4B48-4825-9650-894A1326838A}"/>
                </a:ext>
              </a:extLst>
            </p:cNvPr>
            <p:cNvSpPr/>
            <p:nvPr/>
          </p:nvSpPr>
          <p:spPr>
            <a:xfrm>
              <a:off x="4868751" y="2887697"/>
              <a:ext cx="305294" cy="244178"/>
            </a:xfrm>
            <a:custGeom>
              <a:avLst/>
              <a:gdLst/>
              <a:ahLst/>
              <a:cxnLst/>
              <a:rect l="l" t="t" r="r" b="b"/>
              <a:pathLst>
                <a:path w="4221" h="3376" fill="none" extrusionOk="0">
                  <a:moveTo>
                    <a:pt x="2658" y="0"/>
                  </a:moveTo>
                  <a:lnTo>
                    <a:pt x="2658" y="0"/>
                  </a:lnTo>
                  <a:lnTo>
                    <a:pt x="2564" y="31"/>
                  </a:lnTo>
                  <a:lnTo>
                    <a:pt x="2564" y="31"/>
                  </a:lnTo>
                  <a:lnTo>
                    <a:pt x="2376" y="94"/>
                  </a:lnTo>
                  <a:lnTo>
                    <a:pt x="2095" y="281"/>
                  </a:lnTo>
                  <a:lnTo>
                    <a:pt x="1345" y="781"/>
                  </a:lnTo>
                  <a:lnTo>
                    <a:pt x="595" y="1313"/>
                  </a:lnTo>
                  <a:lnTo>
                    <a:pt x="313" y="1532"/>
                  </a:lnTo>
                  <a:lnTo>
                    <a:pt x="157" y="1688"/>
                  </a:lnTo>
                  <a:lnTo>
                    <a:pt x="157" y="1688"/>
                  </a:lnTo>
                  <a:lnTo>
                    <a:pt x="63" y="1813"/>
                  </a:lnTo>
                  <a:lnTo>
                    <a:pt x="32" y="2032"/>
                  </a:lnTo>
                  <a:lnTo>
                    <a:pt x="1" y="2282"/>
                  </a:lnTo>
                  <a:lnTo>
                    <a:pt x="1" y="2501"/>
                  </a:lnTo>
                  <a:lnTo>
                    <a:pt x="32" y="2938"/>
                  </a:lnTo>
                  <a:lnTo>
                    <a:pt x="63" y="3126"/>
                  </a:lnTo>
                  <a:lnTo>
                    <a:pt x="63" y="3126"/>
                  </a:lnTo>
                  <a:lnTo>
                    <a:pt x="63" y="3157"/>
                  </a:lnTo>
                  <a:lnTo>
                    <a:pt x="126" y="3220"/>
                  </a:lnTo>
                  <a:lnTo>
                    <a:pt x="282" y="3313"/>
                  </a:lnTo>
                  <a:lnTo>
                    <a:pt x="407" y="3345"/>
                  </a:lnTo>
                  <a:lnTo>
                    <a:pt x="563" y="3376"/>
                  </a:lnTo>
                  <a:lnTo>
                    <a:pt x="563" y="3376"/>
                  </a:lnTo>
                  <a:lnTo>
                    <a:pt x="626" y="3376"/>
                  </a:lnTo>
                  <a:lnTo>
                    <a:pt x="626" y="3376"/>
                  </a:lnTo>
                  <a:lnTo>
                    <a:pt x="1970" y="3094"/>
                  </a:lnTo>
                  <a:lnTo>
                    <a:pt x="3127" y="2844"/>
                  </a:lnTo>
                  <a:lnTo>
                    <a:pt x="4221" y="2563"/>
                  </a:lnTo>
                  <a:lnTo>
                    <a:pt x="4221" y="2563"/>
                  </a:lnTo>
                  <a:lnTo>
                    <a:pt x="4158" y="2313"/>
                  </a:lnTo>
                  <a:lnTo>
                    <a:pt x="4158" y="2313"/>
                  </a:lnTo>
                  <a:lnTo>
                    <a:pt x="4127" y="2407"/>
                  </a:lnTo>
                  <a:lnTo>
                    <a:pt x="4127" y="2407"/>
                  </a:lnTo>
                  <a:lnTo>
                    <a:pt x="2658" y="2813"/>
                  </a:lnTo>
                  <a:lnTo>
                    <a:pt x="1532" y="3063"/>
                  </a:lnTo>
                  <a:lnTo>
                    <a:pt x="1064" y="3157"/>
                  </a:lnTo>
                  <a:lnTo>
                    <a:pt x="751" y="3188"/>
                  </a:lnTo>
                  <a:lnTo>
                    <a:pt x="751" y="3188"/>
                  </a:lnTo>
                  <a:lnTo>
                    <a:pt x="688" y="3188"/>
                  </a:lnTo>
                  <a:lnTo>
                    <a:pt x="688" y="3188"/>
                  </a:lnTo>
                  <a:lnTo>
                    <a:pt x="438" y="3126"/>
                  </a:lnTo>
                  <a:lnTo>
                    <a:pt x="282" y="3032"/>
                  </a:lnTo>
                  <a:lnTo>
                    <a:pt x="251" y="2969"/>
                  </a:lnTo>
                  <a:lnTo>
                    <a:pt x="220" y="2938"/>
                  </a:lnTo>
                  <a:lnTo>
                    <a:pt x="220" y="2938"/>
                  </a:lnTo>
                  <a:lnTo>
                    <a:pt x="188" y="2719"/>
                  </a:lnTo>
                  <a:lnTo>
                    <a:pt x="188" y="2251"/>
                  </a:lnTo>
                  <a:lnTo>
                    <a:pt x="188" y="2251"/>
                  </a:lnTo>
                  <a:lnTo>
                    <a:pt x="220" y="1844"/>
                  </a:lnTo>
                  <a:lnTo>
                    <a:pt x="251" y="1719"/>
                  </a:lnTo>
                  <a:lnTo>
                    <a:pt x="313" y="1594"/>
                  </a:lnTo>
                  <a:lnTo>
                    <a:pt x="313" y="1594"/>
                  </a:lnTo>
                  <a:lnTo>
                    <a:pt x="313" y="1594"/>
                  </a:lnTo>
                  <a:lnTo>
                    <a:pt x="313" y="1594"/>
                  </a:lnTo>
                  <a:lnTo>
                    <a:pt x="313" y="1594"/>
                  </a:lnTo>
                  <a:lnTo>
                    <a:pt x="313" y="1594"/>
                  </a:lnTo>
                  <a:lnTo>
                    <a:pt x="345" y="1563"/>
                  </a:lnTo>
                  <a:lnTo>
                    <a:pt x="345" y="1563"/>
                  </a:lnTo>
                  <a:lnTo>
                    <a:pt x="345" y="1563"/>
                  </a:lnTo>
                  <a:lnTo>
                    <a:pt x="345" y="1563"/>
                  </a:lnTo>
                  <a:lnTo>
                    <a:pt x="345" y="1563"/>
                  </a:lnTo>
                  <a:lnTo>
                    <a:pt x="345" y="1563"/>
                  </a:lnTo>
                  <a:lnTo>
                    <a:pt x="345" y="1563"/>
                  </a:lnTo>
                  <a:lnTo>
                    <a:pt x="345" y="1563"/>
                  </a:lnTo>
                  <a:lnTo>
                    <a:pt x="345" y="1563"/>
                  </a:lnTo>
                  <a:lnTo>
                    <a:pt x="345" y="1563"/>
                  </a:lnTo>
                  <a:lnTo>
                    <a:pt x="345" y="1532"/>
                  </a:lnTo>
                  <a:lnTo>
                    <a:pt x="345" y="1532"/>
                  </a:lnTo>
                  <a:lnTo>
                    <a:pt x="345" y="1532"/>
                  </a:lnTo>
                  <a:lnTo>
                    <a:pt x="345" y="1532"/>
                  </a:lnTo>
                  <a:lnTo>
                    <a:pt x="814" y="1188"/>
                  </a:lnTo>
                  <a:lnTo>
                    <a:pt x="1501" y="688"/>
                  </a:lnTo>
                  <a:lnTo>
                    <a:pt x="2158" y="250"/>
                  </a:lnTo>
                  <a:lnTo>
                    <a:pt x="2408" y="94"/>
                  </a:lnTo>
                  <a:lnTo>
                    <a:pt x="2564" y="31"/>
                  </a:lnTo>
                  <a:lnTo>
                    <a:pt x="2564" y="31"/>
                  </a:lnTo>
                  <a:lnTo>
                    <a:pt x="2689" y="31"/>
                  </a:lnTo>
                  <a:lnTo>
                    <a:pt x="2689" y="31"/>
                  </a:lnTo>
                  <a:lnTo>
                    <a:pt x="2845" y="31"/>
                  </a:lnTo>
                  <a:lnTo>
                    <a:pt x="3064" y="94"/>
                  </a:lnTo>
                  <a:lnTo>
                    <a:pt x="3064" y="94"/>
                  </a:lnTo>
                  <a:lnTo>
                    <a:pt x="3064" y="94"/>
                  </a:lnTo>
                  <a:lnTo>
                    <a:pt x="3064" y="94"/>
                  </a:lnTo>
                  <a:lnTo>
                    <a:pt x="3158" y="125"/>
                  </a:lnTo>
                  <a:lnTo>
                    <a:pt x="3158" y="125"/>
                  </a:lnTo>
                  <a:lnTo>
                    <a:pt x="3158" y="125"/>
                  </a:lnTo>
                  <a:lnTo>
                    <a:pt x="3158" y="125"/>
                  </a:lnTo>
                  <a:lnTo>
                    <a:pt x="3345" y="188"/>
                  </a:lnTo>
                  <a:lnTo>
                    <a:pt x="3345" y="188"/>
                  </a:lnTo>
                  <a:lnTo>
                    <a:pt x="3470" y="188"/>
                  </a:lnTo>
                  <a:lnTo>
                    <a:pt x="3439" y="188"/>
                  </a:lnTo>
                  <a:lnTo>
                    <a:pt x="3439" y="188"/>
                  </a:lnTo>
                  <a:lnTo>
                    <a:pt x="3033" y="63"/>
                  </a:lnTo>
                  <a:lnTo>
                    <a:pt x="2845" y="31"/>
                  </a:lnTo>
                  <a:lnTo>
                    <a:pt x="2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8;p29">
              <a:extLst>
                <a:ext uri="{FF2B5EF4-FFF2-40B4-BE49-F238E27FC236}">
                  <a16:creationId xmlns:a16="http://schemas.microsoft.com/office/drawing/2014/main" id="{D413E9B4-09B1-4BD5-BD58-00107CBE7FCD}"/>
                </a:ext>
              </a:extLst>
            </p:cNvPr>
            <p:cNvSpPr/>
            <p:nvPr/>
          </p:nvSpPr>
          <p:spPr>
            <a:xfrm>
              <a:off x="4882349" y="2889939"/>
              <a:ext cx="298496" cy="228410"/>
            </a:xfrm>
            <a:custGeom>
              <a:avLst/>
              <a:gdLst/>
              <a:ahLst/>
              <a:cxnLst/>
              <a:rect l="l" t="t" r="r" b="b"/>
              <a:pathLst>
                <a:path w="4127" h="3158" extrusionOk="0">
                  <a:moveTo>
                    <a:pt x="2376" y="0"/>
                  </a:moveTo>
                  <a:lnTo>
                    <a:pt x="2220" y="94"/>
                  </a:lnTo>
                  <a:lnTo>
                    <a:pt x="1938" y="250"/>
                  </a:lnTo>
                  <a:lnTo>
                    <a:pt x="1251" y="719"/>
                  </a:lnTo>
                  <a:lnTo>
                    <a:pt x="532" y="1219"/>
                  </a:lnTo>
                  <a:lnTo>
                    <a:pt x="282" y="1407"/>
                  </a:lnTo>
                  <a:lnTo>
                    <a:pt x="125" y="1563"/>
                  </a:lnTo>
                  <a:lnTo>
                    <a:pt x="63" y="1688"/>
                  </a:lnTo>
                  <a:lnTo>
                    <a:pt x="0" y="1876"/>
                  </a:lnTo>
                  <a:lnTo>
                    <a:pt x="0" y="2095"/>
                  </a:lnTo>
                  <a:lnTo>
                    <a:pt x="0" y="2345"/>
                  </a:lnTo>
                  <a:lnTo>
                    <a:pt x="32" y="2720"/>
                  </a:lnTo>
                  <a:lnTo>
                    <a:pt x="32" y="2907"/>
                  </a:lnTo>
                  <a:lnTo>
                    <a:pt x="63" y="2938"/>
                  </a:lnTo>
                  <a:lnTo>
                    <a:pt x="94" y="3001"/>
                  </a:lnTo>
                  <a:lnTo>
                    <a:pt x="250" y="3095"/>
                  </a:lnTo>
                  <a:lnTo>
                    <a:pt x="500" y="3157"/>
                  </a:lnTo>
                  <a:lnTo>
                    <a:pt x="782" y="3126"/>
                  </a:lnTo>
                  <a:lnTo>
                    <a:pt x="1219" y="3063"/>
                  </a:lnTo>
                  <a:lnTo>
                    <a:pt x="2376" y="2782"/>
                  </a:lnTo>
                  <a:lnTo>
                    <a:pt x="3939" y="2376"/>
                  </a:lnTo>
                  <a:lnTo>
                    <a:pt x="4001" y="1876"/>
                  </a:lnTo>
                  <a:lnTo>
                    <a:pt x="4126" y="1126"/>
                  </a:lnTo>
                  <a:lnTo>
                    <a:pt x="4126" y="1001"/>
                  </a:lnTo>
                  <a:lnTo>
                    <a:pt x="4095" y="844"/>
                  </a:lnTo>
                  <a:lnTo>
                    <a:pt x="4033" y="719"/>
                  </a:lnTo>
                  <a:lnTo>
                    <a:pt x="3970" y="563"/>
                  </a:lnTo>
                  <a:lnTo>
                    <a:pt x="3845" y="438"/>
                  </a:lnTo>
                  <a:lnTo>
                    <a:pt x="3720" y="313"/>
                  </a:lnTo>
                  <a:lnTo>
                    <a:pt x="3564" y="219"/>
                  </a:lnTo>
                  <a:lnTo>
                    <a:pt x="3407" y="188"/>
                  </a:lnTo>
                  <a:lnTo>
                    <a:pt x="3095" y="125"/>
                  </a:lnTo>
                  <a:lnTo>
                    <a:pt x="2845" y="63"/>
                  </a:lnTo>
                  <a:lnTo>
                    <a:pt x="2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9;p29">
              <a:extLst>
                <a:ext uri="{FF2B5EF4-FFF2-40B4-BE49-F238E27FC236}">
                  <a16:creationId xmlns:a16="http://schemas.microsoft.com/office/drawing/2014/main" id="{BCC7C31F-183C-42DE-BDF8-03ED20B621E2}"/>
                </a:ext>
              </a:extLst>
            </p:cNvPr>
            <p:cNvSpPr/>
            <p:nvPr/>
          </p:nvSpPr>
          <p:spPr>
            <a:xfrm>
              <a:off x="4882349" y="2889939"/>
              <a:ext cx="298496" cy="228410"/>
            </a:xfrm>
            <a:custGeom>
              <a:avLst/>
              <a:gdLst/>
              <a:ahLst/>
              <a:cxnLst/>
              <a:rect l="l" t="t" r="r" b="b"/>
              <a:pathLst>
                <a:path w="4127" h="3158" fill="none" extrusionOk="0">
                  <a:moveTo>
                    <a:pt x="32" y="2907"/>
                  </a:moveTo>
                  <a:lnTo>
                    <a:pt x="32" y="2907"/>
                  </a:lnTo>
                  <a:lnTo>
                    <a:pt x="32" y="2720"/>
                  </a:lnTo>
                  <a:lnTo>
                    <a:pt x="0" y="2345"/>
                  </a:lnTo>
                  <a:lnTo>
                    <a:pt x="0" y="2095"/>
                  </a:lnTo>
                  <a:lnTo>
                    <a:pt x="0" y="1876"/>
                  </a:lnTo>
                  <a:lnTo>
                    <a:pt x="63" y="1688"/>
                  </a:lnTo>
                  <a:lnTo>
                    <a:pt x="125" y="1563"/>
                  </a:lnTo>
                  <a:lnTo>
                    <a:pt x="125" y="1563"/>
                  </a:lnTo>
                  <a:lnTo>
                    <a:pt x="282" y="1407"/>
                  </a:lnTo>
                  <a:lnTo>
                    <a:pt x="532" y="1219"/>
                  </a:lnTo>
                  <a:lnTo>
                    <a:pt x="1251" y="719"/>
                  </a:lnTo>
                  <a:lnTo>
                    <a:pt x="1938" y="250"/>
                  </a:lnTo>
                  <a:lnTo>
                    <a:pt x="2220" y="94"/>
                  </a:lnTo>
                  <a:lnTo>
                    <a:pt x="2376" y="0"/>
                  </a:lnTo>
                  <a:lnTo>
                    <a:pt x="2376" y="0"/>
                  </a:lnTo>
                  <a:lnTo>
                    <a:pt x="2470" y="0"/>
                  </a:lnTo>
                  <a:lnTo>
                    <a:pt x="2595" y="0"/>
                  </a:lnTo>
                  <a:lnTo>
                    <a:pt x="2845" y="63"/>
                  </a:lnTo>
                  <a:lnTo>
                    <a:pt x="3095" y="125"/>
                  </a:lnTo>
                  <a:lnTo>
                    <a:pt x="3407" y="188"/>
                  </a:lnTo>
                  <a:lnTo>
                    <a:pt x="3407" y="188"/>
                  </a:lnTo>
                  <a:lnTo>
                    <a:pt x="3564" y="219"/>
                  </a:lnTo>
                  <a:lnTo>
                    <a:pt x="3720" y="313"/>
                  </a:lnTo>
                  <a:lnTo>
                    <a:pt x="3845" y="438"/>
                  </a:lnTo>
                  <a:lnTo>
                    <a:pt x="3970" y="563"/>
                  </a:lnTo>
                  <a:lnTo>
                    <a:pt x="4033" y="719"/>
                  </a:lnTo>
                  <a:lnTo>
                    <a:pt x="4095" y="844"/>
                  </a:lnTo>
                  <a:lnTo>
                    <a:pt x="4126" y="1001"/>
                  </a:lnTo>
                  <a:lnTo>
                    <a:pt x="4126" y="1126"/>
                  </a:lnTo>
                  <a:lnTo>
                    <a:pt x="4126" y="1126"/>
                  </a:lnTo>
                  <a:lnTo>
                    <a:pt x="4001" y="1876"/>
                  </a:lnTo>
                  <a:lnTo>
                    <a:pt x="3939" y="2376"/>
                  </a:lnTo>
                  <a:lnTo>
                    <a:pt x="3939" y="2376"/>
                  </a:lnTo>
                  <a:lnTo>
                    <a:pt x="2376" y="2782"/>
                  </a:lnTo>
                  <a:lnTo>
                    <a:pt x="1219" y="3063"/>
                  </a:lnTo>
                  <a:lnTo>
                    <a:pt x="782" y="3126"/>
                  </a:lnTo>
                  <a:lnTo>
                    <a:pt x="500" y="3157"/>
                  </a:lnTo>
                  <a:lnTo>
                    <a:pt x="500" y="3157"/>
                  </a:lnTo>
                  <a:lnTo>
                    <a:pt x="250" y="3095"/>
                  </a:lnTo>
                  <a:lnTo>
                    <a:pt x="94" y="3001"/>
                  </a:lnTo>
                  <a:lnTo>
                    <a:pt x="63" y="2938"/>
                  </a:lnTo>
                  <a:lnTo>
                    <a:pt x="32" y="2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60;p29">
              <a:extLst>
                <a:ext uri="{FF2B5EF4-FFF2-40B4-BE49-F238E27FC236}">
                  <a16:creationId xmlns:a16="http://schemas.microsoft.com/office/drawing/2014/main" id="{0E9DB6DF-4081-4478-BD08-4B26E17282B6}"/>
                </a:ext>
              </a:extLst>
            </p:cNvPr>
            <p:cNvSpPr/>
            <p:nvPr/>
          </p:nvSpPr>
          <p:spPr>
            <a:xfrm>
              <a:off x="5090373" y="2894424"/>
              <a:ext cx="20396" cy="6871"/>
            </a:xfrm>
            <a:custGeom>
              <a:avLst/>
              <a:gdLst/>
              <a:ahLst/>
              <a:cxnLst/>
              <a:rect l="l" t="t" r="r" b="b"/>
              <a:pathLst>
                <a:path w="282" h="95" extrusionOk="0">
                  <a:moveTo>
                    <a:pt x="94" y="32"/>
                  </a:moveTo>
                  <a:lnTo>
                    <a:pt x="94" y="32"/>
                  </a:lnTo>
                  <a:lnTo>
                    <a:pt x="281" y="95"/>
                  </a:lnTo>
                  <a:lnTo>
                    <a:pt x="281" y="95"/>
                  </a:lnTo>
                  <a:lnTo>
                    <a:pt x="94" y="32"/>
                  </a:lnTo>
                  <a:lnTo>
                    <a:pt x="94" y="32"/>
                  </a:lnTo>
                  <a:lnTo>
                    <a:pt x="94" y="32"/>
                  </a:lnTo>
                  <a:close/>
                  <a:moveTo>
                    <a:pt x="0" y="1"/>
                  </a:moveTo>
                  <a:lnTo>
                    <a:pt x="0" y="1"/>
                  </a:lnTo>
                  <a:lnTo>
                    <a:pt x="0" y="1"/>
                  </a:lnTo>
                  <a:lnTo>
                    <a:pt x="0" y="1"/>
                  </a:lnTo>
                  <a:lnTo>
                    <a:pt x="94" y="32"/>
                  </a:lnTo>
                  <a:lnTo>
                    <a:pt x="94" y="32"/>
                  </a:lnTo>
                  <a:lnTo>
                    <a:pt x="94" y="32"/>
                  </a:lnTo>
                  <a:lnTo>
                    <a:pt x="94" y="32"/>
                  </a:lnTo>
                  <a:lnTo>
                    <a:pt x="0"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61;p29">
              <a:extLst>
                <a:ext uri="{FF2B5EF4-FFF2-40B4-BE49-F238E27FC236}">
                  <a16:creationId xmlns:a16="http://schemas.microsoft.com/office/drawing/2014/main" id="{DFF4DD9B-1026-4837-B6F8-E60629F82AE0}"/>
                </a:ext>
              </a:extLst>
            </p:cNvPr>
            <p:cNvSpPr/>
            <p:nvPr/>
          </p:nvSpPr>
          <p:spPr>
            <a:xfrm>
              <a:off x="5097099" y="2896738"/>
              <a:ext cx="13670" cy="4557"/>
            </a:xfrm>
            <a:custGeom>
              <a:avLst/>
              <a:gdLst/>
              <a:ahLst/>
              <a:cxnLst/>
              <a:rect l="l" t="t" r="r" b="b"/>
              <a:pathLst>
                <a:path w="189" h="63" fill="none" extrusionOk="0">
                  <a:moveTo>
                    <a:pt x="1" y="0"/>
                  </a:moveTo>
                  <a:lnTo>
                    <a:pt x="1" y="0"/>
                  </a:lnTo>
                  <a:lnTo>
                    <a:pt x="188" y="63"/>
                  </a:lnTo>
                  <a:lnTo>
                    <a:pt x="188" y="63"/>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62;p29">
              <a:extLst>
                <a:ext uri="{FF2B5EF4-FFF2-40B4-BE49-F238E27FC236}">
                  <a16:creationId xmlns:a16="http://schemas.microsoft.com/office/drawing/2014/main" id="{149B5A0B-9F7E-46BD-9928-2BD95971B1E1}"/>
                </a:ext>
              </a:extLst>
            </p:cNvPr>
            <p:cNvSpPr/>
            <p:nvPr/>
          </p:nvSpPr>
          <p:spPr>
            <a:xfrm>
              <a:off x="5090373" y="2894424"/>
              <a:ext cx="6799" cy="2387"/>
            </a:xfrm>
            <a:custGeom>
              <a:avLst/>
              <a:gdLst/>
              <a:ahLst/>
              <a:cxnLst/>
              <a:rect l="l" t="t" r="r" b="b"/>
              <a:pathLst>
                <a:path w="94" h="33" fill="none" extrusionOk="0">
                  <a:moveTo>
                    <a:pt x="0" y="1"/>
                  </a:moveTo>
                  <a:lnTo>
                    <a:pt x="0" y="1"/>
                  </a:lnTo>
                  <a:lnTo>
                    <a:pt x="0" y="1"/>
                  </a:lnTo>
                  <a:lnTo>
                    <a:pt x="0" y="1"/>
                  </a:lnTo>
                  <a:lnTo>
                    <a:pt x="94" y="32"/>
                  </a:lnTo>
                  <a:lnTo>
                    <a:pt x="94" y="32"/>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63;p29">
              <a:extLst>
                <a:ext uri="{FF2B5EF4-FFF2-40B4-BE49-F238E27FC236}">
                  <a16:creationId xmlns:a16="http://schemas.microsoft.com/office/drawing/2014/main" id="{5DDE9F46-20B9-4D67-819F-B01C3A5AE37C}"/>
                </a:ext>
              </a:extLst>
            </p:cNvPr>
            <p:cNvSpPr/>
            <p:nvPr/>
          </p:nvSpPr>
          <p:spPr>
            <a:xfrm>
              <a:off x="5119739" y="2901223"/>
              <a:ext cx="61117" cy="65673"/>
            </a:xfrm>
            <a:custGeom>
              <a:avLst/>
              <a:gdLst/>
              <a:ahLst/>
              <a:cxnLst/>
              <a:rect l="l" t="t" r="r" b="b"/>
              <a:pathLst>
                <a:path w="845" h="908"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close/>
                </a:path>
              </a:pathLst>
            </a:custGeom>
            <a:solidFill>
              <a:srgbClr val="D9D9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64;p29">
              <a:extLst>
                <a:ext uri="{FF2B5EF4-FFF2-40B4-BE49-F238E27FC236}">
                  <a16:creationId xmlns:a16="http://schemas.microsoft.com/office/drawing/2014/main" id="{9108612B-056D-4CB1-B854-900C12A9DC6A}"/>
                </a:ext>
              </a:extLst>
            </p:cNvPr>
            <p:cNvSpPr/>
            <p:nvPr/>
          </p:nvSpPr>
          <p:spPr>
            <a:xfrm>
              <a:off x="5119739" y="2901223"/>
              <a:ext cx="61117" cy="65673"/>
            </a:xfrm>
            <a:custGeom>
              <a:avLst/>
              <a:gdLst/>
              <a:ahLst/>
              <a:cxnLst/>
              <a:rect l="l" t="t" r="r" b="b"/>
              <a:pathLst>
                <a:path w="845" h="908" fill="none" extrusionOk="0">
                  <a:moveTo>
                    <a:pt x="0" y="1"/>
                  </a:moveTo>
                  <a:lnTo>
                    <a:pt x="0" y="1"/>
                  </a:lnTo>
                  <a:lnTo>
                    <a:pt x="0" y="1"/>
                  </a:lnTo>
                  <a:lnTo>
                    <a:pt x="125" y="32"/>
                  </a:lnTo>
                  <a:lnTo>
                    <a:pt x="125" y="32"/>
                  </a:lnTo>
                  <a:lnTo>
                    <a:pt x="282" y="63"/>
                  </a:lnTo>
                  <a:lnTo>
                    <a:pt x="407" y="126"/>
                  </a:lnTo>
                  <a:lnTo>
                    <a:pt x="532" y="251"/>
                  </a:lnTo>
                  <a:lnTo>
                    <a:pt x="626" y="344"/>
                  </a:lnTo>
                  <a:lnTo>
                    <a:pt x="719" y="501"/>
                  </a:lnTo>
                  <a:lnTo>
                    <a:pt x="813" y="626"/>
                  </a:lnTo>
                  <a:lnTo>
                    <a:pt x="844" y="751"/>
                  </a:lnTo>
                  <a:lnTo>
                    <a:pt x="844" y="907"/>
                  </a:lnTo>
                  <a:lnTo>
                    <a:pt x="844" y="907"/>
                  </a:lnTo>
                  <a:lnTo>
                    <a:pt x="844" y="751"/>
                  </a:lnTo>
                  <a:lnTo>
                    <a:pt x="813" y="626"/>
                  </a:lnTo>
                  <a:lnTo>
                    <a:pt x="719" y="501"/>
                  </a:lnTo>
                  <a:lnTo>
                    <a:pt x="626" y="344"/>
                  </a:lnTo>
                  <a:lnTo>
                    <a:pt x="532" y="251"/>
                  </a:lnTo>
                  <a:lnTo>
                    <a:pt x="407" y="126"/>
                  </a:lnTo>
                  <a:lnTo>
                    <a:pt x="282" y="63"/>
                  </a:lnTo>
                  <a:lnTo>
                    <a:pt x="125" y="32"/>
                  </a:lnTo>
                  <a:lnTo>
                    <a:pt x="125"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65;p29">
              <a:extLst>
                <a:ext uri="{FF2B5EF4-FFF2-40B4-BE49-F238E27FC236}">
                  <a16:creationId xmlns:a16="http://schemas.microsoft.com/office/drawing/2014/main" id="{E008F1A0-062E-4B9D-A7CF-FE68921BED5D}"/>
                </a:ext>
              </a:extLst>
            </p:cNvPr>
            <p:cNvSpPr/>
            <p:nvPr/>
          </p:nvSpPr>
          <p:spPr>
            <a:xfrm>
              <a:off x="4882349" y="2901223"/>
              <a:ext cx="237451" cy="149284"/>
            </a:xfrm>
            <a:custGeom>
              <a:avLst/>
              <a:gdLst/>
              <a:ahLst/>
              <a:cxnLst/>
              <a:rect l="l" t="t" r="r" b="b"/>
              <a:pathLst>
                <a:path w="3283" h="2064" extrusionOk="0">
                  <a:moveTo>
                    <a:pt x="125" y="1407"/>
                  </a:moveTo>
                  <a:lnTo>
                    <a:pt x="125" y="1407"/>
                  </a:lnTo>
                  <a:lnTo>
                    <a:pt x="125" y="1407"/>
                  </a:lnTo>
                  <a:lnTo>
                    <a:pt x="125" y="1407"/>
                  </a:lnTo>
                  <a:lnTo>
                    <a:pt x="63" y="1532"/>
                  </a:lnTo>
                  <a:lnTo>
                    <a:pt x="32" y="1657"/>
                  </a:lnTo>
                  <a:lnTo>
                    <a:pt x="0" y="2064"/>
                  </a:lnTo>
                  <a:lnTo>
                    <a:pt x="0" y="2064"/>
                  </a:lnTo>
                  <a:lnTo>
                    <a:pt x="32" y="1657"/>
                  </a:lnTo>
                  <a:lnTo>
                    <a:pt x="63" y="1532"/>
                  </a:lnTo>
                  <a:lnTo>
                    <a:pt x="125" y="1407"/>
                  </a:lnTo>
                  <a:lnTo>
                    <a:pt x="125" y="1407"/>
                  </a:lnTo>
                  <a:lnTo>
                    <a:pt x="125" y="1407"/>
                  </a:lnTo>
                  <a:close/>
                  <a:moveTo>
                    <a:pt x="157" y="1376"/>
                  </a:moveTo>
                  <a:lnTo>
                    <a:pt x="157" y="1376"/>
                  </a:lnTo>
                  <a:lnTo>
                    <a:pt x="125" y="1407"/>
                  </a:lnTo>
                  <a:lnTo>
                    <a:pt x="125" y="1407"/>
                  </a:lnTo>
                  <a:lnTo>
                    <a:pt x="157" y="1376"/>
                  </a:lnTo>
                  <a:close/>
                  <a:moveTo>
                    <a:pt x="157" y="1376"/>
                  </a:moveTo>
                  <a:lnTo>
                    <a:pt x="157" y="1376"/>
                  </a:lnTo>
                  <a:lnTo>
                    <a:pt x="157" y="1376"/>
                  </a:lnTo>
                  <a:lnTo>
                    <a:pt x="157" y="1376"/>
                  </a:lnTo>
                  <a:lnTo>
                    <a:pt x="157" y="1376"/>
                  </a:lnTo>
                  <a:close/>
                  <a:moveTo>
                    <a:pt x="157" y="1376"/>
                  </a:moveTo>
                  <a:lnTo>
                    <a:pt x="157" y="1376"/>
                  </a:lnTo>
                  <a:lnTo>
                    <a:pt x="157" y="1376"/>
                  </a:lnTo>
                  <a:lnTo>
                    <a:pt x="157" y="1376"/>
                  </a:lnTo>
                  <a:lnTo>
                    <a:pt x="157" y="1376"/>
                  </a:lnTo>
                  <a:close/>
                  <a:moveTo>
                    <a:pt x="157" y="1345"/>
                  </a:moveTo>
                  <a:lnTo>
                    <a:pt x="157" y="1345"/>
                  </a:lnTo>
                  <a:lnTo>
                    <a:pt x="157" y="1345"/>
                  </a:lnTo>
                  <a:lnTo>
                    <a:pt x="157" y="1345"/>
                  </a:lnTo>
                  <a:lnTo>
                    <a:pt x="157" y="1345"/>
                  </a:lnTo>
                  <a:close/>
                  <a:moveTo>
                    <a:pt x="3157" y="1"/>
                  </a:moveTo>
                  <a:lnTo>
                    <a:pt x="3157" y="1"/>
                  </a:lnTo>
                  <a:lnTo>
                    <a:pt x="3157" y="1"/>
                  </a:lnTo>
                  <a:lnTo>
                    <a:pt x="3157" y="1"/>
                  </a:lnTo>
                  <a:lnTo>
                    <a:pt x="3282" y="1"/>
                  </a:lnTo>
                  <a:lnTo>
                    <a:pt x="3282" y="1"/>
                  </a:lnTo>
                  <a:lnTo>
                    <a:pt x="3282" y="1"/>
                  </a:lnTo>
                  <a:lnTo>
                    <a:pt x="3157" y="1"/>
                  </a:lnTo>
                  <a:close/>
                </a:path>
              </a:pathLst>
            </a:custGeom>
            <a:solidFill>
              <a:srgbClr val="00A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66;p29">
              <a:extLst>
                <a:ext uri="{FF2B5EF4-FFF2-40B4-BE49-F238E27FC236}">
                  <a16:creationId xmlns:a16="http://schemas.microsoft.com/office/drawing/2014/main" id="{E9BFDADB-FB60-4F9A-BBB2-C284C0733F69}"/>
                </a:ext>
              </a:extLst>
            </p:cNvPr>
            <p:cNvSpPr/>
            <p:nvPr/>
          </p:nvSpPr>
          <p:spPr>
            <a:xfrm>
              <a:off x="4882349" y="3002992"/>
              <a:ext cx="9113" cy="47519"/>
            </a:xfrm>
            <a:custGeom>
              <a:avLst/>
              <a:gdLst/>
              <a:ahLst/>
              <a:cxnLst/>
              <a:rect l="l" t="t" r="r" b="b"/>
              <a:pathLst>
                <a:path w="126" h="657" fill="none" extrusionOk="0">
                  <a:moveTo>
                    <a:pt x="125" y="0"/>
                  </a:moveTo>
                  <a:lnTo>
                    <a:pt x="125" y="0"/>
                  </a:lnTo>
                  <a:lnTo>
                    <a:pt x="125" y="0"/>
                  </a:lnTo>
                  <a:lnTo>
                    <a:pt x="125" y="0"/>
                  </a:lnTo>
                  <a:lnTo>
                    <a:pt x="63" y="125"/>
                  </a:lnTo>
                  <a:lnTo>
                    <a:pt x="32" y="250"/>
                  </a:lnTo>
                  <a:lnTo>
                    <a:pt x="0" y="657"/>
                  </a:lnTo>
                  <a:lnTo>
                    <a:pt x="0" y="657"/>
                  </a:lnTo>
                  <a:lnTo>
                    <a:pt x="32" y="250"/>
                  </a:lnTo>
                  <a:lnTo>
                    <a:pt x="63" y="125"/>
                  </a:lnTo>
                  <a:lnTo>
                    <a:pt x="125" y="0"/>
                  </a:lnTo>
                  <a:lnTo>
                    <a:pt x="125" y="0"/>
                  </a:lnTo>
                  <a:lnTo>
                    <a:pt x="1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67;p29">
              <a:extLst>
                <a:ext uri="{FF2B5EF4-FFF2-40B4-BE49-F238E27FC236}">
                  <a16:creationId xmlns:a16="http://schemas.microsoft.com/office/drawing/2014/main" id="{DFAC89D0-4111-41FA-AB4A-D7A20BB94296}"/>
                </a:ext>
              </a:extLst>
            </p:cNvPr>
            <p:cNvSpPr/>
            <p:nvPr/>
          </p:nvSpPr>
          <p:spPr>
            <a:xfrm>
              <a:off x="4891390" y="3000678"/>
              <a:ext cx="2314" cy="2387"/>
            </a:xfrm>
            <a:custGeom>
              <a:avLst/>
              <a:gdLst/>
              <a:ahLst/>
              <a:cxnLst/>
              <a:rect l="l" t="t" r="r" b="b"/>
              <a:pathLst>
                <a:path w="32" h="33" fill="none" extrusionOk="0">
                  <a:moveTo>
                    <a:pt x="32" y="1"/>
                  </a:moveTo>
                  <a:lnTo>
                    <a:pt x="32" y="1"/>
                  </a:lnTo>
                  <a:lnTo>
                    <a:pt x="0" y="32"/>
                  </a:lnTo>
                  <a:lnTo>
                    <a:pt x="0" y="3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68;p29">
              <a:extLst>
                <a:ext uri="{FF2B5EF4-FFF2-40B4-BE49-F238E27FC236}">
                  <a16:creationId xmlns:a16="http://schemas.microsoft.com/office/drawing/2014/main" id="{9F82C77A-AFC5-42C8-A9A5-0B3F7758BD56}"/>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9;p29">
              <a:extLst>
                <a:ext uri="{FF2B5EF4-FFF2-40B4-BE49-F238E27FC236}">
                  <a16:creationId xmlns:a16="http://schemas.microsoft.com/office/drawing/2014/main" id="{F0C20D42-5FC6-4E0E-83D9-12A2C3663D10}"/>
                </a:ext>
              </a:extLst>
            </p:cNvPr>
            <p:cNvSpPr/>
            <p:nvPr/>
          </p:nvSpPr>
          <p:spPr>
            <a:xfrm>
              <a:off x="4893633" y="3000678"/>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0;p29">
              <a:extLst>
                <a:ext uri="{FF2B5EF4-FFF2-40B4-BE49-F238E27FC236}">
                  <a16:creationId xmlns:a16="http://schemas.microsoft.com/office/drawing/2014/main" id="{05FB867F-DB08-4420-B322-D8D7FBE0841C}"/>
                </a:ext>
              </a:extLst>
            </p:cNvPr>
            <p:cNvSpPr/>
            <p:nvPr/>
          </p:nvSpPr>
          <p:spPr>
            <a:xfrm>
              <a:off x="4893633" y="2998435"/>
              <a:ext cx="72" cy="72"/>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1;p29">
              <a:extLst>
                <a:ext uri="{FF2B5EF4-FFF2-40B4-BE49-F238E27FC236}">
                  <a16:creationId xmlns:a16="http://schemas.microsoft.com/office/drawing/2014/main" id="{DB7FEFA5-B8D6-4471-B2DF-405D6BE0D364}"/>
                </a:ext>
              </a:extLst>
            </p:cNvPr>
            <p:cNvSpPr/>
            <p:nvPr/>
          </p:nvSpPr>
          <p:spPr>
            <a:xfrm>
              <a:off x="5110698" y="2901223"/>
              <a:ext cx="9113" cy="72"/>
            </a:xfrm>
            <a:custGeom>
              <a:avLst/>
              <a:gdLst/>
              <a:ahLst/>
              <a:cxnLst/>
              <a:rect l="l" t="t" r="r" b="b"/>
              <a:pathLst>
                <a:path w="126" h="1" fill="none" extrusionOk="0">
                  <a:moveTo>
                    <a:pt x="0" y="1"/>
                  </a:moveTo>
                  <a:lnTo>
                    <a:pt x="0" y="1"/>
                  </a:lnTo>
                  <a:lnTo>
                    <a:pt x="0" y="1"/>
                  </a:lnTo>
                  <a:lnTo>
                    <a:pt x="0" y="1"/>
                  </a:lnTo>
                  <a:lnTo>
                    <a:pt x="125" y="1"/>
                  </a:lnTo>
                  <a:lnTo>
                    <a:pt x="125" y="1"/>
                  </a:lnTo>
                  <a:lnTo>
                    <a:pt x="12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2;p29">
              <a:extLst>
                <a:ext uri="{FF2B5EF4-FFF2-40B4-BE49-F238E27FC236}">
                  <a16:creationId xmlns:a16="http://schemas.microsoft.com/office/drawing/2014/main" id="{70CAD24E-4221-491D-86FB-594F9190C8F2}"/>
                </a:ext>
              </a:extLst>
            </p:cNvPr>
            <p:cNvSpPr/>
            <p:nvPr/>
          </p:nvSpPr>
          <p:spPr>
            <a:xfrm>
              <a:off x="4882349" y="2901223"/>
              <a:ext cx="298496" cy="217127"/>
            </a:xfrm>
            <a:custGeom>
              <a:avLst/>
              <a:gdLst/>
              <a:ahLst/>
              <a:cxnLst/>
              <a:rect l="l" t="t" r="r" b="b"/>
              <a:pathLst>
                <a:path w="4127" h="3002" extrusionOk="0">
                  <a:moveTo>
                    <a:pt x="3157" y="1"/>
                  </a:moveTo>
                  <a:lnTo>
                    <a:pt x="3314" y="94"/>
                  </a:lnTo>
                  <a:lnTo>
                    <a:pt x="3501" y="219"/>
                  </a:lnTo>
                  <a:lnTo>
                    <a:pt x="3626" y="407"/>
                  </a:lnTo>
                  <a:lnTo>
                    <a:pt x="3720" y="626"/>
                  </a:lnTo>
                  <a:lnTo>
                    <a:pt x="3783" y="876"/>
                  </a:lnTo>
                  <a:lnTo>
                    <a:pt x="3783" y="1157"/>
                  </a:lnTo>
                  <a:lnTo>
                    <a:pt x="3720" y="1470"/>
                  </a:lnTo>
                  <a:lnTo>
                    <a:pt x="3626" y="1813"/>
                  </a:lnTo>
                  <a:lnTo>
                    <a:pt x="3564" y="1876"/>
                  </a:lnTo>
                  <a:lnTo>
                    <a:pt x="3470" y="1939"/>
                  </a:lnTo>
                  <a:lnTo>
                    <a:pt x="3095" y="2095"/>
                  </a:lnTo>
                  <a:lnTo>
                    <a:pt x="2626" y="2220"/>
                  </a:lnTo>
                  <a:lnTo>
                    <a:pt x="2095" y="2376"/>
                  </a:lnTo>
                  <a:lnTo>
                    <a:pt x="1032" y="2564"/>
                  </a:lnTo>
                  <a:lnTo>
                    <a:pt x="375" y="2657"/>
                  </a:lnTo>
                  <a:lnTo>
                    <a:pt x="250" y="2626"/>
                  </a:lnTo>
                  <a:lnTo>
                    <a:pt x="188" y="2532"/>
                  </a:lnTo>
                  <a:lnTo>
                    <a:pt x="125" y="2439"/>
                  </a:lnTo>
                  <a:lnTo>
                    <a:pt x="94" y="2282"/>
                  </a:lnTo>
                  <a:lnTo>
                    <a:pt x="94" y="2157"/>
                  </a:lnTo>
                  <a:lnTo>
                    <a:pt x="125" y="2001"/>
                  </a:lnTo>
                  <a:lnTo>
                    <a:pt x="188" y="1720"/>
                  </a:lnTo>
                  <a:lnTo>
                    <a:pt x="282" y="1563"/>
                  </a:lnTo>
                  <a:lnTo>
                    <a:pt x="407" y="1376"/>
                  </a:lnTo>
                  <a:lnTo>
                    <a:pt x="688" y="1032"/>
                  </a:lnTo>
                  <a:lnTo>
                    <a:pt x="1063" y="657"/>
                  </a:lnTo>
                  <a:lnTo>
                    <a:pt x="1063" y="657"/>
                  </a:lnTo>
                  <a:lnTo>
                    <a:pt x="532" y="1063"/>
                  </a:lnTo>
                  <a:lnTo>
                    <a:pt x="157" y="1345"/>
                  </a:lnTo>
                  <a:lnTo>
                    <a:pt x="157" y="1376"/>
                  </a:lnTo>
                  <a:lnTo>
                    <a:pt x="125" y="1407"/>
                  </a:lnTo>
                  <a:lnTo>
                    <a:pt x="63" y="1532"/>
                  </a:lnTo>
                  <a:lnTo>
                    <a:pt x="32" y="1657"/>
                  </a:lnTo>
                  <a:lnTo>
                    <a:pt x="0" y="2064"/>
                  </a:lnTo>
                  <a:lnTo>
                    <a:pt x="0" y="2532"/>
                  </a:lnTo>
                  <a:lnTo>
                    <a:pt x="32" y="2751"/>
                  </a:lnTo>
                  <a:lnTo>
                    <a:pt x="63" y="2782"/>
                  </a:lnTo>
                  <a:lnTo>
                    <a:pt x="94" y="2845"/>
                  </a:lnTo>
                  <a:lnTo>
                    <a:pt x="250" y="2939"/>
                  </a:lnTo>
                  <a:lnTo>
                    <a:pt x="500" y="3001"/>
                  </a:lnTo>
                  <a:lnTo>
                    <a:pt x="563" y="3001"/>
                  </a:lnTo>
                  <a:lnTo>
                    <a:pt x="876" y="2970"/>
                  </a:lnTo>
                  <a:lnTo>
                    <a:pt x="1344" y="2876"/>
                  </a:lnTo>
                  <a:lnTo>
                    <a:pt x="2470" y="2626"/>
                  </a:lnTo>
                  <a:lnTo>
                    <a:pt x="3939" y="2220"/>
                  </a:lnTo>
                  <a:lnTo>
                    <a:pt x="4001" y="1720"/>
                  </a:lnTo>
                  <a:lnTo>
                    <a:pt x="4126" y="970"/>
                  </a:lnTo>
                  <a:lnTo>
                    <a:pt x="4126" y="907"/>
                  </a:lnTo>
                  <a:lnTo>
                    <a:pt x="4126" y="751"/>
                  </a:lnTo>
                  <a:lnTo>
                    <a:pt x="4095" y="626"/>
                  </a:lnTo>
                  <a:lnTo>
                    <a:pt x="4001" y="501"/>
                  </a:lnTo>
                  <a:lnTo>
                    <a:pt x="3908" y="344"/>
                  </a:lnTo>
                  <a:lnTo>
                    <a:pt x="3814" y="251"/>
                  </a:lnTo>
                  <a:lnTo>
                    <a:pt x="3689" y="126"/>
                  </a:lnTo>
                  <a:lnTo>
                    <a:pt x="3564" y="63"/>
                  </a:lnTo>
                  <a:lnTo>
                    <a:pt x="3407" y="32"/>
                  </a:lnTo>
                  <a:lnTo>
                    <a:pt x="328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3;p29">
              <a:extLst>
                <a:ext uri="{FF2B5EF4-FFF2-40B4-BE49-F238E27FC236}">
                  <a16:creationId xmlns:a16="http://schemas.microsoft.com/office/drawing/2014/main" id="{9FC16967-64B1-4178-B58E-72FA0206C821}"/>
                </a:ext>
              </a:extLst>
            </p:cNvPr>
            <p:cNvSpPr/>
            <p:nvPr/>
          </p:nvSpPr>
          <p:spPr>
            <a:xfrm>
              <a:off x="4882349" y="2901223"/>
              <a:ext cx="298496" cy="217127"/>
            </a:xfrm>
            <a:custGeom>
              <a:avLst/>
              <a:gdLst/>
              <a:ahLst/>
              <a:cxnLst/>
              <a:rect l="l" t="t" r="r" b="b"/>
              <a:pathLst>
                <a:path w="4127" h="3002" fill="none" extrusionOk="0">
                  <a:moveTo>
                    <a:pt x="3157" y="1"/>
                  </a:moveTo>
                  <a:lnTo>
                    <a:pt x="3157" y="1"/>
                  </a:lnTo>
                  <a:lnTo>
                    <a:pt x="3314" y="94"/>
                  </a:lnTo>
                  <a:lnTo>
                    <a:pt x="3501" y="219"/>
                  </a:lnTo>
                  <a:lnTo>
                    <a:pt x="3626" y="407"/>
                  </a:lnTo>
                  <a:lnTo>
                    <a:pt x="3720" y="626"/>
                  </a:lnTo>
                  <a:lnTo>
                    <a:pt x="3783" y="876"/>
                  </a:lnTo>
                  <a:lnTo>
                    <a:pt x="3783" y="1157"/>
                  </a:lnTo>
                  <a:lnTo>
                    <a:pt x="3720" y="1470"/>
                  </a:lnTo>
                  <a:lnTo>
                    <a:pt x="3626" y="1813"/>
                  </a:lnTo>
                  <a:lnTo>
                    <a:pt x="3626" y="1813"/>
                  </a:lnTo>
                  <a:lnTo>
                    <a:pt x="3564" y="1876"/>
                  </a:lnTo>
                  <a:lnTo>
                    <a:pt x="3470" y="1939"/>
                  </a:lnTo>
                  <a:lnTo>
                    <a:pt x="3095" y="2095"/>
                  </a:lnTo>
                  <a:lnTo>
                    <a:pt x="2626" y="2220"/>
                  </a:lnTo>
                  <a:lnTo>
                    <a:pt x="2095" y="2376"/>
                  </a:lnTo>
                  <a:lnTo>
                    <a:pt x="1032" y="2564"/>
                  </a:lnTo>
                  <a:lnTo>
                    <a:pt x="375" y="2657"/>
                  </a:lnTo>
                  <a:lnTo>
                    <a:pt x="375" y="2657"/>
                  </a:lnTo>
                  <a:lnTo>
                    <a:pt x="250" y="2626"/>
                  </a:lnTo>
                  <a:lnTo>
                    <a:pt x="188" y="2532"/>
                  </a:lnTo>
                  <a:lnTo>
                    <a:pt x="125" y="2439"/>
                  </a:lnTo>
                  <a:lnTo>
                    <a:pt x="94" y="2282"/>
                  </a:lnTo>
                  <a:lnTo>
                    <a:pt x="94" y="2157"/>
                  </a:lnTo>
                  <a:lnTo>
                    <a:pt x="125" y="2001"/>
                  </a:lnTo>
                  <a:lnTo>
                    <a:pt x="188" y="1720"/>
                  </a:lnTo>
                  <a:lnTo>
                    <a:pt x="188" y="1720"/>
                  </a:lnTo>
                  <a:lnTo>
                    <a:pt x="282" y="1563"/>
                  </a:lnTo>
                  <a:lnTo>
                    <a:pt x="407" y="1376"/>
                  </a:lnTo>
                  <a:lnTo>
                    <a:pt x="688" y="1032"/>
                  </a:lnTo>
                  <a:lnTo>
                    <a:pt x="1063" y="657"/>
                  </a:lnTo>
                  <a:lnTo>
                    <a:pt x="1063" y="657"/>
                  </a:lnTo>
                  <a:lnTo>
                    <a:pt x="532" y="1063"/>
                  </a:lnTo>
                  <a:lnTo>
                    <a:pt x="157" y="1345"/>
                  </a:lnTo>
                  <a:lnTo>
                    <a:pt x="157" y="1345"/>
                  </a:lnTo>
                  <a:lnTo>
                    <a:pt x="157" y="1345"/>
                  </a:lnTo>
                  <a:lnTo>
                    <a:pt x="157" y="1345"/>
                  </a:lnTo>
                  <a:lnTo>
                    <a:pt x="157" y="1376"/>
                  </a:lnTo>
                  <a:lnTo>
                    <a:pt x="157" y="1376"/>
                  </a:lnTo>
                  <a:lnTo>
                    <a:pt x="157" y="1376"/>
                  </a:lnTo>
                  <a:lnTo>
                    <a:pt x="157" y="1376"/>
                  </a:lnTo>
                  <a:lnTo>
                    <a:pt x="157" y="1376"/>
                  </a:lnTo>
                  <a:lnTo>
                    <a:pt x="157" y="1376"/>
                  </a:lnTo>
                  <a:lnTo>
                    <a:pt x="157" y="1376"/>
                  </a:lnTo>
                  <a:lnTo>
                    <a:pt x="157" y="1376"/>
                  </a:lnTo>
                  <a:lnTo>
                    <a:pt x="157" y="1376"/>
                  </a:lnTo>
                  <a:lnTo>
                    <a:pt x="157" y="1376"/>
                  </a:lnTo>
                  <a:lnTo>
                    <a:pt x="125" y="1407"/>
                  </a:lnTo>
                  <a:lnTo>
                    <a:pt x="125" y="1407"/>
                  </a:lnTo>
                  <a:lnTo>
                    <a:pt x="125" y="1407"/>
                  </a:lnTo>
                  <a:lnTo>
                    <a:pt x="125" y="1407"/>
                  </a:lnTo>
                  <a:lnTo>
                    <a:pt x="125" y="1407"/>
                  </a:lnTo>
                  <a:lnTo>
                    <a:pt x="125" y="1407"/>
                  </a:lnTo>
                  <a:lnTo>
                    <a:pt x="63" y="1532"/>
                  </a:lnTo>
                  <a:lnTo>
                    <a:pt x="32" y="1657"/>
                  </a:lnTo>
                  <a:lnTo>
                    <a:pt x="0" y="2064"/>
                  </a:lnTo>
                  <a:lnTo>
                    <a:pt x="0" y="2064"/>
                  </a:lnTo>
                  <a:lnTo>
                    <a:pt x="0" y="2532"/>
                  </a:lnTo>
                  <a:lnTo>
                    <a:pt x="32" y="2751"/>
                  </a:lnTo>
                  <a:lnTo>
                    <a:pt x="32" y="2751"/>
                  </a:lnTo>
                  <a:lnTo>
                    <a:pt x="63" y="2782"/>
                  </a:lnTo>
                  <a:lnTo>
                    <a:pt x="94" y="2845"/>
                  </a:lnTo>
                  <a:lnTo>
                    <a:pt x="250" y="2939"/>
                  </a:lnTo>
                  <a:lnTo>
                    <a:pt x="500" y="3001"/>
                  </a:lnTo>
                  <a:lnTo>
                    <a:pt x="500" y="3001"/>
                  </a:lnTo>
                  <a:lnTo>
                    <a:pt x="563" y="3001"/>
                  </a:lnTo>
                  <a:lnTo>
                    <a:pt x="563" y="3001"/>
                  </a:lnTo>
                  <a:lnTo>
                    <a:pt x="876" y="2970"/>
                  </a:lnTo>
                  <a:lnTo>
                    <a:pt x="1344" y="2876"/>
                  </a:lnTo>
                  <a:lnTo>
                    <a:pt x="2470" y="2626"/>
                  </a:lnTo>
                  <a:lnTo>
                    <a:pt x="3939" y="2220"/>
                  </a:lnTo>
                  <a:lnTo>
                    <a:pt x="3939" y="2220"/>
                  </a:lnTo>
                  <a:lnTo>
                    <a:pt x="4001" y="1720"/>
                  </a:lnTo>
                  <a:lnTo>
                    <a:pt x="4126" y="970"/>
                  </a:lnTo>
                  <a:lnTo>
                    <a:pt x="4126" y="970"/>
                  </a:lnTo>
                  <a:lnTo>
                    <a:pt x="4126" y="907"/>
                  </a:lnTo>
                  <a:lnTo>
                    <a:pt x="4126" y="907"/>
                  </a:lnTo>
                  <a:lnTo>
                    <a:pt x="4126" y="751"/>
                  </a:lnTo>
                  <a:lnTo>
                    <a:pt x="4095" y="626"/>
                  </a:lnTo>
                  <a:lnTo>
                    <a:pt x="4001" y="501"/>
                  </a:lnTo>
                  <a:lnTo>
                    <a:pt x="3908" y="344"/>
                  </a:lnTo>
                  <a:lnTo>
                    <a:pt x="3814" y="251"/>
                  </a:lnTo>
                  <a:lnTo>
                    <a:pt x="3689" y="126"/>
                  </a:lnTo>
                  <a:lnTo>
                    <a:pt x="3564" y="63"/>
                  </a:lnTo>
                  <a:lnTo>
                    <a:pt x="3407" y="32"/>
                  </a:lnTo>
                  <a:lnTo>
                    <a:pt x="3407" y="32"/>
                  </a:lnTo>
                  <a:lnTo>
                    <a:pt x="3282" y="1"/>
                  </a:lnTo>
                  <a:lnTo>
                    <a:pt x="3282" y="1"/>
                  </a:lnTo>
                  <a:lnTo>
                    <a:pt x="31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4;p29">
              <a:extLst>
                <a:ext uri="{FF2B5EF4-FFF2-40B4-BE49-F238E27FC236}">
                  <a16:creationId xmlns:a16="http://schemas.microsoft.com/office/drawing/2014/main" id="{E543194A-8C7C-4E26-920D-6F234C6190C6}"/>
                </a:ext>
              </a:extLst>
            </p:cNvPr>
            <p:cNvSpPr/>
            <p:nvPr/>
          </p:nvSpPr>
          <p:spPr>
            <a:xfrm>
              <a:off x="5090373" y="2894424"/>
              <a:ext cx="6799" cy="2387"/>
            </a:xfrm>
            <a:custGeom>
              <a:avLst/>
              <a:gdLst/>
              <a:ahLst/>
              <a:cxnLst/>
              <a:rect l="l" t="t" r="r" b="b"/>
              <a:pathLst>
                <a:path w="94" h="33" fill="none" extrusionOk="0">
                  <a:moveTo>
                    <a:pt x="0" y="1"/>
                  </a:moveTo>
                  <a:lnTo>
                    <a:pt x="0" y="1"/>
                  </a:lnTo>
                  <a:lnTo>
                    <a:pt x="94" y="32"/>
                  </a:lnTo>
                  <a:lnTo>
                    <a:pt x="94" y="3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5;p29">
              <a:extLst>
                <a:ext uri="{FF2B5EF4-FFF2-40B4-BE49-F238E27FC236}">
                  <a16:creationId xmlns:a16="http://schemas.microsoft.com/office/drawing/2014/main" id="{E9DDC806-846F-4EF4-B14C-6E606FD72DC1}"/>
                </a:ext>
              </a:extLst>
            </p:cNvPr>
            <p:cNvSpPr/>
            <p:nvPr/>
          </p:nvSpPr>
          <p:spPr>
            <a:xfrm>
              <a:off x="3123406" y="1610262"/>
              <a:ext cx="2661001" cy="2661001"/>
            </a:xfrm>
            <a:custGeom>
              <a:avLst/>
              <a:gdLst/>
              <a:ahLst/>
              <a:cxnLst/>
              <a:rect l="l" t="t" r="r" b="b"/>
              <a:pathLst>
                <a:path w="36791" h="36791" extrusionOk="0">
                  <a:moveTo>
                    <a:pt x="18379" y="1"/>
                  </a:moveTo>
                  <a:lnTo>
                    <a:pt x="17442" y="32"/>
                  </a:lnTo>
                  <a:lnTo>
                    <a:pt x="16504" y="94"/>
                  </a:lnTo>
                  <a:lnTo>
                    <a:pt x="15598" y="219"/>
                  </a:lnTo>
                  <a:lnTo>
                    <a:pt x="14691" y="376"/>
                  </a:lnTo>
                  <a:lnTo>
                    <a:pt x="13816" y="594"/>
                  </a:lnTo>
                  <a:lnTo>
                    <a:pt x="12941" y="844"/>
                  </a:lnTo>
                  <a:lnTo>
                    <a:pt x="12065" y="1126"/>
                  </a:lnTo>
                  <a:lnTo>
                    <a:pt x="11253" y="1438"/>
                  </a:lnTo>
                  <a:lnTo>
                    <a:pt x="10409" y="1813"/>
                  </a:lnTo>
                  <a:lnTo>
                    <a:pt x="9627" y="2220"/>
                  </a:lnTo>
                  <a:lnTo>
                    <a:pt x="8846" y="2657"/>
                  </a:lnTo>
                  <a:lnTo>
                    <a:pt x="8127" y="3158"/>
                  </a:lnTo>
                  <a:lnTo>
                    <a:pt x="7408" y="3658"/>
                  </a:lnTo>
                  <a:lnTo>
                    <a:pt x="6689" y="4220"/>
                  </a:lnTo>
                  <a:lnTo>
                    <a:pt x="6033" y="4783"/>
                  </a:lnTo>
                  <a:lnTo>
                    <a:pt x="5376" y="5408"/>
                  </a:lnTo>
                  <a:lnTo>
                    <a:pt x="4783" y="6033"/>
                  </a:lnTo>
                  <a:lnTo>
                    <a:pt x="4189" y="6721"/>
                  </a:lnTo>
                  <a:lnTo>
                    <a:pt x="3657" y="7409"/>
                  </a:lnTo>
                  <a:lnTo>
                    <a:pt x="3126" y="8127"/>
                  </a:lnTo>
                  <a:lnTo>
                    <a:pt x="2657" y="8878"/>
                  </a:lnTo>
                  <a:lnTo>
                    <a:pt x="2219" y="9628"/>
                  </a:lnTo>
                  <a:lnTo>
                    <a:pt x="1813" y="10441"/>
                  </a:lnTo>
                  <a:lnTo>
                    <a:pt x="1438" y="11253"/>
                  </a:lnTo>
                  <a:lnTo>
                    <a:pt x="1125" y="12097"/>
                  </a:lnTo>
                  <a:lnTo>
                    <a:pt x="813" y="12941"/>
                  </a:lnTo>
                  <a:lnTo>
                    <a:pt x="563" y="13816"/>
                  </a:lnTo>
                  <a:lnTo>
                    <a:pt x="375" y="14692"/>
                  </a:lnTo>
                  <a:lnTo>
                    <a:pt x="219" y="15598"/>
                  </a:lnTo>
                  <a:lnTo>
                    <a:pt x="94" y="16536"/>
                  </a:lnTo>
                  <a:lnTo>
                    <a:pt x="31" y="17442"/>
                  </a:lnTo>
                  <a:lnTo>
                    <a:pt x="0" y="18411"/>
                  </a:lnTo>
                  <a:lnTo>
                    <a:pt x="31" y="19349"/>
                  </a:lnTo>
                  <a:lnTo>
                    <a:pt x="94" y="20287"/>
                  </a:lnTo>
                  <a:lnTo>
                    <a:pt x="219" y="21193"/>
                  </a:lnTo>
                  <a:lnTo>
                    <a:pt x="375" y="22100"/>
                  </a:lnTo>
                  <a:lnTo>
                    <a:pt x="563" y="23006"/>
                  </a:lnTo>
                  <a:lnTo>
                    <a:pt x="813" y="23881"/>
                  </a:lnTo>
                  <a:lnTo>
                    <a:pt x="1125" y="24725"/>
                  </a:lnTo>
                  <a:lnTo>
                    <a:pt x="1438" y="25569"/>
                  </a:lnTo>
                  <a:lnTo>
                    <a:pt x="1813" y="26382"/>
                  </a:lnTo>
                  <a:lnTo>
                    <a:pt x="2219" y="27163"/>
                  </a:lnTo>
                  <a:lnTo>
                    <a:pt x="2657" y="27945"/>
                  </a:lnTo>
                  <a:lnTo>
                    <a:pt x="3126" y="28695"/>
                  </a:lnTo>
                  <a:lnTo>
                    <a:pt x="3657" y="29414"/>
                  </a:lnTo>
                  <a:lnTo>
                    <a:pt x="4189" y="30101"/>
                  </a:lnTo>
                  <a:lnTo>
                    <a:pt x="4783" y="30758"/>
                  </a:lnTo>
                  <a:lnTo>
                    <a:pt x="5376" y="31414"/>
                  </a:lnTo>
                  <a:lnTo>
                    <a:pt x="6033" y="32008"/>
                  </a:lnTo>
                  <a:lnTo>
                    <a:pt x="6689" y="32602"/>
                  </a:lnTo>
                  <a:lnTo>
                    <a:pt x="7408" y="33133"/>
                  </a:lnTo>
                  <a:lnTo>
                    <a:pt x="8127" y="33665"/>
                  </a:lnTo>
                  <a:lnTo>
                    <a:pt x="8846" y="34134"/>
                  </a:lnTo>
                  <a:lnTo>
                    <a:pt x="9627" y="34571"/>
                  </a:lnTo>
                  <a:lnTo>
                    <a:pt x="10409" y="34978"/>
                  </a:lnTo>
                  <a:lnTo>
                    <a:pt x="11253" y="35353"/>
                  </a:lnTo>
                  <a:lnTo>
                    <a:pt x="12065" y="35697"/>
                  </a:lnTo>
                  <a:lnTo>
                    <a:pt x="12941" y="35978"/>
                  </a:lnTo>
                  <a:lnTo>
                    <a:pt x="13816" y="36228"/>
                  </a:lnTo>
                  <a:lnTo>
                    <a:pt x="14691" y="36415"/>
                  </a:lnTo>
                  <a:lnTo>
                    <a:pt x="15598" y="36603"/>
                  </a:lnTo>
                  <a:lnTo>
                    <a:pt x="16504" y="36697"/>
                  </a:lnTo>
                  <a:lnTo>
                    <a:pt x="17442" y="36791"/>
                  </a:lnTo>
                  <a:lnTo>
                    <a:pt x="19348" y="36791"/>
                  </a:lnTo>
                  <a:lnTo>
                    <a:pt x="20286" y="36697"/>
                  </a:lnTo>
                  <a:lnTo>
                    <a:pt x="21193" y="36603"/>
                  </a:lnTo>
                  <a:lnTo>
                    <a:pt x="22099" y="36415"/>
                  </a:lnTo>
                  <a:lnTo>
                    <a:pt x="22974" y="36228"/>
                  </a:lnTo>
                  <a:lnTo>
                    <a:pt x="23850" y="35978"/>
                  </a:lnTo>
                  <a:lnTo>
                    <a:pt x="24725" y="35697"/>
                  </a:lnTo>
                  <a:lnTo>
                    <a:pt x="25537" y="35353"/>
                  </a:lnTo>
                  <a:lnTo>
                    <a:pt x="26350" y="34978"/>
                  </a:lnTo>
                  <a:lnTo>
                    <a:pt x="27163" y="34571"/>
                  </a:lnTo>
                  <a:lnTo>
                    <a:pt x="27913" y="34134"/>
                  </a:lnTo>
                  <a:lnTo>
                    <a:pt x="28663" y="33665"/>
                  </a:lnTo>
                  <a:lnTo>
                    <a:pt x="29382" y="33133"/>
                  </a:lnTo>
                  <a:lnTo>
                    <a:pt x="30101" y="32602"/>
                  </a:lnTo>
                  <a:lnTo>
                    <a:pt x="30757" y="32008"/>
                  </a:lnTo>
                  <a:lnTo>
                    <a:pt x="31414" y="31414"/>
                  </a:lnTo>
                  <a:lnTo>
                    <a:pt x="32008" y="30758"/>
                  </a:lnTo>
                  <a:lnTo>
                    <a:pt x="32602" y="30101"/>
                  </a:lnTo>
                  <a:lnTo>
                    <a:pt x="33133" y="29414"/>
                  </a:lnTo>
                  <a:lnTo>
                    <a:pt x="33633" y="28695"/>
                  </a:lnTo>
                  <a:lnTo>
                    <a:pt x="34133" y="27945"/>
                  </a:lnTo>
                  <a:lnTo>
                    <a:pt x="34571" y="27163"/>
                  </a:lnTo>
                  <a:lnTo>
                    <a:pt x="34977" y="26382"/>
                  </a:lnTo>
                  <a:lnTo>
                    <a:pt x="35352" y="25569"/>
                  </a:lnTo>
                  <a:lnTo>
                    <a:pt x="35665" y="24725"/>
                  </a:lnTo>
                  <a:lnTo>
                    <a:pt x="35977" y="23881"/>
                  </a:lnTo>
                  <a:lnTo>
                    <a:pt x="36227" y="23006"/>
                  </a:lnTo>
                  <a:lnTo>
                    <a:pt x="36415" y="22100"/>
                  </a:lnTo>
                  <a:lnTo>
                    <a:pt x="36571" y="21193"/>
                  </a:lnTo>
                  <a:lnTo>
                    <a:pt x="36696" y="20287"/>
                  </a:lnTo>
                  <a:lnTo>
                    <a:pt x="36759" y="19349"/>
                  </a:lnTo>
                  <a:lnTo>
                    <a:pt x="36790" y="18411"/>
                  </a:lnTo>
                  <a:lnTo>
                    <a:pt x="36790" y="18286"/>
                  </a:lnTo>
                  <a:lnTo>
                    <a:pt x="36759" y="18161"/>
                  </a:lnTo>
                  <a:lnTo>
                    <a:pt x="36696" y="18067"/>
                  </a:lnTo>
                  <a:lnTo>
                    <a:pt x="36603" y="17974"/>
                  </a:lnTo>
                  <a:lnTo>
                    <a:pt x="36509" y="17880"/>
                  </a:lnTo>
                  <a:lnTo>
                    <a:pt x="36415" y="17817"/>
                  </a:lnTo>
                  <a:lnTo>
                    <a:pt x="36290" y="17786"/>
                  </a:lnTo>
                  <a:lnTo>
                    <a:pt x="36040" y="17786"/>
                  </a:lnTo>
                  <a:lnTo>
                    <a:pt x="35946" y="17817"/>
                  </a:lnTo>
                  <a:lnTo>
                    <a:pt x="35821" y="17880"/>
                  </a:lnTo>
                  <a:lnTo>
                    <a:pt x="35727" y="17974"/>
                  </a:lnTo>
                  <a:lnTo>
                    <a:pt x="35665" y="18067"/>
                  </a:lnTo>
                  <a:lnTo>
                    <a:pt x="35602" y="18161"/>
                  </a:lnTo>
                  <a:lnTo>
                    <a:pt x="35571" y="18286"/>
                  </a:lnTo>
                  <a:lnTo>
                    <a:pt x="35540" y="18411"/>
                  </a:lnTo>
                  <a:lnTo>
                    <a:pt x="35540" y="19286"/>
                  </a:lnTo>
                  <a:lnTo>
                    <a:pt x="35477" y="20162"/>
                  </a:lnTo>
                  <a:lnTo>
                    <a:pt x="35352" y="21006"/>
                  </a:lnTo>
                  <a:lnTo>
                    <a:pt x="35196" y="21850"/>
                  </a:lnTo>
                  <a:lnTo>
                    <a:pt x="35008" y="22693"/>
                  </a:lnTo>
                  <a:lnTo>
                    <a:pt x="34790" y="23506"/>
                  </a:lnTo>
                  <a:lnTo>
                    <a:pt x="34508" y="24288"/>
                  </a:lnTo>
                  <a:lnTo>
                    <a:pt x="34196" y="25069"/>
                  </a:lnTo>
                  <a:lnTo>
                    <a:pt x="33852" y="25850"/>
                  </a:lnTo>
                  <a:lnTo>
                    <a:pt x="33477" y="26569"/>
                  </a:lnTo>
                  <a:lnTo>
                    <a:pt x="33070" y="27288"/>
                  </a:lnTo>
                  <a:lnTo>
                    <a:pt x="32633" y="27976"/>
                  </a:lnTo>
                  <a:lnTo>
                    <a:pt x="32133" y="28664"/>
                  </a:lnTo>
                  <a:lnTo>
                    <a:pt x="31633" y="29320"/>
                  </a:lnTo>
                  <a:lnTo>
                    <a:pt x="31101" y="29945"/>
                  </a:lnTo>
                  <a:lnTo>
                    <a:pt x="30507" y="30539"/>
                  </a:lnTo>
                  <a:lnTo>
                    <a:pt x="29913" y="31102"/>
                  </a:lnTo>
                  <a:lnTo>
                    <a:pt x="29288" y="31633"/>
                  </a:lnTo>
                  <a:lnTo>
                    <a:pt x="28663" y="32164"/>
                  </a:lnTo>
                  <a:lnTo>
                    <a:pt x="27975" y="32633"/>
                  </a:lnTo>
                  <a:lnTo>
                    <a:pt x="27288" y="33071"/>
                  </a:lnTo>
                  <a:lnTo>
                    <a:pt x="26569" y="33477"/>
                  </a:lnTo>
                  <a:lnTo>
                    <a:pt x="25819" y="33884"/>
                  </a:lnTo>
                  <a:lnTo>
                    <a:pt x="25069" y="34227"/>
                  </a:lnTo>
                  <a:lnTo>
                    <a:pt x="24287" y="34509"/>
                  </a:lnTo>
                  <a:lnTo>
                    <a:pt x="23506" y="34790"/>
                  </a:lnTo>
                  <a:lnTo>
                    <a:pt x="22693" y="35009"/>
                  </a:lnTo>
                  <a:lnTo>
                    <a:pt x="21849" y="35228"/>
                  </a:lnTo>
                  <a:lnTo>
                    <a:pt x="21005" y="35353"/>
                  </a:lnTo>
                  <a:lnTo>
                    <a:pt x="20161" y="35478"/>
                  </a:lnTo>
                  <a:lnTo>
                    <a:pt x="19286" y="35540"/>
                  </a:lnTo>
                  <a:lnTo>
                    <a:pt x="18379" y="35572"/>
                  </a:lnTo>
                  <a:lnTo>
                    <a:pt x="17504" y="35540"/>
                  </a:lnTo>
                  <a:lnTo>
                    <a:pt x="16629" y="35478"/>
                  </a:lnTo>
                  <a:lnTo>
                    <a:pt x="15785" y="35353"/>
                  </a:lnTo>
                  <a:lnTo>
                    <a:pt x="14941" y="35228"/>
                  </a:lnTo>
                  <a:lnTo>
                    <a:pt x="14097" y="35009"/>
                  </a:lnTo>
                  <a:lnTo>
                    <a:pt x="13285" y="34790"/>
                  </a:lnTo>
                  <a:lnTo>
                    <a:pt x="12503" y="34509"/>
                  </a:lnTo>
                  <a:lnTo>
                    <a:pt x="11722" y="34227"/>
                  </a:lnTo>
                  <a:lnTo>
                    <a:pt x="10971" y="33884"/>
                  </a:lnTo>
                  <a:lnTo>
                    <a:pt x="10221" y="33477"/>
                  </a:lnTo>
                  <a:lnTo>
                    <a:pt x="9502" y="33071"/>
                  </a:lnTo>
                  <a:lnTo>
                    <a:pt x="8815" y="32633"/>
                  </a:lnTo>
                  <a:lnTo>
                    <a:pt x="8127" y="32164"/>
                  </a:lnTo>
                  <a:lnTo>
                    <a:pt x="7471" y="31633"/>
                  </a:lnTo>
                  <a:lnTo>
                    <a:pt x="6877" y="31102"/>
                  </a:lnTo>
                  <a:lnTo>
                    <a:pt x="6252" y="30539"/>
                  </a:lnTo>
                  <a:lnTo>
                    <a:pt x="5689" y="29945"/>
                  </a:lnTo>
                  <a:lnTo>
                    <a:pt x="5158" y="29320"/>
                  </a:lnTo>
                  <a:lnTo>
                    <a:pt x="4657" y="28664"/>
                  </a:lnTo>
                  <a:lnTo>
                    <a:pt x="4157" y="27976"/>
                  </a:lnTo>
                  <a:lnTo>
                    <a:pt x="3720" y="27288"/>
                  </a:lnTo>
                  <a:lnTo>
                    <a:pt x="3313" y="26569"/>
                  </a:lnTo>
                  <a:lnTo>
                    <a:pt x="2938" y="25850"/>
                  </a:lnTo>
                  <a:lnTo>
                    <a:pt x="2595" y="25069"/>
                  </a:lnTo>
                  <a:lnTo>
                    <a:pt x="2282" y="24288"/>
                  </a:lnTo>
                  <a:lnTo>
                    <a:pt x="2001" y="23506"/>
                  </a:lnTo>
                  <a:lnTo>
                    <a:pt x="1782" y="22693"/>
                  </a:lnTo>
                  <a:lnTo>
                    <a:pt x="1594" y="21850"/>
                  </a:lnTo>
                  <a:lnTo>
                    <a:pt x="1438" y="21006"/>
                  </a:lnTo>
                  <a:lnTo>
                    <a:pt x="1313" y="20162"/>
                  </a:lnTo>
                  <a:lnTo>
                    <a:pt x="1250" y="19286"/>
                  </a:lnTo>
                  <a:lnTo>
                    <a:pt x="1219" y="18411"/>
                  </a:lnTo>
                  <a:lnTo>
                    <a:pt x="1250" y="17536"/>
                  </a:lnTo>
                  <a:lnTo>
                    <a:pt x="1313" y="16661"/>
                  </a:lnTo>
                  <a:lnTo>
                    <a:pt x="1438" y="15786"/>
                  </a:lnTo>
                  <a:lnTo>
                    <a:pt x="1594" y="14942"/>
                  </a:lnTo>
                  <a:lnTo>
                    <a:pt x="1782" y="14129"/>
                  </a:lnTo>
                  <a:lnTo>
                    <a:pt x="2001" y="13316"/>
                  </a:lnTo>
                  <a:lnTo>
                    <a:pt x="2282" y="12504"/>
                  </a:lnTo>
                  <a:lnTo>
                    <a:pt x="2595" y="11722"/>
                  </a:lnTo>
                  <a:lnTo>
                    <a:pt x="2938" y="10972"/>
                  </a:lnTo>
                  <a:lnTo>
                    <a:pt x="3313" y="10222"/>
                  </a:lnTo>
                  <a:lnTo>
                    <a:pt x="3720" y="9503"/>
                  </a:lnTo>
                  <a:lnTo>
                    <a:pt x="4157" y="8815"/>
                  </a:lnTo>
                  <a:lnTo>
                    <a:pt x="4657" y="8127"/>
                  </a:lnTo>
                  <a:lnTo>
                    <a:pt x="5158" y="7502"/>
                  </a:lnTo>
                  <a:lnTo>
                    <a:pt x="5689" y="6877"/>
                  </a:lnTo>
                  <a:lnTo>
                    <a:pt x="6252" y="6283"/>
                  </a:lnTo>
                  <a:lnTo>
                    <a:pt x="6877" y="5721"/>
                  </a:lnTo>
                  <a:lnTo>
                    <a:pt x="7471" y="5158"/>
                  </a:lnTo>
                  <a:lnTo>
                    <a:pt x="8127" y="4658"/>
                  </a:lnTo>
                  <a:lnTo>
                    <a:pt x="8815" y="4189"/>
                  </a:lnTo>
                  <a:lnTo>
                    <a:pt x="9502" y="3720"/>
                  </a:lnTo>
                  <a:lnTo>
                    <a:pt x="10221" y="3314"/>
                  </a:lnTo>
                  <a:lnTo>
                    <a:pt x="10971" y="2939"/>
                  </a:lnTo>
                  <a:lnTo>
                    <a:pt x="11722" y="2595"/>
                  </a:lnTo>
                  <a:lnTo>
                    <a:pt x="12503" y="2282"/>
                  </a:lnTo>
                  <a:lnTo>
                    <a:pt x="13285" y="2001"/>
                  </a:lnTo>
                  <a:lnTo>
                    <a:pt x="14097" y="1782"/>
                  </a:lnTo>
                  <a:lnTo>
                    <a:pt x="14941" y="1595"/>
                  </a:lnTo>
                  <a:lnTo>
                    <a:pt x="15785" y="1438"/>
                  </a:lnTo>
                  <a:lnTo>
                    <a:pt x="16629" y="1345"/>
                  </a:lnTo>
                  <a:lnTo>
                    <a:pt x="17504" y="1251"/>
                  </a:lnTo>
                  <a:lnTo>
                    <a:pt x="18379" y="1251"/>
                  </a:lnTo>
                  <a:lnTo>
                    <a:pt x="18505" y="1220"/>
                  </a:lnTo>
                  <a:lnTo>
                    <a:pt x="18630" y="1188"/>
                  </a:lnTo>
                  <a:lnTo>
                    <a:pt x="18755" y="1126"/>
                  </a:lnTo>
                  <a:lnTo>
                    <a:pt x="18817" y="1063"/>
                  </a:lnTo>
                  <a:lnTo>
                    <a:pt x="18911" y="970"/>
                  </a:lnTo>
                  <a:lnTo>
                    <a:pt x="18973" y="876"/>
                  </a:lnTo>
                  <a:lnTo>
                    <a:pt x="19005" y="751"/>
                  </a:lnTo>
                  <a:lnTo>
                    <a:pt x="19005" y="626"/>
                  </a:lnTo>
                  <a:lnTo>
                    <a:pt x="19005" y="501"/>
                  </a:lnTo>
                  <a:lnTo>
                    <a:pt x="18973" y="376"/>
                  </a:lnTo>
                  <a:lnTo>
                    <a:pt x="18911" y="282"/>
                  </a:lnTo>
                  <a:lnTo>
                    <a:pt x="18817" y="188"/>
                  </a:lnTo>
                  <a:lnTo>
                    <a:pt x="18755" y="94"/>
                  </a:lnTo>
                  <a:lnTo>
                    <a:pt x="18630" y="63"/>
                  </a:lnTo>
                  <a:lnTo>
                    <a:pt x="18505" y="32"/>
                  </a:lnTo>
                  <a:lnTo>
                    <a:pt x="18379"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6;p29">
              <a:extLst>
                <a:ext uri="{FF2B5EF4-FFF2-40B4-BE49-F238E27FC236}">
                  <a16:creationId xmlns:a16="http://schemas.microsoft.com/office/drawing/2014/main" id="{8B6D4B42-A73D-4112-86C5-E397D710AE4F}"/>
                </a:ext>
              </a:extLst>
            </p:cNvPr>
            <p:cNvSpPr/>
            <p:nvPr/>
          </p:nvSpPr>
          <p:spPr>
            <a:xfrm>
              <a:off x="4393971" y="1562813"/>
              <a:ext cx="67916" cy="183133"/>
            </a:xfrm>
            <a:custGeom>
              <a:avLst/>
              <a:gdLst/>
              <a:ahLst/>
              <a:cxnLst/>
              <a:rect l="l" t="t" r="r" b="b"/>
              <a:pathLst>
                <a:path w="939" h="2532" extrusionOk="0">
                  <a:moveTo>
                    <a:pt x="1" y="0"/>
                  </a:moveTo>
                  <a:lnTo>
                    <a:pt x="1" y="2532"/>
                  </a:lnTo>
                  <a:lnTo>
                    <a:pt x="939" y="2532"/>
                  </a:lnTo>
                  <a:lnTo>
                    <a:pt x="939"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7;p29">
              <a:extLst>
                <a:ext uri="{FF2B5EF4-FFF2-40B4-BE49-F238E27FC236}">
                  <a16:creationId xmlns:a16="http://schemas.microsoft.com/office/drawing/2014/main" id="{AEDEA601-2D47-41C9-9491-B207CC368EEB}"/>
                </a:ext>
              </a:extLst>
            </p:cNvPr>
            <p:cNvSpPr/>
            <p:nvPr/>
          </p:nvSpPr>
          <p:spPr>
            <a:xfrm>
              <a:off x="4954680" y="1506250"/>
              <a:ext cx="366339" cy="88240"/>
            </a:xfrm>
            <a:custGeom>
              <a:avLst/>
              <a:gdLst/>
              <a:ahLst/>
              <a:cxnLst/>
              <a:rect l="l" t="t" r="r" b="b"/>
              <a:pathLst>
                <a:path w="5065" h="1220" extrusionOk="0">
                  <a:moveTo>
                    <a:pt x="532" y="1"/>
                  </a:moveTo>
                  <a:lnTo>
                    <a:pt x="407" y="32"/>
                  </a:lnTo>
                  <a:lnTo>
                    <a:pt x="282" y="94"/>
                  </a:lnTo>
                  <a:lnTo>
                    <a:pt x="188" y="157"/>
                  </a:lnTo>
                  <a:lnTo>
                    <a:pt x="126" y="251"/>
                  </a:lnTo>
                  <a:lnTo>
                    <a:pt x="63" y="345"/>
                  </a:lnTo>
                  <a:lnTo>
                    <a:pt x="32" y="438"/>
                  </a:lnTo>
                  <a:lnTo>
                    <a:pt x="1" y="563"/>
                  </a:lnTo>
                  <a:lnTo>
                    <a:pt x="1" y="626"/>
                  </a:lnTo>
                  <a:lnTo>
                    <a:pt x="32" y="751"/>
                  </a:lnTo>
                  <a:lnTo>
                    <a:pt x="63" y="876"/>
                  </a:lnTo>
                  <a:lnTo>
                    <a:pt x="126" y="970"/>
                  </a:lnTo>
                  <a:lnTo>
                    <a:pt x="188" y="1032"/>
                  </a:lnTo>
                  <a:lnTo>
                    <a:pt x="282" y="1126"/>
                  </a:lnTo>
                  <a:lnTo>
                    <a:pt x="407" y="1157"/>
                  </a:lnTo>
                  <a:lnTo>
                    <a:pt x="532" y="1220"/>
                  </a:lnTo>
                  <a:lnTo>
                    <a:pt x="4533" y="1220"/>
                  </a:lnTo>
                  <a:lnTo>
                    <a:pt x="4658" y="1157"/>
                  </a:lnTo>
                  <a:lnTo>
                    <a:pt x="4783" y="1126"/>
                  </a:lnTo>
                  <a:lnTo>
                    <a:pt x="4877" y="1032"/>
                  </a:lnTo>
                  <a:lnTo>
                    <a:pt x="4939" y="970"/>
                  </a:lnTo>
                  <a:lnTo>
                    <a:pt x="5002" y="876"/>
                  </a:lnTo>
                  <a:lnTo>
                    <a:pt x="5064" y="751"/>
                  </a:lnTo>
                  <a:lnTo>
                    <a:pt x="5064" y="626"/>
                  </a:lnTo>
                  <a:lnTo>
                    <a:pt x="5064" y="563"/>
                  </a:lnTo>
                  <a:lnTo>
                    <a:pt x="5064" y="438"/>
                  </a:lnTo>
                  <a:lnTo>
                    <a:pt x="5002" y="345"/>
                  </a:lnTo>
                  <a:lnTo>
                    <a:pt x="4939" y="251"/>
                  </a:lnTo>
                  <a:lnTo>
                    <a:pt x="4877" y="157"/>
                  </a:lnTo>
                  <a:lnTo>
                    <a:pt x="4783" y="94"/>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8;p29">
              <a:extLst>
                <a:ext uri="{FF2B5EF4-FFF2-40B4-BE49-F238E27FC236}">
                  <a16:creationId xmlns:a16="http://schemas.microsoft.com/office/drawing/2014/main" id="{DDAB97EC-9B29-4AAC-8542-901C475D61CF}"/>
                </a:ext>
              </a:extLst>
            </p:cNvPr>
            <p:cNvSpPr/>
            <p:nvPr/>
          </p:nvSpPr>
          <p:spPr>
            <a:xfrm>
              <a:off x="4954680" y="1727799"/>
              <a:ext cx="366339" cy="88240"/>
            </a:xfrm>
            <a:custGeom>
              <a:avLst/>
              <a:gdLst/>
              <a:ahLst/>
              <a:cxnLst/>
              <a:rect l="l" t="t" r="r" b="b"/>
              <a:pathLst>
                <a:path w="5065" h="1220" extrusionOk="0">
                  <a:moveTo>
                    <a:pt x="532" y="1"/>
                  </a:moveTo>
                  <a:lnTo>
                    <a:pt x="407" y="32"/>
                  </a:lnTo>
                  <a:lnTo>
                    <a:pt x="282" y="95"/>
                  </a:lnTo>
                  <a:lnTo>
                    <a:pt x="188" y="157"/>
                  </a:lnTo>
                  <a:lnTo>
                    <a:pt x="126" y="251"/>
                  </a:lnTo>
                  <a:lnTo>
                    <a:pt x="63" y="345"/>
                  </a:lnTo>
                  <a:lnTo>
                    <a:pt x="32" y="470"/>
                  </a:lnTo>
                  <a:lnTo>
                    <a:pt x="1" y="564"/>
                  </a:lnTo>
                  <a:lnTo>
                    <a:pt x="1" y="657"/>
                  </a:lnTo>
                  <a:lnTo>
                    <a:pt x="32" y="751"/>
                  </a:lnTo>
                  <a:lnTo>
                    <a:pt x="63" y="876"/>
                  </a:lnTo>
                  <a:lnTo>
                    <a:pt x="126" y="970"/>
                  </a:lnTo>
                  <a:lnTo>
                    <a:pt x="188" y="1064"/>
                  </a:lnTo>
                  <a:lnTo>
                    <a:pt x="282" y="1126"/>
                  </a:lnTo>
                  <a:lnTo>
                    <a:pt x="407" y="1189"/>
                  </a:lnTo>
                  <a:lnTo>
                    <a:pt x="532" y="1220"/>
                  </a:lnTo>
                  <a:lnTo>
                    <a:pt x="4533" y="1220"/>
                  </a:lnTo>
                  <a:lnTo>
                    <a:pt x="4658" y="1189"/>
                  </a:lnTo>
                  <a:lnTo>
                    <a:pt x="4783" y="1126"/>
                  </a:lnTo>
                  <a:lnTo>
                    <a:pt x="4877" y="1064"/>
                  </a:lnTo>
                  <a:lnTo>
                    <a:pt x="4939" y="970"/>
                  </a:lnTo>
                  <a:lnTo>
                    <a:pt x="5002" y="876"/>
                  </a:lnTo>
                  <a:lnTo>
                    <a:pt x="5064" y="751"/>
                  </a:lnTo>
                  <a:lnTo>
                    <a:pt x="5064" y="657"/>
                  </a:lnTo>
                  <a:lnTo>
                    <a:pt x="5064" y="564"/>
                  </a:lnTo>
                  <a:lnTo>
                    <a:pt x="5064" y="470"/>
                  </a:lnTo>
                  <a:lnTo>
                    <a:pt x="5002" y="345"/>
                  </a:lnTo>
                  <a:lnTo>
                    <a:pt x="4939" y="251"/>
                  </a:lnTo>
                  <a:lnTo>
                    <a:pt x="4877" y="157"/>
                  </a:lnTo>
                  <a:lnTo>
                    <a:pt x="4783" y="95"/>
                  </a:lnTo>
                  <a:lnTo>
                    <a:pt x="4658" y="32"/>
                  </a:lnTo>
                  <a:lnTo>
                    <a:pt x="4533" y="1"/>
                  </a:lnTo>
                  <a:close/>
                </a:path>
              </a:pathLst>
            </a:custGeom>
            <a:solidFill>
              <a:srgbClr val="9193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9;p29">
              <a:extLst>
                <a:ext uri="{FF2B5EF4-FFF2-40B4-BE49-F238E27FC236}">
                  <a16:creationId xmlns:a16="http://schemas.microsoft.com/office/drawing/2014/main" id="{0ABDDF43-E7E5-49AB-9EBF-6C1B110F517F}"/>
                </a:ext>
              </a:extLst>
            </p:cNvPr>
            <p:cNvSpPr/>
            <p:nvPr/>
          </p:nvSpPr>
          <p:spPr>
            <a:xfrm>
              <a:off x="4441492" y="1409037"/>
              <a:ext cx="615001" cy="508752"/>
            </a:xfrm>
            <a:custGeom>
              <a:avLst/>
              <a:gdLst/>
              <a:ahLst/>
              <a:cxnLst/>
              <a:rect l="l" t="t" r="r" b="b"/>
              <a:pathLst>
                <a:path w="8503" h="7034" extrusionOk="0">
                  <a:moveTo>
                    <a:pt x="2344" y="1"/>
                  </a:moveTo>
                  <a:lnTo>
                    <a:pt x="2094" y="32"/>
                  </a:lnTo>
                  <a:lnTo>
                    <a:pt x="1844" y="94"/>
                  </a:lnTo>
                  <a:lnTo>
                    <a:pt x="1594" y="188"/>
                  </a:lnTo>
                  <a:lnTo>
                    <a:pt x="1376" y="282"/>
                  </a:lnTo>
                  <a:lnTo>
                    <a:pt x="1157" y="376"/>
                  </a:lnTo>
                  <a:lnTo>
                    <a:pt x="938" y="532"/>
                  </a:lnTo>
                  <a:lnTo>
                    <a:pt x="750" y="657"/>
                  </a:lnTo>
                  <a:lnTo>
                    <a:pt x="594" y="845"/>
                  </a:lnTo>
                  <a:lnTo>
                    <a:pt x="438" y="1001"/>
                  </a:lnTo>
                  <a:lnTo>
                    <a:pt x="313" y="1220"/>
                  </a:lnTo>
                  <a:lnTo>
                    <a:pt x="188" y="1407"/>
                  </a:lnTo>
                  <a:lnTo>
                    <a:pt x="125" y="1626"/>
                  </a:lnTo>
                  <a:lnTo>
                    <a:pt x="63" y="1845"/>
                  </a:lnTo>
                  <a:lnTo>
                    <a:pt x="0" y="2064"/>
                  </a:lnTo>
                  <a:lnTo>
                    <a:pt x="0" y="2314"/>
                  </a:lnTo>
                  <a:lnTo>
                    <a:pt x="0" y="4721"/>
                  </a:lnTo>
                  <a:lnTo>
                    <a:pt x="0" y="4939"/>
                  </a:lnTo>
                  <a:lnTo>
                    <a:pt x="63" y="5189"/>
                  </a:lnTo>
                  <a:lnTo>
                    <a:pt x="125" y="5408"/>
                  </a:lnTo>
                  <a:lnTo>
                    <a:pt x="188" y="5627"/>
                  </a:lnTo>
                  <a:lnTo>
                    <a:pt x="313" y="5815"/>
                  </a:lnTo>
                  <a:lnTo>
                    <a:pt x="438" y="6002"/>
                  </a:lnTo>
                  <a:lnTo>
                    <a:pt x="594" y="6190"/>
                  </a:lnTo>
                  <a:lnTo>
                    <a:pt x="750" y="6346"/>
                  </a:lnTo>
                  <a:lnTo>
                    <a:pt x="938" y="6502"/>
                  </a:lnTo>
                  <a:lnTo>
                    <a:pt x="1157" y="6627"/>
                  </a:lnTo>
                  <a:lnTo>
                    <a:pt x="1376" y="6752"/>
                  </a:lnTo>
                  <a:lnTo>
                    <a:pt x="1594" y="6846"/>
                  </a:lnTo>
                  <a:lnTo>
                    <a:pt x="1844" y="6940"/>
                  </a:lnTo>
                  <a:lnTo>
                    <a:pt x="2094" y="6971"/>
                  </a:lnTo>
                  <a:lnTo>
                    <a:pt x="2344" y="7034"/>
                  </a:lnTo>
                  <a:lnTo>
                    <a:pt x="8502" y="7034"/>
                  </a:lnTo>
                  <a:lnTo>
                    <a:pt x="8502" y="1"/>
                  </a:ln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80;p29">
              <a:extLst>
                <a:ext uri="{FF2B5EF4-FFF2-40B4-BE49-F238E27FC236}">
                  <a16:creationId xmlns:a16="http://schemas.microsoft.com/office/drawing/2014/main" id="{5BC9BD43-487C-4618-8160-569F83491D83}"/>
                </a:ext>
              </a:extLst>
            </p:cNvPr>
            <p:cNvSpPr/>
            <p:nvPr/>
          </p:nvSpPr>
          <p:spPr>
            <a:xfrm>
              <a:off x="4977319" y="1347990"/>
              <a:ext cx="115362" cy="626284"/>
            </a:xfrm>
            <a:custGeom>
              <a:avLst/>
              <a:gdLst/>
              <a:ahLst/>
              <a:cxnLst/>
              <a:rect l="l" t="t" r="r" b="b"/>
              <a:pathLst>
                <a:path w="1595" h="8659" extrusionOk="0">
                  <a:moveTo>
                    <a:pt x="532" y="1"/>
                  </a:moveTo>
                  <a:lnTo>
                    <a:pt x="407" y="32"/>
                  </a:lnTo>
                  <a:lnTo>
                    <a:pt x="313" y="94"/>
                  </a:lnTo>
                  <a:lnTo>
                    <a:pt x="188" y="157"/>
                  </a:lnTo>
                  <a:lnTo>
                    <a:pt x="125" y="251"/>
                  </a:lnTo>
                  <a:lnTo>
                    <a:pt x="63" y="345"/>
                  </a:lnTo>
                  <a:lnTo>
                    <a:pt x="31" y="470"/>
                  </a:lnTo>
                  <a:lnTo>
                    <a:pt x="0" y="563"/>
                  </a:lnTo>
                  <a:lnTo>
                    <a:pt x="0" y="8065"/>
                  </a:lnTo>
                  <a:lnTo>
                    <a:pt x="31" y="8190"/>
                  </a:lnTo>
                  <a:lnTo>
                    <a:pt x="63" y="8315"/>
                  </a:lnTo>
                  <a:lnTo>
                    <a:pt x="125" y="8409"/>
                  </a:lnTo>
                  <a:lnTo>
                    <a:pt x="188" y="8503"/>
                  </a:lnTo>
                  <a:lnTo>
                    <a:pt x="313" y="8565"/>
                  </a:lnTo>
                  <a:lnTo>
                    <a:pt x="407" y="8628"/>
                  </a:lnTo>
                  <a:lnTo>
                    <a:pt x="532" y="8659"/>
                  </a:lnTo>
                  <a:lnTo>
                    <a:pt x="1063" y="8659"/>
                  </a:lnTo>
                  <a:lnTo>
                    <a:pt x="1188" y="8628"/>
                  </a:lnTo>
                  <a:lnTo>
                    <a:pt x="1282" y="8565"/>
                  </a:lnTo>
                  <a:lnTo>
                    <a:pt x="1407" y="8503"/>
                  </a:lnTo>
                  <a:lnTo>
                    <a:pt x="1469" y="8409"/>
                  </a:lnTo>
                  <a:lnTo>
                    <a:pt x="1532" y="8315"/>
                  </a:lnTo>
                  <a:lnTo>
                    <a:pt x="1563" y="8190"/>
                  </a:lnTo>
                  <a:lnTo>
                    <a:pt x="1594" y="8065"/>
                  </a:lnTo>
                  <a:lnTo>
                    <a:pt x="1594" y="563"/>
                  </a:lnTo>
                  <a:lnTo>
                    <a:pt x="1563" y="470"/>
                  </a:lnTo>
                  <a:lnTo>
                    <a:pt x="1532" y="345"/>
                  </a:lnTo>
                  <a:lnTo>
                    <a:pt x="1469" y="251"/>
                  </a:lnTo>
                  <a:lnTo>
                    <a:pt x="1407" y="157"/>
                  </a:lnTo>
                  <a:lnTo>
                    <a:pt x="1282" y="94"/>
                  </a:lnTo>
                  <a:lnTo>
                    <a:pt x="1188" y="32"/>
                  </a:lnTo>
                  <a:lnTo>
                    <a:pt x="1063" y="1"/>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81;p29">
              <a:extLst>
                <a:ext uri="{FF2B5EF4-FFF2-40B4-BE49-F238E27FC236}">
                  <a16:creationId xmlns:a16="http://schemas.microsoft.com/office/drawing/2014/main" id="{83D218FC-C2A0-43F9-B1AD-A787B140035D}"/>
                </a:ext>
              </a:extLst>
            </p:cNvPr>
            <p:cNvSpPr/>
            <p:nvPr/>
          </p:nvSpPr>
          <p:spPr>
            <a:xfrm>
              <a:off x="4572628" y="1553771"/>
              <a:ext cx="352741" cy="210328"/>
            </a:xfrm>
            <a:custGeom>
              <a:avLst/>
              <a:gdLst/>
              <a:ahLst/>
              <a:cxnLst/>
              <a:rect l="l" t="t" r="r" b="b"/>
              <a:pathLst>
                <a:path w="4877" h="2908" extrusionOk="0">
                  <a:moveTo>
                    <a:pt x="1719" y="0"/>
                  </a:moveTo>
                  <a:lnTo>
                    <a:pt x="1782" y="1594"/>
                  </a:lnTo>
                  <a:lnTo>
                    <a:pt x="0" y="1000"/>
                  </a:lnTo>
                  <a:lnTo>
                    <a:pt x="2407" y="2907"/>
                  </a:lnTo>
                  <a:lnTo>
                    <a:pt x="2344" y="1375"/>
                  </a:lnTo>
                  <a:lnTo>
                    <a:pt x="4876" y="2219"/>
                  </a:lnTo>
                  <a:lnTo>
                    <a:pt x="1719" y="0"/>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82;p29">
              <a:extLst>
                <a:ext uri="{FF2B5EF4-FFF2-40B4-BE49-F238E27FC236}">
                  <a16:creationId xmlns:a16="http://schemas.microsoft.com/office/drawing/2014/main" id="{F2207C3B-8DBA-44B4-B1AA-BDB5A70C9DB5}"/>
                </a:ext>
              </a:extLst>
            </p:cNvPr>
            <p:cNvSpPr/>
            <p:nvPr/>
          </p:nvSpPr>
          <p:spPr>
            <a:xfrm>
              <a:off x="5571000" y="1466900"/>
              <a:ext cx="422848" cy="2804374"/>
            </a:xfrm>
            <a:custGeom>
              <a:avLst/>
              <a:gdLst/>
              <a:ahLst/>
              <a:cxnLst/>
              <a:rect l="l" t="t" r="r" b="b"/>
              <a:pathLst>
                <a:path w="8127" h="49951" extrusionOk="0">
                  <a:moveTo>
                    <a:pt x="0" y="1"/>
                  </a:moveTo>
                  <a:lnTo>
                    <a:pt x="0" y="49294"/>
                  </a:lnTo>
                  <a:lnTo>
                    <a:pt x="156" y="49356"/>
                  </a:lnTo>
                  <a:lnTo>
                    <a:pt x="656" y="49513"/>
                  </a:lnTo>
                  <a:lnTo>
                    <a:pt x="1407" y="49700"/>
                  </a:lnTo>
                  <a:lnTo>
                    <a:pt x="1875" y="49794"/>
                  </a:lnTo>
                  <a:lnTo>
                    <a:pt x="2407" y="49857"/>
                  </a:lnTo>
                  <a:lnTo>
                    <a:pt x="3001" y="49919"/>
                  </a:lnTo>
                  <a:lnTo>
                    <a:pt x="3626" y="49950"/>
                  </a:lnTo>
                  <a:lnTo>
                    <a:pt x="4282" y="49950"/>
                  </a:lnTo>
                  <a:lnTo>
                    <a:pt x="5001" y="49919"/>
                  </a:lnTo>
                  <a:lnTo>
                    <a:pt x="5751" y="49857"/>
                  </a:lnTo>
                  <a:lnTo>
                    <a:pt x="6533" y="49731"/>
                  </a:lnTo>
                  <a:lnTo>
                    <a:pt x="7314" y="49544"/>
                  </a:lnTo>
                  <a:lnTo>
                    <a:pt x="8127" y="49294"/>
                  </a:lnTo>
                  <a:lnTo>
                    <a:pt x="8127" y="1"/>
                  </a:lnTo>
                  <a:close/>
                </a:path>
              </a:pathLst>
            </a:custGeom>
            <a:solidFill>
              <a:srgbClr val="D4D4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83;p29">
              <a:extLst>
                <a:ext uri="{FF2B5EF4-FFF2-40B4-BE49-F238E27FC236}">
                  <a16:creationId xmlns:a16="http://schemas.microsoft.com/office/drawing/2014/main" id="{5CBFACBA-5219-4D0A-BA85-F07D55113E77}"/>
                </a:ext>
              </a:extLst>
            </p:cNvPr>
            <p:cNvSpPr/>
            <p:nvPr/>
          </p:nvSpPr>
          <p:spPr>
            <a:xfrm>
              <a:off x="5571000" y="3904464"/>
              <a:ext cx="422848" cy="366835"/>
            </a:xfrm>
            <a:custGeom>
              <a:avLst/>
              <a:gdLst/>
              <a:ahLst/>
              <a:cxnLst/>
              <a:rect l="l" t="t" r="r" b="b"/>
              <a:pathLst>
                <a:path w="8127" h="6534" extrusionOk="0">
                  <a:moveTo>
                    <a:pt x="0" y="0"/>
                  </a:moveTo>
                  <a:lnTo>
                    <a:pt x="0" y="5877"/>
                  </a:lnTo>
                  <a:lnTo>
                    <a:pt x="156" y="5939"/>
                  </a:lnTo>
                  <a:lnTo>
                    <a:pt x="656" y="6096"/>
                  </a:lnTo>
                  <a:lnTo>
                    <a:pt x="1407" y="6283"/>
                  </a:lnTo>
                  <a:lnTo>
                    <a:pt x="1875" y="6377"/>
                  </a:lnTo>
                  <a:lnTo>
                    <a:pt x="2407" y="6440"/>
                  </a:lnTo>
                  <a:lnTo>
                    <a:pt x="3001" y="6502"/>
                  </a:lnTo>
                  <a:lnTo>
                    <a:pt x="3626" y="6533"/>
                  </a:lnTo>
                  <a:lnTo>
                    <a:pt x="4282" y="6533"/>
                  </a:lnTo>
                  <a:lnTo>
                    <a:pt x="5001" y="6502"/>
                  </a:lnTo>
                  <a:lnTo>
                    <a:pt x="5751" y="6440"/>
                  </a:lnTo>
                  <a:lnTo>
                    <a:pt x="6533" y="6314"/>
                  </a:lnTo>
                  <a:lnTo>
                    <a:pt x="7314" y="6127"/>
                  </a:lnTo>
                  <a:lnTo>
                    <a:pt x="8127" y="5877"/>
                  </a:lnTo>
                  <a:lnTo>
                    <a:pt x="8127" y="0"/>
                  </a:lnTo>
                  <a:lnTo>
                    <a:pt x="8064" y="94"/>
                  </a:lnTo>
                  <a:lnTo>
                    <a:pt x="7971" y="188"/>
                  </a:lnTo>
                  <a:lnTo>
                    <a:pt x="7814" y="251"/>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1"/>
                  </a:lnTo>
                  <a:lnTo>
                    <a:pt x="188" y="188"/>
                  </a:lnTo>
                  <a:lnTo>
                    <a:pt x="63" y="94"/>
                  </a:lnTo>
                  <a:lnTo>
                    <a:pt x="0" y="0"/>
                  </a:lnTo>
                  <a:close/>
                </a:path>
              </a:pathLst>
            </a:custGeom>
            <a:solidFill>
              <a:srgbClr val="ADC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84;p29">
              <a:extLst>
                <a:ext uri="{FF2B5EF4-FFF2-40B4-BE49-F238E27FC236}">
                  <a16:creationId xmlns:a16="http://schemas.microsoft.com/office/drawing/2014/main" id="{B56DD801-F61F-4C65-B111-1E682D39FBF4}"/>
                </a:ext>
              </a:extLst>
            </p:cNvPr>
            <p:cNvSpPr/>
            <p:nvPr/>
          </p:nvSpPr>
          <p:spPr>
            <a:xfrm>
              <a:off x="5571000" y="3774605"/>
              <a:ext cx="422848" cy="122896"/>
            </a:xfrm>
            <a:custGeom>
              <a:avLst/>
              <a:gdLst/>
              <a:ahLst/>
              <a:cxnLst/>
              <a:rect l="l" t="t" r="r" b="b"/>
              <a:pathLst>
                <a:path w="8127" h="2189" extrusionOk="0">
                  <a:moveTo>
                    <a:pt x="0" y="0"/>
                  </a:moveTo>
                  <a:lnTo>
                    <a:pt x="0" y="1501"/>
                  </a:lnTo>
                  <a:lnTo>
                    <a:pt x="156" y="1563"/>
                  </a:lnTo>
                  <a:lnTo>
                    <a:pt x="656" y="1720"/>
                  </a:lnTo>
                  <a:lnTo>
                    <a:pt x="1407" y="1907"/>
                  </a:lnTo>
                  <a:lnTo>
                    <a:pt x="1875" y="2001"/>
                  </a:lnTo>
                  <a:lnTo>
                    <a:pt x="2407" y="2063"/>
                  </a:lnTo>
                  <a:lnTo>
                    <a:pt x="3001" y="2126"/>
                  </a:lnTo>
                  <a:lnTo>
                    <a:pt x="3626" y="2188"/>
                  </a:lnTo>
                  <a:lnTo>
                    <a:pt x="4282" y="2188"/>
                  </a:lnTo>
                  <a:lnTo>
                    <a:pt x="5001" y="2157"/>
                  </a:lnTo>
                  <a:lnTo>
                    <a:pt x="5751" y="2063"/>
                  </a:lnTo>
                  <a:lnTo>
                    <a:pt x="6533" y="1938"/>
                  </a:lnTo>
                  <a:lnTo>
                    <a:pt x="7314" y="1751"/>
                  </a:lnTo>
                  <a:lnTo>
                    <a:pt x="8127" y="1501"/>
                  </a:lnTo>
                  <a:lnTo>
                    <a:pt x="8127" y="0"/>
                  </a:lnTo>
                  <a:lnTo>
                    <a:pt x="8064" y="94"/>
                  </a:lnTo>
                  <a:lnTo>
                    <a:pt x="7971" y="188"/>
                  </a:lnTo>
                  <a:lnTo>
                    <a:pt x="7814" y="250"/>
                  </a:lnTo>
                  <a:lnTo>
                    <a:pt x="7439" y="407"/>
                  </a:lnTo>
                  <a:lnTo>
                    <a:pt x="6939" y="532"/>
                  </a:lnTo>
                  <a:lnTo>
                    <a:pt x="6345" y="657"/>
                  </a:lnTo>
                  <a:lnTo>
                    <a:pt x="5658" y="719"/>
                  </a:lnTo>
                  <a:lnTo>
                    <a:pt x="4876" y="782"/>
                  </a:lnTo>
                  <a:lnTo>
                    <a:pt x="4063" y="813"/>
                  </a:lnTo>
                  <a:lnTo>
                    <a:pt x="3251" y="782"/>
                  </a:lnTo>
                  <a:lnTo>
                    <a:pt x="2469" y="719"/>
                  </a:lnTo>
                  <a:lnTo>
                    <a:pt x="1782" y="657"/>
                  </a:lnTo>
                  <a:lnTo>
                    <a:pt x="1188" y="532"/>
                  </a:lnTo>
                  <a:lnTo>
                    <a:pt x="688" y="407"/>
                  </a:lnTo>
                  <a:lnTo>
                    <a:pt x="313" y="250"/>
                  </a:lnTo>
                  <a:lnTo>
                    <a:pt x="188" y="188"/>
                  </a:lnTo>
                  <a:lnTo>
                    <a:pt x="63" y="94"/>
                  </a:lnTo>
                  <a:lnTo>
                    <a:pt x="0"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5;p29">
              <a:extLst>
                <a:ext uri="{FF2B5EF4-FFF2-40B4-BE49-F238E27FC236}">
                  <a16:creationId xmlns:a16="http://schemas.microsoft.com/office/drawing/2014/main" id="{61C54972-D450-43AF-946D-9113DAB35EEB}"/>
                </a:ext>
              </a:extLst>
            </p:cNvPr>
            <p:cNvSpPr/>
            <p:nvPr/>
          </p:nvSpPr>
          <p:spPr>
            <a:xfrm>
              <a:off x="5655550" y="1605573"/>
              <a:ext cx="253750" cy="493156"/>
            </a:xfrm>
            <a:custGeom>
              <a:avLst/>
              <a:gdLst/>
              <a:ahLst/>
              <a:cxnLst/>
              <a:rect l="l" t="t" r="r" b="b"/>
              <a:pathLst>
                <a:path w="4877" h="8784" extrusionOk="0">
                  <a:moveTo>
                    <a:pt x="1313" y="0"/>
                  </a:moveTo>
                  <a:lnTo>
                    <a:pt x="0" y="4439"/>
                  </a:lnTo>
                  <a:lnTo>
                    <a:pt x="0" y="4439"/>
                  </a:lnTo>
                  <a:lnTo>
                    <a:pt x="2063" y="4251"/>
                  </a:lnTo>
                  <a:lnTo>
                    <a:pt x="938" y="8784"/>
                  </a:lnTo>
                  <a:lnTo>
                    <a:pt x="4877" y="2001"/>
                  </a:lnTo>
                  <a:lnTo>
                    <a:pt x="2626" y="2407"/>
                  </a:lnTo>
                  <a:lnTo>
                    <a:pt x="359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6;p29">
              <a:extLst>
                <a:ext uri="{FF2B5EF4-FFF2-40B4-BE49-F238E27FC236}">
                  <a16:creationId xmlns:a16="http://schemas.microsoft.com/office/drawing/2014/main" id="{F0DAC746-3921-42B4-95EF-A3A53CEB9758}"/>
                </a:ext>
              </a:extLst>
            </p:cNvPr>
            <p:cNvSpPr/>
            <p:nvPr/>
          </p:nvSpPr>
          <p:spPr>
            <a:xfrm>
              <a:off x="5571000" y="1417775"/>
              <a:ext cx="422848" cy="100102"/>
            </a:xfrm>
            <a:custGeom>
              <a:avLst/>
              <a:gdLst/>
              <a:ahLst/>
              <a:cxnLst/>
              <a:rect l="l" t="t" r="r" b="b"/>
              <a:pathLst>
                <a:path w="8127" h="1783" extrusionOk="0">
                  <a:moveTo>
                    <a:pt x="3251" y="1"/>
                  </a:moveTo>
                  <a:lnTo>
                    <a:pt x="2469" y="63"/>
                  </a:lnTo>
                  <a:lnTo>
                    <a:pt x="1782" y="126"/>
                  </a:lnTo>
                  <a:lnTo>
                    <a:pt x="1188" y="251"/>
                  </a:lnTo>
                  <a:lnTo>
                    <a:pt x="688" y="376"/>
                  </a:lnTo>
                  <a:lnTo>
                    <a:pt x="313" y="532"/>
                  </a:lnTo>
                  <a:lnTo>
                    <a:pt x="188" y="626"/>
                  </a:lnTo>
                  <a:lnTo>
                    <a:pt x="63" y="688"/>
                  </a:lnTo>
                  <a:lnTo>
                    <a:pt x="0" y="782"/>
                  </a:lnTo>
                  <a:lnTo>
                    <a:pt x="0" y="876"/>
                  </a:lnTo>
                  <a:lnTo>
                    <a:pt x="0" y="970"/>
                  </a:lnTo>
                  <a:lnTo>
                    <a:pt x="63" y="1063"/>
                  </a:lnTo>
                  <a:lnTo>
                    <a:pt x="188" y="1157"/>
                  </a:lnTo>
                  <a:lnTo>
                    <a:pt x="313" y="1220"/>
                  </a:lnTo>
                  <a:lnTo>
                    <a:pt x="688" y="1376"/>
                  </a:lnTo>
                  <a:lnTo>
                    <a:pt x="1188" y="1532"/>
                  </a:lnTo>
                  <a:lnTo>
                    <a:pt x="1782" y="1626"/>
                  </a:lnTo>
                  <a:lnTo>
                    <a:pt x="2469" y="1720"/>
                  </a:lnTo>
                  <a:lnTo>
                    <a:pt x="3251" y="1751"/>
                  </a:lnTo>
                  <a:lnTo>
                    <a:pt x="4063" y="1782"/>
                  </a:lnTo>
                  <a:lnTo>
                    <a:pt x="4876" y="1751"/>
                  </a:lnTo>
                  <a:lnTo>
                    <a:pt x="5658" y="1720"/>
                  </a:lnTo>
                  <a:lnTo>
                    <a:pt x="6345" y="1626"/>
                  </a:lnTo>
                  <a:lnTo>
                    <a:pt x="6939" y="1532"/>
                  </a:lnTo>
                  <a:lnTo>
                    <a:pt x="7439" y="1376"/>
                  </a:lnTo>
                  <a:lnTo>
                    <a:pt x="7814" y="1220"/>
                  </a:lnTo>
                  <a:lnTo>
                    <a:pt x="7971" y="1157"/>
                  </a:lnTo>
                  <a:lnTo>
                    <a:pt x="8064" y="1063"/>
                  </a:lnTo>
                  <a:lnTo>
                    <a:pt x="8127" y="970"/>
                  </a:lnTo>
                  <a:lnTo>
                    <a:pt x="8127" y="876"/>
                  </a:lnTo>
                  <a:lnTo>
                    <a:pt x="8127" y="782"/>
                  </a:lnTo>
                  <a:lnTo>
                    <a:pt x="8064" y="688"/>
                  </a:lnTo>
                  <a:lnTo>
                    <a:pt x="7971" y="626"/>
                  </a:lnTo>
                  <a:lnTo>
                    <a:pt x="7814" y="532"/>
                  </a:lnTo>
                  <a:lnTo>
                    <a:pt x="7439" y="376"/>
                  </a:lnTo>
                  <a:lnTo>
                    <a:pt x="6939" y="251"/>
                  </a:lnTo>
                  <a:lnTo>
                    <a:pt x="6345" y="126"/>
                  </a:lnTo>
                  <a:lnTo>
                    <a:pt x="5658" y="63"/>
                  </a:lnTo>
                  <a:lnTo>
                    <a:pt x="4876"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7;p29">
              <a:extLst>
                <a:ext uri="{FF2B5EF4-FFF2-40B4-BE49-F238E27FC236}">
                  <a16:creationId xmlns:a16="http://schemas.microsoft.com/office/drawing/2014/main" id="{53CDA798-A732-4F30-9903-A34EB90E7F16}"/>
                </a:ext>
              </a:extLst>
            </p:cNvPr>
            <p:cNvSpPr/>
            <p:nvPr/>
          </p:nvSpPr>
          <p:spPr>
            <a:xfrm>
              <a:off x="5650659" y="2253128"/>
              <a:ext cx="263532" cy="284306"/>
            </a:xfrm>
            <a:custGeom>
              <a:avLst/>
              <a:gdLst/>
              <a:ahLst/>
              <a:cxnLst/>
              <a:rect l="l" t="t" r="r" b="b"/>
              <a:pathLst>
                <a:path w="5065" h="5064" extrusionOk="0">
                  <a:moveTo>
                    <a:pt x="2532" y="0"/>
                  </a:moveTo>
                  <a:lnTo>
                    <a:pt x="2282" y="31"/>
                  </a:lnTo>
                  <a:lnTo>
                    <a:pt x="2032" y="63"/>
                  </a:lnTo>
                  <a:lnTo>
                    <a:pt x="1782" y="125"/>
                  </a:lnTo>
                  <a:lnTo>
                    <a:pt x="1563" y="188"/>
                  </a:lnTo>
                  <a:lnTo>
                    <a:pt x="1313" y="313"/>
                  </a:lnTo>
                  <a:lnTo>
                    <a:pt x="1126" y="438"/>
                  </a:lnTo>
                  <a:lnTo>
                    <a:pt x="938" y="594"/>
                  </a:lnTo>
                  <a:lnTo>
                    <a:pt x="751" y="750"/>
                  </a:lnTo>
                  <a:lnTo>
                    <a:pt x="595" y="938"/>
                  </a:lnTo>
                  <a:lnTo>
                    <a:pt x="438" y="1125"/>
                  </a:lnTo>
                  <a:lnTo>
                    <a:pt x="313" y="1344"/>
                  </a:lnTo>
                  <a:lnTo>
                    <a:pt x="188" y="1563"/>
                  </a:lnTo>
                  <a:lnTo>
                    <a:pt x="126" y="1782"/>
                  </a:lnTo>
                  <a:lnTo>
                    <a:pt x="63" y="2032"/>
                  </a:lnTo>
                  <a:lnTo>
                    <a:pt x="1" y="2282"/>
                  </a:lnTo>
                  <a:lnTo>
                    <a:pt x="1" y="2532"/>
                  </a:lnTo>
                  <a:lnTo>
                    <a:pt x="1" y="2813"/>
                  </a:lnTo>
                  <a:lnTo>
                    <a:pt x="63" y="3063"/>
                  </a:lnTo>
                  <a:lnTo>
                    <a:pt x="126" y="3282"/>
                  </a:lnTo>
                  <a:lnTo>
                    <a:pt x="188" y="3532"/>
                  </a:lnTo>
                  <a:lnTo>
                    <a:pt x="313" y="3751"/>
                  </a:lnTo>
                  <a:lnTo>
                    <a:pt x="438" y="3970"/>
                  </a:lnTo>
                  <a:lnTo>
                    <a:pt x="595" y="4157"/>
                  </a:lnTo>
                  <a:lnTo>
                    <a:pt x="751" y="4345"/>
                  </a:lnTo>
                  <a:lnTo>
                    <a:pt x="938" y="4501"/>
                  </a:lnTo>
                  <a:lnTo>
                    <a:pt x="1126" y="4626"/>
                  </a:lnTo>
                  <a:lnTo>
                    <a:pt x="1313" y="4783"/>
                  </a:lnTo>
                  <a:lnTo>
                    <a:pt x="1563" y="4876"/>
                  </a:lnTo>
                  <a:lnTo>
                    <a:pt x="1782" y="4970"/>
                  </a:lnTo>
                  <a:lnTo>
                    <a:pt x="2032" y="5033"/>
                  </a:lnTo>
                  <a:lnTo>
                    <a:pt x="2282" y="5064"/>
                  </a:lnTo>
                  <a:lnTo>
                    <a:pt x="2783" y="5064"/>
                  </a:lnTo>
                  <a:lnTo>
                    <a:pt x="3033" y="5033"/>
                  </a:lnTo>
                  <a:lnTo>
                    <a:pt x="3283" y="4970"/>
                  </a:lnTo>
                  <a:lnTo>
                    <a:pt x="3533" y="4876"/>
                  </a:lnTo>
                  <a:lnTo>
                    <a:pt x="3752" y="4783"/>
                  </a:lnTo>
                  <a:lnTo>
                    <a:pt x="3970" y="4626"/>
                  </a:lnTo>
                  <a:lnTo>
                    <a:pt x="4158" y="4501"/>
                  </a:lnTo>
                  <a:lnTo>
                    <a:pt x="4345" y="4345"/>
                  </a:lnTo>
                  <a:lnTo>
                    <a:pt x="4502" y="4157"/>
                  </a:lnTo>
                  <a:lnTo>
                    <a:pt x="4627" y="3970"/>
                  </a:lnTo>
                  <a:lnTo>
                    <a:pt x="4752" y="3751"/>
                  </a:lnTo>
                  <a:lnTo>
                    <a:pt x="4877" y="3532"/>
                  </a:lnTo>
                  <a:lnTo>
                    <a:pt x="4971" y="3282"/>
                  </a:lnTo>
                  <a:lnTo>
                    <a:pt x="5033" y="3063"/>
                  </a:lnTo>
                  <a:lnTo>
                    <a:pt x="5064" y="2813"/>
                  </a:lnTo>
                  <a:lnTo>
                    <a:pt x="5064" y="2532"/>
                  </a:lnTo>
                  <a:lnTo>
                    <a:pt x="5064" y="2282"/>
                  </a:lnTo>
                  <a:lnTo>
                    <a:pt x="5033" y="2032"/>
                  </a:lnTo>
                  <a:lnTo>
                    <a:pt x="4971" y="1782"/>
                  </a:lnTo>
                  <a:lnTo>
                    <a:pt x="4877" y="1563"/>
                  </a:lnTo>
                  <a:lnTo>
                    <a:pt x="4752" y="1344"/>
                  </a:lnTo>
                  <a:lnTo>
                    <a:pt x="4627" y="1125"/>
                  </a:lnTo>
                  <a:lnTo>
                    <a:pt x="4502" y="938"/>
                  </a:lnTo>
                  <a:lnTo>
                    <a:pt x="4345" y="750"/>
                  </a:lnTo>
                  <a:lnTo>
                    <a:pt x="4158" y="594"/>
                  </a:lnTo>
                  <a:lnTo>
                    <a:pt x="3970" y="438"/>
                  </a:lnTo>
                  <a:lnTo>
                    <a:pt x="3752" y="313"/>
                  </a:lnTo>
                  <a:lnTo>
                    <a:pt x="3533" y="188"/>
                  </a:lnTo>
                  <a:lnTo>
                    <a:pt x="3283" y="125"/>
                  </a:lnTo>
                  <a:lnTo>
                    <a:pt x="3033" y="63"/>
                  </a:lnTo>
                  <a:lnTo>
                    <a:pt x="2783" y="31"/>
                  </a:lnTo>
                  <a:lnTo>
                    <a:pt x="2532" y="0"/>
                  </a:ln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8;p29">
              <a:extLst>
                <a:ext uri="{FF2B5EF4-FFF2-40B4-BE49-F238E27FC236}">
                  <a16:creationId xmlns:a16="http://schemas.microsoft.com/office/drawing/2014/main" id="{BECEA5F2-1455-4072-88B0-08C61A717AF3}"/>
                </a:ext>
              </a:extLst>
            </p:cNvPr>
            <p:cNvSpPr/>
            <p:nvPr/>
          </p:nvSpPr>
          <p:spPr>
            <a:xfrm>
              <a:off x="5668558" y="2272441"/>
              <a:ext cx="227735" cy="245736"/>
            </a:xfrm>
            <a:custGeom>
              <a:avLst/>
              <a:gdLst/>
              <a:ahLst/>
              <a:cxnLst/>
              <a:rect l="l" t="t" r="r" b="b"/>
              <a:pathLst>
                <a:path w="4377" h="4377" extrusionOk="0">
                  <a:moveTo>
                    <a:pt x="2188" y="0"/>
                  </a:moveTo>
                  <a:lnTo>
                    <a:pt x="1970" y="31"/>
                  </a:lnTo>
                  <a:lnTo>
                    <a:pt x="1751" y="63"/>
                  </a:lnTo>
                  <a:lnTo>
                    <a:pt x="1532" y="94"/>
                  </a:lnTo>
                  <a:lnTo>
                    <a:pt x="1345" y="188"/>
                  </a:lnTo>
                  <a:lnTo>
                    <a:pt x="1157" y="281"/>
                  </a:lnTo>
                  <a:lnTo>
                    <a:pt x="969" y="375"/>
                  </a:lnTo>
                  <a:lnTo>
                    <a:pt x="813" y="500"/>
                  </a:lnTo>
                  <a:lnTo>
                    <a:pt x="657" y="656"/>
                  </a:lnTo>
                  <a:lnTo>
                    <a:pt x="501" y="813"/>
                  </a:lnTo>
                  <a:lnTo>
                    <a:pt x="376" y="969"/>
                  </a:lnTo>
                  <a:lnTo>
                    <a:pt x="282" y="1157"/>
                  </a:lnTo>
                  <a:lnTo>
                    <a:pt x="188" y="1344"/>
                  </a:lnTo>
                  <a:lnTo>
                    <a:pt x="94" y="1532"/>
                  </a:lnTo>
                  <a:lnTo>
                    <a:pt x="63" y="1750"/>
                  </a:lnTo>
                  <a:lnTo>
                    <a:pt x="32" y="1969"/>
                  </a:lnTo>
                  <a:lnTo>
                    <a:pt x="0" y="2188"/>
                  </a:lnTo>
                  <a:lnTo>
                    <a:pt x="32" y="2407"/>
                  </a:lnTo>
                  <a:lnTo>
                    <a:pt x="63" y="2626"/>
                  </a:lnTo>
                  <a:lnTo>
                    <a:pt x="94" y="2844"/>
                  </a:lnTo>
                  <a:lnTo>
                    <a:pt x="188" y="3032"/>
                  </a:lnTo>
                  <a:lnTo>
                    <a:pt x="282" y="3251"/>
                  </a:lnTo>
                  <a:lnTo>
                    <a:pt x="376" y="3407"/>
                  </a:lnTo>
                  <a:lnTo>
                    <a:pt x="501" y="3595"/>
                  </a:lnTo>
                  <a:lnTo>
                    <a:pt x="657" y="3751"/>
                  </a:lnTo>
                  <a:lnTo>
                    <a:pt x="813" y="3876"/>
                  </a:lnTo>
                  <a:lnTo>
                    <a:pt x="969" y="4001"/>
                  </a:lnTo>
                  <a:lnTo>
                    <a:pt x="1157" y="4126"/>
                  </a:lnTo>
                  <a:lnTo>
                    <a:pt x="1345" y="4220"/>
                  </a:lnTo>
                  <a:lnTo>
                    <a:pt x="1532" y="4282"/>
                  </a:lnTo>
                  <a:lnTo>
                    <a:pt x="1751" y="4345"/>
                  </a:lnTo>
                  <a:lnTo>
                    <a:pt x="1970" y="4376"/>
                  </a:lnTo>
                  <a:lnTo>
                    <a:pt x="2407" y="4376"/>
                  </a:lnTo>
                  <a:lnTo>
                    <a:pt x="2626" y="4345"/>
                  </a:lnTo>
                  <a:lnTo>
                    <a:pt x="2845" y="4282"/>
                  </a:lnTo>
                  <a:lnTo>
                    <a:pt x="3032" y="4220"/>
                  </a:lnTo>
                  <a:lnTo>
                    <a:pt x="3220" y="4126"/>
                  </a:lnTo>
                  <a:lnTo>
                    <a:pt x="3408" y="4001"/>
                  </a:lnTo>
                  <a:lnTo>
                    <a:pt x="3595" y="3876"/>
                  </a:lnTo>
                  <a:lnTo>
                    <a:pt x="3751" y="3751"/>
                  </a:lnTo>
                  <a:lnTo>
                    <a:pt x="3876" y="3595"/>
                  </a:lnTo>
                  <a:lnTo>
                    <a:pt x="4001" y="3407"/>
                  </a:lnTo>
                  <a:lnTo>
                    <a:pt x="4126" y="3251"/>
                  </a:lnTo>
                  <a:lnTo>
                    <a:pt x="4220" y="3032"/>
                  </a:lnTo>
                  <a:lnTo>
                    <a:pt x="4283" y="2844"/>
                  </a:lnTo>
                  <a:lnTo>
                    <a:pt x="4345" y="2626"/>
                  </a:lnTo>
                  <a:lnTo>
                    <a:pt x="4376" y="2407"/>
                  </a:lnTo>
                  <a:lnTo>
                    <a:pt x="4376" y="2188"/>
                  </a:lnTo>
                  <a:lnTo>
                    <a:pt x="4376" y="1969"/>
                  </a:lnTo>
                  <a:lnTo>
                    <a:pt x="4345" y="1750"/>
                  </a:lnTo>
                  <a:lnTo>
                    <a:pt x="4283" y="1532"/>
                  </a:lnTo>
                  <a:lnTo>
                    <a:pt x="4220" y="1344"/>
                  </a:lnTo>
                  <a:lnTo>
                    <a:pt x="4126" y="1157"/>
                  </a:lnTo>
                  <a:lnTo>
                    <a:pt x="4001" y="969"/>
                  </a:lnTo>
                  <a:lnTo>
                    <a:pt x="3876" y="813"/>
                  </a:lnTo>
                  <a:lnTo>
                    <a:pt x="3751" y="656"/>
                  </a:lnTo>
                  <a:lnTo>
                    <a:pt x="3595" y="500"/>
                  </a:lnTo>
                  <a:lnTo>
                    <a:pt x="3408" y="375"/>
                  </a:lnTo>
                  <a:lnTo>
                    <a:pt x="3220" y="281"/>
                  </a:lnTo>
                  <a:lnTo>
                    <a:pt x="3032" y="188"/>
                  </a:lnTo>
                  <a:lnTo>
                    <a:pt x="2845" y="94"/>
                  </a:lnTo>
                  <a:lnTo>
                    <a:pt x="2626" y="63"/>
                  </a:lnTo>
                  <a:lnTo>
                    <a:pt x="2407" y="31"/>
                  </a:lnTo>
                  <a:lnTo>
                    <a:pt x="2188"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9;p29">
              <a:extLst>
                <a:ext uri="{FF2B5EF4-FFF2-40B4-BE49-F238E27FC236}">
                  <a16:creationId xmlns:a16="http://schemas.microsoft.com/office/drawing/2014/main" id="{98F2CC71-6BEC-4C13-834B-CD66D32791D1}"/>
                </a:ext>
              </a:extLst>
            </p:cNvPr>
            <p:cNvSpPr/>
            <p:nvPr/>
          </p:nvSpPr>
          <p:spPr>
            <a:xfrm>
              <a:off x="5756386" y="2179412"/>
              <a:ext cx="50469" cy="1561884"/>
            </a:xfrm>
            <a:custGeom>
              <a:avLst/>
              <a:gdLst/>
              <a:ahLst/>
              <a:cxnLst/>
              <a:rect l="l" t="t" r="r" b="b"/>
              <a:pathLst>
                <a:path w="970" h="27820" extrusionOk="0">
                  <a:moveTo>
                    <a:pt x="375" y="0"/>
                  </a:moveTo>
                  <a:lnTo>
                    <a:pt x="219" y="32"/>
                  </a:lnTo>
                  <a:lnTo>
                    <a:pt x="94" y="125"/>
                  </a:lnTo>
                  <a:lnTo>
                    <a:pt x="32" y="250"/>
                  </a:lnTo>
                  <a:lnTo>
                    <a:pt x="0" y="407"/>
                  </a:lnTo>
                  <a:lnTo>
                    <a:pt x="0" y="27413"/>
                  </a:lnTo>
                  <a:lnTo>
                    <a:pt x="32" y="27569"/>
                  </a:lnTo>
                  <a:lnTo>
                    <a:pt x="94" y="27694"/>
                  </a:lnTo>
                  <a:lnTo>
                    <a:pt x="219" y="27788"/>
                  </a:lnTo>
                  <a:lnTo>
                    <a:pt x="375" y="27820"/>
                  </a:lnTo>
                  <a:lnTo>
                    <a:pt x="563" y="27820"/>
                  </a:lnTo>
                  <a:lnTo>
                    <a:pt x="719" y="27788"/>
                  </a:lnTo>
                  <a:lnTo>
                    <a:pt x="844" y="27694"/>
                  </a:lnTo>
                  <a:lnTo>
                    <a:pt x="938" y="27569"/>
                  </a:lnTo>
                  <a:lnTo>
                    <a:pt x="969" y="27413"/>
                  </a:lnTo>
                  <a:lnTo>
                    <a:pt x="969" y="407"/>
                  </a:lnTo>
                  <a:lnTo>
                    <a:pt x="938" y="250"/>
                  </a:lnTo>
                  <a:lnTo>
                    <a:pt x="844" y="125"/>
                  </a:lnTo>
                  <a:lnTo>
                    <a:pt x="719" y="32"/>
                  </a:lnTo>
                  <a:lnTo>
                    <a:pt x="563"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90;p29">
              <a:extLst>
                <a:ext uri="{FF2B5EF4-FFF2-40B4-BE49-F238E27FC236}">
                  <a16:creationId xmlns:a16="http://schemas.microsoft.com/office/drawing/2014/main" id="{90367D4F-4669-4C23-8658-AD1B0F26D3E2}"/>
                </a:ext>
              </a:extLst>
            </p:cNvPr>
            <p:cNvSpPr/>
            <p:nvPr/>
          </p:nvSpPr>
          <p:spPr>
            <a:xfrm>
              <a:off x="5689682" y="2110973"/>
              <a:ext cx="182209" cy="361558"/>
            </a:xfrm>
            <a:custGeom>
              <a:avLst/>
              <a:gdLst/>
              <a:ahLst/>
              <a:cxnLst/>
              <a:rect l="l" t="t" r="r" b="b"/>
              <a:pathLst>
                <a:path w="3502" h="6440" extrusionOk="0">
                  <a:moveTo>
                    <a:pt x="1439" y="0"/>
                  </a:moveTo>
                  <a:lnTo>
                    <a:pt x="1126" y="63"/>
                  </a:lnTo>
                  <a:lnTo>
                    <a:pt x="813" y="157"/>
                  </a:lnTo>
                  <a:lnTo>
                    <a:pt x="563" y="313"/>
                  </a:lnTo>
                  <a:lnTo>
                    <a:pt x="345" y="469"/>
                  </a:lnTo>
                  <a:lnTo>
                    <a:pt x="157" y="688"/>
                  </a:lnTo>
                  <a:lnTo>
                    <a:pt x="63" y="876"/>
                  </a:lnTo>
                  <a:lnTo>
                    <a:pt x="32" y="1001"/>
                  </a:lnTo>
                  <a:lnTo>
                    <a:pt x="1" y="1094"/>
                  </a:lnTo>
                  <a:lnTo>
                    <a:pt x="63" y="2188"/>
                  </a:lnTo>
                  <a:lnTo>
                    <a:pt x="220" y="3970"/>
                  </a:lnTo>
                  <a:lnTo>
                    <a:pt x="407" y="6439"/>
                  </a:lnTo>
                  <a:lnTo>
                    <a:pt x="3095" y="6439"/>
                  </a:lnTo>
                  <a:lnTo>
                    <a:pt x="3283" y="3970"/>
                  </a:lnTo>
                  <a:lnTo>
                    <a:pt x="3439" y="2188"/>
                  </a:lnTo>
                  <a:lnTo>
                    <a:pt x="3502" y="1094"/>
                  </a:lnTo>
                  <a:lnTo>
                    <a:pt x="3470" y="1001"/>
                  </a:lnTo>
                  <a:lnTo>
                    <a:pt x="3439" y="876"/>
                  </a:lnTo>
                  <a:lnTo>
                    <a:pt x="3345" y="688"/>
                  </a:lnTo>
                  <a:lnTo>
                    <a:pt x="3158" y="469"/>
                  </a:lnTo>
                  <a:lnTo>
                    <a:pt x="2939" y="313"/>
                  </a:lnTo>
                  <a:lnTo>
                    <a:pt x="2689" y="157"/>
                  </a:lnTo>
                  <a:lnTo>
                    <a:pt x="2376" y="63"/>
                  </a:lnTo>
                  <a:lnTo>
                    <a:pt x="2064" y="0"/>
                  </a:lnTo>
                  <a:lnTo>
                    <a:pt x="1751" y="32"/>
                  </a:lnTo>
                  <a:lnTo>
                    <a:pt x="1439" y="0"/>
                  </a:lnTo>
                  <a:close/>
                </a:path>
              </a:pathLst>
            </a:custGeom>
            <a:solidFill>
              <a:srgbClr val="4071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91;p29">
              <a:extLst>
                <a:ext uri="{FF2B5EF4-FFF2-40B4-BE49-F238E27FC236}">
                  <a16:creationId xmlns:a16="http://schemas.microsoft.com/office/drawing/2014/main" id="{DA06CFC6-0529-4E76-A969-F59FCD7E8032}"/>
                </a:ext>
              </a:extLst>
            </p:cNvPr>
            <p:cNvSpPr/>
            <p:nvPr/>
          </p:nvSpPr>
          <p:spPr>
            <a:xfrm>
              <a:off x="5762890" y="2200465"/>
              <a:ext cx="35849" cy="87807"/>
            </a:xfrm>
            <a:custGeom>
              <a:avLst/>
              <a:gdLst/>
              <a:ahLst/>
              <a:cxnLst/>
              <a:rect l="l" t="t" r="r" b="b"/>
              <a:pathLst>
                <a:path w="689" h="1564" extrusionOk="0">
                  <a:moveTo>
                    <a:pt x="0" y="0"/>
                  </a:moveTo>
                  <a:lnTo>
                    <a:pt x="0" y="1563"/>
                  </a:lnTo>
                  <a:lnTo>
                    <a:pt x="688" y="1563"/>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92;p29">
              <a:extLst>
                <a:ext uri="{FF2B5EF4-FFF2-40B4-BE49-F238E27FC236}">
                  <a16:creationId xmlns:a16="http://schemas.microsoft.com/office/drawing/2014/main" id="{45E9BF59-1361-44B7-AFD8-E4B164947D60}"/>
                </a:ext>
              </a:extLst>
            </p:cNvPr>
            <p:cNvSpPr/>
            <p:nvPr/>
          </p:nvSpPr>
          <p:spPr>
            <a:xfrm>
              <a:off x="5762890" y="2303993"/>
              <a:ext cx="35849" cy="24647"/>
            </a:xfrm>
            <a:custGeom>
              <a:avLst/>
              <a:gdLst/>
              <a:ahLst/>
              <a:cxnLst/>
              <a:rect l="l" t="t" r="r" b="b"/>
              <a:pathLst>
                <a:path w="689" h="439" extrusionOk="0">
                  <a:moveTo>
                    <a:pt x="0" y="1"/>
                  </a:moveTo>
                  <a:lnTo>
                    <a:pt x="0" y="438"/>
                  </a:lnTo>
                  <a:lnTo>
                    <a:pt x="688" y="438"/>
                  </a:lnTo>
                  <a:lnTo>
                    <a:pt x="688" y="1"/>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93;p29">
              <a:extLst>
                <a:ext uri="{FF2B5EF4-FFF2-40B4-BE49-F238E27FC236}">
                  <a16:creationId xmlns:a16="http://schemas.microsoft.com/office/drawing/2014/main" id="{C22C11C5-7951-47CD-B59D-DCF16015D0C8}"/>
                </a:ext>
              </a:extLst>
            </p:cNvPr>
            <p:cNvSpPr/>
            <p:nvPr/>
          </p:nvSpPr>
          <p:spPr>
            <a:xfrm>
              <a:off x="5762890" y="2342620"/>
              <a:ext cx="35849" cy="24590"/>
            </a:xfrm>
            <a:custGeom>
              <a:avLst/>
              <a:gdLst/>
              <a:ahLst/>
              <a:cxnLst/>
              <a:rect l="l" t="t" r="r" b="b"/>
              <a:pathLst>
                <a:path w="689" h="438" extrusionOk="0">
                  <a:moveTo>
                    <a:pt x="0" y="0"/>
                  </a:moveTo>
                  <a:lnTo>
                    <a:pt x="0" y="438"/>
                  </a:lnTo>
                  <a:lnTo>
                    <a:pt x="688" y="438"/>
                  </a:lnTo>
                  <a:lnTo>
                    <a:pt x="688" y="0"/>
                  </a:lnTo>
                  <a:close/>
                </a:path>
              </a:pathLst>
            </a:custGeom>
            <a:solidFill>
              <a:srgbClr val="CEE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173;p38">
            <a:extLst>
              <a:ext uri="{FF2B5EF4-FFF2-40B4-BE49-F238E27FC236}">
                <a16:creationId xmlns:a16="http://schemas.microsoft.com/office/drawing/2014/main" id="{A9A05341-9F4F-46C3-8D5A-0A97355420BA}"/>
              </a:ext>
            </a:extLst>
          </p:cNvPr>
          <p:cNvSpPr txBox="1">
            <a:spLocks noGrp="1"/>
          </p:cNvSpPr>
          <p:nvPr>
            <p:ph type="title"/>
          </p:nvPr>
        </p:nvSpPr>
        <p:spPr>
          <a:xfrm>
            <a:off x="457200" y="208845"/>
            <a:ext cx="8229600" cy="4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Problem</a:t>
            </a:r>
            <a:r>
              <a:rPr lang="en-US" sz="3200" b="1"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3200" b="1" dirty="0">
                <a:solidFill>
                  <a:schemeClr val="accent2"/>
                </a:solidFill>
                <a:effectLst/>
                <a:latin typeface="Century Gothic" panose="020B0502020202020204" pitchFamily="34" charset="0"/>
                <a:ea typeface="Calibri" panose="020F0502020204030204" pitchFamily="34" charset="0"/>
                <a:cs typeface="Times New Roman" panose="02020603050405020304" pitchFamily="18" charset="0"/>
              </a:rPr>
              <a:t>Description</a:t>
            </a:r>
            <a:endParaRPr sz="3200" dirty="0">
              <a:solidFill>
                <a:schemeClr val="accent2"/>
              </a:solidFill>
            </a:endParaRPr>
          </a:p>
        </p:txBody>
      </p:sp>
      <p:sp>
        <p:nvSpPr>
          <p:cNvPr id="146" name="TextBox 145">
            <a:extLst>
              <a:ext uri="{FF2B5EF4-FFF2-40B4-BE49-F238E27FC236}">
                <a16:creationId xmlns:a16="http://schemas.microsoft.com/office/drawing/2014/main" id="{23544E66-8E2D-4A6C-B0A4-9866F2D451EC}"/>
              </a:ext>
            </a:extLst>
          </p:cNvPr>
          <p:cNvSpPr txBox="1"/>
          <p:nvPr/>
        </p:nvSpPr>
        <p:spPr>
          <a:xfrm>
            <a:off x="4304156" y="1515811"/>
            <a:ext cx="4572000" cy="523220"/>
          </a:xfrm>
          <a:prstGeom prst="rect">
            <a:avLst/>
          </a:prstGeom>
          <a:noFill/>
        </p:spPr>
        <p:txBody>
          <a:bodyPr wrap="square">
            <a:spAutoFit/>
          </a:bodyPr>
          <a:lstStyle/>
          <a:p>
            <a:r>
              <a:rPr lang="en-US" b="0" i="0" dirty="0">
                <a:solidFill>
                  <a:srgbClr val="202124"/>
                </a:solidFill>
                <a:effectLst/>
                <a:latin typeface="Century Gothic" panose="020B0502020202020204" pitchFamily="34" charset="0"/>
              </a:rPr>
              <a:t>Under those conditions, each queue in the system is a M/M/1 queue </a:t>
            </a:r>
            <a:endParaRPr lang="en-IN"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C200C31-DA7A-4431-AA9D-E2840771BF46}"/>
                  </a:ext>
                </a:extLst>
              </p:cNvPr>
              <p:cNvSpPr txBox="1"/>
              <p:nvPr/>
            </p:nvSpPr>
            <p:spPr>
              <a:xfrm>
                <a:off x="6178676" y="3614812"/>
                <a:ext cx="670180" cy="6805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grow m:val="on"/>
                          <m:ctrlPr>
                            <a:rPr lang="en-IN" i="1" smtClean="0">
                              <a:latin typeface="Cambria Math" panose="02040503050406030204" pitchFamily="18" charset="0"/>
                            </a:rPr>
                          </m:ctrlPr>
                        </m:naryPr>
                        <m:sub>
                          <m:r>
                            <a:rPr lang="en-IN" i="1">
                              <a:latin typeface="Cambria Math" panose="02040503050406030204" pitchFamily="18" charset="0"/>
                            </a:rPr>
                            <m:t>𝑖</m:t>
                          </m:r>
                          <m:r>
                            <a:rPr lang="en-IN" i="0">
                              <a:latin typeface="Cambria Math" panose="02040503050406030204" pitchFamily="18" charset="0"/>
                            </a:rPr>
                            <m:t>=1</m:t>
                          </m:r>
                        </m:sub>
                        <m:sup>
                          <m:r>
                            <a:rPr lang="en-IN" i="1">
                              <a:latin typeface="Cambria Math" panose="02040503050406030204" pitchFamily="18" charset="0"/>
                            </a:rPr>
                            <m:t>𝑛</m:t>
                          </m:r>
                        </m:sup>
                        <m:e>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𝜆</m:t>
                              </m:r>
                            </m:e>
                            <m:sub>
                              <m:r>
                                <a:rPr lang="en-IN" i="1">
                                  <a:latin typeface="Cambria Math" panose="02040503050406030204" pitchFamily="18" charset="0"/>
                                </a:rPr>
                                <m:t>𝑖</m:t>
                              </m:r>
                            </m:sub>
                          </m:sSub>
                        </m:e>
                      </m:nary>
                    </m:oMath>
                  </m:oMathPara>
                </a14:m>
                <a:endParaRPr lang="en-IN" dirty="0"/>
              </a:p>
            </p:txBody>
          </p:sp>
        </mc:Choice>
        <mc:Fallback xmlns="">
          <p:sp>
            <p:nvSpPr>
              <p:cNvPr id="148" name="TextBox 147">
                <a:extLst>
                  <a:ext uri="{FF2B5EF4-FFF2-40B4-BE49-F238E27FC236}">
                    <a16:creationId xmlns:a16="http://schemas.microsoft.com/office/drawing/2014/main" id="{6C200C31-DA7A-4431-AA9D-E2840771BF46}"/>
                  </a:ext>
                </a:extLst>
              </p:cNvPr>
              <p:cNvSpPr txBox="1">
                <a:spLocks noRot="1" noChangeAspect="1" noMove="1" noResize="1" noEditPoints="1" noAdjustHandles="1" noChangeArrowheads="1" noChangeShapeType="1" noTextEdit="1"/>
              </p:cNvSpPr>
              <p:nvPr/>
            </p:nvSpPr>
            <p:spPr>
              <a:xfrm>
                <a:off x="6178676" y="3614812"/>
                <a:ext cx="670180" cy="680507"/>
              </a:xfrm>
              <a:prstGeom prst="rect">
                <a:avLst/>
              </a:prstGeom>
              <a:blipFill>
                <a:blip r:embed="rId2"/>
                <a:stretch>
                  <a:fillRect/>
                </a:stretch>
              </a:blipFill>
            </p:spPr>
            <p:txBody>
              <a:bodyPr/>
              <a:lstStyle/>
              <a:p>
                <a:r>
                  <a:rPr lang="en-IN">
                    <a:noFill/>
                  </a:rPr>
                  <a:t> </a:t>
                </a:r>
              </a:p>
            </p:txBody>
          </p:sp>
        </mc:Fallback>
      </mc:AlternateContent>
      <p:sp>
        <p:nvSpPr>
          <p:cNvPr id="151" name="TextBox 150">
            <a:extLst>
              <a:ext uri="{FF2B5EF4-FFF2-40B4-BE49-F238E27FC236}">
                <a16:creationId xmlns:a16="http://schemas.microsoft.com/office/drawing/2014/main" id="{51187E51-541D-48D5-9CC2-7CF5A42EFE13}"/>
              </a:ext>
            </a:extLst>
          </p:cNvPr>
          <p:cNvSpPr txBox="1"/>
          <p:nvPr/>
        </p:nvSpPr>
        <p:spPr>
          <a:xfrm>
            <a:off x="4304156" y="2347579"/>
            <a:ext cx="4572000" cy="2031325"/>
          </a:xfrm>
          <a:prstGeom prst="rect">
            <a:avLst/>
          </a:prstGeom>
          <a:noFill/>
        </p:spPr>
        <p:txBody>
          <a:bodyPr wrap="square">
            <a:spAutoFit/>
          </a:bodyPr>
          <a:lstStyle/>
          <a:p>
            <a:r>
              <a:rPr lang="en-US" b="0" i="0" dirty="0">
                <a:solidFill>
                  <a:srgbClr val="202124"/>
                </a:solidFill>
                <a:effectLst/>
                <a:latin typeface="Century Gothic" panose="020B0502020202020204" pitchFamily="34" charset="0"/>
              </a:rPr>
              <a:t>For convenience, we define vectors λ⃗ and μ ⃗ whose elements denote the rate of EV arrival (λ⃗) and station service (μ⃗), respectively. Customers enter one of the stations after the charging station selection and this</a:t>
            </a:r>
            <a:endParaRPr lang="en-US" dirty="0">
              <a:solidFill>
                <a:srgbClr val="202124"/>
              </a:solidFill>
              <a:latin typeface="Century Gothic" panose="020B0502020202020204" pitchFamily="34" charset="0"/>
            </a:endParaRPr>
          </a:p>
          <a:p>
            <a:r>
              <a:rPr lang="en-US" b="0" i="0" dirty="0">
                <a:solidFill>
                  <a:srgbClr val="202124"/>
                </a:solidFill>
                <a:effectLst/>
                <a:latin typeface="Century Gothic" panose="020B0502020202020204" pitchFamily="34" charset="0"/>
              </a:rPr>
              <a:t>lets us consider a constraint such that</a:t>
            </a:r>
          </a:p>
          <a:p>
            <a:endParaRPr lang="en-US" dirty="0">
              <a:solidFill>
                <a:srgbClr val="202124"/>
              </a:solidFill>
              <a:latin typeface="Century Gothic" panose="020B0502020202020204" pitchFamily="34" charset="0"/>
            </a:endParaRPr>
          </a:p>
          <a:p>
            <a:r>
              <a:rPr lang="en-US" dirty="0">
                <a:solidFill>
                  <a:srgbClr val="202124"/>
                </a:solidFill>
                <a:latin typeface="Century Gothic" panose="020B0502020202020204" pitchFamily="34" charset="0"/>
              </a:rPr>
              <a:t>			</a:t>
            </a:r>
          </a:p>
          <a:p>
            <a:r>
              <a:rPr lang="en-US" b="0" i="0" dirty="0">
                <a:solidFill>
                  <a:srgbClr val="202124"/>
                </a:solidFill>
                <a:effectLst/>
                <a:latin typeface="Century Gothic" panose="020B0502020202020204" pitchFamily="34" charset="0"/>
              </a:rPr>
              <a:t>	</a:t>
            </a:r>
            <a:r>
              <a:rPr lang="en-US" dirty="0">
                <a:solidFill>
                  <a:srgbClr val="202124"/>
                </a:solidFill>
                <a:latin typeface="Century Gothic" panose="020B0502020202020204" pitchFamily="34" charset="0"/>
              </a:rPr>
              <a:t>		</a:t>
            </a:r>
            <a:r>
              <a:rPr lang="en-US" b="0" i="0" dirty="0">
                <a:solidFill>
                  <a:srgbClr val="202124"/>
                </a:solidFill>
                <a:effectLst/>
                <a:latin typeface="Century Gothic" panose="020B0502020202020204" pitchFamily="34" charset="0"/>
              </a:rPr>
              <a:t> is equal to λ.</a:t>
            </a:r>
            <a:endParaRPr lang="en-IN" dirty="0">
              <a:latin typeface="Century Gothic" panose="020B0502020202020204" pitchFamily="34" charset="0"/>
            </a:endParaRPr>
          </a:p>
        </p:txBody>
      </p:sp>
    </p:spTree>
    <p:extLst>
      <p:ext uri="{BB962C8B-B14F-4D97-AF65-F5344CB8AC3E}">
        <p14:creationId xmlns:p14="http://schemas.microsoft.com/office/powerpoint/2010/main" val="304990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6" name="Picture 5">
            <a:extLst>
              <a:ext uri="{FF2B5EF4-FFF2-40B4-BE49-F238E27FC236}">
                <a16:creationId xmlns:a16="http://schemas.microsoft.com/office/drawing/2014/main" id="{F1A30D91-BDFD-FED0-4CC7-E463D7513B92}"/>
              </a:ext>
            </a:extLst>
          </p:cNvPr>
          <p:cNvPicPr>
            <a:picLocks noChangeAspect="1"/>
          </p:cNvPicPr>
          <p:nvPr/>
        </p:nvPicPr>
        <p:blipFill>
          <a:blip r:embed="rId3"/>
          <a:stretch>
            <a:fillRect/>
          </a:stretch>
        </p:blipFill>
        <p:spPr>
          <a:xfrm>
            <a:off x="2627046" y="1244001"/>
            <a:ext cx="3210235" cy="1503986"/>
          </a:xfrm>
          <a:prstGeom prst="rect">
            <a:avLst/>
          </a:prstGeom>
        </p:spPr>
      </p:pic>
      <p:sp>
        <p:nvSpPr>
          <p:cNvPr id="152" name="Google Shape;152;p29"/>
          <p:cNvSpPr txBox="1">
            <a:spLocks noGrp="1"/>
          </p:cNvSpPr>
          <p:nvPr>
            <p:ph type="title"/>
          </p:nvPr>
        </p:nvSpPr>
        <p:spPr>
          <a:xfrm>
            <a:off x="337932" y="25927"/>
            <a:ext cx="8229600" cy="48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solidFill>
              </a:rPr>
              <a:t>Vehicle Allocation Analysis</a:t>
            </a:r>
            <a:endParaRPr sz="2400" dirty="0">
              <a:solidFill>
                <a:schemeClr val="accent2"/>
              </a:solidFill>
            </a:endParaRPr>
          </a:p>
        </p:txBody>
      </p:sp>
      <p:sp>
        <p:nvSpPr>
          <p:cNvPr id="3" name="TextBox 2">
            <a:extLst>
              <a:ext uri="{FF2B5EF4-FFF2-40B4-BE49-F238E27FC236}">
                <a16:creationId xmlns:a16="http://schemas.microsoft.com/office/drawing/2014/main" id="{C25C2F45-B6A7-9838-043C-A6C63680DB98}"/>
              </a:ext>
            </a:extLst>
          </p:cNvPr>
          <p:cNvSpPr txBox="1"/>
          <p:nvPr/>
        </p:nvSpPr>
        <p:spPr>
          <a:xfrm>
            <a:off x="1747315" y="520983"/>
            <a:ext cx="4175021" cy="1169551"/>
          </a:xfrm>
          <a:prstGeom prst="rect">
            <a:avLst/>
          </a:prstGeom>
          <a:noFill/>
        </p:spPr>
        <p:txBody>
          <a:bodyPr wrap="square" rtlCol="0">
            <a:spAutoFit/>
          </a:bodyPr>
          <a:lstStyle/>
          <a:p>
            <a:pPr algn="just"/>
            <a:r>
              <a:rPr lang="en-US" dirty="0">
                <a:solidFill>
                  <a:schemeClr val="bg1"/>
                </a:solidFill>
                <a:latin typeface="Roboto" panose="02000000000000000000" pitchFamily="2" charset="0"/>
                <a:ea typeface="Roboto" panose="02000000000000000000" pitchFamily="2" charset="0"/>
              </a:rPr>
              <a:t>Our first objective is to study a load balancing policy to optimize vehicle allocation. This includes both minimizing the waiting time of customers and preventing the overflow of a station’s waiting size.</a:t>
            </a:r>
          </a:p>
        </p:txBody>
      </p:sp>
      <p:sp>
        <p:nvSpPr>
          <p:cNvPr id="309" name="TextBox 308">
            <a:extLst>
              <a:ext uri="{FF2B5EF4-FFF2-40B4-BE49-F238E27FC236}">
                <a16:creationId xmlns:a16="http://schemas.microsoft.com/office/drawing/2014/main" id="{E48B4577-FDEC-5378-B593-17F9A8582214}"/>
              </a:ext>
            </a:extLst>
          </p:cNvPr>
          <p:cNvSpPr txBox="1"/>
          <p:nvPr/>
        </p:nvSpPr>
        <p:spPr>
          <a:xfrm>
            <a:off x="340242" y="494847"/>
            <a:ext cx="8569842" cy="892552"/>
          </a:xfrm>
          <a:prstGeom prst="rect">
            <a:avLst/>
          </a:prstGeom>
          <a:noFill/>
        </p:spPr>
        <p:txBody>
          <a:bodyPr wrap="square">
            <a:spAutoFit/>
          </a:bodyPr>
          <a:lstStyle/>
          <a:p>
            <a:pPr algn="just"/>
            <a:r>
              <a:rPr lang="en-US" sz="1300" dirty="0">
                <a:latin typeface="Century Gothic" panose="020B0502020202020204" pitchFamily="34" charset="0"/>
                <a:ea typeface="Roboto" panose="02000000000000000000" pitchFamily="2" charset="0"/>
              </a:rPr>
              <a:t>From the stationary distribution of M/M/1 queue, the mean queue size (E[N]) at each station is computed by E[Ni]= ui/(ui−λi) This is directly related to the waiting time of customers in a queue. By Little’s law, E[Ni] is proportional to the waiting time. For this reason, we consider the following optimization problem which minimizes the global queue size.</a:t>
            </a:r>
          </a:p>
        </p:txBody>
      </p:sp>
      <p:sp>
        <p:nvSpPr>
          <p:cNvPr id="310" name="TextBox 309">
            <a:extLst>
              <a:ext uri="{FF2B5EF4-FFF2-40B4-BE49-F238E27FC236}">
                <a16:creationId xmlns:a16="http://schemas.microsoft.com/office/drawing/2014/main" id="{EAB6A22F-B8B8-0803-B1FE-9FEA089F1CAF}"/>
              </a:ext>
            </a:extLst>
          </p:cNvPr>
          <p:cNvSpPr txBox="1"/>
          <p:nvPr/>
        </p:nvSpPr>
        <p:spPr>
          <a:xfrm>
            <a:off x="340242" y="2671817"/>
            <a:ext cx="8835657" cy="307777"/>
          </a:xfrm>
          <a:prstGeom prst="rect">
            <a:avLst/>
          </a:prstGeom>
          <a:noFill/>
        </p:spPr>
        <p:txBody>
          <a:bodyPr wrap="square">
            <a:spAutoFit/>
          </a:bodyPr>
          <a:lstStyle/>
          <a:p>
            <a:r>
              <a:rPr lang="en-US" dirty="0">
                <a:latin typeface="Century Gothic" panose="020B0502020202020204" pitchFamily="34" charset="0"/>
              </a:rPr>
              <a:t>This finds the vector λ which minimizes the global number of waiting customers.</a:t>
            </a:r>
          </a:p>
        </p:txBody>
      </p:sp>
      <p:sp>
        <p:nvSpPr>
          <p:cNvPr id="311" name="TextBox 310">
            <a:extLst>
              <a:ext uri="{FF2B5EF4-FFF2-40B4-BE49-F238E27FC236}">
                <a16:creationId xmlns:a16="http://schemas.microsoft.com/office/drawing/2014/main" id="{E662BA2E-BA08-23D4-9DEE-2AE1D8313E9B}"/>
              </a:ext>
            </a:extLst>
          </p:cNvPr>
          <p:cNvSpPr txBox="1"/>
          <p:nvPr/>
        </p:nvSpPr>
        <p:spPr>
          <a:xfrm>
            <a:off x="361511" y="3107062"/>
            <a:ext cx="8367822" cy="523220"/>
          </a:xfrm>
          <a:prstGeom prst="rect">
            <a:avLst/>
          </a:prstGeom>
          <a:noFill/>
        </p:spPr>
        <p:txBody>
          <a:bodyPr wrap="square">
            <a:spAutoFit/>
          </a:bodyPr>
          <a:lstStyle/>
          <a:p>
            <a:r>
              <a:rPr lang="en-US" dirty="0">
                <a:latin typeface="Century Gothic" panose="020B0502020202020204" pitchFamily="34" charset="0"/>
                <a:ea typeface="Roboto" panose="02000000000000000000" pitchFamily="2" charset="0"/>
              </a:rPr>
              <a:t>Daehyun Ban et.al. [1] have solved this minimization problem in their work, as shown by them</a:t>
            </a:r>
          </a:p>
          <a:p>
            <a:r>
              <a:rPr lang="en-US" dirty="0">
                <a:latin typeface="Century Gothic" panose="020B0502020202020204" pitchFamily="34" charset="0"/>
                <a:ea typeface="Roboto" panose="02000000000000000000" pitchFamily="2" charset="0"/>
              </a:rPr>
              <a:t>The solution vector λ of this problem is given by:</a:t>
            </a:r>
          </a:p>
        </p:txBody>
      </p:sp>
      <p:pic>
        <p:nvPicPr>
          <p:cNvPr id="312" name="Picture 311">
            <a:extLst>
              <a:ext uri="{FF2B5EF4-FFF2-40B4-BE49-F238E27FC236}">
                <a16:creationId xmlns:a16="http://schemas.microsoft.com/office/drawing/2014/main" id="{DE2591AC-210C-2ED3-AE40-FC4CDE988537}"/>
              </a:ext>
            </a:extLst>
          </p:cNvPr>
          <p:cNvPicPr>
            <a:picLocks noChangeAspect="1"/>
          </p:cNvPicPr>
          <p:nvPr/>
        </p:nvPicPr>
        <p:blipFill>
          <a:blip r:embed="rId4"/>
          <a:stretch>
            <a:fillRect/>
          </a:stretch>
        </p:blipFill>
        <p:spPr>
          <a:xfrm>
            <a:off x="457200" y="3719456"/>
            <a:ext cx="4793048" cy="810093"/>
          </a:xfrm>
          <a:prstGeom prst="rect">
            <a:avLst/>
          </a:prstGeom>
        </p:spPr>
      </p:pic>
      <p:grpSp>
        <p:nvGrpSpPr>
          <p:cNvPr id="313" name="Google Shape;1576;p41">
            <a:extLst>
              <a:ext uri="{FF2B5EF4-FFF2-40B4-BE49-F238E27FC236}">
                <a16:creationId xmlns:a16="http://schemas.microsoft.com/office/drawing/2014/main" id="{A85DD454-4168-B56B-C9D8-57C241C751D6}"/>
              </a:ext>
            </a:extLst>
          </p:cNvPr>
          <p:cNvGrpSpPr/>
          <p:nvPr/>
        </p:nvGrpSpPr>
        <p:grpSpPr>
          <a:xfrm>
            <a:off x="7527769" y="3749666"/>
            <a:ext cx="1159345" cy="992248"/>
            <a:chOff x="8084376" y="3734818"/>
            <a:chExt cx="585676" cy="501287"/>
          </a:xfrm>
        </p:grpSpPr>
        <p:sp>
          <p:nvSpPr>
            <p:cNvPr id="314" name="Google Shape;1577;p41">
              <a:extLst>
                <a:ext uri="{FF2B5EF4-FFF2-40B4-BE49-F238E27FC236}">
                  <a16:creationId xmlns:a16="http://schemas.microsoft.com/office/drawing/2014/main" id="{A28FBEA2-05BD-BFC0-DDD0-26E0F1880B56}"/>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578;p41">
              <a:extLst>
                <a:ext uri="{FF2B5EF4-FFF2-40B4-BE49-F238E27FC236}">
                  <a16:creationId xmlns:a16="http://schemas.microsoft.com/office/drawing/2014/main" id="{34A920B2-07A1-61DB-E8CC-2F561C65CB33}"/>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579;p41">
              <a:extLst>
                <a:ext uri="{FF2B5EF4-FFF2-40B4-BE49-F238E27FC236}">
                  <a16:creationId xmlns:a16="http://schemas.microsoft.com/office/drawing/2014/main" id="{8ED08E93-C0B4-2423-5D9F-D1CC0F4649DF}"/>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580;p41">
              <a:extLst>
                <a:ext uri="{FF2B5EF4-FFF2-40B4-BE49-F238E27FC236}">
                  <a16:creationId xmlns:a16="http://schemas.microsoft.com/office/drawing/2014/main" id="{FEB11815-4C5A-13D1-3E10-2F2ABE92E82F}"/>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1000"/>
                                        <p:tgtEl>
                                          <p:spTgt spid="311"/>
                                        </p:tgtEl>
                                      </p:cBhvr>
                                    </p:animEffect>
                                    <p:anim calcmode="lin" valueType="num">
                                      <p:cBhvr>
                                        <p:cTn id="8" dur="1000" fill="hold"/>
                                        <p:tgtEl>
                                          <p:spTgt spid="311"/>
                                        </p:tgtEl>
                                        <p:attrNameLst>
                                          <p:attrName>ppt_x</p:attrName>
                                        </p:attrNameLst>
                                      </p:cBhvr>
                                      <p:tavLst>
                                        <p:tav tm="0">
                                          <p:val>
                                            <p:strVal val="#ppt_x"/>
                                          </p:val>
                                        </p:tav>
                                        <p:tav tm="100000">
                                          <p:val>
                                            <p:strVal val="#ppt_x"/>
                                          </p:val>
                                        </p:tav>
                                      </p:tavLst>
                                    </p:anim>
                                    <p:anim calcmode="lin" valueType="num">
                                      <p:cBhvr>
                                        <p:cTn id="9" dur="1000" fill="hold"/>
                                        <p:tgtEl>
                                          <p:spTgt spid="3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2"/>
                                        </p:tgtEl>
                                        <p:attrNameLst>
                                          <p:attrName>style.visibility</p:attrName>
                                        </p:attrNameLst>
                                      </p:cBhvr>
                                      <p:to>
                                        <p:strVal val="visible"/>
                                      </p:to>
                                    </p:set>
                                    <p:animEffect transition="in" filter="fade">
                                      <p:cBhvr>
                                        <p:cTn id="14" dur="1000"/>
                                        <p:tgtEl>
                                          <p:spTgt spid="312"/>
                                        </p:tgtEl>
                                      </p:cBhvr>
                                    </p:animEffect>
                                    <p:anim calcmode="lin" valueType="num">
                                      <p:cBhvr>
                                        <p:cTn id="15" dur="1000" fill="hold"/>
                                        <p:tgtEl>
                                          <p:spTgt spid="312"/>
                                        </p:tgtEl>
                                        <p:attrNameLst>
                                          <p:attrName>ppt_x</p:attrName>
                                        </p:attrNameLst>
                                      </p:cBhvr>
                                      <p:tavLst>
                                        <p:tav tm="0">
                                          <p:val>
                                            <p:strVal val="#ppt_x"/>
                                          </p:val>
                                        </p:tav>
                                        <p:tav tm="100000">
                                          <p:val>
                                            <p:strVal val="#ppt_x"/>
                                          </p:val>
                                        </p:tav>
                                      </p:tavLst>
                                    </p:anim>
                                    <p:anim calcmode="lin" valueType="num">
                                      <p:cBhvr>
                                        <p:cTn id="16"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88" name="TextBox 87">
            <a:extLst>
              <a:ext uri="{FF2B5EF4-FFF2-40B4-BE49-F238E27FC236}">
                <a16:creationId xmlns:a16="http://schemas.microsoft.com/office/drawing/2014/main" id="{75AAE40F-DB40-7774-6FE5-22D42BA24557}"/>
              </a:ext>
            </a:extLst>
          </p:cNvPr>
          <p:cNvSpPr txBox="1"/>
          <p:nvPr/>
        </p:nvSpPr>
        <p:spPr>
          <a:xfrm>
            <a:off x="106327" y="153060"/>
            <a:ext cx="8325292" cy="461665"/>
          </a:xfrm>
          <a:prstGeom prst="rect">
            <a:avLst/>
          </a:prstGeom>
          <a:noFill/>
        </p:spPr>
        <p:txBody>
          <a:bodyPr wrap="square">
            <a:spAutoFit/>
          </a:bodyPr>
          <a:lstStyle/>
          <a:p>
            <a:r>
              <a:rPr lang="en-US" sz="2400" b="1" dirty="0">
                <a:solidFill>
                  <a:schemeClr val="accent1"/>
                </a:solidFill>
                <a:latin typeface="Fira Sans" panose="020B0503050000020004" pitchFamily="34" charset="0"/>
              </a:rPr>
              <a:t>Station Size Limitation and Vehicle Allocation Algorithm</a:t>
            </a:r>
          </a:p>
        </p:txBody>
      </p:sp>
      <p:sp>
        <p:nvSpPr>
          <p:cNvPr id="90" name="TextBox 89">
            <a:extLst>
              <a:ext uri="{FF2B5EF4-FFF2-40B4-BE49-F238E27FC236}">
                <a16:creationId xmlns:a16="http://schemas.microsoft.com/office/drawing/2014/main" id="{89D9A90F-79F7-7494-5570-D32E7CCFD6F0}"/>
              </a:ext>
            </a:extLst>
          </p:cNvPr>
          <p:cNvSpPr txBox="1"/>
          <p:nvPr/>
        </p:nvSpPr>
        <p:spPr>
          <a:xfrm>
            <a:off x="106327" y="966182"/>
            <a:ext cx="8325292" cy="1384995"/>
          </a:xfrm>
          <a:prstGeom prst="rect">
            <a:avLst/>
          </a:prstGeom>
          <a:noFill/>
        </p:spPr>
        <p:txBody>
          <a:bodyPr wrap="square">
            <a:spAutoFit/>
          </a:bodyPr>
          <a:lstStyle/>
          <a:p>
            <a:r>
              <a:rPr lang="en-US" dirty="0">
                <a:latin typeface="Century Gothic" panose="020B0502020202020204" pitchFamily="34" charset="0"/>
                <a:ea typeface="Roboto" panose="02000000000000000000" pitchFamily="2" charset="0"/>
              </a:rPr>
              <a:t>The optimal allocation requires a stability condition on local queues.</a:t>
            </a:r>
          </a:p>
          <a:p>
            <a:r>
              <a:rPr lang="en-US" dirty="0">
                <a:latin typeface="Century Gothic" panose="020B0502020202020204" pitchFamily="34" charset="0"/>
                <a:ea typeface="Roboto" panose="02000000000000000000" pitchFamily="2" charset="0"/>
              </a:rPr>
              <a:t>During peak times, the incoming PHEV rate can be temporarily higher than service rate (i.e., </a:t>
            </a:r>
            <a:r>
              <a:rPr lang="en-US" dirty="0" err="1">
                <a:latin typeface="Century Gothic" panose="020B0502020202020204" pitchFamily="34" charset="0"/>
                <a:ea typeface="Roboto" panose="02000000000000000000" pitchFamily="2" charset="0"/>
              </a:rPr>
              <a:t>λopti</a:t>
            </a:r>
            <a:r>
              <a:rPr lang="en-US" dirty="0">
                <a:latin typeface="Century Gothic" panose="020B0502020202020204" pitchFamily="34" charset="0"/>
                <a:ea typeface="Roboto" panose="02000000000000000000" pitchFamily="2" charset="0"/>
              </a:rPr>
              <a:t> &gt; </a:t>
            </a:r>
            <a:r>
              <a:rPr lang="en-US" dirty="0" err="1">
                <a:latin typeface="Century Gothic" panose="020B0502020202020204" pitchFamily="34" charset="0"/>
                <a:ea typeface="Roboto" panose="02000000000000000000" pitchFamily="2" charset="0"/>
              </a:rPr>
              <a:t>μi</a:t>
            </a:r>
            <a:r>
              <a:rPr lang="en-US" dirty="0">
                <a:latin typeface="Century Gothic" panose="020B0502020202020204" pitchFamily="34" charset="0"/>
                <a:ea typeface="Roboto" panose="02000000000000000000" pitchFamily="2" charset="0"/>
              </a:rPr>
              <a:t>) and this leads to an increase of the local queue size.</a:t>
            </a:r>
          </a:p>
          <a:p>
            <a:endParaRPr lang="en-US" dirty="0">
              <a:latin typeface="Century Gothic" panose="020B0502020202020204" pitchFamily="34" charset="0"/>
              <a:ea typeface="Roboto" panose="02000000000000000000" pitchFamily="2" charset="0"/>
            </a:endParaRPr>
          </a:p>
          <a:p>
            <a:r>
              <a:rPr lang="en-US" dirty="0">
                <a:latin typeface="Century Gothic" panose="020B0502020202020204" pitchFamily="34" charset="0"/>
                <a:ea typeface="Roboto" panose="02000000000000000000" pitchFamily="2" charset="0"/>
              </a:rPr>
              <a:t>We set a congestion indicator ci(t) as shown below:</a:t>
            </a:r>
          </a:p>
          <a:p>
            <a:r>
              <a:rPr lang="en-US" dirty="0">
                <a:latin typeface="Century Gothic" panose="020B0502020202020204" pitchFamily="34" charset="0"/>
                <a:ea typeface="Roboto" panose="02000000000000000000" pitchFamily="2" charset="0"/>
              </a:rPr>
              <a:t>	ci(t) = 1{Si(t)&gt;Li}, where </a:t>
            </a:r>
            <a:r>
              <a:rPr lang="en-US" i="1" dirty="0" err="1">
                <a:latin typeface="Century Gothic" panose="020B0502020202020204" pitchFamily="34" charset="0"/>
                <a:ea typeface="Roboto" panose="02000000000000000000" pitchFamily="2" charset="0"/>
              </a:rPr>
              <a:t>i</a:t>
            </a:r>
            <a:r>
              <a:rPr lang="en-US" dirty="0">
                <a:latin typeface="Century Gothic" panose="020B0502020202020204" pitchFamily="34" charset="0"/>
                <a:ea typeface="Roboto" panose="02000000000000000000" pitchFamily="2" charset="0"/>
              </a:rPr>
              <a:t> ∈ N, Li indicates the size capacity of station </a:t>
            </a:r>
            <a:r>
              <a:rPr lang="en-US" dirty="0" err="1">
                <a:latin typeface="Century Gothic" panose="020B0502020202020204" pitchFamily="34" charset="0"/>
                <a:ea typeface="Roboto" panose="02000000000000000000" pitchFamily="2" charset="0"/>
              </a:rPr>
              <a:t>i</a:t>
            </a:r>
            <a:r>
              <a:rPr lang="en-US" dirty="0">
                <a:latin typeface="Century Gothic" panose="020B0502020202020204" pitchFamily="34" charset="0"/>
                <a:ea typeface="Roboto" panose="02000000000000000000" pitchFamily="2" charset="0"/>
              </a:rPr>
              <a:t>.</a:t>
            </a:r>
          </a:p>
        </p:txBody>
      </p:sp>
      <p:pic>
        <p:nvPicPr>
          <p:cNvPr id="10" name="Picture 9">
            <a:extLst>
              <a:ext uri="{FF2B5EF4-FFF2-40B4-BE49-F238E27FC236}">
                <a16:creationId xmlns:a16="http://schemas.microsoft.com/office/drawing/2014/main" id="{DE59D94A-2EA4-2F20-2999-899E9AA88F58}"/>
              </a:ext>
            </a:extLst>
          </p:cNvPr>
          <p:cNvPicPr>
            <a:picLocks noChangeAspect="1"/>
          </p:cNvPicPr>
          <p:nvPr/>
        </p:nvPicPr>
        <p:blipFill>
          <a:blip r:embed="rId3"/>
          <a:stretch>
            <a:fillRect/>
          </a:stretch>
        </p:blipFill>
        <p:spPr>
          <a:xfrm>
            <a:off x="2392327" y="2926831"/>
            <a:ext cx="3153215" cy="1629002"/>
          </a:xfrm>
          <a:prstGeom prst="rect">
            <a:avLst/>
          </a:prstGeom>
        </p:spPr>
      </p:pic>
      <p:sp>
        <p:nvSpPr>
          <p:cNvPr id="94" name="TextBox 93">
            <a:extLst>
              <a:ext uri="{FF2B5EF4-FFF2-40B4-BE49-F238E27FC236}">
                <a16:creationId xmlns:a16="http://schemas.microsoft.com/office/drawing/2014/main" id="{45A29F0D-B715-CB45-7CDA-13664381A6FF}"/>
              </a:ext>
            </a:extLst>
          </p:cNvPr>
          <p:cNvSpPr txBox="1"/>
          <p:nvPr/>
        </p:nvSpPr>
        <p:spPr>
          <a:xfrm>
            <a:off x="106327" y="2432766"/>
            <a:ext cx="4572000" cy="307777"/>
          </a:xfrm>
          <a:prstGeom prst="rect">
            <a:avLst/>
          </a:prstGeom>
          <a:noFill/>
        </p:spPr>
        <p:txBody>
          <a:bodyPr wrap="square">
            <a:spAutoFit/>
          </a:bodyPr>
          <a:lstStyle/>
          <a:p>
            <a:r>
              <a:rPr lang="en-US" dirty="0">
                <a:latin typeface="Century Gothic" panose="020B0502020202020204" pitchFamily="34" charset="0"/>
              </a:rPr>
              <a:t>Algorithm 1 PHEV Allocation Control</a:t>
            </a:r>
          </a:p>
        </p:txBody>
      </p:sp>
      <p:grpSp>
        <p:nvGrpSpPr>
          <p:cNvPr id="95" name="Google Shape;1576;p41">
            <a:extLst>
              <a:ext uri="{FF2B5EF4-FFF2-40B4-BE49-F238E27FC236}">
                <a16:creationId xmlns:a16="http://schemas.microsoft.com/office/drawing/2014/main" id="{9F690DEB-12BA-FC8E-13F3-5A8150B04263}"/>
              </a:ext>
            </a:extLst>
          </p:cNvPr>
          <p:cNvGrpSpPr/>
          <p:nvPr/>
        </p:nvGrpSpPr>
        <p:grpSpPr>
          <a:xfrm>
            <a:off x="7527769" y="3749666"/>
            <a:ext cx="1159345" cy="992248"/>
            <a:chOff x="8084376" y="3734818"/>
            <a:chExt cx="585676" cy="501287"/>
          </a:xfrm>
        </p:grpSpPr>
        <p:sp>
          <p:nvSpPr>
            <p:cNvPr id="96" name="Google Shape;1577;p41">
              <a:extLst>
                <a:ext uri="{FF2B5EF4-FFF2-40B4-BE49-F238E27FC236}">
                  <a16:creationId xmlns:a16="http://schemas.microsoft.com/office/drawing/2014/main" id="{02E84CC9-5190-D9A2-A919-6714A4FED7AA}"/>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8;p41">
              <a:extLst>
                <a:ext uri="{FF2B5EF4-FFF2-40B4-BE49-F238E27FC236}">
                  <a16:creationId xmlns:a16="http://schemas.microsoft.com/office/drawing/2014/main" id="{C7B67EA9-D21A-61DD-3ACB-2A408CCBF08A}"/>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79;p41">
              <a:extLst>
                <a:ext uri="{FF2B5EF4-FFF2-40B4-BE49-F238E27FC236}">
                  <a16:creationId xmlns:a16="http://schemas.microsoft.com/office/drawing/2014/main" id="{14D544D8-FA53-398F-75D4-BDD42087CAC5}"/>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80;p41">
              <a:extLst>
                <a:ext uri="{FF2B5EF4-FFF2-40B4-BE49-F238E27FC236}">
                  <a16:creationId xmlns:a16="http://schemas.microsoft.com/office/drawing/2014/main" id="{3D4378E0-7888-5F99-6B53-FD12C69C74E4}"/>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94" name="Google Shape;1576;p41">
            <a:extLst>
              <a:ext uri="{FF2B5EF4-FFF2-40B4-BE49-F238E27FC236}">
                <a16:creationId xmlns:a16="http://schemas.microsoft.com/office/drawing/2014/main" id="{500F1F5D-61C3-9114-9735-C55F3523CA16}"/>
              </a:ext>
            </a:extLst>
          </p:cNvPr>
          <p:cNvGrpSpPr/>
          <p:nvPr/>
        </p:nvGrpSpPr>
        <p:grpSpPr>
          <a:xfrm>
            <a:off x="8140148" y="0"/>
            <a:ext cx="833734" cy="894547"/>
            <a:chOff x="8084376" y="3734818"/>
            <a:chExt cx="585676" cy="501287"/>
          </a:xfrm>
        </p:grpSpPr>
        <p:sp>
          <p:nvSpPr>
            <p:cNvPr id="95" name="Google Shape;1577;p41">
              <a:extLst>
                <a:ext uri="{FF2B5EF4-FFF2-40B4-BE49-F238E27FC236}">
                  <a16:creationId xmlns:a16="http://schemas.microsoft.com/office/drawing/2014/main" id="{D25281FA-A70F-2D20-4F8A-09D76668FF64}"/>
                </a:ext>
              </a:extLst>
            </p:cNvPr>
            <p:cNvSpPr/>
            <p:nvPr/>
          </p:nvSpPr>
          <p:spPr>
            <a:xfrm>
              <a:off x="8359440" y="3734818"/>
              <a:ext cx="286057" cy="501287"/>
            </a:xfrm>
            <a:custGeom>
              <a:avLst/>
              <a:gdLst/>
              <a:ahLst/>
              <a:cxnLst/>
              <a:rect l="l" t="t" r="r" b="b"/>
              <a:pathLst>
                <a:path w="3227" h="5655" extrusionOk="0">
                  <a:moveTo>
                    <a:pt x="3227" y="1"/>
                  </a:moveTo>
                  <a:lnTo>
                    <a:pt x="3042" y="93"/>
                  </a:lnTo>
                  <a:lnTo>
                    <a:pt x="2520" y="339"/>
                  </a:lnTo>
                  <a:lnTo>
                    <a:pt x="2213" y="523"/>
                  </a:lnTo>
                  <a:lnTo>
                    <a:pt x="1844" y="738"/>
                  </a:lnTo>
                  <a:lnTo>
                    <a:pt x="1506" y="1015"/>
                  </a:lnTo>
                  <a:lnTo>
                    <a:pt x="1137" y="1322"/>
                  </a:lnTo>
                  <a:lnTo>
                    <a:pt x="799" y="1691"/>
                  </a:lnTo>
                  <a:lnTo>
                    <a:pt x="523" y="2090"/>
                  </a:lnTo>
                  <a:lnTo>
                    <a:pt x="400" y="2305"/>
                  </a:lnTo>
                  <a:lnTo>
                    <a:pt x="277" y="2551"/>
                  </a:lnTo>
                  <a:lnTo>
                    <a:pt x="185" y="2797"/>
                  </a:lnTo>
                  <a:lnTo>
                    <a:pt x="93" y="3074"/>
                  </a:lnTo>
                  <a:lnTo>
                    <a:pt x="62" y="3350"/>
                  </a:lnTo>
                  <a:lnTo>
                    <a:pt x="31" y="3627"/>
                  </a:lnTo>
                  <a:lnTo>
                    <a:pt x="1" y="3934"/>
                  </a:lnTo>
                  <a:lnTo>
                    <a:pt x="31" y="4241"/>
                  </a:lnTo>
                  <a:lnTo>
                    <a:pt x="93" y="4579"/>
                  </a:lnTo>
                  <a:lnTo>
                    <a:pt x="185" y="4917"/>
                  </a:lnTo>
                  <a:lnTo>
                    <a:pt x="277" y="5286"/>
                  </a:lnTo>
                  <a:lnTo>
                    <a:pt x="431" y="5654"/>
                  </a:lnTo>
                  <a:lnTo>
                    <a:pt x="3227"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78;p41">
              <a:extLst>
                <a:ext uri="{FF2B5EF4-FFF2-40B4-BE49-F238E27FC236}">
                  <a16:creationId xmlns:a16="http://schemas.microsoft.com/office/drawing/2014/main" id="{69530382-E974-D95E-5686-E0F4C8EC8C55}"/>
                </a:ext>
              </a:extLst>
            </p:cNvPr>
            <p:cNvSpPr/>
            <p:nvPr/>
          </p:nvSpPr>
          <p:spPr>
            <a:xfrm>
              <a:off x="8397557" y="3734818"/>
              <a:ext cx="272495" cy="501287"/>
            </a:xfrm>
            <a:custGeom>
              <a:avLst/>
              <a:gdLst/>
              <a:ahLst/>
              <a:cxnLst/>
              <a:rect l="l" t="t" r="r" b="b"/>
              <a:pathLst>
                <a:path w="3074" h="5655" extrusionOk="0">
                  <a:moveTo>
                    <a:pt x="2797" y="1"/>
                  </a:moveTo>
                  <a:lnTo>
                    <a:pt x="1" y="5654"/>
                  </a:lnTo>
                  <a:lnTo>
                    <a:pt x="1" y="5654"/>
                  </a:lnTo>
                  <a:lnTo>
                    <a:pt x="185" y="5593"/>
                  </a:lnTo>
                  <a:lnTo>
                    <a:pt x="646" y="5439"/>
                  </a:lnTo>
                  <a:lnTo>
                    <a:pt x="922" y="5286"/>
                  </a:lnTo>
                  <a:lnTo>
                    <a:pt x="1260" y="5101"/>
                  </a:lnTo>
                  <a:lnTo>
                    <a:pt x="1568" y="4886"/>
                  </a:lnTo>
                  <a:lnTo>
                    <a:pt x="1906" y="4610"/>
                  </a:lnTo>
                  <a:lnTo>
                    <a:pt x="2213" y="4272"/>
                  </a:lnTo>
                  <a:lnTo>
                    <a:pt x="2520" y="3872"/>
                  </a:lnTo>
                  <a:lnTo>
                    <a:pt x="2643" y="3657"/>
                  </a:lnTo>
                  <a:lnTo>
                    <a:pt x="2735" y="3442"/>
                  </a:lnTo>
                  <a:lnTo>
                    <a:pt x="2858" y="3166"/>
                  </a:lnTo>
                  <a:lnTo>
                    <a:pt x="2920" y="2889"/>
                  </a:lnTo>
                  <a:lnTo>
                    <a:pt x="2981" y="2613"/>
                  </a:lnTo>
                  <a:lnTo>
                    <a:pt x="3043" y="2305"/>
                  </a:lnTo>
                  <a:lnTo>
                    <a:pt x="3073" y="1967"/>
                  </a:lnTo>
                  <a:lnTo>
                    <a:pt x="3073" y="1629"/>
                  </a:lnTo>
                  <a:lnTo>
                    <a:pt x="3043" y="1261"/>
                  </a:lnTo>
                  <a:lnTo>
                    <a:pt x="2981" y="861"/>
                  </a:lnTo>
                  <a:lnTo>
                    <a:pt x="2889" y="462"/>
                  </a:lnTo>
                  <a:lnTo>
                    <a:pt x="279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79;p41">
              <a:extLst>
                <a:ext uri="{FF2B5EF4-FFF2-40B4-BE49-F238E27FC236}">
                  <a16:creationId xmlns:a16="http://schemas.microsoft.com/office/drawing/2014/main" id="{DB043DB5-C31C-3DF1-0945-BBD088F29047}"/>
                </a:ext>
              </a:extLst>
            </p:cNvPr>
            <p:cNvSpPr/>
            <p:nvPr/>
          </p:nvSpPr>
          <p:spPr>
            <a:xfrm>
              <a:off x="8084376" y="3917338"/>
              <a:ext cx="231541" cy="318767"/>
            </a:xfrm>
            <a:custGeom>
              <a:avLst/>
              <a:gdLst/>
              <a:ahLst/>
              <a:cxnLst/>
              <a:rect l="l" t="t" r="r" b="b"/>
              <a:pathLst>
                <a:path w="2612" h="3596" extrusionOk="0">
                  <a:moveTo>
                    <a:pt x="31" y="1"/>
                  </a:moveTo>
                  <a:lnTo>
                    <a:pt x="31" y="154"/>
                  </a:lnTo>
                  <a:lnTo>
                    <a:pt x="0" y="523"/>
                  </a:lnTo>
                  <a:lnTo>
                    <a:pt x="0" y="799"/>
                  </a:lnTo>
                  <a:lnTo>
                    <a:pt x="31" y="1076"/>
                  </a:lnTo>
                  <a:lnTo>
                    <a:pt x="92" y="1383"/>
                  </a:lnTo>
                  <a:lnTo>
                    <a:pt x="154" y="1721"/>
                  </a:lnTo>
                  <a:lnTo>
                    <a:pt x="277" y="2059"/>
                  </a:lnTo>
                  <a:lnTo>
                    <a:pt x="430" y="2366"/>
                  </a:lnTo>
                  <a:lnTo>
                    <a:pt x="645" y="2674"/>
                  </a:lnTo>
                  <a:lnTo>
                    <a:pt x="891" y="2950"/>
                  </a:lnTo>
                  <a:lnTo>
                    <a:pt x="1229" y="3196"/>
                  </a:lnTo>
                  <a:lnTo>
                    <a:pt x="1414" y="3288"/>
                  </a:lnTo>
                  <a:lnTo>
                    <a:pt x="1598" y="3380"/>
                  </a:lnTo>
                  <a:lnTo>
                    <a:pt x="1813" y="3442"/>
                  </a:lnTo>
                  <a:lnTo>
                    <a:pt x="2059" y="3503"/>
                  </a:lnTo>
                  <a:lnTo>
                    <a:pt x="2335" y="3565"/>
                  </a:lnTo>
                  <a:lnTo>
                    <a:pt x="2612" y="3595"/>
                  </a:lnTo>
                  <a:lnTo>
                    <a:pt x="31"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80;p41">
              <a:extLst>
                <a:ext uri="{FF2B5EF4-FFF2-40B4-BE49-F238E27FC236}">
                  <a16:creationId xmlns:a16="http://schemas.microsoft.com/office/drawing/2014/main" id="{E715061E-DA02-1500-7DE3-6EA8E5CCEDA6}"/>
                </a:ext>
              </a:extLst>
            </p:cNvPr>
            <p:cNvSpPr/>
            <p:nvPr/>
          </p:nvSpPr>
          <p:spPr>
            <a:xfrm>
              <a:off x="8087036" y="3917338"/>
              <a:ext cx="237125" cy="318767"/>
            </a:xfrm>
            <a:custGeom>
              <a:avLst/>
              <a:gdLst/>
              <a:ahLst/>
              <a:cxnLst/>
              <a:rect l="l" t="t" r="r" b="b"/>
              <a:pathLst>
                <a:path w="2675" h="3596" extrusionOk="0">
                  <a:moveTo>
                    <a:pt x="1" y="1"/>
                  </a:moveTo>
                  <a:lnTo>
                    <a:pt x="2582" y="3595"/>
                  </a:lnTo>
                  <a:lnTo>
                    <a:pt x="2613" y="3473"/>
                  </a:lnTo>
                  <a:lnTo>
                    <a:pt x="2643" y="3135"/>
                  </a:lnTo>
                  <a:lnTo>
                    <a:pt x="2674" y="2889"/>
                  </a:lnTo>
                  <a:lnTo>
                    <a:pt x="2643" y="2643"/>
                  </a:lnTo>
                  <a:lnTo>
                    <a:pt x="2613" y="2366"/>
                  </a:lnTo>
                  <a:lnTo>
                    <a:pt x="2551" y="2059"/>
                  </a:lnTo>
                  <a:lnTo>
                    <a:pt x="2459" y="1752"/>
                  </a:lnTo>
                  <a:lnTo>
                    <a:pt x="2305" y="1445"/>
                  </a:lnTo>
                  <a:lnTo>
                    <a:pt x="2090" y="1168"/>
                  </a:lnTo>
                  <a:lnTo>
                    <a:pt x="1845" y="861"/>
                  </a:lnTo>
                  <a:lnTo>
                    <a:pt x="1507" y="615"/>
                  </a:lnTo>
                  <a:lnTo>
                    <a:pt x="1076" y="369"/>
                  </a:lnTo>
                  <a:lnTo>
                    <a:pt x="585" y="154"/>
                  </a:lnTo>
                  <a:lnTo>
                    <a:pt x="1"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TextBox 86">
            <a:extLst>
              <a:ext uri="{FF2B5EF4-FFF2-40B4-BE49-F238E27FC236}">
                <a16:creationId xmlns:a16="http://schemas.microsoft.com/office/drawing/2014/main" id="{BF96F811-5A84-7682-2047-10A2BB20E3B0}"/>
              </a:ext>
            </a:extLst>
          </p:cNvPr>
          <p:cNvSpPr txBox="1"/>
          <p:nvPr/>
        </p:nvSpPr>
        <p:spPr>
          <a:xfrm>
            <a:off x="170118" y="218252"/>
            <a:ext cx="6368903" cy="461665"/>
          </a:xfrm>
          <a:prstGeom prst="rect">
            <a:avLst/>
          </a:prstGeom>
          <a:noFill/>
        </p:spPr>
        <p:txBody>
          <a:bodyPr wrap="square">
            <a:spAutoFit/>
          </a:bodyPr>
          <a:lstStyle/>
          <a:p>
            <a:r>
              <a:rPr lang="en-US" sz="2400" b="1" dirty="0">
                <a:solidFill>
                  <a:schemeClr val="accent1"/>
                </a:solidFill>
                <a:latin typeface="Fira Sans" panose="020B0503050000020004" pitchFamily="34" charset="0"/>
              </a:rPr>
              <a:t>Customer Control by Using Dynamic Pricing:</a:t>
            </a:r>
          </a:p>
        </p:txBody>
      </p:sp>
      <p:sp>
        <p:nvSpPr>
          <p:cNvPr id="89" name="TextBox 88">
            <a:extLst>
              <a:ext uri="{FF2B5EF4-FFF2-40B4-BE49-F238E27FC236}">
                <a16:creationId xmlns:a16="http://schemas.microsoft.com/office/drawing/2014/main" id="{B7718373-1D7B-0CE0-F0E8-B47141D200D6}"/>
              </a:ext>
            </a:extLst>
          </p:cNvPr>
          <p:cNvSpPr txBox="1"/>
          <p:nvPr/>
        </p:nvSpPr>
        <p:spPr>
          <a:xfrm>
            <a:off x="170117" y="894547"/>
            <a:ext cx="8685647" cy="523220"/>
          </a:xfrm>
          <a:prstGeom prst="rect">
            <a:avLst/>
          </a:prstGeom>
          <a:noFill/>
        </p:spPr>
        <p:txBody>
          <a:bodyPr wrap="square">
            <a:spAutoFit/>
          </a:bodyPr>
          <a:lstStyle/>
          <a:p>
            <a:r>
              <a:rPr lang="en-US" dirty="0">
                <a:latin typeface="Century Gothic" panose="020B0502020202020204" pitchFamily="34" charset="0"/>
                <a:ea typeface="Roboto" panose="02000000000000000000" pitchFamily="2" charset="0"/>
              </a:rPr>
              <a:t>Steffen Limmer [4] has shown that the pricing strategies can be categorized according to the following figure.</a:t>
            </a:r>
          </a:p>
        </p:txBody>
      </p:sp>
      <p:pic>
        <p:nvPicPr>
          <p:cNvPr id="7" name="Picture 6">
            <a:extLst>
              <a:ext uri="{FF2B5EF4-FFF2-40B4-BE49-F238E27FC236}">
                <a16:creationId xmlns:a16="http://schemas.microsoft.com/office/drawing/2014/main" id="{77BA32B9-B946-5164-AD06-8C9DC025E39A}"/>
              </a:ext>
            </a:extLst>
          </p:cNvPr>
          <p:cNvPicPr>
            <a:picLocks noChangeAspect="1"/>
          </p:cNvPicPr>
          <p:nvPr/>
        </p:nvPicPr>
        <p:blipFill>
          <a:blip r:embed="rId3"/>
          <a:stretch>
            <a:fillRect/>
          </a:stretch>
        </p:blipFill>
        <p:spPr>
          <a:xfrm>
            <a:off x="1900158" y="1299614"/>
            <a:ext cx="4578133" cy="1861826"/>
          </a:xfrm>
          <a:prstGeom prst="rect">
            <a:avLst/>
          </a:prstGeom>
        </p:spPr>
      </p:pic>
      <p:sp>
        <p:nvSpPr>
          <p:cNvPr id="93" name="TextBox 92">
            <a:extLst>
              <a:ext uri="{FF2B5EF4-FFF2-40B4-BE49-F238E27FC236}">
                <a16:creationId xmlns:a16="http://schemas.microsoft.com/office/drawing/2014/main" id="{EF473B10-658A-04E0-FF2B-6B522378D9A3}"/>
              </a:ext>
            </a:extLst>
          </p:cNvPr>
          <p:cNvSpPr txBox="1"/>
          <p:nvPr/>
        </p:nvSpPr>
        <p:spPr>
          <a:xfrm>
            <a:off x="170118" y="3281377"/>
            <a:ext cx="8803764" cy="1815882"/>
          </a:xfrm>
          <a:prstGeom prst="rect">
            <a:avLst/>
          </a:prstGeom>
          <a:noFill/>
        </p:spPr>
        <p:txBody>
          <a:bodyPr wrap="square">
            <a:spAutoFit/>
          </a:bodyPr>
          <a:lstStyle/>
          <a:p>
            <a:pPr algn="just"/>
            <a:r>
              <a:rPr lang="en-US" dirty="0">
                <a:latin typeface="Century Gothic" panose="020B0502020202020204" pitchFamily="34" charset="0"/>
              </a:rPr>
              <a:t>Price-profile-based pricing sets different prices (usually per energy unit) for different time intervals. Mostly used Price profile-based are fine-grained price profiles, which set an individual price for each small scheduling interval which may be for 5 minutes or one hour. However, some authors like Guo et al. [5] propose coarse grained price profiles, which set a constant charging price for a longer time.</a:t>
            </a:r>
          </a:p>
          <a:p>
            <a:endParaRPr lang="en-US" dirty="0">
              <a:latin typeface="Century Gothic" panose="020B0502020202020204" pitchFamily="34" charset="0"/>
            </a:endParaRPr>
          </a:p>
          <a:p>
            <a:r>
              <a:rPr lang="en-US" dirty="0">
                <a:latin typeface="Century Gothic" panose="020B0502020202020204" pitchFamily="34" charset="0"/>
              </a:rPr>
              <a:t>For our work we will try to set the price for hourly time slots, so our strategy is a fine grained pricing strategy</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2"/>
          <p:cNvSpPr/>
          <p:nvPr/>
        </p:nvSpPr>
        <p:spPr>
          <a:xfrm>
            <a:off x="1282615" y="654254"/>
            <a:ext cx="7245995" cy="857015"/>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2677714" y="1639959"/>
            <a:ext cx="5850897" cy="818986"/>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2626814" y="2616798"/>
            <a:ext cx="5901793" cy="816505"/>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dirty="0"/>
              <a:t>       </a:t>
            </a:r>
            <a:endParaRPr dirty="0"/>
          </a:p>
        </p:txBody>
      </p:sp>
      <p:sp>
        <p:nvSpPr>
          <p:cNvPr id="479" name="Google Shape;479;p32"/>
          <p:cNvSpPr/>
          <p:nvPr/>
        </p:nvSpPr>
        <p:spPr>
          <a:xfrm>
            <a:off x="1448858" y="3545026"/>
            <a:ext cx="7061705" cy="72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2"/>
          <p:cNvSpPr txBox="1"/>
          <p:nvPr/>
        </p:nvSpPr>
        <p:spPr>
          <a:xfrm>
            <a:off x="3042145" y="891341"/>
            <a:ext cx="5289872" cy="371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rgbClr val="000000"/>
                </a:solidFill>
                <a:latin typeface="Century Gothic" panose="020B0502020202020204" pitchFamily="34" charset="0"/>
                <a:ea typeface="Roboto"/>
                <a:cs typeface="Roboto"/>
                <a:sym typeface="Roboto"/>
              </a:rPr>
              <a:t>We considered the price update framework as a discrete time system. Each timeslot duration is T and stations have the arrival rate λi and service rate </a:t>
            </a:r>
            <a:r>
              <a:rPr lang="en-US" sz="1200" dirty="0" err="1">
                <a:solidFill>
                  <a:srgbClr val="000000"/>
                </a:solidFill>
                <a:latin typeface="Century Gothic" panose="020B0502020202020204" pitchFamily="34" charset="0"/>
                <a:ea typeface="Roboto"/>
                <a:cs typeface="Roboto"/>
                <a:sym typeface="Roboto"/>
              </a:rPr>
              <a:t>μi</a:t>
            </a:r>
            <a:r>
              <a:rPr lang="en-US" sz="1200" dirty="0">
                <a:solidFill>
                  <a:srgbClr val="000000"/>
                </a:solidFill>
                <a:latin typeface="Century Gothic" panose="020B0502020202020204" pitchFamily="34" charset="0"/>
                <a:ea typeface="Roboto"/>
                <a:cs typeface="Roboto"/>
                <a:sym typeface="Roboto"/>
              </a:rPr>
              <a:t> in that time slot</a:t>
            </a:r>
          </a:p>
          <a:p>
            <a:pPr marL="0" lvl="0" indent="0" rtl="0">
              <a:spcBef>
                <a:spcPts val="0"/>
              </a:spcBef>
              <a:spcAft>
                <a:spcPts val="0"/>
              </a:spcAft>
              <a:buNone/>
            </a:pPr>
            <a:r>
              <a:rPr lang="en-US" sz="1200" dirty="0">
                <a:solidFill>
                  <a:srgbClr val="000000"/>
                </a:solidFill>
                <a:latin typeface="Century Gothic" panose="020B0502020202020204" pitchFamily="34" charset="0"/>
                <a:ea typeface="Roboto"/>
                <a:cs typeface="Roboto"/>
                <a:sym typeface="Roboto"/>
              </a:rPr>
              <a:t>for all </a:t>
            </a:r>
            <a:r>
              <a:rPr lang="en-US" sz="1200" dirty="0" err="1">
                <a:solidFill>
                  <a:srgbClr val="000000"/>
                </a:solidFill>
                <a:latin typeface="Century Gothic" panose="020B0502020202020204" pitchFamily="34" charset="0"/>
                <a:ea typeface="Roboto"/>
                <a:cs typeface="Roboto"/>
                <a:sym typeface="Roboto"/>
              </a:rPr>
              <a:t>i</a:t>
            </a:r>
            <a:r>
              <a:rPr lang="en-US" sz="1200" dirty="0">
                <a:solidFill>
                  <a:srgbClr val="000000"/>
                </a:solidFill>
                <a:latin typeface="Century Gothic" panose="020B0502020202020204" pitchFamily="34" charset="0"/>
                <a:ea typeface="Roboto"/>
                <a:cs typeface="Roboto"/>
                <a:sym typeface="Roboto"/>
              </a:rPr>
              <a:t> ∈ N.</a:t>
            </a:r>
            <a:endParaRPr sz="1200" dirty="0">
              <a:solidFill>
                <a:srgbClr val="000000"/>
              </a:solidFill>
              <a:latin typeface="Century Gothic" panose="020B0502020202020204" pitchFamily="34" charset="0"/>
              <a:ea typeface="Roboto"/>
              <a:cs typeface="Roboto"/>
              <a:sym typeface="Roboto"/>
            </a:endParaRPr>
          </a:p>
        </p:txBody>
      </p:sp>
      <p:sp>
        <p:nvSpPr>
          <p:cNvPr id="486" name="Google Shape;486;p32"/>
          <p:cNvSpPr txBox="1"/>
          <p:nvPr/>
        </p:nvSpPr>
        <p:spPr>
          <a:xfrm>
            <a:off x="6157431" y="1886249"/>
            <a:ext cx="2476637"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grpSp>
        <p:nvGrpSpPr>
          <p:cNvPr id="493" name="Google Shape;493;p32"/>
          <p:cNvGrpSpPr/>
          <p:nvPr/>
        </p:nvGrpSpPr>
        <p:grpSpPr>
          <a:xfrm>
            <a:off x="551416" y="1896425"/>
            <a:ext cx="1258169" cy="1000408"/>
            <a:chOff x="1050475" y="2234999"/>
            <a:chExt cx="2286844" cy="1416270"/>
          </a:xfrm>
        </p:grpSpPr>
        <p:sp>
          <p:nvSpPr>
            <p:cNvPr id="494" name="Google Shape;494;p32"/>
            <p:cNvSpPr/>
            <p:nvPr/>
          </p:nvSpPr>
          <p:spPr>
            <a:xfrm>
              <a:off x="1625629" y="2643377"/>
              <a:ext cx="354569" cy="1007892"/>
            </a:xfrm>
            <a:custGeom>
              <a:avLst/>
              <a:gdLst/>
              <a:ahLst/>
              <a:cxnLst/>
              <a:rect l="l" t="t" r="r" b="b"/>
              <a:pathLst>
                <a:path w="6378" h="18130" extrusionOk="0">
                  <a:moveTo>
                    <a:pt x="1" y="0"/>
                  </a:moveTo>
                  <a:lnTo>
                    <a:pt x="1" y="407"/>
                  </a:lnTo>
                  <a:lnTo>
                    <a:pt x="407" y="407"/>
                  </a:lnTo>
                  <a:lnTo>
                    <a:pt x="751" y="438"/>
                  </a:lnTo>
                  <a:lnTo>
                    <a:pt x="1063" y="563"/>
                  </a:lnTo>
                  <a:lnTo>
                    <a:pt x="1376" y="719"/>
                  </a:lnTo>
                  <a:lnTo>
                    <a:pt x="1626" y="907"/>
                  </a:lnTo>
                  <a:lnTo>
                    <a:pt x="1813" y="1157"/>
                  </a:lnTo>
                  <a:lnTo>
                    <a:pt x="1970" y="1469"/>
                  </a:lnTo>
                  <a:lnTo>
                    <a:pt x="2095" y="1782"/>
                  </a:lnTo>
                  <a:lnTo>
                    <a:pt x="2126" y="2126"/>
                  </a:lnTo>
                  <a:lnTo>
                    <a:pt x="2126" y="16004"/>
                  </a:lnTo>
                  <a:lnTo>
                    <a:pt x="2126" y="16223"/>
                  </a:lnTo>
                  <a:lnTo>
                    <a:pt x="2157" y="16410"/>
                  </a:lnTo>
                  <a:lnTo>
                    <a:pt x="2220" y="16629"/>
                  </a:lnTo>
                  <a:lnTo>
                    <a:pt x="2282" y="16817"/>
                  </a:lnTo>
                  <a:lnTo>
                    <a:pt x="2376" y="17004"/>
                  </a:lnTo>
                  <a:lnTo>
                    <a:pt x="2470" y="17192"/>
                  </a:lnTo>
                  <a:lnTo>
                    <a:pt x="2595" y="17348"/>
                  </a:lnTo>
                  <a:lnTo>
                    <a:pt x="2751" y="17504"/>
                  </a:lnTo>
                  <a:lnTo>
                    <a:pt x="2876" y="17629"/>
                  </a:lnTo>
                  <a:lnTo>
                    <a:pt x="3064" y="17755"/>
                  </a:lnTo>
                  <a:lnTo>
                    <a:pt x="3220" y="17848"/>
                  </a:lnTo>
                  <a:lnTo>
                    <a:pt x="3408" y="17942"/>
                  </a:lnTo>
                  <a:lnTo>
                    <a:pt x="3595" y="18036"/>
                  </a:lnTo>
                  <a:lnTo>
                    <a:pt x="3814" y="18067"/>
                  </a:lnTo>
                  <a:lnTo>
                    <a:pt x="4033" y="18098"/>
                  </a:lnTo>
                  <a:lnTo>
                    <a:pt x="4252" y="18130"/>
                  </a:lnTo>
                  <a:lnTo>
                    <a:pt x="4470" y="18098"/>
                  </a:lnTo>
                  <a:lnTo>
                    <a:pt x="4658" y="18067"/>
                  </a:lnTo>
                  <a:lnTo>
                    <a:pt x="4877" y="18036"/>
                  </a:lnTo>
                  <a:lnTo>
                    <a:pt x="5064" y="17942"/>
                  </a:lnTo>
                  <a:lnTo>
                    <a:pt x="5252" y="17848"/>
                  </a:lnTo>
                  <a:lnTo>
                    <a:pt x="5439" y="17755"/>
                  </a:lnTo>
                  <a:lnTo>
                    <a:pt x="5596" y="17629"/>
                  </a:lnTo>
                  <a:lnTo>
                    <a:pt x="5752" y="17504"/>
                  </a:lnTo>
                  <a:lnTo>
                    <a:pt x="5877" y="17348"/>
                  </a:lnTo>
                  <a:lnTo>
                    <a:pt x="6002" y="17192"/>
                  </a:lnTo>
                  <a:lnTo>
                    <a:pt x="6096" y="17004"/>
                  </a:lnTo>
                  <a:lnTo>
                    <a:pt x="6189" y="16817"/>
                  </a:lnTo>
                  <a:lnTo>
                    <a:pt x="6252" y="16629"/>
                  </a:lnTo>
                  <a:lnTo>
                    <a:pt x="6314" y="16410"/>
                  </a:lnTo>
                  <a:lnTo>
                    <a:pt x="6346" y="16223"/>
                  </a:lnTo>
                  <a:lnTo>
                    <a:pt x="6377" y="16004"/>
                  </a:lnTo>
                  <a:lnTo>
                    <a:pt x="6377" y="11972"/>
                  </a:lnTo>
                  <a:lnTo>
                    <a:pt x="5939" y="11972"/>
                  </a:lnTo>
                  <a:lnTo>
                    <a:pt x="5939" y="16004"/>
                  </a:lnTo>
                  <a:lnTo>
                    <a:pt x="5908" y="16348"/>
                  </a:lnTo>
                  <a:lnTo>
                    <a:pt x="5814" y="16661"/>
                  </a:lnTo>
                  <a:lnTo>
                    <a:pt x="5658" y="16942"/>
                  </a:lnTo>
                  <a:lnTo>
                    <a:pt x="5439" y="17192"/>
                  </a:lnTo>
                  <a:lnTo>
                    <a:pt x="5189" y="17411"/>
                  </a:lnTo>
                  <a:lnTo>
                    <a:pt x="4908" y="17567"/>
                  </a:lnTo>
                  <a:lnTo>
                    <a:pt x="4595" y="17661"/>
                  </a:lnTo>
                  <a:lnTo>
                    <a:pt x="4252" y="17723"/>
                  </a:lnTo>
                  <a:lnTo>
                    <a:pt x="3908" y="17661"/>
                  </a:lnTo>
                  <a:lnTo>
                    <a:pt x="3564" y="17567"/>
                  </a:lnTo>
                  <a:lnTo>
                    <a:pt x="3283" y="17411"/>
                  </a:lnTo>
                  <a:lnTo>
                    <a:pt x="3032" y="17192"/>
                  </a:lnTo>
                  <a:lnTo>
                    <a:pt x="2814" y="16942"/>
                  </a:lnTo>
                  <a:lnTo>
                    <a:pt x="2657" y="16661"/>
                  </a:lnTo>
                  <a:lnTo>
                    <a:pt x="2564" y="16348"/>
                  </a:lnTo>
                  <a:lnTo>
                    <a:pt x="2532" y="16004"/>
                  </a:lnTo>
                  <a:lnTo>
                    <a:pt x="2532" y="2126"/>
                  </a:lnTo>
                  <a:lnTo>
                    <a:pt x="2532" y="1907"/>
                  </a:lnTo>
                  <a:lnTo>
                    <a:pt x="2470" y="1688"/>
                  </a:lnTo>
                  <a:lnTo>
                    <a:pt x="2439" y="1501"/>
                  </a:lnTo>
                  <a:lnTo>
                    <a:pt x="2376" y="1313"/>
                  </a:lnTo>
                  <a:lnTo>
                    <a:pt x="2282" y="1126"/>
                  </a:lnTo>
                  <a:lnTo>
                    <a:pt x="2157" y="938"/>
                  </a:lnTo>
                  <a:lnTo>
                    <a:pt x="2032" y="782"/>
                  </a:lnTo>
                  <a:lnTo>
                    <a:pt x="1907" y="625"/>
                  </a:lnTo>
                  <a:lnTo>
                    <a:pt x="1751" y="500"/>
                  </a:lnTo>
                  <a:lnTo>
                    <a:pt x="1595" y="375"/>
                  </a:lnTo>
                  <a:lnTo>
                    <a:pt x="1407" y="250"/>
                  </a:lnTo>
                  <a:lnTo>
                    <a:pt x="1220" y="157"/>
                  </a:lnTo>
                  <a:lnTo>
                    <a:pt x="1032" y="94"/>
                  </a:lnTo>
                  <a:lnTo>
                    <a:pt x="844" y="32"/>
                  </a:lnTo>
                  <a:lnTo>
                    <a:pt x="626" y="0"/>
                  </a:lnTo>
                  <a:close/>
                </a:path>
              </a:pathLst>
            </a:cu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625629" y="2619028"/>
              <a:ext cx="33078" cy="67823"/>
            </a:xfrm>
            <a:custGeom>
              <a:avLst/>
              <a:gdLst/>
              <a:ahLst/>
              <a:cxnLst/>
              <a:rect l="l" t="t" r="r" b="b"/>
              <a:pathLst>
                <a:path w="595" h="1220" extrusionOk="0">
                  <a:moveTo>
                    <a:pt x="1" y="1"/>
                  </a:moveTo>
                  <a:lnTo>
                    <a:pt x="1" y="1220"/>
                  </a:lnTo>
                  <a:lnTo>
                    <a:pt x="469" y="1220"/>
                  </a:lnTo>
                  <a:lnTo>
                    <a:pt x="532" y="1157"/>
                  </a:lnTo>
                  <a:lnTo>
                    <a:pt x="563" y="1095"/>
                  </a:lnTo>
                  <a:lnTo>
                    <a:pt x="594" y="1032"/>
                  </a:lnTo>
                  <a:lnTo>
                    <a:pt x="594" y="188"/>
                  </a:lnTo>
                  <a:lnTo>
                    <a:pt x="563" y="126"/>
                  </a:lnTo>
                  <a:lnTo>
                    <a:pt x="532" y="63"/>
                  </a:lnTo>
                  <a:lnTo>
                    <a:pt x="469" y="1"/>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2004432" y="3263727"/>
              <a:ext cx="316321" cy="366688"/>
            </a:xfrm>
            <a:custGeom>
              <a:avLst/>
              <a:gdLst/>
              <a:ahLst/>
              <a:cxnLst/>
              <a:rect l="l" t="t" r="r" b="b"/>
              <a:pathLst>
                <a:path w="5690" h="6596" extrusionOk="0">
                  <a:moveTo>
                    <a:pt x="845" y="0"/>
                  </a:moveTo>
                  <a:lnTo>
                    <a:pt x="688"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88" y="6596"/>
                  </a:lnTo>
                  <a:lnTo>
                    <a:pt x="5002" y="6596"/>
                  </a:lnTo>
                  <a:lnTo>
                    <a:pt x="5158" y="6533"/>
                  </a:lnTo>
                  <a:lnTo>
                    <a:pt x="5314" y="6470"/>
                  </a:lnTo>
                  <a:lnTo>
                    <a:pt x="5439" y="6345"/>
                  </a:lnTo>
                  <a:lnTo>
                    <a:pt x="5533" y="6220"/>
                  </a:lnTo>
                  <a:lnTo>
                    <a:pt x="5627" y="6064"/>
                  </a:lnTo>
                  <a:lnTo>
                    <a:pt x="5658" y="5908"/>
                  </a:lnTo>
                  <a:lnTo>
                    <a:pt x="5689" y="5752"/>
                  </a:lnTo>
                  <a:lnTo>
                    <a:pt x="5689" y="875"/>
                  </a:lnTo>
                  <a:lnTo>
                    <a:pt x="5658" y="688"/>
                  </a:lnTo>
                  <a:lnTo>
                    <a:pt x="5627" y="532"/>
                  </a:lnTo>
                  <a:lnTo>
                    <a:pt x="5533" y="407"/>
                  </a:lnTo>
                  <a:lnTo>
                    <a:pt x="5439" y="282"/>
                  </a:lnTo>
                  <a:lnTo>
                    <a:pt x="5314"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2053075"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2053075"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2053075"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2053075"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2098271" y="3427056"/>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2098271" y="3477422"/>
              <a:ext cx="22626" cy="40027"/>
            </a:xfrm>
            <a:custGeom>
              <a:avLst/>
              <a:gdLst/>
              <a:ahLst/>
              <a:cxnLst/>
              <a:rect l="l" t="t" r="r" b="b"/>
              <a:pathLst>
                <a:path w="407"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2098271" y="3527844"/>
              <a:ext cx="22626" cy="40027"/>
            </a:xfrm>
            <a:custGeom>
              <a:avLst/>
              <a:gdLst/>
              <a:ahLst/>
              <a:cxnLst/>
              <a:rect l="l" t="t" r="r" b="b"/>
              <a:pathLst>
                <a:path w="407"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098271" y="3578210"/>
              <a:ext cx="22626" cy="41750"/>
            </a:xfrm>
            <a:custGeom>
              <a:avLst/>
              <a:gdLst/>
              <a:ahLst/>
              <a:cxnLst/>
              <a:rect l="l" t="t" r="r" b="b"/>
              <a:pathLst>
                <a:path w="407"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143467"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143467"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2143467"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2143467"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2188608" y="3427056"/>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2188608" y="3477422"/>
              <a:ext cx="24405" cy="40027"/>
            </a:xfrm>
            <a:custGeom>
              <a:avLst/>
              <a:gdLst/>
              <a:ahLst/>
              <a:cxnLst/>
              <a:rect l="l" t="t" r="r" b="b"/>
              <a:pathLst>
                <a:path w="439" h="720" extrusionOk="0">
                  <a:moveTo>
                    <a:pt x="1" y="1"/>
                  </a:moveTo>
                  <a:lnTo>
                    <a:pt x="1" y="720"/>
                  </a:lnTo>
                  <a:lnTo>
                    <a:pt x="439" y="720"/>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2188608" y="3527844"/>
              <a:ext cx="24405" cy="40027"/>
            </a:xfrm>
            <a:custGeom>
              <a:avLst/>
              <a:gdLst/>
              <a:ahLst/>
              <a:cxnLst/>
              <a:rect l="l" t="t" r="r" b="b"/>
              <a:pathLst>
                <a:path w="439" h="720" extrusionOk="0">
                  <a:moveTo>
                    <a:pt x="1" y="0"/>
                  </a:moveTo>
                  <a:lnTo>
                    <a:pt x="1" y="719"/>
                  </a:lnTo>
                  <a:lnTo>
                    <a:pt x="439" y="719"/>
                  </a:lnTo>
                  <a:lnTo>
                    <a:pt x="439"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2188608" y="3578210"/>
              <a:ext cx="24405" cy="41750"/>
            </a:xfrm>
            <a:custGeom>
              <a:avLst/>
              <a:gdLst/>
              <a:ahLst/>
              <a:cxnLst/>
              <a:rect l="l" t="t" r="r" b="b"/>
              <a:pathLst>
                <a:path w="439" h="751" extrusionOk="0">
                  <a:moveTo>
                    <a:pt x="1" y="1"/>
                  </a:moveTo>
                  <a:lnTo>
                    <a:pt x="1" y="751"/>
                  </a:lnTo>
                  <a:lnTo>
                    <a:pt x="439" y="751"/>
                  </a:lnTo>
                  <a:lnTo>
                    <a:pt x="439"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2235527"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2235527"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2235527"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235527"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2930592" y="3263727"/>
              <a:ext cx="316321" cy="366688"/>
            </a:xfrm>
            <a:custGeom>
              <a:avLst/>
              <a:gdLst/>
              <a:ahLst/>
              <a:cxnLst/>
              <a:rect l="l" t="t" r="r" b="b"/>
              <a:pathLst>
                <a:path w="5690" h="6596" extrusionOk="0">
                  <a:moveTo>
                    <a:pt x="845" y="0"/>
                  </a:moveTo>
                  <a:lnTo>
                    <a:pt x="657" y="31"/>
                  </a:lnTo>
                  <a:lnTo>
                    <a:pt x="501" y="94"/>
                  </a:lnTo>
                  <a:lnTo>
                    <a:pt x="376" y="156"/>
                  </a:lnTo>
                  <a:lnTo>
                    <a:pt x="251" y="282"/>
                  </a:lnTo>
                  <a:lnTo>
                    <a:pt x="126" y="407"/>
                  </a:lnTo>
                  <a:lnTo>
                    <a:pt x="63" y="532"/>
                  </a:lnTo>
                  <a:lnTo>
                    <a:pt x="1" y="688"/>
                  </a:lnTo>
                  <a:lnTo>
                    <a:pt x="1" y="875"/>
                  </a:lnTo>
                  <a:lnTo>
                    <a:pt x="1" y="5752"/>
                  </a:lnTo>
                  <a:lnTo>
                    <a:pt x="1" y="5908"/>
                  </a:lnTo>
                  <a:lnTo>
                    <a:pt x="63" y="6064"/>
                  </a:lnTo>
                  <a:lnTo>
                    <a:pt x="126" y="6220"/>
                  </a:lnTo>
                  <a:lnTo>
                    <a:pt x="251" y="6345"/>
                  </a:lnTo>
                  <a:lnTo>
                    <a:pt x="376" y="6470"/>
                  </a:lnTo>
                  <a:lnTo>
                    <a:pt x="501" y="6533"/>
                  </a:lnTo>
                  <a:lnTo>
                    <a:pt x="657" y="6596"/>
                  </a:lnTo>
                  <a:lnTo>
                    <a:pt x="5002" y="6596"/>
                  </a:lnTo>
                  <a:lnTo>
                    <a:pt x="5158" y="6533"/>
                  </a:lnTo>
                  <a:lnTo>
                    <a:pt x="5315" y="6470"/>
                  </a:lnTo>
                  <a:lnTo>
                    <a:pt x="5440" y="6345"/>
                  </a:lnTo>
                  <a:lnTo>
                    <a:pt x="5533" y="6220"/>
                  </a:lnTo>
                  <a:lnTo>
                    <a:pt x="5627" y="6064"/>
                  </a:lnTo>
                  <a:lnTo>
                    <a:pt x="5658" y="5908"/>
                  </a:lnTo>
                  <a:lnTo>
                    <a:pt x="5690" y="5752"/>
                  </a:lnTo>
                  <a:lnTo>
                    <a:pt x="5690" y="875"/>
                  </a:lnTo>
                  <a:lnTo>
                    <a:pt x="5658" y="688"/>
                  </a:lnTo>
                  <a:lnTo>
                    <a:pt x="5627" y="532"/>
                  </a:lnTo>
                  <a:lnTo>
                    <a:pt x="5533" y="407"/>
                  </a:lnTo>
                  <a:lnTo>
                    <a:pt x="5440" y="282"/>
                  </a:lnTo>
                  <a:lnTo>
                    <a:pt x="5315" y="156"/>
                  </a:lnTo>
                  <a:lnTo>
                    <a:pt x="5158" y="94"/>
                  </a:lnTo>
                  <a:lnTo>
                    <a:pt x="5002" y="31"/>
                  </a:lnTo>
                  <a:lnTo>
                    <a:pt x="4814"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2977512"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2977512"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2977512"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2977512"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024432" y="3427056"/>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024432" y="3477422"/>
              <a:ext cx="22682" cy="40027"/>
            </a:xfrm>
            <a:custGeom>
              <a:avLst/>
              <a:gdLst/>
              <a:ahLst/>
              <a:cxnLst/>
              <a:rect l="l" t="t" r="r" b="b"/>
              <a:pathLst>
                <a:path w="408" h="720" extrusionOk="0">
                  <a:moveTo>
                    <a:pt x="1" y="1"/>
                  </a:moveTo>
                  <a:lnTo>
                    <a:pt x="1"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024432" y="3527844"/>
              <a:ext cx="22682" cy="40027"/>
            </a:xfrm>
            <a:custGeom>
              <a:avLst/>
              <a:gdLst/>
              <a:ahLst/>
              <a:cxnLst/>
              <a:rect l="l" t="t" r="r" b="b"/>
              <a:pathLst>
                <a:path w="408" h="720" extrusionOk="0">
                  <a:moveTo>
                    <a:pt x="1" y="0"/>
                  </a:moveTo>
                  <a:lnTo>
                    <a:pt x="1"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3024432" y="3578210"/>
              <a:ext cx="22682" cy="41750"/>
            </a:xfrm>
            <a:custGeom>
              <a:avLst/>
              <a:gdLst/>
              <a:ahLst/>
              <a:cxnLst/>
              <a:rect l="l" t="t" r="r" b="b"/>
              <a:pathLst>
                <a:path w="408" h="751" extrusionOk="0">
                  <a:moveTo>
                    <a:pt x="1" y="1"/>
                  </a:moveTo>
                  <a:lnTo>
                    <a:pt x="1"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3069628" y="3427056"/>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069628" y="3477422"/>
              <a:ext cx="22626" cy="40027"/>
            </a:xfrm>
            <a:custGeom>
              <a:avLst/>
              <a:gdLst/>
              <a:ahLst/>
              <a:cxnLst/>
              <a:rect l="l" t="t" r="r" b="b"/>
              <a:pathLst>
                <a:path w="407" h="720" extrusionOk="0">
                  <a:moveTo>
                    <a:pt x="0" y="1"/>
                  </a:moveTo>
                  <a:lnTo>
                    <a:pt x="0" y="720"/>
                  </a:lnTo>
                  <a:lnTo>
                    <a:pt x="407" y="720"/>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069628" y="3527844"/>
              <a:ext cx="22626" cy="40027"/>
            </a:xfrm>
            <a:custGeom>
              <a:avLst/>
              <a:gdLst/>
              <a:ahLst/>
              <a:cxnLst/>
              <a:rect l="l" t="t" r="r" b="b"/>
              <a:pathLst>
                <a:path w="407" h="720" extrusionOk="0">
                  <a:moveTo>
                    <a:pt x="0" y="0"/>
                  </a:moveTo>
                  <a:lnTo>
                    <a:pt x="0" y="719"/>
                  </a:lnTo>
                  <a:lnTo>
                    <a:pt x="407" y="719"/>
                  </a:lnTo>
                  <a:lnTo>
                    <a:pt x="407"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069628" y="3578210"/>
              <a:ext cx="22626" cy="41750"/>
            </a:xfrm>
            <a:custGeom>
              <a:avLst/>
              <a:gdLst/>
              <a:ahLst/>
              <a:cxnLst/>
              <a:rect l="l" t="t" r="r" b="b"/>
              <a:pathLst>
                <a:path w="407" h="751" extrusionOk="0">
                  <a:moveTo>
                    <a:pt x="0" y="1"/>
                  </a:moveTo>
                  <a:lnTo>
                    <a:pt x="0" y="751"/>
                  </a:lnTo>
                  <a:lnTo>
                    <a:pt x="407" y="751"/>
                  </a:lnTo>
                  <a:lnTo>
                    <a:pt x="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114824" y="3427056"/>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114824" y="3477422"/>
              <a:ext cx="22626" cy="40027"/>
            </a:xfrm>
            <a:custGeom>
              <a:avLst/>
              <a:gdLst/>
              <a:ahLst/>
              <a:cxnLst/>
              <a:rect l="l" t="t" r="r" b="b"/>
              <a:pathLst>
                <a:path w="407" h="720" extrusionOk="0">
                  <a:moveTo>
                    <a:pt x="0" y="1"/>
                  </a:moveTo>
                  <a:lnTo>
                    <a:pt x="0" y="720"/>
                  </a:lnTo>
                  <a:lnTo>
                    <a:pt x="406" y="720"/>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114824" y="3527844"/>
              <a:ext cx="22626" cy="40027"/>
            </a:xfrm>
            <a:custGeom>
              <a:avLst/>
              <a:gdLst/>
              <a:ahLst/>
              <a:cxnLst/>
              <a:rect l="l" t="t" r="r" b="b"/>
              <a:pathLst>
                <a:path w="407" h="720" extrusionOk="0">
                  <a:moveTo>
                    <a:pt x="0" y="0"/>
                  </a:moveTo>
                  <a:lnTo>
                    <a:pt x="0" y="719"/>
                  </a:lnTo>
                  <a:lnTo>
                    <a:pt x="406" y="719"/>
                  </a:lnTo>
                  <a:lnTo>
                    <a:pt x="406"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114824" y="3578210"/>
              <a:ext cx="22626" cy="41750"/>
            </a:xfrm>
            <a:custGeom>
              <a:avLst/>
              <a:gdLst/>
              <a:ahLst/>
              <a:cxnLst/>
              <a:rect l="l" t="t" r="r" b="b"/>
              <a:pathLst>
                <a:path w="407" h="751" extrusionOk="0">
                  <a:moveTo>
                    <a:pt x="0" y="1"/>
                  </a:moveTo>
                  <a:lnTo>
                    <a:pt x="0" y="751"/>
                  </a:lnTo>
                  <a:lnTo>
                    <a:pt x="406" y="751"/>
                  </a:lnTo>
                  <a:lnTo>
                    <a:pt x="406"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159965" y="3427056"/>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3159965" y="3477422"/>
              <a:ext cx="24405" cy="40027"/>
            </a:xfrm>
            <a:custGeom>
              <a:avLst/>
              <a:gdLst/>
              <a:ahLst/>
              <a:cxnLst/>
              <a:rect l="l" t="t" r="r" b="b"/>
              <a:pathLst>
                <a:path w="439" h="720" extrusionOk="0">
                  <a:moveTo>
                    <a:pt x="1" y="1"/>
                  </a:moveTo>
                  <a:lnTo>
                    <a:pt x="1" y="720"/>
                  </a:lnTo>
                  <a:lnTo>
                    <a:pt x="438" y="720"/>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3159965" y="3527844"/>
              <a:ext cx="24405" cy="40027"/>
            </a:xfrm>
            <a:custGeom>
              <a:avLst/>
              <a:gdLst/>
              <a:ahLst/>
              <a:cxnLst/>
              <a:rect l="l" t="t" r="r" b="b"/>
              <a:pathLst>
                <a:path w="439" h="720" extrusionOk="0">
                  <a:moveTo>
                    <a:pt x="1" y="0"/>
                  </a:moveTo>
                  <a:lnTo>
                    <a:pt x="1" y="719"/>
                  </a:lnTo>
                  <a:lnTo>
                    <a:pt x="438" y="719"/>
                  </a:lnTo>
                  <a:lnTo>
                    <a:pt x="438"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3159965" y="3578210"/>
              <a:ext cx="24405" cy="41750"/>
            </a:xfrm>
            <a:custGeom>
              <a:avLst/>
              <a:gdLst/>
              <a:ahLst/>
              <a:cxnLst/>
              <a:rect l="l" t="t" r="r" b="b"/>
              <a:pathLst>
                <a:path w="439" h="751" extrusionOk="0">
                  <a:moveTo>
                    <a:pt x="1" y="1"/>
                  </a:moveTo>
                  <a:lnTo>
                    <a:pt x="1" y="751"/>
                  </a:lnTo>
                  <a:lnTo>
                    <a:pt x="438" y="751"/>
                  </a:lnTo>
                  <a:lnTo>
                    <a:pt x="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2103496" y="2301042"/>
              <a:ext cx="983543" cy="684677"/>
            </a:xfrm>
            <a:custGeom>
              <a:avLst/>
              <a:gdLst/>
              <a:ahLst/>
              <a:cxnLst/>
              <a:rect l="l" t="t" r="r" b="b"/>
              <a:pathLst>
                <a:path w="17692" h="12316" extrusionOk="0">
                  <a:moveTo>
                    <a:pt x="2251" y="1"/>
                  </a:moveTo>
                  <a:lnTo>
                    <a:pt x="2001" y="32"/>
                  </a:lnTo>
                  <a:lnTo>
                    <a:pt x="1751" y="94"/>
                  </a:lnTo>
                  <a:lnTo>
                    <a:pt x="1532" y="219"/>
                  </a:lnTo>
                  <a:lnTo>
                    <a:pt x="1344" y="376"/>
                  </a:lnTo>
                  <a:lnTo>
                    <a:pt x="1157" y="532"/>
                  </a:lnTo>
                  <a:lnTo>
                    <a:pt x="1032" y="751"/>
                  </a:lnTo>
                  <a:lnTo>
                    <a:pt x="938" y="1001"/>
                  </a:lnTo>
                  <a:lnTo>
                    <a:pt x="875" y="1251"/>
                  </a:lnTo>
                  <a:lnTo>
                    <a:pt x="0" y="10816"/>
                  </a:lnTo>
                  <a:lnTo>
                    <a:pt x="0" y="11097"/>
                  </a:lnTo>
                  <a:lnTo>
                    <a:pt x="63" y="11378"/>
                  </a:lnTo>
                  <a:lnTo>
                    <a:pt x="157" y="11628"/>
                  </a:lnTo>
                  <a:lnTo>
                    <a:pt x="344" y="11878"/>
                  </a:lnTo>
                  <a:lnTo>
                    <a:pt x="532" y="12066"/>
                  </a:lnTo>
                  <a:lnTo>
                    <a:pt x="782" y="12191"/>
                  </a:lnTo>
                  <a:lnTo>
                    <a:pt x="1063" y="12285"/>
                  </a:lnTo>
                  <a:lnTo>
                    <a:pt x="1344" y="12316"/>
                  </a:lnTo>
                  <a:lnTo>
                    <a:pt x="16348" y="12316"/>
                  </a:lnTo>
                  <a:lnTo>
                    <a:pt x="16629" y="12285"/>
                  </a:lnTo>
                  <a:lnTo>
                    <a:pt x="16911" y="12191"/>
                  </a:lnTo>
                  <a:lnTo>
                    <a:pt x="17129" y="12066"/>
                  </a:lnTo>
                  <a:lnTo>
                    <a:pt x="17348" y="11878"/>
                  </a:lnTo>
                  <a:lnTo>
                    <a:pt x="17504" y="11628"/>
                  </a:lnTo>
                  <a:lnTo>
                    <a:pt x="17629" y="11378"/>
                  </a:lnTo>
                  <a:lnTo>
                    <a:pt x="17692" y="11097"/>
                  </a:lnTo>
                  <a:lnTo>
                    <a:pt x="17692" y="10816"/>
                  </a:lnTo>
                  <a:lnTo>
                    <a:pt x="16817" y="1251"/>
                  </a:lnTo>
                  <a:lnTo>
                    <a:pt x="16754" y="1001"/>
                  </a:lnTo>
                  <a:lnTo>
                    <a:pt x="16660" y="751"/>
                  </a:lnTo>
                  <a:lnTo>
                    <a:pt x="16535" y="532"/>
                  </a:lnTo>
                  <a:lnTo>
                    <a:pt x="16348" y="376"/>
                  </a:lnTo>
                  <a:lnTo>
                    <a:pt x="16160" y="219"/>
                  </a:lnTo>
                  <a:lnTo>
                    <a:pt x="15942" y="94"/>
                  </a:lnTo>
                  <a:lnTo>
                    <a:pt x="15691" y="32"/>
                  </a:lnTo>
                  <a:lnTo>
                    <a:pt x="15441" y="1"/>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2193833" y="2365362"/>
              <a:ext cx="802867" cy="556092"/>
            </a:xfrm>
            <a:custGeom>
              <a:avLst/>
              <a:gdLst/>
              <a:ahLst/>
              <a:cxnLst/>
              <a:rect l="l" t="t" r="r" b="b"/>
              <a:pathLst>
                <a:path w="14442" h="10003" extrusionOk="0">
                  <a:moveTo>
                    <a:pt x="1626" y="0"/>
                  </a:moveTo>
                  <a:lnTo>
                    <a:pt x="1470" y="31"/>
                  </a:lnTo>
                  <a:lnTo>
                    <a:pt x="1313" y="63"/>
                  </a:lnTo>
                  <a:lnTo>
                    <a:pt x="1188" y="125"/>
                  </a:lnTo>
                  <a:lnTo>
                    <a:pt x="1063" y="219"/>
                  </a:lnTo>
                  <a:lnTo>
                    <a:pt x="970" y="344"/>
                  </a:lnTo>
                  <a:lnTo>
                    <a:pt x="876" y="469"/>
                  </a:lnTo>
                  <a:lnTo>
                    <a:pt x="813" y="594"/>
                  </a:lnTo>
                  <a:lnTo>
                    <a:pt x="813" y="750"/>
                  </a:lnTo>
                  <a:lnTo>
                    <a:pt x="1" y="9096"/>
                  </a:lnTo>
                  <a:lnTo>
                    <a:pt x="1" y="9252"/>
                  </a:lnTo>
                  <a:lnTo>
                    <a:pt x="63" y="9440"/>
                  </a:lnTo>
                  <a:lnTo>
                    <a:pt x="126" y="9596"/>
                  </a:lnTo>
                  <a:lnTo>
                    <a:pt x="219" y="9721"/>
                  </a:lnTo>
                  <a:lnTo>
                    <a:pt x="345" y="9815"/>
                  </a:lnTo>
                  <a:lnTo>
                    <a:pt x="501" y="9909"/>
                  </a:lnTo>
                  <a:lnTo>
                    <a:pt x="657" y="9971"/>
                  </a:lnTo>
                  <a:lnTo>
                    <a:pt x="845" y="10002"/>
                  </a:lnTo>
                  <a:lnTo>
                    <a:pt x="13598" y="10002"/>
                  </a:lnTo>
                  <a:lnTo>
                    <a:pt x="13785" y="9971"/>
                  </a:lnTo>
                  <a:lnTo>
                    <a:pt x="13941" y="9909"/>
                  </a:lnTo>
                  <a:lnTo>
                    <a:pt x="14098" y="9815"/>
                  </a:lnTo>
                  <a:lnTo>
                    <a:pt x="14223" y="9721"/>
                  </a:lnTo>
                  <a:lnTo>
                    <a:pt x="14317" y="9596"/>
                  </a:lnTo>
                  <a:lnTo>
                    <a:pt x="14379" y="9440"/>
                  </a:lnTo>
                  <a:lnTo>
                    <a:pt x="14410" y="9252"/>
                  </a:lnTo>
                  <a:lnTo>
                    <a:pt x="14442" y="9096"/>
                  </a:lnTo>
                  <a:lnTo>
                    <a:pt x="13629" y="750"/>
                  </a:lnTo>
                  <a:lnTo>
                    <a:pt x="13598" y="594"/>
                  </a:lnTo>
                  <a:lnTo>
                    <a:pt x="13566" y="469"/>
                  </a:lnTo>
                  <a:lnTo>
                    <a:pt x="13473" y="344"/>
                  </a:lnTo>
                  <a:lnTo>
                    <a:pt x="13379" y="219"/>
                  </a:lnTo>
                  <a:lnTo>
                    <a:pt x="13254" y="125"/>
                  </a:lnTo>
                  <a:lnTo>
                    <a:pt x="13129" y="63"/>
                  </a:lnTo>
                  <a:lnTo>
                    <a:pt x="12972" y="31"/>
                  </a:lnTo>
                  <a:lnTo>
                    <a:pt x="12816" y="0"/>
                  </a:lnTo>
                  <a:close/>
                </a:path>
              </a:pathLst>
            </a:custGeom>
            <a:solidFill>
              <a:srgbClr val="03B5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2499644" y="2426179"/>
              <a:ext cx="175561" cy="79942"/>
            </a:xfrm>
            <a:custGeom>
              <a:avLst/>
              <a:gdLst/>
              <a:ahLst/>
              <a:cxnLst/>
              <a:rect l="l" t="t" r="r" b="b"/>
              <a:pathLst>
                <a:path w="3158" h="1438" extrusionOk="0">
                  <a:moveTo>
                    <a:pt x="470" y="0"/>
                  </a:moveTo>
                  <a:lnTo>
                    <a:pt x="282" y="31"/>
                  </a:lnTo>
                  <a:lnTo>
                    <a:pt x="157" y="125"/>
                  </a:lnTo>
                  <a:lnTo>
                    <a:pt x="32" y="281"/>
                  </a:lnTo>
                  <a:lnTo>
                    <a:pt x="1" y="469"/>
                  </a:lnTo>
                  <a:lnTo>
                    <a:pt x="1" y="969"/>
                  </a:lnTo>
                  <a:lnTo>
                    <a:pt x="32" y="1157"/>
                  </a:lnTo>
                  <a:lnTo>
                    <a:pt x="157" y="1282"/>
                  </a:lnTo>
                  <a:lnTo>
                    <a:pt x="282" y="1407"/>
                  </a:lnTo>
                  <a:lnTo>
                    <a:pt x="470" y="1438"/>
                  </a:lnTo>
                  <a:lnTo>
                    <a:pt x="2689" y="1438"/>
                  </a:lnTo>
                  <a:lnTo>
                    <a:pt x="2877" y="1407"/>
                  </a:lnTo>
                  <a:lnTo>
                    <a:pt x="3033" y="1282"/>
                  </a:lnTo>
                  <a:lnTo>
                    <a:pt x="3127" y="1157"/>
                  </a:lnTo>
                  <a:lnTo>
                    <a:pt x="3158" y="969"/>
                  </a:lnTo>
                  <a:lnTo>
                    <a:pt x="3158" y="469"/>
                  </a:lnTo>
                  <a:lnTo>
                    <a:pt x="3127" y="281"/>
                  </a:lnTo>
                  <a:lnTo>
                    <a:pt x="3033" y="125"/>
                  </a:lnTo>
                  <a:lnTo>
                    <a:pt x="2877" y="31"/>
                  </a:lnTo>
                  <a:lnTo>
                    <a:pt x="2689"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2576139" y="2365362"/>
              <a:ext cx="20903" cy="76495"/>
            </a:xfrm>
            <a:custGeom>
              <a:avLst/>
              <a:gdLst/>
              <a:ahLst/>
              <a:cxnLst/>
              <a:rect l="l" t="t" r="r" b="b"/>
              <a:pathLst>
                <a:path w="376" h="1376" extrusionOk="0">
                  <a:moveTo>
                    <a:pt x="0" y="0"/>
                  </a:moveTo>
                  <a:lnTo>
                    <a:pt x="0" y="1375"/>
                  </a:lnTo>
                  <a:lnTo>
                    <a:pt x="375" y="1375"/>
                  </a:lnTo>
                  <a:lnTo>
                    <a:pt x="37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2268549" y="2573831"/>
              <a:ext cx="279853" cy="217311"/>
            </a:xfrm>
            <a:custGeom>
              <a:avLst/>
              <a:gdLst/>
              <a:ahLst/>
              <a:cxnLst/>
              <a:rect l="l" t="t" r="r" b="b"/>
              <a:pathLst>
                <a:path w="5034" h="3909" extrusionOk="0">
                  <a:moveTo>
                    <a:pt x="1345" y="1"/>
                  </a:moveTo>
                  <a:lnTo>
                    <a:pt x="1063" y="32"/>
                  </a:lnTo>
                  <a:lnTo>
                    <a:pt x="813" y="126"/>
                  </a:lnTo>
                  <a:lnTo>
                    <a:pt x="595" y="220"/>
                  </a:lnTo>
                  <a:lnTo>
                    <a:pt x="407" y="407"/>
                  </a:lnTo>
                  <a:lnTo>
                    <a:pt x="251" y="595"/>
                  </a:lnTo>
                  <a:lnTo>
                    <a:pt x="126" y="814"/>
                  </a:lnTo>
                  <a:lnTo>
                    <a:pt x="32" y="1064"/>
                  </a:lnTo>
                  <a:lnTo>
                    <a:pt x="1" y="1314"/>
                  </a:lnTo>
                  <a:lnTo>
                    <a:pt x="1" y="3908"/>
                  </a:lnTo>
                  <a:lnTo>
                    <a:pt x="5033" y="3908"/>
                  </a:lnTo>
                  <a:lnTo>
                    <a:pt x="5033" y="1314"/>
                  </a:lnTo>
                  <a:lnTo>
                    <a:pt x="5002" y="1064"/>
                  </a:lnTo>
                  <a:lnTo>
                    <a:pt x="4939" y="814"/>
                  </a:lnTo>
                  <a:lnTo>
                    <a:pt x="4814" y="595"/>
                  </a:lnTo>
                  <a:lnTo>
                    <a:pt x="4658" y="407"/>
                  </a:lnTo>
                  <a:lnTo>
                    <a:pt x="4471" y="220"/>
                  </a:lnTo>
                  <a:lnTo>
                    <a:pt x="4220" y="126"/>
                  </a:lnTo>
                  <a:lnTo>
                    <a:pt x="4002" y="32"/>
                  </a:lnTo>
                  <a:lnTo>
                    <a:pt x="3720"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2631731" y="2573831"/>
              <a:ext cx="279797" cy="217311"/>
            </a:xfrm>
            <a:custGeom>
              <a:avLst/>
              <a:gdLst/>
              <a:ahLst/>
              <a:cxnLst/>
              <a:rect l="l" t="t" r="r" b="b"/>
              <a:pathLst>
                <a:path w="5033" h="3909" extrusionOk="0">
                  <a:moveTo>
                    <a:pt x="1313" y="1"/>
                  </a:moveTo>
                  <a:lnTo>
                    <a:pt x="1032" y="32"/>
                  </a:lnTo>
                  <a:lnTo>
                    <a:pt x="813" y="126"/>
                  </a:lnTo>
                  <a:lnTo>
                    <a:pt x="563" y="220"/>
                  </a:lnTo>
                  <a:lnTo>
                    <a:pt x="376" y="407"/>
                  </a:lnTo>
                  <a:lnTo>
                    <a:pt x="219" y="595"/>
                  </a:lnTo>
                  <a:lnTo>
                    <a:pt x="94" y="814"/>
                  </a:lnTo>
                  <a:lnTo>
                    <a:pt x="32" y="1064"/>
                  </a:lnTo>
                  <a:lnTo>
                    <a:pt x="1" y="1314"/>
                  </a:lnTo>
                  <a:lnTo>
                    <a:pt x="1" y="3908"/>
                  </a:lnTo>
                  <a:lnTo>
                    <a:pt x="5033" y="3908"/>
                  </a:lnTo>
                  <a:lnTo>
                    <a:pt x="5033" y="1314"/>
                  </a:lnTo>
                  <a:lnTo>
                    <a:pt x="5002" y="1064"/>
                  </a:lnTo>
                  <a:lnTo>
                    <a:pt x="4908" y="814"/>
                  </a:lnTo>
                  <a:lnTo>
                    <a:pt x="4783" y="595"/>
                  </a:lnTo>
                  <a:lnTo>
                    <a:pt x="4627" y="407"/>
                  </a:lnTo>
                  <a:lnTo>
                    <a:pt x="4439" y="220"/>
                  </a:lnTo>
                  <a:lnTo>
                    <a:pt x="4220" y="126"/>
                  </a:lnTo>
                  <a:lnTo>
                    <a:pt x="3970" y="32"/>
                  </a:lnTo>
                  <a:lnTo>
                    <a:pt x="368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2663029" y="2683347"/>
              <a:ext cx="215532" cy="215532"/>
            </a:xfrm>
            <a:custGeom>
              <a:avLst/>
              <a:gdLst/>
              <a:ahLst/>
              <a:cxnLst/>
              <a:rect l="l" t="t" r="r" b="b"/>
              <a:pathLst>
                <a:path w="3877" h="3877" extrusionOk="0">
                  <a:moveTo>
                    <a:pt x="1938" y="438"/>
                  </a:moveTo>
                  <a:lnTo>
                    <a:pt x="2251" y="469"/>
                  </a:lnTo>
                  <a:lnTo>
                    <a:pt x="2532" y="532"/>
                  </a:lnTo>
                  <a:lnTo>
                    <a:pt x="2782" y="688"/>
                  </a:lnTo>
                  <a:lnTo>
                    <a:pt x="3032" y="875"/>
                  </a:lnTo>
                  <a:lnTo>
                    <a:pt x="3220" y="1094"/>
                  </a:lnTo>
                  <a:lnTo>
                    <a:pt x="3345" y="1344"/>
                  </a:lnTo>
                  <a:lnTo>
                    <a:pt x="3438" y="1657"/>
                  </a:lnTo>
                  <a:lnTo>
                    <a:pt x="3470" y="1938"/>
                  </a:lnTo>
                  <a:lnTo>
                    <a:pt x="3438" y="2251"/>
                  </a:lnTo>
                  <a:lnTo>
                    <a:pt x="3345" y="2532"/>
                  </a:lnTo>
                  <a:lnTo>
                    <a:pt x="3220" y="2813"/>
                  </a:lnTo>
                  <a:lnTo>
                    <a:pt x="3032" y="3032"/>
                  </a:lnTo>
                  <a:lnTo>
                    <a:pt x="2782" y="3220"/>
                  </a:lnTo>
                  <a:lnTo>
                    <a:pt x="2532" y="3345"/>
                  </a:lnTo>
                  <a:lnTo>
                    <a:pt x="2251" y="3439"/>
                  </a:lnTo>
                  <a:lnTo>
                    <a:pt x="1938" y="3470"/>
                  </a:lnTo>
                  <a:lnTo>
                    <a:pt x="1626" y="3439"/>
                  </a:lnTo>
                  <a:lnTo>
                    <a:pt x="1344" y="3345"/>
                  </a:lnTo>
                  <a:lnTo>
                    <a:pt x="1094" y="3220"/>
                  </a:lnTo>
                  <a:lnTo>
                    <a:pt x="875" y="3032"/>
                  </a:lnTo>
                  <a:lnTo>
                    <a:pt x="688" y="2813"/>
                  </a:lnTo>
                  <a:lnTo>
                    <a:pt x="532" y="2532"/>
                  </a:lnTo>
                  <a:lnTo>
                    <a:pt x="438" y="2251"/>
                  </a:lnTo>
                  <a:lnTo>
                    <a:pt x="407" y="1938"/>
                  </a:lnTo>
                  <a:lnTo>
                    <a:pt x="438" y="1657"/>
                  </a:lnTo>
                  <a:lnTo>
                    <a:pt x="532" y="1344"/>
                  </a:lnTo>
                  <a:lnTo>
                    <a:pt x="688" y="1094"/>
                  </a:lnTo>
                  <a:lnTo>
                    <a:pt x="875" y="875"/>
                  </a:lnTo>
                  <a:lnTo>
                    <a:pt x="1094" y="688"/>
                  </a:lnTo>
                  <a:lnTo>
                    <a:pt x="1344" y="532"/>
                  </a:lnTo>
                  <a:lnTo>
                    <a:pt x="1626" y="469"/>
                  </a:lnTo>
                  <a:lnTo>
                    <a:pt x="1938" y="438"/>
                  </a:lnTo>
                  <a:close/>
                  <a:moveTo>
                    <a:pt x="1938" y="0"/>
                  </a:moveTo>
                  <a:lnTo>
                    <a:pt x="1751" y="31"/>
                  </a:lnTo>
                  <a:lnTo>
                    <a:pt x="1563" y="63"/>
                  </a:lnTo>
                  <a:lnTo>
                    <a:pt x="1375" y="94"/>
                  </a:lnTo>
                  <a:lnTo>
                    <a:pt x="1188" y="156"/>
                  </a:lnTo>
                  <a:lnTo>
                    <a:pt x="844" y="344"/>
                  </a:lnTo>
                  <a:lnTo>
                    <a:pt x="563" y="594"/>
                  </a:lnTo>
                  <a:lnTo>
                    <a:pt x="344" y="875"/>
                  </a:lnTo>
                  <a:lnTo>
                    <a:pt x="156" y="1188"/>
                  </a:lnTo>
                  <a:lnTo>
                    <a:pt x="94" y="1376"/>
                  </a:lnTo>
                  <a:lnTo>
                    <a:pt x="31" y="1563"/>
                  </a:lnTo>
                  <a:lnTo>
                    <a:pt x="0" y="1751"/>
                  </a:lnTo>
                  <a:lnTo>
                    <a:pt x="0" y="1938"/>
                  </a:lnTo>
                  <a:lnTo>
                    <a:pt x="0" y="2157"/>
                  </a:lnTo>
                  <a:lnTo>
                    <a:pt x="31" y="2345"/>
                  </a:lnTo>
                  <a:lnTo>
                    <a:pt x="94" y="2532"/>
                  </a:lnTo>
                  <a:lnTo>
                    <a:pt x="156" y="2720"/>
                  </a:lnTo>
                  <a:lnTo>
                    <a:pt x="344" y="3032"/>
                  </a:lnTo>
                  <a:lnTo>
                    <a:pt x="563" y="3313"/>
                  </a:lnTo>
                  <a:lnTo>
                    <a:pt x="844" y="3564"/>
                  </a:lnTo>
                  <a:lnTo>
                    <a:pt x="1188" y="3751"/>
                  </a:lnTo>
                  <a:lnTo>
                    <a:pt x="1375" y="3814"/>
                  </a:lnTo>
                  <a:lnTo>
                    <a:pt x="1563" y="3845"/>
                  </a:lnTo>
                  <a:lnTo>
                    <a:pt x="1751" y="3876"/>
                  </a:lnTo>
                  <a:lnTo>
                    <a:pt x="2126" y="3876"/>
                  </a:lnTo>
                  <a:lnTo>
                    <a:pt x="2344" y="3845"/>
                  </a:lnTo>
                  <a:lnTo>
                    <a:pt x="2532" y="3814"/>
                  </a:lnTo>
                  <a:lnTo>
                    <a:pt x="2688" y="3751"/>
                  </a:lnTo>
                  <a:lnTo>
                    <a:pt x="3032" y="3564"/>
                  </a:lnTo>
                  <a:lnTo>
                    <a:pt x="3313" y="3313"/>
                  </a:lnTo>
                  <a:lnTo>
                    <a:pt x="3564" y="3032"/>
                  </a:lnTo>
                  <a:lnTo>
                    <a:pt x="3720" y="2720"/>
                  </a:lnTo>
                  <a:lnTo>
                    <a:pt x="3782" y="2532"/>
                  </a:lnTo>
                  <a:lnTo>
                    <a:pt x="3845" y="2345"/>
                  </a:lnTo>
                  <a:lnTo>
                    <a:pt x="3876" y="2157"/>
                  </a:lnTo>
                  <a:lnTo>
                    <a:pt x="3876" y="1938"/>
                  </a:lnTo>
                  <a:lnTo>
                    <a:pt x="3876" y="1751"/>
                  </a:lnTo>
                  <a:lnTo>
                    <a:pt x="3845" y="1563"/>
                  </a:lnTo>
                  <a:lnTo>
                    <a:pt x="3782" y="1376"/>
                  </a:lnTo>
                  <a:lnTo>
                    <a:pt x="3720" y="1188"/>
                  </a:lnTo>
                  <a:lnTo>
                    <a:pt x="3564" y="875"/>
                  </a:lnTo>
                  <a:lnTo>
                    <a:pt x="3313" y="594"/>
                  </a:lnTo>
                  <a:lnTo>
                    <a:pt x="3032" y="344"/>
                  </a:lnTo>
                  <a:lnTo>
                    <a:pt x="2688" y="156"/>
                  </a:lnTo>
                  <a:lnTo>
                    <a:pt x="2532" y="94"/>
                  </a:lnTo>
                  <a:lnTo>
                    <a:pt x="2344" y="63"/>
                  </a:lnTo>
                  <a:lnTo>
                    <a:pt x="2126" y="31"/>
                  </a:lnTo>
                  <a:lnTo>
                    <a:pt x="1938"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2202506" y="2234999"/>
              <a:ext cx="766398" cy="40027"/>
            </a:xfrm>
            <a:custGeom>
              <a:avLst/>
              <a:gdLst/>
              <a:ahLst/>
              <a:cxnLst/>
              <a:rect l="l" t="t" r="r" b="b"/>
              <a:pathLst>
                <a:path w="13786" h="720" extrusionOk="0">
                  <a:moveTo>
                    <a:pt x="345" y="1"/>
                  </a:moveTo>
                  <a:lnTo>
                    <a:pt x="220" y="32"/>
                  </a:lnTo>
                  <a:lnTo>
                    <a:pt x="126" y="95"/>
                  </a:lnTo>
                  <a:lnTo>
                    <a:pt x="32" y="220"/>
                  </a:lnTo>
                  <a:lnTo>
                    <a:pt x="1" y="345"/>
                  </a:lnTo>
                  <a:lnTo>
                    <a:pt x="1" y="376"/>
                  </a:lnTo>
                  <a:lnTo>
                    <a:pt x="32" y="501"/>
                  </a:lnTo>
                  <a:lnTo>
                    <a:pt x="126" y="595"/>
                  </a:lnTo>
                  <a:lnTo>
                    <a:pt x="220" y="688"/>
                  </a:lnTo>
                  <a:lnTo>
                    <a:pt x="345" y="720"/>
                  </a:lnTo>
                  <a:lnTo>
                    <a:pt x="13442" y="720"/>
                  </a:lnTo>
                  <a:lnTo>
                    <a:pt x="13567" y="688"/>
                  </a:lnTo>
                  <a:lnTo>
                    <a:pt x="13692" y="595"/>
                  </a:lnTo>
                  <a:lnTo>
                    <a:pt x="13754" y="501"/>
                  </a:lnTo>
                  <a:lnTo>
                    <a:pt x="13785" y="376"/>
                  </a:lnTo>
                  <a:lnTo>
                    <a:pt x="13785" y="345"/>
                  </a:lnTo>
                  <a:lnTo>
                    <a:pt x="13754" y="220"/>
                  </a:lnTo>
                  <a:lnTo>
                    <a:pt x="13692" y="95"/>
                  </a:lnTo>
                  <a:lnTo>
                    <a:pt x="13567" y="32"/>
                  </a:lnTo>
                  <a:lnTo>
                    <a:pt x="13442"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2280723" y="2274969"/>
              <a:ext cx="79998" cy="26128"/>
            </a:xfrm>
            <a:custGeom>
              <a:avLst/>
              <a:gdLst/>
              <a:ahLst/>
              <a:cxnLst/>
              <a:rect l="l" t="t" r="r" b="b"/>
              <a:pathLst>
                <a:path w="1439" h="470" extrusionOk="0">
                  <a:moveTo>
                    <a:pt x="1" y="1"/>
                  </a:moveTo>
                  <a:lnTo>
                    <a:pt x="1" y="470"/>
                  </a:lnTo>
                  <a:lnTo>
                    <a:pt x="1438" y="470"/>
                  </a:lnTo>
                  <a:lnTo>
                    <a:pt x="1438"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2814183" y="2274969"/>
              <a:ext cx="78274" cy="26128"/>
            </a:xfrm>
            <a:custGeom>
              <a:avLst/>
              <a:gdLst/>
              <a:ahLst/>
              <a:cxnLst/>
              <a:rect l="l" t="t" r="r" b="b"/>
              <a:pathLst>
                <a:path w="1408" h="470" extrusionOk="0">
                  <a:moveTo>
                    <a:pt x="1" y="1"/>
                  </a:moveTo>
                  <a:lnTo>
                    <a:pt x="1" y="470"/>
                  </a:lnTo>
                  <a:lnTo>
                    <a:pt x="1407" y="470"/>
                  </a:lnTo>
                  <a:lnTo>
                    <a:pt x="1407"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2268549" y="2723318"/>
              <a:ext cx="420613" cy="83444"/>
            </a:xfrm>
            <a:custGeom>
              <a:avLst/>
              <a:gdLst/>
              <a:ahLst/>
              <a:cxnLst/>
              <a:rect l="l" t="t" r="r" b="b"/>
              <a:pathLst>
                <a:path w="7566" h="1501" extrusionOk="0">
                  <a:moveTo>
                    <a:pt x="32" y="0"/>
                  </a:moveTo>
                  <a:lnTo>
                    <a:pt x="1" y="250"/>
                  </a:lnTo>
                  <a:lnTo>
                    <a:pt x="7503" y="1500"/>
                  </a:lnTo>
                  <a:lnTo>
                    <a:pt x="7565" y="1219"/>
                  </a:lnTo>
                  <a:lnTo>
                    <a:pt x="32"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2464899" y="2723318"/>
              <a:ext cx="420613" cy="83444"/>
            </a:xfrm>
            <a:custGeom>
              <a:avLst/>
              <a:gdLst/>
              <a:ahLst/>
              <a:cxnLst/>
              <a:rect l="l" t="t" r="r" b="b"/>
              <a:pathLst>
                <a:path w="7566" h="1501" extrusionOk="0">
                  <a:moveTo>
                    <a:pt x="63" y="0"/>
                  </a:moveTo>
                  <a:lnTo>
                    <a:pt x="1" y="250"/>
                  </a:lnTo>
                  <a:lnTo>
                    <a:pt x="7534" y="1500"/>
                  </a:lnTo>
                  <a:lnTo>
                    <a:pt x="7565" y="1219"/>
                  </a:lnTo>
                  <a:lnTo>
                    <a:pt x="63"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2376286" y="2702471"/>
              <a:ext cx="331943" cy="72993"/>
            </a:xfrm>
            <a:custGeom>
              <a:avLst/>
              <a:gdLst/>
              <a:ahLst/>
              <a:cxnLst/>
              <a:rect l="l" t="t" r="r" b="b"/>
              <a:pathLst>
                <a:path w="5971" h="1313" extrusionOk="0">
                  <a:moveTo>
                    <a:pt x="157" y="0"/>
                  </a:moveTo>
                  <a:lnTo>
                    <a:pt x="94" y="31"/>
                  </a:lnTo>
                  <a:lnTo>
                    <a:pt x="32" y="94"/>
                  </a:lnTo>
                  <a:lnTo>
                    <a:pt x="1" y="156"/>
                  </a:lnTo>
                  <a:lnTo>
                    <a:pt x="1" y="250"/>
                  </a:lnTo>
                  <a:lnTo>
                    <a:pt x="32" y="313"/>
                  </a:lnTo>
                  <a:lnTo>
                    <a:pt x="94" y="375"/>
                  </a:lnTo>
                  <a:lnTo>
                    <a:pt x="188" y="406"/>
                  </a:lnTo>
                  <a:lnTo>
                    <a:pt x="5721" y="1313"/>
                  </a:lnTo>
                  <a:lnTo>
                    <a:pt x="5846" y="1313"/>
                  </a:lnTo>
                  <a:lnTo>
                    <a:pt x="5908" y="1282"/>
                  </a:lnTo>
                  <a:lnTo>
                    <a:pt x="5940" y="1219"/>
                  </a:lnTo>
                  <a:lnTo>
                    <a:pt x="5971" y="1157"/>
                  </a:lnTo>
                  <a:lnTo>
                    <a:pt x="5971" y="1063"/>
                  </a:lnTo>
                  <a:lnTo>
                    <a:pt x="5940" y="1000"/>
                  </a:lnTo>
                  <a:lnTo>
                    <a:pt x="5877" y="938"/>
                  </a:lnTo>
                  <a:lnTo>
                    <a:pt x="5783" y="906"/>
                  </a:lnTo>
                  <a:lnTo>
                    <a:pt x="251" y="0"/>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2230357" y="2719816"/>
              <a:ext cx="331943" cy="73049"/>
            </a:xfrm>
            <a:custGeom>
              <a:avLst/>
              <a:gdLst/>
              <a:ahLst/>
              <a:cxnLst/>
              <a:rect l="l" t="t" r="r" b="b"/>
              <a:pathLst>
                <a:path w="5971" h="1314" extrusionOk="0">
                  <a:moveTo>
                    <a:pt x="156" y="1"/>
                  </a:moveTo>
                  <a:lnTo>
                    <a:pt x="94" y="32"/>
                  </a:lnTo>
                  <a:lnTo>
                    <a:pt x="31" y="94"/>
                  </a:lnTo>
                  <a:lnTo>
                    <a:pt x="0" y="157"/>
                  </a:lnTo>
                  <a:lnTo>
                    <a:pt x="0" y="251"/>
                  </a:lnTo>
                  <a:lnTo>
                    <a:pt x="31" y="313"/>
                  </a:lnTo>
                  <a:lnTo>
                    <a:pt x="94" y="376"/>
                  </a:lnTo>
                  <a:lnTo>
                    <a:pt x="156" y="407"/>
                  </a:lnTo>
                  <a:lnTo>
                    <a:pt x="5720" y="1313"/>
                  </a:lnTo>
                  <a:lnTo>
                    <a:pt x="5751" y="1313"/>
                  </a:lnTo>
                  <a:lnTo>
                    <a:pt x="5814" y="1282"/>
                  </a:lnTo>
                  <a:lnTo>
                    <a:pt x="5876" y="1251"/>
                  </a:lnTo>
                  <a:lnTo>
                    <a:pt x="5939" y="1220"/>
                  </a:lnTo>
                  <a:lnTo>
                    <a:pt x="5970" y="1126"/>
                  </a:lnTo>
                  <a:lnTo>
                    <a:pt x="5970" y="1063"/>
                  </a:lnTo>
                  <a:lnTo>
                    <a:pt x="5939" y="970"/>
                  </a:lnTo>
                  <a:lnTo>
                    <a:pt x="5876" y="938"/>
                  </a:lnTo>
                  <a:lnTo>
                    <a:pt x="5783" y="907"/>
                  </a:lnTo>
                  <a:lnTo>
                    <a:pt x="250"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929716" y="2791084"/>
              <a:ext cx="1336333" cy="549143"/>
            </a:xfrm>
            <a:custGeom>
              <a:avLst/>
              <a:gdLst/>
              <a:ahLst/>
              <a:cxnLst/>
              <a:rect l="l" t="t" r="r" b="b"/>
              <a:pathLst>
                <a:path w="24038" h="9878" extrusionOk="0">
                  <a:moveTo>
                    <a:pt x="1970" y="0"/>
                  </a:moveTo>
                  <a:lnTo>
                    <a:pt x="1751" y="31"/>
                  </a:lnTo>
                  <a:lnTo>
                    <a:pt x="1563" y="63"/>
                  </a:lnTo>
                  <a:lnTo>
                    <a:pt x="1376" y="94"/>
                  </a:lnTo>
                  <a:lnTo>
                    <a:pt x="1188" y="156"/>
                  </a:lnTo>
                  <a:lnTo>
                    <a:pt x="876" y="344"/>
                  </a:lnTo>
                  <a:lnTo>
                    <a:pt x="594" y="594"/>
                  </a:lnTo>
                  <a:lnTo>
                    <a:pt x="344" y="875"/>
                  </a:lnTo>
                  <a:lnTo>
                    <a:pt x="157" y="1219"/>
                  </a:lnTo>
                  <a:lnTo>
                    <a:pt x="94" y="1375"/>
                  </a:lnTo>
                  <a:lnTo>
                    <a:pt x="63" y="1563"/>
                  </a:lnTo>
                  <a:lnTo>
                    <a:pt x="32" y="1751"/>
                  </a:lnTo>
                  <a:lnTo>
                    <a:pt x="1" y="1969"/>
                  </a:lnTo>
                  <a:lnTo>
                    <a:pt x="1" y="7940"/>
                  </a:lnTo>
                  <a:lnTo>
                    <a:pt x="32" y="8127"/>
                  </a:lnTo>
                  <a:lnTo>
                    <a:pt x="63" y="8315"/>
                  </a:lnTo>
                  <a:lnTo>
                    <a:pt x="94" y="8502"/>
                  </a:lnTo>
                  <a:lnTo>
                    <a:pt x="157" y="8690"/>
                  </a:lnTo>
                  <a:lnTo>
                    <a:pt x="344" y="9034"/>
                  </a:lnTo>
                  <a:lnTo>
                    <a:pt x="594" y="9315"/>
                  </a:lnTo>
                  <a:lnTo>
                    <a:pt x="876" y="9565"/>
                  </a:lnTo>
                  <a:lnTo>
                    <a:pt x="1188" y="9721"/>
                  </a:lnTo>
                  <a:lnTo>
                    <a:pt x="1376" y="9784"/>
                  </a:lnTo>
                  <a:lnTo>
                    <a:pt x="1563" y="9846"/>
                  </a:lnTo>
                  <a:lnTo>
                    <a:pt x="1751" y="9878"/>
                  </a:lnTo>
                  <a:lnTo>
                    <a:pt x="22287" y="9878"/>
                  </a:lnTo>
                  <a:lnTo>
                    <a:pt x="22506" y="9846"/>
                  </a:lnTo>
                  <a:lnTo>
                    <a:pt x="22693" y="9784"/>
                  </a:lnTo>
                  <a:lnTo>
                    <a:pt x="22850" y="9721"/>
                  </a:lnTo>
                  <a:lnTo>
                    <a:pt x="23194" y="9565"/>
                  </a:lnTo>
                  <a:lnTo>
                    <a:pt x="23475" y="9315"/>
                  </a:lnTo>
                  <a:lnTo>
                    <a:pt x="23725" y="9034"/>
                  </a:lnTo>
                  <a:lnTo>
                    <a:pt x="23881" y="8690"/>
                  </a:lnTo>
                  <a:lnTo>
                    <a:pt x="23975" y="8502"/>
                  </a:lnTo>
                  <a:lnTo>
                    <a:pt x="24006" y="8315"/>
                  </a:lnTo>
                  <a:lnTo>
                    <a:pt x="24037" y="8127"/>
                  </a:lnTo>
                  <a:lnTo>
                    <a:pt x="24037" y="7940"/>
                  </a:lnTo>
                  <a:lnTo>
                    <a:pt x="24037" y="1969"/>
                  </a:lnTo>
                  <a:lnTo>
                    <a:pt x="24037" y="1751"/>
                  </a:lnTo>
                  <a:lnTo>
                    <a:pt x="24006" y="1563"/>
                  </a:lnTo>
                  <a:lnTo>
                    <a:pt x="23975" y="1375"/>
                  </a:lnTo>
                  <a:lnTo>
                    <a:pt x="23881" y="1219"/>
                  </a:lnTo>
                  <a:lnTo>
                    <a:pt x="23725" y="875"/>
                  </a:lnTo>
                  <a:lnTo>
                    <a:pt x="23475" y="594"/>
                  </a:lnTo>
                  <a:lnTo>
                    <a:pt x="23194" y="344"/>
                  </a:lnTo>
                  <a:lnTo>
                    <a:pt x="22850" y="156"/>
                  </a:lnTo>
                  <a:lnTo>
                    <a:pt x="22693" y="94"/>
                  </a:lnTo>
                  <a:lnTo>
                    <a:pt x="22506" y="63"/>
                  </a:lnTo>
                  <a:lnTo>
                    <a:pt x="22287" y="31"/>
                  </a:lnTo>
                  <a:lnTo>
                    <a:pt x="22100"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1853277" y="3154211"/>
              <a:ext cx="1484042" cy="264231"/>
            </a:xfrm>
            <a:custGeom>
              <a:avLst/>
              <a:gdLst/>
              <a:ahLst/>
              <a:cxnLst/>
              <a:rect l="l" t="t" r="r" b="b"/>
              <a:pathLst>
                <a:path w="26695" h="4753" extrusionOk="0">
                  <a:moveTo>
                    <a:pt x="813" y="1"/>
                  </a:moveTo>
                  <a:lnTo>
                    <a:pt x="625" y="63"/>
                  </a:lnTo>
                  <a:lnTo>
                    <a:pt x="438" y="157"/>
                  </a:lnTo>
                  <a:lnTo>
                    <a:pt x="282" y="282"/>
                  </a:lnTo>
                  <a:lnTo>
                    <a:pt x="157" y="439"/>
                  </a:lnTo>
                  <a:lnTo>
                    <a:pt x="63" y="626"/>
                  </a:lnTo>
                  <a:lnTo>
                    <a:pt x="0" y="814"/>
                  </a:lnTo>
                  <a:lnTo>
                    <a:pt x="0" y="1032"/>
                  </a:lnTo>
                  <a:lnTo>
                    <a:pt x="0" y="3721"/>
                  </a:lnTo>
                  <a:lnTo>
                    <a:pt x="0" y="3939"/>
                  </a:lnTo>
                  <a:lnTo>
                    <a:pt x="63" y="4127"/>
                  </a:lnTo>
                  <a:lnTo>
                    <a:pt x="157" y="4283"/>
                  </a:lnTo>
                  <a:lnTo>
                    <a:pt x="282" y="4440"/>
                  </a:lnTo>
                  <a:lnTo>
                    <a:pt x="438" y="4565"/>
                  </a:lnTo>
                  <a:lnTo>
                    <a:pt x="625" y="4658"/>
                  </a:lnTo>
                  <a:lnTo>
                    <a:pt x="813" y="4721"/>
                  </a:lnTo>
                  <a:lnTo>
                    <a:pt x="1032" y="4752"/>
                  </a:lnTo>
                  <a:lnTo>
                    <a:pt x="25663" y="4752"/>
                  </a:lnTo>
                  <a:lnTo>
                    <a:pt x="25881" y="4721"/>
                  </a:lnTo>
                  <a:lnTo>
                    <a:pt x="26069" y="4658"/>
                  </a:lnTo>
                  <a:lnTo>
                    <a:pt x="26256" y="4565"/>
                  </a:lnTo>
                  <a:lnTo>
                    <a:pt x="26413" y="4440"/>
                  </a:lnTo>
                  <a:lnTo>
                    <a:pt x="26538" y="4283"/>
                  </a:lnTo>
                  <a:lnTo>
                    <a:pt x="26632" y="4127"/>
                  </a:lnTo>
                  <a:lnTo>
                    <a:pt x="26694" y="3939"/>
                  </a:lnTo>
                  <a:lnTo>
                    <a:pt x="26694" y="3721"/>
                  </a:lnTo>
                  <a:lnTo>
                    <a:pt x="26694" y="1032"/>
                  </a:lnTo>
                  <a:lnTo>
                    <a:pt x="26694" y="814"/>
                  </a:lnTo>
                  <a:lnTo>
                    <a:pt x="26632" y="626"/>
                  </a:lnTo>
                  <a:lnTo>
                    <a:pt x="26538" y="439"/>
                  </a:lnTo>
                  <a:lnTo>
                    <a:pt x="26413" y="282"/>
                  </a:lnTo>
                  <a:lnTo>
                    <a:pt x="26256" y="157"/>
                  </a:lnTo>
                  <a:lnTo>
                    <a:pt x="26069" y="63"/>
                  </a:lnTo>
                  <a:lnTo>
                    <a:pt x="2588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2025279" y="2891872"/>
              <a:ext cx="175561" cy="173782"/>
            </a:xfrm>
            <a:custGeom>
              <a:avLst/>
              <a:gdLst/>
              <a:ahLst/>
              <a:cxnLst/>
              <a:rect l="l" t="t" r="r" b="b"/>
              <a:pathLst>
                <a:path w="3158" h="3126" extrusionOk="0">
                  <a:moveTo>
                    <a:pt x="1564" y="0"/>
                  </a:moveTo>
                  <a:lnTo>
                    <a:pt x="1251" y="31"/>
                  </a:lnTo>
                  <a:lnTo>
                    <a:pt x="970" y="125"/>
                  </a:lnTo>
                  <a:lnTo>
                    <a:pt x="688" y="281"/>
                  </a:lnTo>
                  <a:lnTo>
                    <a:pt x="470" y="469"/>
                  </a:lnTo>
                  <a:lnTo>
                    <a:pt x="282" y="688"/>
                  </a:lnTo>
                  <a:lnTo>
                    <a:pt x="126" y="969"/>
                  </a:lnTo>
                  <a:lnTo>
                    <a:pt x="32" y="1250"/>
                  </a:lnTo>
                  <a:lnTo>
                    <a:pt x="1" y="1563"/>
                  </a:lnTo>
                  <a:lnTo>
                    <a:pt x="32" y="1876"/>
                  </a:lnTo>
                  <a:lnTo>
                    <a:pt x="126" y="2188"/>
                  </a:lnTo>
                  <a:lnTo>
                    <a:pt x="282" y="2438"/>
                  </a:lnTo>
                  <a:lnTo>
                    <a:pt x="470" y="2688"/>
                  </a:lnTo>
                  <a:lnTo>
                    <a:pt x="688" y="2876"/>
                  </a:lnTo>
                  <a:lnTo>
                    <a:pt x="970" y="3001"/>
                  </a:lnTo>
                  <a:lnTo>
                    <a:pt x="1251" y="3095"/>
                  </a:lnTo>
                  <a:lnTo>
                    <a:pt x="1564" y="3126"/>
                  </a:lnTo>
                  <a:lnTo>
                    <a:pt x="1876" y="3095"/>
                  </a:lnTo>
                  <a:lnTo>
                    <a:pt x="2189" y="3001"/>
                  </a:lnTo>
                  <a:lnTo>
                    <a:pt x="2439" y="2876"/>
                  </a:lnTo>
                  <a:lnTo>
                    <a:pt x="2689" y="2688"/>
                  </a:lnTo>
                  <a:lnTo>
                    <a:pt x="2876" y="2438"/>
                  </a:lnTo>
                  <a:lnTo>
                    <a:pt x="3033" y="2188"/>
                  </a:lnTo>
                  <a:lnTo>
                    <a:pt x="3095" y="1876"/>
                  </a:lnTo>
                  <a:lnTo>
                    <a:pt x="3158" y="1563"/>
                  </a:lnTo>
                  <a:lnTo>
                    <a:pt x="3095" y="1250"/>
                  </a:lnTo>
                  <a:lnTo>
                    <a:pt x="3033" y="969"/>
                  </a:lnTo>
                  <a:lnTo>
                    <a:pt x="2876" y="688"/>
                  </a:lnTo>
                  <a:lnTo>
                    <a:pt x="2689" y="469"/>
                  </a:lnTo>
                  <a:lnTo>
                    <a:pt x="2439" y="281"/>
                  </a:lnTo>
                  <a:lnTo>
                    <a:pt x="2189" y="125"/>
                  </a:lnTo>
                  <a:lnTo>
                    <a:pt x="1876" y="31"/>
                  </a:lnTo>
                  <a:lnTo>
                    <a:pt x="1564"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2053075" y="2907494"/>
              <a:ext cx="83500" cy="85223"/>
            </a:xfrm>
            <a:custGeom>
              <a:avLst/>
              <a:gdLst/>
              <a:ahLst/>
              <a:cxnLst/>
              <a:rect l="l" t="t" r="r" b="b"/>
              <a:pathLst>
                <a:path w="1502" h="1533" extrusionOk="0">
                  <a:moveTo>
                    <a:pt x="751" y="0"/>
                  </a:moveTo>
                  <a:lnTo>
                    <a:pt x="595" y="32"/>
                  </a:lnTo>
                  <a:lnTo>
                    <a:pt x="438" y="63"/>
                  </a:lnTo>
                  <a:lnTo>
                    <a:pt x="313" y="125"/>
                  </a:lnTo>
                  <a:lnTo>
                    <a:pt x="220" y="219"/>
                  </a:lnTo>
                  <a:lnTo>
                    <a:pt x="126" y="344"/>
                  </a:lnTo>
                  <a:lnTo>
                    <a:pt x="32" y="469"/>
                  </a:lnTo>
                  <a:lnTo>
                    <a:pt x="1" y="626"/>
                  </a:lnTo>
                  <a:lnTo>
                    <a:pt x="1" y="751"/>
                  </a:lnTo>
                  <a:lnTo>
                    <a:pt x="1" y="907"/>
                  </a:lnTo>
                  <a:lnTo>
                    <a:pt x="32" y="1063"/>
                  </a:lnTo>
                  <a:lnTo>
                    <a:pt x="126" y="1188"/>
                  </a:lnTo>
                  <a:lnTo>
                    <a:pt x="220" y="1313"/>
                  </a:lnTo>
                  <a:lnTo>
                    <a:pt x="313" y="1376"/>
                  </a:lnTo>
                  <a:lnTo>
                    <a:pt x="438" y="1470"/>
                  </a:lnTo>
                  <a:lnTo>
                    <a:pt x="595" y="1501"/>
                  </a:lnTo>
                  <a:lnTo>
                    <a:pt x="751" y="1532"/>
                  </a:lnTo>
                  <a:lnTo>
                    <a:pt x="907" y="1501"/>
                  </a:lnTo>
                  <a:lnTo>
                    <a:pt x="1032" y="1470"/>
                  </a:lnTo>
                  <a:lnTo>
                    <a:pt x="1157" y="1376"/>
                  </a:lnTo>
                  <a:lnTo>
                    <a:pt x="1282" y="1313"/>
                  </a:lnTo>
                  <a:lnTo>
                    <a:pt x="1376" y="1188"/>
                  </a:lnTo>
                  <a:lnTo>
                    <a:pt x="1439" y="1063"/>
                  </a:lnTo>
                  <a:lnTo>
                    <a:pt x="1470" y="907"/>
                  </a:lnTo>
                  <a:lnTo>
                    <a:pt x="1501" y="751"/>
                  </a:lnTo>
                  <a:lnTo>
                    <a:pt x="1470" y="626"/>
                  </a:lnTo>
                  <a:lnTo>
                    <a:pt x="1439" y="469"/>
                  </a:lnTo>
                  <a:lnTo>
                    <a:pt x="1376" y="344"/>
                  </a:lnTo>
                  <a:lnTo>
                    <a:pt x="1282" y="219"/>
                  </a:lnTo>
                  <a:lnTo>
                    <a:pt x="1157"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996636" y="2891872"/>
              <a:ext cx="173838" cy="173782"/>
            </a:xfrm>
            <a:custGeom>
              <a:avLst/>
              <a:gdLst/>
              <a:ahLst/>
              <a:cxnLst/>
              <a:rect l="l" t="t" r="r" b="b"/>
              <a:pathLst>
                <a:path w="3127" h="3126" extrusionOk="0">
                  <a:moveTo>
                    <a:pt x="1563" y="0"/>
                  </a:moveTo>
                  <a:lnTo>
                    <a:pt x="1251" y="31"/>
                  </a:lnTo>
                  <a:lnTo>
                    <a:pt x="938" y="125"/>
                  </a:lnTo>
                  <a:lnTo>
                    <a:pt x="688" y="281"/>
                  </a:lnTo>
                  <a:lnTo>
                    <a:pt x="438" y="469"/>
                  </a:lnTo>
                  <a:lnTo>
                    <a:pt x="251" y="688"/>
                  </a:lnTo>
                  <a:lnTo>
                    <a:pt x="126" y="969"/>
                  </a:lnTo>
                  <a:lnTo>
                    <a:pt x="32" y="1250"/>
                  </a:lnTo>
                  <a:lnTo>
                    <a:pt x="1" y="1563"/>
                  </a:lnTo>
                  <a:lnTo>
                    <a:pt x="32" y="1876"/>
                  </a:lnTo>
                  <a:lnTo>
                    <a:pt x="126" y="2188"/>
                  </a:lnTo>
                  <a:lnTo>
                    <a:pt x="251" y="2438"/>
                  </a:lnTo>
                  <a:lnTo>
                    <a:pt x="438" y="2688"/>
                  </a:lnTo>
                  <a:lnTo>
                    <a:pt x="688" y="2876"/>
                  </a:lnTo>
                  <a:lnTo>
                    <a:pt x="938" y="3001"/>
                  </a:lnTo>
                  <a:lnTo>
                    <a:pt x="1251" y="3095"/>
                  </a:lnTo>
                  <a:lnTo>
                    <a:pt x="1563" y="3126"/>
                  </a:lnTo>
                  <a:lnTo>
                    <a:pt x="1876" y="3095"/>
                  </a:lnTo>
                  <a:lnTo>
                    <a:pt x="2157" y="3001"/>
                  </a:lnTo>
                  <a:lnTo>
                    <a:pt x="2439" y="2876"/>
                  </a:lnTo>
                  <a:lnTo>
                    <a:pt x="2657" y="2688"/>
                  </a:lnTo>
                  <a:lnTo>
                    <a:pt x="2845" y="2438"/>
                  </a:lnTo>
                  <a:lnTo>
                    <a:pt x="3001" y="2188"/>
                  </a:lnTo>
                  <a:lnTo>
                    <a:pt x="3095" y="1876"/>
                  </a:lnTo>
                  <a:lnTo>
                    <a:pt x="3126" y="1563"/>
                  </a:lnTo>
                  <a:lnTo>
                    <a:pt x="3095" y="1250"/>
                  </a:lnTo>
                  <a:lnTo>
                    <a:pt x="3001" y="969"/>
                  </a:lnTo>
                  <a:lnTo>
                    <a:pt x="2845" y="688"/>
                  </a:lnTo>
                  <a:lnTo>
                    <a:pt x="2657" y="469"/>
                  </a:lnTo>
                  <a:lnTo>
                    <a:pt x="2439" y="281"/>
                  </a:lnTo>
                  <a:lnTo>
                    <a:pt x="2157" y="125"/>
                  </a:lnTo>
                  <a:lnTo>
                    <a:pt x="1876" y="31"/>
                  </a:lnTo>
                  <a:lnTo>
                    <a:pt x="1563"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22708" y="2907494"/>
              <a:ext cx="83444" cy="85223"/>
            </a:xfrm>
            <a:custGeom>
              <a:avLst/>
              <a:gdLst/>
              <a:ahLst/>
              <a:cxnLst/>
              <a:rect l="l" t="t" r="r" b="b"/>
              <a:pathLst>
                <a:path w="1501" h="1533" extrusionOk="0">
                  <a:moveTo>
                    <a:pt x="751" y="0"/>
                  </a:moveTo>
                  <a:lnTo>
                    <a:pt x="594" y="32"/>
                  </a:lnTo>
                  <a:lnTo>
                    <a:pt x="469" y="63"/>
                  </a:lnTo>
                  <a:lnTo>
                    <a:pt x="344" y="125"/>
                  </a:lnTo>
                  <a:lnTo>
                    <a:pt x="219" y="219"/>
                  </a:lnTo>
                  <a:lnTo>
                    <a:pt x="125" y="344"/>
                  </a:lnTo>
                  <a:lnTo>
                    <a:pt x="63" y="469"/>
                  </a:lnTo>
                  <a:lnTo>
                    <a:pt x="0" y="626"/>
                  </a:lnTo>
                  <a:lnTo>
                    <a:pt x="0" y="751"/>
                  </a:lnTo>
                  <a:lnTo>
                    <a:pt x="0" y="907"/>
                  </a:lnTo>
                  <a:lnTo>
                    <a:pt x="63" y="1063"/>
                  </a:lnTo>
                  <a:lnTo>
                    <a:pt x="125" y="1188"/>
                  </a:lnTo>
                  <a:lnTo>
                    <a:pt x="219" y="1313"/>
                  </a:lnTo>
                  <a:lnTo>
                    <a:pt x="344" y="1376"/>
                  </a:lnTo>
                  <a:lnTo>
                    <a:pt x="469" y="1470"/>
                  </a:lnTo>
                  <a:lnTo>
                    <a:pt x="594" y="1501"/>
                  </a:lnTo>
                  <a:lnTo>
                    <a:pt x="751" y="1532"/>
                  </a:lnTo>
                  <a:lnTo>
                    <a:pt x="907" y="1501"/>
                  </a:lnTo>
                  <a:lnTo>
                    <a:pt x="1032" y="1470"/>
                  </a:lnTo>
                  <a:lnTo>
                    <a:pt x="1188" y="1376"/>
                  </a:lnTo>
                  <a:lnTo>
                    <a:pt x="1282" y="1313"/>
                  </a:lnTo>
                  <a:lnTo>
                    <a:pt x="1376" y="1188"/>
                  </a:lnTo>
                  <a:lnTo>
                    <a:pt x="1438" y="1063"/>
                  </a:lnTo>
                  <a:lnTo>
                    <a:pt x="1501" y="907"/>
                  </a:lnTo>
                  <a:lnTo>
                    <a:pt x="1501" y="751"/>
                  </a:lnTo>
                  <a:lnTo>
                    <a:pt x="1501" y="626"/>
                  </a:lnTo>
                  <a:lnTo>
                    <a:pt x="1438" y="469"/>
                  </a:lnTo>
                  <a:lnTo>
                    <a:pt x="1376" y="344"/>
                  </a:lnTo>
                  <a:lnTo>
                    <a:pt x="1282" y="219"/>
                  </a:lnTo>
                  <a:lnTo>
                    <a:pt x="1188" y="125"/>
                  </a:lnTo>
                  <a:lnTo>
                    <a:pt x="1032" y="63"/>
                  </a:lnTo>
                  <a:lnTo>
                    <a:pt x="907" y="32"/>
                  </a:lnTo>
                  <a:lnTo>
                    <a:pt x="7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240753" y="2928341"/>
              <a:ext cx="686456" cy="225928"/>
            </a:xfrm>
            <a:custGeom>
              <a:avLst/>
              <a:gdLst/>
              <a:ahLst/>
              <a:cxnLst/>
              <a:rect l="l" t="t" r="r" b="b"/>
              <a:pathLst>
                <a:path w="12348" h="4064" extrusionOk="0">
                  <a:moveTo>
                    <a:pt x="407" y="1"/>
                  </a:moveTo>
                  <a:lnTo>
                    <a:pt x="313" y="32"/>
                  </a:lnTo>
                  <a:lnTo>
                    <a:pt x="157" y="126"/>
                  </a:lnTo>
                  <a:lnTo>
                    <a:pt x="63" y="282"/>
                  </a:lnTo>
                  <a:lnTo>
                    <a:pt x="32" y="376"/>
                  </a:lnTo>
                  <a:lnTo>
                    <a:pt x="1" y="469"/>
                  </a:lnTo>
                  <a:lnTo>
                    <a:pt x="1" y="4064"/>
                  </a:lnTo>
                  <a:lnTo>
                    <a:pt x="12347" y="4064"/>
                  </a:lnTo>
                  <a:lnTo>
                    <a:pt x="12347" y="469"/>
                  </a:lnTo>
                  <a:lnTo>
                    <a:pt x="12347" y="376"/>
                  </a:lnTo>
                  <a:lnTo>
                    <a:pt x="12316" y="282"/>
                  </a:lnTo>
                  <a:lnTo>
                    <a:pt x="12222" y="126"/>
                  </a:lnTo>
                  <a:lnTo>
                    <a:pt x="12066" y="32"/>
                  </a:lnTo>
                  <a:lnTo>
                    <a:pt x="11972" y="1"/>
                  </a:lnTo>
                  <a:close/>
                </a:path>
              </a:pathLst>
            </a:custGeom>
            <a:solidFill>
              <a:srgbClr val="D8D9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2240753" y="2928341"/>
              <a:ext cx="686456" cy="43473"/>
            </a:xfrm>
            <a:custGeom>
              <a:avLst/>
              <a:gdLst/>
              <a:ahLst/>
              <a:cxnLst/>
              <a:rect l="l" t="t" r="r" b="b"/>
              <a:pathLst>
                <a:path w="12348" h="782" extrusionOk="0">
                  <a:moveTo>
                    <a:pt x="438" y="1"/>
                  </a:moveTo>
                  <a:lnTo>
                    <a:pt x="282" y="32"/>
                  </a:lnTo>
                  <a:lnTo>
                    <a:pt x="126" y="126"/>
                  </a:lnTo>
                  <a:lnTo>
                    <a:pt x="63" y="251"/>
                  </a:lnTo>
                  <a:lnTo>
                    <a:pt x="1" y="407"/>
                  </a:lnTo>
                  <a:lnTo>
                    <a:pt x="1" y="782"/>
                  </a:lnTo>
                  <a:lnTo>
                    <a:pt x="12347" y="782"/>
                  </a:lnTo>
                  <a:lnTo>
                    <a:pt x="12347" y="407"/>
                  </a:lnTo>
                  <a:lnTo>
                    <a:pt x="12316" y="251"/>
                  </a:lnTo>
                  <a:lnTo>
                    <a:pt x="12222" y="126"/>
                  </a:lnTo>
                  <a:lnTo>
                    <a:pt x="12097" y="32"/>
                  </a:lnTo>
                  <a:lnTo>
                    <a:pt x="11941"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2240753" y="2985656"/>
              <a:ext cx="686456" cy="45252"/>
            </a:xfrm>
            <a:custGeom>
              <a:avLst/>
              <a:gdLst/>
              <a:ahLst/>
              <a:cxnLst/>
              <a:rect l="l" t="t" r="r" b="b"/>
              <a:pathLst>
                <a:path w="12348" h="814" extrusionOk="0">
                  <a:moveTo>
                    <a:pt x="1" y="1"/>
                  </a:moveTo>
                  <a:lnTo>
                    <a:pt x="1" y="814"/>
                  </a:lnTo>
                  <a:lnTo>
                    <a:pt x="12347" y="814"/>
                  </a:lnTo>
                  <a:lnTo>
                    <a:pt x="12347" y="1"/>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2240753" y="3043027"/>
              <a:ext cx="686456" cy="45252"/>
            </a:xfrm>
            <a:custGeom>
              <a:avLst/>
              <a:gdLst/>
              <a:ahLst/>
              <a:cxnLst/>
              <a:rect l="l" t="t" r="r" b="b"/>
              <a:pathLst>
                <a:path w="12348" h="814"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2240753" y="3102121"/>
              <a:ext cx="686456" cy="45197"/>
            </a:xfrm>
            <a:custGeom>
              <a:avLst/>
              <a:gdLst/>
              <a:ahLst/>
              <a:cxnLst/>
              <a:rect l="l" t="t" r="r" b="b"/>
              <a:pathLst>
                <a:path w="12348" h="813" extrusionOk="0">
                  <a:moveTo>
                    <a:pt x="1" y="0"/>
                  </a:moveTo>
                  <a:lnTo>
                    <a:pt x="1" y="813"/>
                  </a:lnTo>
                  <a:lnTo>
                    <a:pt x="12347" y="813"/>
                  </a:lnTo>
                  <a:lnTo>
                    <a:pt x="12347" y="0"/>
                  </a:lnTo>
                  <a:close/>
                </a:path>
              </a:pathLst>
            </a:custGeom>
            <a:solidFill>
              <a:srgbClr val="AEAD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2160812" y="2796254"/>
              <a:ext cx="457082" cy="114743"/>
            </a:xfrm>
            <a:custGeom>
              <a:avLst/>
              <a:gdLst/>
              <a:ahLst/>
              <a:cxnLst/>
              <a:rect l="l" t="t" r="r" b="b"/>
              <a:pathLst>
                <a:path w="8222" h="2064" extrusionOk="0">
                  <a:moveTo>
                    <a:pt x="63" y="1"/>
                  </a:moveTo>
                  <a:lnTo>
                    <a:pt x="32" y="32"/>
                  </a:lnTo>
                  <a:lnTo>
                    <a:pt x="1" y="95"/>
                  </a:lnTo>
                  <a:lnTo>
                    <a:pt x="1" y="157"/>
                  </a:lnTo>
                  <a:lnTo>
                    <a:pt x="32" y="188"/>
                  </a:lnTo>
                  <a:lnTo>
                    <a:pt x="95" y="314"/>
                  </a:lnTo>
                  <a:lnTo>
                    <a:pt x="251" y="532"/>
                  </a:lnTo>
                  <a:lnTo>
                    <a:pt x="470" y="814"/>
                  </a:lnTo>
                  <a:lnTo>
                    <a:pt x="813" y="1157"/>
                  </a:lnTo>
                  <a:lnTo>
                    <a:pt x="1032" y="1345"/>
                  </a:lnTo>
                  <a:lnTo>
                    <a:pt x="1251" y="1501"/>
                  </a:lnTo>
                  <a:lnTo>
                    <a:pt x="1532" y="1658"/>
                  </a:lnTo>
                  <a:lnTo>
                    <a:pt x="1814" y="1783"/>
                  </a:lnTo>
                  <a:lnTo>
                    <a:pt x="2095" y="1908"/>
                  </a:lnTo>
                  <a:lnTo>
                    <a:pt x="2439" y="2001"/>
                  </a:lnTo>
                  <a:lnTo>
                    <a:pt x="2814" y="2064"/>
                  </a:lnTo>
                  <a:lnTo>
                    <a:pt x="8159" y="2064"/>
                  </a:lnTo>
                  <a:lnTo>
                    <a:pt x="8190" y="2033"/>
                  </a:lnTo>
                  <a:lnTo>
                    <a:pt x="8221" y="1970"/>
                  </a:lnTo>
                  <a:lnTo>
                    <a:pt x="8221" y="1939"/>
                  </a:lnTo>
                  <a:lnTo>
                    <a:pt x="8221" y="1876"/>
                  </a:lnTo>
                  <a:lnTo>
                    <a:pt x="8190" y="1845"/>
                  </a:lnTo>
                  <a:lnTo>
                    <a:pt x="8159" y="1814"/>
                  </a:lnTo>
                  <a:lnTo>
                    <a:pt x="8096" y="1783"/>
                  </a:lnTo>
                  <a:lnTo>
                    <a:pt x="2814" y="1783"/>
                  </a:lnTo>
                  <a:lnTo>
                    <a:pt x="2501" y="1720"/>
                  </a:lnTo>
                  <a:lnTo>
                    <a:pt x="2189" y="1626"/>
                  </a:lnTo>
                  <a:lnTo>
                    <a:pt x="1907" y="1533"/>
                  </a:lnTo>
                  <a:lnTo>
                    <a:pt x="1626" y="1408"/>
                  </a:lnTo>
                  <a:lnTo>
                    <a:pt x="1407" y="1251"/>
                  </a:lnTo>
                  <a:lnTo>
                    <a:pt x="1189" y="1095"/>
                  </a:lnTo>
                  <a:lnTo>
                    <a:pt x="1001" y="939"/>
                  </a:lnTo>
                  <a:lnTo>
                    <a:pt x="688" y="626"/>
                  </a:lnTo>
                  <a:lnTo>
                    <a:pt x="438" y="345"/>
                  </a:lnTo>
                  <a:lnTo>
                    <a:pt x="251" y="63"/>
                  </a:lnTo>
                  <a:lnTo>
                    <a:pt x="220" y="32"/>
                  </a:lnTo>
                  <a:lnTo>
                    <a:pt x="188"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2565687" y="2796254"/>
              <a:ext cx="457082" cy="114743"/>
            </a:xfrm>
            <a:custGeom>
              <a:avLst/>
              <a:gdLst/>
              <a:ahLst/>
              <a:cxnLst/>
              <a:rect l="l" t="t" r="r" b="b"/>
              <a:pathLst>
                <a:path w="8222" h="2064" extrusionOk="0">
                  <a:moveTo>
                    <a:pt x="8034" y="1"/>
                  </a:moveTo>
                  <a:lnTo>
                    <a:pt x="8003" y="32"/>
                  </a:lnTo>
                  <a:lnTo>
                    <a:pt x="7971" y="63"/>
                  </a:lnTo>
                  <a:lnTo>
                    <a:pt x="7784" y="345"/>
                  </a:lnTo>
                  <a:lnTo>
                    <a:pt x="7534" y="626"/>
                  </a:lnTo>
                  <a:lnTo>
                    <a:pt x="7221" y="939"/>
                  </a:lnTo>
                  <a:lnTo>
                    <a:pt x="7034" y="1095"/>
                  </a:lnTo>
                  <a:lnTo>
                    <a:pt x="6815" y="1251"/>
                  </a:lnTo>
                  <a:lnTo>
                    <a:pt x="6596" y="1408"/>
                  </a:lnTo>
                  <a:lnTo>
                    <a:pt x="6315" y="1533"/>
                  </a:lnTo>
                  <a:lnTo>
                    <a:pt x="6033" y="1626"/>
                  </a:lnTo>
                  <a:lnTo>
                    <a:pt x="5721" y="1720"/>
                  </a:lnTo>
                  <a:lnTo>
                    <a:pt x="5408" y="1783"/>
                  </a:lnTo>
                  <a:lnTo>
                    <a:pt x="126" y="1783"/>
                  </a:lnTo>
                  <a:lnTo>
                    <a:pt x="63" y="1814"/>
                  </a:lnTo>
                  <a:lnTo>
                    <a:pt x="32" y="1845"/>
                  </a:lnTo>
                  <a:lnTo>
                    <a:pt x="1" y="1876"/>
                  </a:lnTo>
                  <a:lnTo>
                    <a:pt x="1" y="1939"/>
                  </a:lnTo>
                  <a:lnTo>
                    <a:pt x="1" y="1970"/>
                  </a:lnTo>
                  <a:lnTo>
                    <a:pt x="32" y="2033"/>
                  </a:lnTo>
                  <a:lnTo>
                    <a:pt x="63" y="2064"/>
                  </a:lnTo>
                  <a:lnTo>
                    <a:pt x="5408" y="2064"/>
                  </a:lnTo>
                  <a:lnTo>
                    <a:pt x="5783" y="2001"/>
                  </a:lnTo>
                  <a:lnTo>
                    <a:pt x="6127" y="1908"/>
                  </a:lnTo>
                  <a:lnTo>
                    <a:pt x="6409" y="1783"/>
                  </a:lnTo>
                  <a:lnTo>
                    <a:pt x="6690" y="1658"/>
                  </a:lnTo>
                  <a:lnTo>
                    <a:pt x="6971" y="1501"/>
                  </a:lnTo>
                  <a:lnTo>
                    <a:pt x="7190" y="1345"/>
                  </a:lnTo>
                  <a:lnTo>
                    <a:pt x="7409" y="1157"/>
                  </a:lnTo>
                  <a:lnTo>
                    <a:pt x="7753" y="814"/>
                  </a:lnTo>
                  <a:lnTo>
                    <a:pt x="7971" y="532"/>
                  </a:lnTo>
                  <a:lnTo>
                    <a:pt x="8128" y="314"/>
                  </a:lnTo>
                  <a:lnTo>
                    <a:pt x="8190" y="188"/>
                  </a:lnTo>
                  <a:lnTo>
                    <a:pt x="8221" y="157"/>
                  </a:lnTo>
                  <a:lnTo>
                    <a:pt x="8221" y="95"/>
                  </a:lnTo>
                  <a:lnTo>
                    <a:pt x="8190" y="32"/>
                  </a:lnTo>
                  <a:lnTo>
                    <a:pt x="8159" y="1"/>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1896695" y="3154211"/>
              <a:ext cx="311096" cy="109573"/>
            </a:xfrm>
            <a:custGeom>
              <a:avLst/>
              <a:gdLst/>
              <a:ahLst/>
              <a:cxnLst/>
              <a:rect l="l" t="t" r="r" b="b"/>
              <a:pathLst>
                <a:path w="5596" h="1971" extrusionOk="0">
                  <a:moveTo>
                    <a:pt x="751" y="1"/>
                  </a:moveTo>
                  <a:lnTo>
                    <a:pt x="595" y="63"/>
                  </a:lnTo>
                  <a:lnTo>
                    <a:pt x="438" y="157"/>
                  </a:lnTo>
                  <a:lnTo>
                    <a:pt x="282" y="282"/>
                  </a:lnTo>
                  <a:lnTo>
                    <a:pt x="157" y="407"/>
                  </a:lnTo>
                  <a:lnTo>
                    <a:pt x="63" y="564"/>
                  </a:lnTo>
                  <a:lnTo>
                    <a:pt x="32" y="751"/>
                  </a:lnTo>
                  <a:lnTo>
                    <a:pt x="1" y="939"/>
                  </a:lnTo>
                  <a:lnTo>
                    <a:pt x="1" y="1032"/>
                  </a:lnTo>
                  <a:lnTo>
                    <a:pt x="32" y="1220"/>
                  </a:lnTo>
                  <a:lnTo>
                    <a:pt x="63" y="1408"/>
                  </a:lnTo>
                  <a:lnTo>
                    <a:pt x="157" y="1564"/>
                  </a:lnTo>
                  <a:lnTo>
                    <a:pt x="282" y="1689"/>
                  </a:lnTo>
                  <a:lnTo>
                    <a:pt x="438" y="1814"/>
                  </a:lnTo>
                  <a:lnTo>
                    <a:pt x="595" y="1908"/>
                  </a:lnTo>
                  <a:lnTo>
                    <a:pt x="751" y="1970"/>
                  </a:lnTo>
                  <a:lnTo>
                    <a:pt x="4846" y="1970"/>
                  </a:lnTo>
                  <a:lnTo>
                    <a:pt x="5002" y="1908"/>
                  </a:lnTo>
                  <a:lnTo>
                    <a:pt x="5189" y="1814"/>
                  </a:lnTo>
                  <a:lnTo>
                    <a:pt x="5314" y="1689"/>
                  </a:lnTo>
                  <a:lnTo>
                    <a:pt x="5439" y="1564"/>
                  </a:lnTo>
                  <a:lnTo>
                    <a:pt x="5533" y="1408"/>
                  </a:lnTo>
                  <a:lnTo>
                    <a:pt x="5596" y="1220"/>
                  </a:lnTo>
                  <a:lnTo>
                    <a:pt x="5596" y="1032"/>
                  </a:lnTo>
                  <a:lnTo>
                    <a:pt x="5596" y="939"/>
                  </a:lnTo>
                  <a:lnTo>
                    <a:pt x="5596" y="751"/>
                  </a:lnTo>
                  <a:lnTo>
                    <a:pt x="5533" y="564"/>
                  </a:lnTo>
                  <a:lnTo>
                    <a:pt x="5439" y="407"/>
                  </a:lnTo>
                  <a:lnTo>
                    <a:pt x="5314" y="282"/>
                  </a:lnTo>
                  <a:lnTo>
                    <a:pt x="5189" y="157"/>
                  </a:lnTo>
                  <a:lnTo>
                    <a:pt x="5002" y="63"/>
                  </a:lnTo>
                  <a:lnTo>
                    <a:pt x="484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2497921" y="3154211"/>
              <a:ext cx="722925" cy="109573"/>
            </a:xfrm>
            <a:custGeom>
              <a:avLst/>
              <a:gdLst/>
              <a:ahLst/>
              <a:cxnLst/>
              <a:rect l="l" t="t" r="r" b="b"/>
              <a:pathLst>
                <a:path w="13004" h="1971" extrusionOk="0">
                  <a:moveTo>
                    <a:pt x="782" y="1"/>
                  </a:moveTo>
                  <a:lnTo>
                    <a:pt x="595" y="63"/>
                  </a:lnTo>
                  <a:lnTo>
                    <a:pt x="438" y="157"/>
                  </a:lnTo>
                  <a:lnTo>
                    <a:pt x="282" y="282"/>
                  </a:lnTo>
                  <a:lnTo>
                    <a:pt x="157" y="407"/>
                  </a:lnTo>
                  <a:lnTo>
                    <a:pt x="94" y="564"/>
                  </a:lnTo>
                  <a:lnTo>
                    <a:pt x="32" y="751"/>
                  </a:lnTo>
                  <a:lnTo>
                    <a:pt x="1" y="939"/>
                  </a:lnTo>
                  <a:lnTo>
                    <a:pt x="1" y="1032"/>
                  </a:lnTo>
                  <a:lnTo>
                    <a:pt x="32" y="1220"/>
                  </a:lnTo>
                  <a:lnTo>
                    <a:pt x="94" y="1408"/>
                  </a:lnTo>
                  <a:lnTo>
                    <a:pt x="157" y="1564"/>
                  </a:lnTo>
                  <a:lnTo>
                    <a:pt x="282" y="1689"/>
                  </a:lnTo>
                  <a:lnTo>
                    <a:pt x="438" y="1814"/>
                  </a:lnTo>
                  <a:lnTo>
                    <a:pt x="595" y="1908"/>
                  </a:lnTo>
                  <a:lnTo>
                    <a:pt x="782" y="1970"/>
                  </a:lnTo>
                  <a:lnTo>
                    <a:pt x="12222" y="1970"/>
                  </a:lnTo>
                  <a:lnTo>
                    <a:pt x="12410" y="1908"/>
                  </a:lnTo>
                  <a:lnTo>
                    <a:pt x="12566" y="1814"/>
                  </a:lnTo>
                  <a:lnTo>
                    <a:pt x="12722" y="1689"/>
                  </a:lnTo>
                  <a:lnTo>
                    <a:pt x="12816" y="1564"/>
                  </a:lnTo>
                  <a:lnTo>
                    <a:pt x="12910" y="1408"/>
                  </a:lnTo>
                  <a:lnTo>
                    <a:pt x="12973" y="1220"/>
                  </a:lnTo>
                  <a:lnTo>
                    <a:pt x="13004" y="1032"/>
                  </a:lnTo>
                  <a:lnTo>
                    <a:pt x="13004" y="939"/>
                  </a:lnTo>
                  <a:lnTo>
                    <a:pt x="12973" y="751"/>
                  </a:lnTo>
                  <a:lnTo>
                    <a:pt x="12910" y="564"/>
                  </a:lnTo>
                  <a:lnTo>
                    <a:pt x="12816" y="407"/>
                  </a:lnTo>
                  <a:lnTo>
                    <a:pt x="12722" y="282"/>
                  </a:lnTo>
                  <a:lnTo>
                    <a:pt x="12566" y="157"/>
                  </a:lnTo>
                  <a:lnTo>
                    <a:pt x="12410" y="63"/>
                  </a:lnTo>
                  <a:lnTo>
                    <a:pt x="122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2431878" y="3227203"/>
              <a:ext cx="326773" cy="165165"/>
            </a:xfrm>
            <a:custGeom>
              <a:avLst/>
              <a:gdLst/>
              <a:ahLst/>
              <a:cxnLst/>
              <a:rect l="l" t="t" r="r" b="b"/>
              <a:pathLst>
                <a:path w="5878" h="2971" extrusionOk="0">
                  <a:moveTo>
                    <a:pt x="345" y="1"/>
                  </a:moveTo>
                  <a:lnTo>
                    <a:pt x="282" y="32"/>
                  </a:lnTo>
                  <a:lnTo>
                    <a:pt x="126" y="126"/>
                  </a:lnTo>
                  <a:lnTo>
                    <a:pt x="32" y="282"/>
                  </a:lnTo>
                  <a:lnTo>
                    <a:pt x="1" y="345"/>
                  </a:lnTo>
                  <a:lnTo>
                    <a:pt x="1" y="438"/>
                  </a:lnTo>
                  <a:lnTo>
                    <a:pt x="1" y="2501"/>
                  </a:lnTo>
                  <a:lnTo>
                    <a:pt x="1" y="2595"/>
                  </a:lnTo>
                  <a:lnTo>
                    <a:pt x="32" y="2689"/>
                  </a:lnTo>
                  <a:lnTo>
                    <a:pt x="126" y="2814"/>
                  </a:lnTo>
                  <a:lnTo>
                    <a:pt x="282" y="2908"/>
                  </a:lnTo>
                  <a:lnTo>
                    <a:pt x="345" y="2939"/>
                  </a:lnTo>
                  <a:lnTo>
                    <a:pt x="439" y="2970"/>
                  </a:lnTo>
                  <a:lnTo>
                    <a:pt x="5440" y="2970"/>
                  </a:lnTo>
                  <a:lnTo>
                    <a:pt x="5533" y="2939"/>
                  </a:lnTo>
                  <a:lnTo>
                    <a:pt x="5596" y="2908"/>
                  </a:lnTo>
                  <a:lnTo>
                    <a:pt x="5752" y="2814"/>
                  </a:lnTo>
                  <a:lnTo>
                    <a:pt x="5846" y="2689"/>
                  </a:lnTo>
                  <a:lnTo>
                    <a:pt x="5877" y="2595"/>
                  </a:lnTo>
                  <a:lnTo>
                    <a:pt x="5877" y="2501"/>
                  </a:lnTo>
                  <a:lnTo>
                    <a:pt x="5877" y="438"/>
                  </a:lnTo>
                  <a:lnTo>
                    <a:pt x="5877" y="345"/>
                  </a:lnTo>
                  <a:lnTo>
                    <a:pt x="5846" y="282"/>
                  </a:lnTo>
                  <a:lnTo>
                    <a:pt x="5752" y="126"/>
                  </a:lnTo>
                  <a:lnTo>
                    <a:pt x="5596" y="32"/>
                  </a:lnTo>
                  <a:lnTo>
                    <a:pt x="5533" y="1"/>
                  </a:lnTo>
                  <a:close/>
                </a:path>
              </a:pathLst>
            </a:custGeom>
            <a:solidFill>
              <a:srgbClr val="8786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1050475" y="2525188"/>
              <a:ext cx="575216" cy="1113907"/>
            </a:xfrm>
            <a:custGeom>
              <a:avLst/>
              <a:gdLst/>
              <a:ahLst/>
              <a:cxnLst/>
              <a:rect l="l" t="t" r="r" b="b"/>
              <a:pathLst>
                <a:path w="10347" h="20037" extrusionOk="0">
                  <a:moveTo>
                    <a:pt x="750" y="1"/>
                  </a:moveTo>
                  <a:lnTo>
                    <a:pt x="594" y="32"/>
                  </a:lnTo>
                  <a:lnTo>
                    <a:pt x="469" y="63"/>
                  </a:lnTo>
                  <a:lnTo>
                    <a:pt x="344" y="126"/>
                  </a:lnTo>
                  <a:lnTo>
                    <a:pt x="219" y="220"/>
                  </a:lnTo>
                  <a:lnTo>
                    <a:pt x="125" y="345"/>
                  </a:lnTo>
                  <a:lnTo>
                    <a:pt x="63" y="470"/>
                  </a:lnTo>
                  <a:lnTo>
                    <a:pt x="0" y="626"/>
                  </a:lnTo>
                  <a:lnTo>
                    <a:pt x="0" y="751"/>
                  </a:lnTo>
                  <a:lnTo>
                    <a:pt x="0" y="20037"/>
                  </a:lnTo>
                  <a:lnTo>
                    <a:pt x="10347" y="20037"/>
                  </a:lnTo>
                  <a:lnTo>
                    <a:pt x="10347" y="751"/>
                  </a:lnTo>
                  <a:lnTo>
                    <a:pt x="10315" y="626"/>
                  </a:lnTo>
                  <a:lnTo>
                    <a:pt x="10284" y="470"/>
                  </a:lnTo>
                  <a:lnTo>
                    <a:pt x="10190" y="345"/>
                  </a:lnTo>
                  <a:lnTo>
                    <a:pt x="10096" y="220"/>
                  </a:lnTo>
                  <a:lnTo>
                    <a:pt x="10003" y="126"/>
                  </a:lnTo>
                  <a:lnTo>
                    <a:pt x="9878" y="63"/>
                  </a:lnTo>
                  <a:lnTo>
                    <a:pt x="9721" y="32"/>
                  </a:lnTo>
                  <a:lnTo>
                    <a:pt x="9565" y="1"/>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1050475" y="3049976"/>
              <a:ext cx="575216" cy="596063"/>
            </a:xfrm>
            <a:custGeom>
              <a:avLst/>
              <a:gdLst/>
              <a:ahLst/>
              <a:cxnLst/>
              <a:rect l="l" t="t" r="r" b="b"/>
              <a:pathLst>
                <a:path w="10347" h="10722" extrusionOk="0">
                  <a:moveTo>
                    <a:pt x="0" y="1"/>
                  </a:moveTo>
                  <a:lnTo>
                    <a:pt x="0" y="10722"/>
                  </a:lnTo>
                  <a:lnTo>
                    <a:pt x="10347" y="10722"/>
                  </a:lnTo>
                  <a:lnTo>
                    <a:pt x="10347" y="1"/>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1243323" y="3135143"/>
              <a:ext cx="173838" cy="427506"/>
            </a:xfrm>
            <a:custGeom>
              <a:avLst/>
              <a:gdLst/>
              <a:ahLst/>
              <a:cxnLst/>
              <a:rect l="l" t="t" r="r" b="b"/>
              <a:pathLst>
                <a:path w="3127" h="7690" extrusionOk="0">
                  <a:moveTo>
                    <a:pt x="2470" y="0"/>
                  </a:moveTo>
                  <a:lnTo>
                    <a:pt x="1" y="4407"/>
                  </a:lnTo>
                  <a:lnTo>
                    <a:pt x="1" y="4407"/>
                  </a:lnTo>
                  <a:lnTo>
                    <a:pt x="1439" y="4345"/>
                  </a:lnTo>
                  <a:lnTo>
                    <a:pt x="626" y="7689"/>
                  </a:lnTo>
                  <a:lnTo>
                    <a:pt x="3127" y="3313"/>
                  </a:lnTo>
                  <a:lnTo>
                    <a:pt x="1658" y="3376"/>
                  </a:lnTo>
                  <a:lnTo>
                    <a:pt x="2470" y="0"/>
                  </a:lnTo>
                  <a:close/>
                </a:path>
              </a:pathLst>
            </a:custGeom>
            <a:solidFill>
              <a:srgbClr val="F3E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1198183" y="2864021"/>
              <a:ext cx="278074" cy="83500"/>
            </a:xfrm>
            <a:custGeom>
              <a:avLst/>
              <a:gdLst/>
              <a:ahLst/>
              <a:cxnLst/>
              <a:rect l="l" t="t" r="r" b="b"/>
              <a:pathLst>
                <a:path w="5002" h="1502"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198183" y="2759786"/>
              <a:ext cx="278074" cy="83444"/>
            </a:xfrm>
            <a:custGeom>
              <a:avLst/>
              <a:gdLst/>
              <a:ahLst/>
              <a:cxnLst/>
              <a:rect l="l" t="t" r="r" b="b"/>
              <a:pathLst>
                <a:path w="5002" h="1501" extrusionOk="0">
                  <a:moveTo>
                    <a:pt x="0" y="1"/>
                  </a:moveTo>
                  <a:lnTo>
                    <a:pt x="0" y="1501"/>
                  </a:lnTo>
                  <a:lnTo>
                    <a:pt x="5001" y="1501"/>
                  </a:lnTo>
                  <a:lnTo>
                    <a:pt x="5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198183" y="2655551"/>
              <a:ext cx="278074" cy="83444"/>
            </a:xfrm>
            <a:custGeom>
              <a:avLst/>
              <a:gdLst/>
              <a:ahLst/>
              <a:cxnLst/>
              <a:rect l="l" t="t" r="r" b="b"/>
              <a:pathLst>
                <a:path w="5002" h="1501" extrusionOk="0">
                  <a:moveTo>
                    <a:pt x="0" y="0"/>
                  </a:moveTo>
                  <a:lnTo>
                    <a:pt x="0" y="1500"/>
                  </a:lnTo>
                  <a:lnTo>
                    <a:pt x="5001" y="1500"/>
                  </a:lnTo>
                  <a:lnTo>
                    <a:pt x="5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32"/>
          <p:cNvSpPr/>
          <p:nvPr/>
        </p:nvSpPr>
        <p:spPr>
          <a:xfrm>
            <a:off x="1233064" y="3079552"/>
            <a:ext cx="1258169" cy="1205968"/>
          </a:xfrm>
          <a:custGeom>
            <a:avLst/>
            <a:gdLst/>
            <a:ahLst/>
            <a:cxnLst/>
            <a:rect l="l" t="t" r="r" b="b"/>
            <a:pathLst>
              <a:path w="22632" h="21693" extrusionOk="0">
                <a:moveTo>
                  <a:pt x="10316" y="0"/>
                </a:moveTo>
                <a:lnTo>
                  <a:pt x="9816" y="500"/>
                </a:lnTo>
                <a:lnTo>
                  <a:pt x="9284" y="969"/>
                </a:lnTo>
                <a:lnTo>
                  <a:pt x="8722" y="1407"/>
                </a:lnTo>
                <a:lnTo>
                  <a:pt x="8159" y="1813"/>
                </a:lnTo>
                <a:lnTo>
                  <a:pt x="7565" y="2219"/>
                </a:lnTo>
                <a:lnTo>
                  <a:pt x="6940" y="2563"/>
                </a:lnTo>
                <a:lnTo>
                  <a:pt x="6315" y="2907"/>
                </a:lnTo>
                <a:lnTo>
                  <a:pt x="5690" y="3220"/>
                </a:lnTo>
                <a:lnTo>
                  <a:pt x="5002" y="3501"/>
                </a:lnTo>
                <a:lnTo>
                  <a:pt x="4346" y="3751"/>
                </a:lnTo>
                <a:lnTo>
                  <a:pt x="3658" y="3939"/>
                </a:lnTo>
                <a:lnTo>
                  <a:pt x="2939" y="4126"/>
                </a:lnTo>
                <a:lnTo>
                  <a:pt x="2220" y="4282"/>
                </a:lnTo>
                <a:lnTo>
                  <a:pt x="1501" y="4407"/>
                </a:lnTo>
                <a:lnTo>
                  <a:pt x="751" y="4470"/>
                </a:lnTo>
                <a:lnTo>
                  <a:pt x="1" y="4501"/>
                </a:lnTo>
                <a:lnTo>
                  <a:pt x="1" y="21693"/>
                </a:lnTo>
                <a:lnTo>
                  <a:pt x="845" y="21693"/>
                </a:lnTo>
                <a:lnTo>
                  <a:pt x="1658" y="21661"/>
                </a:lnTo>
                <a:lnTo>
                  <a:pt x="2470" y="21599"/>
                </a:lnTo>
                <a:lnTo>
                  <a:pt x="3283" y="21536"/>
                </a:lnTo>
                <a:lnTo>
                  <a:pt x="4064" y="21443"/>
                </a:lnTo>
                <a:lnTo>
                  <a:pt x="4877" y="21318"/>
                </a:lnTo>
                <a:lnTo>
                  <a:pt x="5658" y="21193"/>
                </a:lnTo>
                <a:lnTo>
                  <a:pt x="6440" y="21036"/>
                </a:lnTo>
                <a:lnTo>
                  <a:pt x="7221" y="20849"/>
                </a:lnTo>
                <a:lnTo>
                  <a:pt x="8003" y="20661"/>
                </a:lnTo>
                <a:lnTo>
                  <a:pt x="8753" y="20474"/>
                </a:lnTo>
                <a:lnTo>
                  <a:pt x="9503" y="20224"/>
                </a:lnTo>
                <a:lnTo>
                  <a:pt x="10253" y="20005"/>
                </a:lnTo>
                <a:lnTo>
                  <a:pt x="11004" y="19724"/>
                </a:lnTo>
                <a:lnTo>
                  <a:pt x="11722" y="19442"/>
                </a:lnTo>
                <a:lnTo>
                  <a:pt x="12441" y="19161"/>
                </a:lnTo>
                <a:lnTo>
                  <a:pt x="13160" y="18848"/>
                </a:lnTo>
                <a:lnTo>
                  <a:pt x="13879" y="18504"/>
                </a:lnTo>
                <a:lnTo>
                  <a:pt x="15255" y="17817"/>
                </a:lnTo>
                <a:lnTo>
                  <a:pt x="16599" y="17035"/>
                </a:lnTo>
                <a:lnTo>
                  <a:pt x="17880" y="16223"/>
                </a:lnTo>
                <a:lnTo>
                  <a:pt x="19130" y="15316"/>
                </a:lnTo>
                <a:lnTo>
                  <a:pt x="20349" y="14378"/>
                </a:lnTo>
                <a:lnTo>
                  <a:pt x="21537" y="13378"/>
                </a:lnTo>
                <a:lnTo>
                  <a:pt x="22631" y="12347"/>
                </a:lnTo>
                <a:lnTo>
                  <a:pt x="10316" y="0"/>
                </a:lnTo>
                <a:close/>
              </a:path>
            </a:pathLst>
          </a:custGeom>
          <a:solidFill>
            <a:srgbClr val="4CB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1820822" y="2501689"/>
            <a:ext cx="1207747" cy="1258114"/>
          </a:xfrm>
          <a:custGeom>
            <a:avLst/>
            <a:gdLst/>
            <a:ahLst/>
            <a:cxnLst/>
            <a:rect l="l" t="t" r="r" b="b"/>
            <a:pathLst>
              <a:path w="21725" h="22631" extrusionOk="0">
                <a:moveTo>
                  <a:pt x="4127" y="0"/>
                </a:moveTo>
                <a:lnTo>
                  <a:pt x="4096" y="719"/>
                </a:lnTo>
                <a:lnTo>
                  <a:pt x="4033" y="1469"/>
                </a:lnTo>
                <a:lnTo>
                  <a:pt x="3939" y="2188"/>
                </a:lnTo>
                <a:lnTo>
                  <a:pt x="3814" y="2907"/>
                </a:lnTo>
                <a:lnTo>
                  <a:pt x="3658" y="3595"/>
                </a:lnTo>
                <a:lnTo>
                  <a:pt x="3470" y="4282"/>
                </a:lnTo>
                <a:lnTo>
                  <a:pt x="3252" y="4970"/>
                </a:lnTo>
                <a:lnTo>
                  <a:pt x="3002" y="5626"/>
                </a:lnTo>
                <a:lnTo>
                  <a:pt x="2720" y="6283"/>
                </a:lnTo>
                <a:lnTo>
                  <a:pt x="2408" y="6908"/>
                </a:lnTo>
                <a:lnTo>
                  <a:pt x="2095" y="7502"/>
                </a:lnTo>
                <a:lnTo>
                  <a:pt x="1720" y="8096"/>
                </a:lnTo>
                <a:lnTo>
                  <a:pt x="1314" y="8690"/>
                </a:lnTo>
                <a:lnTo>
                  <a:pt x="907" y="9252"/>
                </a:lnTo>
                <a:lnTo>
                  <a:pt x="470" y="9784"/>
                </a:lnTo>
                <a:lnTo>
                  <a:pt x="1" y="10284"/>
                </a:lnTo>
                <a:lnTo>
                  <a:pt x="12348" y="22630"/>
                </a:lnTo>
                <a:lnTo>
                  <a:pt x="13410" y="21505"/>
                </a:lnTo>
                <a:lnTo>
                  <a:pt x="14411" y="20349"/>
                </a:lnTo>
                <a:lnTo>
                  <a:pt x="15348" y="19130"/>
                </a:lnTo>
                <a:lnTo>
                  <a:pt x="16223" y="17879"/>
                </a:lnTo>
                <a:lnTo>
                  <a:pt x="17067" y="16566"/>
                </a:lnTo>
                <a:lnTo>
                  <a:pt x="17818" y="15222"/>
                </a:lnTo>
                <a:lnTo>
                  <a:pt x="18537" y="13847"/>
                </a:lnTo>
                <a:lnTo>
                  <a:pt x="18849" y="13159"/>
                </a:lnTo>
                <a:lnTo>
                  <a:pt x="19162" y="12441"/>
                </a:lnTo>
                <a:lnTo>
                  <a:pt x="19474" y="11722"/>
                </a:lnTo>
                <a:lnTo>
                  <a:pt x="19756" y="10971"/>
                </a:lnTo>
                <a:lnTo>
                  <a:pt x="20006" y="10252"/>
                </a:lnTo>
                <a:lnTo>
                  <a:pt x="20256" y="9502"/>
                </a:lnTo>
                <a:lnTo>
                  <a:pt x="20474" y="8752"/>
                </a:lnTo>
                <a:lnTo>
                  <a:pt x="20693" y="7971"/>
                </a:lnTo>
                <a:lnTo>
                  <a:pt x="20881" y="7221"/>
                </a:lnTo>
                <a:lnTo>
                  <a:pt x="21037" y="6439"/>
                </a:lnTo>
                <a:lnTo>
                  <a:pt x="21193" y="5658"/>
                </a:lnTo>
                <a:lnTo>
                  <a:pt x="21318" y="4845"/>
                </a:lnTo>
                <a:lnTo>
                  <a:pt x="21443" y="4064"/>
                </a:lnTo>
                <a:lnTo>
                  <a:pt x="21537" y="3251"/>
                </a:lnTo>
                <a:lnTo>
                  <a:pt x="21600" y="2438"/>
                </a:lnTo>
                <a:lnTo>
                  <a:pt x="21662" y="1625"/>
                </a:lnTo>
                <a:lnTo>
                  <a:pt x="21694" y="813"/>
                </a:lnTo>
                <a:lnTo>
                  <a:pt x="21725"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211272" y="3533042"/>
            <a:ext cx="276350" cy="257226"/>
          </a:xfrm>
          <a:custGeom>
            <a:avLst/>
            <a:gdLst/>
            <a:ahLst/>
            <a:cxnLst/>
            <a:rect l="l" t="t" r="r" b="b"/>
            <a:pathLst>
              <a:path w="4971" h="4627" extrusionOk="0">
                <a:moveTo>
                  <a:pt x="0" y="0"/>
                </a:moveTo>
                <a:lnTo>
                  <a:pt x="750" y="4189"/>
                </a:lnTo>
                <a:lnTo>
                  <a:pt x="4970" y="4627"/>
                </a:lnTo>
                <a:lnTo>
                  <a:pt x="0" y="0"/>
                </a:lnTo>
                <a:close/>
              </a:path>
            </a:pathLst>
          </a:custGeom>
          <a:solidFill>
            <a:srgbClr val="81E5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1815222" y="1211554"/>
            <a:ext cx="1212917" cy="1259837"/>
          </a:xfrm>
          <a:custGeom>
            <a:avLst/>
            <a:gdLst/>
            <a:ahLst/>
            <a:cxnLst/>
            <a:rect l="l" t="t" r="r" b="b"/>
            <a:pathLst>
              <a:path w="21818" h="22662" extrusionOk="0">
                <a:moveTo>
                  <a:pt x="12441" y="0"/>
                </a:moveTo>
                <a:lnTo>
                  <a:pt x="0" y="12441"/>
                </a:lnTo>
                <a:lnTo>
                  <a:pt x="469" y="12972"/>
                </a:lnTo>
                <a:lnTo>
                  <a:pt x="907" y="13504"/>
                </a:lnTo>
                <a:lnTo>
                  <a:pt x="1313" y="14035"/>
                </a:lnTo>
                <a:lnTo>
                  <a:pt x="1719" y="14629"/>
                </a:lnTo>
                <a:lnTo>
                  <a:pt x="2094" y="15191"/>
                </a:lnTo>
                <a:lnTo>
                  <a:pt x="2438" y="15817"/>
                </a:lnTo>
                <a:lnTo>
                  <a:pt x="2751" y="16442"/>
                </a:lnTo>
                <a:lnTo>
                  <a:pt x="3032" y="17067"/>
                </a:lnTo>
                <a:lnTo>
                  <a:pt x="3282" y="17723"/>
                </a:lnTo>
                <a:lnTo>
                  <a:pt x="3501" y="18380"/>
                </a:lnTo>
                <a:lnTo>
                  <a:pt x="3720" y="19067"/>
                </a:lnTo>
                <a:lnTo>
                  <a:pt x="3876" y="19755"/>
                </a:lnTo>
                <a:lnTo>
                  <a:pt x="4001" y="20474"/>
                </a:lnTo>
                <a:lnTo>
                  <a:pt x="4095" y="21193"/>
                </a:lnTo>
                <a:lnTo>
                  <a:pt x="4157" y="21912"/>
                </a:lnTo>
                <a:lnTo>
                  <a:pt x="4220" y="22662"/>
                </a:lnTo>
                <a:lnTo>
                  <a:pt x="21818" y="22662"/>
                </a:lnTo>
                <a:lnTo>
                  <a:pt x="21787" y="21818"/>
                </a:lnTo>
                <a:lnTo>
                  <a:pt x="21755" y="21005"/>
                </a:lnTo>
                <a:lnTo>
                  <a:pt x="21693" y="20193"/>
                </a:lnTo>
                <a:lnTo>
                  <a:pt x="21630" y="19380"/>
                </a:lnTo>
                <a:lnTo>
                  <a:pt x="21536" y="18567"/>
                </a:lnTo>
                <a:lnTo>
                  <a:pt x="21411" y="17786"/>
                </a:lnTo>
                <a:lnTo>
                  <a:pt x="21286" y="17004"/>
                </a:lnTo>
                <a:lnTo>
                  <a:pt x="21130" y="16192"/>
                </a:lnTo>
                <a:lnTo>
                  <a:pt x="20974" y="15441"/>
                </a:lnTo>
                <a:lnTo>
                  <a:pt x="20786" y="14660"/>
                </a:lnTo>
                <a:lnTo>
                  <a:pt x="20567" y="13910"/>
                </a:lnTo>
                <a:lnTo>
                  <a:pt x="20349" y="13128"/>
                </a:lnTo>
                <a:lnTo>
                  <a:pt x="20099" y="12410"/>
                </a:lnTo>
                <a:lnTo>
                  <a:pt x="19849" y="11659"/>
                </a:lnTo>
                <a:lnTo>
                  <a:pt x="19567" y="10940"/>
                </a:lnTo>
                <a:lnTo>
                  <a:pt x="19255" y="10190"/>
                </a:lnTo>
                <a:lnTo>
                  <a:pt x="18942" y="9503"/>
                </a:lnTo>
                <a:lnTo>
                  <a:pt x="18630" y="8784"/>
                </a:lnTo>
                <a:lnTo>
                  <a:pt x="17911" y="7408"/>
                </a:lnTo>
                <a:lnTo>
                  <a:pt x="17160" y="6064"/>
                </a:lnTo>
                <a:lnTo>
                  <a:pt x="16316" y="4751"/>
                </a:lnTo>
                <a:lnTo>
                  <a:pt x="15441" y="3501"/>
                </a:lnTo>
                <a:lnTo>
                  <a:pt x="14504" y="2282"/>
                </a:lnTo>
                <a:lnTo>
                  <a:pt x="13503" y="1126"/>
                </a:lnTo>
                <a:lnTo>
                  <a:pt x="12441"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663282" y="2525193"/>
            <a:ext cx="378863" cy="147765"/>
          </a:xfrm>
          <a:custGeom>
            <a:avLst/>
            <a:gdLst/>
            <a:ahLst/>
            <a:cxnLst/>
            <a:rect l="l" t="t" r="r" b="b"/>
            <a:pathLst>
              <a:path w="6815" h="2658" extrusionOk="0">
                <a:moveTo>
                  <a:pt x="6815" y="0"/>
                </a:moveTo>
                <a:lnTo>
                  <a:pt x="1" y="188"/>
                </a:lnTo>
                <a:lnTo>
                  <a:pt x="3470" y="2657"/>
                </a:lnTo>
                <a:lnTo>
                  <a:pt x="6815" y="0"/>
                </a:lnTo>
                <a:close/>
              </a:path>
            </a:pathLst>
          </a:custGeom>
          <a:solidFill>
            <a:srgbClr val="0091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1233064" y="676371"/>
            <a:ext cx="1258169" cy="1212917"/>
          </a:xfrm>
          <a:custGeom>
            <a:avLst/>
            <a:gdLst/>
            <a:ahLst/>
            <a:cxnLst/>
            <a:rect l="l" t="t" r="r" b="b"/>
            <a:pathLst>
              <a:path w="22632" h="21818" extrusionOk="0">
                <a:moveTo>
                  <a:pt x="1" y="0"/>
                </a:moveTo>
                <a:lnTo>
                  <a:pt x="1" y="17410"/>
                </a:lnTo>
                <a:lnTo>
                  <a:pt x="751" y="17442"/>
                </a:lnTo>
                <a:lnTo>
                  <a:pt x="1470" y="17535"/>
                </a:lnTo>
                <a:lnTo>
                  <a:pt x="2189" y="17629"/>
                </a:lnTo>
                <a:lnTo>
                  <a:pt x="2908" y="17785"/>
                </a:lnTo>
                <a:lnTo>
                  <a:pt x="3596" y="17973"/>
                </a:lnTo>
                <a:lnTo>
                  <a:pt x="4283" y="18161"/>
                </a:lnTo>
                <a:lnTo>
                  <a:pt x="4940" y="18411"/>
                </a:lnTo>
                <a:lnTo>
                  <a:pt x="5596" y="18692"/>
                </a:lnTo>
                <a:lnTo>
                  <a:pt x="6252" y="18973"/>
                </a:lnTo>
                <a:lnTo>
                  <a:pt x="6878" y="19286"/>
                </a:lnTo>
                <a:lnTo>
                  <a:pt x="7471" y="19661"/>
                </a:lnTo>
                <a:lnTo>
                  <a:pt x="8065" y="20036"/>
                </a:lnTo>
                <a:lnTo>
                  <a:pt x="8628" y="20442"/>
                </a:lnTo>
                <a:lnTo>
                  <a:pt x="9159" y="20880"/>
                </a:lnTo>
                <a:lnTo>
                  <a:pt x="9691" y="21318"/>
                </a:lnTo>
                <a:lnTo>
                  <a:pt x="10191" y="21818"/>
                </a:lnTo>
                <a:lnTo>
                  <a:pt x="22631" y="9377"/>
                </a:lnTo>
                <a:lnTo>
                  <a:pt x="21537" y="8314"/>
                </a:lnTo>
                <a:lnTo>
                  <a:pt x="20349" y="7314"/>
                </a:lnTo>
                <a:lnTo>
                  <a:pt x="19130" y="6377"/>
                </a:lnTo>
                <a:lnTo>
                  <a:pt x="17880" y="5470"/>
                </a:lnTo>
                <a:lnTo>
                  <a:pt x="16599" y="4657"/>
                </a:lnTo>
                <a:lnTo>
                  <a:pt x="15255" y="3876"/>
                </a:lnTo>
                <a:lnTo>
                  <a:pt x="13879" y="3188"/>
                </a:lnTo>
                <a:lnTo>
                  <a:pt x="13160" y="2844"/>
                </a:lnTo>
                <a:lnTo>
                  <a:pt x="12441" y="2532"/>
                </a:lnTo>
                <a:lnTo>
                  <a:pt x="11722" y="2251"/>
                </a:lnTo>
                <a:lnTo>
                  <a:pt x="11004" y="1969"/>
                </a:lnTo>
                <a:lnTo>
                  <a:pt x="10253" y="1719"/>
                </a:lnTo>
                <a:lnTo>
                  <a:pt x="9503" y="1469"/>
                </a:lnTo>
                <a:lnTo>
                  <a:pt x="8753" y="1250"/>
                </a:lnTo>
                <a:lnTo>
                  <a:pt x="8003" y="1031"/>
                </a:lnTo>
                <a:lnTo>
                  <a:pt x="7221" y="844"/>
                </a:lnTo>
                <a:lnTo>
                  <a:pt x="6440" y="656"/>
                </a:lnTo>
                <a:lnTo>
                  <a:pt x="5658" y="531"/>
                </a:lnTo>
                <a:lnTo>
                  <a:pt x="4877" y="375"/>
                </a:lnTo>
                <a:lnTo>
                  <a:pt x="4064" y="281"/>
                </a:lnTo>
                <a:lnTo>
                  <a:pt x="3283" y="188"/>
                </a:lnTo>
                <a:lnTo>
                  <a:pt x="2470" y="94"/>
                </a:lnTo>
                <a:lnTo>
                  <a:pt x="1658" y="31"/>
                </a:lnTo>
                <a:lnTo>
                  <a:pt x="845"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263331" y="1219219"/>
            <a:ext cx="265899" cy="271125"/>
          </a:xfrm>
          <a:custGeom>
            <a:avLst/>
            <a:gdLst/>
            <a:ahLst/>
            <a:cxnLst/>
            <a:rect l="l" t="t" r="r" b="b"/>
            <a:pathLst>
              <a:path w="4783" h="4877" extrusionOk="0">
                <a:moveTo>
                  <a:pt x="4783" y="0"/>
                </a:moveTo>
                <a:lnTo>
                  <a:pt x="0" y="4876"/>
                </a:lnTo>
                <a:lnTo>
                  <a:pt x="0" y="4876"/>
                </a:lnTo>
                <a:lnTo>
                  <a:pt x="4220" y="4220"/>
                </a:lnTo>
                <a:lnTo>
                  <a:pt x="4783" y="0"/>
                </a:lnTo>
                <a:close/>
              </a:path>
            </a:pathLst>
          </a:custGeom>
          <a:solidFill>
            <a:srgbClr val="03C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 name="Google Shape;581;p32"/>
          <p:cNvGrpSpPr/>
          <p:nvPr/>
        </p:nvGrpSpPr>
        <p:grpSpPr>
          <a:xfrm>
            <a:off x="1537055" y="3539533"/>
            <a:ext cx="360868" cy="367261"/>
            <a:chOff x="-65144125" y="4094450"/>
            <a:chExt cx="311900" cy="317425"/>
          </a:xfrm>
        </p:grpSpPr>
        <p:sp>
          <p:nvSpPr>
            <p:cNvPr id="582" name="Google Shape;582;p32"/>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5" name="Google Shape;585;p32"/>
          <p:cNvSpPr/>
          <p:nvPr/>
        </p:nvSpPr>
        <p:spPr>
          <a:xfrm flipH="1">
            <a:off x="2161672" y="2874716"/>
            <a:ext cx="370477" cy="300179"/>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2285162" y="1736012"/>
            <a:ext cx="193851" cy="484624"/>
          </a:xfrm>
          <a:custGeom>
            <a:avLst/>
            <a:gdLst/>
            <a:ahLst/>
            <a:cxnLst/>
            <a:rect l="l" t="t" r="r" b="b"/>
            <a:pathLst>
              <a:path w="3126" h="7690" extrusionOk="0">
                <a:moveTo>
                  <a:pt x="2470" y="0"/>
                </a:moveTo>
                <a:lnTo>
                  <a:pt x="0" y="4408"/>
                </a:lnTo>
                <a:lnTo>
                  <a:pt x="1438" y="4377"/>
                </a:lnTo>
                <a:lnTo>
                  <a:pt x="625" y="7690"/>
                </a:lnTo>
                <a:lnTo>
                  <a:pt x="3126" y="3314"/>
                </a:lnTo>
                <a:lnTo>
                  <a:pt x="1657" y="3376"/>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1477436" y="1077041"/>
            <a:ext cx="502913" cy="211223"/>
          </a:xfrm>
          <a:custGeom>
            <a:avLst/>
            <a:gdLst/>
            <a:ahLst/>
            <a:cxnLst/>
            <a:rect l="l" t="t" r="r" b="b"/>
            <a:pathLst>
              <a:path w="7534" h="3158" extrusionOk="0">
                <a:moveTo>
                  <a:pt x="4002" y="0"/>
                </a:moveTo>
                <a:lnTo>
                  <a:pt x="3752" y="32"/>
                </a:lnTo>
                <a:lnTo>
                  <a:pt x="3470" y="94"/>
                </a:lnTo>
                <a:lnTo>
                  <a:pt x="3220" y="157"/>
                </a:lnTo>
                <a:lnTo>
                  <a:pt x="3001" y="250"/>
                </a:lnTo>
                <a:lnTo>
                  <a:pt x="2564" y="469"/>
                </a:lnTo>
                <a:lnTo>
                  <a:pt x="2189" y="719"/>
                </a:lnTo>
                <a:lnTo>
                  <a:pt x="2032" y="844"/>
                </a:lnTo>
                <a:lnTo>
                  <a:pt x="1907" y="969"/>
                </a:lnTo>
                <a:lnTo>
                  <a:pt x="1782" y="1126"/>
                </a:lnTo>
                <a:lnTo>
                  <a:pt x="1689" y="1282"/>
                </a:lnTo>
                <a:lnTo>
                  <a:pt x="1626" y="1470"/>
                </a:lnTo>
                <a:lnTo>
                  <a:pt x="1595" y="1657"/>
                </a:lnTo>
                <a:lnTo>
                  <a:pt x="1564" y="1782"/>
                </a:lnTo>
                <a:lnTo>
                  <a:pt x="1189" y="1876"/>
                </a:lnTo>
                <a:lnTo>
                  <a:pt x="782" y="2032"/>
                </a:lnTo>
                <a:lnTo>
                  <a:pt x="376" y="2220"/>
                </a:lnTo>
                <a:lnTo>
                  <a:pt x="95" y="2407"/>
                </a:lnTo>
                <a:lnTo>
                  <a:pt x="32" y="2438"/>
                </a:lnTo>
                <a:lnTo>
                  <a:pt x="1" y="2501"/>
                </a:lnTo>
                <a:lnTo>
                  <a:pt x="32" y="2564"/>
                </a:lnTo>
                <a:lnTo>
                  <a:pt x="32" y="2626"/>
                </a:lnTo>
                <a:lnTo>
                  <a:pt x="95" y="2657"/>
                </a:lnTo>
                <a:lnTo>
                  <a:pt x="157" y="2689"/>
                </a:lnTo>
                <a:lnTo>
                  <a:pt x="220" y="2689"/>
                </a:lnTo>
                <a:lnTo>
                  <a:pt x="251" y="2657"/>
                </a:lnTo>
                <a:lnTo>
                  <a:pt x="595" y="2407"/>
                </a:lnTo>
                <a:lnTo>
                  <a:pt x="938" y="2188"/>
                </a:lnTo>
                <a:lnTo>
                  <a:pt x="1345" y="2001"/>
                </a:lnTo>
                <a:lnTo>
                  <a:pt x="1751" y="1813"/>
                </a:lnTo>
                <a:lnTo>
                  <a:pt x="2158" y="1657"/>
                </a:lnTo>
                <a:lnTo>
                  <a:pt x="2564" y="1532"/>
                </a:lnTo>
                <a:lnTo>
                  <a:pt x="2970" y="1438"/>
                </a:lnTo>
                <a:lnTo>
                  <a:pt x="3377" y="1344"/>
                </a:lnTo>
                <a:lnTo>
                  <a:pt x="3845" y="1282"/>
                </a:lnTo>
                <a:lnTo>
                  <a:pt x="4283" y="1251"/>
                </a:lnTo>
                <a:lnTo>
                  <a:pt x="5002" y="1251"/>
                </a:lnTo>
                <a:lnTo>
                  <a:pt x="5471" y="1313"/>
                </a:lnTo>
                <a:lnTo>
                  <a:pt x="5658" y="1344"/>
                </a:lnTo>
                <a:lnTo>
                  <a:pt x="5283" y="1313"/>
                </a:lnTo>
                <a:lnTo>
                  <a:pt x="4908" y="1282"/>
                </a:lnTo>
                <a:lnTo>
                  <a:pt x="4564" y="1313"/>
                </a:lnTo>
                <a:lnTo>
                  <a:pt x="4189" y="1344"/>
                </a:lnTo>
                <a:lnTo>
                  <a:pt x="3502" y="1470"/>
                </a:lnTo>
                <a:lnTo>
                  <a:pt x="2876" y="1595"/>
                </a:lnTo>
                <a:lnTo>
                  <a:pt x="2376" y="1782"/>
                </a:lnTo>
                <a:lnTo>
                  <a:pt x="1939" y="1907"/>
                </a:lnTo>
                <a:lnTo>
                  <a:pt x="1595" y="2063"/>
                </a:lnTo>
                <a:lnTo>
                  <a:pt x="1626" y="2157"/>
                </a:lnTo>
                <a:lnTo>
                  <a:pt x="1720" y="2345"/>
                </a:lnTo>
                <a:lnTo>
                  <a:pt x="1907" y="2626"/>
                </a:lnTo>
                <a:lnTo>
                  <a:pt x="2032" y="2751"/>
                </a:lnTo>
                <a:lnTo>
                  <a:pt x="2189" y="2876"/>
                </a:lnTo>
                <a:lnTo>
                  <a:pt x="2345" y="3001"/>
                </a:lnTo>
                <a:lnTo>
                  <a:pt x="2533" y="3095"/>
                </a:lnTo>
                <a:lnTo>
                  <a:pt x="2751" y="3126"/>
                </a:lnTo>
                <a:lnTo>
                  <a:pt x="3001" y="3157"/>
                </a:lnTo>
                <a:lnTo>
                  <a:pt x="3283" y="3095"/>
                </a:lnTo>
                <a:lnTo>
                  <a:pt x="3595" y="3001"/>
                </a:lnTo>
                <a:lnTo>
                  <a:pt x="3939" y="2845"/>
                </a:lnTo>
                <a:lnTo>
                  <a:pt x="4314" y="2626"/>
                </a:lnTo>
                <a:lnTo>
                  <a:pt x="4689" y="2376"/>
                </a:lnTo>
                <a:lnTo>
                  <a:pt x="5033" y="2157"/>
                </a:lnTo>
                <a:lnTo>
                  <a:pt x="5377" y="2001"/>
                </a:lnTo>
                <a:lnTo>
                  <a:pt x="5690" y="1845"/>
                </a:lnTo>
                <a:lnTo>
                  <a:pt x="5971" y="1751"/>
                </a:lnTo>
                <a:lnTo>
                  <a:pt x="6252" y="1657"/>
                </a:lnTo>
                <a:lnTo>
                  <a:pt x="6690" y="1595"/>
                </a:lnTo>
                <a:lnTo>
                  <a:pt x="7065" y="1563"/>
                </a:lnTo>
                <a:lnTo>
                  <a:pt x="7315" y="1595"/>
                </a:lnTo>
                <a:lnTo>
                  <a:pt x="7534" y="1657"/>
                </a:lnTo>
                <a:lnTo>
                  <a:pt x="7096" y="1282"/>
                </a:lnTo>
                <a:lnTo>
                  <a:pt x="6690" y="969"/>
                </a:lnTo>
                <a:lnTo>
                  <a:pt x="6283" y="688"/>
                </a:lnTo>
                <a:lnTo>
                  <a:pt x="5908" y="469"/>
                </a:lnTo>
                <a:lnTo>
                  <a:pt x="5565" y="313"/>
                </a:lnTo>
                <a:lnTo>
                  <a:pt x="5221" y="157"/>
                </a:lnTo>
                <a:lnTo>
                  <a:pt x="4908" y="63"/>
                </a:lnTo>
                <a:lnTo>
                  <a:pt x="4596" y="32"/>
                </a:lnTo>
                <a:lnTo>
                  <a:pt x="42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TextBox 114">
            <a:extLst>
              <a:ext uri="{FF2B5EF4-FFF2-40B4-BE49-F238E27FC236}">
                <a16:creationId xmlns:a16="http://schemas.microsoft.com/office/drawing/2014/main" id="{5E4020BB-23A4-BCE6-9D0F-7824462DD32D}"/>
              </a:ext>
            </a:extLst>
          </p:cNvPr>
          <p:cNvSpPr txBox="1"/>
          <p:nvPr/>
        </p:nvSpPr>
        <p:spPr>
          <a:xfrm>
            <a:off x="3023839" y="1739630"/>
            <a:ext cx="5504772" cy="646331"/>
          </a:xfrm>
          <a:prstGeom prst="rect">
            <a:avLst/>
          </a:prstGeom>
          <a:noFill/>
        </p:spPr>
        <p:txBody>
          <a:bodyPr wrap="square">
            <a:spAutoFit/>
          </a:bodyPr>
          <a:lstStyle/>
          <a:p>
            <a:pPr algn="just"/>
            <a:r>
              <a:rPr lang="en-US" sz="1200" dirty="0">
                <a:latin typeface="Century Gothic" panose="020B0502020202020204" pitchFamily="34" charset="0"/>
                <a:ea typeface="Roboto" panose="02000000000000000000" pitchFamily="2" charset="0"/>
              </a:rPr>
              <a:t>Now we proceed with the price control of stations by using the arrival rate difference between the optimal </a:t>
            </a:r>
            <a:r>
              <a:rPr lang="en-US" sz="1200" dirty="0" err="1">
                <a:latin typeface="Century Gothic" panose="020B0502020202020204" pitchFamily="34" charset="0"/>
                <a:ea typeface="Roboto" panose="02000000000000000000" pitchFamily="2" charset="0"/>
              </a:rPr>
              <a:t>λiopt</a:t>
            </a:r>
            <a:r>
              <a:rPr lang="en-US" sz="1200" dirty="0">
                <a:latin typeface="Century Gothic" panose="020B0502020202020204" pitchFamily="34" charset="0"/>
                <a:ea typeface="Roboto" panose="02000000000000000000" pitchFamily="2" charset="0"/>
              </a:rPr>
              <a:t> (t) and λi(t). At time t, we set this difference to di(t): </a:t>
            </a:r>
            <a:r>
              <a:rPr lang="de-DE" sz="1200" b="1" dirty="0">
                <a:latin typeface="Century Gothic" panose="020B0502020202020204" pitchFamily="34" charset="0"/>
              </a:rPr>
              <a:t>di(t) = λi(t) − λiopt(t), where i ∈ N</a:t>
            </a:r>
            <a:endParaRPr lang="en-US" sz="1200" b="1" dirty="0">
              <a:latin typeface="Century Gothic" panose="020B0502020202020204" pitchFamily="34" charset="0"/>
              <a:ea typeface="Roboto" panose="02000000000000000000" pitchFamily="2" charset="0"/>
            </a:endParaRPr>
          </a:p>
        </p:txBody>
      </p:sp>
      <p:sp>
        <p:nvSpPr>
          <p:cNvPr id="3" name="TextBox 2">
            <a:extLst>
              <a:ext uri="{FF2B5EF4-FFF2-40B4-BE49-F238E27FC236}">
                <a16:creationId xmlns:a16="http://schemas.microsoft.com/office/drawing/2014/main" id="{996611FB-07C8-6C57-39C8-AFA48FAFDDE5}"/>
              </a:ext>
            </a:extLst>
          </p:cNvPr>
          <p:cNvSpPr txBox="1"/>
          <p:nvPr/>
        </p:nvSpPr>
        <p:spPr>
          <a:xfrm>
            <a:off x="3062169" y="2752767"/>
            <a:ext cx="5542255" cy="461665"/>
          </a:xfrm>
          <a:prstGeom prst="rect">
            <a:avLst/>
          </a:prstGeom>
          <a:noFill/>
        </p:spPr>
        <p:txBody>
          <a:bodyPr wrap="square" rtlCol="0">
            <a:spAutoFit/>
          </a:bodyPr>
          <a:lstStyle/>
          <a:p>
            <a:r>
              <a:rPr lang="en-US" sz="1200" dirty="0">
                <a:latin typeface="Century Gothic" panose="020B0502020202020204" pitchFamily="34" charset="0"/>
                <a:ea typeface="Roboto" panose="02000000000000000000" pitchFamily="2" charset="0"/>
              </a:rPr>
              <a:t>A positive di(t) means that more vehicles than optimal are entering into station </a:t>
            </a:r>
            <a:r>
              <a:rPr lang="en-US" sz="1200" dirty="0" err="1">
                <a:latin typeface="Century Gothic" panose="020B0502020202020204" pitchFamily="34" charset="0"/>
                <a:ea typeface="Roboto" panose="02000000000000000000" pitchFamily="2" charset="0"/>
              </a:rPr>
              <a:t>i</a:t>
            </a:r>
            <a:r>
              <a:rPr lang="en-US" sz="1200" dirty="0">
                <a:latin typeface="Century Gothic" panose="020B0502020202020204" pitchFamily="34" charset="0"/>
                <a:ea typeface="Roboto" panose="02000000000000000000" pitchFamily="2" charset="0"/>
              </a:rPr>
              <a:t>, meaning that it is required to decrease the input rate.</a:t>
            </a:r>
          </a:p>
        </p:txBody>
      </p:sp>
      <p:sp>
        <p:nvSpPr>
          <p:cNvPr id="4" name="TextBox 3">
            <a:extLst>
              <a:ext uri="{FF2B5EF4-FFF2-40B4-BE49-F238E27FC236}">
                <a16:creationId xmlns:a16="http://schemas.microsoft.com/office/drawing/2014/main" id="{D01F3E58-1D7E-7E4F-A775-826BC7F67AE0}"/>
              </a:ext>
            </a:extLst>
          </p:cNvPr>
          <p:cNvSpPr txBox="1"/>
          <p:nvPr/>
        </p:nvSpPr>
        <p:spPr>
          <a:xfrm>
            <a:off x="3040903" y="3570280"/>
            <a:ext cx="5358815" cy="861774"/>
          </a:xfrm>
          <a:prstGeom prst="rect">
            <a:avLst/>
          </a:prstGeom>
          <a:noFill/>
        </p:spPr>
        <p:txBody>
          <a:bodyPr wrap="square" rtlCol="0">
            <a:spAutoFit/>
          </a:bodyPr>
          <a:lstStyle/>
          <a:p>
            <a:pPr marL="0" lvl="0" indent="0" algn="l" rtl="0">
              <a:spcBef>
                <a:spcPts val="0"/>
              </a:spcBef>
              <a:spcAft>
                <a:spcPts val="0"/>
              </a:spcAft>
              <a:buNone/>
            </a:pPr>
            <a:r>
              <a:rPr lang="en-US" sz="1200" dirty="0">
                <a:latin typeface="Century Gothic" panose="020B0502020202020204" pitchFamily="34" charset="0"/>
                <a:ea typeface="Roboto" panose="02000000000000000000" pitchFamily="2" charset="0"/>
              </a:rPr>
              <a:t>In addition, the price for the station </a:t>
            </a:r>
            <a:r>
              <a:rPr lang="en-US" sz="1200" dirty="0" err="1">
                <a:latin typeface="Century Gothic" panose="020B0502020202020204" pitchFamily="34" charset="0"/>
                <a:ea typeface="Roboto" panose="02000000000000000000" pitchFamily="2" charset="0"/>
              </a:rPr>
              <a:t>i</a:t>
            </a:r>
            <a:r>
              <a:rPr lang="en-US" sz="1200" dirty="0">
                <a:latin typeface="Century Gothic" panose="020B0502020202020204" pitchFamily="34" charset="0"/>
                <a:ea typeface="Roboto" panose="02000000000000000000" pitchFamily="2" charset="0"/>
              </a:rPr>
              <a:t> at time slot t will be:</a:t>
            </a:r>
          </a:p>
          <a:p>
            <a:pPr marL="0" lvl="0" indent="0" algn="l" rtl="0">
              <a:spcBef>
                <a:spcPts val="0"/>
              </a:spcBef>
              <a:spcAft>
                <a:spcPts val="0"/>
              </a:spcAft>
              <a:buNone/>
            </a:pPr>
            <a:endParaRPr lang="en-US" sz="1200" dirty="0">
              <a:latin typeface="Century Gothic" panose="020B0502020202020204" pitchFamily="34" charset="0"/>
              <a:ea typeface="Roboto" panose="02000000000000000000" pitchFamily="2" charset="0"/>
            </a:endParaRPr>
          </a:p>
          <a:p>
            <a:pPr marL="0" lvl="0" indent="0" algn="l" rtl="0">
              <a:spcBef>
                <a:spcPts val="0"/>
              </a:spcBef>
              <a:spcAft>
                <a:spcPts val="0"/>
              </a:spcAft>
              <a:buNone/>
            </a:pPr>
            <a:r>
              <a:rPr lang="en-US" sz="1200" b="1" dirty="0">
                <a:latin typeface="Century Gothic" panose="020B0502020202020204" pitchFamily="34" charset="0"/>
                <a:ea typeface="Roboto" panose="02000000000000000000" pitchFamily="2" charset="0"/>
              </a:rPr>
              <a:t>pi(t) = Base price + </a:t>
            </a:r>
            <a:r>
              <a:rPr lang="en-US" sz="1200" b="1" dirty="0" err="1">
                <a:latin typeface="Century Gothic" panose="020B0502020202020204" pitchFamily="34" charset="0"/>
                <a:ea typeface="Roboto" panose="02000000000000000000" pitchFamily="2" charset="0"/>
              </a:rPr>
              <a:t>γdi</a:t>
            </a:r>
            <a:r>
              <a:rPr lang="en-US" sz="1200" b="1" dirty="0">
                <a:latin typeface="Century Gothic" panose="020B0502020202020204" pitchFamily="34" charset="0"/>
                <a:ea typeface="Roboto" panose="02000000000000000000" pitchFamily="2" charset="0"/>
              </a:rPr>
              <a:t>(t), where </a:t>
            </a:r>
            <a:r>
              <a:rPr lang="en-US" sz="1200" b="1" dirty="0" err="1">
                <a:latin typeface="Century Gothic" panose="020B0502020202020204" pitchFamily="34" charset="0"/>
                <a:ea typeface="Roboto" panose="02000000000000000000" pitchFamily="2" charset="0"/>
              </a:rPr>
              <a:t>i</a:t>
            </a:r>
            <a:r>
              <a:rPr lang="en-US" sz="1200" b="1" dirty="0">
                <a:latin typeface="Century Gothic" panose="020B0502020202020204" pitchFamily="34" charset="0"/>
                <a:ea typeface="Roboto" panose="02000000000000000000" pitchFamily="2" charset="0"/>
              </a:rPr>
              <a:t> ∈ N</a:t>
            </a:r>
          </a:p>
          <a:p>
            <a:endParaRPr lang="en-US" dirty="0"/>
          </a:p>
        </p:txBody>
      </p:sp>
      <p:sp>
        <p:nvSpPr>
          <p:cNvPr id="5" name="TextBox 4">
            <a:extLst>
              <a:ext uri="{FF2B5EF4-FFF2-40B4-BE49-F238E27FC236}">
                <a16:creationId xmlns:a16="http://schemas.microsoft.com/office/drawing/2014/main" id="{55E0172F-B2A9-9E34-4D51-754BCA2746EB}"/>
              </a:ext>
            </a:extLst>
          </p:cNvPr>
          <p:cNvSpPr txBox="1"/>
          <p:nvPr/>
        </p:nvSpPr>
        <p:spPr>
          <a:xfrm>
            <a:off x="382770" y="85058"/>
            <a:ext cx="7740502" cy="461665"/>
          </a:xfrm>
          <a:prstGeom prst="rect">
            <a:avLst/>
          </a:prstGeom>
          <a:noFill/>
        </p:spPr>
        <p:txBody>
          <a:bodyPr wrap="square" rtlCol="0">
            <a:spAutoFit/>
          </a:bodyPr>
          <a:lstStyle/>
          <a:p>
            <a:r>
              <a:rPr lang="en-US" sz="2400" dirty="0">
                <a:solidFill>
                  <a:schemeClr val="accent1"/>
                </a:solidFill>
                <a:latin typeface="Fira Sans" panose="020B0503050000020004" pitchFamily="34" charset="0"/>
              </a:rPr>
              <a:t>Pricing Strategy</a:t>
            </a:r>
          </a:p>
        </p:txBody>
      </p:sp>
      <p:sp>
        <p:nvSpPr>
          <p:cNvPr id="120" name="TextBox 119">
            <a:extLst>
              <a:ext uri="{FF2B5EF4-FFF2-40B4-BE49-F238E27FC236}">
                <a16:creationId xmlns:a16="http://schemas.microsoft.com/office/drawing/2014/main" id="{82DEFC8C-C0CE-BF91-DB83-0043841AE697}"/>
              </a:ext>
            </a:extLst>
          </p:cNvPr>
          <p:cNvSpPr txBox="1"/>
          <p:nvPr/>
        </p:nvSpPr>
        <p:spPr>
          <a:xfrm>
            <a:off x="566712" y="4457308"/>
            <a:ext cx="7061705" cy="307777"/>
          </a:xfrm>
          <a:prstGeom prst="rect">
            <a:avLst/>
          </a:prstGeom>
          <a:noFill/>
        </p:spPr>
        <p:txBody>
          <a:bodyPr wrap="square">
            <a:spAutoFit/>
          </a:bodyPr>
          <a:lstStyle/>
          <a:p>
            <a:r>
              <a:rPr lang="en-US" b="1" dirty="0">
                <a:solidFill>
                  <a:schemeClr val="accent1"/>
                </a:solidFill>
                <a:latin typeface="Century Gothic" panose="020B0502020202020204" pitchFamily="34" charset="0"/>
                <a:ea typeface="Roboto" panose="02000000000000000000" pitchFamily="2" charset="0"/>
              </a:rPr>
              <a:t>Now we have to know about the arrival rate of the vehicles at time slot t</a:t>
            </a:r>
            <a:r>
              <a:rPr lang="en-US" b="1" dirty="0">
                <a:solidFill>
                  <a:schemeClr val="accent1"/>
                </a:solidFill>
                <a:latin typeface="Century Gothic" panose="020B0502020202020204" pitchFamily="34" charset="0"/>
              </a:rPr>
              <a:t>.</a:t>
            </a:r>
          </a:p>
        </p:txBody>
      </p:sp>
      <p:cxnSp>
        <p:nvCxnSpPr>
          <p:cNvPr id="121" name="Google Shape;682;p33">
            <a:extLst>
              <a:ext uri="{FF2B5EF4-FFF2-40B4-BE49-F238E27FC236}">
                <a16:creationId xmlns:a16="http://schemas.microsoft.com/office/drawing/2014/main" id="{4106D521-5AF8-55BC-A58E-BB19AD9E0266}"/>
              </a:ext>
            </a:extLst>
          </p:cNvPr>
          <p:cNvCxnSpPr>
            <a:cxnSpLocks/>
          </p:cNvCxnSpPr>
          <p:nvPr/>
        </p:nvCxnSpPr>
        <p:spPr>
          <a:xfrm flipH="1">
            <a:off x="657517" y="4765085"/>
            <a:ext cx="5690118" cy="45570"/>
          </a:xfrm>
          <a:prstGeom prst="straightConnector1">
            <a:avLst/>
          </a:prstGeom>
          <a:noFill/>
          <a:ln w="9525" cap="flat" cmpd="sng">
            <a:solidFill>
              <a:schemeClr val="accent3"/>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ectric Car Infographics by Slidesgo">
  <a:themeElements>
    <a:clrScheme name="Simple Light">
      <a:dk1>
        <a:srgbClr val="000000"/>
      </a:dk1>
      <a:lt1>
        <a:srgbClr val="FFFFFF"/>
      </a:lt1>
      <a:dk2>
        <a:srgbClr val="595959"/>
      </a:dk2>
      <a:lt2>
        <a:srgbClr val="EEEEEE"/>
      </a:lt2>
      <a:accent1>
        <a:srgbClr val="81E552"/>
      </a:accent1>
      <a:accent2>
        <a:srgbClr val="59BD2F"/>
      </a:accent2>
      <a:accent3>
        <a:srgbClr val="03C8DF"/>
      </a:accent3>
      <a:accent4>
        <a:srgbClr val="029BD8"/>
      </a:accent4>
      <a:accent5>
        <a:srgbClr val="FFDA00"/>
      </a:accent5>
      <a:accent6>
        <a:srgbClr val="FD8714"/>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1809</Words>
  <Application>Microsoft Office PowerPoint</Application>
  <PresentationFormat>On-screen Show (16:9)</PresentationFormat>
  <Paragraphs>119</Paragraphs>
  <Slides>20</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Leelawadee</vt:lpstr>
      <vt:lpstr>Cambria Math</vt:lpstr>
      <vt:lpstr>Century Gothic</vt:lpstr>
      <vt:lpstr>Arial</vt:lpstr>
      <vt:lpstr>Fira Sans</vt:lpstr>
      <vt:lpstr>Fira Sans Medium</vt:lpstr>
      <vt:lpstr>Eras Bold ITC</vt:lpstr>
      <vt:lpstr>Calibri</vt:lpstr>
      <vt:lpstr>Roboto</vt:lpstr>
      <vt:lpstr>Simple Light</vt:lpstr>
      <vt:lpstr>Electric Car Infographics by Slidesgo</vt:lpstr>
      <vt:lpstr>PowerPoint Presentation</vt:lpstr>
      <vt:lpstr>Introduction</vt:lpstr>
      <vt:lpstr>Problems in current scenario</vt:lpstr>
      <vt:lpstr>Problem Description</vt:lpstr>
      <vt:lpstr>Problem Description</vt:lpstr>
      <vt:lpstr>Vehicle Allocation Analysis</vt:lpstr>
      <vt:lpstr>PowerPoint Presentation</vt:lpstr>
      <vt:lpstr>PowerPoint Presentation</vt:lpstr>
      <vt:lpstr>PowerPoint Presentation</vt:lpstr>
      <vt:lpstr>Predicting the arrival rate</vt:lpstr>
      <vt:lpstr>PowerPoint Presentation</vt:lpstr>
      <vt:lpstr>PowerPoint Presentation</vt:lpstr>
      <vt:lpstr>PowerPoint Presentation</vt:lpstr>
      <vt:lpstr>Reducing Monopoly</vt:lpstr>
      <vt:lpstr>PowerPoint Presentation</vt:lpstr>
      <vt:lpstr>PowerPoint Presentation</vt:lpstr>
      <vt:lpstr>PowerPoint Presentation</vt:lpstr>
      <vt:lpstr>PowerPoint Presentation</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Debopriyo</dc:creator>
  <cp:lastModifiedBy>saradindu rana</cp:lastModifiedBy>
  <cp:revision>14</cp:revision>
  <dcterms:modified xsi:type="dcterms:W3CDTF">2022-06-16T05:31:25Z</dcterms:modified>
</cp:coreProperties>
</file>