
<file path=[Content_Types].xml><?xml version="1.0" encoding="utf-8"?>
<Types xmlns="http://schemas.openxmlformats.org/package/2006/content-types">
  <Default Extension="emf" ContentType="image/x-emf"/>
  <Default Extension="jpeg" ContentType="image/jpeg"/>
  <Default Extension="pptx" ContentType="application/vnd.openxmlformats-officedocument.presentationml.presentation"/>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F2AA-1B99-49F7-85DC-6BD9BF2B25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89F12C-B053-49D0-AA87-707B60C7A4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C0733D-CAE8-4E4A-9C4D-BA2A26B89FA4}"/>
              </a:ext>
            </a:extLst>
          </p:cNvPr>
          <p:cNvSpPr>
            <a:spLocks noGrp="1"/>
          </p:cNvSpPr>
          <p:nvPr>
            <p:ph type="dt" sz="half" idx="10"/>
          </p:nvPr>
        </p:nvSpPr>
        <p:spPr/>
        <p:txBody>
          <a:bodyPr/>
          <a:lstStyle/>
          <a:p>
            <a:fld id="{AC7FBBC8-96AF-4240-B62C-4642065D2973}" type="datetimeFigureOut">
              <a:rPr lang="en-IN" smtClean="0"/>
              <a:t>05-03-2021</a:t>
            </a:fld>
            <a:endParaRPr lang="en-IN"/>
          </a:p>
        </p:txBody>
      </p:sp>
      <p:sp>
        <p:nvSpPr>
          <p:cNvPr id="5" name="Footer Placeholder 4">
            <a:extLst>
              <a:ext uri="{FF2B5EF4-FFF2-40B4-BE49-F238E27FC236}">
                <a16:creationId xmlns:a16="http://schemas.microsoft.com/office/drawing/2014/main" id="{5127FCD3-E7C8-44D3-A531-011BBED70C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A829DF-8E2E-4851-B164-B0DEB33FD456}"/>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304566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C32D3-2810-4423-838A-5FA81F3E7D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790154-E853-48A9-931F-9AB247FC59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1ECE42-5951-4F98-AF99-B38FFB0C38C1}"/>
              </a:ext>
            </a:extLst>
          </p:cNvPr>
          <p:cNvSpPr>
            <a:spLocks noGrp="1"/>
          </p:cNvSpPr>
          <p:nvPr>
            <p:ph type="dt" sz="half" idx="10"/>
          </p:nvPr>
        </p:nvSpPr>
        <p:spPr/>
        <p:txBody>
          <a:bodyPr/>
          <a:lstStyle/>
          <a:p>
            <a:fld id="{AC7FBBC8-96AF-4240-B62C-4642065D2973}" type="datetimeFigureOut">
              <a:rPr lang="en-IN" smtClean="0"/>
              <a:t>05-03-2021</a:t>
            </a:fld>
            <a:endParaRPr lang="en-IN"/>
          </a:p>
        </p:txBody>
      </p:sp>
      <p:sp>
        <p:nvSpPr>
          <p:cNvPr id="5" name="Footer Placeholder 4">
            <a:extLst>
              <a:ext uri="{FF2B5EF4-FFF2-40B4-BE49-F238E27FC236}">
                <a16:creationId xmlns:a16="http://schemas.microsoft.com/office/drawing/2014/main" id="{D6C3D728-4B58-4551-A7B4-B60688FDD1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8C7AB5-BC76-48E0-9FF9-6812D4E384EA}"/>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3287590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9852E7-DAD3-4425-B6F5-9AE89A45CA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E3545E-091F-4689-A41D-308A42D0EA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E770EE-5204-4B73-9CBB-750D96B10A57}"/>
              </a:ext>
            </a:extLst>
          </p:cNvPr>
          <p:cNvSpPr>
            <a:spLocks noGrp="1"/>
          </p:cNvSpPr>
          <p:nvPr>
            <p:ph type="dt" sz="half" idx="10"/>
          </p:nvPr>
        </p:nvSpPr>
        <p:spPr/>
        <p:txBody>
          <a:bodyPr/>
          <a:lstStyle/>
          <a:p>
            <a:fld id="{AC7FBBC8-96AF-4240-B62C-4642065D2973}" type="datetimeFigureOut">
              <a:rPr lang="en-IN" smtClean="0"/>
              <a:t>05-03-2021</a:t>
            </a:fld>
            <a:endParaRPr lang="en-IN"/>
          </a:p>
        </p:txBody>
      </p:sp>
      <p:sp>
        <p:nvSpPr>
          <p:cNvPr id="5" name="Footer Placeholder 4">
            <a:extLst>
              <a:ext uri="{FF2B5EF4-FFF2-40B4-BE49-F238E27FC236}">
                <a16:creationId xmlns:a16="http://schemas.microsoft.com/office/drawing/2014/main" id="{77EABFC2-68E4-47F6-A6DB-EE308AE687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4E5A94-2FFC-48D3-AE1A-2602EB6C465C}"/>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2869352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4367-436F-4CB1-91BE-41414C6BF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BEA6B8-E241-4176-8AAD-4E905CCB7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7B72A6-25DE-467B-8F42-146BF4EF0AF7}"/>
              </a:ext>
            </a:extLst>
          </p:cNvPr>
          <p:cNvSpPr>
            <a:spLocks noGrp="1"/>
          </p:cNvSpPr>
          <p:nvPr>
            <p:ph type="dt" sz="half" idx="10"/>
          </p:nvPr>
        </p:nvSpPr>
        <p:spPr/>
        <p:txBody>
          <a:bodyPr/>
          <a:lstStyle/>
          <a:p>
            <a:fld id="{AC7FBBC8-96AF-4240-B62C-4642065D2973}" type="datetimeFigureOut">
              <a:rPr lang="en-IN" smtClean="0"/>
              <a:t>05-03-2021</a:t>
            </a:fld>
            <a:endParaRPr lang="en-IN"/>
          </a:p>
        </p:txBody>
      </p:sp>
      <p:sp>
        <p:nvSpPr>
          <p:cNvPr id="5" name="Footer Placeholder 4">
            <a:extLst>
              <a:ext uri="{FF2B5EF4-FFF2-40B4-BE49-F238E27FC236}">
                <a16:creationId xmlns:a16="http://schemas.microsoft.com/office/drawing/2014/main" id="{99FCC63B-CA62-4890-A5ED-C9139404F3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63D0C7-B8CC-4366-9D8A-D48CC29C16F8}"/>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339797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C0BA-6694-45CA-8920-F52D8AAE2E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E66DDB-8D0E-4A35-816C-50B2DEFA17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E0865C-657A-40E9-A59C-CE104B2E95E3}"/>
              </a:ext>
            </a:extLst>
          </p:cNvPr>
          <p:cNvSpPr>
            <a:spLocks noGrp="1"/>
          </p:cNvSpPr>
          <p:nvPr>
            <p:ph type="dt" sz="half" idx="10"/>
          </p:nvPr>
        </p:nvSpPr>
        <p:spPr/>
        <p:txBody>
          <a:bodyPr/>
          <a:lstStyle/>
          <a:p>
            <a:fld id="{AC7FBBC8-96AF-4240-B62C-4642065D2973}" type="datetimeFigureOut">
              <a:rPr lang="en-IN" smtClean="0"/>
              <a:t>05-03-2021</a:t>
            </a:fld>
            <a:endParaRPr lang="en-IN"/>
          </a:p>
        </p:txBody>
      </p:sp>
      <p:sp>
        <p:nvSpPr>
          <p:cNvPr id="5" name="Footer Placeholder 4">
            <a:extLst>
              <a:ext uri="{FF2B5EF4-FFF2-40B4-BE49-F238E27FC236}">
                <a16:creationId xmlns:a16="http://schemas.microsoft.com/office/drawing/2014/main" id="{159AD789-33C7-4C68-B2FD-51019089DF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A8EC47-B6BE-4528-97CA-E3A402CF043A}"/>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332598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0CA58-AF01-45B4-B56F-2683DAED11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4D71D4-E0C3-4458-94CF-92F0465442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A5B269-FBBD-43F8-984C-07355D53AD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98573D-713F-4D2A-981D-166590664204}"/>
              </a:ext>
            </a:extLst>
          </p:cNvPr>
          <p:cNvSpPr>
            <a:spLocks noGrp="1"/>
          </p:cNvSpPr>
          <p:nvPr>
            <p:ph type="dt" sz="half" idx="10"/>
          </p:nvPr>
        </p:nvSpPr>
        <p:spPr/>
        <p:txBody>
          <a:bodyPr/>
          <a:lstStyle/>
          <a:p>
            <a:fld id="{AC7FBBC8-96AF-4240-B62C-4642065D2973}" type="datetimeFigureOut">
              <a:rPr lang="en-IN" smtClean="0"/>
              <a:t>05-03-2021</a:t>
            </a:fld>
            <a:endParaRPr lang="en-IN"/>
          </a:p>
        </p:txBody>
      </p:sp>
      <p:sp>
        <p:nvSpPr>
          <p:cNvPr id="6" name="Footer Placeholder 5">
            <a:extLst>
              <a:ext uri="{FF2B5EF4-FFF2-40B4-BE49-F238E27FC236}">
                <a16:creationId xmlns:a16="http://schemas.microsoft.com/office/drawing/2014/main" id="{660BF822-D4D9-4084-B036-F93CC73D23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475636-4048-4243-8B1C-572FDC881FCE}"/>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2961723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763A-6AA6-48EF-841F-4E1FEB7175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AFF05A-BD66-405A-9DF4-76221870FC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C3EF0A-4FBF-4983-BB2A-C22A02D625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E52998-33FB-4611-9E09-46D8C90569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0BE306-0083-49B6-AB6D-3C7A5216DA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460814-A55B-4FD2-8608-23F019B5F762}"/>
              </a:ext>
            </a:extLst>
          </p:cNvPr>
          <p:cNvSpPr>
            <a:spLocks noGrp="1"/>
          </p:cNvSpPr>
          <p:nvPr>
            <p:ph type="dt" sz="half" idx="10"/>
          </p:nvPr>
        </p:nvSpPr>
        <p:spPr/>
        <p:txBody>
          <a:bodyPr/>
          <a:lstStyle/>
          <a:p>
            <a:fld id="{AC7FBBC8-96AF-4240-B62C-4642065D2973}" type="datetimeFigureOut">
              <a:rPr lang="en-IN" smtClean="0"/>
              <a:t>05-03-2021</a:t>
            </a:fld>
            <a:endParaRPr lang="en-IN"/>
          </a:p>
        </p:txBody>
      </p:sp>
      <p:sp>
        <p:nvSpPr>
          <p:cNvPr id="8" name="Footer Placeholder 7">
            <a:extLst>
              <a:ext uri="{FF2B5EF4-FFF2-40B4-BE49-F238E27FC236}">
                <a16:creationId xmlns:a16="http://schemas.microsoft.com/office/drawing/2014/main" id="{578F0B53-0903-4980-BDCD-97928A6829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F8F11E-176A-4590-94D5-3BAFA2C6030F}"/>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372513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A48A5-D1EA-472B-9CE7-7768901AD6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75919D-F90C-40C7-A15D-B1402E6FD3BD}"/>
              </a:ext>
            </a:extLst>
          </p:cNvPr>
          <p:cNvSpPr>
            <a:spLocks noGrp="1"/>
          </p:cNvSpPr>
          <p:nvPr>
            <p:ph type="dt" sz="half" idx="10"/>
          </p:nvPr>
        </p:nvSpPr>
        <p:spPr/>
        <p:txBody>
          <a:bodyPr/>
          <a:lstStyle/>
          <a:p>
            <a:fld id="{AC7FBBC8-96AF-4240-B62C-4642065D2973}" type="datetimeFigureOut">
              <a:rPr lang="en-IN" smtClean="0"/>
              <a:t>05-03-2021</a:t>
            </a:fld>
            <a:endParaRPr lang="en-IN"/>
          </a:p>
        </p:txBody>
      </p:sp>
      <p:sp>
        <p:nvSpPr>
          <p:cNvPr id="4" name="Footer Placeholder 3">
            <a:extLst>
              <a:ext uri="{FF2B5EF4-FFF2-40B4-BE49-F238E27FC236}">
                <a16:creationId xmlns:a16="http://schemas.microsoft.com/office/drawing/2014/main" id="{6840CD0B-04E8-4627-9F5D-61EC352792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F1CC5B-FBD8-4B92-929D-56BE63EB7881}"/>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2059482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9A54E0-FF4F-48F7-967F-37109AE7223D}"/>
              </a:ext>
            </a:extLst>
          </p:cNvPr>
          <p:cNvSpPr>
            <a:spLocks noGrp="1"/>
          </p:cNvSpPr>
          <p:nvPr>
            <p:ph type="dt" sz="half" idx="10"/>
          </p:nvPr>
        </p:nvSpPr>
        <p:spPr/>
        <p:txBody>
          <a:bodyPr/>
          <a:lstStyle/>
          <a:p>
            <a:fld id="{AC7FBBC8-96AF-4240-B62C-4642065D2973}" type="datetimeFigureOut">
              <a:rPr lang="en-IN" smtClean="0"/>
              <a:t>05-03-2021</a:t>
            </a:fld>
            <a:endParaRPr lang="en-IN"/>
          </a:p>
        </p:txBody>
      </p:sp>
      <p:sp>
        <p:nvSpPr>
          <p:cNvPr id="3" name="Footer Placeholder 2">
            <a:extLst>
              <a:ext uri="{FF2B5EF4-FFF2-40B4-BE49-F238E27FC236}">
                <a16:creationId xmlns:a16="http://schemas.microsoft.com/office/drawing/2014/main" id="{C01A5B32-17D4-44D8-BA3C-3D85CB9B7A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A57B79-F63B-4DCF-A609-54A6A0BE3D30}"/>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2560582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CE50-3E64-4E39-8151-EA28F27EF8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CBE7BC-5126-46B4-B91A-92F67B8AC1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DA8325-D7BF-4226-8360-35166164F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293382-47B9-47D8-9F89-8F92805198E9}"/>
              </a:ext>
            </a:extLst>
          </p:cNvPr>
          <p:cNvSpPr>
            <a:spLocks noGrp="1"/>
          </p:cNvSpPr>
          <p:nvPr>
            <p:ph type="dt" sz="half" idx="10"/>
          </p:nvPr>
        </p:nvSpPr>
        <p:spPr/>
        <p:txBody>
          <a:bodyPr/>
          <a:lstStyle/>
          <a:p>
            <a:fld id="{AC7FBBC8-96AF-4240-B62C-4642065D2973}" type="datetimeFigureOut">
              <a:rPr lang="en-IN" smtClean="0"/>
              <a:t>05-03-2021</a:t>
            </a:fld>
            <a:endParaRPr lang="en-IN"/>
          </a:p>
        </p:txBody>
      </p:sp>
      <p:sp>
        <p:nvSpPr>
          <p:cNvPr id="6" name="Footer Placeholder 5">
            <a:extLst>
              <a:ext uri="{FF2B5EF4-FFF2-40B4-BE49-F238E27FC236}">
                <a16:creationId xmlns:a16="http://schemas.microsoft.com/office/drawing/2014/main" id="{A6F252C3-8365-4AC8-A0E6-E8D5C7DF55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9CF15B-4577-48A3-A5A4-EB42E238BFEF}"/>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17961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04A42-B582-4265-842D-A3B876848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3141EE-158D-4CC8-81FC-6098B0998B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BB840D-468C-4D5D-94F9-246E6A2C9F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7B05D3-D146-4685-B9A7-69D49CFDCB34}"/>
              </a:ext>
            </a:extLst>
          </p:cNvPr>
          <p:cNvSpPr>
            <a:spLocks noGrp="1"/>
          </p:cNvSpPr>
          <p:nvPr>
            <p:ph type="dt" sz="half" idx="10"/>
          </p:nvPr>
        </p:nvSpPr>
        <p:spPr/>
        <p:txBody>
          <a:bodyPr/>
          <a:lstStyle/>
          <a:p>
            <a:fld id="{AC7FBBC8-96AF-4240-B62C-4642065D2973}" type="datetimeFigureOut">
              <a:rPr lang="en-IN" smtClean="0"/>
              <a:t>05-03-2021</a:t>
            </a:fld>
            <a:endParaRPr lang="en-IN"/>
          </a:p>
        </p:txBody>
      </p:sp>
      <p:sp>
        <p:nvSpPr>
          <p:cNvPr id="6" name="Footer Placeholder 5">
            <a:extLst>
              <a:ext uri="{FF2B5EF4-FFF2-40B4-BE49-F238E27FC236}">
                <a16:creationId xmlns:a16="http://schemas.microsoft.com/office/drawing/2014/main" id="{9FB8A290-7021-42FD-9042-F4D89785A8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85252D-438E-4E86-A5B5-5E6BF266CB79}"/>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1353535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D4C54F-C112-4CF8-A29B-97FB18791E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1C1E0A-F568-4676-8B77-D163DA9EF9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1386FC-B893-48E6-A8AB-09F7E5FD9B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FBBC8-96AF-4240-B62C-4642065D2973}" type="datetimeFigureOut">
              <a:rPr lang="en-IN" smtClean="0"/>
              <a:t>05-03-2021</a:t>
            </a:fld>
            <a:endParaRPr lang="en-IN"/>
          </a:p>
        </p:txBody>
      </p:sp>
      <p:sp>
        <p:nvSpPr>
          <p:cNvPr id="5" name="Footer Placeholder 4">
            <a:extLst>
              <a:ext uri="{FF2B5EF4-FFF2-40B4-BE49-F238E27FC236}">
                <a16:creationId xmlns:a16="http://schemas.microsoft.com/office/drawing/2014/main" id="{2C4A3E46-6EB1-40C2-AE48-C7BDDE35E7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BCC363-E4EA-486A-8219-B55A08E97B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3FD74F-10B7-4825-A6B0-0ECBF44153EE}" type="slidenum">
              <a:rPr lang="en-IN" smtClean="0"/>
              <a:t>‹#›</a:t>
            </a:fld>
            <a:endParaRPr lang="en-IN"/>
          </a:p>
        </p:txBody>
      </p:sp>
    </p:spTree>
    <p:extLst>
      <p:ext uri="{BB962C8B-B14F-4D97-AF65-F5344CB8AC3E}">
        <p14:creationId xmlns:p14="http://schemas.microsoft.com/office/powerpoint/2010/main" val="157693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oftware_engineering" TargetMode="External"/><Relationship Id="rId7" Type="http://schemas.openxmlformats.org/officeDocument/2006/relationships/hyperlink" Target="https://en.wikipedia.org/wiki/Relational_database" TargetMode="External"/><Relationship Id="rId2" Type="http://schemas.openxmlformats.org/officeDocument/2006/relationships/hyperlink" Target="https://en.wiktionary.org/wiki/entity" TargetMode="External"/><Relationship Id="rId1" Type="http://schemas.openxmlformats.org/officeDocument/2006/relationships/slideLayout" Target="../slideLayouts/slideLayout7.xml"/><Relationship Id="rId6" Type="http://schemas.openxmlformats.org/officeDocument/2006/relationships/hyperlink" Target="https://en.wikipedia.org/wiki/Database" TargetMode="External"/><Relationship Id="rId5" Type="http://schemas.openxmlformats.org/officeDocument/2006/relationships/hyperlink" Target="https://en.wikipedia.org/wiki/Data_modeling" TargetMode="External"/><Relationship Id="rId4" Type="http://schemas.openxmlformats.org/officeDocument/2006/relationships/hyperlink" Target="https://en.wikipedia.org/wiki/Business_proces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PowerPoint_Presentation.pptx"/><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D4DD161-4EA2-4C4D-981C-6AA900EC67A5}"/>
              </a:ext>
            </a:extLst>
          </p:cNvPr>
          <p:cNvSpPr txBox="1"/>
          <p:nvPr/>
        </p:nvSpPr>
        <p:spPr>
          <a:xfrm>
            <a:off x="1762539" y="-589333"/>
            <a:ext cx="9064487" cy="8067658"/>
          </a:xfrm>
          <a:prstGeom prst="rect">
            <a:avLst/>
          </a:prstGeom>
          <a:noFill/>
        </p:spPr>
        <p:txBody>
          <a:bodyPr wrap="square">
            <a:spAutoFit/>
          </a:bodyPr>
          <a:lstStyle/>
          <a:p>
            <a:pPr marR="127635" algn="ctr">
              <a:lnSpc>
                <a:spcPts val="3070"/>
              </a:lnSpc>
              <a:spcAft>
                <a:spcPts val="800"/>
              </a:spcAft>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R="127635" algn="ctr">
              <a:lnSpc>
                <a:spcPts val="307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Design Document  </a:t>
            </a:r>
          </a:p>
          <a:p>
            <a:pPr marR="127635" algn="ctr">
              <a:lnSpc>
                <a:spcPts val="307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for</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521970" algn="ct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Urban Service System,</a:t>
            </a:r>
          </a:p>
          <a:p>
            <a:pPr marL="521970" algn="ctr">
              <a:lnSpc>
                <a:spcPct val="107000"/>
              </a:lnSpc>
              <a:spcAft>
                <a:spcPts val="800"/>
              </a:spcAft>
            </a:pP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ts val="800"/>
              </a:lnSpc>
              <a:spcBef>
                <a:spcPts val="10"/>
              </a:spcBef>
              <a:spcAft>
                <a:spcPts val="800"/>
              </a:spcAft>
            </a:pPr>
            <a:r>
              <a:rPr lang="en-IN" sz="5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1600" b="1" spc="-18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web</a:t>
            </a:r>
            <a:r>
              <a:rPr lang="en-IN" sz="1600" b="1"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portal</a:t>
            </a:r>
            <a:r>
              <a:rPr lang="en-IN" sz="1600" b="1" spc="-1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of</a:t>
            </a:r>
            <a:r>
              <a:rPr lang="en-IN" sz="1600" b="1"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service provider system.</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000"/>
              </a:lnSpc>
              <a:spcAft>
                <a:spcPts val="800"/>
              </a:spcAft>
            </a:pPr>
            <a:r>
              <a:rPr lang="en-IN" sz="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000"/>
              </a:lnSpc>
              <a:spcAft>
                <a:spcPts val="800"/>
              </a:spcAft>
            </a:pPr>
            <a:r>
              <a:rPr lang="en-IN" sz="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000"/>
              </a:lnSpc>
              <a:spcAft>
                <a:spcPts val="800"/>
              </a:spcAft>
            </a:pPr>
            <a:r>
              <a:rPr lang="en-IN" sz="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000"/>
              </a:lnSpc>
              <a:spcAft>
                <a:spcPts val="800"/>
              </a:spcAft>
            </a:pPr>
            <a:r>
              <a:rPr lang="en-IN" sz="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000"/>
              </a:lnSpc>
              <a:spcAft>
                <a:spcPts val="800"/>
              </a:spcAft>
            </a:pPr>
            <a:r>
              <a:rPr lang="en-IN" sz="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000"/>
              </a:lnSpc>
              <a:spcBef>
                <a:spcPts val="50"/>
              </a:spcBef>
              <a:spcAft>
                <a:spcPts val="800"/>
              </a:spcAft>
            </a:pPr>
            <a:r>
              <a:rPr lang="en-IN" sz="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Prepared by</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err="1">
                <a:effectLst/>
                <a:latin typeface="Arial" panose="020B0604020202020204" pitchFamily="34" charset="0"/>
                <a:ea typeface="Calibri" panose="020F0502020204030204" pitchFamily="34" charset="0"/>
                <a:cs typeface="Times New Roman" panose="02020603050405020304" pitchFamily="18" charset="0"/>
              </a:rPr>
              <a:t>Debopriyo</a:t>
            </a:r>
            <a:r>
              <a:rPr lang="en-IN" sz="1050" dirty="0">
                <a:effectLst/>
                <a:latin typeface="Arial" panose="020B0604020202020204" pitchFamily="34" charset="0"/>
                <a:ea typeface="Calibri" panose="020F0502020204030204" pitchFamily="34" charset="0"/>
                <a:cs typeface="Times New Roman" panose="02020603050405020304" pitchFamily="18" charset="0"/>
              </a:rPr>
              <a:t> Ghosh            Roll- 33</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err="1">
                <a:effectLst/>
                <a:latin typeface="Arial" panose="020B0604020202020204" pitchFamily="34" charset="0"/>
                <a:ea typeface="Calibri" panose="020F0502020204030204" pitchFamily="34" charset="0"/>
                <a:cs typeface="Times New Roman" panose="02020603050405020304" pitchFamily="18" charset="0"/>
              </a:rPr>
              <a:t>Saikat</a:t>
            </a:r>
            <a:r>
              <a:rPr lang="en-IN" sz="1050" dirty="0">
                <a:effectLst/>
                <a:latin typeface="Arial" panose="020B0604020202020204" pitchFamily="34" charset="0"/>
                <a:ea typeface="Calibri" panose="020F0502020204030204" pitchFamily="34" charset="0"/>
                <a:cs typeface="Times New Roman" panose="02020603050405020304" pitchFamily="18" charset="0"/>
              </a:rPr>
              <a:t> Jana                     Roll-50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Mousumi Mondal            Roll-40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err="1">
                <a:effectLst/>
                <a:latin typeface="Arial" panose="020B0604020202020204" pitchFamily="34" charset="0"/>
                <a:ea typeface="Calibri" panose="020F0502020204030204" pitchFamily="34" charset="0"/>
                <a:cs typeface="Times New Roman" panose="02020603050405020304" pitchFamily="18" charset="0"/>
              </a:rPr>
              <a:t>Saradindu</a:t>
            </a:r>
            <a:r>
              <a:rPr lang="en-IN" sz="1050" dirty="0">
                <a:effectLst/>
                <a:latin typeface="Arial" panose="020B0604020202020204" pitchFamily="34" charset="0"/>
                <a:ea typeface="Calibri" panose="020F0502020204030204" pitchFamily="34" charset="0"/>
                <a:cs typeface="Times New Roman" panose="02020603050405020304" pitchFamily="18" charset="0"/>
              </a:rPr>
              <a:t> Rana              Roll-28</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3550920">
              <a:lnSpc>
                <a:spcPct val="107000"/>
              </a:lnSpc>
              <a:spcBef>
                <a:spcPts val="340"/>
              </a:spcBef>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B.Tech.,</a:t>
            </a:r>
            <a:r>
              <a:rPr lang="en-IN" sz="1050" spc="-5" dirty="0">
                <a:effectLst/>
                <a:latin typeface="Arial" panose="020B0604020202020204" pitchFamily="34" charset="0"/>
                <a:ea typeface="Calibri" panose="020F0502020204030204" pitchFamily="34" charset="0"/>
                <a:cs typeface="Times New Roman" panose="02020603050405020304" pitchFamily="18" charset="0"/>
              </a:rPr>
              <a:t> </a:t>
            </a:r>
            <a:r>
              <a:rPr lang="en-IN" sz="1050" dirty="0">
                <a:effectLst/>
                <a:latin typeface="Arial" panose="020B0604020202020204" pitchFamily="34" charset="0"/>
                <a:ea typeface="Calibri" panose="020F0502020204030204" pitchFamily="34" charset="0"/>
                <a:cs typeface="Times New Roman" panose="02020603050405020304" pitchFamily="18" charset="0"/>
              </a:rPr>
              <a:t>Sem - V, Group- 1</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000"/>
              </a:lnSpc>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000"/>
              </a:lnSpc>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300"/>
              </a:lnSpc>
              <a:spcBef>
                <a:spcPts val="5"/>
              </a:spcBef>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R="67945" algn="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Dated: 07.03.2021</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br>
              <a:rPr lang="en-IN" sz="1000" dirty="0">
                <a:effectLst/>
                <a:latin typeface="Arial" panose="020B0604020202020204" pitchFamily="34" charset="0"/>
                <a:ea typeface="Calibri" panose="020F0502020204030204" pitchFamily="34" charset="0"/>
              </a:rPr>
            </a:br>
            <a:endParaRPr lang="en-IN" dirty="0"/>
          </a:p>
        </p:txBody>
      </p:sp>
    </p:spTree>
    <p:extLst>
      <p:ext uri="{BB962C8B-B14F-4D97-AF65-F5344CB8AC3E}">
        <p14:creationId xmlns:p14="http://schemas.microsoft.com/office/powerpoint/2010/main" val="179424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EA7724-9708-41D2-8CB3-6519B0AF9C64}"/>
              </a:ext>
            </a:extLst>
          </p:cNvPr>
          <p:cNvSpPr txBox="1"/>
          <p:nvPr/>
        </p:nvSpPr>
        <p:spPr>
          <a:xfrm>
            <a:off x="3048000" y="467591"/>
            <a:ext cx="6096000" cy="5929444"/>
          </a:xfrm>
          <a:prstGeom prst="rect">
            <a:avLst/>
          </a:prstGeom>
          <a:noFill/>
        </p:spPr>
        <p:txBody>
          <a:bodyPr wrap="square">
            <a:spAutoFit/>
          </a:bodyPr>
          <a:lstStyle/>
          <a:p>
            <a:pPr marR="67310" algn="ctr">
              <a:lnSpc>
                <a:spcPts val="2900"/>
              </a:lnSpc>
              <a:spcAft>
                <a:spcPts val="800"/>
              </a:spcAft>
            </a:pPr>
            <a:r>
              <a:rPr lang="en-IN" sz="3600" u="sng" dirty="0">
                <a:effectLst/>
                <a:latin typeface="Arial" panose="020B0604020202020204" pitchFamily="34" charset="0"/>
                <a:ea typeface="Calibri" panose="020F0502020204030204" pitchFamily="34" charset="0"/>
                <a:cs typeface="Times New Roman" panose="02020603050405020304" pitchFamily="18" charset="0"/>
              </a:rPr>
              <a:t>Contents</a:t>
            </a:r>
            <a:endParaRPr lang="en-IN" sz="1400" u="sng"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ts val="650"/>
              </a:lnSpc>
              <a:spcBef>
                <a:spcPts val="5"/>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ts val="1000"/>
              </a:lnSpc>
              <a:spcAft>
                <a:spcPts val="800"/>
              </a:spcAft>
            </a:pPr>
            <a:r>
              <a:rPr lang="en-IN" sz="1100"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ts val="1000"/>
              </a:lnSpc>
              <a:spcAft>
                <a:spcPts val="800"/>
              </a:spcAft>
            </a:pPr>
            <a:r>
              <a:rPr lang="en-IN" sz="1100"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100"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1.   </a:t>
            </a:r>
            <a:r>
              <a:rPr lang="en-IN" sz="1800" b="1" spc="255" dirty="0">
                <a:effectLst/>
                <a:latin typeface="Arial" panose="020B0604020202020204" pitchFamily="34" charset="0"/>
                <a:ea typeface="Calibri" panose="020F0502020204030204" pitchFamily="34" charset="0"/>
                <a:cs typeface="Times New Roman" panose="02020603050405020304" pitchFamily="18" charset="0"/>
              </a:rPr>
              <a:t> </a:t>
            </a:r>
            <a:r>
              <a:rPr lang="en-IN" sz="1800" b="1" dirty="0">
                <a:effectLst/>
                <a:latin typeface="Arial" panose="020B0604020202020204" pitchFamily="34" charset="0"/>
                <a:ea typeface="Calibri" panose="020F0502020204030204" pitchFamily="34" charset="0"/>
                <a:cs typeface="Times New Roman" panose="02020603050405020304" pitchFamily="18" charset="0"/>
              </a:rPr>
              <a:t>ER Diagram                                                                              </a:t>
            </a:r>
            <a:r>
              <a:rPr lang="en-IN" sz="1800" b="1" spc="5"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2.   </a:t>
            </a:r>
            <a:r>
              <a:rPr lang="en-IN" sz="1800" b="1" spc="255" dirty="0">
                <a:effectLst/>
                <a:latin typeface="Arial" panose="020B0604020202020204" pitchFamily="34" charset="0"/>
                <a:ea typeface="Calibri" panose="020F0502020204030204" pitchFamily="34" charset="0"/>
                <a:cs typeface="Times New Roman" panose="02020603050405020304" pitchFamily="18" charset="0"/>
              </a:rPr>
              <a:t> </a:t>
            </a:r>
            <a:r>
              <a:rPr lang="en-IN" sz="1800" b="1" dirty="0">
                <a:effectLst/>
                <a:latin typeface="Arial" panose="020B0604020202020204" pitchFamily="34" charset="0"/>
                <a:ea typeface="Calibri" panose="020F0502020204030204" pitchFamily="34" charset="0"/>
                <a:cs typeface="Times New Roman" panose="02020603050405020304" pitchFamily="18" charset="0"/>
              </a:rPr>
              <a:t>Relational Schema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3.     Data Dictionary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4.     Context Diagram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5.      DFD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6.      UI Description                                                      </a:t>
            </a:r>
            <a:r>
              <a:rPr lang="en-IN" sz="1800" b="1" spc="375"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3992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30FED7-00AC-44B9-8608-44FE8957715C}"/>
              </a:ext>
            </a:extLst>
          </p:cNvPr>
          <p:cNvSpPr txBox="1"/>
          <p:nvPr/>
        </p:nvSpPr>
        <p:spPr>
          <a:xfrm>
            <a:off x="397565" y="1242964"/>
            <a:ext cx="11330609" cy="2600520"/>
          </a:xfrm>
          <a:prstGeom prst="rect">
            <a:avLst/>
          </a:prstGeom>
          <a:noFill/>
        </p:spPr>
        <p:txBody>
          <a:bodyPr wrap="square">
            <a:spAutoFit/>
          </a:bodyPr>
          <a:lstStyle/>
          <a:p>
            <a:pPr>
              <a:lnSpc>
                <a:spcPct val="107000"/>
              </a:lnSpc>
              <a:spcAft>
                <a:spcPts val="800"/>
              </a:spcAft>
            </a:pPr>
            <a:r>
              <a:rPr lang="en-IN" sz="2800" b="1" dirty="0">
                <a:latin typeface="Calibri" panose="020F0502020204030204" pitchFamily="34" charset="0"/>
                <a:ea typeface="Calibri" panose="020F0502020204030204" pitchFamily="34" charset="0"/>
                <a:cs typeface="Times New Roman" panose="02020603050405020304" pitchFamily="18" charset="0"/>
              </a:rPr>
              <a:t>			</a:t>
            </a:r>
            <a:r>
              <a:rPr lang="en-IN" sz="2800" b="1" u="sng" dirty="0">
                <a:effectLst/>
                <a:latin typeface="Calibri" panose="020F0502020204030204" pitchFamily="34" charset="0"/>
                <a:ea typeface="Calibri" panose="020F0502020204030204" pitchFamily="34" charset="0"/>
                <a:cs typeface="Times New Roman" panose="02020603050405020304" pitchFamily="18" charset="0"/>
              </a:rPr>
              <a:t>Entity-Relationship Diagram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An </a:t>
            </a:r>
            <a:r>
              <a:rPr lang="en-IN" sz="1800" b="1"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entity–relationship model</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(or </a:t>
            </a:r>
            <a:r>
              <a:rPr lang="en-IN" sz="1800" b="1"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ER model</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describes interrelated things of interest in a specific domain of knowledge. A basic ER model is composed of entity types (which classify the things of interest) and specifies relationships that can exist between </a:t>
            </a:r>
            <a:r>
              <a:rPr lang="en-IN" sz="1800" u="sng" dirty="0">
                <a:solidFill>
                  <a:srgbClr val="3366BB"/>
                </a:solidFill>
                <a:effectLst/>
                <a:latin typeface="Calibri" panose="020F0502020204030204" pitchFamily="34" charset="0"/>
                <a:ea typeface="Times New Roman" panose="02020603050405020304" pitchFamily="18" charset="0"/>
                <a:cs typeface="Calibri" panose="020F0502020204030204" pitchFamily="34" charset="0"/>
                <a:hlinkClick r:id="rId2" tooltip="wikt:entity"/>
              </a:rPr>
              <a:t>entities</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(instances of those entity types).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600"/>
              </a:spcAft>
            </a:pP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In </a:t>
            </a:r>
            <a:r>
              <a:rPr lang="en-IN" sz="1800" u="sng" dirty="0">
                <a:solidFill>
                  <a:srgbClr val="0645AD"/>
                </a:solidFill>
                <a:effectLst/>
                <a:latin typeface="Calibri" panose="020F0502020204030204" pitchFamily="34" charset="0"/>
                <a:ea typeface="Times New Roman" panose="02020603050405020304" pitchFamily="18" charset="0"/>
                <a:cs typeface="Calibri" panose="020F0502020204030204" pitchFamily="34" charset="0"/>
                <a:hlinkClick r:id="rId3" tooltip="Software engineering"/>
              </a:rPr>
              <a:t>software engineering</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an ER model is commonly formed to represent things a business needs to remember in order to perform </a:t>
            </a:r>
            <a:r>
              <a:rPr lang="en-IN" sz="1800" u="sng" dirty="0">
                <a:solidFill>
                  <a:srgbClr val="0645AD"/>
                </a:solidFill>
                <a:effectLst/>
                <a:latin typeface="Calibri" panose="020F0502020204030204" pitchFamily="34" charset="0"/>
                <a:ea typeface="Times New Roman" panose="02020603050405020304" pitchFamily="18" charset="0"/>
                <a:cs typeface="Calibri" panose="020F0502020204030204" pitchFamily="34" charset="0"/>
                <a:hlinkClick r:id="rId4" tooltip="Business process"/>
              </a:rPr>
              <a:t>business processes</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Consequently, the ER model becomes an abstract </a:t>
            </a:r>
            <a:r>
              <a:rPr lang="en-IN" sz="1800" u="sng" dirty="0">
                <a:solidFill>
                  <a:srgbClr val="0645AD"/>
                </a:solidFill>
                <a:effectLst/>
                <a:latin typeface="Calibri" panose="020F0502020204030204" pitchFamily="34" charset="0"/>
                <a:ea typeface="Times New Roman" panose="02020603050405020304" pitchFamily="18" charset="0"/>
                <a:cs typeface="Calibri" panose="020F0502020204030204" pitchFamily="34" charset="0"/>
                <a:hlinkClick r:id="rId5" tooltip="Data modeling"/>
              </a:rPr>
              <a:t>data model</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that defines a data or information structure which can be implemented in a </a:t>
            </a:r>
            <a:r>
              <a:rPr lang="en-IN" sz="1800" u="sng" dirty="0">
                <a:solidFill>
                  <a:srgbClr val="0645AD"/>
                </a:solidFill>
                <a:effectLst/>
                <a:latin typeface="Calibri" panose="020F0502020204030204" pitchFamily="34" charset="0"/>
                <a:ea typeface="Times New Roman" panose="02020603050405020304" pitchFamily="18" charset="0"/>
                <a:cs typeface="Calibri" panose="020F0502020204030204" pitchFamily="34" charset="0"/>
                <a:hlinkClick r:id="rId6" tooltip="Database"/>
              </a:rPr>
              <a:t>database</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typically a </a:t>
            </a:r>
            <a:r>
              <a:rPr lang="en-IN" sz="1800" u="sng" dirty="0">
                <a:solidFill>
                  <a:srgbClr val="0645AD"/>
                </a:solidFill>
                <a:effectLst/>
                <a:latin typeface="Calibri" panose="020F0502020204030204" pitchFamily="34" charset="0"/>
                <a:ea typeface="Times New Roman" panose="02020603050405020304" pitchFamily="18" charset="0"/>
                <a:cs typeface="Calibri" panose="020F0502020204030204" pitchFamily="34" charset="0"/>
                <a:hlinkClick r:id="rId7" tooltip="Relational database"/>
              </a:rPr>
              <a:t>relational database</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9025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83113B-378D-4042-BEC9-060A9FEFA607}"/>
              </a:ext>
            </a:extLst>
          </p:cNvPr>
          <p:cNvSpPr txBox="1"/>
          <p:nvPr/>
        </p:nvSpPr>
        <p:spPr>
          <a:xfrm>
            <a:off x="265043" y="1398423"/>
            <a:ext cx="11635409" cy="2882328"/>
          </a:xfrm>
          <a:prstGeom prst="rect">
            <a:avLst/>
          </a:prstGeom>
          <a:noFill/>
        </p:spPr>
        <p:txBody>
          <a:bodyPr wrap="square">
            <a:spAutoFit/>
          </a:bodyPr>
          <a:lstStyle/>
          <a:p>
            <a:pPr marL="1757045" indent="528955">
              <a:lnSpc>
                <a:spcPct val="107000"/>
              </a:lnSpc>
              <a:spcAft>
                <a:spcPts val="800"/>
              </a:spcAft>
            </a:pPr>
            <a:r>
              <a:rPr lang="en-IN" sz="2800" b="1" dirty="0">
                <a:effectLst/>
                <a:latin typeface="Calibri" panose="020F0502020204030204" pitchFamily="34" charset="0"/>
                <a:ea typeface="Calibri" panose="020F0502020204030204" pitchFamily="34" charset="0"/>
                <a:cs typeface="Times New Roman" panose="02020603050405020304" pitchFamily="18" charset="0"/>
              </a:rPr>
              <a:t>		</a:t>
            </a:r>
            <a:r>
              <a:rPr lang="en-IN" sz="2800" b="1" u="sng" dirty="0">
                <a:effectLst/>
                <a:latin typeface="Calibri" panose="020F0502020204030204" pitchFamily="34" charset="0"/>
                <a:ea typeface="Calibri" panose="020F0502020204030204" pitchFamily="34" charset="0"/>
                <a:cs typeface="Times New Roman" panose="02020603050405020304" pitchFamily="18" charset="0"/>
              </a:rPr>
              <a:t>Relational Schema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spc="10" dirty="0">
                <a:solidFill>
                  <a:srgbClr val="40424E"/>
                </a:solidFill>
                <a:effectLst/>
                <a:latin typeface="Calibri" panose="020F0502020204030204" pitchFamily="34" charset="0"/>
                <a:ea typeface="Calibri" panose="020F0502020204030204" pitchFamily="34" charset="0"/>
                <a:cs typeface="Calibri" panose="020F0502020204030204" pitchFamily="34" charset="0"/>
              </a:rPr>
              <a:t>Relation schema defines the design and structure of the relation like it consists of the relation name, set of attributes/field names/column names. every attribute would have an associated domain</a:t>
            </a:r>
            <a:r>
              <a:rPr lang="en-IN" sz="2400" spc="10" dirty="0">
                <a:solidFill>
                  <a:srgbClr val="40424E"/>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relational schema</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a set of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relational</a:t>
            </a:r>
            <a:r>
              <a:rPr lang="en-IN" sz="1800" dirty="0">
                <a:effectLst/>
                <a:latin typeface="Calibri" panose="020F0502020204030204" pitchFamily="34" charset="0"/>
                <a:ea typeface="Calibri" panose="020F0502020204030204" pitchFamily="34" charset="0"/>
                <a:cs typeface="Times New Roman" panose="02020603050405020304" pitchFamily="18" charset="0"/>
              </a:rPr>
              <a:t> tables and associated items that are related to one another. All of the base tables, views, indexes, domains, user roles, stored modules, and other items that a user creates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fulfill</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data needs of a particular enterprise or set of applications belong to one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schema</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8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1672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435639-3E99-4FA2-88C2-6BABEC521EAC}"/>
              </a:ext>
            </a:extLst>
          </p:cNvPr>
          <p:cNvSpPr txBox="1"/>
          <p:nvPr/>
        </p:nvSpPr>
        <p:spPr>
          <a:xfrm>
            <a:off x="344557" y="2221821"/>
            <a:ext cx="11529391" cy="1531894"/>
          </a:xfrm>
          <a:prstGeom prst="rect">
            <a:avLst/>
          </a:prstGeom>
          <a:noFill/>
        </p:spPr>
        <p:txBody>
          <a:bodyPr wrap="square">
            <a:spAutoFit/>
          </a:bodyPr>
          <a:lstStyle/>
          <a:p>
            <a:pPr>
              <a:lnSpc>
                <a:spcPct val="107000"/>
              </a:lnSpc>
              <a:spcAft>
                <a:spcPts val="800"/>
              </a:spcAft>
              <a:tabLst>
                <a:tab pos="2495550" algn="l"/>
              </a:tabLst>
            </a:pP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b="1" u="sng" dirty="0">
                <a:effectLst/>
                <a:latin typeface="Calibri" panose="020F0502020204030204" pitchFamily="34" charset="0"/>
                <a:ea typeface="Calibri" panose="020F0502020204030204" pitchFamily="34" charset="0"/>
                <a:cs typeface="Times New Roman" panose="02020603050405020304" pitchFamily="18" charset="0"/>
              </a:rPr>
              <a:t>Data Dictionary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495550" algn="l"/>
              </a:tabLst>
            </a:pPr>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 dictionary</a:t>
            </a:r>
            <a:r>
              <a:rPr lang="en-IN" sz="1800" dirty="0">
                <a:effectLst/>
                <a:latin typeface="Calibri" panose="020F0502020204030204" pitchFamily="34" charset="0"/>
                <a:ea typeface="Calibri" panose="020F0502020204030204" pitchFamily="34" charset="0"/>
                <a:cs typeface="Times New Roman" panose="02020603050405020304" pitchFamily="18" charset="0"/>
              </a:rPr>
              <a:t> contains metadata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a:t>
            </a:r>
            <a:r>
              <a:rPr lang="en-IN" sz="1800" dirty="0">
                <a:effectLst/>
                <a:latin typeface="Calibri" panose="020F0502020204030204" pitchFamily="34" charset="0"/>
                <a:ea typeface="Calibri" panose="020F0502020204030204" pitchFamily="34" charset="0"/>
                <a:cs typeface="Times New Roman" panose="02020603050405020304" pitchFamily="18" charset="0"/>
              </a:rPr>
              <a:t> about the database.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 dictionary</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very important as it contains information such as what is in the database, who is allowed to access it, where is the database physically stored etc. . Physical information about the tables such as where they are stored and how.</a:t>
            </a:r>
          </a:p>
        </p:txBody>
      </p:sp>
    </p:spTree>
    <p:extLst>
      <p:ext uri="{BB962C8B-B14F-4D97-AF65-F5344CB8AC3E}">
        <p14:creationId xmlns:p14="http://schemas.microsoft.com/office/powerpoint/2010/main" val="2040711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C6F1E9-2586-4FB8-9369-3EE668B7F888}"/>
              </a:ext>
            </a:extLst>
          </p:cNvPr>
          <p:cNvSpPr txBox="1"/>
          <p:nvPr/>
        </p:nvSpPr>
        <p:spPr>
          <a:xfrm>
            <a:off x="331304" y="2366689"/>
            <a:ext cx="11622157" cy="1531894"/>
          </a:xfrm>
          <a:prstGeom prst="rect">
            <a:avLst/>
          </a:prstGeom>
          <a:noFill/>
        </p:spPr>
        <p:txBody>
          <a:bodyPr wrap="square">
            <a:spAutoFit/>
          </a:bodyPr>
          <a:lstStyle/>
          <a:p>
            <a:pPr>
              <a:lnSpc>
                <a:spcPct val="107000"/>
              </a:lnSpc>
              <a:spcAft>
                <a:spcPts val="800"/>
              </a:spcAft>
              <a:tabLst>
                <a:tab pos="2495550" algn="l"/>
              </a:tabLst>
            </a:pPr>
            <a:r>
              <a:rPr lang="en-IN" sz="28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a:t>
            </a:r>
            <a:r>
              <a:rPr lang="en-IN" sz="2800" b="1" u="sng"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Context Diagram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495550" algn="l"/>
              </a:tabLst>
            </a:pPr>
            <a:r>
              <a:rPr lang="en-IN" sz="1800" dirty="0">
                <a:solidFill>
                  <a:srgbClr val="202124"/>
                </a:solidFill>
                <a:effectLst/>
                <a:latin typeface="Calibri" panose="020F0502020204030204" pitchFamily="34" charset="0"/>
                <a:ea typeface="Calibri" panose="020F0502020204030204" pitchFamily="34" charset="0"/>
                <a:cs typeface="Arial" panose="020B0604020202020204" pitchFamily="34" charset="0"/>
              </a:rPr>
              <a:t>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context diagram</a:t>
            </a:r>
            <a:r>
              <a:rPr lang="en-IN" sz="1800" dirty="0">
                <a:effectLst/>
                <a:latin typeface="Calibri" panose="020F0502020204030204" pitchFamily="34" charset="0"/>
                <a:ea typeface="Calibri" panose="020F0502020204030204" pitchFamily="34" charset="0"/>
                <a:cs typeface="Times New Roman" panose="02020603050405020304" pitchFamily="18" charset="0"/>
              </a:rPr>
              <a:t>, sometimes called a level 0 data-flow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diagram</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drawn in order to define and clarify the boundaries of the software system. It identifies the flows of information between the system and external entities. The entire software system is shown as a single process.</a:t>
            </a:r>
          </a:p>
        </p:txBody>
      </p:sp>
    </p:spTree>
    <p:extLst>
      <p:ext uri="{BB962C8B-B14F-4D97-AF65-F5344CB8AC3E}">
        <p14:creationId xmlns:p14="http://schemas.microsoft.com/office/powerpoint/2010/main" val="1202158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hlinkClick r:id="" action="ppaction://ole?verb=0"/>
            <a:extLst>
              <a:ext uri="{FF2B5EF4-FFF2-40B4-BE49-F238E27FC236}">
                <a16:creationId xmlns:a16="http://schemas.microsoft.com/office/drawing/2014/main" id="{5D862B57-5428-4F28-A1E6-D09FD4259F8E}"/>
              </a:ext>
            </a:extLst>
          </p:cNvPr>
          <p:cNvGraphicFramePr>
            <a:graphicFrameLocks noChangeAspect="1"/>
          </p:cNvGraphicFramePr>
          <p:nvPr>
            <p:extLst>
              <p:ext uri="{D42A27DB-BD31-4B8C-83A1-F6EECF244321}">
                <p14:modId xmlns:p14="http://schemas.microsoft.com/office/powerpoint/2010/main" val="3145315202"/>
              </p:ext>
            </p:extLst>
          </p:nvPr>
        </p:nvGraphicFramePr>
        <p:xfrm>
          <a:off x="357809" y="185530"/>
          <a:ext cx="10654747" cy="6294783"/>
        </p:xfrm>
        <a:graphic>
          <a:graphicData uri="http://schemas.openxmlformats.org/presentationml/2006/ole">
            <mc:AlternateContent xmlns:mc="http://schemas.openxmlformats.org/markup-compatibility/2006">
              <mc:Choice xmlns:v="urn:schemas-microsoft-com:vml" Requires="v">
                <p:oleObj name="Presentation" r:id="rId2" imgW="6095936" imgH="3429229" progId="PowerPoint.Show.12">
                  <p:embed/>
                </p:oleObj>
              </mc:Choice>
              <mc:Fallback>
                <p:oleObj name="Presentation" r:id="rId2" imgW="6095936" imgH="3429229" progId="PowerPoint.Show.12">
                  <p:embed/>
                  <p:pic>
                    <p:nvPicPr>
                      <p:cNvPr id="0" name=""/>
                      <p:cNvPicPr/>
                      <p:nvPr/>
                    </p:nvPicPr>
                    <p:blipFill>
                      <a:blip r:embed="rId3"/>
                      <a:stretch>
                        <a:fillRect/>
                      </a:stretch>
                    </p:blipFill>
                    <p:spPr>
                      <a:xfrm>
                        <a:off x="357809" y="185530"/>
                        <a:ext cx="10654747" cy="6294783"/>
                      </a:xfrm>
                      <a:prstGeom prst="rect">
                        <a:avLst/>
                      </a:prstGeom>
                    </p:spPr>
                  </p:pic>
                </p:oleObj>
              </mc:Fallback>
            </mc:AlternateContent>
          </a:graphicData>
        </a:graphic>
      </p:graphicFrame>
    </p:spTree>
    <p:extLst>
      <p:ext uri="{BB962C8B-B14F-4D97-AF65-F5344CB8AC3E}">
        <p14:creationId xmlns:p14="http://schemas.microsoft.com/office/powerpoint/2010/main" val="3496497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0D039A-8154-4E9D-8C9D-603427870B9D}"/>
              </a:ext>
            </a:extLst>
          </p:cNvPr>
          <p:cNvSpPr txBox="1"/>
          <p:nvPr/>
        </p:nvSpPr>
        <p:spPr>
          <a:xfrm>
            <a:off x="424070" y="2221821"/>
            <a:ext cx="11582400" cy="1531894"/>
          </a:xfrm>
          <a:prstGeom prst="rect">
            <a:avLst/>
          </a:prstGeom>
          <a:noFill/>
        </p:spPr>
        <p:txBody>
          <a:bodyPr wrap="square">
            <a:spAutoFit/>
          </a:bodyPr>
          <a:lstStyle/>
          <a:p>
            <a:pPr>
              <a:lnSpc>
                <a:spcPct val="107000"/>
              </a:lnSpc>
              <a:spcAft>
                <a:spcPts val="800"/>
              </a:spcAft>
              <a:tabLst>
                <a:tab pos="2495550" algn="l"/>
              </a:tabLst>
            </a:pPr>
            <a:r>
              <a:rPr lang="en-IN" sz="28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a:t>
            </a:r>
            <a:r>
              <a:rPr lang="en-IN" sz="2800" b="1" u="sng"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Data Flow </a:t>
            </a:r>
            <a:r>
              <a:rPr lang="en-IN" sz="2800" b="1" u="sng" dirty="0">
                <a:solidFill>
                  <a:srgbClr val="202124"/>
                </a:solidFill>
                <a:latin typeface="Calibri" panose="020F0502020204030204" pitchFamily="34" charset="0"/>
                <a:ea typeface="Calibri" panose="020F0502020204030204" pitchFamily="34" charset="0"/>
                <a:cs typeface="Calibri" panose="020F0502020204030204" pitchFamily="34" charset="0"/>
              </a:rPr>
              <a:t>Diagram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495550" algn="l"/>
              </a:tabLst>
            </a:pPr>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b="1" dirty="0">
                <a:effectLst/>
                <a:latin typeface="Calibri" panose="020F0502020204030204" pitchFamily="34" charset="0"/>
                <a:ea typeface="Calibri" panose="020F0502020204030204" pitchFamily="34" charset="0"/>
                <a:cs typeface="Times New Roman" panose="02020603050405020304" pitchFamily="18" charset="0"/>
              </a:rPr>
              <a:t>flow diagram</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a way of representing 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flow</a:t>
            </a:r>
            <a:r>
              <a:rPr lang="en-IN" sz="1800" dirty="0">
                <a:effectLst/>
                <a:latin typeface="Calibri" panose="020F0502020204030204" pitchFamily="34" charset="0"/>
                <a:ea typeface="Calibri" panose="020F0502020204030204" pitchFamily="34" charset="0"/>
                <a:cs typeface="Times New Roman" panose="02020603050405020304" pitchFamily="18" charset="0"/>
              </a:rPr>
              <a:t> of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a:t>
            </a:r>
            <a:r>
              <a:rPr lang="en-IN" sz="1800" dirty="0">
                <a:effectLst/>
                <a:latin typeface="Calibri" panose="020F0502020204030204" pitchFamily="34" charset="0"/>
                <a:ea typeface="Calibri" panose="020F0502020204030204" pitchFamily="34" charset="0"/>
                <a:cs typeface="Times New Roman" panose="02020603050405020304" pitchFamily="18" charset="0"/>
              </a:rPr>
              <a:t> through 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process</a:t>
            </a:r>
            <a:r>
              <a:rPr lang="en-IN" sz="1800" dirty="0">
                <a:effectLst/>
                <a:latin typeface="Calibri" panose="020F0502020204030204" pitchFamily="34" charset="0"/>
                <a:ea typeface="Calibri" panose="020F0502020204030204" pitchFamily="34" charset="0"/>
                <a:cs typeface="Times New Roman" panose="02020603050405020304" pitchFamily="18" charset="0"/>
              </a:rPr>
              <a:t> or a system (usually an information system).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DFD</a:t>
            </a:r>
            <a:r>
              <a:rPr lang="en-IN" sz="1800" dirty="0">
                <a:effectLst/>
                <a:latin typeface="Calibri" panose="020F0502020204030204" pitchFamily="34" charset="0"/>
                <a:ea typeface="Calibri" panose="020F0502020204030204" pitchFamily="34" charset="0"/>
                <a:cs typeface="Times New Roman" panose="02020603050405020304" pitchFamily="18" charset="0"/>
              </a:rPr>
              <a:t> also provides information about the outputs and inputs of each entity and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process</a:t>
            </a:r>
            <a:r>
              <a:rPr lang="en-IN" sz="1800" dirty="0">
                <a:effectLst/>
                <a:latin typeface="Calibri" panose="020F0502020204030204" pitchFamily="34" charset="0"/>
                <a:ea typeface="Calibri" panose="020F0502020204030204" pitchFamily="34" charset="0"/>
                <a:cs typeface="Times New Roman" panose="02020603050405020304" pitchFamily="18" charset="0"/>
              </a:rPr>
              <a:t> itself. Specific operations based on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a:t>
            </a:r>
            <a:r>
              <a:rPr lang="en-IN" sz="1800" dirty="0">
                <a:effectLst/>
                <a:latin typeface="Calibri" panose="020F0502020204030204" pitchFamily="34" charset="0"/>
                <a:ea typeface="Calibri" panose="020F0502020204030204" pitchFamily="34" charset="0"/>
                <a:cs typeface="Times New Roman" panose="02020603050405020304" pitchFamily="18" charset="0"/>
              </a:rPr>
              <a:t> can be represented by 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flowchart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841900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FB9274-2A02-41D7-80CA-CD6689723662}"/>
              </a:ext>
            </a:extLst>
          </p:cNvPr>
          <p:cNvSpPr/>
          <p:nvPr/>
        </p:nvSpPr>
        <p:spPr>
          <a:xfrm>
            <a:off x="563383" y="361677"/>
            <a:ext cx="687819" cy="2845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Customer</a:t>
            </a:r>
            <a:endParaRPr lang="en-IN" sz="900" dirty="0">
              <a:solidFill>
                <a:schemeClr val="tx1"/>
              </a:solidFill>
            </a:endParaRPr>
          </a:p>
        </p:txBody>
      </p:sp>
      <p:sp>
        <p:nvSpPr>
          <p:cNvPr id="4" name="Oval 3">
            <a:extLst>
              <a:ext uri="{FF2B5EF4-FFF2-40B4-BE49-F238E27FC236}">
                <a16:creationId xmlns:a16="http://schemas.microsoft.com/office/drawing/2014/main" id="{3C497745-5BC7-4262-9577-5B17949E0DF0}"/>
              </a:ext>
            </a:extLst>
          </p:cNvPr>
          <p:cNvSpPr/>
          <p:nvPr/>
        </p:nvSpPr>
        <p:spPr>
          <a:xfrm>
            <a:off x="2371577" y="246044"/>
            <a:ext cx="718624" cy="5168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1.</a:t>
            </a:r>
          </a:p>
          <a:p>
            <a:pPr algn="ctr"/>
            <a:r>
              <a:rPr lang="en-US" sz="700" dirty="0"/>
              <a:t>Select Service</a:t>
            </a:r>
            <a:endParaRPr lang="en-IN" sz="700" dirty="0"/>
          </a:p>
        </p:txBody>
      </p:sp>
      <p:sp>
        <p:nvSpPr>
          <p:cNvPr id="5" name="Oval 4">
            <a:extLst>
              <a:ext uri="{FF2B5EF4-FFF2-40B4-BE49-F238E27FC236}">
                <a16:creationId xmlns:a16="http://schemas.microsoft.com/office/drawing/2014/main" id="{5BE62EA2-09A9-4BF0-B4D4-5969A4A3A713}"/>
              </a:ext>
            </a:extLst>
          </p:cNvPr>
          <p:cNvSpPr/>
          <p:nvPr/>
        </p:nvSpPr>
        <p:spPr>
          <a:xfrm>
            <a:off x="2371577" y="1132778"/>
            <a:ext cx="624918" cy="55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2. Modify Cart</a:t>
            </a:r>
          </a:p>
        </p:txBody>
      </p:sp>
      <p:sp>
        <p:nvSpPr>
          <p:cNvPr id="6" name="Oval 5">
            <a:extLst>
              <a:ext uri="{FF2B5EF4-FFF2-40B4-BE49-F238E27FC236}">
                <a16:creationId xmlns:a16="http://schemas.microsoft.com/office/drawing/2014/main" id="{33241783-32C3-4D68-8AE3-1F81DEAD13E0}"/>
              </a:ext>
            </a:extLst>
          </p:cNvPr>
          <p:cNvSpPr/>
          <p:nvPr/>
        </p:nvSpPr>
        <p:spPr>
          <a:xfrm>
            <a:off x="2000478" y="2303871"/>
            <a:ext cx="563208" cy="5280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3.</a:t>
            </a:r>
          </a:p>
          <a:p>
            <a:pPr algn="ctr"/>
            <a:r>
              <a:rPr lang="en-US" sz="700" dirty="0"/>
              <a:t>Order</a:t>
            </a:r>
            <a:endParaRPr lang="en-IN" sz="700" dirty="0"/>
          </a:p>
        </p:txBody>
      </p:sp>
      <p:sp>
        <p:nvSpPr>
          <p:cNvPr id="7" name="TextBox 6">
            <a:extLst>
              <a:ext uri="{FF2B5EF4-FFF2-40B4-BE49-F238E27FC236}">
                <a16:creationId xmlns:a16="http://schemas.microsoft.com/office/drawing/2014/main" id="{68C3D504-CBFC-4839-9E75-710919BFAB1B}"/>
              </a:ext>
            </a:extLst>
          </p:cNvPr>
          <p:cNvSpPr txBox="1"/>
          <p:nvPr/>
        </p:nvSpPr>
        <p:spPr>
          <a:xfrm>
            <a:off x="1598115" y="47395"/>
            <a:ext cx="409433" cy="246221"/>
          </a:xfrm>
          <a:prstGeom prst="rect">
            <a:avLst/>
          </a:prstGeom>
          <a:noFill/>
        </p:spPr>
        <p:txBody>
          <a:bodyPr wrap="square" rtlCol="0">
            <a:spAutoFit/>
          </a:bodyPr>
          <a:lstStyle/>
          <a:p>
            <a:pPr algn="ctr"/>
            <a:r>
              <a:rPr lang="en-US" sz="500" dirty="0"/>
              <a:t>Service Name</a:t>
            </a:r>
            <a:endParaRPr lang="en-IN" sz="500" dirty="0"/>
          </a:p>
        </p:txBody>
      </p:sp>
      <p:sp>
        <p:nvSpPr>
          <p:cNvPr id="8" name="TextBox 7">
            <a:extLst>
              <a:ext uri="{FF2B5EF4-FFF2-40B4-BE49-F238E27FC236}">
                <a16:creationId xmlns:a16="http://schemas.microsoft.com/office/drawing/2014/main" id="{16FB0D59-651C-4B5C-8D82-8BF21D330E9C}"/>
              </a:ext>
            </a:extLst>
          </p:cNvPr>
          <p:cNvSpPr txBox="1"/>
          <p:nvPr/>
        </p:nvSpPr>
        <p:spPr>
          <a:xfrm>
            <a:off x="1619534" y="341960"/>
            <a:ext cx="403173" cy="323165"/>
          </a:xfrm>
          <a:prstGeom prst="rect">
            <a:avLst/>
          </a:prstGeom>
          <a:noFill/>
        </p:spPr>
        <p:txBody>
          <a:bodyPr wrap="square" rtlCol="0">
            <a:spAutoFit/>
          </a:bodyPr>
          <a:lstStyle/>
          <a:p>
            <a:pPr algn="ctr"/>
            <a:r>
              <a:rPr lang="en-US" sz="500" dirty="0"/>
              <a:t>Service Provider Name</a:t>
            </a:r>
            <a:endParaRPr lang="en-IN" sz="500" dirty="0"/>
          </a:p>
        </p:txBody>
      </p:sp>
      <p:sp>
        <p:nvSpPr>
          <p:cNvPr id="9" name="TextBox 8">
            <a:extLst>
              <a:ext uri="{FF2B5EF4-FFF2-40B4-BE49-F238E27FC236}">
                <a16:creationId xmlns:a16="http://schemas.microsoft.com/office/drawing/2014/main" id="{E64F83B5-5919-4AE6-9E25-719A7607C204}"/>
              </a:ext>
            </a:extLst>
          </p:cNvPr>
          <p:cNvSpPr txBox="1"/>
          <p:nvPr/>
        </p:nvSpPr>
        <p:spPr>
          <a:xfrm>
            <a:off x="1657918" y="659258"/>
            <a:ext cx="285394" cy="169277"/>
          </a:xfrm>
          <a:prstGeom prst="rect">
            <a:avLst/>
          </a:prstGeom>
          <a:noFill/>
        </p:spPr>
        <p:txBody>
          <a:bodyPr wrap="square" rtlCol="0">
            <a:spAutoFit/>
          </a:bodyPr>
          <a:lstStyle/>
          <a:p>
            <a:pPr algn="ctr"/>
            <a:r>
              <a:rPr lang="en-US" sz="500" dirty="0"/>
              <a:t>City</a:t>
            </a:r>
            <a:endParaRPr lang="en-IN" sz="500" dirty="0"/>
          </a:p>
        </p:txBody>
      </p:sp>
      <p:cxnSp>
        <p:nvCxnSpPr>
          <p:cNvPr id="10" name="Elbow Connector 19">
            <a:extLst>
              <a:ext uri="{FF2B5EF4-FFF2-40B4-BE49-F238E27FC236}">
                <a16:creationId xmlns:a16="http://schemas.microsoft.com/office/drawing/2014/main" id="{BE8295F6-DF80-47BB-8B2D-8C8644073452}"/>
              </a:ext>
            </a:extLst>
          </p:cNvPr>
          <p:cNvCxnSpPr>
            <a:stCxn id="3" idx="0"/>
            <a:endCxn id="7" idx="1"/>
          </p:cNvCxnSpPr>
          <p:nvPr/>
        </p:nvCxnSpPr>
        <p:spPr>
          <a:xfrm rot="5400000" flipH="1" flipV="1">
            <a:off x="1157119" y="-79319"/>
            <a:ext cx="191171" cy="690822"/>
          </a:xfrm>
          <a:prstGeom prst="bentConnector2">
            <a:avLst/>
          </a:prstGeom>
        </p:spPr>
        <p:style>
          <a:lnRef idx="2">
            <a:schemeClr val="dk1"/>
          </a:lnRef>
          <a:fillRef idx="0">
            <a:schemeClr val="dk1"/>
          </a:fillRef>
          <a:effectRef idx="1">
            <a:schemeClr val="dk1"/>
          </a:effectRef>
          <a:fontRef idx="minor">
            <a:schemeClr val="tx1"/>
          </a:fontRef>
        </p:style>
      </p:cxnSp>
      <p:cxnSp>
        <p:nvCxnSpPr>
          <p:cNvPr id="11" name="Elbow Connector 21">
            <a:extLst>
              <a:ext uri="{FF2B5EF4-FFF2-40B4-BE49-F238E27FC236}">
                <a16:creationId xmlns:a16="http://schemas.microsoft.com/office/drawing/2014/main" id="{228ECAA0-3EF4-4FBF-B287-9B24E1F402DE}"/>
              </a:ext>
            </a:extLst>
          </p:cNvPr>
          <p:cNvCxnSpPr>
            <a:stCxn id="3" idx="3"/>
            <a:endCxn id="8" idx="1"/>
          </p:cNvCxnSpPr>
          <p:nvPr/>
        </p:nvCxnSpPr>
        <p:spPr>
          <a:xfrm flipV="1">
            <a:off x="1251202" y="503543"/>
            <a:ext cx="368332" cy="396"/>
          </a:xfrm>
          <a:prstGeom prst="bentConnector3">
            <a:avLst>
              <a:gd name="adj1" fmla="val 50000"/>
            </a:avLst>
          </a:prstGeom>
          <a:ln/>
        </p:spPr>
        <p:style>
          <a:lnRef idx="2">
            <a:schemeClr val="dk1"/>
          </a:lnRef>
          <a:fillRef idx="0">
            <a:schemeClr val="dk1"/>
          </a:fillRef>
          <a:effectRef idx="1">
            <a:schemeClr val="dk1"/>
          </a:effectRef>
          <a:fontRef idx="minor">
            <a:schemeClr val="tx1"/>
          </a:fontRef>
        </p:style>
      </p:cxnSp>
      <p:cxnSp>
        <p:nvCxnSpPr>
          <p:cNvPr id="12" name="Elbow Connector 23">
            <a:extLst>
              <a:ext uri="{FF2B5EF4-FFF2-40B4-BE49-F238E27FC236}">
                <a16:creationId xmlns:a16="http://schemas.microsoft.com/office/drawing/2014/main" id="{0334F641-5F0E-436F-8486-256866FBBBE0}"/>
              </a:ext>
            </a:extLst>
          </p:cNvPr>
          <p:cNvCxnSpPr>
            <a:endCxn id="9" idx="1"/>
          </p:cNvCxnSpPr>
          <p:nvPr/>
        </p:nvCxnSpPr>
        <p:spPr>
          <a:xfrm>
            <a:off x="1244600" y="635000"/>
            <a:ext cx="413318" cy="10889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3" name="Elbow Connector 29">
            <a:extLst>
              <a:ext uri="{FF2B5EF4-FFF2-40B4-BE49-F238E27FC236}">
                <a16:creationId xmlns:a16="http://schemas.microsoft.com/office/drawing/2014/main" id="{C2066EC2-2C9F-4BBB-A9D9-98D336B17678}"/>
              </a:ext>
            </a:extLst>
          </p:cNvPr>
          <p:cNvCxnSpPr>
            <a:stCxn id="8" idx="3"/>
            <a:endCxn id="4" idx="2"/>
          </p:cNvCxnSpPr>
          <p:nvPr/>
        </p:nvCxnSpPr>
        <p:spPr>
          <a:xfrm>
            <a:off x="2022707" y="503543"/>
            <a:ext cx="348870" cy="938"/>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F3C5E27F-A6FE-4193-BCD7-FE0BADC160C9}"/>
              </a:ext>
            </a:extLst>
          </p:cNvPr>
          <p:cNvCxnSpPr/>
          <p:nvPr/>
        </p:nvCxnSpPr>
        <p:spPr>
          <a:xfrm>
            <a:off x="5467295" y="1940605"/>
            <a:ext cx="563997"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38B59305-1CA9-4CAD-961C-9B3AFF7630F2}"/>
              </a:ext>
            </a:extLst>
          </p:cNvPr>
          <p:cNvCxnSpPr/>
          <p:nvPr/>
        </p:nvCxnSpPr>
        <p:spPr>
          <a:xfrm>
            <a:off x="5467295" y="2113003"/>
            <a:ext cx="563997" cy="0"/>
          </a:xfrm>
          <a:prstGeom prst="line">
            <a:avLst/>
          </a:prstGeom>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79E61657-0877-4D26-8A46-EA72168B8FE6}"/>
              </a:ext>
            </a:extLst>
          </p:cNvPr>
          <p:cNvSpPr txBox="1"/>
          <p:nvPr/>
        </p:nvSpPr>
        <p:spPr>
          <a:xfrm>
            <a:off x="5429614" y="1940605"/>
            <a:ext cx="638208" cy="169277"/>
          </a:xfrm>
          <a:prstGeom prst="rect">
            <a:avLst/>
          </a:prstGeom>
          <a:noFill/>
        </p:spPr>
        <p:txBody>
          <a:bodyPr wrap="square" rtlCol="0">
            <a:spAutoFit/>
          </a:bodyPr>
          <a:lstStyle/>
          <a:p>
            <a:r>
              <a:rPr lang="en-US" sz="500" dirty="0"/>
              <a:t>Service _Provider</a:t>
            </a:r>
            <a:endParaRPr lang="en-IN" sz="500" dirty="0"/>
          </a:p>
        </p:txBody>
      </p:sp>
      <p:sp>
        <p:nvSpPr>
          <p:cNvPr id="17" name="TextBox 16">
            <a:extLst>
              <a:ext uri="{FF2B5EF4-FFF2-40B4-BE49-F238E27FC236}">
                <a16:creationId xmlns:a16="http://schemas.microsoft.com/office/drawing/2014/main" id="{71149AEA-31E1-4BA3-90D5-8F51F65AF9F7}"/>
              </a:ext>
            </a:extLst>
          </p:cNvPr>
          <p:cNvSpPr txBox="1"/>
          <p:nvPr/>
        </p:nvSpPr>
        <p:spPr>
          <a:xfrm>
            <a:off x="3933311" y="1917909"/>
            <a:ext cx="442787" cy="215444"/>
          </a:xfrm>
          <a:prstGeom prst="rect">
            <a:avLst/>
          </a:prstGeom>
          <a:noFill/>
        </p:spPr>
        <p:txBody>
          <a:bodyPr wrap="square" rtlCol="0">
            <a:spAutoFit/>
          </a:bodyPr>
          <a:lstStyle/>
          <a:p>
            <a:pPr algn="ctr"/>
            <a:r>
              <a:rPr lang="en-US" sz="400" dirty="0"/>
              <a:t>Provider Name</a:t>
            </a:r>
            <a:endParaRPr lang="en-IN" sz="400" dirty="0"/>
          </a:p>
        </p:txBody>
      </p:sp>
      <p:cxnSp>
        <p:nvCxnSpPr>
          <p:cNvPr id="18" name="Elbow Connector 44">
            <a:extLst>
              <a:ext uri="{FF2B5EF4-FFF2-40B4-BE49-F238E27FC236}">
                <a16:creationId xmlns:a16="http://schemas.microsoft.com/office/drawing/2014/main" id="{7776D899-2C2A-4399-B4AB-59DFEB6745C5}"/>
              </a:ext>
            </a:extLst>
          </p:cNvPr>
          <p:cNvCxnSpPr>
            <a:stCxn id="16" idx="1"/>
            <a:endCxn id="17" idx="3"/>
          </p:cNvCxnSpPr>
          <p:nvPr/>
        </p:nvCxnSpPr>
        <p:spPr>
          <a:xfrm rot="10800000" flipV="1">
            <a:off x="4376098" y="2025243"/>
            <a:ext cx="1053516" cy="387"/>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19" name="Elbow Connector 46">
            <a:extLst>
              <a:ext uri="{FF2B5EF4-FFF2-40B4-BE49-F238E27FC236}">
                <a16:creationId xmlns:a16="http://schemas.microsoft.com/office/drawing/2014/main" id="{FC3732BB-3D27-4CC6-AFE1-5A6905DA22E5}"/>
              </a:ext>
            </a:extLst>
          </p:cNvPr>
          <p:cNvCxnSpPr>
            <a:stCxn id="17" idx="0"/>
            <a:endCxn id="4" idx="5"/>
          </p:cNvCxnSpPr>
          <p:nvPr/>
        </p:nvCxnSpPr>
        <p:spPr>
          <a:xfrm rot="16200000" flipV="1">
            <a:off x="2954491" y="717695"/>
            <a:ext cx="1230685" cy="1169744"/>
          </a:xfrm>
          <a:prstGeom prst="bentConnector3">
            <a:avLst>
              <a:gd name="adj1" fmla="val 79502"/>
            </a:avLst>
          </a:prstGeom>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36986833-0C78-4C15-A5FC-A8222C05E4B2}"/>
              </a:ext>
            </a:extLst>
          </p:cNvPr>
          <p:cNvSpPr txBox="1"/>
          <p:nvPr/>
        </p:nvSpPr>
        <p:spPr>
          <a:xfrm>
            <a:off x="2297895" y="845608"/>
            <a:ext cx="571723" cy="169277"/>
          </a:xfrm>
          <a:prstGeom prst="rect">
            <a:avLst/>
          </a:prstGeom>
          <a:noFill/>
        </p:spPr>
        <p:txBody>
          <a:bodyPr wrap="square" rtlCol="0">
            <a:spAutoFit/>
          </a:bodyPr>
          <a:lstStyle/>
          <a:p>
            <a:pPr algn="ctr"/>
            <a:r>
              <a:rPr lang="en-US" sz="500" dirty="0"/>
              <a:t>Service Details</a:t>
            </a:r>
            <a:endParaRPr lang="en-IN" sz="500" dirty="0"/>
          </a:p>
        </p:txBody>
      </p:sp>
      <p:cxnSp>
        <p:nvCxnSpPr>
          <p:cNvPr id="21" name="Straight Connector 20">
            <a:extLst>
              <a:ext uri="{FF2B5EF4-FFF2-40B4-BE49-F238E27FC236}">
                <a16:creationId xmlns:a16="http://schemas.microsoft.com/office/drawing/2014/main" id="{6790D4DE-7248-4666-82A0-7CD4DCA945F9}"/>
              </a:ext>
            </a:extLst>
          </p:cNvPr>
          <p:cNvCxnSpPr>
            <a:endCxn id="20" idx="0"/>
          </p:cNvCxnSpPr>
          <p:nvPr/>
        </p:nvCxnSpPr>
        <p:spPr>
          <a:xfrm flipH="1">
            <a:off x="2583757" y="745466"/>
            <a:ext cx="24375" cy="100142"/>
          </a:xfrm>
          <a:prstGeom prst="line">
            <a:avLst/>
          </a:prstGeom>
        </p:spPr>
        <p:style>
          <a:lnRef idx="2">
            <a:schemeClr val="dk1"/>
          </a:lnRef>
          <a:fillRef idx="0">
            <a:schemeClr val="dk1"/>
          </a:fillRef>
          <a:effectRef idx="1">
            <a:schemeClr val="dk1"/>
          </a:effectRef>
          <a:fontRef idx="minor">
            <a:schemeClr val="tx1"/>
          </a:fontRef>
        </p:style>
      </p:cxnSp>
      <p:cxnSp>
        <p:nvCxnSpPr>
          <p:cNvPr id="22" name="Elbow Connector 57">
            <a:extLst>
              <a:ext uri="{FF2B5EF4-FFF2-40B4-BE49-F238E27FC236}">
                <a16:creationId xmlns:a16="http://schemas.microsoft.com/office/drawing/2014/main" id="{8BA38E37-4503-470B-8159-791C4144D0B6}"/>
              </a:ext>
            </a:extLst>
          </p:cNvPr>
          <p:cNvCxnSpPr>
            <a:stCxn id="20" idx="2"/>
            <a:endCxn id="5" idx="0"/>
          </p:cNvCxnSpPr>
          <p:nvPr/>
        </p:nvCxnSpPr>
        <p:spPr>
          <a:xfrm rot="16200000" flipH="1">
            <a:off x="2574950" y="1023691"/>
            <a:ext cx="117893" cy="100279"/>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D3B9C206-150D-44EF-851A-D2B9FD095DBD}"/>
              </a:ext>
            </a:extLst>
          </p:cNvPr>
          <p:cNvSpPr txBox="1"/>
          <p:nvPr/>
        </p:nvSpPr>
        <p:spPr>
          <a:xfrm>
            <a:off x="1456266" y="1007733"/>
            <a:ext cx="496224" cy="169277"/>
          </a:xfrm>
          <a:prstGeom prst="rect">
            <a:avLst/>
          </a:prstGeom>
          <a:noFill/>
        </p:spPr>
        <p:txBody>
          <a:bodyPr wrap="square" rtlCol="0">
            <a:spAutoFit/>
          </a:bodyPr>
          <a:lstStyle/>
          <a:p>
            <a:pPr algn="ctr"/>
            <a:r>
              <a:rPr lang="en-US" sz="500" dirty="0"/>
              <a:t>Cart Details</a:t>
            </a:r>
            <a:endParaRPr lang="en-IN" sz="500" dirty="0"/>
          </a:p>
        </p:txBody>
      </p:sp>
      <p:cxnSp>
        <p:nvCxnSpPr>
          <p:cNvPr id="24" name="Elbow Connector 60">
            <a:extLst>
              <a:ext uri="{FF2B5EF4-FFF2-40B4-BE49-F238E27FC236}">
                <a16:creationId xmlns:a16="http://schemas.microsoft.com/office/drawing/2014/main" id="{9C58EB91-DDFB-4BA4-B4AF-CAB14146651C}"/>
              </a:ext>
            </a:extLst>
          </p:cNvPr>
          <p:cNvCxnSpPr>
            <a:endCxn id="23" idx="3"/>
          </p:cNvCxnSpPr>
          <p:nvPr/>
        </p:nvCxnSpPr>
        <p:spPr>
          <a:xfrm rot="10800000">
            <a:off x="1952490" y="1092372"/>
            <a:ext cx="611196" cy="46756"/>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25" name="Elbow Connector 62">
            <a:extLst>
              <a:ext uri="{FF2B5EF4-FFF2-40B4-BE49-F238E27FC236}">
                <a16:creationId xmlns:a16="http://schemas.microsoft.com/office/drawing/2014/main" id="{8FCA68F8-A377-4B05-837B-DDBA1A198866}"/>
              </a:ext>
            </a:extLst>
          </p:cNvPr>
          <p:cNvCxnSpPr>
            <a:stCxn id="23" idx="1"/>
          </p:cNvCxnSpPr>
          <p:nvPr/>
        </p:nvCxnSpPr>
        <p:spPr>
          <a:xfrm rot="10800000">
            <a:off x="1203808" y="645804"/>
            <a:ext cx="252459" cy="446568"/>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DCE595A3-2023-4B70-9D61-18D91408A855}"/>
              </a:ext>
            </a:extLst>
          </p:cNvPr>
          <p:cNvSpPr txBox="1"/>
          <p:nvPr/>
        </p:nvSpPr>
        <p:spPr>
          <a:xfrm>
            <a:off x="1451259" y="1222362"/>
            <a:ext cx="549763" cy="246221"/>
          </a:xfrm>
          <a:prstGeom prst="rect">
            <a:avLst/>
          </a:prstGeom>
          <a:noFill/>
        </p:spPr>
        <p:txBody>
          <a:bodyPr wrap="square" rtlCol="0">
            <a:spAutoFit/>
          </a:bodyPr>
          <a:lstStyle/>
          <a:p>
            <a:pPr algn="ctr"/>
            <a:r>
              <a:rPr lang="en-US" sz="500" dirty="0"/>
              <a:t>Delete Services</a:t>
            </a:r>
            <a:endParaRPr lang="en-IN" sz="500" dirty="0"/>
          </a:p>
        </p:txBody>
      </p:sp>
      <p:cxnSp>
        <p:nvCxnSpPr>
          <p:cNvPr id="27" name="Elbow Connector 110">
            <a:extLst>
              <a:ext uri="{FF2B5EF4-FFF2-40B4-BE49-F238E27FC236}">
                <a16:creationId xmlns:a16="http://schemas.microsoft.com/office/drawing/2014/main" id="{E3EBFE5C-C5CF-4841-824C-AB46F14FD3CA}"/>
              </a:ext>
            </a:extLst>
          </p:cNvPr>
          <p:cNvCxnSpPr>
            <a:endCxn id="5" idx="1"/>
          </p:cNvCxnSpPr>
          <p:nvPr/>
        </p:nvCxnSpPr>
        <p:spPr>
          <a:xfrm flipV="1">
            <a:off x="1821120" y="1214173"/>
            <a:ext cx="641974" cy="131299"/>
          </a:xfrm>
          <a:prstGeom prst="bentConnector4">
            <a:avLst>
              <a:gd name="adj1" fmla="val 42872"/>
              <a:gd name="adj2" fmla="val 105382"/>
            </a:avLst>
          </a:prstGeom>
          <a:ln>
            <a:tailEnd type="triangle"/>
          </a:ln>
        </p:spPr>
        <p:style>
          <a:lnRef idx="2">
            <a:schemeClr val="dk1"/>
          </a:lnRef>
          <a:fillRef idx="0">
            <a:schemeClr val="dk1"/>
          </a:fillRef>
          <a:effectRef idx="1">
            <a:schemeClr val="dk1"/>
          </a:effectRef>
          <a:fontRef idx="minor">
            <a:schemeClr val="tx1"/>
          </a:fontRef>
        </p:style>
      </p:cxnSp>
      <p:cxnSp>
        <p:nvCxnSpPr>
          <p:cNvPr id="28" name="Elbow Connector 113">
            <a:extLst>
              <a:ext uri="{FF2B5EF4-FFF2-40B4-BE49-F238E27FC236}">
                <a16:creationId xmlns:a16="http://schemas.microsoft.com/office/drawing/2014/main" id="{E3C1F741-95FD-418D-9EFC-339886BFABE0}"/>
              </a:ext>
            </a:extLst>
          </p:cNvPr>
          <p:cNvCxnSpPr/>
          <p:nvPr/>
        </p:nvCxnSpPr>
        <p:spPr>
          <a:xfrm rot="16200000" flipV="1">
            <a:off x="997271" y="736342"/>
            <a:ext cx="684278" cy="517411"/>
          </a:xfrm>
          <a:prstGeom prst="bentConnector3">
            <a:avLst>
              <a:gd name="adj1" fmla="val -9"/>
            </a:avLst>
          </a:prstGeom>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B0A6F0B4-A182-48A8-A28C-289BDD6C648F}"/>
              </a:ext>
            </a:extLst>
          </p:cNvPr>
          <p:cNvCxnSpPr/>
          <p:nvPr/>
        </p:nvCxnSpPr>
        <p:spPr>
          <a:xfrm>
            <a:off x="3495078" y="1299306"/>
            <a:ext cx="563997" cy="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21D9CCE1-023F-4863-B687-F1DCA8BE36D1}"/>
              </a:ext>
            </a:extLst>
          </p:cNvPr>
          <p:cNvCxnSpPr/>
          <p:nvPr/>
        </p:nvCxnSpPr>
        <p:spPr>
          <a:xfrm>
            <a:off x="3495078" y="1471704"/>
            <a:ext cx="563997" cy="0"/>
          </a:xfrm>
          <a:prstGeom prst="line">
            <a:avLst/>
          </a:prstGeom>
        </p:spPr>
        <p:style>
          <a:lnRef idx="2">
            <a:schemeClr val="dk1"/>
          </a:lnRef>
          <a:fillRef idx="0">
            <a:schemeClr val="dk1"/>
          </a:fillRef>
          <a:effectRef idx="1">
            <a:schemeClr val="dk1"/>
          </a:effectRef>
          <a:fontRef idx="minor">
            <a:schemeClr val="tx1"/>
          </a:fontRef>
        </p:style>
      </p:cxnSp>
      <p:sp>
        <p:nvSpPr>
          <p:cNvPr id="31" name="TextBox 30">
            <a:extLst>
              <a:ext uri="{FF2B5EF4-FFF2-40B4-BE49-F238E27FC236}">
                <a16:creationId xmlns:a16="http://schemas.microsoft.com/office/drawing/2014/main" id="{89A91706-26EC-4C63-894E-1368E8306154}"/>
              </a:ext>
            </a:extLst>
          </p:cNvPr>
          <p:cNvSpPr txBox="1"/>
          <p:nvPr/>
        </p:nvSpPr>
        <p:spPr>
          <a:xfrm>
            <a:off x="3504639" y="1300048"/>
            <a:ext cx="577243" cy="169277"/>
          </a:xfrm>
          <a:prstGeom prst="rect">
            <a:avLst/>
          </a:prstGeom>
          <a:noFill/>
        </p:spPr>
        <p:txBody>
          <a:bodyPr wrap="square" rtlCol="0">
            <a:spAutoFit/>
          </a:bodyPr>
          <a:lstStyle/>
          <a:p>
            <a:pPr algn="ctr"/>
            <a:r>
              <a:rPr lang="en-US" sz="500" dirty="0"/>
              <a:t>Cart</a:t>
            </a:r>
            <a:endParaRPr lang="en-IN" sz="500" dirty="0"/>
          </a:p>
        </p:txBody>
      </p:sp>
      <p:sp>
        <p:nvSpPr>
          <p:cNvPr id="32" name="TextBox 31">
            <a:extLst>
              <a:ext uri="{FF2B5EF4-FFF2-40B4-BE49-F238E27FC236}">
                <a16:creationId xmlns:a16="http://schemas.microsoft.com/office/drawing/2014/main" id="{8C8D2A1E-723D-4650-A008-9379F0D08CDB}"/>
              </a:ext>
            </a:extLst>
          </p:cNvPr>
          <p:cNvSpPr txBox="1"/>
          <p:nvPr/>
        </p:nvSpPr>
        <p:spPr>
          <a:xfrm>
            <a:off x="3102908" y="902558"/>
            <a:ext cx="346197" cy="323165"/>
          </a:xfrm>
          <a:prstGeom prst="rect">
            <a:avLst/>
          </a:prstGeom>
          <a:noFill/>
        </p:spPr>
        <p:txBody>
          <a:bodyPr wrap="square" rtlCol="0">
            <a:spAutoFit/>
          </a:bodyPr>
          <a:lstStyle/>
          <a:p>
            <a:r>
              <a:rPr lang="en-US" sz="500" dirty="0"/>
              <a:t>Add to cart</a:t>
            </a:r>
            <a:endParaRPr lang="en-IN" sz="500" dirty="0"/>
          </a:p>
        </p:txBody>
      </p:sp>
      <p:cxnSp>
        <p:nvCxnSpPr>
          <p:cNvPr id="33" name="Elbow Connector 125">
            <a:extLst>
              <a:ext uri="{FF2B5EF4-FFF2-40B4-BE49-F238E27FC236}">
                <a16:creationId xmlns:a16="http://schemas.microsoft.com/office/drawing/2014/main" id="{BED7323C-CEF7-41A9-9D21-2CDBF980B387}"/>
              </a:ext>
            </a:extLst>
          </p:cNvPr>
          <p:cNvCxnSpPr>
            <a:endCxn id="32" idx="1"/>
          </p:cNvCxnSpPr>
          <p:nvPr/>
        </p:nvCxnSpPr>
        <p:spPr>
          <a:xfrm flipV="1">
            <a:off x="2784725" y="1064141"/>
            <a:ext cx="318183" cy="74836"/>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34" name="Elbow Connector 133">
            <a:extLst>
              <a:ext uri="{FF2B5EF4-FFF2-40B4-BE49-F238E27FC236}">
                <a16:creationId xmlns:a16="http://schemas.microsoft.com/office/drawing/2014/main" id="{09A62310-438B-40EC-ABE9-FDEC32A939F6}"/>
              </a:ext>
            </a:extLst>
          </p:cNvPr>
          <p:cNvCxnSpPr>
            <a:endCxn id="31" idx="0"/>
          </p:cNvCxnSpPr>
          <p:nvPr/>
        </p:nvCxnSpPr>
        <p:spPr>
          <a:xfrm>
            <a:off x="3380018" y="1184516"/>
            <a:ext cx="413243" cy="11553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5" name="TextBox 34">
            <a:extLst>
              <a:ext uri="{FF2B5EF4-FFF2-40B4-BE49-F238E27FC236}">
                <a16:creationId xmlns:a16="http://schemas.microsoft.com/office/drawing/2014/main" id="{17965B93-66B2-4E74-8118-2690F2C2B78D}"/>
              </a:ext>
            </a:extLst>
          </p:cNvPr>
          <p:cNvSpPr txBox="1"/>
          <p:nvPr/>
        </p:nvSpPr>
        <p:spPr>
          <a:xfrm>
            <a:off x="3237584" y="1535542"/>
            <a:ext cx="375825" cy="246221"/>
          </a:xfrm>
          <a:prstGeom prst="rect">
            <a:avLst/>
          </a:prstGeom>
          <a:noFill/>
        </p:spPr>
        <p:txBody>
          <a:bodyPr wrap="square" rtlCol="0">
            <a:spAutoFit/>
          </a:bodyPr>
          <a:lstStyle/>
          <a:p>
            <a:pPr algn="ctr"/>
            <a:r>
              <a:rPr lang="en-US" sz="500" dirty="0"/>
              <a:t>Service In Cart</a:t>
            </a:r>
            <a:endParaRPr lang="en-IN" sz="500" dirty="0"/>
          </a:p>
        </p:txBody>
      </p:sp>
      <p:cxnSp>
        <p:nvCxnSpPr>
          <p:cNvPr id="36" name="Elbow Connector 139">
            <a:extLst>
              <a:ext uri="{FF2B5EF4-FFF2-40B4-BE49-F238E27FC236}">
                <a16:creationId xmlns:a16="http://schemas.microsoft.com/office/drawing/2014/main" id="{5B72FFF8-0060-4245-B8C1-F12BF8AEEC86}"/>
              </a:ext>
            </a:extLst>
          </p:cNvPr>
          <p:cNvCxnSpPr>
            <a:stCxn id="35" idx="3"/>
            <a:endCxn id="31" idx="2"/>
          </p:cNvCxnSpPr>
          <p:nvPr/>
        </p:nvCxnSpPr>
        <p:spPr>
          <a:xfrm flipV="1">
            <a:off x="3613409" y="1469325"/>
            <a:ext cx="179852" cy="189328"/>
          </a:xfrm>
          <a:prstGeom prst="bentConnector2">
            <a:avLst/>
          </a:prstGeom>
        </p:spPr>
        <p:style>
          <a:lnRef idx="2">
            <a:schemeClr val="dk1"/>
          </a:lnRef>
          <a:fillRef idx="0">
            <a:schemeClr val="dk1"/>
          </a:fillRef>
          <a:effectRef idx="1">
            <a:schemeClr val="dk1"/>
          </a:effectRef>
          <a:fontRef idx="minor">
            <a:schemeClr val="tx1"/>
          </a:fontRef>
        </p:style>
      </p:cxnSp>
      <p:cxnSp>
        <p:nvCxnSpPr>
          <p:cNvPr id="37" name="Elbow Connector 141">
            <a:extLst>
              <a:ext uri="{FF2B5EF4-FFF2-40B4-BE49-F238E27FC236}">
                <a16:creationId xmlns:a16="http://schemas.microsoft.com/office/drawing/2014/main" id="{B2F12297-FA69-4F49-BF40-0E8A4C346F70}"/>
              </a:ext>
            </a:extLst>
          </p:cNvPr>
          <p:cNvCxnSpPr>
            <a:stCxn id="35" idx="1"/>
            <a:endCxn id="5" idx="6"/>
          </p:cNvCxnSpPr>
          <p:nvPr/>
        </p:nvCxnSpPr>
        <p:spPr>
          <a:xfrm rot="10800000">
            <a:off x="2996496" y="1410679"/>
            <a:ext cx="241089" cy="24797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38" name="TextBox 37">
            <a:extLst>
              <a:ext uri="{FF2B5EF4-FFF2-40B4-BE49-F238E27FC236}">
                <a16:creationId xmlns:a16="http://schemas.microsoft.com/office/drawing/2014/main" id="{BDE57D21-771B-4FA6-80C8-52A34DB5A46E}"/>
              </a:ext>
            </a:extLst>
          </p:cNvPr>
          <p:cNvSpPr txBox="1"/>
          <p:nvPr/>
        </p:nvSpPr>
        <p:spPr>
          <a:xfrm>
            <a:off x="2491431" y="1896118"/>
            <a:ext cx="397912" cy="246221"/>
          </a:xfrm>
          <a:prstGeom prst="rect">
            <a:avLst/>
          </a:prstGeom>
          <a:noFill/>
        </p:spPr>
        <p:txBody>
          <a:bodyPr wrap="square" rtlCol="0">
            <a:spAutoFit/>
          </a:bodyPr>
          <a:lstStyle/>
          <a:p>
            <a:pPr algn="ctr"/>
            <a:r>
              <a:rPr lang="en-US" sz="500" dirty="0"/>
              <a:t>Cart Details</a:t>
            </a:r>
            <a:endParaRPr lang="en-IN" sz="500" dirty="0"/>
          </a:p>
        </p:txBody>
      </p:sp>
      <p:cxnSp>
        <p:nvCxnSpPr>
          <p:cNvPr id="39" name="Elbow Connector 152">
            <a:extLst>
              <a:ext uri="{FF2B5EF4-FFF2-40B4-BE49-F238E27FC236}">
                <a16:creationId xmlns:a16="http://schemas.microsoft.com/office/drawing/2014/main" id="{BD79CA62-6B1D-4055-9379-A0F266B03347}"/>
              </a:ext>
            </a:extLst>
          </p:cNvPr>
          <p:cNvCxnSpPr>
            <a:stCxn id="5" idx="4"/>
            <a:endCxn id="38" idx="0"/>
          </p:cNvCxnSpPr>
          <p:nvPr/>
        </p:nvCxnSpPr>
        <p:spPr>
          <a:xfrm rot="16200000" flipH="1">
            <a:off x="2583441" y="1789172"/>
            <a:ext cx="207540" cy="6351"/>
          </a:xfrm>
          <a:prstGeom prst="bentConnector3">
            <a:avLst>
              <a:gd name="adj1" fmla="val 101834"/>
            </a:avLst>
          </a:prstGeom>
        </p:spPr>
        <p:style>
          <a:lnRef idx="2">
            <a:schemeClr val="dk1"/>
          </a:lnRef>
          <a:fillRef idx="0">
            <a:schemeClr val="dk1"/>
          </a:fillRef>
          <a:effectRef idx="1">
            <a:schemeClr val="dk1"/>
          </a:effectRef>
          <a:fontRef idx="minor">
            <a:schemeClr val="tx1"/>
          </a:fontRef>
        </p:style>
      </p:cxnSp>
      <p:cxnSp>
        <p:nvCxnSpPr>
          <p:cNvPr id="40" name="Elbow Connector 156">
            <a:extLst>
              <a:ext uri="{FF2B5EF4-FFF2-40B4-BE49-F238E27FC236}">
                <a16:creationId xmlns:a16="http://schemas.microsoft.com/office/drawing/2014/main" id="{DB5733D7-7605-426B-AA4A-5D70D6A5C975}"/>
              </a:ext>
            </a:extLst>
          </p:cNvPr>
          <p:cNvCxnSpPr>
            <a:stCxn id="38" idx="2"/>
            <a:endCxn id="6" idx="6"/>
          </p:cNvCxnSpPr>
          <p:nvPr/>
        </p:nvCxnSpPr>
        <p:spPr>
          <a:xfrm rot="5400000">
            <a:off x="2414248" y="2291778"/>
            <a:ext cx="425579" cy="12670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0DB1AADD-CD96-4B2C-B9DF-6DE71E9033D4}"/>
              </a:ext>
            </a:extLst>
          </p:cNvPr>
          <p:cNvCxnSpPr/>
          <p:nvPr/>
        </p:nvCxnSpPr>
        <p:spPr>
          <a:xfrm>
            <a:off x="1422180" y="1698303"/>
            <a:ext cx="563997" cy="0"/>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a16="http://schemas.microsoft.com/office/drawing/2014/main" id="{798506BC-0F53-4F87-8F85-869B5128B569}"/>
              </a:ext>
            </a:extLst>
          </p:cNvPr>
          <p:cNvCxnSpPr/>
          <p:nvPr/>
        </p:nvCxnSpPr>
        <p:spPr>
          <a:xfrm>
            <a:off x="1422180" y="1870701"/>
            <a:ext cx="563997" cy="0"/>
          </a:xfrm>
          <a:prstGeom prst="line">
            <a:avLst/>
          </a:prstGeom>
        </p:spPr>
        <p:style>
          <a:lnRef idx="2">
            <a:schemeClr val="dk1"/>
          </a:lnRef>
          <a:fillRef idx="0">
            <a:schemeClr val="dk1"/>
          </a:fillRef>
          <a:effectRef idx="1">
            <a:schemeClr val="dk1"/>
          </a:effectRef>
          <a:fontRef idx="minor">
            <a:schemeClr val="tx1"/>
          </a:fontRef>
        </p:style>
      </p:cxnSp>
      <p:sp>
        <p:nvSpPr>
          <p:cNvPr id="43" name="TextBox 42">
            <a:extLst>
              <a:ext uri="{FF2B5EF4-FFF2-40B4-BE49-F238E27FC236}">
                <a16:creationId xmlns:a16="http://schemas.microsoft.com/office/drawing/2014/main" id="{4022F6A5-85CA-4881-ACEB-DED8912680D9}"/>
              </a:ext>
            </a:extLst>
          </p:cNvPr>
          <p:cNvSpPr txBox="1"/>
          <p:nvPr/>
        </p:nvSpPr>
        <p:spPr>
          <a:xfrm>
            <a:off x="1384499" y="1698303"/>
            <a:ext cx="638208" cy="169277"/>
          </a:xfrm>
          <a:prstGeom prst="rect">
            <a:avLst/>
          </a:prstGeom>
          <a:noFill/>
        </p:spPr>
        <p:txBody>
          <a:bodyPr wrap="square" rtlCol="0">
            <a:spAutoFit/>
          </a:bodyPr>
          <a:lstStyle/>
          <a:p>
            <a:pPr algn="ctr"/>
            <a:r>
              <a:rPr lang="en-US" sz="500" dirty="0"/>
              <a:t>Order</a:t>
            </a:r>
            <a:endParaRPr lang="en-IN" sz="500" dirty="0"/>
          </a:p>
        </p:txBody>
      </p:sp>
      <p:sp>
        <p:nvSpPr>
          <p:cNvPr id="44" name="TextBox 43">
            <a:extLst>
              <a:ext uri="{FF2B5EF4-FFF2-40B4-BE49-F238E27FC236}">
                <a16:creationId xmlns:a16="http://schemas.microsoft.com/office/drawing/2014/main" id="{E741EDF9-824C-4F40-A2B2-A9A3F60E5151}"/>
              </a:ext>
            </a:extLst>
          </p:cNvPr>
          <p:cNvSpPr txBox="1"/>
          <p:nvPr/>
        </p:nvSpPr>
        <p:spPr>
          <a:xfrm>
            <a:off x="1518672" y="2059420"/>
            <a:ext cx="369861" cy="246221"/>
          </a:xfrm>
          <a:prstGeom prst="rect">
            <a:avLst/>
          </a:prstGeom>
          <a:noFill/>
        </p:spPr>
        <p:txBody>
          <a:bodyPr wrap="square" rtlCol="0">
            <a:spAutoFit/>
          </a:bodyPr>
          <a:lstStyle/>
          <a:p>
            <a:pPr algn="ctr"/>
            <a:r>
              <a:rPr lang="en-US" sz="500" dirty="0"/>
              <a:t>Add Order</a:t>
            </a:r>
            <a:endParaRPr lang="en-IN" sz="500" dirty="0"/>
          </a:p>
        </p:txBody>
      </p:sp>
      <p:cxnSp>
        <p:nvCxnSpPr>
          <p:cNvPr id="45" name="Elbow Connector 164">
            <a:extLst>
              <a:ext uri="{FF2B5EF4-FFF2-40B4-BE49-F238E27FC236}">
                <a16:creationId xmlns:a16="http://schemas.microsoft.com/office/drawing/2014/main" id="{C89EB795-BD7E-4816-92F1-0D5248CB7602}"/>
              </a:ext>
            </a:extLst>
          </p:cNvPr>
          <p:cNvCxnSpPr>
            <a:stCxn id="6" idx="2"/>
            <a:endCxn id="44" idx="2"/>
          </p:cNvCxnSpPr>
          <p:nvPr/>
        </p:nvCxnSpPr>
        <p:spPr>
          <a:xfrm rot="10800000">
            <a:off x="1703604" y="2305642"/>
            <a:ext cx="296875" cy="262277"/>
          </a:xfrm>
          <a:prstGeom prst="bentConnector2">
            <a:avLst/>
          </a:prstGeom>
        </p:spPr>
        <p:style>
          <a:lnRef idx="2">
            <a:schemeClr val="dk1"/>
          </a:lnRef>
          <a:fillRef idx="0">
            <a:schemeClr val="dk1"/>
          </a:fillRef>
          <a:effectRef idx="1">
            <a:schemeClr val="dk1"/>
          </a:effectRef>
          <a:fontRef idx="minor">
            <a:schemeClr val="tx1"/>
          </a:fontRef>
        </p:style>
      </p:cxnSp>
      <p:sp>
        <p:nvSpPr>
          <p:cNvPr id="46" name="TextBox 45">
            <a:extLst>
              <a:ext uri="{FF2B5EF4-FFF2-40B4-BE49-F238E27FC236}">
                <a16:creationId xmlns:a16="http://schemas.microsoft.com/office/drawing/2014/main" id="{CB60876C-C7BD-4A17-9F1D-C9336F06049E}"/>
              </a:ext>
            </a:extLst>
          </p:cNvPr>
          <p:cNvSpPr txBox="1"/>
          <p:nvPr/>
        </p:nvSpPr>
        <p:spPr>
          <a:xfrm>
            <a:off x="2081137" y="1781763"/>
            <a:ext cx="381957" cy="246221"/>
          </a:xfrm>
          <a:prstGeom prst="rect">
            <a:avLst/>
          </a:prstGeom>
          <a:noFill/>
        </p:spPr>
        <p:txBody>
          <a:bodyPr wrap="square" rtlCol="0">
            <a:spAutoFit/>
          </a:bodyPr>
          <a:lstStyle/>
          <a:p>
            <a:pPr algn="ctr"/>
            <a:r>
              <a:rPr lang="en-US" sz="500" dirty="0"/>
              <a:t>Order History</a:t>
            </a:r>
            <a:endParaRPr lang="en-IN" sz="500" dirty="0"/>
          </a:p>
        </p:txBody>
      </p:sp>
      <p:cxnSp>
        <p:nvCxnSpPr>
          <p:cNvPr id="47" name="Elbow Connector 180">
            <a:extLst>
              <a:ext uri="{FF2B5EF4-FFF2-40B4-BE49-F238E27FC236}">
                <a16:creationId xmlns:a16="http://schemas.microsoft.com/office/drawing/2014/main" id="{25F42BFE-3A0B-40E2-B3C3-CCC5A023FB9C}"/>
              </a:ext>
            </a:extLst>
          </p:cNvPr>
          <p:cNvCxnSpPr>
            <a:stCxn id="43" idx="0"/>
            <a:endCxn id="46" idx="0"/>
          </p:cNvCxnSpPr>
          <p:nvPr/>
        </p:nvCxnSpPr>
        <p:spPr>
          <a:xfrm rot="16200000" flipH="1">
            <a:off x="1946129" y="1455777"/>
            <a:ext cx="83460" cy="568513"/>
          </a:xfrm>
          <a:prstGeom prst="bentConnector3">
            <a:avLst>
              <a:gd name="adj1" fmla="val -136952"/>
            </a:avLst>
          </a:prstGeom>
        </p:spPr>
        <p:style>
          <a:lnRef idx="2">
            <a:schemeClr val="dk1"/>
          </a:lnRef>
          <a:fillRef idx="0">
            <a:schemeClr val="dk1"/>
          </a:fillRef>
          <a:effectRef idx="1">
            <a:schemeClr val="dk1"/>
          </a:effectRef>
          <a:fontRef idx="minor">
            <a:schemeClr val="tx1"/>
          </a:fontRef>
        </p:style>
      </p:cxnSp>
      <p:sp>
        <p:nvSpPr>
          <p:cNvPr id="48" name="TextBox 47">
            <a:extLst>
              <a:ext uri="{FF2B5EF4-FFF2-40B4-BE49-F238E27FC236}">
                <a16:creationId xmlns:a16="http://schemas.microsoft.com/office/drawing/2014/main" id="{D695D595-B243-4E42-B784-8D8C4BA5D88A}"/>
              </a:ext>
            </a:extLst>
          </p:cNvPr>
          <p:cNvSpPr txBox="1"/>
          <p:nvPr/>
        </p:nvSpPr>
        <p:spPr>
          <a:xfrm>
            <a:off x="907293" y="2567918"/>
            <a:ext cx="477206" cy="246221"/>
          </a:xfrm>
          <a:prstGeom prst="rect">
            <a:avLst/>
          </a:prstGeom>
          <a:noFill/>
        </p:spPr>
        <p:txBody>
          <a:bodyPr wrap="square" rtlCol="0">
            <a:spAutoFit/>
          </a:bodyPr>
          <a:lstStyle/>
          <a:p>
            <a:pPr algn="ctr"/>
            <a:r>
              <a:rPr lang="en-US" sz="500" dirty="0"/>
              <a:t>Order History</a:t>
            </a:r>
            <a:endParaRPr lang="en-IN" sz="500" dirty="0"/>
          </a:p>
        </p:txBody>
      </p:sp>
      <p:cxnSp>
        <p:nvCxnSpPr>
          <p:cNvPr id="49" name="Elbow Connector 202">
            <a:extLst>
              <a:ext uri="{FF2B5EF4-FFF2-40B4-BE49-F238E27FC236}">
                <a16:creationId xmlns:a16="http://schemas.microsoft.com/office/drawing/2014/main" id="{A991AFBC-7989-48F8-B1E9-B88E02323906}"/>
              </a:ext>
            </a:extLst>
          </p:cNvPr>
          <p:cNvCxnSpPr>
            <a:endCxn id="6" idx="3"/>
          </p:cNvCxnSpPr>
          <p:nvPr/>
        </p:nvCxnSpPr>
        <p:spPr>
          <a:xfrm>
            <a:off x="1244600" y="2675965"/>
            <a:ext cx="838358" cy="78662"/>
          </a:xfrm>
          <a:prstGeom prst="bentConnector4">
            <a:avLst>
              <a:gd name="adj1" fmla="val 45081"/>
              <a:gd name="adj2" fmla="val 100000"/>
            </a:avLst>
          </a:prstGeom>
        </p:spPr>
        <p:style>
          <a:lnRef idx="2">
            <a:schemeClr val="dk1"/>
          </a:lnRef>
          <a:fillRef idx="0">
            <a:schemeClr val="dk1"/>
          </a:fillRef>
          <a:effectRef idx="1">
            <a:schemeClr val="dk1"/>
          </a:effectRef>
          <a:fontRef idx="minor">
            <a:schemeClr val="tx1"/>
          </a:fontRef>
        </p:style>
      </p:cxnSp>
      <p:cxnSp>
        <p:nvCxnSpPr>
          <p:cNvPr id="50" name="Elbow Connector 207">
            <a:extLst>
              <a:ext uri="{FF2B5EF4-FFF2-40B4-BE49-F238E27FC236}">
                <a16:creationId xmlns:a16="http://schemas.microsoft.com/office/drawing/2014/main" id="{FDDCC90D-2B62-4B78-AF08-463FA0AB4930}"/>
              </a:ext>
            </a:extLst>
          </p:cNvPr>
          <p:cNvCxnSpPr>
            <a:stCxn id="48" idx="0"/>
          </p:cNvCxnSpPr>
          <p:nvPr/>
        </p:nvCxnSpPr>
        <p:spPr>
          <a:xfrm rot="16200000" flipV="1">
            <a:off x="117230" y="1539252"/>
            <a:ext cx="1932919" cy="124414"/>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51" name="Oval 50">
            <a:extLst>
              <a:ext uri="{FF2B5EF4-FFF2-40B4-BE49-F238E27FC236}">
                <a16:creationId xmlns:a16="http://schemas.microsoft.com/office/drawing/2014/main" id="{AE69E34B-5D19-45D8-BAE7-C7429ACC30C1}"/>
              </a:ext>
            </a:extLst>
          </p:cNvPr>
          <p:cNvSpPr/>
          <p:nvPr/>
        </p:nvSpPr>
        <p:spPr>
          <a:xfrm>
            <a:off x="2385020" y="3554965"/>
            <a:ext cx="705181" cy="5280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4.</a:t>
            </a:r>
          </a:p>
          <a:p>
            <a:pPr algn="ctr"/>
            <a:r>
              <a:rPr lang="en-US" sz="600" dirty="0"/>
              <a:t>Payment</a:t>
            </a:r>
          </a:p>
        </p:txBody>
      </p:sp>
      <p:sp>
        <p:nvSpPr>
          <p:cNvPr id="52" name="TextBox 51">
            <a:extLst>
              <a:ext uri="{FF2B5EF4-FFF2-40B4-BE49-F238E27FC236}">
                <a16:creationId xmlns:a16="http://schemas.microsoft.com/office/drawing/2014/main" id="{43008066-2443-4438-B439-BE7584A18669}"/>
              </a:ext>
            </a:extLst>
          </p:cNvPr>
          <p:cNvSpPr txBox="1"/>
          <p:nvPr/>
        </p:nvSpPr>
        <p:spPr>
          <a:xfrm>
            <a:off x="2714337" y="2498661"/>
            <a:ext cx="375864" cy="246221"/>
          </a:xfrm>
          <a:prstGeom prst="rect">
            <a:avLst/>
          </a:prstGeom>
          <a:noFill/>
        </p:spPr>
        <p:txBody>
          <a:bodyPr wrap="square" rtlCol="0">
            <a:spAutoFit/>
          </a:bodyPr>
          <a:lstStyle/>
          <a:p>
            <a:pPr algn="ctr"/>
            <a:r>
              <a:rPr lang="en-US" sz="500" dirty="0"/>
              <a:t>Total cost</a:t>
            </a:r>
            <a:endParaRPr lang="en-IN" sz="500" dirty="0"/>
          </a:p>
        </p:txBody>
      </p:sp>
      <p:cxnSp>
        <p:nvCxnSpPr>
          <p:cNvPr id="53" name="Elbow Connector 211">
            <a:extLst>
              <a:ext uri="{FF2B5EF4-FFF2-40B4-BE49-F238E27FC236}">
                <a16:creationId xmlns:a16="http://schemas.microsoft.com/office/drawing/2014/main" id="{026525A2-EC0B-4B8E-99AE-77CA20189C86}"/>
              </a:ext>
            </a:extLst>
          </p:cNvPr>
          <p:cNvCxnSpPr>
            <a:stCxn id="5" idx="5"/>
            <a:endCxn id="52" idx="0"/>
          </p:cNvCxnSpPr>
          <p:nvPr/>
        </p:nvCxnSpPr>
        <p:spPr>
          <a:xfrm rot="5400000">
            <a:off x="2457885" y="2051568"/>
            <a:ext cx="891478" cy="2709"/>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54" name="Elbow Connector 217">
            <a:extLst>
              <a:ext uri="{FF2B5EF4-FFF2-40B4-BE49-F238E27FC236}">
                <a16:creationId xmlns:a16="http://schemas.microsoft.com/office/drawing/2014/main" id="{6CA37A10-661B-4397-873F-15F7CD67B29A}"/>
              </a:ext>
            </a:extLst>
          </p:cNvPr>
          <p:cNvCxnSpPr>
            <a:stCxn id="52" idx="2"/>
            <a:endCxn id="51" idx="0"/>
          </p:cNvCxnSpPr>
          <p:nvPr/>
        </p:nvCxnSpPr>
        <p:spPr>
          <a:xfrm rot="5400000">
            <a:off x="2414899" y="3067594"/>
            <a:ext cx="810083" cy="164658"/>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55" name="TextBox 54">
            <a:extLst>
              <a:ext uri="{FF2B5EF4-FFF2-40B4-BE49-F238E27FC236}">
                <a16:creationId xmlns:a16="http://schemas.microsoft.com/office/drawing/2014/main" id="{756BF5F3-AC7D-489A-858D-95B2AF3CFED6}"/>
              </a:ext>
            </a:extLst>
          </p:cNvPr>
          <p:cNvSpPr txBox="1"/>
          <p:nvPr/>
        </p:nvSpPr>
        <p:spPr>
          <a:xfrm>
            <a:off x="1936098" y="3149923"/>
            <a:ext cx="672034" cy="169277"/>
          </a:xfrm>
          <a:prstGeom prst="rect">
            <a:avLst/>
          </a:prstGeom>
          <a:noFill/>
        </p:spPr>
        <p:txBody>
          <a:bodyPr wrap="square" rtlCol="0">
            <a:spAutoFit/>
          </a:bodyPr>
          <a:lstStyle/>
          <a:p>
            <a:pPr algn="ctr"/>
            <a:r>
              <a:rPr lang="en-US" sz="500" dirty="0"/>
              <a:t>Payment Confirm</a:t>
            </a:r>
            <a:endParaRPr lang="en-IN" sz="500" dirty="0"/>
          </a:p>
        </p:txBody>
      </p:sp>
      <p:cxnSp>
        <p:nvCxnSpPr>
          <p:cNvPr id="56" name="Elbow Connector 221">
            <a:extLst>
              <a:ext uri="{FF2B5EF4-FFF2-40B4-BE49-F238E27FC236}">
                <a16:creationId xmlns:a16="http://schemas.microsoft.com/office/drawing/2014/main" id="{E50AF223-26B5-4BE7-9C96-D06622CC4C9B}"/>
              </a:ext>
            </a:extLst>
          </p:cNvPr>
          <p:cNvCxnSpPr>
            <a:stCxn id="51" idx="1"/>
            <a:endCxn id="55" idx="2"/>
          </p:cNvCxnSpPr>
          <p:nvPr/>
        </p:nvCxnSpPr>
        <p:spPr>
          <a:xfrm rot="16200000" flipV="1">
            <a:off x="2223652" y="3367664"/>
            <a:ext cx="313103" cy="216176"/>
          </a:xfrm>
          <a:prstGeom prst="bentConnector3">
            <a:avLst/>
          </a:prstGeom>
        </p:spPr>
        <p:style>
          <a:lnRef idx="2">
            <a:schemeClr val="dk1"/>
          </a:lnRef>
          <a:fillRef idx="0">
            <a:schemeClr val="dk1"/>
          </a:fillRef>
          <a:effectRef idx="1">
            <a:schemeClr val="dk1"/>
          </a:effectRef>
          <a:fontRef idx="minor">
            <a:schemeClr val="tx1"/>
          </a:fontRef>
        </p:style>
      </p:cxnSp>
      <p:sp>
        <p:nvSpPr>
          <p:cNvPr id="57" name="TextBox 56">
            <a:extLst>
              <a:ext uri="{FF2B5EF4-FFF2-40B4-BE49-F238E27FC236}">
                <a16:creationId xmlns:a16="http://schemas.microsoft.com/office/drawing/2014/main" id="{E66CBBD4-BC16-4A5E-AAA3-B669B0E1E018}"/>
              </a:ext>
            </a:extLst>
          </p:cNvPr>
          <p:cNvSpPr txBox="1"/>
          <p:nvPr/>
        </p:nvSpPr>
        <p:spPr>
          <a:xfrm>
            <a:off x="563383" y="3319200"/>
            <a:ext cx="411529" cy="169277"/>
          </a:xfrm>
          <a:prstGeom prst="rect">
            <a:avLst/>
          </a:prstGeom>
          <a:noFill/>
        </p:spPr>
        <p:txBody>
          <a:bodyPr wrap="square" rtlCol="0">
            <a:spAutoFit/>
          </a:bodyPr>
          <a:lstStyle/>
          <a:p>
            <a:pPr algn="ctr"/>
            <a:r>
              <a:rPr lang="en-US" sz="500" dirty="0"/>
              <a:t>Payment </a:t>
            </a:r>
            <a:endParaRPr lang="en-IN" sz="500" dirty="0"/>
          </a:p>
        </p:txBody>
      </p:sp>
      <p:cxnSp>
        <p:nvCxnSpPr>
          <p:cNvPr id="58" name="Elbow Connector 226">
            <a:extLst>
              <a:ext uri="{FF2B5EF4-FFF2-40B4-BE49-F238E27FC236}">
                <a16:creationId xmlns:a16="http://schemas.microsoft.com/office/drawing/2014/main" id="{F7528432-09BD-4635-80D3-CE3271B11E84}"/>
              </a:ext>
            </a:extLst>
          </p:cNvPr>
          <p:cNvCxnSpPr>
            <a:stCxn id="57" idx="3"/>
            <a:endCxn id="51" idx="2"/>
          </p:cNvCxnSpPr>
          <p:nvPr/>
        </p:nvCxnSpPr>
        <p:spPr>
          <a:xfrm>
            <a:off x="974912" y="3403839"/>
            <a:ext cx="1410108" cy="415173"/>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9" name="Elbow Connector 228">
            <a:extLst>
              <a:ext uri="{FF2B5EF4-FFF2-40B4-BE49-F238E27FC236}">
                <a16:creationId xmlns:a16="http://schemas.microsoft.com/office/drawing/2014/main" id="{C4C2BB3B-9D00-48E5-9C3A-38820ADBD46F}"/>
              </a:ext>
            </a:extLst>
          </p:cNvPr>
          <p:cNvCxnSpPr>
            <a:endCxn id="57" idx="0"/>
          </p:cNvCxnSpPr>
          <p:nvPr/>
        </p:nvCxnSpPr>
        <p:spPr>
          <a:xfrm rot="5400000">
            <a:off x="-562992" y="1985049"/>
            <a:ext cx="2666292" cy="2011"/>
          </a:xfrm>
          <a:prstGeom prst="bentConnector3">
            <a:avLst/>
          </a:prstGeom>
        </p:spPr>
        <p:style>
          <a:lnRef idx="2">
            <a:schemeClr val="dk1"/>
          </a:lnRef>
          <a:fillRef idx="0">
            <a:schemeClr val="dk1"/>
          </a:fillRef>
          <a:effectRef idx="1">
            <a:schemeClr val="dk1"/>
          </a:effectRef>
          <a:fontRef idx="minor">
            <a:schemeClr val="tx1"/>
          </a:fontRef>
        </p:style>
      </p:cxnSp>
      <p:sp>
        <p:nvSpPr>
          <p:cNvPr id="60" name="TextBox 59">
            <a:extLst>
              <a:ext uri="{FF2B5EF4-FFF2-40B4-BE49-F238E27FC236}">
                <a16:creationId xmlns:a16="http://schemas.microsoft.com/office/drawing/2014/main" id="{53128912-A0C2-4899-A74C-541B46ECC04C}"/>
              </a:ext>
            </a:extLst>
          </p:cNvPr>
          <p:cNvSpPr txBox="1"/>
          <p:nvPr/>
        </p:nvSpPr>
        <p:spPr>
          <a:xfrm>
            <a:off x="358682" y="3913782"/>
            <a:ext cx="471713" cy="169277"/>
          </a:xfrm>
          <a:prstGeom prst="rect">
            <a:avLst/>
          </a:prstGeom>
          <a:noFill/>
        </p:spPr>
        <p:txBody>
          <a:bodyPr wrap="square" rtlCol="0">
            <a:spAutoFit/>
          </a:bodyPr>
          <a:lstStyle/>
          <a:p>
            <a:pPr algn="ctr"/>
            <a:r>
              <a:rPr lang="en-US" sz="500" dirty="0"/>
              <a:t>Receipt</a:t>
            </a:r>
            <a:endParaRPr lang="en-IN" sz="500" dirty="0"/>
          </a:p>
        </p:txBody>
      </p:sp>
      <p:cxnSp>
        <p:nvCxnSpPr>
          <p:cNvPr id="61" name="Elbow Connector 233">
            <a:extLst>
              <a:ext uri="{FF2B5EF4-FFF2-40B4-BE49-F238E27FC236}">
                <a16:creationId xmlns:a16="http://schemas.microsoft.com/office/drawing/2014/main" id="{BAF0738D-A977-46F0-A9ED-90D2F2213F5D}"/>
              </a:ext>
            </a:extLst>
          </p:cNvPr>
          <p:cNvCxnSpPr>
            <a:stCxn id="51" idx="3"/>
            <a:endCxn id="60" idx="3"/>
          </p:cNvCxnSpPr>
          <p:nvPr/>
        </p:nvCxnSpPr>
        <p:spPr>
          <a:xfrm rot="5400000" flipH="1">
            <a:off x="1655693" y="3173123"/>
            <a:ext cx="7300" cy="1657896"/>
          </a:xfrm>
          <a:prstGeom prst="bentConnector4">
            <a:avLst>
              <a:gd name="adj1" fmla="val -3131507"/>
              <a:gd name="adj2" fmla="val 53114"/>
            </a:avLst>
          </a:prstGeom>
        </p:spPr>
        <p:style>
          <a:lnRef idx="2">
            <a:schemeClr val="dk1"/>
          </a:lnRef>
          <a:fillRef idx="0">
            <a:schemeClr val="dk1"/>
          </a:fillRef>
          <a:effectRef idx="1">
            <a:schemeClr val="dk1"/>
          </a:effectRef>
          <a:fontRef idx="minor">
            <a:schemeClr val="tx1"/>
          </a:fontRef>
        </p:style>
      </p:cxnSp>
      <p:cxnSp>
        <p:nvCxnSpPr>
          <p:cNvPr id="62" name="Elbow Connector 236">
            <a:extLst>
              <a:ext uri="{FF2B5EF4-FFF2-40B4-BE49-F238E27FC236}">
                <a16:creationId xmlns:a16="http://schemas.microsoft.com/office/drawing/2014/main" id="{C667AE72-ABD0-44A5-B3AF-A4CC1EF89B7A}"/>
              </a:ext>
            </a:extLst>
          </p:cNvPr>
          <p:cNvCxnSpPr>
            <a:stCxn id="60" idx="0"/>
          </p:cNvCxnSpPr>
          <p:nvPr/>
        </p:nvCxnSpPr>
        <p:spPr>
          <a:xfrm rot="16200000" flipV="1">
            <a:off x="-1044852" y="2274390"/>
            <a:ext cx="3278782" cy="1"/>
          </a:xfrm>
          <a:prstGeom prst="bentConnector3">
            <a:avLst>
              <a:gd name="adj1" fmla="val 44463"/>
            </a:avLst>
          </a:prstGeom>
          <a:ln>
            <a:tailEnd type="triangle"/>
          </a:ln>
        </p:spPr>
        <p:style>
          <a:lnRef idx="2">
            <a:schemeClr val="dk1"/>
          </a:lnRef>
          <a:fillRef idx="0">
            <a:schemeClr val="dk1"/>
          </a:fillRef>
          <a:effectRef idx="1">
            <a:schemeClr val="dk1"/>
          </a:effectRef>
          <a:fontRef idx="minor">
            <a:schemeClr val="tx1"/>
          </a:fontRef>
        </p:style>
      </p:cxnSp>
      <p:sp>
        <p:nvSpPr>
          <p:cNvPr id="63" name="Oval 62">
            <a:extLst>
              <a:ext uri="{FF2B5EF4-FFF2-40B4-BE49-F238E27FC236}">
                <a16:creationId xmlns:a16="http://schemas.microsoft.com/office/drawing/2014/main" id="{16233AD6-7A1C-4691-939A-5B4B8F4993A6}"/>
              </a:ext>
            </a:extLst>
          </p:cNvPr>
          <p:cNvSpPr/>
          <p:nvPr/>
        </p:nvSpPr>
        <p:spPr>
          <a:xfrm>
            <a:off x="3322792" y="4567978"/>
            <a:ext cx="658633" cy="5280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7.</a:t>
            </a:r>
          </a:p>
          <a:p>
            <a:pPr algn="ctr"/>
            <a:r>
              <a:rPr lang="en-US" sz="600" dirty="0"/>
              <a:t>Login</a:t>
            </a:r>
          </a:p>
        </p:txBody>
      </p:sp>
      <p:sp>
        <p:nvSpPr>
          <p:cNvPr id="64" name="TextBox 63">
            <a:extLst>
              <a:ext uri="{FF2B5EF4-FFF2-40B4-BE49-F238E27FC236}">
                <a16:creationId xmlns:a16="http://schemas.microsoft.com/office/drawing/2014/main" id="{EDACEABC-F753-455B-BBD8-3AD1DD96D9EF}"/>
              </a:ext>
            </a:extLst>
          </p:cNvPr>
          <p:cNvSpPr txBox="1"/>
          <p:nvPr/>
        </p:nvSpPr>
        <p:spPr>
          <a:xfrm>
            <a:off x="909838" y="4747386"/>
            <a:ext cx="688277" cy="169277"/>
          </a:xfrm>
          <a:prstGeom prst="rect">
            <a:avLst/>
          </a:prstGeom>
          <a:noFill/>
        </p:spPr>
        <p:txBody>
          <a:bodyPr wrap="square" rtlCol="0">
            <a:spAutoFit/>
          </a:bodyPr>
          <a:lstStyle/>
          <a:p>
            <a:pPr algn="ctr"/>
            <a:r>
              <a:rPr lang="en-US" sz="500" dirty="0"/>
              <a:t>Customer Details</a:t>
            </a:r>
            <a:endParaRPr lang="en-IN" sz="500" dirty="0"/>
          </a:p>
        </p:txBody>
      </p:sp>
      <p:cxnSp>
        <p:nvCxnSpPr>
          <p:cNvPr id="65" name="Elbow Connector 250">
            <a:extLst>
              <a:ext uri="{FF2B5EF4-FFF2-40B4-BE49-F238E27FC236}">
                <a16:creationId xmlns:a16="http://schemas.microsoft.com/office/drawing/2014/main" id="{5CFFB8A4-4CD0-4927-A41E-4EA2410F95F5}"/>
              </a:ext>
            </a:extLst>
          </p:cNvPr>
          <p:cNvCxnSpPr>
            <a:stCxn id="64" idx="1"/>
            <a:endCxn id="3" idx="1"/>
          </p:cNvCxnSpPr>
          <p:nvPr/>
        </p:nvCxnSpPr>
        <p:spPr>
          <a:xfrm rot="10800000">
            <a:off x="563384" y="503939"/>
            <a:ext cx="346455" cy="4328086"/>
          </a:xfrm>
          <a:prstGeom prst="bentConnector3">
            <a:avLst>
              <a:gd name="adj1" fmla="val 165983"/>
            </a:avLst>
          </a:prstGeom>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EEC2EFB0-F16A-472C-BBF4-E3D78B1478A9}"/>
              </a:ext>
            </a:extLst>
          </p:cNvPr>
          <p:cNvCxnSpPr>
            <a:stCxn id="64" idx="3"/>
            <a:endCxn id="63" idx="2"/>
          </p:cNvCxnSpPr>
          <p:nvPr/>
        </p:nvCxnSpPr>
        <p:spPr>
          <a:xfrm>
            <a:off x="1598115" y="4832025"/>
            <a:ext cx="172467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Straight Arrow Connector 66">
            <a:extLst>
              <a:ext uri="{FF2B5EF4-FFF2-40B4-BE49-F238E27FC236}">
                <a16:creationId xmlns:a16="http://schemas.microsoft.com/office/drawing/2014/main" id="{A6E0A654-FF75-40D9-ABD3-51AC49FA5717}"/>
              </a:ext>
            </a:extLst>
          </p:cNvPr>
          <p:cNvCxnSpPr>
            <a:stCxn id="55" idx="0"/>
            <a:endCxn id="6" idx="4"/>
          </p:cNvCxnSpPr>
          <p:nvPr/>
        </p:nvCxnSpPr>
        <p:spPr>
          <a:xfrm flipV="1">
            <a:off x="2272115" y="2831965"/>
            <a:ext cx="9967" cy="3179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a:extLst>
              <a:ext uri="{FF2B5EF4-FFF2-40B4-BE49-F238E27FC236}">
                <a16:creationId xmlns:a16="http://schemas.microsoft.com/office/drawing/2014/main" id="{B52AC1E3-47C1-40A9-95BE-729171189732}"/>
              </a:ext>
            </a:extLst>
          </p:cNvPr>
          <p:cNvCxnSpPr>
            <a:stCxn id="44" idx="0"/>
            <a:endCxn id="43" idx="2"/>
          </p:cNvCxnSpPr>
          <p:nvPr/>
        </p:nvCxnSpPr>
        <p:spPr>
          <a:xfrm flipV="1">
            <a:off x="1703603" y="1867580"/>
            <a:ext cx="0" cy="1918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9" name="Straight Arrow Connector 68">
            <a:extLst>
              <a:ext uri="{FF2B5EF4-FFF2-40B4-BE49-F238E27FC236}">
                <a16:creationId xmlns:a16="http://schemas.microsoft.com/office/drawing/2014/main" id="{907D41B4-0A5D-438E-B277-A74239B68A6F}"/>
              </a:ext>
            </a:extLst>
          </p:cNvPr>
          <p:cNvCxnSpPr>
            <a:stCxn id="46" idx="2"/>
            <a:endCxn id="6" idx="0"/>
          </p:cNvCxnSpPr>
          <p:nvPr/>
        </p:nvCxnSpPr>
        <p:spPr>
          <a:xfrm>
            <a:off x="2272116" y="2027984"/>
            <a:ext cx="9966" cy="2758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a:extLst>
              <a:ext uri="{FF2B5EF4-FFF2-40B4-BE49-F238E27FC236}">
                <a16:creationId xmlns:a16="http://schemas.microsoft.com/office/drawing/2014/main" id="{B123A4A9-0F98-4A89-B998-59E644C9BEA6}"/>
              </a:ext>
            </a:extLst>
          </p:cNvPr>
          <p:cNvCxnSpPr>
            <a:stCxn id="7" idx="3"/>
            <a:endCxn id="4" idx="0"/>
          </p:cNvCxnSpPr>
          <p:nvPr/>
        </p:nvCxnSpPr>
        <p:spPr>
          <a:xfrm>
            <a:off x="2007548" y="170506"/>
            <a:ext cx="723341" cy="755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1" name="Straight Arrow Connector 70">
            <a:extLst>
              <a:ext uri="{FF2B5EF4-FFF2-40B4-BE49-F238E27FC236}">
                <a16:creationId xmlns:a16="http://schemas.microsoft.com/office/drawing/2014/main" id="{BF642F50-4DB3-42E2-85DE-5E55A535321E}"/>
              </a:ext>
            </a:extLst>
          </p:cNvPr>
          <p:cNvCxnSpPr>
            <a:stCxn id="9" idx="3"/>
            <a:endCxn id="4" idx="3"/>
          </p:cNvCxnSpPr>
          <p:nvPr/>
        </p:nvCxnSpPr>
        <p:spPr>
          <a:xfrm flipV="1">
            <a:off x="1943312" y="687224"/>
            <a:ext cx="533505" cy="566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2" name="TextBox 71">
            <a:extLst>
              <a:ext uri="{FF2B5EF4-FFF2-40B4-BE49-F238E27FC236}">
                <a16:creationId xmlns:a16="http://schemas.microsoft.com/office/drawing/2014/main" id="{B817EC57-B290-4A44-8178-1DB6C910AD7C}"/>
              </a:ext>
            </a:extLst>
          </p:cNvPr>
          <p:cNvSpPr txBox="1"/>
          <p:nvPr/>
        </p:nvSpPr>
        <p:spPr>
          <a:xfrm>
            <a:off x="38465" y="4980946"/>
            <a:ext cx="341476" cy="174812"/>
          </a:xfrm>
          <a:prstGeom prst="rect">
            <a:avLst/>
          </a:prstGeom>
          <a:noFill/>
        </p:spPr>
        <p:txBody>
          <a:bodyPr wrap="square" rtlCol="0">
            <a:spAutoFit/>
          </a:bodyPr>
          <a:lstStyle/>
          <a:p>
            <a:pPr algn="ctr"/>
            <a:r>
              <a:rPr lang="en-US" sz="500" dirty="0"/>
              <a:t>Error</a:t>
            </a:r>
            <a:endParaRPr lang="en-IN" sz="500" dirty="0"/>
          </a:p>
        </p:txBody>
      </p:sp>
      <p:cxnSp>
        <p:nvCxnSpPr>
          <p:cNvPr id="73" name="Elbow Connector 268">
            <a:extLst>
              <a:ext uri="{FF2B5EF4-FFF2-40B4-BE49-F238E27FC236}">
                <a16:creationId xmlns:a16="http://schemas.microsoft.com/office/drawing/2014/main" id="{B9D623C6-10D8-4934-BE55-2CC836F0A0BC}"/>
              </a:ext>
            </a:extLst>
          </p:cNvPr>
          <p:cNvCxnSpPr>
            <a:stCxn id="72" idx="3"/>
            <a:endCxn id="63" idx="3"/>
          </p:cNvCxnSpPr>
          <p:nvPr/>
        </p:nvCxnSpPr>
        <p:spPr>
          <a:xfrm flipV="1">
            <a:off x="379941" y="5018734"/>
            <a:ext cx="3039306" cy="49618"/>
          </a:xfrm>
          <a:prstGeom prst="bentConnector4">
            <a:avLst>
              <a:gd name="adj1" fmla="val 48413"/>
              <a:gd name="adj2" fmla="val 5145"/>
            </a:avLst>
          </a:prstGeom>
        </p:spPr>
        <p:style>
          <a:lnRef idx="2">
            <a:schemeClr val="dk1"/>
          </a:lnRef>
          <a:fillRef idx="0">
            <a:schemeClr val="dk1"/>
          </a:fillRef>
          <a:effectRef idx="1">
            <a:schemeClr val="dk1"/>
          </a:effectRef>
          <a:fontRef idx="minor">
            <a:schemeClr val="tx1"/>
          </a:fontRef>
        </p:style>
      </p:cxnSp>
      <p:cxnSp>
        <p:nvCxnSpPr>
          <p:cNvPr id="74" name="Elbow Connector 278">
            <a:extLst>
              <a:ext uri="{FF2B5EF4-FFF2-40B4-BE49-F238E27FC236}">
                <a16:creationId xmlns:a16="http://schemas.microsoft.com/office/drawing/2014/main" id="{EFE0E2D0-8D98-4241-8FB4-E35AC98F2B0A}"/>
              </a:ext>
            </a:extLst>
          </p:cNvPr>
          <p:cNvCxnSpPr>
            <a:stCxn id="72" idx="0"/>
          </p:cNvCxnSpPr>
          <p:nvPr/>
        </p:nvCxnSpPr>
        <p:spPr>
          <a:xfrm rot="5400000" flipH="1" flipV="1">
            <a:off x="-1923341" y="2494222"/>
            <a:ext cx="4619269" cy="354180"/>
          </a:xfrm>
          <a:prstGeom prst="bentConnector3">
            <a:avLst>
              <a:gd name="adj1" fmla="val 100071"/>
            </a:avLst>
          </a:prstGeom>
          <a:ln>
            <a:tailEnd type="triangle"/>
          </a:ln>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3D60E32F-D5A3-4F30-A9EA-E3B60744B636}"/>
              </a:ext>
            </a:extLst>
          </p:cNvPr>
          <p:cNvCxnSpPr/>
          <p:nvPr/>
        </p:nvCxnSpPr>
        <p:spPr>
          <a:xfrm>
            <a:off x="3854763" y="5223268"/>
            <a:ext cx="563997" cy="0"/>
          </a:xfrm>
          <a:prstGeom prst="line">
            <a:avLst/>
          </a:prstGeom>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id="{7660FE14-441D-4ED5-BF02-4E7227444310}"/>
              </a:ext>
            </a:extLst>
          </p:cNvPr>
          <p:cNvCxnSpPr/>
          <p:nvPr/>
        </p:nvCxnSpPr>
        <p:spPr>
          <a:xfrm>
            <a:off x="3854763" y="5395666"/>
            <a:ext cx="563997" cy="0"/>
          </a:xfrm>
          <a:prstGeom prst="line">
            <a:avLst/>
          </a:prstGeom>
        </p:spPr>
        <p:style>
          <a:lnRef idx="2">
            <a:schemeClr val="dk1"/>
          </a:lnRef>
          <a:fillRef idx="0">
            <a:schemeClr val="dk1"/>
          </a:fillRef>
          <a:effectRef idx="1">
            <a:schemeClr val="dk1"/>
          </a:effectRef>
          <a:fontRef idx="minor">
            <a:schemeClr val="tx1"/>
          </a:fontRef>
        </p:style>
      </p:cxnSp>
      <p:sp>
        <p:nvSpPr>
          <p:cNvPr id="77" name="TextBox 76">
            <a:extLst>
              <a:ext uri="{FF2B5EF4-FFF2-40B4-BE49-F238E27FC236}">
                <a16:creationId xmlns:a16="http://schemas.microsoft.com/office/drawing/2014/main" id="{47FAD8FA-B831-47F5-B664-5D3C33EFB37B}"/>
              </a:ext>
            </a:extLst>
          </p:cNvPr>
          <p:cNvSpPr txBox="1"/>
          <p:nvPr/>
        </p:nvSpPr>
        <p:spPr>
          <a:xfrm>
            <a:off x="3817082" y="5223268"/>
            <a:ext cx="638208" cy="169277"/>
          </a:xfrm>
          <a:prstGeom prst="rect">
            <a:avLst/>
          </a:prstGeom>
          <a:noFill/>
        </p:spPr>
        <p:txBody>
          <a:bodyPr wrap="square" rtlCol="0">
            <a:spAutoFit/>
          </a:bodyPr>
          <a:lstStyle/>
          <a:p>
            <a:pPr algn="ctr"/>
            <a:r>
              <a:rPr lang="en-US" sz="500" dirty="0"/>
              <a:t>Customer</a:t>
            </a:r>
            <a:endParaRPr lang="en-IN" sz="500" dirty="0"/>
          </a:p>
        </p:txBody>
      </p:sp>
      <p:cxnSp>
        <p:nvCxnSpPr>
          <p:cNvPr id="78" name="Elbow Connector 290">
            <a:extLst>
              <a:ext uri="{FF2B5EF4-FFF2-40B4-BE49-F238E27FC236}">
                <a16:creationId xmlns:a16="http://schemas.microsoft.com/office/drawing/2014/main" id="{9721CFB5-B7DA-4331-A38E-036C7BBB041D}"/>
              </a:ext>
            </a:extLst>
          </p:cNvPr>
          <p:cNvCxnSpPr>
            <a:stCxn id="77" idx="0"/>
            <a:endCxn id="63" idx="5"/>
          </p:cNvCxnSpPr>
          <p:nvPr/>
        </p:nvCxnSpPr>
        <p:spPr>
          <a:xfrm rot="16200000" flipV="1">
            <a:off x="3908311" y="4995393"/>
            <a:ext cx="204534" cy="251216"/>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Oval 78">
            <a:extLst>
              <a:ext uri="{FF2B5EF4-FFF2-40B4-BE49-F238E27FC236}">
                <a16:creationId xmlns:a16="http://schemas.microsoft.com/office/drawing/2014/main" id="{0B6E1357-B79C-420A-A1A2-4396B8927211}"/>
              </a:ext>
            </a:extLst>
          </p:cNvPr>
          <p:cNvSpPr/>
          <p:nvPr/>
        </p:nvSpPr>
        <p:spPr>
          <a:xfrm>
            <a:off x="1606781" y="5290082"/>
            <a:ext cx="658633" cy="5280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6.</a:t>
            </a:r>
          </a:p>
          <a:p>
            <a:pPr algn="ctr"/>
            <a:r>
              <a:rPr lang="en-US" sz="600" dirty="0"/>
              <a:t>Update Profile</a:t>
            </a:r>
          </a:p>
        </p:txBody>
      </p:sp>
      <p:sp>
        <p:nvSpPr>
          <p:cNvPr id="80" name="TextBox 79">
            <a:extLst>
              <a:ext uri="{FF2B5EF4-FFF2-40B4-BE49-F238E27FC236}">
                <a16:creationId xmlns:a16="http://schemas.microsoft.com/office/drawing/2014/main" id="{33ABE609-8036-4951-9543-7208F6A4018A}"/>
              </a:ext>
            </a:extLst>
          </p:cNvPr>
          <p:cNvSpPr txBox="1"/>
          <p:nvPr/>
        </p:nvSpPr>
        <p:spPr>
          <a:xfrm>
            <a:off x="254874" y="5392546"/>
            <a:ext cx="385335" cy="323165"/>
          </a:xfrm>
          <a:prstGeom prst="rect">
            <a:avLst/>
          </a:prstGeom>
          <a:noFill/>
        </p:spPr>
        <p:txBody>
          <a:bodyPr wrap="square" rtlCol="0">
            <a:spAutoFit/>
          </a:bodyPr>
          <a:lstStyle/>
          <a:p>
            <a:pPr algn="ctr"/>
            <a:r>
              <a:rPr lang="en-US" sz="500" dirty="0"/>
              <a:t>Update Profile Details</a:t>
            </a:r>
            <a:endParaRPr lang="en-IN" sz="500" dirty="0"/>
          </a:p>
        </p:txBody>
      </p:sp>
      <p:cxnSp>
        <p:nvCxnSpPr>
          <p:cNvPr id="81" name="Straight Arrow Connector 80">
            <a:extLst>
              <a:ext uri="{FF2B5EF4-FFF2-40B4-BE49-F238E27FC236}">
                <a16:creationId xmlns:a16="http://schemas.microsoft.com/office/drawing/2014/main" id="{A6A55EF5-6BE2-4EB5-966F-8BECEF0CF5E8}"/>
              </a:ext>
            </a:extLst>
          </p:cNvPr>
          <p:cNvCxnSpPr>
            <a:stCxn id="80" idx="3"/>
            <a:endCxn id="79" idx="2"/>
          </p:cNvCxnSpPr>
          <p:nvPr/>
        </p:nvCxnSpPr>
        <p:spPr>
          <a:xfrm>
            <a:off x="640209" y="5554129"/>
            <a:ext cx="96657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2" name="Elbow Connector 300">
            <a:extLst>
              <a:ext uri="{FF2B5EF4-FFF2-40B4-BE49-F238E27FC236}">
                <a16:creationId xmlns:a16="http://schemas.microsoft.com/office/drawing/2014/main" id="{571D91BF-DD7C-4E17-874E-ED0B90558959}"/>
              </a:ext>
            </a:extLst>
          </p:cNvPr>
          <p:cNvCxnSpPr>
            <a:cxnSpLocks/>
          </p:cNvCxnSpPr>
          <p:nvPr/>
        </p:nvCxnSpPr>
        <p:spPr>
          <a:xfrm rot="10800000" flipH="1">
            <a:off x="306568" y="374533"/>
            <a:ext cx="481737" cy="5192452"/>
          </a:xfrm>
          <a:prstGeom prst="bentConnector4">
            <a:avLst>
              <a:gd name="adj1" fmla="val -47453"/>
              <a:gd name="adj2" fmla="val 102703"/>
            </a:avLst>
          </a:prstGeom>
        </p:spPr>
        <p:style>
          <a:lnRef idx="2">
            <a:schemeClr val="dk1"/>
          </a:lnRef>
          <a:fillRef idx="0">
            <a:schemeClr val="dk1"/>
          </a:fillRef>
          <a:effectRef idx="1">
            <a:schemeClr val="dk1"/>
          </a:effectRef>
          <a:fontRef idx="minor">
            <a:schemeClr val="tx1"/>
          </a:fontRef>
        </p:style>
      </p:cxnSp>
      <p:sp>
        <p:nvSpPr>
          <p:cNvPr id="83" name="TextBox 82">
            <a:extLst>
              <a:ext uri="{FF2B5EF4-FFF2-40B4-BE49-F238E27FC236}">
                <a16:creationId xmlns:a16="http://schemas.microsoft.com/office/drawing/2014/main" id="{46A20395-9CAC-4408-8791-272A39AD8532}"/>
              </a:ext>
            </a:extLst>
          </p:cNvPr>
          <p:cNvSpPr txBox="1"/>
          <p:nvPr/>
        </p:nvSpPr>
        <p:spPr>
          <a:xfrm>
            <a:off x="2869618" y="5392545"/>
            <a:ext cx="476141" cy="323165"/>
          </a:xfrm>
          <a:prstGeom prst="rect">
            <a:avLst/>
          </a:prstGeom>
          <a:noFill/>
        </p:spPr>
        <p:txBody>
          <a:bodyPr wrap="square" rtlCol="0">
            <a:spAutoFit/>
          </a:bodyPr>
          <a:lstStyle/>
          <a:p>
            <a:pPr algn="ctr"/>
            <a:r>
              <a:rPr lang="en-US" sz="500" dirty="0"/>
              <a:t>Uploaded Profile Details</a:t>
            </a:r>
            <a:endParaRPr lang="en-IN" sz="500" dirty="0"/>
          </a:p>
        </p:txBody>
      </p:sp>
      <p:cxnSp>
        <p:nvCxnSpPr>
          <p:cNvPr id="84" name="Straight Connector 83">
            <a:extLst>
              <a:ext uri="{FF2B5EF4-FFF2-40B4-BE49-F238E27FC236}">
                <a16:creationId xmlns:a16="http://schemas.microsoft.com/office/drawing/2014/main" id="{455F0E13-61D7-416A-8B55-41A35B5949FC}"/>
              </a:ext>
            </a:extLst>
          </p:cNvPr>
          <p:cNvCxnSpPr>
            <a:stCxn id="79" idx="6"/>
            <a:endCxn id="83" idx="1"/>
          </p:cNvCxnSpPr>
          <p:nvPr/>
        </p:nvCxnSpPr>
        <p:spPr>
          <a:xfrm flipV="1">
            <a:off x="2265414" y="5554128"/>
            <a:ext cx="604204" cy="1"/>
          </a:xfrm>
          <a:prstGeom prst="line">
            <a:avLst/>
          </a:prstGeom>
        </p:spPr>
        <p:style>
          <a:lnRef idx="2">
            <a:schemeClr val="dk1"/>
          </a:lnRef>
          <a:fillRef idx="0">
            <a:schemeClr val="dk1"/>
          </a:fillRef>
          <a:effectRef idx="1">
            <a:schemeClr val="dk1"/>
          </a:effectRef>
          <a:fontRef idx="minor">
            <a:schemeClr val="tx1"/>
          </a:fontRef>
        </p:style>
      </p:cxnSp>
      <p:cxnSp>
        <p:nvCxnSpPr>
          <p:cNvPr id="85" name="Elbow Connector 307">
            <a:extLst>
              <a:ext uri="{FF2B5EF4-FFF2-40B4-BE49-F238E27FC236}">
                <a16:creationId xmlns:a16="http://schemas.microsoft.com/office/drawing/2014/main" id="{8BCA1B63-EEA4-4C94-B43A-23BEB8130693}"/>
              </a:ext>
            </a:extLst>
          </p:cNvPr>
          <p:cNvCxnSpPr>
            <a:stCxn id="83" idx="3"/>
            <a:endCxn id="77" idx="2"/>
          </p:cNvCxnSpPr>
          <p:nvPr/>
        </p:nvCxnSpPr>
        <p:spPr>
          <a:xfrm flipV="1">
            <a:off x="3345759" y="5392545"/>
            <a:ext cx="790427" cy="16158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86" name="Rectangle 85">
            <a:extLst>
              <a:ext uri="{FF2B5EF4-FFF2-40B4-BE49-F238E27FC236}">
                <a16:creationId xmlns:a16="http://schemas.microsoft.com/office/drawing/2014/main" id="{DD217D2B-7FDC-42A4-A279-0CACEFA7E410}"/>
              </a:ext>
            </a:extLst>
          </p:cNvPr>
          <p:cNvSpPr/>
          <p:nvPr/>
        </p:nvSpPr>
        <p:spPr>
          <a:xfrm>
            <a:off x="4371327" y="2283394"/>
            <a:ext cx="985270" cy="2845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Service Provider</a:t>
            </a:r>
            <a:endParaRPr lang="en-IN" sz="900" dirty="0">
              <a:solidFill>
                <a:schemeClr val="tx1"/>
              </a:solidFill>
            </a:endParaRPr>
          </a:p>
        </p:txBody>
      </p:sp>
      <p:sp>
        <p:nvSpPr>
          <p:cNvPr id="87" name="TextBox 86">
            <a:extLst>
              <a:ext uri="{FF2B5EF4-FFF2-40B4-BE49-F238E27FC236}">
                <a16:creationId xmlns:a16="http://schemas.microsoft.com/office/drawing/2014/main" id="{B3778B46-7B92-4833-9D6E-1B3688E3A6BF}"/>
              </a:ext>
            </a:extLst>
          </p:cNvPr>
          <p:cNvSpPr txBox="1"/>
          <p:nvPr/>
        </p:nvSpPr>
        <p:spPr>
          <a:xfrm>
            <a:off x="3371977" y="4045467"/>
            <a:ext cx="571500" cy="323165"/>
          </a:xfrm>
          <a:prstGeom prst="rect">
            <a:avLst/>
          </a:prstGeom>
          <a:noFill/>
        </p:spPr>
        <p:txBody>
          <a:bodyPr wrap="square" rtlCol="0">
            <a:spAutoFit/>
          </a:bodyPr>
          <a:lstStyle/>
          <a:p>
            <a:pPr algn="ctr"/>
            <a:r>
              <a:rPr lang="en-US" sz="500" dirty="0"/>
              <a:t>Service Provider Details</a:t>
            </a:r>
            <a:endParaRPr lang="en-IN" sz="500" dirty="0"/>
          </a:p>
        </p:txBody>
      </p:sp>
      <p:cxnSp>
        <p:nvCxnSpPr>
          <p:cNvPr id="88" name="Straight Arrow Connector 87">
            <a:extLst>
              <a:ext uri="{FF2B5EF4-FFF2-40B4-BE49-F238E27FC236}">
                <a16:creationId xmlns:a16="http://schemas.microsoft.com/office/drawing/2014/main" id="{0F49C9E4-631A-4701-A94B-FBE8ACCBD5FA}"/>
              </a:ext>
            </a:extLst>
          </p:cNvPr>
          <p:cNvCxnSpPr>
            <a:stCxn id="87" idx="2"/>
            <a:endCxn id="63" idx="0"/>
          </p:cNvCxnSpPr>
          <p:nvPr/>
        </p:nvCxnSpPr>
        <p:spPr>
          <a:xfrm flipH="1">
            <a:off x="3652109" y="4368632"/>
            <a:ext cx="5618" cy="1993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9" name="TextBox 88">
            <a:extLst>
              <a:ext uri="{FF2B5EF4-FFF2-40B4-BE49-F238E27FC236}">
                <a16:creationId xmlns:a16="http://schemas.microsoft.com/office/drawing/2014/main" id="{47BCD3B0-3DA9-40BD-B5E3-520D3FB3457B}"/>
              </a:ext>
            </a:extLst>
          </p:cNvPr>
          <p:cNvSpPr txBox="1"/>
          <p:nvPr/>
        </p:nvSpPr>
        <p:spPr>
          <a:xfrm>
            <a:off x="4695025" y="4083059"/>
            <a:ext cx="571500" cy="169277"/>
          </a:xfrm>
          <a:prstGeom prst="rect">
            <a:avLst/>
          </a:prstGeom>
          <a:noFill/>
        </p:spPr>
        <p:txBody>
          <a:bodyPr wrap="square" rtlCol="0">
            <a:spAutoFit/>
          </a:bodyPr>
          <a:lstStyle/>
          <a:p>
            <a:pPr algn="ctr"/>
            <a:r>
              <a:rPr lang="en-US" sz="500" dirty="0"/>
              <a:t>Error</a:t>
            </a:r>
            <a:endParaRPr lang="en-IN" sz="500" dirty="0"/>
          </a:p>
        </p:txBody>
      </p:sp>
      <p:cxnSp>
        <p:nvCxnSpPr>
          <p:cNvPr id="90" name="Elbow Connector 336">
            <a:extLst>
              <a:ext uri="{FF2B5EF4-FFF2-40B4-BE49-F238E27FC236}">
                <a16:creationId xmlns:a16="http://schemas.microsoft.com/office/drawing/2014/main" id="{613ABF0B-F1DD-483A-B30F-EEF12E115DFE}"/>
              </a:ext>
            </a:extLst>
          </p:cNvPr>
          <p:cNvCxnSpPr>
            <a:stCxn id="63" idx="7"/>
            <a:endCxn id="89" idx="2"/>
          </p:cNvCxnSpPr>
          <p:nvPr/>
        </p:nvCxnSpPr>
        <p:spPr>
          <a:xfrm rot="5400000" flipH="1" flipV="1">
            <a:off x="4236382" y="3900924"/>
            <a:ext cx="392980" cy="1095805"/>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91" name="Oval 90">
            <a:extLst>
              <a:ext uri="{FF2B5EF4-FFF2-40B4-BE49-F238E27FC236}">
                <a16:creationId xmlns:a16="http://schemas.microsoft.com/office/drawing/2014/main" id="{C53B7AAB-E350-45A2-B48D-77D7C3ED1D31}"/>
              </a:ext>
            </a:extLst>
          </p:cNvPr>
          <p:cNvSpPr/>
          <p:nvPr/>
        </p:nvSpPr>
        <p:spPr>
          <a:xfrm>
            <a:off x="5591270" y="2739492"/>
            <a:ext cx="658633" cy="5280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8.</a:t>
            </a:r>
          </a:p>
          <a:p>
            <a:pPr algn="ctr"/>
            <a:r>
              <a:rPr lang="en-US" sz="600" dirty="0"/>
              <a:t>Update Profile</a:t>
            </a:r>
          </a:p>
        </p:txBody>
      </p:sp>
      <p:sp>
        <p:nvSpPr>
          <p:cNvPr id="92" name="TextBox 91">
            <a:extLst>
              <a:ext uri="{FF2B5EF4-FFF2-40B4-BE49-F238E27FC236}">
                <a16:creationId xmlns:a16="http://schemas.microsoft.com/office/drawing/2014/main" id="{6C71074E-453F-4225-AB7D-F935C39D3D48}"/>
              </a:ext>
            </a:extLst>
          </p:cNvPr>
          <p:cNvSpPr txBox="1"/>
          <p:nvPr/>
        </p:nvSpPr>
        <p:spPr>
          <a:xfrm>
            <a:off x="4899329" y="2831013"/>
            <a:ext cx="547694" cy="246221"/>
          </a:xfrm>
          <a:prstGeom prst="rect">
            <a:avLst/>
          </a:prstGeom>
          <a:noFill/>
        </p:spPr>
        <p:txBody>
          <a:bodyPr wrap="square" rtlCol="0">
            <a:spAutoFit/>
          </a:bodyPr>
          <a:lstStyle/>
          <a:p>
            <a:pPr algn="ctr"/>
            <a:r>
              <a:rPr lang="en-US" sz="500" dirty="0"/>
              <a:t>Update Profile Details</a:t>
            </a:r>
            <a:endParaRPr lang="en-IN" sz="500" dirty="0"/>
          </a:p>
        </p:txBody>
      </p:sp>
      <p:cxnSp>
        <p:nvCxnSpPr>
          <p:cNvPr id="93" name="Elbow Connector 357">
            <a:extLst>
              <a:ext uri="{FF2B5EF4-FFF2-40B4-BE49-F238E27FC236}">
                <a16:creationId xmlns:a16="http://schemas.microsoft.com/office/drawing/2014/main" id="{E1330176-3F10-497A-9DEC-42F6FDC49666}"/>
              </a:ext>
            </a:extLst>
          </p:cNvPr>
          <p:cNvCxnSpPr>
            <a:endCxn id="91" idx="3"/>
          </p:cNvCxnSpPr>
          <p:nvPr/>
        </p:nvCxnSpPr>
        <p:spPr>
          <a:xfrm>
            <a:off x="5187643" y="3049809"/>
            <a:ext cx="500082" cy="140439"/>
          </a:xfrm>
          <a:prstGeom prst="bentConnector4">
            <a:avLst>
              <a:gd name="adj1" fmla="val 1366"/>
              <a:gd name="adj2" fmla="val 234050"/>
            </a:avLst>
          </a:prstGeom>
          <a:ln>
            <a:tailEnd type="triangle"/>
          </a:ln>
        </p:spPr>
        <p:style>
          <a:lnRef idx="2">
            <a:schemeClr val="accent1"/>
          </a:lnRef>
          <a:fillRef idx="0">
            <a:schemeClr val="accent1"/>
          </a:fillRef>
          <a:effectRef idx="1">
            <a:schemeClr val="accent1"/>
          </a:effectRef>
          <a:fontRef idx="minor">
            <a:schemeClr val="tx1"/>
          </a:fontRef>
        </p:style>
      </p:cxnSp>
      <p:sp>
        <p:nvSpPr>
          <p:cNvPr id="94" name="TextBox 93">
            <a:extLst>
              <a:ext uri="{FF2B5EF4-FFF2-40B4-BE49-F238E27FC236}">
                <a16:creationId xmlns:a16="http://schemas.microsoft.com/office/drawing/2014/main" id="{53183AB4-6D1A-4116-809D-D689BEB40B33}"/>
              </a:ext>
            </a:extLst>
          </p:cNvPr>
          <p:cNvSpPr txBox="1"/>
          <p:nvPr/>
        </p:nvSpPr>
        <p:spPr>
          <a:xfrm>
            <a:off x="5508107" y="2264350"/>
            <a:ext cx="476141" cy="323165"/>
          </a:xfrm>
          <a:prstGeom prst="rect">
            <a:avLst/>
          </a:prstGeom>
          <a:noFill/>
        </p:spPr>
        <p:txBody>
          <a:bodyPr wrap="square" rtlCol="0">
            <a:spAutoFit/>
          </a:bodyPr>
          <a:lstStyle/>
          <a:p>
            <a:pPr algn="ctr"/>
            <a:r>
              <a:rPr lang="en-US" sz="500" dirty="0"/>
              <a:t>Uploaded Profile Details</a:t>
            </a:r>
            <a:endParaRPr lang="en-IN" sz="500" dirty="0"/>
          </a:p>
        </p:txBody>
      </p:sp>
      <p:cxnSp>
        <p:nvCxnSpPr>
          <p:cNvPr id="95" name="Elbow Connector 362">
            <a:extLst>
              <a:ext uri="{FF2B5EF4-FFF2-40B4-BE49-F238E27FC236}">
                <a16:creationId xmlns:a16="http://schemas.microsoft.com/office/drawing/2014/main" id="{8E43D304-D6E9-426E-A52D-811C20D161FA}"/>
              </a:ext>
            </a:extLst>
          </p:cNvPr>
          <p:cNvCxnSpPr>
            <a:stCxn id="91" idx="1"/>
            <a:endCxn id="94" idx="2"/>
          </p:cNvCxnSpPr>
          <p:nvPr/>
        </p:nvCxnSpPr>
        <p:spPr>
          <a:xfrm rot="5400000" flipH="1" flipV="1">
            <a:off x="5602294" y="2672947"/>
            <a:ext cx="229315" cy="58453"/>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96" name="Elbow Connector 364">
            <a:extLst>
              <a:ext uri="{FF2B5EF4-FFF2-40B4-BE49-F238E27FC236}">
                <a16:creationId xmlns:a16="http://schemas.microsoft.com/office/drawing/2014/main" id="{6DC5BC87-E1B6-4A49-A6E8-784252CAD123}"/>
              </a:ext>
            </a:extLst>
          </p:cNvPr>
          <p:cNvCxnSpPr>
            <a:stCxn id="94" idx="0"/>
            <a:endCxn id="16" idx="2"/>
          </p:cNvCxnSpPr>
          <p:nvPr/>
        </p:nvCxnSpPr>
        <p:spPr>
          <a:xfrm rot="5400000" flipH="1" flipV="1">
            <a:off x="5670214" y="2185846"/>
            <a:ext cx="154468" cy="254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97" name="TextBox 96">
            <a:extLst>
              <a:ext uri="{FF2B5EF4-FFF2-40B4-BE49-F238E27FC236}">
                <a16:creationId xmlns:a16="http://schemas.microsoft.com/office/drawing/2014/main" id="{E3A8F3D9-382D-4B1D-902E-DCFEE7D9908A}"/>
              </a:ext>
            </a:extLst>
          </p:cNvPr>
          <p:cNvSpPr txBox="1"/>
          <p:nvPr/>
        </p:nvSpPr>
        <p:spPr>
          <a:xfrm>
            <a:off x="913366" y="2882641"/>
            <a:ext cx="508938" cy="246221"/>
          </a:xfrm>
          <a:prstGeom prst="rect">
            <a:avLst/>
          </a:prstGeom>
          <a:noFill/>
        </p:spPr>
        <p:txBody>
          <a:bodyPr wrap="square" rtlCol="0">
            <a:spAutoFit/>
          </a:bodyPr>
          <a:lstStyle/>
          <a:p>
            <a:pPr algn="ctr"/>
            <a:r>
              <a:rPr lang="en-US" sz="500" dirty="0"/>
              <a:t>Acceptance Order</a:t>
            </a:r>
            <a:endParaRPr lang="en-IN" sz="500" dirty="0"/>
          </a:p>
        </p:txBody>
      </p:sp>
      <p:cxnSp>
        <p:nvCxnSpPr>
          <p:cNvPr id="98" name="Elbow Connector 370">
            <a:extLst>
              <a:ext uri="{FF2B5EF4-FFF2-40B4-BE49-F238E27FC236}">
                <a16:creationId xmlns:a16="http://schemas.microsoft.com/office/drawing/2014/main" id="{5799BB59-A62F-46AB-83FC-66F0C4DC752D}"/>
              </a:ext>
            </a:extLst>
          </p:cNvPr>
          <p:cNvCxnSpPr>
            <a:stCxn id="97" idx="3"/>
            <a:endCxn id="6" idx="3"/>
          </p:cNvCxnSpPr>
          <p:nvPr/>
        </p:nvCxnSpPr>
        <p:spPr>
          <a:xfrm flipV="1">
            <a:off x="1422304" y="2754627"/>
            <a:ext cx="660654" cy="251125"/>
          </a:xfrm>
          <a:prstGeom prst="bentConnector2">
            <a:avLst/>
          </a:prstGeom>
        </p:spPr>
        <p:style>
          <a:lnRef idx="2">
            <a:schemeClr val="dk1"/>
          </a:lnRef>
          <a:fillRef idx="0">
            <a:schemeClr val="dk1"/>
          </a:fillRef>
          <a:effectRef idx="1">
            <a:schemeClr val="dk1"/>
          </a:effectRef>
          <a:fontRef idx="minor">
            <a:schemeClr val="tx1"/>
          </a:fontRef>
        </p:style>
      </p:cxnSp>
      <p:cxnSp>
        <p:nvCxnSpPr>
          <p:cNvPr id="99" name="Elbow Connector 375">
            <a:extLst>
              <a:ext uri="{FF2B5EF4-FFF2-40B4-BE49-F238E27FC236}">
                <a16:creationId xmlns:a16="http://schemas.microsoft.com/office/drawing/2014/main" id="{25758854-523E-478B-A070-CD9336841C23}"/>
              </a:ext>
            </a:extLst>
          </p:cNvPr>
          <p:cNvCxnSpPr>
            <a:stCxn id="97" idx="0"/>
            <a:endCxn id="3" idx="2"/>
          </p:cNvCxnSpPr>
          <p:nvPr/>
        </p:nvCxnSpPr>
        <p:spPr>
          <a:xfrm rot="16200000" flipV="1">
            <a:off x="-80656" y="1634150"/>
            <a:ext cx="2236440" cy="260542"/>
          </a:xfrm>
          <a:prstGeom prst="bentConnector3">
            <a:avLst>
              <a:gd name="adj1" fmla="val 3402"/>
            </a:avLst>
          </a:prstGeom>
          <a:ln>
            <a:tailEnd type="triangle"/>
          </a:ln>
        </p:spPr>
        <p:style>
          <a:lnRef idx="2">
            <a:schemeClr val="dk1"/>
          </a:lnRef>
          <a:fillRef idx="0">
            <a:schemeClr val="dk1"/>
          </a:fillRef>
          <a:effectRef idx="1">
            <a:schemeClr val="dk1"/>
          </a:effectRef>
          <a:fontRef idx="minor">
            <a:schemeClr val="tx1"/>
          </a:fontRef>
        </p:style>
      </p:cxnSp>
      <p:cxnSp>
        <p:nvCxnSpPr>
          <p:cNvPr id="100" name="Straight Connector 99">
            <a:extLst>
              <a:ext uri="{FF2B5EF4-FFF2-40B4-BE49-F238E27FC236}">
                <a16:creationId xmlns:a16="http://schemas.microsoft.com/office/drawing/2014/main" id="{FF554322-3C2C-4AE9-B739-C7701D436B3C}"/>
              </a:ext>
            </a:extLst>
          </p:cNvPr>
          <p:cNvCxnSpPr>
            <a:stCxn id="92" idx="0"/>
          </p:cNvCxnSpPr>
          <p:nvPr/>
        </p:nvCxnSpPr>
        <p:spPr>
          <a:xfrm flipV="1">
            <a:off x="5173176" y="2587515"/>
            <a:ext cx="0" cy="24349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9D2B73C5-1DC6-48DD-AA9B-F824D52CBC71}"/>
              </a:ext>
            </a:extLst>
          </p:cNvPr>
          <p:cNvCxnSpPr>
            <a:stCxn id="89" idx="0"/>
          </p:cNvCxnSpPr>
          <p:nvPr/>
        </p:nvCxnSpPr>
        <p:spPr>
          <a:xfrm flipV="1">
            <a:off x="4980775" y="2584394"/>
            <a:ext cx="0" cy="14986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2" name="Elbow Connector 428">
            <a:extLst>
              <a:ext uri="{FF2B5EF4-FFF2-40B4-BE49-F238E27FC236}">
                <a16:creationId xmlns:a16="http://schemas.microsoft.com/office/drawing/2014/main" id="{786CFEA4-8DA5-4863-B313-2A662B1FD78F}"/>
              </a:ext>
            </a:extLst>
          </p:cNvPr>
          <p:cNvCxnSpPr>
            <a:endCxn id="86" idx="2"/>
          </p:cNvCxnSpPr>
          <p:nvPr/>
        </p:nvCxnSpPr>
        <p:spPr>
          <a:xfrm rot="5400000" flipH="1" flipV="1">
            <a:off x="3520955" y="2864046"/>
            <a:ext cx="1639135" cy="1046880"/>
          </a:xfrm>
          <a:prstGeom prst="bentConnector3">
            <a:avLst>
              <a:gd name="adj1" fmla="val 367"/>
            </a:avLst>
          </a:prstGeom>
        </p:spPr>
        <p:style>
          <a:lnRef idx="2">
            <a:schemeClr val="accent1"/>
          </a:lnRef>
          <a:fillRef idx="0">
            <a:schemeClr val="accent1"/>
          </a:fillRef>
          <a:effectRef idx="1">
            <a:schemeClr val="accent1"/>
          </a:effectRef>
          <a:fontRef idx="minor">
            <a:schemeClr val="tx1"/>
          </a:fontRef>
        </p:style>
      </p:cxnSp>
      <p:sp>
        <p:nvSpPr>
          <p:cNvPr id="103" name="TextBox 102">
            <a:extLst>
              <a:ext uri="{FF2B5EF4-FFF2-40B4-BE49-F238E27FC236}">
                <a16:creationId xmlns:a16="http://schemas.microsoft.com/office/drawing/2014/main" id="{DCCF4E81-BDFA-4F5D-971D-D270A8AF56C4}"/>
              </a:ext>
            </a:extLst>
          </p:cNvPr>
          <p:cNvSpPr txBox="1"/>
          <p:nvPr/>
        </p:nvSpPr>
        <p:spPr>
          <a:xfrm>
            <a:off x="3243372" y="2284900"/>
            <a:ext cx="591941" cy="254837"/>
          </a:xfrm>
          <a:prstGeom prst="rect">
            <a:avLst/>
          </a:prstGeom>
          <a:noFill/>
        </p:spPr>
        <p:txBody>
          <a:bodyPr wrap="square" rtlCol="0">
            <a:spAutoFit/>
          </a:bodyPr>
          <a:lstStyle/>
          <a:p>
            <a:pPr algn="ctr"/>
            <a:r>
              <a:rPr lang="en-US" sz="500" dirty="0"/>
              <a:t>Order Acceptance</a:t>
            </a:r>
            <a:endParaRPr lang="en-IN" sz="500" dirty="0"/>
          </a:p>
        </p:txBody>
      </p:sp>
      <p:cxnSp>
        <p:nvCxnSpPr>
          <p:cNvPr id="104" name="Straight Connector 103">
            <a:extLst>
              <a:ext uri="{FF2B5EF4-FFF2-40B4-BE49-F238E27FC236}">
                <a16:creationId xmlns:a16="http://schemas.microsoft.com/office/drawing/2014/main" id="{9DFD490E-8789-492E-A8E4-7153D39866B3}"/>
              </a:ext>
            </a:extLst>
          </p:cNvPr>
          <p:cNvCxnSpPr>
            <a:endCxn id="86" idx="1"/>
          </p:cNvCxnSpPr>
          <p:nvPr/>
        </p:nvCxnSpPr>
        <p:spPr>
          <a:xfrm>
            <a:off x="3668491" y="2404849"/>
            <a:ext cx="702836" cy="2080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3510017A-3E87-490C-A318-6A76EBB35537}"/>
              </a:ext>
            </a:extLst>
          </p:cNvPr>
          <p:cNvCxnSpPr>
            <a:endCxn id="6" idx="7"/>
          </p:cNvCxnSpPr>
          <p:nvPr/>
        </p:nvCxnSpPr>
        <p:spPr>
          <a:xfrm flipH="1" flipV="1">
            <a:off x="2481206" y="2381209"/>
            <a:ext cx="938041" cy="236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6" name="TextBox 105">
            <a:extLst>
              <a:ext uri="{FF2B5EF4-FFF2-40B4-BE49-F238E27FC236}">
                <a16:creationId xmlns:a16="http://schemas.microsoft.com/office/drawing/2014/main" id="{4E52A2B7-4946-4A22-9950-C3F142DC53FF}"/>
              </a:ext>
            </a:extLst>
          </p:cNvPr>
          <p:cNvSpPr txBox="1"/>
          <p:nvPr/>
        </p:nvSpPr>
        <p:spPr>
          <a:xfrm>
            <a:off x="3313357" y="2584394"/>
            <a:ext cx="502710" cy="323165"/>
          </a:xfrm>
          <a:prstGeom prst="rect">
            <a:avLst/>
          </a:prstGeom>
          <a:noFill/>
        </p:spPr>
        <p:txBody>
          <a:bodyPr wrap="square" rtlCol="0">
            <a:spAutoFit/>
          </a:bodyPr>
          <a:lstStyle/>
          <a:p>
            <a:pPr algn="ctr"/>
            <a:r>
              <a:rPr lang="en-US" sz="500" dirty="0"/>
              <a:t>Pending / Complete Services</a:t>
            </a:r>
            <a:endParaRPr lang="en-IN" sz="500" dirty="0"/>
          </a:p>
        </p:txBody>
      </p:sp>
      <p:cxnSp>
        <p:nvCxnSpPr>
          <p:cNvPr id="107" name="Elbow Connector 453">
            <a:extLst>
              <a:ext uri="{FF2B5EF4-FFF2-40B4-BE49-F238E27FC236}">
                <a16:creationId xmlns:a16="http://schemas.microsoft.com/office/drawing/2014/main" id="{63B5C392-128A-4D12-A90F-A044F1B44628}"/>
              </a:ext>
            </a:extLst>
          </p:cNvPr>
          <p:cNvCxnSpPr>
            <a:stCxn id="6" idx="5"/>
            <a:endCxn id="106" idx="1"/>
          </p:cNvCxnSpPr>
          <p:nvPr/>
        </p:nvCxnSpPr>
        <p:spPr>
          <a:xfrm rot="5400000" flipH="1" flipV="1">
            <a:off x="2892956" y="2334226"/>
            <a:ext cx="8650" cy="832151"/>
          </a:xfrm>
          <a:prstGeom prst="bentConnector4">
            <a:avLst>
              <a:gd name="adj1" fmla="val -1476844"/>
              <a:gd name="adj2" fmla="val 65460"/>
            </a:avLst>
          </a:prstGeom>
        </p:spPr>
        <p:style>
          <a:lnRef idx="2">
            <a:schemeClr val="accent1"/>
          </a:lnRef>
          <a:fillRef idx="0">
            <a:schemeClr val="accent1"/>
          </a:fillRef>
          <a:effectRef idx="1">
            <a:schemeClr val="accent1"/>
          </a:effectRef>
          <a:fontRef idx="minor">
            <a:schemeClr val="tx1"/>
          </a:fontRef>
        </p:style>
      </p:cxnSp>
      <p:cxnSp>
        <p:nvCxnSpPr>
          <p:cNvPr id="108" name="Elbow Connector 459">
            <a:extLst>
              <a:ext uri="{FF2B5EF4-FFF2-40B4-BE49-F238E27FC236}">
                <a16:creationId xmlns:a16="http://schemas.microsoft.com/office/drawing/2014/main" id="{B7D4BEA3-A165-42B4-ACB2-512729071CBE}"/>
              </a:ext>
            </a:extLst>
          </p:cNvPr>
          <p:cNvCxnSpPr>
            <a:stCxn id="106" idx="3"/>
          </p:cNvCxnSpPr>
          <p:nvPr/>
        </p:nvCxnSpPr>
        <p:spPr>
          <a:xfrm flipV="1">
            <a:off x="3816067" y="2550993"/>
            <a:ext cx="555260" cy="19498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9" name="Elbow Connector 470">
            <a:extLst>
              <a:ext uri="{FF2B5EF4-FFF2-40B4-BE49-F238E27FC236}">
                <a16:creationId xmlns:a16="http://schemas.microsoft.com/office/drawing/2014/main" id="{75E2E24F-F45E-45F7-B3AD-E17F9DCE8BAC}"/>
              </a:ext>
            </a:extLst>
          </p:cNvPr>
          <p:cNvCxnSpPr>
            <a:stCxn id="16" idx="3"/>
            <a:endCxn id="63" idx="6"/>
          </p:cNvCxnSpPr>
          <p:nvPr/>
        </p:nvCxnSpPr>
        <p:spPr>
          <a:xfrm flipH="1">
            <a:off x="3981425" y="2025244"/>
            <a:ext cx="2086397" cy="2806781"/>
          </a:xfrm>
          <a:prstGeom prst="bentConnector3">
            <a:avLst>
              <a:gd name="adj1" fmla="val -10957"/>
            </a:avLst>
          </a:prstGeom>
          <a:ln>
            <a:tailEnd type="triangle"/>
          </a:ln>
        </p:spPr>
        <p:style>
          <a:lnRef idx="2">
            <a:schemeClr val="accent1"/>
          </a:lnRef>
          <a:fillRef idx="0">
            <a:schemeClr val="accent1"/>
          </a:fillRef>
          <a:effectRef idx="1">
            <a:schemeClr val="accent1"/>
          </a:effectRef>
          <a:fontRef idx="minor">
            <a:schemeClr val="tx1"/>
          </a:fontRef>
        </p:style>
      </p:cxnSp>
      <p:sp>
        <p:nvSpPr>
          <p:cNvPr id="110" name="TextBox 109">
            <a:extLst>
              <a:ext uri="{FF2B5EF4-FFF2-40B4-BE49-F238E27FC236}">
                <a16:creationId xmlns:a16="http://schemas.microsoft.com/office/drawing/2014/main" id="{CC44E1E1-5EF9-46F4-B038-81BA02CE07DB}"/>
              </a:ext>
            </a:extLst>
          </p:cNvPr>
          <p:cNvSpPr txBox="1"/>
          <p:nvPr/>
        </p:nvSpPr>
        <p:spPr>
          <a:xfrm>
            <a:off x="3371977" y="3428634"/>
            <a:ext cx="482786" cy="246221"/>
          </a:xfrm>
          <a:prstGeom prst="rect">
            <a:avLst/>
          </a:prstGeom>
          <a:noFill/>
        </p:spPr>
        <p:txBody>
          <a:bodyPr wrap="square" rtlCol="0">
            <a:spAutoFit/>
          </a:bodyPr>
          <a:lstStyle/>
          <a:p>
            <a:pPr algn="ctr"/>
            <a:r>
              <a:rPr lang="en-US" sz="500" dirty="0"/>
              <a:t>Get Payment</a:t>
            </a:r>
            <a:endParaRPr lang="en-IN" sz="500" dirty="0"/>
          </a:p>
        </p:txBody>
      </p:sp>
      <p:cxnSp>
        <p:nvCxnSpPr>
          <p:cNvPr id="111" name="Elbow Connector 480">
            <a:extLst>
              <a:ext uri="{FF2B5EF4-FFF2-40B4-BE49-F238E27FC236}">
                <a16:creationId xmlns:a16="http://schemas.microsoft.com/office/drawing/2014/main" id="{92CFBE51-1BF3-47CE-AFC0-8E33C5024BEC}"/>
              </a:ext>
            </a:extLst>
          </p:cNvPr>
          <p:cNvCxnSpPr>
            <a:stCxn id="51" idx="7"/>
            <a:endCxn id="110" idx="1"/>
          </p:cNvCxnSpPr>
          <p:nvPr/>
        </p:nvCxnSpPr>
        <p:spPr>
          <a:xfrm rot="5400000" flipH="1" flipV="1">
            <a:off x="3139174" y="3399501"/>
            <a:ext cx="80558" cy="385047"/>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12" name="Elbow Connector 484">
            <a:extLst>
              <a:ext uri="{FF2B5EF4-FFF2-40B4-BE49-F238E27FC236}">
                <a16:creationId xmlns:a16="http://schemas.microsoft.com/office/drawing/2014/main" id="{F030C061-B68D-4DBA-A4BB-6F1F29C48F74}"/>
              </a:ext>
            </a:extLst>
          </p:cNvPr>
          <p:cNvCxnSpPr>
            <a:stCxn id="110" idx="0"/>
          </p:cNvCxnSpPr>
          <p:nvPr/>
        </p:nvCxnSpPr>
        <p:spPr>
          <a:xfrm rot="5400000" flipH="1" flipV="1">
            <a:off x="3603972" y="2577316"/>
            <a:ext cx="860716" cy="84192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354006E4-5760-4735-B484-0520BDFB1A8E}"/>
              </a:ext>
            </a:extLst>
          </p:cNvPr>
          <p:cNvSpPr txBox="1"/>
          <p:nvPr/>
        </p:nvSpPr>
        <p:spPr>
          <a:xfrm>
            <a:off x="3554378" y="3727443"/>
            <a:ext cx="386324" cy="169277"/>
          </a:xfrm>
          <a:prstGeom prst="rect">
            <a:avLst/>
          </a:prstGeom>
          <a:noFill/>
        </p:spPr>
        <p:txBody>
          <a:bodyPr wrap="square" rtlCol="0">
            <a:spAutoFit/>
          </a:bodyPr>
          <a:lstStyle/>
          <a:p>
            <a:pPr algn="ctr"/>
            <a:r>
              <a:rPr lang="en-US" sz="500" dirty="0"/>
              <a:t>Receipt</a:t>
            </a:r>
            <a:endParaRPr lang="en-IN" sz="500" dirty="0"/>
          </a:p>
        </p:txBody>
      </p:sp>
      <p:cxnSp>
        <p:nvCxnSpPr>
          <p:cNvPr id="114" name="Straight Connector 113">
            <a:extLst>
              <a:ext uri="{FF2B5EF4-FFF2-40B4-BE49-F238E27FC236}">
                <a16:creationId xmlns:a16="http://schemas.microsoft.com/office/drawing/2014/main" id="{9FF2BD09-A571-4C5A-A22D-A14C7BF64CA0}"/>
              </a:ext>
            </a:extLst>
          </p:cNvPr>
          <p:cNvCxnSpPr>
            <a:stCxn id="51" idx="6"/>
            <a:endCxn id="113" idx="1"/>
          </p:cNvCxnSpPr>
          <p:nvPr/>
        </p:nvCxnSpPr>
        <p:spPr>
          <a:xfrm flipV="1">
            <a:off x="3090201" y="3812082"/>
            <a:ext cx="464177" cy="69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Elbow Connector 498">
            <a:extLst>
              <a:ext uri="{FF2B5EF4-FFF2-40B4-BE49-F238E27FC236}">
                <a16:creationId xmlns:a16="http://schemas.microsoft.com/office/drawing/2014/main" id="{5FFAD245-EABF-4651-976C-C8572D602B2F}"/>
              </a:ext>
            </a:extLst>
          </p:cNvPr>
          <p:cNvCxnSpPr>
            <a:stCxn id="113" idx="3"/>
          </p:cNvCxnSpPr>
          <p:nvPr/>
        </p:nvCxnSpPr>
        <p:spPr>
          <a:xfrm flipV="1">
            <a:off x="3940702" y="2571947"/>
            <a:ext cx="624679" cy="124013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5532D00A-2327-41A6-AA1C-D7A9214B32B5}"/>
              </a:ext>
            </a:extLst>
          </p:cNvPr>
          <p:cNvSpPr/>
          <p:nvPr/>
        </p:nvSpPr>
        <p:spPr>
          <a:xfrm>
            <a:off x="6249903" y="341960"/>
            <a:ext cx="985270" cy="2845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Admin</a:t>
            </a:r>
            <a:endParaRPr lang="en-IN" sz="900" dirty="0">
              <a:solidFill>
                <a:schemeClr val="tx1"/>
              </a:solidFill>
            </a:endParaRPr>
          </a:p>
        </p:txBody>
      </p:sp>
      <p:cxnSp>
        <p:nvCxnSpPr>
          <p:cNvPr id="117" name="Straight Connector 116">
            <a:extLst>
              <a:ext uri="{FF2B5EF4-FFF2-40B4-BE49-F238E27FC236}">
                <a16:creationId xmlns:a16="http://schemas.microsoft.com/office/drawing/2014/main" id="{7EA25089-C979-445A-89DE-D455DA39DD87}"/>
              </a:ext>
            </a:extLst>
          </p:cNvPr>
          <p:cNvCxnSpPr/>
          <p:nvPr/>
        </p:nvCxnSpPr>
        <p:spPr>
          <a:xfrm>
            <a:off x="4603062" y="676331"/>
            <a:ext cx="563997" cy="0"/>
          </a:xfrm>
          <a:prstGeom prst="line">
            <a:avLst/>
          </a:prstGeom>
        </p:spPr>
        <p:style>
          <a:lnRef idx="2">
            <a:schemeClr val="dk1"/>
          </a:lnRef>
          <a:fillRef idx="0">
            <a:schemeClr val="dk1"/>
          </a:fillRef>
          <a:effectRef idx="1">
            <a:schemeClr val="dk1"/>
          </a:effectRef>
          <a:fontRef idx="minor">
            <a:schemeClr val="tx1"/>
          </a:fontRef>
        </p:style>
      </p:cxnSp>
      <p:cxnSp>
        <p:nvCxnSpPr>
          <p:cNvPr id="118" name="Straight Connector 117">
            <a:extLst>
              <a:ext uri="{FF2B5EF4-FFF2-40B4-BE49-F238E27FC236}">
                <a16:creationId xmlns:a16="http://schemas.microsoft.com/office/drawing/2014/main" id="{6C6B0E53-3CF3-477A-B6B1-F2E56BAF73D4}"/>
              </a:ext>
            </a:extLst>
          </p:cNvPr>
          <p:cNvCxnSpPr/>
          <p:nvPr/>
        </p:nvCxnSpPr>
        <p:spPr>
          <a:xfrm>
            <a:off x="4603062" y="848729"/>
            <a:ext cx="563997" cy="0"/>
          </a:xfrm>
          <a:prstGeom prst="line">
            <a:avLst/>
          </a:prstGeom>
        </p:spPr>
        <p:style>
          <a:lnRef idx="2">
            <a:schemeClr val="dk1"/>
          </a:lnRef>
          <a:fillRef idx="0">
            <a:schemeClr val="dk1"/>
          </a:fillRef>
          <a:effectRef idx="1">
            <a:schemeClr val="dk1"/>
          </a:effectRef>
          <a:fontRef idx="minor">
            <a:schemeClr val="tx1"/>
          </a:fontRef>
        </p:style>
      </p:cxnSp>
      <p:sp>
        <p:nvSpPr>
          <p:cNvPr id="119" name="TextBox 118">
            <a:extLst>
              <a:ext uri="{FF2B5EF4-FFF2-40B4-BE49-F238E27FC236}">
                <a16:creationId xmlns:a16="http://schemas.microsoft.com/office/drawing/2014/main" id="{4D78E229-A1F4-4A3D-8D49-924819F19AEA}"/>
              </a:ext>
            </a:extLst>
          </p:cNvPr>
          <p:cNvSpPr txBox="1"/>
          <p:nvPr/>
        </p:nvSpPr>
        <p:spPr>
          <a:xfrm>
            <a:off x="4565381" y="676331"/>
            <a:ext cx="638208" cy="169277"/>
          </a:xfrm>
          <a:prstGeom prst="rect">
            <a:avLst/>
          </a:prstGeom>
          <a:noFill/>
        </p:spPr>
        <p:txBody>
          <a:bodyPr wrap="square" rtlCol="0">
            <a:spAutoFit/>
          </a:bodyPr>
          <a:lstStyle/>
          <a:p>
            <a:pPr algn="ctr"/>
            <a:r>
              <a:rPr lang="en-US" sz="500" dirty="0"/>
              <a:t>Service</a:t>
            </a:r>
            <a:endParaRPr lang="en-IN" sz="500" dirty="0"/>
          </a:p>
        </p:txBody>
      </p:sp>
      <p:cxnSp>
        <p:nvCxnSpPr>
          <p:cNvPr id="120" name="Elbow Connector 547">
            <a:extLst>
              <a:ext uri="{FF2B5EF4-FFF2-40B4-BE49-F238E27FC236}">
                <a16:creationId xmlns:a16="http://schemas.microsoft.com/office/drawing/2014/main" id="{8DCFD540-5328-43E3-9533-EFDDDCBC81A8}"/>
              </a:ext>
            </a:extLst>
          </p:cNvPr>
          <p:cNvCxnSpPr>
            <a:stCxn id="119" idx="0"/>
            <a:endCxn id="4" idx="7"/>
          </p:cNvCxnSpPr>
          <p:nvPr/>
        </p:nvCxnSpPr>
        <p:spPr>
          <a:xfrm rot="16200000" flipV="1">
            <a:off x="3757427" y="-450727"/>
            <a:ext cx="354593" cy="1899524"/>
          </a:xfrm>
          <a:prstGeom prst="bentConnector3">
            <a:avLst>
              <a:gd name="adj1" fmla="val 185815"/>
            </a:avLst>
          </a:prstGeom>
          <a:ln>
            <a:tailEnd type="triangle"/>
          </a:ln>
        </p:spPr>
        <p:style>
          <a:lnRef idx="2">
            <a:schemeClr val="accent1"/>
          </a:lnRef>
          <a:fillRef idx="0">
            <a:schemeClr val="accent1"/>
          </a:fillRef>
          <a:effectRef idx="1">
            <a:schemeClr val="accent1"/>
          </a:effectRef>
          <a:fontRef idx="minor">
            <a:schemeClr val="tx1"/>
          </a:fontRef>
        </p:style>
      </p:cxnSp>
      <p:sp>
        <p:nvSpPr>
          <p:cNvPr id="121" name="Oval 120">
            <a:extLst>
              <a:ext uri="{FF2B5EF4-FFF2-40B4-BE49-F238E27FC236}">
                <a16:creationId xmlns:a16="http://schemas.microsoft.com/office/drawing/2014/main" id="{96505B16-15DF-42B7-BB3F-437C4DD40D97}"/>
              </a:ext>
            </a:extLst>
          </p:cNvPr>
          <p:cNvSpPr/>
          <p:nvPr/>
        </p:nvSpPr>
        <p:spPr>
          <a:xfrm>
            <a:off x="5549507" y="757478"/>
            <a:ext cx="567216" cy="5148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500" dirty="0"/>
              <a:t>9.</a:t>
            </a:r>
          </a:p>
          <a:p>
            <a:pPr algn="ctr"/>
            <a:r>
              <a:rPr lang="en-US" sz="500" dirty="0"/>
              <a:t>Add / Update Service</a:t>
            </a:r>
            <a:endParaRPr lang="en-IN" sz="500" dirty="0"/>
          </a:p>
        </p:txBody>
      </p:sp>
      <p:sp>
        <p:nvSpPr>
          <p:cNvPr id="122" name="TextBox 121">
            <a:extLst>
              <a:ext uri="{FF2B5EF4-FFF2-40B4-BE49-F238E27FC236}">
                <a16:creationId xmlns:a16="http://schemas.microsoft.com/office/drawing/2014/main" id="{42DDB4F3-B261-48A6-9789-0F7B3453A55A}"/>
              </a:ext>
            </a:extLst>
          </p:cNvPr>
          <p:cNvSpPr txBox="1"/>
          <p:nvPr/>
        </p:nvSpPr>
        <p:spPr>
          <a:xfrm>
            <a:off x="6313020" y="898400"/>
            <a:ext cx="410135" cy="246221"/>
          </a:xfrm>
          <a:prstGeom prst="rect">
            <a:avLst/>
          </a:prstGeom>
          <a:noFill/>
        </p:spPr>
        <p:txBody>
          <a:bodyPr wrap="square" rtlCol="0">
            <a:spAutoFit/>
          </a:bodyPr>
          <a:lstStyle/>
          <a:p>
            <a:pPr algn="ctr"/>
            <a:r>
              <a:rPr lang="en-US" sz="500" dirty="0"/>
              <a:t>Service Details</a:t>
            </a:r>
            <a:endParaRPr lang="en-IN" sz="500" dirty="0"/>
          </a:p>
        </p:txBody>
      </p:sp>
      <p:cxnSp>
        <p:nvCxnSpPr>
          <p:cNvPr id="123" name="Straight Arrow Connector 122">
            <a:extLst>
              <a:ext uri="{FF2B5EF4-FFF2-40B4-BE49-F238E27FC236}">
                <a16:creationId xmlns:a16="http://schemas.microsoft.com/office/drawing/2014/main" id="{945A11EE-5412-40AD-AB44-DAB7458535CE}"/>
              </a:ext>
            </a:extLst>
          </p:cNvPr>
          <p:cNvCxnSpPr>
            <a:stCxn id="122" idx="1"/>
            <a:endCxn id="121" idx="6"/>
          </p:cNvCxnSpPr>
          <p:nvPr/>
        </p:nvCxnSpPr>
        <p:spPr>
          <a:xfrm flipH="1" flipV="1">
            <a:off x="6116723" y="1014884"/>
            <a:ext cx="196297" cy="662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4" name="TextBox 123">
            <a:extLst>
              <a:ext uri="{FF2B5EF4-FFF2-40B4-BE49-F238E27FC236}">
                <a16:creationId xmlns:a16="http://schemas.microsoft.com/office/drawing/2014/main" id="{F2330432-FAA8-41B5-8E6C-E22C61D5A616}"/>
              </a:ext>
            </a:extLst>
          </p:cNvPr>
          <p:cNvSpPr txBox="1"/>
          <p:nvPr/>
        </p:nvSpPr>
        <p:spPr>
          <a:xfrm>
            <a:off x="4688698" y="1052590"/>
            <a:ext cx="398940" cy="323165"/>
          </a:xfrm>
          <a:prstGeom prst="rect">
            <a:avLst/>
          </a:prstGeom>
          <a:noFill/>
        </p:spPr>
        <p:txBody>
          <a:bodyPr wrap="square" rtlCol="0">
            <a:spAutoFit/>
          </a:bodyPr>
          <a:lstStyle/>
          <a:p>
            <a:pPr algn="ctr"/>
            <a:r>
              <a:rPr lang="en-US" sz="500" dirty="0"/>
              <a:t>Upload Service Details</a:t>
            </a:r>
            <a:endParaRPr lang="en-IN" sz="500" dirty="0"/>
          </a:p>
        </p:txBody>
      </p:sp>
      <p:cxnSp>
        <p:nvCxnSpPr>
          <p:cNvPr id="125" name="Straight Connector 124">
            <a:extLst>
              <a:ext uri="{FF2B5EF4-FFF2-40B4-BE49-F238E27FC236}">
                <a16:creationId xmlns:a16="http://schemas.microsoft.com/office/drawing/2014/main" id="{EAD9B490-43C3-4ECC-8B07-930866A320DC}"/>
              </a:ext>
            </a:extLst>
          </p:cNvPr>
          <p:cNvCxnSpPr>
            <a:stCxn id="121" idx="3"/>
            <a:endCxn id="124" idx="3"/>
          </p:cNvCxnSpPr>
          <p:nvPr/>
        </p:nvCxnSpPr>
        <p:spPr>
          <a:xfrm flipH="1">
            <a:off x="5087638" y="1196897"/>
            <a:ext cx="544936" cy="17276"/>
          </a:xfrm>
          <a:prstGeom prst="line">
            <a:avLst/>
          </a:prstGeom>
        </p:spPr>
        <p:style>
          <a:lnRef idx="2">
            <a:schemeClr val="accent2"/>
          </a:lnRef>
          <a:fillRef idx="0">
            <a:schemeClr val="accent2"/>
          </a:fillRef>
          <a:effectRef idx="1">
            <a:schemeClr val="accent2"/>
          </a:effectRef>
          <a:fontRef idx="minor">
            <a:schemeClr val="tx1"/>
          </a:fontRef>
        </p:style>
      </p:cxnSp>
      <p:cxnSp>
        <p:nvCxnSpPr>
          <p:cNvPr id="126" name="Straight Arrow Connector 125">
            <a:extLst>
              <a:ext uri="{FF2B5EF4-FFF2-40B4-BE49-F238E27FC236}">
                <a16:creationId xmlns:a16="http://schemas.microsoft.com/office/drawing/2014/main" id="{B1B4F112-0BF7-4978-8740-32DDB5B7C432}"/>
              </a:ext>
            </a:extLst>
          </p:cNvPr>
          <p:cNvCxnSpPr>
            <a:stCxn id="124" idx="0"/>
            <a:endCxn id="119" idx="2"/>
          </p:cNvCxnSpPr>
          <p:nvPr/>
        </p:nvCxnSpPr>
        <p:spPr>
          <a:xfrm flipH="1" flipV="1">
            <a:off x="4884485" y="845608"/>
            <a:ext cx="3683" cy="20698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27" name="TextBox 126">
            <a:extLst>
              <a:ext uri="{FF2B5EF4-FFF2-40B4-BE49-F238E27FC236}">
                <a16:creationId xmlns:a16="http://schemas.microsoft.com/office/drawing/2014/main" id="{62EE074A-0E55-4129-80C7-B085621C6752}"/>
              </a:ext>
            </a:extLst>
          </p:cNvPr>
          <p:cNvSpPr txBox="1"/>
          <p:nvPr/>
        </p:nvSpPr>
        <p:spPr>
          <a:xfrm>
            <a:off x="6537470" y="3913782"/>
            <a:ext cx="611842" cy="169277"/>
          </a:xfrm>
          <a:prstGeom prst="rect">
            <a:avLst/>
          </a:prstGeom>
          <a:noFill/>
        </p:spPr>
        <p:txBody>
          <a:bodyPr wrap="square" rtlCol="0">
            <a:spAutoFit/>
          </a:bodyPr>
          <a:lstStyle/>
          <a:p>
            <a:pPr algn="ctr"/>
            <a:r>
              <a:rPr lang="en-US" sz="500" dirty="0"/>
              <a:t>Payment History</a:t>
            </a:r>
            <a:endParaRPr lang="en-IN" sz="500" dirty="0"/>
          </a:p>
        </p:txBody>
      </p:sp>
      <p:cxnSp>
        <p:nvCxnSpPr>
          <p:cNvPr id="128" name="Straight Connector 127">
            <a:extLst>
              <a:ext uri="{FF2B5EF4-FFF2-40B4-BE49-F238E27FC236}">
                <a16:creationId xmlns:a16="http://schemas.microsoft.com/office/drawing/2014/main" id="{93CD6C3A-8BFF-4FD6-BFD6-6F6F493CF1AC}"/>
              </a:ext>
            </a:extLst>
          </p:cNvPr>
          <p:cNvCxnSpPr>
            <a:stCxn id="51" idx="5"/>
            <a:endCxn id="127" idx="1"/>
          </p:cNvCxnSpPr>
          <p:nvPr/>
        </p:nvCxnSpPr>
        <p:spPr>
          <a:xfrm flipV="1">
            <a:off x="2986930" y="3998421"/>
            <a:ext cx="3550540" cy="73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29" name="Straight Arrow Connector 128">
            <a:extLst>
              <a:ext uri="{FF2B5EF4-FFF2-40B4-BE49-F238E27FC236}">
                <a16:creationId xmlns:a16="http://schemas.microsoft.com/office/drawing/2014/main" id="{A67CE4FA-1C3F-40B3-8443-B6E03F7A610F}"/>
              </a:ext>
            </a:extLst>
          </p:cNvPr>
          <p:cNvCxnSpPr>
            <a:stCxn id="127" idx="0"/>
          </p:cNvCxnSpPr>
          <p:nvPr/>
        </p:nvCxnSpPr>
        <p:spPr>
          <a:xfrm flipV="1">
            <a:off x="6843391" y="619184"/>
            <a:ext cx="0" cy="329459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0" name="TextBox 129">
            <a:extLst>
              <a:ext uri="{FF2B5EF4-FFF2-40B4-BE49-F238E27FC236}">
                <a16:creationId xmlns:a16="http://schemas.microsoft.com/office/drawing/2014/main" id="{ECE523BB-DB3C-4FB6-BFA5-0E76E2032E7B}"/>
              </a:ext>
            </a:extLst>
          </p:cNvPr>
          <p:cNvSpPr txBox="1"/>
          <p:nvPr/>
        </p:nvSpPr>
        <p:spPr>
          <a:xfrm>
            <a:off x="4710878" y="1546512"/>
            <a:ext cx="398940" cy="246221"/>
          </a:xfrm>
          <a:prstGeom prst="rect">
            <a:avLst/>
          </a:prstGeom>
          <a:noFill/>
        </p:spPr>
        <p:txBody>
          <a:bodyPr wrap="square" rtlCol="0">
            <a:spAutoFit/>
          </a:bodyPr>
          <a:lstStyle/>
          <a:p>
            <a:pPr algn="ctr"/>
            <a:r>
              <a:rPr lang="en-US" sz="500" dirty="0"/>
              <a:t>Order History</a:t>
            </a:r>
            <a:endParaRPr lang="en-IN" sz="500" dirty="0"/>
          </a:p>
        </p:txBody>
      </p:sp>
      <p:sp>
        <p:nvSpPr>
          <p:cNvPr id="131" name="Freeform 612">
            <a:extLst>
              <a:ext uri="{FF2B5EF4-FFF2-40B4-BE49-F238E27FC236}">
                <a16:creationId xmlns:a16="http://schemas.microsoft.com/office/drawing/2014/main" id="{F9AAA7E1-673B-4FB7-98CC-FBE827679346}"/>
              </a:ext>
            </a:extLst>
          </p:cNvPr>
          <p:cNvSpPr/>
          <p:nvPr/>
        </p:nvSpPr>
        <p:spPr>
          <a:xfrm>
            <a:off x="2380129" y="1667435"/>
            <a:ext cx="2366683" cy="658906"/>
          </a:xfrm>
          <a:custGeom>
            <a:avLst/>
            <a:gdLst>
              <a:gd name="connsiteX0" fmla="*/ 0 w 2366683"/>
              <a:gd name="connsiteY0" fmla="*/ 658906 h 658906"/>
              <a:gd name="connsiteX1" fmla="*/ 2366683 w 2366683"/>
              <a:gd name="connsiteY1" fmla="*/ 0 h 658906"/>
              <a:gd name="connsiteX2" fmla="*/ 2366683 w 2366683"/>
              <a:gd name="connsiteY2" fmla="*/ 0 h 658906"/>
            </a:gdLst>
            <a:ahLst/>
            <a:cxnLst>
              <a:cxn ang="0">
                <a:pos x="connsiteX0" y="connsiteY0"/>
              </a:cxn>
              <a:cxn ang="0">
                <a:pos x="connsiteX1" y="connsiteY1"/>
              </a:cxn>
              <a:cxn ang="0">
                <a:pos x="connsiteX2" y="connsiteY2"/>
              </a:cxn>
            </a:cxnLst>
            <a:rect l="l" t="t" r="r" b="b"/>
            <a:pathLst>
              <a:path w="2366683" h="658906">
                <a:moveTo>
                  <a:pt x="0" y="658906"/>
                </a:moveTo>
                <a:lnTo>
                  <a:pt x="2366683" y="0"/>
                </a:lnTo>
                <a:lnTo>
                  <a:pt x="2366683" y="0"/>
                </a:ln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cxnSp>
        <p:nvCxnSpPr>
          <p:cNvPr id="132" name="Elbow Connector 614">
            <a:extLst>
              <a:ext uri="{FF2B5EF4-FFF2-40B4-BE49-F238E27FC236}">
                <a16:creationId xmlns:a16="http://schemas.microsoft.com/office/drawing/2014/main" id="{265ECDC0-95EB-46D4-989E-146DFABEA9AF}"/>
              </a:ext>
            </a:extLst>
          </p:cNvPr>
          <p:cNvCxnSpPr>
            <a:stCxn id="130" idx="3"/>
            <a:endCxn id="116" idx="2"/>
          </p:cNvCxnSpPr>
          <p:nvPr/>
        </p:nvCxnSpPr>
        <p:spPr>
          <a:xfrm flipV="1">
            <a:off x="5109818" y="626484"/>
            <a:ext cx="1632720" cy="1043139"/>
          </a:xfrm>
          <a:prstGeom prst="bentConnector2">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3" name="Straight Connector 132">
            <a:extLst>
              <a:ext uri="{FF2B5EF4-FFF2-40B4-BE49-F238E27FC236}">
                <a16:creationId xmlns:a16="http://schemas.microsoft.com/office/drawing/2014/main" id="{6F1E7346-0B20-4FD6-978E-DDD8D4BDAAD6}"/>
              </a:ext>
            </a:extLst>
          </p:cNvPr>
          <p:cNvCxnSpPr>
            <a:stCxn id="122" idx="0"/>
          </p:cNvCxnSpPr>
          <p:nvPr/>
        </p:nvCxnSpPr>
        <p:spPr>
          <a:xfrm flipH="1" flipV="1">
            <a:off x="6518087" y="634999"/>
            <a:ext cx="1" cy="263401"/>
          </a:xfrm>
          <a:prstGeom prst="line">
            <a:avLst/>
          </a:prstGeom>
        </p:spPr>
        <p:style>
          <a:lnRef idx="2">
            <a:schemeClr val="accent2"/>
          </a:lnRef>
          <a:fillRef idx="0">
            <a:schemeClr val="accent2"/>
          </a:fillRef>
          <a:effectRef idx="1">
            <a:schemeClr val="accent2"/>
          </a:effectRef>
          <a:fontRef idx="minor">
            <a:schemeClr val="tx1"/>
          </a:fontRef>
        </p:style>
      </p:cxnSp>
      <p:sp>
        <p:nvSpPr>
          <p:cNvPr id="134" name="TextBox 133">
            <a:extLst>
              <a:ext uri="{FF2B5EF4-FFF2-40B4-BE49-F238E27FC236}">
                <a16:creationId xmlns:a16="http://schemas.microsoft.com/office/drawing/2014/main" id="{A3FDCE46-10E5-433E-9452-8BF10D26ECA6}"/>
              </a:ext>
            </a:extLst>
          </p:cNvPr>
          <p:cNvSpPr txBox="1"/>
          <p:nvPr/>
        </p:nvSpPr>
        <p:spPr>
          <a:xfrm>
            <a:off x="6811225" y="4841260"/>
            <a:ext cx="555672" cy="175105"/>
          </a:xfrm>
          <a:prstGeom prst="rect">
            <a:avLst/>
          </a:prstGeom>
          <a:noFill/>
        </p:spPr>
        <p:txBody>
          <a:bodyPr wrap="square" rtlCol="0">
            <a:spAutoFit/>
          </a:bodyPr>
          <a:lstStyle/>
          <a:p>
            <a:pPr algn="ctr"/>
            <a:r>
              <a:rPr lang="en-US" sz="500" dirty="0"/>
              <a:t>Admin Details</a:t>
            </a:r>
            <a:endParaRPr lang="en-IN" sz="500" dirty="0"/>
          </a:p>
        </p:txBody>
      </p:sp>
      <p:sp>
        <p:nvSpPr>
          <p:cNvPr id="135" name="Freeform 623">
            <a:extLst>
              <a:ext uri="{FF2B5EF4-FFF2-40B4-BE49-F238E27FC236}">
                <a16:creationId xmlns:a16="http://schemas.microsoft.com/office/drawing/2014/main" id="{BC6F548B-D5D7-419F-B837-2F8B407B8B54}"/>
              </a:ext>
            </a:extLst>
          </p:cNvPr>
          <p:cNvSpPr/>
          <p:nvPr/>
        </p:nvSpPr>
        <p:spPr>
          <a:xfrm>
            <a:off x="3973606" y="4901453"/>
            <a:ext cx="2869785" cy="45719"/>
          </a:xfrm>
          <a:custGeom>
            <a:avLst/>
            <a:gdLst>
              <a:gd name="connsiteX0" fmla="*/ 3106270 w 3106270"/>
              <a:gd name="connsiteY0" fmla="*/ 20171 h 20171"/>
              <a:gd name="connsiteX1" fmla="*/ 0 w 3106270"/>
              <a:gd name="connsiteY1" fmla="*/ 0 h 20171"/>
              <a:gd name="connsiteX2" fmla="*/ 0 w 3106270"/>
              <a:gd name="connsiteY2" fmla="*/ 0 h 20171"/>
            </a:gdLst>
            <a:ahLst/>
            <a:cxnLst>
              <a:cxn ang="0">
                <a:pos x="connsiteX0" y="connsiteY0"/>
              </a:cxn>
              <a:cxn ang="0">
                <a:pos x="connsiteX1" y="connsiteY1"/>
              </a:cxn>
              <a:cxn ang="0">
                <a:pos x="connsiteX2" y="connsiteY2"/>
              </a:cxn>
            </a:cxnLst>
            <a:rect l="l" t="t" r="r" b="b"/>
            <a:pathLst>
              <a:path w="3106270" h="20171">
                <a:moveTo>
                  <a:pt x="3106270" y="20171"/>
                </a:moveTo>
                <a:lnTo>
                  <a:pt x="0" y="0"/>
                </a:lnTo>
                <a:lnTo>
                  <a:pt x="0" y="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cxnSp>
        <p:nvCxnSpPr>
          <p:cNvPr id="136" name="Straight Connector 135">
            <a:extLst>
              <a:ext uri="{FF2B5EF4-FFF2-40B4-BE49-F238E27FC236}">
                <a16:creationId xmlns:a16="http://schemas.microsoft.com/office/drawing/2014/main" id="{DA87E239-B7DE-4340-A88F-266452987297}"/>
              </a:ext>
            </a:extLst>
          </p:cNvPr>
          <p:cNvCxnSpPr>
            <a:endCxn id="134" idx="0"/>
          </p:cNvCxnSpPr>
          <p:nvPr/>
        </p:nvCxnSpPr>
        <p:spPr>
          <a:xfrm>
            <a:off x="7039689" y="632631"/>
            <a:ext cx="49372" cy="4208629"/>
          </a:xfrm>
          <a:prstGeom prst="line">
            <a:avLst/>
          </a:prstGeom>
        </p:spPr>
        <p:style>
          <a:lnRef idx="2">
            <a:schemeClr val="accent2"/>
          </a:lnRef>
          <a:fillRef idx="0">
            <a:schemeClr val="accent2"/>
          </a:fillRef>
          <a:effectRef idx="1">
            <a:schemeClr val="accent2"/>
          </a:effectRef>
          <a:fontRef idx="minor">
            <a:schemeClr val="tx1"/>
          </a:fontRef>
        </p:style>
      </p:cxnSp>
      <p:sp>
        <p:nvSpPr>
          <p:cNvPr id="137" name="TextBox 136">
            <a:extLst>
              <a:ext uri="{FF2B5EF4-FFF2-40B4-BE49-F238E27FC236}">
                <a16:creationId xmlns:a16="http://schemas.microsoft.com/office/drawing/2014/main" id="{DDB22BB5-8D93-4268-9B25-0AC488DE66C8}"/>
              </a:ext>
            </a:extLst>
          </p:cNvPr>
          <p:cNvSpPr txBox="1"/>
          <p:nvPr/>
        </p:nvSpPr>
        <p:spPr>
          <a:xfrm>
            <a:off x="7240738" y="4975412"/>
            <a:ext cx="331946" cy="169277"/>
          </a:xfrm>
          <a:prstGeom prst="rect">
            <a:avLst/>
          </a:prstGeom>
          <a:noFill/>
        </p:spPr>
        <p:txBody>
          <a:bodyPr wrap="square" rtlCol="0">
            <a:spAutoFit/>
          </a:bodyPr>
          <a:lstStyle/>
          <a:p>
            <a:pPr algn="ctr"/>
            <a:r>
              <a:rPr lang="en-US" sz="500" dirty="0"/>
              <a:t>Error</a:t>
            </a:r>
            <a:endParaRPr lang="en-IN" sz="500" dirty="0"/>
          </a:p>
        </p:txBody>
      </p:sp>
      <p:sp>
        <p:nvSpPr>
          <p:cNvPr id="138" name="Freeform 628">
            <a:extLst>
              <a:ext uri="{FF2B5EF4-FFF2-40B4-BE49-F238E27FC236}">
                <a16:creationId xmlns:a16="http://schemas.microsoft.com/office/drawing/2014/main" id="{920D4913-F10D-4DD9-BFF9-FF4581CA589C}"/>
              </a:ext>
            </a:extLst>
          </p:cNvPr>
          <p:cNvSpPr/>
          <p:nvPr/>
        </p:nvSpPr>
        <p:spPr>
          <a:xfrm>
            <a:off x="3919818" y="4975412"/>
            <a:ext cx="3315355" cy="84637"/>
          </a:xfrm>
          <a:custGeom>
            <a:avLst/>
            <a:gdLst>
              <a:gd name="connsiteX0" fmla="*/ 3509682 w 3509682"/>
              <a:gd name="connsiteY0" fmla="*/ 100853 h 100853"/>
              <a:gd name="connsiteX1" fmla="*/ 0 w 3509682"/>
              <a:gd name="connsiteY1" fmla="*/ 0 h 100853"/>
              <a:gd name="connsiteX2" fmla="*/ 0 w 3509682"/>
              <a:gd name="connsiteY2" fmla="*/ 0 h 100853"/>
            </a:gdLst>
            <a:ahLst/>
            <a:cxnLst>
              <a:cxn ang="0">
                <a:pos x="connsiteX0" y="connsiteY0"/>
              </a:cxn>
              <a:cxn ang="0">
                <a:pos x="connsiteX1" y="connsiteY1"/>
              </a:cxn>
              <a:cxn ang="0">
                <a:pos x="connsiteX2" y="connsiteY2"/>
              </a:cxn>
            </a:cxnLst>
            <a:rect l="l" t="t" r="r" b="b"/>
            <a:pathLst>
              <a:path w="3509682" h="100853">
                <a:moveTo>
                  <a:pt x="3509682" y="100853"/>
                </a:moveTo>
                <a:lnTo>
                  <a:pt x="0" y="0"/>
                </a:lnTo>
                <a:lnTo>
                  <a:pt x="0" y="0"/>
                </a:ln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cxnSp>
        <p:nvCxnSpPr>
          <p:cNvPr id="139" name="Straight Arrow Connector 138">
            <a:extLst>
              <a:ext uri="{FF2B5EF4-FFF2-40B4-BE49-F238E27FC236}">
                <a16:creationId xmlns:a16="http://schemas.microsoft.com/office/drawing/2014/main" id="{A2F7E16F-A3C7-4963-8CBF-18B6FBFDDCB9}"/>
              </a:ext>
            </a:extLst>
          </p:cNvPr>
          <p:cNvCxnSpPr>
            <a:stCxn id="137" idx="0"/>
          </p:cNvCxnSpPr>
          <p:nvPr/>
        </p:nvCxnSpPr>
        <p:spPr>
          <a:xfrm flipH="1" flipV="1">
            <a:off x="7233293" y="619184"/>
            <a:ext cx="173418" cy="435622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40" name="Title 632">
            <a:extLst>
              <a:ext uri="{FF2B5EF4-FFF2-40B4-BE49-F238E27FC236}">
                <a16:creationId xmlns:a16="http://schemas.microsoft.com/office/drawing/2014/main" id="{48FCBFF4-7068-4EA6-84C8-35360B202F9B}"/>
              </a:ext>
            </a:extLst>
          </p:cNvPr>
          <p:cNvSpPr txBox="1">
            <a:spLocks/>
          </p:cNvSpPr>
          <p:nvPr/>
        </p:nvSpPr>
        <p:spPr>
          <a:xfrm>
            <a:off x="8015323" y="172850"/>
            <a:ext cx="4384505" cy="420536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br>
            <a:endParaRPr lang="en-IN" dirty="0"/>
          </a:p>
        </p:txBody>
      </p:sp>
      <p:sp>
        <p:nvSpPr>
          <p:cNvPr id="141" name="Rectangle 140">
            <a:extLst>
              <a:ext uri="{FF2B5EF4-FFF2-40B4-BE49-F238E27FC236}">
                <a16:creationId xmlns:a16="http://schemas.microsoft.com/office/drawing/2014/main" id="{BBDA43B2-AC70-4EE1-BE5D-92ABBA117D5D}"/>
              </a:ext>
            </a:extLst>
          </p:cNvPr>
          <p:cNvSpPr/>
          <p:nvPr/>
        </p:nvSpPr>
        <p:spPr>
          <a:xfrm>
            <a:off x="8011023" y="246044"/>
            <a:ext cx="3971305" cy="2831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42" name="Oval 141">
            <a:extLst>
              <a:ext uri="{FF2B5EF4-FFF2-40B4-BE49-F238E27FC236}">
                <a16:creationId xmlns:a16="http://schemas.microsoft.com/office/drawing/2014/main" id="{34B98F2E-8706-4915-BF52-A107E9346CC8}"/>
              </a:ext>
            </a:extLst>
          </p:cNvPr>
          <p:cNvSpPr/>
          <p:nvPr/>
        </p:nvSpPr>
        <p:spPr>
          <a:xfrm>
            <a:off x="9997568" y="448376"/>
            <a:ext cx="529490" cy="3775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500" dirty="0"/>
              <a:t>1.1</a:t>
            </a:r>
          </a:p>
          <a:p>
            <a:pPr algn="ctr"/>
            <a:r>
              <a:rPr lang="en-US" sz="500" dirty="0"/>
              <a:t>Add Service</a:t>
            </a:r>
            <a:endParaRPr lang="en-IN" sz="500" dirty="0"/>
          </a:p>
        </p:txBody>
      </p:sp>
      <p:cxnSp>
        <p:nvCxnSpPr>
          <p:cNvPr id="143" name="Straight Arrow Connector 142">
            <a:extLst>
              <a:ext uri="{FF2B5EF4-FFF2-40B4-BE49-F238E27FC236}">
                <a16:creationId xmlns:a16="http://schemas.microsoft.com/office/drawing/2014/main" id="{B780D32E-FFB0-4CA4-A2FF-49144BEC3FB8}"/>
              </a:ext>
            </a:extLst>
          </p:cNvPr>
          <p:cNvCxnSpPr>
            <a:stCxn id="144" idx="3"/>
            <a:endCxn id="142" idx="2"/>
          </p:cNvCxnSpPr>
          <p:nvPr/>
        </p:nvCxnSpPr>
        <p:spPr>
          <a:xfrm flipV="1">
            <a:off x="9323988" y="637172"/>
            <a:ext cx="673580" cy="15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4" name="TextBox 143">
            <a:extLst>
              <a:ext uri="{FF2B5EF4-FFF2-40B4-BE49-F238E27FC236}">
                <a16:creationId xmlns:a16="http://schemas.microsoft.com/office/drawing/2014/main" id="{F9CF27CE-F80F-423A-9957-29FFA54CE886}"/>
              </a:ext>
            </a:extLst>
          </p:cNvPr>
          <p:cNvSpPr txBox="1"/>
          <p:nvPr/>
        </p:nvSpPr>
        <p:spPr>
          <a:xfrm>
            <a:off x="8960552" y="545270"/>
            <a:ext cx="363436" cy="215444"/>
          </a:xfrm>
          <a:prstGeom prst="rect">
            <a:avLst/>
          </a:prstGeom>
          <a:noFill/>
        </p:spPr>
        <p:txBody>
          <a:bodyPr wrap="square" rtlCol="0">
            <a:spAutoFit/>
          </a:bodyPr>
          <a:lstStyle/>
          <a:p>
            <a:pPr algn="ctr"/>
            <a:r>
              <a:rPr lang="en-US" sz="400" dirty="0"/>
              <a:t>Service Name</a:t>
            </a:r>
            <a:endParaRPr lang="en-IN" sz="400" dirty="0"/>
          </a:p>
        </p:txBody>
      </p:sp>
      <p:cxnSp>
        <p:nvCxnSpPr>
          <p:cNvPr id="145" name="Straight Connector 144">
            <a:extLst>
              <a:ext uri="{FF2B5EF4-FFF2-40B4-BE49-F238E27FC236}">
                <a16:creationId xmlns:a16="http://schemas.microsoft.com/office/drawing/2014/main" id="{45540855-AD3E-414E-BDFA-FB122B888457}"/>
              </a:ext>
            </a:extLst>
          </p:cNvPr>
          <p:cNvCxnSpPr>
            <a:stCxn id="144" idx="1"/>
          </p:cNvCxnSpPr>
          <p:nvPr/>
        </p:nvCxnSpPr>
        <p:spPr>
          <a:xfrm flipH="1" flipV="1">
            <a:off x="7772108" y="652908"/>
            <a:ext cx="1188444" cy="84"/>
          </a:xfrm>
          <a:prstGeom prst="line">
            <a:avLst/>
          </a:prstGeom>
        </p:spPr>
        <p:style>
          <a:lnRef idx="2">
            <a:schemeClr val="dk1"/>
          </a:lnRef>
          <a:fillRef idx="0">
            <a:schemeClr val="dk1"/>
          </a:fillRef>
          <a:effectRef idx="1">
            <a:schemeClr val="dk1"/>
          </a:effectRef>
          <a:fontRef idx="minor">
            <a:schemeClr val="tx1"/>
          </a:fontRef>
        </p:style>
      </p:cxnSp>
      <p:sp>
        <p:nvSpPr>
          <p:cNvPr id="146" name="Freeform 657">
            <a:extLst>
              <a:ext uri="{FF2B5EF4-FFF2-40B4-BE49-F238E27FC236}">
                <a16:creationId xmlns:a16="http://schemas.microsoft.com/office/drawing/2014/main" id="{3C9F7497-7F6E-4E6F-93CC-99C4D4B3B152}"/>
              </a:ext>
            </a:extLst>
          </p:cNvPr>
          <p:cNvSpPr/>
          <p:nvPr/>
        </p:nvSpPr>
        <p:spPr>
          <a:xfrm>
            <a:off x="3084394" y="517915"/>
            <a:ext cx="2670412" cy="1424616"/>
          </a:xfrm>
          <a:custGeom>
            <a:avLst/>
            <a:gdLst>
              <a:gd name="connsiteX0" fmla="*/ 2670412 w 2670412"/>
              <a:gd name="connsiteY0" fmla="*/ 1424616 h 1424616"/>
              <a:gd name="connsiteX1" fmla="*/ 2079009 w 2670412"/>
              <a:gd name="connsiteY1" fmla="*/ 942395 h 1424616"/>
              <a:gd name="connsiteX2" fmla="*/ 1428466 w 2670412"/>
              <a:gd name="connsiteY2" fmla="*/ 910551 h 1424616"/>
              <a:gd name="connsiteX3" fmla="*/ 1132764 w 2670412"/>
              <a:gd name="connsiteY3" fmla="*/ 91685 h 1424616"/>
              <a:gd name="connsiteX4" fmla="*/ 0 w 2670412"/>
              <a:gd name="connsiteY4" fmla="*/ 55291 h 1424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0412" h="1424616">
                <a:moveTo>
                  <a:pt x="2670412" y="1424616"/>
                </a:moveTo>
                <a:cubicBezTo>
                  <a:pt x="2478206" y="1226344"/>
                  <a:pt x="2286000" y="1028073"/>
                  <a:pt x="2079009" y="942395"/>
                </a:cubicBezTo>
                <a:cubicBezTo>
                  <a:pt x="1872018" y="856717"/>
                  <a:pt x="1586173" y="1052336"/>
                  <a:pt x="1428466" y="910551"/>
                </a:cubicBezTo>
                <a:cubicBezTo>
                  <a:pt x="1270758" y="768766"/>
                  <a:pt x="1370842" y="234228"/>
                  <a:pt x="1132764" y="91685"/>
                </a:cubicBezTo>
                <a:cubicBezTo>
                  <a:pt x="894686" y="-50858"/>
                  <a:pt x="447343" y="2216"/>
                  <a:pt x="0" y="55291"/>
                </a:cubicBez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cxnSp>
        <p:nvCxnSpPr>
          <p:cNvPr id="147" name="Elbow Connector 659">
            <a:extLst>
              <a:ext uri="{FF2B5EF4-FFF2-40B4-BE49-F238E27FC236}">
                <a16:creationId xmlns:a16="http://schemas.microsoft.com/office/drawing/2014/main" id="{BA25B273-F315-4EC4-80EB-B340260F6468}"/>
              </a:ext>
            </a:extLst>
          </p:cNvPr>
          <p:cNvCxnSpPr>
            <a:stCxn id="148" idx="3"/>
            <a:endCxn id="142" idx="1"/>
          </p:cNvCxnSpPr>
          <p:nvPr/>
        </p:nvCxnSpPr>
        <p:spPr>
          <a:xfrm>
            <a:off x="9278799" y="466026"/>
            <a:ext cx="796311" cy="37647"/>
          </a:xfrm>
          <a:prstGeom prst="bentConnector4">
            <a:avLst>
              <a:gd name="adj1" fmla="val 45131"/>
              <a:gd name="adj2" fmla="val -199392"/>
            </a:avLst>
          </a:prstGeom>
          <a:ln>
            <a:tailEnd type="triangle"/>
          </a:ln>
        </p:spPr>
        <p:style>
          <a:lnRef idx="2">
            <a:schemeClr val="dk1"/>
          </a:lnRef>
          <a:fillRef idx="0">
            <a:schemeClr val="dk1"/>
          </a:fillRef>
          <a:effectRef idx="1">
            <a:schemeClr val="dk1"/>
          </a:effectRef>
          <a:fontRef idx="minor">
            <a:schemeClr val="tx1"/>
          </a:fontRef>
        </p:style>
      </p:cxnSp>
      <p:sp>
        <p:nvSpPr>
          <p:cNvPr id="148" name="TextBox 147">
            <a:extLst>
              <a:ext uri="{FF2B5EF4-FFF2-40B4-BE49-F238E27FC236}">
                <a16:creationId xmlns:a16="http://schemas.microsoft.com/office/drawing/2014/main" id="{CD41FB5E-35AB-4057-BCDB-86685E075F95}"/>
              </a:ext>
            </a:extLst>
          </p:cNvPr>
          <p:cNvSpPr txBox="1"/>
          <p:nvPr/>
        </p:nvSpPr>
        <p:spPr>
          <a:xfrm>
            <a:off x="8915363" y="358304"/>
            <a:ext cx="363436" cy="215444"/>
          </a:xfrm>
          <a:prstGeom prst="rect">
            <a:avLst/>
          </a:prstGeom>
          <a:noFill/>
        </p:spPr>
        <p:txBody>
          <a:bodyPr wrap="square" rtlCol="0">
            <a:spAutoFit/>
          </a:bodyPr>
          <a:lstStyle/>
          <a:p>
            <a:pPr algn="ctr"/>
            <a:r>
              <a:rPr lang="en-US" sz="400" dirty="0"/>
              <a:t>City Name</a:t>
            </a:r>
            <a:endParaRPr lang="en-IN" sz="400" dirty="0"/>
          </a:p>
        </p:txBody>
      </p:sp>
      <p:cxnSp>
        <p:nvCxnSpPr>
          <p:cNvPr id="149" name="Straight Connector 148">
            <a:extLst>
              <a:ext uri="{FF2B5EF4-FFF2-40B4-BE49-F238E27FC236}">
                <a16:creationId xmlns:a16="http://schemas.microsoft.com/office/drawing/2014/main" id="{60C7A358-167D-40CC-9E29-67F1714FEECA}"/>
              </a:ext>
            </a:extLst>
          </p:cNvPr>
          <p:cNvCxnSpPr>
            <a:stCxn id="148" idx="1"/>
          </p:cNvCxnSpPr>
          <p:nvPr/>
        </p:nvCxnSpPr>
        <p:spPr>
          <a:xfrm flipH="1">
            <a:off x="7715535" y="466026"/>
            <a:ext cx="1199828" cy="0"/>
          </a:xfrm>
          <a:prstGeom prst="line">
            <a:avLst/>
          </a:prstGeom>
        </p:spPr>
        <p:style>
          <a:lnRef idx="2">
            <a:schemeClr val="dk1"/>
          </a:lnRef>
          <a:fillRef idx="0">
            <a:schemeClr val="dk1"/>
          </a:fillRef>
          <a:effectRef idx="1">
            <a:schemeClr val="dk1"/>
          </a:effectRef>
          <a:fontRef idx="minor">
            <a:schemeClr val="tx1"/>
          </a:fontRef>
        </p:style>
      </p:cxnSp>
      <p:sp>
        <p:nvSpPr>
          <p:cNvPr id="150" name="TextBox 149">
            <a:extLst>
              <a:ext uri="{FF2B5EF4-FFF2-40B4-BE49-F238E27FC236}">
                <a16:creationId xmlns:a16="http://schemas.microsoft.com/office/drawing/2014/main" id="{46B74056-448A-4DC0-BC5D-17D9CC8AC9A7}"/>
              </a:ext>
            </a:extLst>
          </p:cNvPr>
          <p:cNvSpPr txBox="1"/>
          <p:nvPr/>
        </p:nvSpPr>
        <p:spPr>
          <a:xfrm>
            <a:off x="11017298" y="399332"/>
            <a:ext cx="505275" cy="276999"/>
          </a:xfrm>
          <a:prstGeom prst="rect">
            <a:avLst/>
          </a:prstGeom>
          <a:noFill/>
        </p:spPr>
        <p:txBody>
          <a:bodyPr wrap="square" rtlCol="0">
            <a:spAutoFit/>
          </a:bodyPr>
          <a:lstStyle/>
          <a:p>
            <a:pPr algn="ctr"/>
            <a:r>
              <a:rPr lang="en-US" sz="400" dirty="0"/>
              <a:t>Available Service Provider</a:t>
            </a:r>
            <a:endParaRPr lang="en-IN" sz="400" dirty="0"/>
          </a:p>
        </p:txBody>
      </p:sp>
      <p:cxnSp>
        <p:nvCxnSpPr>
          <p:cNvPr id="151" name="Straight Arrow Connector 150">
            <a:extLst>
              <a:ext uri="{FF2B5EF4-FFF2-40B4-BE49-F238E27FC236}">
                <a16:creationId xmlns:a16="http://schemas.microsoft.com/office/drawing/2014/main" id="{F07C64D0-B2F3-44DD-BA7E-67B508EA1ED9}"/>
              </a:ext>
            </a:extLst>
          </p:cNvPr>
          <p:cNvCxnSpPr>
            <a:endCxn id="142" idx="6"/>
          </p:cNvCxnSpPr>
          <p:nvPr/>
        </p:nvCxnSpPr>
        <p:spPr>
          <a:xfrm flipH="1">
            <a:off x="10527058" y="517915"/>
            <a:ext cx="610918" cy="1192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2" name="Straight Connector 151">
            <a:extLst>
              <a:ext uri="{FF2B5EF4-FFF2-40B4-BE49-F238E27FC236}">
                <a16:creationId xmlns:a16="http://schemas.microsoft.com/office/drawing/2014/main" id="{E7512FB1-307A-47A9-9C3B-EC4CD2B92CC7}"/>
              </a:ext>
            </a:extLst>
          </p:cNvPr>
          <p:cNvCxnSpPr/>
          <p:nvPr/>
        </p:nvCxnSpPr>
        <p:spPr>
          <a:xfrm flipV="1">
            <a:off x="11386935" y="463650"/>
            <a:ext cx="749950" cy="8579"/>
          </a:xfrm>
          <a:prstGeom prst="line">
            <a:avLst/>
          </a:prstGeom>
        </p:spPr>
        <p:style>
          <a:lnRef idx="2">
            <a:schemeClr val="dk1"/>
          </a:lnRef>
          <a:fillRef idx="0">
            <a:schemeClr val="dk1"/>
          </a:fillRef>
          <a:effectRef idx="1">
            <a:schemeClr val="dk1"/>
          </a:effectRef>
          <a:fontRef idx="minor">
            <a:schemeClr val="tx1"/>
          </a:fontRef>
        </p:style>
      </p:cxnSp>
      <p:sp>
        <p:nvSpPr>
          <p:cNvPr id="153" name="TextBox 152">
            <a:extLst>
              <a:ext uri="{FF2B5EF4-FFF2-40B4-BE49-F238E27FC236}">
                <a16:creationId xmlns:a16="http://schemas.microsoft.com/office/drawing/2014/main" id="{8B63903F-368D-4C68-996D-354DF69257EC}"/>
              </a:ext>
            </a:extLst>
          </p:cNvPr>
          <p:cNvSpPr txBox="1"/>
          <p:nvPr/>
        </p:nvSpPr>
        <p:spPr>
          <a:xfrm>
            <a:off x="10082886" y="1075672"/>
            <a:ext cx="358526" cy="276999"/>
          </a:xfrm>
          <a:prstGeom prst="rect">
            <a:avLst/>
          </a:prstGeom>
          <a:noFill/>
        </p:spPr>
        <p:txBody>
          <a:bodyPr wrap="square" rtlCol="0">
            <a:spAutoFit/>
          </a:bodyPr>
          <a:lstStyle/>
          <a:p>
            <a:pPr algn="ctr"/>
            <a:r>
              <a:rPr lang="en-US" sz="400" dirty="0"/>
              <a:t>Service Provider Name</a:t>
            </a:r>
            <a:endParaRPr lang="en-IN" sz="400" dirty="0"/>
          </a:p>
        </p:txBody>
      </p:sp>
      <p:cxnSp>
        <p:nvCxnSpPr>
          <p:cNvPr id="154" name="Straight Connector 153">
            <a:extLst>
              <a:ext uri="{FF2B5EF4-FFF2-40B4-BE49-F238E27FC236}">
                <a16:creationId xmlns:a16="http://schemas.microsoft.com/office/drawing/2014/main" id="{DED4003B-BB16-4C87-A674-8DC8857E7C94}"/>
              </a:ext>
            </a:extLst>
          </p:cNvPr>
          <p:cNvCxnSpPr>
            <a:endCxn id="153" idx="0"/>
          </p:cNvCxnSpPr>
          <p:nvPr/>
        </p:nvCxnSpPr>
        <p:spPr>
          <a:xfrm flipH="1">
            <a:off x="10262149" y="843232"/>
            <a:ext cx="968" cy="232440"/>
          </a:xfrm>
          <a:prstGeom prst="line">
            <a:avLst/>
          </a:prstGeom>
        </p:spPr>
        <p:style>
          <a:lnRef idx="2">
            <a:schemeClr val="dk1"/>
          </a:lnRef>
          <a:fillRef idx="0">
            <a:schemeClr val="dk1"/>
          </a:fillRef>
          <a:effectRef idx="1">
            <a:schemeClr val="dk1"/>
          </a:effectRef>
          <a:fontRef idx="minor">
            <a:schemeClr val="tx1"/>
          </a:fontRef>
        </p:style>
      </p:cxnSp>
      <p:cxnSp>
        <p:nvCxnSpPr>
          <p:cNvPr id="155" name="Straight Arrow Connector 154">
            <a:extLst>
              <a:ext uri="{FF2B5EF4-FFF2-40B4-BE49-F238E27FC236}">
                <a16:creationId xmlns:a16="http://schemas.microsoft.com/office/drawing/2014/main" id="{47F4105A-2E31-46A3-9017-9985FD3315A5}"/>
              </a:ext>
            </a:extLst>
          </p:cNvPr>
          <p:cNvCxnSpPr/>
          <p:nvPr/>
        </p:nvCxnSpPr>
        <p:spPr>
          <a:xfrm>
            <a:off x="10263116" y="1352671"/>
            <a:ext cx="0" cy="3010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6" name="Oval 155">
            <a:extLst>
              <a:ext uri="{FF2B5EF4-FFF2-40B4-BE49-F238E27FC236}">
                <a16:creationId xmlns:a16="http://schemas.microsoft.com/office/drawing/2014/main" id="{30C9878A-C57E-41E7-BFE2-B52FC7B88CBF}"/>
              </a:ext>
            </a:extLst>
          </p:cNvPr>
          <p:cNvSpPr/>
          <p:nvPr/>
        </p:nvSpPr>
        <p:spPr>
          <a:xfrm>
            <a:off x="9996943" y="1673179"/>
            <a:ext cx="529490" cy="4564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t>1.2</a:t>
            </a:r>
          </a:p>
          <a:p>
            <a:pPr algn="ctr"/>
            <a:r>
              <a:rPr lang="en-US" sz="400" dirty="0"/>
              <a:t>Choose Service Provider</a:t>
            </a:r>
            <a:endParaRPr lang="en-IN" sz="400" dirty="0"/>
          </a:p>
        </p:txBody>
      </p:sp>
      <p:cxnSp>
        <p:nvCxnSpPr>
          <p:cNvPr id="157" name="Straight Arrow Connector 156">
            <a:extLst>
              <a:ext uri="{FF2B5EF4-FFF2-40B4-BE49-F238E27FC236}">
                <a16:creationId xmlns:a16="http://schemas.microsoft.com/office/drawing/2014/main" id="{D2C58B11-6EA6-4CB5-B9A4-7DFC2751443F}"/>
              </a:ext>
            </a:extLst>
          </p:cNvPr>
          <p:cNvCxnSpPr/>
          <p:nvPr/>
        </p:nvCxnSpPr>
        <p:spPr>
          <a:xfrm flipV="1">
            <a:off x="9331824" y="1902992"/>
            <a:ext cx="668017" cy="3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8" name="Straight Connector 157">
            <a:extLst>
              <a:ext uri="{FF2B5EF4-FFF2-40B4-BE49-F238E27FC236}">
                <a16:creationId xmlns:a16="http://schemas.microsoft.com/office/drawing/2014/main" id="{7DECD287-CE54-4201-A80B-094454A84750}"/>
              </a:ext>
            </a:extLst>
          </p:cNvPr>
          <p:cNvCxnSpPr/>
          <p:nvPr/>
        </p:nvCxnSpPr>
        <p:spPr>
          <a:xfrm flipH="1" flipV="1">
            <a:off x="8724911" y="1917267"/>
            <a:ext cx="5107" cy="643"/>
          </a:xfrm>
          <a:prstGeom prst="line">
            <a:avLst/>
          </a:prstGeom>
        </p:spPr>
        <p:style>
          <a:lnRef idx="2">
            <a:schemeClr val="dk1"/>
          </a:lnRef>
          <a:fillRef idx="0">
            <a:schemeClr val="dk1"/>
          </a:fillRef>
          <a:effectRef idx="1">
            <a:schemeClr val="dk1"/>
          </a:effectRef>
          <a:fontRef idx="minor">
            <a:schemeClr val="tx1"/>
          </a:fontRef>
        </p:style>
      </p:cxnSp>
      <p:sp>
        <p:nvSpPr>
          <p:cNvPr id="159" name="TextBox 158">
            <a:extLst>
              <a:ext uri="{FF2B5EF4-FFF2-40B4-BE49-F238E27FC236}">
                <a16:creationId xmlns:a16="http://schemas.microsoft.com/office/drawing/2014/main" id="{BAB1E111-31F2-4DCB-AE5F-80EC1ABC77DA}"/>
              </a:ext>
            </a:extLst>
          </p:cNvPr>
          <p:cNvSpPr txBox="1"/>
          <p:nvPr/>
        </p:nvSpPr>
        <p:spPr>
          <a:xfrm>
            <a:off x="8705808" y="1832166"/>
            <a:ext cx="654358" cy="153888"/>
          </a:xfrm>
          <a:prstGeom prst="rect">
            <a:avLst/>
          </a:prstGeom>
          <a:noFill/>
        </p:spPr>
        <p:txBody>
          <a:bodyPr wrap="square" rtlCol="0">
            <a:spAutoFit/>
          </a:bodyPr>
          <a:lstStyle/>
          <a:p>
            <a:pPr algn="ctr"/>
            <a:r>
              <a:rPr lang="en-US" sz="400" dirty="0"/>
              <a:t>Service Provider Name</a:t>
            </a:r>
            <a:endParaRPr lang="en-IN" sz="400" dirty="0"/>
          </a:p>
        </p:txBody>
      </p:sp>
      <p:sp>
        <p:nvSpPr>
          <p:cNvPr id="160" name="TextBox 159">
            <a:extLst>
              <a:ext uri="{FF2B5EF4-FFF2-40B4-BE49-F238E27FC236}">
                <a16:creationId xmlns:a16="http://schemas.microsoft.com/office/drawing/2014/main" id="{2B756B3E-9546-444F-BA70-32079C673C72}"/>
              </a:ext>
            </a:extLst>
          </p:cNvPr>
          <p:cNvSpPr txBox="1"/>
          <p:nvPr/>
        </p:nvSpPr>
        <p:spPr>
          <a:xfrm>
            <a:off x="9996944" y="2412318"/>
            <a:ext cx="513758" cy="153888"/>
          </a:xfrm>
          <a:prstGeom prst="rect">
            <a:avLst/>
          </a:prstGeom>
          <a:noFill/>
        </p:spPr>
        <p:txBody>
          <a:bodyPr wrap="square" rtlCol="0">
            <a:spAutoFit/>
          </a:bodyPr>
          <a:lstStyle/>
          <a:p>
            <a:pPr algn="ctr"/>
            <a:r>
              <a:rPr lang="en-US" sz="400" dirty="0"/>
              <a:t>Service Details</a:t>
            </a:r>
            <a:endParaRPr lang="en-IN" sz="400" dirty="0"/>
          </a:p>
        </p:txBody>
      </p:sp>
      <p:cxnSp>
        <p:nvCxnSpPr>
          <p:cNvPr id="161" name="Straight Connector 160">
            <a:extLst>
              <a:ext uri="{FF2B5EF4-FFF2-40B4-BE49-F238E27FC236}">
                <a16:creationId xmlns:a16="http://schemas.microsoft.com/office/drawing/2014/main" id="{F55543B6-5424-4D60-BDCB-C8B18B32B7D7}"/>
              </a:ext>
            </a:extLst>
          </p:cNvPr>
          <p:cNvCxnSpPr>
            <a:stCxn id="156" idx="4"/>
            <a:endCxn id="160" idx="0"/>
          </p:cNvCxnSpPr>
          <p:nvPr/>
        </p:nvCxnSpPr>
        <p:spPr>
          <a:xfrm flipH="1">
            <a:off x="10253823" y="2129657"/>
            <a:ext cx="7865" cy="282661"/>
          </a:xfrm>
          <a:prstGeom prst="line">
            <a:avLst/>
          </a:prstGeom>
        </p:spPr>
        <p:style>
          <a:lnRef idx="2">
            <a:schemeClr val="dk1"/>
          </a:lnRef>
          <a:fillRef idx="0">
            <a:schemeClr val="dk1"/>
          </a:fillRef>
          <a:effectRef idx="1">
            <a:schemeClr val="dk1"/>
          </a:effectRef>
          <a:fontRef idx="minor">
            <a:schemeClr val="tx1"/>
          </a:fontRef>
        </p:style>
      </p:cxnSp>
      <p:cxnSp>
        <p:nvCxnSpPr>
          <p:cNvPr id="162" name="Straight Arrow Connector 161">
            <a:extLst>
              <a:ext uri="{FF2B5EF4-FFF2-40B4-BE49-F238E27FC236}">
                <a16:creationId xmlns:a16="http://schemas.microsoft.com/office/drawing/2014/main" id="{6A567176-D5A1-491D-B32A-40F24C9AA4E3}"/>
              </a:ext>
            </a:extLst>
          </p:cNvPr>
          <p:cNvCxnSpPr>
            <a:stCxn id="160" idx="2"/>
          </p:cNvCxnSpPr>
          <p:nvPr/>
        </p:nvCxnSpPr>
        <p:spPr>
          <a:xfrm>
            <a:off x="10253823" y="2566206"/>
            <a:ext cx="0" cy="6240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3" name="Rectangle 162">
            <a:extLst>
              <a:ext uri="{FF2B5EF4-FFF2-40B4-BE49-F238E27FC236}">
                <a16:creationId xmlns:a16="http://schemas.microsoft.com/office/drawing/2014/main" id="{857B4691-7B0E-4B92-87E9-7E455945FB5E}"/>
              </a:ext>
            </a:extLst>
          </p:cNvPr>
          <p:cNvSpPr/>
          <p:nvPr/>
        </p:nvSpPr>
        <p:spPr>
          <a:xfrm>
            <a:off x="7993771" y="3673788"/>
            <a:ext cx="3992724" cy="26120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64" name="Oval 163">
            <a:extLst>
              <a:ext uri="{FF2B5EF4-FFF2-40B4-BE49-F238E27FC236}">
                <a16:creationId xmlns:a16="http://schemas.microsoft.com/office/drawing/2014/main" id="{EC1E42A2-041B-4A89-8E7B-7ED742962D26}"/>
              </a:ext>
            </a:extLst>
          </p:cNvPr>
          <p:cNvSpPr/>
          <p:nvPr/>
        </p:nvSpPr>
        <p:spPr>
          <a:xfrm>
            <a:off x="9764091" y="4131495"/>
            <a:ext cx="614150" cy="6081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t>7.1</a:t>
            </a:r>
          </a:p>
          <a:p>
            <a:pPr algn="ctr"/>
            <a:r>
              <a:rPr lang="en-US" sz="400" dirty="0"/>
              <a:t>Check Credential</a:t>
            </a:r>
            <a:endParaRPr lang="en-IN" sz="400" dirty="0"/>
          </a:p>
        </p:txBody>
      </p:sp>
      <p:cxnSp>
        <p:nvCxnSpPr>
          <p:cNvPr id="165" name="Straight Arrow Connector 164">
            <a:extLst>
              <a:ext uri="{FF2B5EF4-FFF2-40B4-BE49-F238E27FC236}">
                <a16:creationId xmlns:a16="http://schemas.microsoft.com/office/drawing/2014/main" id="{D864E232-6D9D-453E-B91D-8F28B1DBA4CD}"/>
              </a:ext>
            </a:extLst>
          </p:cNvPr>
          <p:cNvCxnSpPr>
            <a:endCxn id="164" idx="1"/>
          </p:cNvCxnSpPr>
          <p:nvPr/>
        </p:nvCxnSpPr>
        <p:spPr>
          <a:xfrm>
            <a:off x="9333242" y="3689177"/>
            <a:ext cx="520789" cy="5313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6" name="Straight Arrow Connector 165">
            <a:extLst>
              <a:ext uri="{FF2B5EF4-FFF2-40B4-BE49-F238E27FC236}">
                <a16:creationId xmlns:a16="http://schemas.microsoft.com/office/drawing/2014/main" id="{42591F46-F429-41CB-ABB9-07DA40570C4F}"/>
              </a:ext>
            </a:extLst>
          </p:cNvPr>
          <p:cNvCxnSpPr>
            <a:endCxn id="164" idx="0"/>
          </p:cNvCxnSpPr>
          <p:nvPr/>
        </p:nvCxnSpPr>
        <p:spPr>
          <a:xfrm>
            <a:off x="9691303" y="3519900"/>
            <a:ext cx="379863" cy="6115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7" name="Straight Arrow Connector 166">
            <a:extLst>
              <a:ext uri="{FF2B5EF4-FFF2-40B4-BE49-F238E27FC236}">
                <a16:creationId xmlns:a16="http://schemas.microsoft.com/office/drawing/2014/main" id="{6284138F-7505-480F-853E-A07DB8E58CD6}"/>
              </a:ext>
            </a:extLst>
          </p:cNvPr>
          <p:cNvCxnSpPr/>
          <p:nvPr/>
        </p:nvCxnSpPr>
        <p:spPr>
          <a:xfrm>
            <a:off x="10159876" y="3424761"/>
            <a:ext cx="18197" cy="70673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68" name="TextBox 167">
            <a:extLst>
              <a:ext uri="{FF2B5EF4-FFF2-40B4-BE49-F238E27FC236}">
                <a16:creationId xmlns:a16="http://schemas.microsoft.com/office/drawing/2014/main" id="{FCCD0686-39F9-4342-A48B-826686A4FEE9}"/>
              </a:ext>
            </a:extLst>
          </p:cNvPr>
          <p:cNvSpPr txBox="1"/>
          <p:nvPr/>
        </p:nvSpPr>
        <p:spPr>
          <a:xfrm>
            <a:off x="8818078" y="3604538"/>
            <a:ext cx="595930" cy="153888"/>
          </a:xfrm>
          <a:prstGeom prst="rect">
            <a:avLst/>
          </a:prstGeom>
          <a:noFill/>
        </p:spPr>
        <p:txBody>
          <a:bodyPr wrap="square" rtlCol="0">
            <a:spAutoFit/>
          </a:bodyPr>
          <a:lstStyle/>
          <a:p>
            <a:pPr algn="ctr"/>
            <a:r>
              <a:rPr lang="en-US" sz="400" dirty="0"/>
              <a:t>Customer Details</a:t>
            </a:r>
            <a:endParaRPr lang="en-IN" sz="400" dirty="0"/>
          </a:p>
        </p:txBody>
      </p:sp>
      <p:sp>
        <p:nvSpPr>
          <p:cNvPr id="169" name="TextBox 168">
            <a:extLst>
              <a:ext uri="{FF2B5EF4-FFF2-40B4-BE49-F238E27FC236}">
                <a16:creationId xmlns:a16="http://schemas.microsoft.com/office/drawing/2014/main" id="{D4B79692-3313-4DB3-A721-C7FAF6DF03AD}"/>
              </a:ext>
            </a:extLst>
          </p:cNvPr>
          <p:cNvSpPr txBox="1"/>
          <p:nvPr/>
        </p:nvSpPr>
        <p:spPr>
          <a:xfrm>
            <a:off x="9073146" y="3431511"/>
            <a:ext cx="708725" cy="153888"/>
          </a:xfrm>
          <a:prstGeom prst="rect">
            <a:avLst/>
          </a:prstGeom>
          <a:noFill/>
        </p:spPr>
        <p:txBody>
          <a:bodyPr wrap="square" rtlCol="0">
            <a:spAutoFit/>
          </a:bodyPr>
          <a:lstStyle/>
          <a:p>
            <a:pPr algn="ctr"/>
            <a:r>
              <a:rPr lang="en-US" sz="400" dirty="0"/>
              <a:t>Service Provider Details</a:t>
            </a:r>
            <a:endParaRPr lang="en-IN" sz="400" dirty="0"/>
          </a:p>
        </p:txBody>
      </p:sp>
      <p:sp>
        <p:nvSpPr>
          <p:cNvPr id="170" name="TextBox 169">
            <a:extLst>
              <a:ext uri="{FF2B5EF4-FFF2-40B4-BE49-F238E27FC236}">
                <a16:creationId xmlns:a16="http://schemas.microsoft.com/office/drawing/2014/main" id="{3BF3E49D-1BFB-4997-8233-728BD40AD97F}"/>
              </a:ext>
            </a:extLst>
          </p:cNvPr>
          <p:cNvSpPr txBox="1"/>
          <p:nvPr/>
        </p:nvSpPr>
        <p:spPr>
          <a:xfrm>
            <a:off x="9790112" y="3317118"/>
            <a:ext cx="500419" cy="153888"/>
          </a:xfrm>
          <a:prstGeom prst="rect">
            <a:avLst/>
          </a:prstGeom>
          <a:noFill/>
        </p:spPr>
        <p:txBody>
          <a:bodyPr wrap="square" rtlCol="0">
            <a:spAutoFit/>
          </a:bodyPr>
          <a:lstStyle/>
          <a:p>
            <a:pPr algn="ctr"/>
            <a:r>
              <a:rPr lang="en-US" sz="400" dirty="0"/>
              <a:t>Admin Details</a:t>
            </a:r>
            <a:endParaRPr lang="en-IN" sz="400" dirty="0"/>
          </a:p>
        </p:txBody>
      </p:sp>
      <p:cxnSp>
        <p:nvCxnSpPr>
          <p:cNvPr id="171" name="Elbow Connector 712">
            <a:extLst>
              <a:ext uri="{FF2B5EF4-FFF2-40B4-BE49-F238E27FC236}">
                <a16:creationId xmlns:a16="http://schemas.microsoft.com/office/drawing/2014/main" id="{C03DC104-F14D-4ED6-8522-2FA51162C728}"/>
              </a:ext>
            </a:extLst>
          </p:cNvPr>
          <p:cNvCxnSpPr>
            <a:stCxn id="164" idx="7"/>
          </p:cNvCxnSpPr>
          <p:nvPr/>
        </p:nvCxnSpPr>
        <p:spPr>
          <a:xfrm rot="5400000" flipH="1" flipV="1">
            <a:off x="10083898" y="3635915"/>
            <a:ext cx="789043" cy="380237"/>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72" name="Elbow Connector 715">
            <a:extLst>
              <a:ext uri="{FF2B5EF4-FFF2-40B4-BE49-F238E27FC236}">
                <a16:creationId xmlns:a16="http://schemas.microsoft.com/office/drawing/2014/main" id="{D4B768C5-B978-439B-8F5B-381F74EB75F7}"/>
              </a:ext>
            </a:extLst>
          </p:cNvPr>
          <p:cNvCxnSpPr/>
          <p:nvPr/>
        </p:nvCxnSpPr>
        <p:spPr>
          <a:xfrm rot="5400000" flipH="1" flipV="1">
            <a:off x="10260921" y="3694214"/>
            <a:ext cx="714429" cy="53507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3" name="Elbow Connector 724">
            <a:extLst>
              <a:ext uri="{FF2B5EF4-FFF2-40B4-BE49-F238E27FC236}">
                <a16:creationId xmlns:a16="http://schemas.microsoft.com/office/drawing/2014/main" id="{25A5A48E-721E-4ABD-8C7B-354AD6DF1276}"/>
              </a:ext>
            </a:extLst>
          </p:cNvPr>
          <p:cNvCxnSpPr/>
          <p:nvPr/>
        </p:nvCxnSpPr>
        <p:spPr>
          <a:xfrm rot="5400000" flipH="1" flipV="1">
            <a:off x="10271100" y="3548869"/>
            <a:ext cx="1045756" cy="797540"/>
          </a:xfrm>
          <a:prstGeom prst="bentConnector3">
            <a:avLst>
              <a:gd name="adj1" fmla="val -462"/>
            </a:avLst>
          </a:prstGeom>
          <a:ln>
            <a:tailEnd type="triangle"/>
          </a:ln>
        </p:spPr>
        <p:style>
          <a:lnRef idx="2">
            <a:schemeClr val="accent2"/>
          </a:lnRef>
          <a:fillRef idx="0">
            <a:schemeClr val="accent2"/>
          </a:fillRef>
          <a:effectRef idx="1">
            <a:schemeClr val="accent2"/>
          </a:effectRef>
          <a:fontRef idx="minor">
            <a:schemeClr val="tx1"/>
          </a:fontRef>
        </p:style>
      </p:cxnSp>
      <p:sp>
        <p:nvSpPr>
          <p:cNvPr id="174" name="TextBox 173">
            <a:extLst>
              <a:ext uri="{FF2B5EF4-FFF2-40B4-BE49-F238E27FC236}">
                <a16:creationId xmlns:a16="http://schemas.microsoft.com/office/drawing/2014/main" id="{45873623-1B08-4656-A49B-2B70122DCE31}"/>
              </a:ext>
            </a:extLst>
          </p:cNvPr>
          <p:cNvSpPr txBox="1"/>
          <p:nvPr/>
        </p:nvSpPr>
        <p:spPr>
          <a:xfrm>
            <a:off x="10465329" y="3350018"/>
            <a:ext cx="406414" cy="153888"/>
          </a:xfrm>
          <a:prstGeom prst="rect">
            <a:avLst/>
          </a:prstGeom>
          <a:noFill/>
        </p:spPr>
        <p:txBody>
          <a:bodyPr wrap="square" rtlCol="0">
            <a:spAutoFit/>
          </a:bodyPr>
          <a:lstStyle/>
          <a:p>
            <a:pPr algn="ctr"/>
            <a:r>
              <a:rPr lang="en-US" sz="400" dirty="0"/>
              <a:t>Error </a:t>
            </a:r>
            <a:r>
              <a:rPr lang="en-US" sz="400" dirty="0" err="1"/>
              <a:t>Msg</a:t>
            </a:r>
            <a:endParaRPr lang="en-IN" sz="400" dirty="0"/>
          </a:p>
        </p:txBody>
      </p:sp>
      <p:sp>
        <p:nvSpPr>
          <p:cNvPr id="175" name="TextBox 174">
            <a:extLst>
              <a:ext uri="{FF2B5EF4-FFF2-40B4-BE49-F238E27FC236}">
                <a16:creationId xmlns:a16="http://schemas.microsoft.com/office/drawing/2014/main" id="{02740C91-9220-4515-8B17-53AAD7E08C91}"/>
              </a:ext>
            </a:extLst>
          </p:cNvPr>
          <p:cNvSpPr txBox="1"/>
          <p:nvPr/>
        </p:nvSpPr>
        <p:spPr>
          <a:xfrm>
            <a:off x="10681527" y="3506716"/>
            <a:ext cx="406414" cy="153888"/>
          </a:xfrm>
          <a:prstGeom prst="rect">
            <a:avLst/>
          </a:prstGeom>
          <a:noFill/>
        </p:spPr>
        <p:txBody>
          <a:bodyPr wrap="square" rtlCol="0">
            <a:spAutoFit/>
          </a:bodyPr>
          <a:lstStyle/>
          <a:p>
            <a:pPr algn="ctr"/>
            <a:r>
              <a:rPr lang="en-US" sz="400" dirty="0"/>
              <a:t>Error </a:t>
            </a:r>
            <a:r>
              <a:rPr lang="en-US" sz="400" dirty="0" err="1"/>
              <a:t>Msg</a:t>
            </a:r>
            <a:endParaRPr lang="en-IN" sz="400" dirty="0"/>
          </a:p>
        </p:txBody>
      </p:sp>
      <p:sp>
        <p:nvSpPr>
          <p:cNvPr id="176" name="TextBox 175">
            <a:extLst>
              <a:ext uri="{FF2B5EF4-FFF2-40B4-BE49-F238E27FC236}">
                <a16:creationId xmlns:a16="http://schemas.microsoft.com/office/drawing/2014/main" id="{7CFB23AA-467F-4B21-AD93-CA1785F1ABA5}"/>
              </a:ext>
            </a:extLst>
          </p:cNvPr>
          <p:cNvSpPr txBox="1"/>
          <p:nvPr/>
        </p:nvSpPr>
        <p:spPr>
          <a:xfrm>
            <a:off x="10983533" y="3326938"/>
            <a:ext cx="406414" cy="153888"/>
          </a:xfrm>
          <a:prstGeom prst="rect">
            <a:avLst/>
          </a:prstGeom>
          <a:noFill/>
        </p:spPr>
        <p:txBody>
          <a:bodyPr wrap="square" rtlCol="0">
            <a:spAutoFit/>
          </a:bodyPr>
          <a:lstStyle/>
          <a:p>
            <a:pPr algn="ctr"/>
            <a:r>
              <a:rPr lang="en-US" sz="400" dirty="0"/>
              <a:t>Error </a:t>
            </a:r>
            <a:r>
              <a:rPr lang="en-US" sz="400" dirty="0" err="1"/>
              <a:t>Msg</a:t>
            </a:r>
            <a:endParaRPr lang="en-IN" sz="400" dirty="0"/>
          </a:p>
        </p:txBody>
      </p:sp>
      <p:sp>
        <p:nvSpPr>
          <p:cNvPr id="177" name="Oval 176">
            <a:extLst>
              <a:ext uri="{FF2B5EF4-FFF2-40B4-BE49-F238E27FC236}">
                <a16:creationId xmlns:a16="http://schemas.microsoft.com/office/drawing/2014/main" id="{F868E354-A1C3-413A-9EA0-FD1C888388AD}"/>
              </a:ext>
            </a:extLst>
          </p:cNvPr>
          <p:cNvSpPr/>
          <p:nvPr/>
        </p:nvSpPr>
        <p:spPr>
          <a:xfrm>
            <a:off x="9761845" y="5467875"/>
            <a:ext cx="614150" cy="6081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t>7.2</a:t>
            </a:r>
          </a:p>
          <a:p>
            <a:pPr algn="ctr"/>
            <a:r>
              <a:rPr lang="en-US" sz="400" dirty="0"/>
              <a:t>Check</a:t>
            </a:r>
          </a:p>
          <a:p>
            <a:pPr algn="ctr"/>
            <a:r>
              <a:rPr lang="en-US" sz="400" dirty="0"/>
              <a:t>Email</a:t>
            </a:r>
            <a:endParaRPr lang="en-IN" sz="400" dirty="0"/>
          </a:p>
        </p:txBody>
      </p:sp>
      <p:sp>
        <p:nvSpPr>
          <p:cNvPr id="178" name="TextBox 177">
            <a:extLst>
              <a:ext uri="{FF2B5EF4-FFF2-40B4-BE49-F238E27FC236}">
                <a16:creationId xmlns:a16="http://schemas.microsoft.com/office/drawing/2014/main" id="{4415D3B0-2065-4493-963C-49119FD1BCF9}"/>
              </a:ext>
            </a:extLst>
          </p:cNvPr>
          <p:cNvSpPr txBox="1"/>
          <p:nvPr/>
        </p:nvSpPr>
        <p:spPr>
          <a:xfrm>
            <a:off x="9892144" y="5069671"/>
            <a:ext cx="353552" cy="153888"/>
          </a:xfrm>
          <a:prstGeom prst="rect">
            <a:avLst/>
          </a:prstGeom>
          <a:noFill/>
        </p:spPr>
        <p:txBody>
          <a:bodyPr wrap="square" rtlCol="0">
            <a:spAutoFit/>
          </a:bodyPr>
          <a:lstStyle/>
          <a:p>
            <a:pPr algn="ctr"/>
            <a:r>
              <a:rPr lang="en-US" sz="400" dirty="0"/>
              <a:t>Details</a:t>
            </a:r>
            <a:endParaRPr lang="en-IN" sz="400" dirty="0"/>
          </a:p>
        </p:txBody>
      </p:sp>
      <p:cxnSp>
        <p:nvCxnSpPr>
          <p:cNvPr id="179" name="Straight Connector 178">
            <a:extLst>
              <a:ext uri="{FF2B5EF4-FFF2-40B4-BE49-F238E27FC236}">
                <a16:creationId xmlns:a16="http://schemas.microsoft.com/office/drawing/2014/main" id="{A09751C5-88A6-47DA-8456-69D2024B4B49}"/>
              </a:ext>
            </a:extLst>
          </p:cNvPr>
          <p:cNvCxnSpPr>
            <a:stCxn id="164" idx="4"/>
            <a:endCxn id="178" idx="0"/>
          </p:cNvCxnSpPr>
          <p:nvPr/>
        </p:nvCxnSpPr>
        <p:spPr>
          <a:xfrm flipH="1">
            <a:off x="10068920" y="4739629"/>
            <a:ext cx="2246" cy="330042"/>
          </a:xfrm>
          <a:prstGeom prst="line">
            <a:avLst/>
          </a:prstGeom>
        </p:spPr>
        <p:style>
          <a:lnRef idx="2">
            <a:schemeClr val="dk1"/>
          </a:lnRef>
          <a:fillRef idx="0">
            <a:schemeClr val="dk1"/>
          </a:fillRef>
          <a:effectRef idx="1">
            <a:schemeClr val="dk1"/>
          </a:effectRef>
          <a:fontRef idx="minor">
            <a:schemeClr val="tx1"/>
          </a:fontRef>
        </p:style>
      </p:cxnSp>
      <p:cxnSp>
        <p:nvCxnSpPr>
          <p:cNvPr id="180" name="Straight Arrow Connector 179">
            <a:extLst>
              <a:ext uri="{FF2B5EF4-FFF2-40B4-BE49-F238E27FC236}">
                <a16:creationId xmlns:a16="http://schemas.microsoft.com/office/drawing/2014/main" id="{45360C5A-CD01-4777-9C26-D415E223294B}"/>
              </a:ext>
            </a:extLst>
          </p:cNvPr>
          <p:cNvCxnSpPr>
            <a:stCxn id="178" idx="2"/>
            <a:endCxn id="177" idx="0"/>
          </p:cNvCxnSpPr>
          <p:nvPr/>
        </p:nvCxnSpPr>
        <p:spPr>
          <a:xfrm>
            <a:off x="10068920" y="5223559"/>
            <a:ext cx="0" cy="2443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1" name="TextBox 180">
            <a:extLst>
              <a:ext uri="{FF2B5EF4-FFF2-40B4-BE49-F238E27FC236}">
                <a16:creationId xmlns:a16="http://schemas.microsoft.com/office/drawing/2014/main" id="{2E2CF190-D0F8-47E1-803A-F8E0E1F28992}"/>
              </a:ext>
            </a:extLst>
          </p:cNvPr>
          <p:cNvSpPr txBox="1"/>
          <p:nvPr/>
        </p:nvSpPr>
        <p:spPr>
          <a:xfrm>
            <a:off x="9506449" y="4942531"/>
            <a:ext cx="385695" cy="276999"/>
          </a:xfrm>
          <a:prstGeom prst="rect">
            <a:avLst/>
          </a:prstGeom>
          <a:noFill/>
        </p:spPr>
        <p:txBody>
          <a:bodyPr wrap="square" rtlCol="0">
            <a:spAutoFit/>
          </a:bodyPr>
          <a:lstStyle/>
          <a:p>
            <a:r>
              <a:rPr lang="en-US" sz="400" dirty="0"/>
              <a:t>Error If Email Not Match</a:t>
            </a:r>
            <a:endParaRPr lang="en-IN" sz="400" dirty="0"/>
          </a:p>
        </p:txBody>
      </p:sp>
      <p:cxnSp>
        <p:nvCxnSpPr>
          <p:cNvPr id="182" name="Elbow Connector 12">
            <a:extLst>
              <a:ext uri="{FF2B5EF4-FFF2-40B4-BE49-F238E27FC236}">
                <a16:creationId xmlns:a16="http://schemas.microsoft.com/office/drawing/2014/main" id="{64D021D0-56C7-48E8-8993-180B7B5E6ABF}"/>
              </a:ext>
            </a:extLst>
          </p:cNvPr>
          <p:cNvCxnSpPr>
            <a:stCxn id="177" idx="1"/>
            <a:endCxn id="181" idx="2"/>
          </p:cNvCxnSpPr>
          <p:nvPr/>
        </p:nvCxnSpPr>
        <p:spPr>
          <a:xfrm rot="16200000" flipV="1">
            <a:off x="9606839" y="5311988"/>
            <a:ext cx="337404" cy="152488"/>
          </a:xfrm>
          <a:prstGeom prst="bentConnector3">
            <a:avLst/>
          </a:prstGeom>
        </p:spPr>
        <p:style>
          <a:lnRef idx="2">
            <a:schemeClr val="dk1"/>
          </a:lnRef>
          <a:fillRef idx="0">
            <a:schemeClr val="dk1"/>
          </a:fillRef>
          <a:effectRef idx="1">
            <a:schemeClr val="dk1"/>
          </a:effectRef>
          <a:fontRef idx="minor">
            <a:schemeClr val="tx1"/>
          </a:fontRef>
        </p:style>
      </p:cxnSp>
      <p:cxnSp>
        <p:nvCxnSpPr>
          <p:cNvPr id="183" name="Elbow Connector 14">
            <a:extLst>
              <a:ext uri="{FF2B5EF4-FFF2-40B4-BE49-F238E27FC236}">
                <a16:creationId xmlns:a16="http://schemas.microsoft.com/office/drawing/2014/main" id="{E15BBD5F-929F-4EC0-AEAC-F91836156E9F}"/>
              </a:ext>
            </a:extLst>
          </p:cNvPr>
          <p:cNvCxnSpPr>
            <a:stCxn id="181" idx="0"/>
            <a:endCxn id="164" idx="3"/>
          </p:cNvCxnSpPr>
          <p:nvPr/>
        </p:nvCxnSpPr>
        <p:spPr>
          <a:xfrm rot="5400000" flipH="1" flipV="1">
            <a:off x="9630684" y="4719184"/>
            <a:ext cx="291961" cy="154734"/>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184" name="Oval 183">
            <a:extLst>
              <a:ext uri="{FF2B5EF4-FFF2-40B4-BE49-F238E27FC236}">
                <a16:creationId xmlns:a16="http://schemas.microsoft.com/office/drawing/2014/main" id="{3BD80E5B-1506-48AC-B9B1-279F52D4F85F}"/>
              </a:ext>
            </a:extLst>
          </p:cNvPr>
          <p:cNvSpPr/>
          <p:nvPr/>
        </p:nvSpPr>
        <p:spPr>
          <a:xfrm>
            <a:off x="8472011" y="4812769"/>
            <a:ext cx="614150" cy="6081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t>7.3</a:t>
            </a:r>
          </a:p>
          <a:p>
            <a:pPr algn="ctr"/>
            <a:r>
              <a:rPr lang="en-US" sz="400" dirty="0"/>
              <a:t>Check</a:t>
            </a:r>
          </a:p>
          <a:p>
            <a:pPr algn="ctr"/>
            <a:r>
              <a:rPr lang="en-US" sz="400" dirty="0"/>
              <a:t>Password</a:t>
            </a:r>
            <a:endParaRPr lang="en-IN" sz="400" dirty="0"/>
          </a:p>
        </p:txBody>
      </p:sp>
      <p:sp>
        <p:nvSpPr>
          <p:cNvPr id="185" name="TextBox 184">
            <a:extLst>
              <a:ext uri="{FF2B5EF4-FFF2-40B4-BE49-F238E27FC236}">
                <a16:creationId xmlns:a16="http://schemas.microsoft.com/office/drawing/2014/main" id="{0C9A63C9-90ED-4B19-B3CA-FEFAF02ED835}"/>
              </a:ext>
            </a:extLst>
          </p:cNvPr>
          <p:cNvSpPr txBox="1"/>
          <p:nvPr/>
        </p:nvSpPr>
        <p:spPr>
          <a:xfrm>
            <a:off x="8565458" y="5663507"/>
            <a:ext cx="438840" cy="215444"/>
          </a:xfrm>
          <a:prstGeom prst="rect">
            <a:avLst/>
          </a:prstGeom>
          <a:noFill/>
        </p:spPr>
        <p:txBody>
          <a:bodyPr wrap="square" rtlCol="0">
            <a:spAutoFit/>
          </a:bodyPr>
          <a:lstStyle/>
          <a:p>
            <a:pPr algn="ctr"/>
            <a:r>
              <a:rPr lang="en-US" sz="400" dirty="0"/>
              <a:t>Receive password</a:t>
            </a:r>
            <a:endParaRPr lang="en-IN" sz="400" dirty="0"/>
          </a:p>
        </p:txBody>
      </p:sp>
      <p:cxnSp>
        <p:nvCxnSpPr>
          <p:cNvPr id="186" name="Straight Connector 185">
            <a:extLst>
              <a:ext uri="{FF2B5EF4-FFF2-40B4-BE49-F238E27FC236}">
                <a16:creationId xmlns:a16="http://schemas.microsoft.com/office/drawing/2014/main" id="{214DBB79-4D33-4BE6-9636-78BC4A3827F7}"/>
              </a:ext>
            </a:extLst>
          </p:cNvPr>
          <p:cNvCxnSpPr>
            <a:stCxn id="185" idx="3"/>
            <a:endCxn id="177" idx="2"/>
          </p:cNvCxnSpPr>
          <p:nvPr/>
        </p:nvCxnSpPr>
        <p:spPr>
          <a:xfrm>
            <a:off x="9004298" y="5771229"/>
            <a:ext cx="757547" cy="713"/>
          </a:xfrm>
          <a:prstGeom prst="line">
            <a:avLst/>
          </a:prstGeom>
        </p:spPr>
        <p:style>
          <a:lnRef idx="2">
            <a:schemeClr val="dk1"/>
          </a:lnRef>
          <a:fillRef idx="0">
            <a:schemeClr val="dk1"/>
          </a:fillRef>
          <a:effectRef idx="1">
            <a:schemeClr val="dk1"/>
          </a:effectRef>
          <a:fontRef idx="minor">
            <a:schemeClr val="tx1"/>
          </a:fontRef>
        </p:style>
      </p:cxnSp>
      <p:cxnSp>
        <p:nvCxnSpPr>
          <p:cNvPr id="187" name="Straight Arrow Connector 186">
            <a:extLst>
              <a:ext uri="{FF2B5EF4-FFF2-40B4-BE49-F238E27FC236}">
                <a16:creationId xmlns:a16="http://schemas.microsoft.com/office/drawing/2014/main" id="{952B0FE4-3AE6-4FE3-9EC9-7D6A7915F227}"/>
              </a:ext>
            </a:extLst>
          </p:cNvPr>
          <p:cNvCxnSpPr>
            <a:stCxn id="185" idx="0"/>
            <a:endCxn id="184" idx="4"/>
          </p:cNvCxnSpPr>
          <p:nvPr/>
        </p:nvCxnSpPr>
        <p:spPr>
          <a:xfrm flipH="1" flipV="1">
            <a:off x="8779086" y="5420903"/>
            <a:ext cx="5792" cy="2426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8" name="TextBox 187">
            <a:extLst>
              <a:ext uri="{FF2B5EF4-FFF2-40B4-BE49-F238E27FC236}">
                <a16:creationId xmlns:a16="http://schemas.microsoft.com/office/drawing/2014/main" id="{40131F69-1EAD-4B0B-8DA0-F67429D715E1}"/>
              </a:ext>
            </a:extLst>
          </p:cNvPr>
          <p:cNvSpPr txBox="1"/>
          <p:nvPr/>
        </p:nvSpPr>
        <p:spPr>
          <a:xfrm>
            <a:off x="9072489" y="4568399"/>
            <a:ext cx="411920" cy="153888"/>
          </a:xfrm>
          <a:prstGeom prst="rect">
            <a:avLst/>
          </a:prstGeom>
          <a:noFill/>
        </p:spPr>
        <p:txBody>
          <a:bodyPr wrap="square" rtlCol="0">
            <a:spAutoFit/>
          </a:bodyPr>
          <a:lstStyle/>
          <a:p>
            <a:pPr algn="ctr"/>
            <a:r>
              <a:rPr lang="en-US" sz="400" dirty="0"/>
              <a:t>Password</a:t>
            </a:r>
            <a:endParaRPr lang="en-IN" sz="400" dirty="0"/>
          </a:p>
        </p:txBody>
      </p:sp>
      <p:cxnSp>
        <p:nvCxnSpPr>
          <p:cNvPr id="189" name="Elbow Connector 35">
            <a:extLst>
              <a:ext uri="{FF2B5EF4-FFF2-40B4-BE49-F238E27FC236}">
                <a16:creationId xmlns:a16="http://schemas.microsoft.com/office/drawing/2014/main" id="{144D2346-118C-4E7B-A462-A3914BF763F3}"/>
              </a:ext>
            </a:extLst>
          </p:cNvPr>
          <p:cNvCxnSpPr>
            <a:endCxn id="188" idx="3"/>
          </p:cNvCxnSpPr>
          <p:nvPr/>
        </p:nvCxnSpPr>
        <p:spPr>
          <a:xfrm rot="10800000" flipV="1">
            <a:off x="9484410" y="4539843"/>
            <a:ext cx="305705" cy="10550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90" name="Elbow Connector 40">
            <a:extLst>
              <a:ext uri="{FF2B5EF4-FFF2-40B4-BE49-F238E27FC236}">
                <a16:creationId xmlns:a16="http://schemas.microsoft.com/office/drawing/2014/main" id="{0DEABBB4-B9D4-471E-93C2-03AD5C640924}"/>
              </a:ext>
            </a:extLst>
          </p:cNvPr>
          <p:cNvCxnSpPr>
            <a:stCxn id="188" idx="1"/>
            <a:endCxn id="184" idx="7"/>
          </p:cNvCxnSpPr>
          <p:nvPr/>
        </p:nvCxnSpPr>
        <p:spPr>
          <a:xfrm rot="10800000" flipV="1">
            <a:off x="8996221" y="4645342"/>
            <a:ext cx="76268" cy="25648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91" name="TextBox 190">
            <a:extLst>
              <a:ext uri="{FF2B5EF4-FFF2-40B4-BE49-F238E27FC236}">
                <a16:creationId xmlns:a16="http://schemas.microsoft.com/office/drawing/2014/main" id="{49E18674-ED89-4CD1-8280-9A4A141E569C}"/>
              </a:ext>
            </a:extLst>
          </p:cNvPr>
          <p:cNvSpPr txBox="1"/>
          <p:nvPr/>
        </p:nvSpPr>
        <p:spPr>
          <a:xfrm>
            <a:off x="8366838" y="4272603"/>
            <a:ext cx="385695" cy="338554"/>
          </a:xfrm>
          <a:prstGeom prst="rect">
            <a:avLst/>
          </a:prstGeom>
          <a:noFill/>
        </p:spPr>
        <p:txBody>
          <a:bodyPr wrap="square" rtlCol="0">
            <a:spAutoFit/>
          </a:bodyPr>
          <a:lstStyle/>
          <a:p>
            <a:r>
              <a:rPr lang="en-US" sz="400" dirty="0"/>
              <a:t>Error If Password Not Match</a:t>
            </a:r>
            <a:endParaRPr lang="en-IN" sz="400" dirty="0"/>
          </a:p>
        </p:txBody>
      </p:sp>
      <p:cxnSp>
        <p:nvCxnSpPr>
          <p:cNvPr id="192" name="Straight Connector 191">
            <a:extLst>
              <a:ext uri="{FF2B5EF4-FFF2-40B4-BE49-F238E27FC236}">
                <a16:creationId xmlns:a16="http://schemas.microsoft.com/office/drawing/2014/main" id="{52C31B88-BF0E-4020-839A-E8F01FBA22EC}"/>
              </a:ext>
            </a:extLst>
          </p:cNvPr>
          <p:cNvCxnSpPr>
            <a:stCxn id="184" idx="1"/>
            <a:endCxn id="191" idx="2"/>
          </p:cNvCxnSpPr>
          <p:nvPr/>
        </p:nvCxnSpPr>
        <p:spPr>
          <a:xfrm flipH="1" flipV="1">
            <a:off x="8559686" y="4611157"/>
            <a:ext cx="2265" cy="290671"/>
          </a:xfrm>
          <a:prstGeom prst="line">
            <a:avLst/>
          </a:prstGeom>
        </p:spPr>
        <p:style>
          <a:lnRef idx="2">
            <a:schemeClr val="dk1"/>
          </a:lnRef>
          <a:fillRef idx="0">
            <a:schemeClr val="dk1"/>
          </a:fillRef>
          <a:effectRef idx="1">
            <a:schemeClr val="dk1"/>
          </a:effectRef>
          <a:fontRef idx="minor">
            <a:schemeClr val="tx1"/>
          </a:fontRef>
        </p:style>
      </p:cxnSp>
      <p:cxnSp>
        <p:nvCxnSpPr>
          <p:cNvPr id="193" name="Straight Arrow Connector 192">
            <a:extLst>
              <a:ext uri="{FF2B5EF4-FFF2-40B4-BE49-F238E27FC236}">
                <a16:creationId xmlns:a16="http://schemas.microsoft.com/office/drawing/2014/main" id="{BCA446B3-3A5A-47ED-82A0-8DEE7CB647AE}"/>
              </a:ext>
            </a:extLst>
          </p:cNvPr>
          <p:cNvCxnSpPr>
            <a:stCxn id="191" idx="3"/>
            <a:endCxn id="164" idx="2"/>
          </p:cNvCxnSpPr>
          <p:nvPr/>
        </p:nvCxnSpPr>
        <p:spPr>
          <a:xfrm flipV="1">
            <a:off x="8752533" y="4435562"/>
            <a:ext cx="1011558" cy="6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4" name="Oval 193">
            <a:extLst>
              <a:ext uri="{FF2B5EF4-FFF2-40B4-BE49-F238E27FC236}">
                <a16:creationId xmlns:a16="http://schemas.microsoft.com/office/drawing/2014/main" id="{549E1C8E-C92B-40F8-BC2D-B7AE269C43CE}"/>
              </a:ext>
            </a:extLst>
          </p:cNvPr>
          <p:cNvSpPr/>
          <p:nvPr/>
        </p:nvSpPr>
        <p:spPr>
          <a:xfrm>
            <a:off x="11215912" y="4979802"/>
            <a:ext cx="614150" cy="6081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t>7.4</a:t>
            </a:r>
          </a:p>
          <a:p>
            <a:pPr algn="ctr"/>
            <a:r>
              <a:rPr lang="en-US" sz="400" dirty="0"/>
              <a:t>Register New Account</a:t>
            </a:r>
          </a:p>
        </p:txBody>
      </p:sp>
      <p:cxnSp>
        <p:nvCxnSpPr>
          <p:cNvPr id="195" name="Straight Arrow Connector 194">
            <a:extLst>
              <a:ext uri="{FF2B5EF4-FFF2-40B4-BE49-F238E27FC236}">
                <a16:creationId xmlns:a16="http://schemas.microsoft.com/office/drawing/2014/main" id="{80D85B8D-E7DF-4250-AAB9-384C2BD13F05}"/>
              </a:ext>
            </a:extLst>
          </p:cNvPr>
          <p:cNvCxnSpPr>
            <a:stCxn id="178" idx="0"/>
            <a:endCxn id="194" idx="1"/>
          </p:cNvCxnSpPr>
          <p:nvPr/>
        </p:nvCxnSpPr>
        <p:spPr>
          <a:xfrm flipV="1">
            <a:off x="10068920" y="5068861"/>
            <a:ext cx="1236932" cy="8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6" name="TextBox 195">
            <a:extLst>
              <a:ext uri="{FF2B5EF4-FFF2-40B4-BE49-F238E27FC236}">
                <a16:creationId xmlns:a16="http://schemas.microsoft.com/office/drawing/2014/main" id="{74B884F3-5D94-48D8-B31F-F35871BE6828}"/>
              </a:ext>
            </a:extLst>
          </p:cNvPr>
          <p:cNvSpPr txBox="1"/>
          <p:nvPr/>
        </p:nvSpPr>
        <p:spPr>
          <a:xfrm>
            <a:off x="10773654" y="4750357"/>
            <a:ext cx="292949" cy="153888"/>
          </a:xfrm>
          <a:prstGeom prst="rect">
            <a:avLst/>
          </a:prstGeom>
          <a:noFill/>
        </p:spPr>
        <p:txBody>
          <a:bodyPr wrap="square" rtlCol="0">
            <a:spAutoFit/>
          </a:bodyPr>
          <a:lstStyle/>
          <a:p>
            <a:pPr algn="ctr"/>
            <a:r>
              <a:rPr lang="en-US" sz="400" dirty="0"/>
              <a:t>Error</a:t>
            </a:r>
            <a:endParaRPr lang="en-IN" sz="400" dirty="0"/>
          </a:p>
        </p:txBody>
      </p:sp>
      <p:cxnSp>
        <p:nvCxnSpPr>
          <p:cNvPr id="197" name="Elbow Connector 455">
            <a:extLst>
              <a:ext uri="{FF2B5EF4-FFF2-40B4-BE49-F238E27FC236}">
                <a16:creationId xmlns:a16="http://schemas.microsoft.com/office/drawing/2014/main" id="{2B5DD350-E873-4ABA-8A21-FA9F4A84D83D}"/>
              </a:ext>
            </a:extLst>
          </p:cNvPr>
          <p:cNvCxnSpPr>
            <a:stCxn id="194" idx="0"/>
            <a:endCxn id="196" idx="3"/>
          </p:cNvCxnSpPr>
          <p:nvPr/>
        </p:nvCxnSpPr>
        <p:spPr>
          <a:xfrm rot="16200000" flipV="1">
            <a:off x="11218545" y="4675360"/>
            <a:ext cx="152501" cy="456384"/>
          </a:xfrm>
          <a:prstGeom prst="bentConnector2">
            <a:avLst/>
          </a:prstGeom>
        </p:spPr>
        <p:style>
          <a:lnRef idx="2">
            <a:schemeClr val="dk1"/>
          </a:lnRef>
          <a:fillRef idx="0">
            <a:schemeClr val="dk1"/>
          </a:fillRef>
          <a:effectRef idx="1">
            <a:schemeClr val="dk1"/>
          </a:effectRef>
          <a:fontRef idx="minor">
            <a:schemeClr val="tx1"/>
          </a:fontRef>
        </p:style>
      </p:cxnSp>
      <p:cxnSp>
        <p:nvCxnSpPr>
          <p:cNvPr id="198" name="Elbow Connector 457">
            <a:extLst>
              <a:ext uri="{FF2B5EF4-FFF2-40B4-BE49-F238E27FC236}">
                <a16:creationId xmlns:a16="http://schemas.microsoft.com/office/drawing/2014/main" id="{D715F243-5E4F-4179-9AC9-FA7BE590FDD8}"/>
              </a:ext>
            </a:extLst>
          </p:cNvPr>
          <p:cNvCxnSpPr>
            <a:stCxn id="196" idx="1"/>
            <a:endCxn id="164" idx="5"/>
          </p:cNvCxnSpPr>
          <p:nvPr/>
        </p:nvCxnSpPr>
        <p:spPr>
          <a:xfrm rot="10800000">
            <a:off x="10288302" y="4650571"/>
            <a:ext cx="485353" cy="17673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99" name="TextBox 198">
            <a:extLst>
              <a:ext uri="{FF2B5EF4-FFF2-40B4-BE49-F238E27FC236}">
                <a16:creationId xmlns:a16="http://schemas.microsoft.com/office/drawing/2014/main" id="{4806A99F-FE52-4EB6-951D-A9637C20B9D0}"/>
              </a:ext>
            </a:extLst>
          </p:cNvPr>
          <p:cNvSpPr txBox="1"/>
          <p:nvPr/>
        </p:nvSpPr>
        <p:spPr>
          <a:xfrm>
            <a:off x="10762984" y="5566985"/>
            <a:ext cx="314287" cy="153888"/>
          </a:xfrm>
          <a:prstGeom prst="rect">
            <a:avLst/>
          </a:prstGeom>
          <a:noFill/>
        </p:spPr>
        <p:txBody>
          <a:bodyPr wrap="square" rtlCol="0">
            <a:spAutoFit/>
          </a:bodyPr>
          <a:lstStyle/>
          <a:p>
            <a:pPr algn="ctr"/>
            <a:r>
              <a:rPr lang="en-US" sz="400" dirty="0"/>
              <a:t>Email</a:t>
            </a:r>
            <a:endParaRPr lang="en-IN" sz="400" dirty="0"/>
          </a:p>
        </p:txBody>
      </p:sp>
      <p:cxnSp>
        <p:nvCxnSpPr>
          <p:cNvPr id="200" name="Elbow Connector 463">
            <a:extLst>
              <a:ext uri="{FF2B5EF4-FFF2-40B4-BE49-F238E27FC236}">
                <a16:creationId xmlns:a16="http://schemas.microsoft.com/office/drawing/2014/main" id="{82398B4B-CE0C-4AE8-A8A5-9140FB0F706E}"/>
              </a:ext>
            </a:extLst>
          </p:cNvPr>
          <p:cNvCxnSpPr>
            <a:stCxn id="194" idx="3"/>
            <a:endCxn id="199" idx="3"/>
          </p:cNvCxnSpPr>
          <p:nvPr/>
        </p:nvCxnSpPr>
        <p:spPr>
          <a:xfrm rot="5400000">
            <a:off x="11119036" y="5457113"/>
            <a:ext cx="145052" cy="228581"/>
          </a:xfrm>
          <a:prstGeom prst="bentConnector2">
            <a:avLst/>
          </a:prstGeom>
        </p:spPr>
        <p:style>
          <a:lnRef idx="2">
            <a:schemeClr val="dk1"/>
          </a:lnRef>
          <a:fillRef idx="0">
            <a:schemeClr val="dk1"/>
          </a:fillRef>
          <a:effectRef idx="1">
            <a:schemeClr val="dk1"/>
          </a:effectRef>
          <a:fontRef idx="minor">
            <a:schemeClr val="tx1"/>
          </a:fontRef>
        </p:style>
      </p:cxnSp>
      <p:cxnSp>
        <p:nvCxnSpPr>
          <p:cNvPr id="201" name="Elbow Connector 469">
            <a:extLst>
              <a:ext uri="{FF2B5EF4-FFF2-40B4-BE49-F238E27FC236}">
                <a16:creationId xmlns:a16="http://schemas.microsoft.com/office/drawing/2014/main" id="{88E5CA0D-4C9B-42F1-BE3D-90769660BDB5}"/>
              </a:ext>
            </a:extLst>
          </p:cNvPr>
          <p:cNvCxnSpPr>
            <a:stCxn id="199" idx="0"/>
            <a:endCxn id="177" idx="7"/>
          </p:cNvCxnSpPr>
          <p:nvPr/>
        </p:nvCxnSpPr>
        <p:spPr>
          <a:xfrm rot="16200000" flipV="1">
            <a:off x="10598067" y="5244923"/>
            <a:ext cx="10051" cy="634073"/>
          </a:xfrm>
          <a:prstGeom prst="bentConnector3">
            <a:avLst>
              <a:gd name="adj1" fmla="val 1211014"/>
            </a:avLst>
          </a:prstGeom>
          <a:ln>
            <a:tailEnd type="triangle"/>
          </a:ln>
        </p:spPr>
        <p:style>
          <a:lnRef idx="2">
            <a:schemeClr val="dk1"/>
          </a:lnRef>
          <a:fillRef idx="0">
            <a:schemeClr val="dk1"/>
          </a:fillRef>
          <a:effectRef idx="1">
            <a:schemeClr val="dk1"/>
          </a:effectRef>
          <a:fontRef idx="minor">
            <a:schemeClr val="tx1"/>
          </a:fontRef>
        </p:style>
      </p:cxnSp>
      <p:sp>
        <p:nvSpPr>
          <p:cNvPr id="202" name="TextBox 201">
            <a:extLst>
              <a:ext uri="{FF2B5EF4-FFF2-40B4-BE49-F238E27FC236}">
                <a16:creationId xmlns:a16="http://schemas.microsoft.com/office/drawing/2014/main" id="{DB3877CB-89A9-4472-BFDB-E497B1F3048F}"/>
              </a:ext>
            </a:extLst>
          </p:cNvPr>
          <p:cNvSpPr txBox="1"/>
          <p:nvPr/>
        </p:nvSpPr>
        <p:spPr>
          <a:xfrm>
            <a:off x="10773654" y="5885333"/>
            <a:ext cx="532198" cy="215444"/>
          </a:xfrm>
          <a:prstGeom prst="rect">
            <a:avLst/>
          </a:prstGeom>
          <a:noFill/>
        </p:spPr>
        <p:txBody>
          <a:bodyPr wrap="square" rtlCol="0">
            <a:spAutoFit/>
          </a:bodyPr>
          <a:lstStyle/>
          <a:p>
            <a:pPr algn="ctr"/>
            <a:r>
              <a:rPr lang="en-US" sz="400" dirty="0"/>
              <a:t>Error If Email Already Exist</a:t>
            </a:r>
            <a:endParaRPr lang="en-IN" sz="400" dirty="0"/>
          </a:p>
        </p:txBody>
      </p:sp>
      <p:cxnSp>
        <p:nvCxnSpPr>
          <p:cNvPr id="203" name="Straight Connector 202">
            <a:extLst>
              <a:ext uri="{FF2B5EF4-FFF2-40B4-BE49-F238E27FC236}">
                <a16:creationId xmlns:a16="http://schemas.microsoft.com/office/drawing/2014/main" id="{5428D0E1-8FE7-4909-BCC4-A6C946DBD164}"/>
              </a:ext>
            </a:extLst>
          </p:cNvPr>
          <p:cNvCxnSpPr>
            <a:stCxn id="177" idx="5"/>
            <a:endCxn id="202" idx="1"/>
          </p:cNvCxnSpPr>
          <p:nvPr/>
        </p:nvCxnSpPr>
        <p:spPr>
          <a:xfrm>
            <a:off x="10286055" y="5986950"/>
            <a:ext cx="487599" cy="6105"/>
          </a:xfrm>
          <a:prstGeom prst="line">
            <a:avLst/>
          </a:prstGeom>
        </p:spPr>
        <p:style>
          <a:lnRef idx="2">
            <a:schemeClr val="dk1"/>
          </a:lnRef>
          <a:fillRef idx="0">
            <a:schemeClr val="dk1"/>
          </a:fillRef>
          <a:effectRef idx="1">
            <a:schemeClr val="dk1"/>
          </a:effectRef>
          <a:fontRef idx="minor">
            <a:schemeClr val="tx1"/>
          </a:fontRef>
        </p:style>
      </p:cxnSp>
      <p:cxnSp>
        <p:nvCxnSpPr>
          <p:cNvPr id="204" name="Elbow Connector 481">
            <a:extLst>
              <a:ext uri="{FF2B5EF4-FFF2-40B4-BE49-F238E27FC236}">
                <a16:creationId xmlns:a16="http://schemas.microsoft.com/office/drawing/2014/main" id="{2CC0A58E-BEEE-4087-929E-1D91A8E686F8}"/>
              </a:ext>
            </a:extLst>
          </p:cNvPr>
          <p:cNvCxnSpPr>
            <a:stCxn id="202" idx="3"/>
            <a:endCxn id="194" idx="4"/>
          </p:cNvCxnSpPr>
          <p:nvPr/>
        </p:nvCxnSpPr>
        <p:spPr>
          <a:xfrm flipV="1">
            <a:off x="11305852" y="5587936"/>
            <a:ext cx="217135" cy="405119"/>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05" name="Straight Connector 204">
            <a:extLst>
              <a:ext uri="{FF2B5EF4-FFF2-40B4-BE49-F238E27FC236}">
                <a16:creationId xmlns:a16="http://schemas.microsoft.com/office/drawing/2014/main" id="{F4FB95FA-4FC5-4C8B-A7C3-90BB724C4DFE}"/>
              </a:ext>
            </a:extLst>
          </p:cNvPr>
          <p:cNvCxnSpPr/>
          <p:nvPr/>
        </p:nvCxnSpPr>
        <p:spPr>
          <a:xfrm>
            <a:off x="11392906" y="6365487"/>
            <a:ext cx="487605" cy="0"/>
          </a:xfrm>
          <a:prstGeom prst="line">
            <a:avLst/>
          </a:prstGeom>
        </p:spPr>
        <p:style>
          <a:lnRef idx="2">
            <a:schemeClr val="dk1"/>
          </a:lnRef>
          <a:fillRef idx="0">
            <a:schemeClr val="dk1"/>
          </a:fillRef>
          <a:effectRef idx="1">
            <a:schemeClr val="dk1"/>
          </a:effectRef>
          <a:fontRef idx="minor">
            <a:schemeClr val="tx1"/>
          </a:fontRef>
        </p:style>
      </p:cxnSp>
      <p:cxnSp>
        <p:nvCxnSpPr>
          <p:cNvPr id="206" name="Straight Connector 205">
            <a:extLst>
              <a:ext uri="{FF2B5EF4-FFF2-40B4-BE49-F238E27FC236}">
                <a16:creationId xmlns:a16="http://schemas.microsoft.com/office/drawing/2014/main" id="{0A5B30CE-539C-4F66-A572-90D58DB13923}"/>
              </a:ext>
            </a:extLst>
          </p:cNvPr>
          <p:cNvCxnSpPr/>
          <p:nvPr/>
        </p:nvCxnSpPr>
        <p:spPr>
          <a:xfrm flipV="1">
            <a:off x="11414419" y="6528092"/>
            <a:ext cx="466092" cy="1"/>
          </a:xfrm>
          <a:prstGeom prst="line">
            <a:avLst/>
          </a:prstGeom>
        </p:spPr>
        <p:style>
          <a:lnRef idx="2">
            <a:schemeClr val="dk1"/>
          </a:lnRef>
          <a:fillRef idx="0">
            <a:schemeClr val="dk1"/>
          </a:fillRef>
          <a:effectRef idx="1">
            <a:schemeClr val="dk1"/>
          </a:effectRef>
          <a:fontRef idx="minor">
            <a:schemeClr val="tx1"/>
          </a:fontRef>
        </p:style>
      </p:cxnSp>
      <p:sp>
        <p:nvSpPr>
          <p:cNvPr id="207" name="TextBox 206">
            <a:extLst>
              <a:ext uri="{FF2B5EF4-FFF2-40B4-BE49-F238E27FC236}">
                <a16:creationId xmlns:a16="http://schemas.microsoft.com/office/drawing/2014/main" id="{5B0DA2B7-B3A4-4E4C-810A-0B88A001E3F6}"/>
              </a:ext>
            </a:extLst>
          </p:cNvPr>
          <p:cNvSpPr txBox="1"/>
          <p:nvPr/>
        </p:nvSpPr>
        <p:spPr>
          <a:xfrm>
            <a:off x="11335251" y="6365880"/>
            <a:ext cx="638044" cy="169277"/>
          </a:xfrm>
          <a:prstGeom prst="rect">
            <a:avLst/>
          </a:prstGeom>
          <a:noFill/>
        </p:spPr>
        <p:txBody>
          <a:bodyPr wrap="square" rtlCol="0">
            <a:spAutoFit/>
          </a:bodyPr>
          <a:lstStyle/>
          <a:p>
            <a:r>
              <a:rPr lang="en-US" sz="500" dirty="0"/>
              <a:t>Service _Provider</a:t>
            </a:r>
            <a:endParaRPr lang="en-IN" sz="500" dirty="0"/>
          </a:p>
        </p:txBody>
      </p:sp>
      <p:cxnSp>
        <p:nvCxnSpPr>
          <p:cNvPr id="208" name="Straight Connector 207">
            <a:extLst>
              <a:ext uri="{FF2B5EF4-FFF2-40B4-BE49-F238E27FC236}">
                <a16:creationId xmlns:a16="http://schemas.microsoft.com/office/drawing/2014/main" id="{721FF901-3780-4E32-8FCF-B270F6801E5A}"/>
              </a:ext>
            </a:extLst>
          </p:cNvPr>
          <p:cNvCxnSpPr/>
          <p:nvPr/>
        </p:nvCxnSpPr>
        <p:spPr>
          <a:xfrm>
            <a:off x="10498837" y="6365487"/>
            <a:ext cx="487605" cy="0"/>
          </a:xfrm>
          <a:prstGeom prst="line">
            <a:avLst/>
          </a:prstGeom>
        </p:spPr>
        <p:style>
          <a:lnRef idx="2">
            <a:schemeClr val="dk1"/>
          </a:lnRef>
          <a:fillRef idx="0">
            <a:schemeClr val="dk1"/>
          </a:fillRef>
          <a:effectRef idx="1">
            <a:schemeClr val="dk1"/>
          </a:effectRef>
          <a:fontRef idx="minor">
            <a:schemeClr val="tx1"/>
          </a:fontRef>
        </p:style>
      </p:cxnSp>
      <p:cxnSp>
        <p:nvCxnSpPr>
          <p:cNvPr id="209" name="Straight Connector 208">
            <a:extLst>
              <a:ext uri="{FF2B5EF4-FFF2-40B4-BE49-F238E27FC236}">
                <a16:creationId xmlns:a16="http://schemas.microsoft.com/office/drawing/2014/main" id="{9315289A-4B4C-41F9-8432-F25B17BC4D55}"/>
              </a:ext>
            </a:extLst>
          </p:cNvPr>
          <p:cNvCxnSpPr/>
          <p:nvPr/>
        </p:nvCxnSpPr>
        <p:spPr>
          <a:xfrm>
            <a:off x="10498837" y="6537885"/>
            <a:ext cx="487605" cy="0"/>
          </a:xfrm>
          <a:prstGeom prst="line">
            <a:avLst/>
          </a:prstGeom>
        </p:spPr>
        <p:style>
          <a:lnRef idx="2">
            <a:schemeClr val="dk1"/>
          </a:lnRef>
          <a:fillRef idx="0">
            <a:schemeClr val="dk1"/>
          </a:fillRef>
          <a:effectRef idx="1">
            <a:schemeClr val="dk1"/>
          </a:effectRef>
          <a:fontRef idx="minor">
            <a:schemeClr val="tx1"/>
          </a:fontRef>
        </p:style>
      </p:cxnSp>
      <p:cxnSp>
        <p:nvCxnSpPr>
          <p:cNvPr id="210" name="Straight Connector 209">
            <a:extLst>
              <a:ext uri="{FF2B5EF4-FFF2-40B4-BE49-F238E27FC236}">
                <a16:creationId xmlns:a16="http://schemas.microsoft.com/office/drawing/2014/main" id="{778671D2-7A88-4AAE-BF25-356EABF49C25}"/>
              </a:ext>
            </a:extLst>
          </p:cNvPr>
          <p:cNvCxnSpPr/>
          <p:nvPr/>
        </p:nvCxnSpPr>
        <p:spPr>
          <a:xfrm>
            <a:off x="9383071" y="6365487"/>
            <a:ext cx="487605" cy="0"/>
          </a:xfrm>
          <a:prstGeom prst="line">
            <a:avLst/>
          </a:prstGeom>
        </p:spPr>
        <p:style>
          <a:lnRef idx="2">
            <a:schemeClr val="dk1"/>
          </a:lnRef>
          <a:fillRef idx="0">
            <a:schemeClr val="dk1"/>
          </a:fillRef>
          <a:effectRef idx="1">
            <a:schemeClr val="dk1"/>
          </a:effectRef>
          <a:fontRef idx="minor">
            <a:schemeClr val="tx1"/>
          </a:fontRef>
        </p:style>
      </p:cxnSp>
      <p:cxnSp>
        <p:nvCxnSpPr>
          <p:cNvPr id="211" name="Straight Connector 210">
            <a:extLst>
              <a:ext uri="{FF2B5EF4-FFF2-40B4-BE49-F238E27FC236}">
                <a16:creationId xmlns:a16="http://schemas.microsoft.com/office/drawing/2014/main" id="{E4E03BED-24A7-4CBB-886F-0CA40E3B4662}"/>
              </a:ext>
            </a:extLst>
          </p:cNvPr>
          <p:cNvCxnSpPr/>
          <p:nvPr/>
        </p:nvCxnSpPr>
        <p:spPr>
          <a:xfrm>
            <a:off x="9383071" y="6537885"/>
            <a:ext cx="487605" cy="0"/>
          </a:xfrm>
          <a:prstGeom prst="line">
            <a:avLst/>
          </a:prstGeom>
        </p:spPr>
        <p:style>
          <a:lnRef idx="2">
            <a:schemeClr val="dk1"/>
          </a:lnRef>
          <a:fillRef idx="0">
            <a:schemeClr val="dk1"/>
          </a:fillRef>
          <a:effectRef idx="1">
            <a:schemeClr val="dk1"/>
          </a:effectRef>
          <a:fontRef idx="minor">
            <a:schemeClr val="tx1"/>
          </a:fontRef>
        </p:style>
      </p:cxnSp>
      <p:sp>
        <p:nvSpPr>
          <p:cNvPr id="212" name="TextBox 211">
            <a:extLst>
              <a:ext uri="{FF2B5EF4-FFF2-40B4-BE49-F238E27FC236}">
                <a16:creationId xmlns:a16="http://schemas.microsoft.com/office/drawing/2014/main" id="{F2BE4511-E89A-4A7A-B0FF-2CC8E7A74C1A}"/>
              </a:ext>
            </a:extLst>
          </p:cNvPr>
          <p:cNvSpPr txBox="1"/>
          <p:nvPr/>
        </p:nvSpPr>
        <p:spPr>
          <a:xfrm>
            <a:off x="9453494" y="6381269"/>
            <a:ext cx="367376" cy="153888"/>
          </a:xfrm>
          <a:prstGeom prst="rect">
            <a:avLst/>
          </a:prstGeom>
          <a:noFill/>
        </p:spPr>
        <p:txBody>
          <a:bodyPr wrap="square" rtlCol="0">
            <a:spAutoFit/>
          </a:bodyPr>
          <a:lstStyle/>
          <a:p>
            <a:pPr algn="ctr"/>
            <a:r>
              <a:rPr lang="en-US" sz="400" dirty="0"/>
              <a:t>Admin</a:t>
            </a:r>
            <a:endParaRPr lang="en-IN" sz="400" dirty="0"/>
          </a:p>
        </p:txBody>
      </p:sp>
      <p:sp>
        <p:nvSpPr>
          <p:cNvPr id="213" name="TextBox 212">
            <a:extLst>
              <a:ext uri="{FF2B5EF4-FFF2-40B4-BE49-F238E27FC236}">
                <a16:creationId xmlns:a16="http://schemas.microsoft.com/office/drawing/2014/main" id="{83B6FD77-9E0E-485C-A54A-B663E3FB1266}"/>
              </a:ext>
            </a:extLst>
          </p:cNvPr>
          <p:cNvSpPr txBox="1"/>
          <p:nvPr/>
        </p:nvSpPr>
        <p:spPr>
          <a:xfrm>
            <a:off x="10536017" y="6378135"/>
            <a:ext cx="447516" cy="153888"/>
          </a:xfrm>
          <a:prstGeom prst="rect">
            <a:avLst/>
          </a:prstGeom>
          <a:noFill/>
        </p:spPr>
        <p:txBody>
          <a:bodyPr wrap="square" rtlCol="0">
            <a:spAutoFit/>
          </a:bodyPr>
          <a:lstStyle/>
          <a:p>
            <a:pPr algn="ctr"/>
            <a:r>
              <a:rPr lang="en-US" sz="400" dirty="0"/>
              <a:t>Customer</a:t>
            </a:r>
            <a:endParaRPr lang="en-IN" sz="400" dirty="0"/>
          </a:p>
        </p:txBody>
      </p:sp>
      <p:cxnSp>
        <p:nvCxnSpPr>
          <p:cNvPr id="214" name="Elbow Connector 502">
            <a:extLst>
              <a:ext uri="{FF2B5EF4-FFF2-40B4-BE49-F238E27FC236}">
                <a16:creationId xmlns:a16="http://schemas.microsoft.com/office/drawing/2014/main" id="{CCDB8C55-5896-419C-A654-5778A8433477}"/>
              </a:ext>
            </a:extLst>
          </p:cNvPr>
          <p:cNvCxnSpPr>
            <a:stCxn id="212" idx="0"/>
            <a:endCxn id="177" idx="3"/>
          </p:cNvCxnSpPr>
          <p:nvPr/>
        </p:nvCxnSpPr>
        <p:spPr>
          <a:xfrm rot="5400000" flipH="1" flipV="1">
            <a:off x="9547324" y="6076809"/>
            <a:ext cx="394319" cy="214603"/>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5" name="Elbow Connector 504">
            <a:extLst>
              <a:ext uri="{FF2B5EF4-FFF2-40B4-BE49-F238E27FC236}">
                <a16:creationId xmlns:a16="http://schemas.microsoft.com/office/drawing/2014/main" id="{537AF488-075C-4464-950A-530EEBAE01CC}"/>
              </a:ext>
            </a:extLst>
          </p:cNvPr>
          <p:cNvCxnSpPr>
            <a:stCxn id="213" idx="0"/>
            <a:endCxn id="177" idx="4"/>
          </p:cNvCxnSpPr>
          <p:nvPr/>
        </p:nvCxnSpPr>
        <p:spPr>
          <a:xfrm rot="16200000" flipV="1">
            <a:off x="10263285" y="5881644"/>
            <a:ext cx="302126" cy="69085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16" name="Elbow Connector 506">
            <a:extLst>
              <a:ext uri="{FF2B5EF4-FFF2-40B4-BE49-F238E27FC236}">
                <a16:creationId xmlns:a16="http://schemas.microsoft.com/office/drawing/2014/main" id="{B113AE6C-54ED-439F-8F37-747078395028}"/>
              </a:ext>
            </a:extLst>
          </p:cNvPr>
          <p:cNvCxnSpPr>
            <a:stCxn id="207" idx="0"/>
            <a:endCxn id="177" idx="5"/>
          </p:cNvCxnSpPr>
          <p:nvPr/>
        </p:nvCxnSpPr>
        <p:spPr>
          <a:xfrm rot="16200000" flipV="1">
            <a:off x="10780699" y="5492306"/>
            <a:ext cx="378930" cy="136821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7" name="Elbow Connector 73">
            <a:extLst>
              <a:ext uri="{FF2B5EF4-FFF2-40B4-BE49-F238E27FC236}">
                <a16:creationId xmlns:a16="http://schemas.microsoft.com/office/drawing/2014/main" id="{6C5B58BF-A18D-4A22-B203-CF76401E9BF4}"/>
              </a:ext>
            </a:extLst>
          </p:cNvPr>
          <p:cNvCxnSpPr>
            <a:stCxn id="194" idx="6"/>
          </p:cNvCxnSpPr>
          <p:nvPr/>
        </p:nvCxnSpPr>
        <p:spPr>
          <a:xfrm flipH="1">
            <a:off x="11791434" y="5283869"/>
            <a:ext cx="38628" cy="1081618"/>
          </a:xfrm>
          <a:prstGeom prst="bentConnector4">
            <a:avLst>
              <a:gd name="adj1" fmla="val -6503"/>
              <a:gd name="adj2" fmla="val 6405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8" name="Elbow Connector 80">
            <a:extLst>
              <a:ext uri="{FF2B5EF4-FFF2-40B4-BE49-F238E27FC236}">
                <a16:creationId xmlns:a16="http://schemas.microsoft.com/office/drawing/2014/main" id="{3F617B72-6B21-40CB-8F36-191C57F2BF0E}"/>
              </a:ext>
            </a:extLst>
          </p:cNvPr>
          <p:cNvCxnSpPr>
            <a:stCxn id="194" idx="5"/>
          </p:cNvCxnSpPr>
          <p:nvPr/>
        </p:nvCxnSpPr>
        <p:spPr>
          <a:xfrm rot="5400000">
            <a:off x="10898893" y="5513836"/>
            <a:ext cx="856188" cy="826271"/>
          </a:xfrm>
          <a:prstGeom prst="bentConnector3">
            <a:avLst>
              <a:gd name="adj1" fmla="val 69365"/>
            </a:avLst>
          </a:prstGeom>
          <a:ln>
            <a:tailEnd type="triangle"/>
          </a:ln>
        </p:spPr>
        <p:style>
          <a:lnRef idx="2">
            <a:schemeClr val="dk1"/>
          </a:lnRef>
          <a:fillRef idx="0">
            <a:schemeClr val="dk1"/>
          </a:fillRef>
          <a:effectRef idx="1">
            <a:schemeClr val="dk1"/>
          </a:effectRef>
          <a:fontRef idx="minor">
            <a:schemeClr val="tx1"/>
          </a:fontRef>
        </p:style>
      </p:cxnSp>
      <p:cxnSp>
        <p:nvCxnSpPr>
          <p:cNvPr id="219" name="Straight Connector 218">
            <a:extLst>
              <a:ext uri="{FF2B5EF4-FFF2-40B4-BE49-F238E27FC236}">
                <a16:creationId xmlns:a16="http://schemas.microsoft.com/office/drawing/2014/main" id="{B0F425C5-F8AF-472C-A4A2-C0E25276E4AA}"/>
              </a:ext>
            </a:extLst>
          </p:cNvPr>
          <p:cNvCxnSpPr/>
          <p:nvPr/>
        </p:nvCxnSpPr>
        <p:spPr>
          <a:xfrm>
            <a:off x="7536264" y="0"/>
            <a:ext cx="0" cy="6621864"/>
          </a:xfrm>
          <a:prstGeom prst="line">
            <a:avLst/>
          </a:prstGeom>
        </p:spPr>
        <p:style>
          <a:lnRef idx="2">
            <a:schemeClr val="dk1"/>
          </a:lnRef>
          <a:fillRef idx="0">
            <a:schemeClr val="dk1"/>
          </a:fillRef>
          <a:effectRef idx="1">
            <a:schemeClr val="dk1"/>
          </a:effectRef>
          <a:fontRef idx="minor">
            <a:schemeClr val="tx1"/>
          </a:fontRef>
        </p:style>
      </p:cxnSp>
      <p:sp>
        <p:nvSpPr>
          <p:cNvPr id="220" name="TextBox 219">
            <a:extLst>
              <a:ext uri="{FF2B5EF4-FFF2-40B4-BE49-F238E27FC236}">
                <a16:creationId xmlns:a16="http://schemas.microsoft.com/office/drawing/2014/main" id="{D3EABEAE-3DF1-4F0C-ADC7-1C9282574611}"/>
              </a:ext>
            </a:extLst>
          </p:cNvPr>
          <p:cNvSpPr txBox="1"/>
          <p:nvPr/>
        </p:nvSpPr>
        <p:spPr>
          <a:xfrm>
            <a:off x="2996495" y="6299024"/>
            <a:ext cx="1713719" cy="276999"/>
          </a:xfrm>
          <a:prstGeom prst="rect">
            <a:avLst/>
          </a:prstGeom>
          <a:noFill/>
        </p:spPr>
        <p:txBody>
          <a:bodyPr wrap="square" rtlCol="0">
            <a:spAutoFit/>
          </a:bodyPr>
          <a:lstStyle/>
          <a:p>
            <a:pPr algn="ctr"/>
            <a:r>
              <a:rPr lang="en-US" sz="1200" b="1" i="1" u="sng" dirty="0"/>
              <a:t>Level 1</a:t>
            </a:r>
            <a:endParaRPr lang="en-IN" sz="1200" b="1" i="1" u="sng" dirty="0"/>
          </a:p>
        </p:txBody>
      </p:sp>
      <p:sp>
        <p:nvSpPr>
          <p:cNvPr id="221" name="TextBox 220">
            <a:extLst>
              <a:ext uri="{FF2B5EF4-FFF2-40B4-BE49-F238E27FC236}">
                <a16:creationId xmlns:a16="http://schemas.microsoft.com/office/drawing/2014/main" id="{C2584AB1-7685-4BE5-AA7F-C3E3E9D72888}"/>
              </a:ext>
            </a:extLst>
          </p:cNvPr>
          <p:cNvSpPr txBox="1"/>
          <p:nvPr/>
        </p:nvSpPr>
        <p:spPr>
          <a:xfrm>
            <a:off x="8996537" y="-27902"/>
            <a:ext cx="1933685" cy="276999"/>
          </a:xfrm>
          <a:prstGeom prst="rect">
            <a:avLst/>
          </a:prstGeom>
          <a:noFill/>
        </p:spPr>
        <p:txBody>
          <a:bodyPr wrap="square" rtlCol="0">
            <a:spAutoFit/>
          </a:bodyPr>
          <a:lstStyle/>
          <a:p>
            <a:pPr algn="ctr"/>
            <a:r>
              <a:rPr lang="en-US" sz="1200" b="1" i="1" u="sng" dirty="0"/>
              <a:t>Level 2</a:t>
            </a:r>
            <a:endParaRPr lang="en-IN" sz="1200" b="1" i="1" u="sng" dirty="0"/>
          </a:p>
        </p:txBody>
      </p:sp>
      <p:cxnSp>
        <p:nvCxnSpPr>
          <p:cNvPr id="222" name="Straight Connector 221">
            <a:extLst>
              <a:ext uri="{FF2B5EF4-FFF2-40B4-BE49-F238E27FC236}">
                <a16:creationId xmlns:a16="http://schemas.microsoft.com/office/drawing/2014/main" id="{95EB7695-20E7-4838-B91B-0E8BB6723A47}"/>
              </a:ext>
            </a:extLst>
          </p:cNvPr>
          <p:cNvCxnSpPr/>
          <p:nvPr/>
        </p:nvCxnSpPr>
        <p:spPr>
          <a:xfrm flipH="1">
            <a:off x="0" y="6621864"/>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23" name="TextBox 222">
            <a:extLst>
              <a:ext uri="{FF2B5EF4-FFF2-40B4-BE49-F238E27FC236}">
                <a16:creationId xmlns:a16="http://schemas.microsoft.com/office/drawing/2014/main" id="{0F3417DA-A143-4E96-A67A-EB987064D4D5}"/>
              </a:ext>
            </a:extLst>
          </p:cNvPr>
          <p:cNvSpPr txBox="1"/>
          <p:nvPr/>
        </p:nvSpPr>
        <p:spPr>
          <a:xfrm>
            <a:off x="0" y="6607366"/>
            <a:ext cx="12192000" cy="276999"/>
          </a:xfrm>
          <a:prstGeom prst="rect">
            <a:avLst/>
          </a:prstGeom>
          <a:noFill/>
        </p:spPr>
        <p:txBody>
          <a:bodyPr wrap="square" rtlCol="0">
            <a:spAutoFit/>
          </a:bodyPr>
          <a:lstStyle/>
          <a:p>
            <a:pPr algn="ctr"/>
            <a:r>
              <a:rPr lang="en-US" sz="1200" b="1" i="1" u="sng" dirty="0"/>
              <a:t>Data Flow Diagram</a:t>
            </a:r>
            <a:endParaRPr lang="en-IN" sz="1200" b="1" i="1" u="sng" dirty="0"/>
          </a:p>
        </p:txBody>
      </p:sp>
    </p:spTree>
    <p:extLst>
      <p:ext uri="{BB962C8B-B14F-4D97-AF65-F5344CB8AC3E}">
        <p14:creationId xmlns:p14="http://schemas.microsoft.com/office/powerpoint/2010/main" val="3059782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692</Words>
  <Application>Microsoft Office PowerPoint</Application>
  <PresentationFormat>Widescreen</PresentationFormat>
  <Paragraphs>156</Paragraphs>
  <Slides>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Office Theme</vt:lpstr>
      <vt:lpstr>Microsoft 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mousumi</dc:creator>
  <cp:lastModifiedBy>mousumi</cp:lastModifiedBy>
  <cp:revision>6</cp:revision>
  <dcterms:created xsi:type="dcterms:W3CDTF">2021-03-05T14:25:31Z</dcterms:created>
  <dcterms:modified xsi:type="dcterms:W3CDTF">2021-03-05T14:50:30Z</dcterms:modified>
</cp:coreProperties>
</file>