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13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30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6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8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3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3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0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C9D5-1D3D-413A-8AE2-90250CF4985B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A691-5452-4DA0-9655-493941001C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4673600" y="2032000"/>
            <a:ext cx="2540000" cy="25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 SERVICE SYSTEM</a:t>
            </a:r>
            <a:endParaRPr lang="en-IN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59100"/>
            <a:ext cx="15875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46350" y="2355334"/>
            <a:ext cx="52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08250" y="2698235"/>
            <a:ext cx="977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Details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50818" y="1942253"/>
            <a:ext cx="111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Profile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2178050" y="1625833"/>
            <a:ext cx="200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History/Pending Order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615425" y="1200614"/>
            <a:ext cx="933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Cart Details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68550" y="3156465"/>
            <a:ext cx="103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Service Name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7036" y="3484410"/>
            <a:ext cx="80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 name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025650" y="3968234"/>
            <a:ext cx="1884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Provider name</a:t>
            </a:r>
            <a:endParaRPr lang="en-IN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324100" y="4420337"/>
            <a:ext cx="9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Modify Cart</a:t>
            </a:r>
            <a:endParaRPr lang="en-I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508250" y="5575962"/>
            <a:ext cx="74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Payment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393950" y="5122061"/>
            <a:ext cx="1010499" cy="28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Order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470150" y="4752729"/>
            <a:ext cx="93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Place Order</a:t>
            </a:r>
            <a:endParaRPr lang="en-IN" sz="1200" dirty="0"/>
          </a:p>
        </p:txBody>
      </p:sp>
      <p:cxnSp>
        <p:nvCxnSpPr>
          <p:cNvPr id="36" name="Straight Connector 35"/>
          <p:cNvCxnSpPr>
            <a:endCxn id="23" idx="1"/>
          </p:cNvCxnSpPr>
          <p:nvPr/>
        </p:nvCxnSpPr>
        <p:spPr>
          <a:xfrm flipV="1">
            <a:off x="1587500" y="2836735"/>
            <a:ext cx="920750" cy="319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3"/>
            <a:endCxn id="28" idx="1"/>
          </p:cNvCxnSpPr>
          <p:nvPr/>
        </p:nvCxnSpPr>
        <p:spPr>
          <a:xfrm flipV="1">
            <a:off x="1587500" y="3294965"/>
            <a:ext cx="781050" cy="7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9" idx="1"/>
          </p:cNvCxnSpPr>
          <p:nvPr/>
        </p:nvCxnSpPr>
        <p:spPr>
          <a:xfrm>
            <a:off x="1611062" y="3410892"/>
            <a:ext cx="815974" cy="212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0" idx="1"/>
          </p:cNvCxnSpPr>
          <p:nvPr/>
        </p:nvCxnSpPr>
        <p:spPr>
          <a:xfrm>
            <a:off x="1604962" y="3598565"/>
            <a:ext cx="420688" cy="5235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6200000" flipH="1">
            <a:off x="1482904" y="3714845"/>
            <a:ext cx="888644" cy="793749"/>
          </a:xfrm>
          <a:prstGeom prst="bentConnector3">
            <a:avLst>
              <a:gd name="adj1" fmla="val 985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34" idx="1"/>
          </p:cNvCxnSpPr>
          <p:nvPr/>
        </p:nvCxnSpPr>
        <p:spPr>
          <a:xfrm rot="16200000" flipH="1">
            <a:off x="1319470" y="3740549"/>
            <a:ext cx="1237736" cy="106362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33" idx="1"/>
          </p:cNvCxnSpPr>
          <p:nvPr/>
        </p:nvCxnSpPr>
        <p:spPr>
          <a:xfrm rot="16200000" flipH="1">
            <a:off x="1022451" y="3891517"/>
            <a:ext cx="1609526" cy="113347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endCxn id="32" idx="1"/>
          </p:cNvCxnSpPr>
          <p:nvPr/>
        </p:nvCxnSpPr>
        <p:spPr>
          <a:xfrm rot="16200000" flipH="1">
            <a:off x="762282" y="3968494"/>
            <a:ext cx="2082238" cy="140969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25" idx="1"/>
          </p:cNvCxnSpPr>
          <p:nvPr/>
        </p:nvCxnSpPr>
        <p:spPr>
          <a:xfrm flipV="1">
            <a:off x="1171995" y="2080753"/>
            <a:ext cx="1378823" cy="873027"/>
          </a:xfrm>
          <a:prstGeom prst="bentConnector3">
            <a:avLst>
              <a:gd name="adj1" fmla="val -89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7" idx="3"/>
            <a:endCxn id="10" idx="1"/>
          </p:cNvCxnSpPr>
          <p:nvPr/>
        </p:nvCxnSpPr>
        <p:spPr>
          <a:xfrm>
            <a:off x="3549318" y="1339114"/>
            <a:ext cx="1496256" cy="106486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26" idx="3"/>
          </p:cNvCxnSpPr>
          <p:nvPr/>
        </p:nvCxnSpPr>
        <p:spPr>
          <a:xfrm>
            <a:off x="4184872" y="1764333"/>
            <a:ext cx="743171" cy="756599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3"/>
          </p:cNvCxnSpPr>
          <p:nvPr/>
        </p:nvCxnSpPr>
        <p:spPr>
          <a:xfrm>
            <a:off x="3070447" y="2493834"/>
            <a:ext cx="1710329" cy="293816"/>
          </a:xfrm>
          <a:prstGeom prst="bentConnector3">
            <a:avLst>
              <a:gd name="adj1" fmla="val 815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23" idx="3"/>
          </p:cNvCxnSpPr>
          <p:nvPr/>
        </p:nvCxnSpPr>
        <p:spPr>
          <a:xfrm>
            <a:off x="3485376" y="2836735"/>
            <a:ext cx="1226324" cy="117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28" idx="3"/>
            <a:endCxn id="10" idx="2"/>
          </p:cNvCxnSpPr>
          <p:nvPr/>
        </p:nvCxnSpPr>
        <p:spPr>
          <a:xfrm>
            <a:off x="3404449" y="3294965"/>
            <a:ext cx="1269151" cy="70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29" idx="3"/>
          </p:cNvCxnSpPr>
          <p:nvPr/>
        </p:nvCxnSpPr>
        <p:spPr>
          <a:xfrm flipV="1">
            <a:off x="3233893" y="3467276"/>
            <a:ext cx="1439707" cy="155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flipV="1">
            <a:off x="3786927" y="3667399"/>
            <a:ext cx="927949" cy="454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31" idx="3"/>
          </p:cNvCxnSpPr>
          <p:nvPr/>
        </p:nvCxnSpPr>
        <p:spPr>
          <a:xfrm flipV="1">
            <a:off x="3263900" y="3802255"/>
            <a:ext cx="1516876" cy="756582"/>
          </a:xfrm>
          <a:prstGeom prst="bentConnector3">
            <a:avLst>
              <a:gd name="adj1" fmla="val 970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34" idx="3"/>
          </p:cNvCxnSpPr>
          <p:nvPr/>
        </p:nvCxnSpPr>
        <p:spPr>
          <a:xfrm flipV="1">
            <a:off x="3404449" y="4051007"/>
            <a:ext cx="1523594" cy="840222"/>
          </a:xfrm>
          <a:prstGeom prst="bentConnector3">
            <a:avLst>
              <a:gd name="adj1" fmla="val 997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33" idx="3"/>
            <a:endCxn id="10" idx="3"/>
          </p:cNvCxnSpPr>
          <p:nvPr/>
        </p:nvCxnSpPr>
        <p:spPr>
          <a:xfrm flipV="1">
            <a:off x="3404449" y="4200026"/>
            <a:ext cx="1641125" cy="10629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32" idx="3"/>
          </p:cNvCxnSpPr>
          <p:nvPr/>
        </p:nvCxnSpPr>
        <p:spPr>
          <a:xfrm flipV="1">
            <a:off x="3254375" y="4332902"/>
            <a:ext cx="1943826" cy="1381560"/>
          </a:xfrm>
          <a:prstGeom prst="bentConnector3">
            <a:avLst>
              <a:gd name="adj1" fmla="val 992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9" idx="1"/>
          </p:cNvCxnSpPr>
          <p:nvPr/>
        </p:nvCxnSpPr>
        <p:spPr>
          <a:xfrm rot="10800000" flipV="1">
            <a:off x="1604964" y="2493834"/>
            <a:ext cx="941386" cy="463490"/>
          </a:xfrm>
          <a:prstGeom prst="bentConnector3">
            <a:avLst>
              <a:gd name="adj1" fmla="val 996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26" idx="1"/>
            <a:endCxn id="11" idx="0"/>
          </p:cNvCxnSpPr>
          <p:nvPr/>
        </p:nvCxnSpPr>
        <p:spPr>
          <a:xfrm rot="10800000" flipV="1">
            <a:off x="793750" y="1764332"/>
            <a:ext cx="1384300" cy="11947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27" idx="1"/>
          </p:cNvCxnSpPr>
          <p:nvPr/>
        </p:nvCxnSpPr>
        <p:spPr>
          <a:xfrm rot="10800000" flipV="1">
            <a:off x="457201" y="1339113"/>
            <a:ext cx="2158225" cy="1614667"/>
          </a:xfrm>
          <a:prstGeom prst="bentConnector3">
            <a:avLst>
              <a:gd name="adj1" fmla="val 1002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175358" y="2959480"/>
            <a:ext cx="2016642" cy="66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PROVIDER</a:t>
            </a:r>
            <a:endParaRPr lang="en-IN" dirty="0"/>
          </a:p>
        </p:txBody>
      </p:sp>
      <p:sp>
        <p:nvSpPr>
          <p:cNvPr id="146" name="TextBox 145"/>
          <p:cNvSpPr txBox="1"/>
          <p:nvPr/>
        </p:nvSpPr>
        <p:spPr>
          <a:xfrm>
            <a:off x="8360229" y="3107931"/>
            <a:ext cx="49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</a:t>
            </a:r>
            <a:endParaRPr lang="en-IN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8195182" y="3357647"/>
            <a:ext cx="9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 Details</a:t>
            </a:r>
            <a:endParaRPr lang="en-IN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8170490" y="3662441"/>
            <a:ext cx="1113910" cy="27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Profile</a:t>
            </a:r>
            <a:endParaRPr lang="en-IN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840738" y="3968234"/>
            <a:ext cx="191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Pending/requested Services</a:t>
            </a:r>
            <a:endParaRPr lang="en-IN" sz="1200" dirty="0"/>
          </a:p>
        </p:txBody>
      </p:sp>
      <p:cxnSp>
        <p:nvCxnSpPr>
          <p:cNvPr id="171" name="Elbow Connector 170"/>
          <p:cNvCxnSpPr>
            <a:stCxn id="25" idx="3"/>
          </p:cNvCxnSpPr>
          <p:nvPr/>
        </p:nvCxnSpPr>
        <p:spPr>
          <a:xfrm>
            <a:off x="3665243" y="2080753"/>
            <a:ext cx="1188224" cy="551580"/>
          </a:xfrm>
          <a:prstGeom prst="bentConnector3">
            <a:avLst>
              <a:gd name="adj1" fmla="val 997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7925803" y="2836734"/>
            <a:ext cx="153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Completed Order List</a:t>
            </a:r>
            <a:endParaRPr lang="en-IN" sz="12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925803" y="2556578"/>
            <a:ext cx="1534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Pending Payment List</a:t>
            </a:r>
            <a:endParaRPr lang="en-IN" sz="1200" dirty="0"/>
          </a:p>
        </p:txBody>
      </p:sp>
      <p:sp>
        <p:nvSpPr>
          <p:cNvPr id="224" name="TextBox 223"/>
          <p:cNvSpPr txBox="1"/>
          <p:nvPr/>
        </p:nvSpPr>
        <p:spPr>
          <a:xfrm>
            <a:off x="7840737" y="2205132"/>
            <a:ext cx="184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Cancel Requested Services</a:t>
            </a:r>
            <a:endParaRPr lang="en-IN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8195182" y="1871544"/>
            <a:ext cx="99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Payment</a:t>
            </a:r>
            <a:endParaRPr lang="en-IN" sz="1200" dirty="0"/>
          </a:p>
        </p:txBody>
      </p:sp>
      <p:cxnSp>
        <p:nvCxnSpPr>
          <p:cNvPr id="226" name="Elbow Connector 225"/>
          <p:cNvCxnSpPr>
            <a:stCxn id="10" idx="7"/>
            <a:endCxn id="225" idx="1"/>
          </p:cNvCxnSpPr>
          <p:nvPr/>
        </p:nvCxnSpPr>
        <p:spPr>
          <a:xfrm rot="5400000" flipH="1" flipV="1">
            <a:off x="7321439" y="1530231"/>
            <a:ext cx="393930" cy="135355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223" idx="1"/>
          </p:cNvCxnSpPr>
          <p:nvPr/>
        </p:nvCxnSpPr>
        <p:spPr>
          <a:xfrm>
            <a:off x="7100031" y="2695077"/>
            <a:ext cx="825772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Elbow Connector 233"/>
          <p:cNvCxnSpPr>
            <a:endCxn id="222" idx="1"/>
          </p:cNvCxnSpPr>
          <p:nvPr/>
        </p:nvCxnSpPr>
        <p:spPr>
          <a:xfrm flipV="1">
            <a:off x="7174607" y="2975234"/>
            <a:ext cx="751196" cy="68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10" idx="6"/>
            <a:endCxn id="146" idx="1"/>
          </p:cNvCxnSpPr>
          <p:nvPr/>
        </p:nvCxnSpPr>
        <p:spPr>
          <a:xfrm flipV="1">
            <a:off x="7213600" y="3246431"/>
            <a:ext cx="1146629" cy="555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endCxn id="149" idx="1"/>
          </p:cNvCxnSpPr>
          <p:nvPr/>
        </p:nvCxnSpPr>
        <p:spPr>
          <a:xfrm>
            <a:off x="7015267" y="4051007"/>
            <a:ext cx="825471" cy="557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Elbow Connector 250"/>
          <p:cNvCxnSpPr/>
          <p:nvPr/>
        </p:nvCxnSpPr>
        <p:spPr>
          <a:xfrm rot="10800000">
            <a:off x="9681162" y="2322178"/>
            <a:ext cx="1259958" cy="641708"/>
          </a:xfrm>
          <a:prstGeom prst="bentConnector3">
            <a:avLst>
              <a:gd name="adj1" fmla="val 13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/>
          <p:cNvCxnSpPr>
            <a:stCxn id="147" idx="3"/>
          </p:cNvCxnSpPr>
          <p:nvPr/>
        </p:nvCxnSpPr>
        <p:spPr>
          <a:xfrm>
            <a:off x="9190784" y="3496147"/>
            <a:ext cx="981583" cy="9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148" idx="3"/>
          </p:cNvCxnSpPr>
          <p:nvPr/>
        </p:nvCxnSpPr>
        <p:spPr>
          <a:xfrm flipV="1">
            <a:off x="9284400" y="3622910"/>
            <a:ext cx="887967" cy="179345"/>
          </a:xfrm>
          <a:prstGeom prst="bentConnector3">
            <a:avLst>
              <a:gd name="adj1" fmla="val 10284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225" idx="3"/>
            <a:endCxn id="145" idx="0"/>
          </p:cNvCxnSpPr>
          <p:nvPr/>
        </p:nvCxnSpPr>
        <p:spPr>
          <a:xfrm>
            <a:off x="9190784" y="2010044"/>
            <a:ext cx="1992895" cy="949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Elbow Connector 277"/>
          <p:cNvCxnSpPr>
            <a:stCxn id="223" idx="3"/>
          </p:cNvCxnSpPr>
          <p:nvPr/>
        </p:nvCxnSpPr>
        <p:spPr>
          <a:xfrm>
            <a:off x="9460164" y="2695078"/>
            <a:ext cx="1387032" cy="268808"/>
          </a:xfrm>
          <a:prstGeom prst="bentConnector3">
            <a:avLst>
              <a:gd name="adj1" fmla="val 996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Elbow Connector 282"/>
          <p:cNvCxnSpPr>
            <a:stCxn id="222" idx="3"/>
          </p:cNvCxnSpPr>
          <p:nvPr/>
        </p:nvCxnSpPr>
        <p:spPr>
          <a:xfrm flipV="1">
            <a:off x="9460164" y="2972077"/>
            <a:ext cx="727067" cy="3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Elbow Connector 286"/>
          <p:cNvCxnSpPr>
            <a:stCxn id="146" idx="3"/>
            <a:endCxn id="145" idx="1"/>
          </p:cNvCxnSpPr>
          <p:nvPr/>
        </p:nvCxnSpPr>
        <p:spPr>
          <a:xfrm>
            <a:off x="8857622" y="3246431"/>
            <a:ext cx="1317736" cy="46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49" idx="3"/>
          </p:cNvCxnSpPr>
          <p:nvPr/>
        </p:nvCxnSpPr>
        <p:spPr>
          <a:xfrm flipV="1">
            <a:off x="9751925" y="3634646"/>
            <a:ext cx="692813" cy="472088"/>
          </a:xfrm>
          <a:prstGeom prst="bentConnector3">
            <a:avLst>
              <a:gd name="adj1" fmla="val 10003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Elbow Connector 299"/>
          <p:cNvCxnSpPr>
            <a:stCxn id="147" idx="1"/>
          </p:cNvCxnSpPr>
          <p:nvPr/>
        </p:nvCxnSpPr>
        <p:spPr>
          <a:xfrm rot="10800000" flipV="1">
            <a:off x="7213602" y="3496147"/>
            <a:ext cx="98158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Elbow Connector 302"/>
          <p:cNvCxnSpPr>
            <a:stCxn id="148" idx="1"/>
          </p:cNvCxnSpPr>
          <p:nvPr/>
        </p:nvCxnSpPr>
        <p:spPr>
          <a:xfrm rot="10800000">
            <a:off x="7139354" y="3761409"/>
            <a:ext cx="1031136" cy="40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Elbow Connector 305"/>
          <p:cNvCxnSpPr>
            <a:stCxn id="224" idx="1"/>
          </p:cNvCxnSpPr>
          <p:nvPr/>
        </p:nvCxnSpPr>
        <p:spPr>
          <a:xfrm rot="10800000" flipV="1">
            <a:off x="6923315" y="2343632"/>
            <a:ext cx="917423" cy="150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0175358" y="6191766"/>
            <a:ext cx="2016642" cy="666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324" name="TextBox 323"/>
          <p:cNvSpPr txBox="1"/>
          <p:nvPr/>
        </p:nvSpPr>
        <p:spPr>
          <a:xfrm>
            <a:off x="7550205" y="6035453"/>
            <a:ext cx="150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Add/Delete Services</a:t>
            </a:r>
            <a:endParaRPr lang="en-IN" sz="1200" dirty="0"/>
          </a:p>
        </p:txBody>
      </p:sp>
      <p:sp>
        <p:nvSpPr>
          <p:cNvPr id="325" name="TextBox 324"/>
          <p:cNvSpPr txBox="1"/>
          <p:nvPr/>
        </p:nvSpPr>
        <p:spPr>
          <a:xfrm>
            <a:off x="7476252" y="6312452"/>
            <a:ext cx="177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 to Service Provider</a:t>
            </a:r>
            <a:endParaRPr lang="en-IN" sz="12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003859" y="5657457"/>
            <a:ext cx="102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 User</a:t>
            </a:r>
            <a:endParaRPr lang="en-IN" sz="1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840737" y="6564213"/>
            <a:ext cx="1218890" cy="27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Manage System</a:t>
            </a:r>
            <a:endParaRPr lang="en-IN" sz="1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0765835" y="4734865"/>
            <a:ext cx="835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Order List</a:t>
            </a:r>
            <a:endParaRPr lang="en-IN" sz="1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9623373" y="5032175"/>
            <a:ext cx="1208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Details</a:t>
            </a:r>
            <a:endParaRPr lang="en-IN" sz="1200" dirty="0"/>
          </a:p>
        </p:txBody>
      </p:sp>
      <p:cxnSp>
        <p:nvCxnSpPr>
          <p:cNvPr id="334" name="Elbow Connector 333"/>
          <p:cNvCxnSpPr>
            <a:stCxn id="10" idx="5"/>
            <a:endCxn id="328" idx="0"/>
          </p:cNvCxnSpPr>
          <p:nvPr/>
        </p:nvCxnSpPr>
        <p:spPr>
          <a:xfrm rot="16200000" flipH="1">
            <a:off x="8745233" y="2296418"/>
            <a:ext cx="534839" cy="4342053"/>
          </a:xfrm>
          <a:prstGeom prst="bentConnector3">
            <a:avLst>
              <a:gd name="adj1" fmla="val 3425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Elbow Connector 335"/>
          <p:cNvCxnSpPr>
            <a:endCxn id="329" idx="1"/>
          </p:cNvCxnSpPr>
          <p:nvPr/>
        </p:nvCxnSpPr>
        <p:spPr>
          <a:xfrm>
            <a:off x="6688999" y="4330802"/>
            <a:ext cx="2934374" cy="839873"/>
          </a:xfrm>
          <a:prstGeom prst="bentConnector3">
            <a:avLst>
              <a:gd name="adj1" fmla="val 94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27" idx="3"/>
          </p:cNvCxnSpPr>
          <p:nvPr/>
        </p:nvCxnSpPr>
        <p:spPr>
          <a:xfrm>
            <a:off x="9059627" y="6704121"/>
            <a:ext cx="103870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3" name="Elbow Connector 352"/>
          <p:cNvCxnSpPr>
            <a:stCxn id="325" idx="3"/>
            <a:endCxn id="323" idx="1"/>
          </p:cNvCxnSpPr>
          <p:nvPr/>
        </p:nvCxnSpPr>
        <p:spPr>
          <a:xfrm>
            <a:off x="9251899" y="6450952"/>
            <a:ext cx="923459" cy="739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324" idx="3"/>
          </p:cNvCxnSpPr>
          <p:nvPr/>
        </p:nvCxnSpPr>
        <p:spPr>
          <a:xfrm>
            <a:off x="9055903" y="6173953"/>
            <a:ext cx="1116464" cy="1384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Elbow Connector 358"/>
          <p:cNvCxnSpPr>
            <a:stCxn id="326" idx="3"/>
          </p:cNvCxnSpPr>
          <p:nvPr/>
        </p:nvCxnSpPr>
        <p:spPr>
          <a:xfrm>
            <a:off x="9027987" y="5795957"/>
            <a:ext cx="1283154" cy="395809"/>
          </a:xfrm>
          <a:prstGeom prst="bentConnector3">
            <a:avLst>
              <a:gd name="adj1" fmla="val 1012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28" idx="2"/>
            <a:endCxn id="323" idx="0"/>
          </p:cNvCxnSpPr>
          <p:nvPr/>
        </p:nvCxnSpPr>
        <p:spPr>
          <a:xfrm rot="5400000">
            <a:off x="10593728" y="5601815"/>
            <a:ext cx="117990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Elbow Connector 365"/>
          <p:cNvCxnSpPr>
            <a:stCxn id="329" idx="3"/>
          </p:cNvCxnSpPr>
          <p:nvPr/>
        </p:nvCxnSpPr>
        <p:spPr>
          <a:xfrm>
            <a:off x="10832335" y="5170675"/>
            <a:ext cx="77027" cy="10032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Elbow Connector 368"/>
          <p:cNvCxnSpPr>
            <a:stCxn id="326" idx="1"/>
          </p:cNvCxnSpPr>
          <p:nvPr/>
        </p:nvCxnSpPr>
        <p:spPr>
          <a:xfrm rot="10800000">
            <a:off x="6531197" y="4429075"/>
            <a:ext cx="1472663" cy="1366882"/>
          </a:xfrm>
          <a:prstGeom prst="bentConnector3">
            <a:avLst>
              <a:gd name="adj1" fmla="val 998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8" name="Elbow Connector 377"/>
          <p:cNvCxnSpPr>
            <a:stCxn id="324" idx="1"/>
          </p:cNvCxnSpPr>
          <p:nvPr/>
        </p:nvCxnSpPr>
        <p:spPr>
          <a:xfrm rot="10800000">
            <a:off x="6395485" y="4486893"/>
            <a:ext cx="1154721" cy="16870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1" name="Elbow Connector 380"/>
          <p:cNvCxnSpPr>
            <a:stCxn id="325" idx="1"/>
          </p:cNvCxnSpPr>
          <p:nvPr/>
        </p:nvCxnSpPr>
        <p:spPr>
          <a:xfrm rot="10800000">
            <a:off x="6225364" y="4555054"/>
            <a:ext cx="1250889" cy="18958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Elbow Connector 383"/>
          <p:cNvCxnSpPr>
            <a:stCxn id="327" idx="1"/>
            <a:endCxn id="10" idx="4"/>
          </p:cNvCxnSpPr>
          <p:nvPr/>
        </p:nvCxnSpPr>
        <p:spPr>
          <a:xfrm rot="10800000">
            <a:off x="5943601" y="4572001"/>
            <a:ext cx="1897137" cy="2132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3739301" y="325812"/>
            <a:ext cx="46247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 Diagram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51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383" y="361677"/>
            <a:ext cx="687819" cy="28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Customer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371577" y="246044"/>
            <a:ext cx="718624" cy="5168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1.</a:t>
            </a:r>
          </a:p>
          <a:p>
            <a:pPr algn="ctr"/>
            <a:r>
              <a:rPr lang="en-US" sz="700" dirty="0"/>
              <a:t>Select Service</a:t>
            </a:r>
            <a:endParaRPr lang="en-IN" sz="700" dirty="0"/>
          </a:p>
        </p:txBody>
      </p:sp>
      <p:sp>
        <p:nvSpPr>
          <p:cNvPr id="6" name="Oval 5"/>
          <p:cNvSpPr/>
          <p:nvPr/>
        </p:nvSpPr>
        <p:spPr>
          <a:xfrm>
            <a:off x="2371577" y="1132778"/>
            <a:ext cx="624918" cy="55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2. Modify Cart</a:t>
            </a:r>
          </a:p>
        </p:txBody>
      </p:sp>
      <p:sp>
        <p:nvSpPr>
          <p:cNvPr id="7" name="Oval 6"/>
          <p:cNvSpPr/>
          <p:nvPr/>
        </p:nvSpPr>
        <p:spPr>
          <a:xfrm>
            <a:off x="2000478" y="2303871"/>
            <a:ext cx="563208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3.</a:t>
            </a:r>
          </a:p>
          <a:p>
            <a:pPr algn="ctr"/>
            <a:r>
              <a:rPr lang="en-US" sz="700" dirty="0"/>
              <a:t>Order</a:t>
            </a:r>
            <a:endParaRPr lang="en-IN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1598115" y="47395"/>
            <a:ext cx="40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Name</a:t>
            </a:r>
            <a:endParaRPr lang="en-IN" sz="500" dirty="0"/>
          </a:p>
        </p:txBody>
      </p:sp>
      <p:sp>
        <p:nvSpPr>
          <p:cNvPr id="17" name="TextBox 16"/>
          <p:cNvSpPr txBox="1"/>
          <p:nvPr/>
        </p:nvSpPr>
        <p:spPr>
          <a:xfrm>
            <a:off x="1619534" y="341960"/>
            <a:ext cx="403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Provider Name</a:t>
            </a:r>
            <a:endParaRPr lang="en-IN" sz="500" dirty="0"/>
          </a:p>
        </p:txBody>
      </p:sp>
      <p:sp>
        <p:nvSpPr>
          <p:cNvPr id="18" name="TextBox 17"/>
          <p:cNvSpPr txBox="1"/>
          <p:nvPr/>
        </p:nvSpPr>
        <p:spPr>
          <a:xfrm>
            <a:off x="1657918" y="659258"/>
            <a:ext cx="2853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City</a:t>
            </a:r>
            <a:endParaRPr lang="en-IN" sz="500" dirty="0"/>
          </a:p>
        </p:txBody>
      </p:sp>
      <p:cxnSp>
        <p:nvCxnSpPr>
          <p:cNvPr id="20" name="Elbow Connector 19"/>
          <p:cNvCxnSpPr>
            <a:stCxn id="4" idx="0"/>
            <a:endCxn id="16" idx="1"/>
          </p:cNvCxnSpPr>
          <p:nvPr/>
        </p:nvCxnSpPr>
        <p:spPr>
          <a:xfrm rot="5400000" flipH="1" flipV="1">
            <a:off x="1157119" y="-79319"/>
            <a:ext cx="191171" cy="6908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3"/>
            <a:endCxn id="17" idx="1"/>
          </p:cNvCxnSpPr>
          <p:nvPr/>
        </p:nvCxnSpPr>
        <p:spPr>
          <a:xfrm flipV="1">
            <a:off x="1251202" y="503543"/>
            <a:ext cx="368332" cy="396"/>
          </a:xfrm>
          <a:prstGeom prst="bentConnector3">
            <a:avLst>
              <a:gd name="adj1" fmla="val 50000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18" idx="1"/>
          </p:cNvCxnSpPr>
          <p:nvPr/>
        </p:nvCxnSpPr>
        <p:spPr>
          <a:xfrm>
            <a:off x="1244600" y="635000"/>
            <a:ext cx="413318" cy="1088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3"/>
            <a:endCxn id="5" idx="2"/>
          </p:cNvCxnSpPr>
          <p:nvPr/>
        </p:nvCxnSpPr>
        <p:spPr>
          <a:xfrm>
            <a:off x="2022707" y="503543"/>
            <a:ext cx="348870" cy="9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467295" y="1940605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67295" y="2113003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29614" y="1940605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Service _Provider</a:t>
            </a:r>
            <a:endParaRPr lang="en-IN" sz="500" dirty="0"/>
          </a:p>
        </p:txBody>
      </p:sp>
      <p:sp>
        <p:nvSpPr>
          <p:cNvPr id="43" name="TextBox 42"/>
          <p:cNvSpPr txBox="1"/>
          <p:nvPr/>
        </p:nvSpPr>
        <p:spPr>
          <a:xfrm>
            <a:off x="3933311" y="1917909"/>
            <a:ext cx="4427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Provider Name</a:t>
            </a:r>
            <a:endParaRPr lang="en-IN" sz="400" dirty="0"/>
          </a:p>
        </p:txBody>
      </p:sp>
      <p:cxnSp>
        <p:nvCxnSpPr>
          <p:cNvPr id="45" name="Elbow Connector 44"/>
          <p:cNvCxnSpPr>
            <a:stCxn id="40" idx="1"/>
            <a:endCxn id="43" idx="3"/>
          </p:cNvCxnSpPr>
          <p:nvPr/>
        </p:nvCxnSpPr>
        <p:spPr>
          <a:xfrm rot="10800000" flipV="1">
            <a:off x="4376098" y="2025243"/>
            <a:ext cx="1053516" cy="3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3" idx="0"/>
            <a:endCxn id="5" idx="5"/>
          </p:cNvCxnSpPr>
          <p:nvPr/>
        </p:nvCxnSpPr>
        <p:spPr>
          <a:xfrm rot="16200000" flipV="1">
            <a:off x="2954491" y="717695"/>
            <a:ext cx="1230685" cy="1169744"/>
          </a:xfrm>
          <a:prstGeom prst="bentConnector3">
            <a:avLst>
              <a:gd name="adj1" fmla="val 795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97895" y="845608"/>
            <a:ext cx="57172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Details</a:t>
            </a:r>
            <a:endParaRPr lang="en-IN" sz="500" dirty="0"/>
          </a:p>
        </p:txBody>
      </p:sp>
      <p:cxnSp>
        <p:nvCxnSpPr>
          <p:cNvPr id="55" name="Straight Connector 54"/>
          <p:cNvCxnSpPr>
            <a:endCxn id="53" idx="0"/>
          </p:cNvCxnSpPr>
          <p:nvPr/>
        </p:nvCxnSpPr>
        <p:spPr>
          <a:xfrm flipH="1">
            <a:off x="2583757" y="745466"/>
            <a:ext cx="24375" cy="100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6" idx="0"/>
          </p:cNvCxnSpPr>
          <p:nvPr/>
        </p:nvCxnSpPr>
        <p:spPr>
          <a:xfrm rot="16200000" flipH="1">
            <a:off x="2574950" y="1023691"/>
            <a:ext cx="117893" cy="100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56266" y="1007733"/>
            <a:ext cx="4962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Cart Details</a:t>
            </a:r>
            <a:endParaRPr lang="en-IN" sz="500" dirty="0"/>
          </a:p>
        </p:txBody>
      </p:sp>
      <p:cxnSp>
        <p:nvCxnSpPr>
          <p:cNvPr id="61" name="Elbow Connector 60"/>
          <p:cNvCxnSpPr>
            <a:endCxn id="59" idx="3"/>
          </p:cNvCxnSpPr>
          <p:nvPr/>
        </p:nvCxnSpPr>
        <p:spPr>
          <a:xfrm rot="10800000">
            <a:off x="1952490" y="1092372"/>
            <a:ext cx="611196" cy="46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9" idx="1"/>
          </p:cNvCxnSpPr>
          <p:nvPr/>
        </p:nvCxnSpPr>
        <p:spPr>
          <a:xfrm rot="10800000">
            <a:off x="1203808" y="645804"/>
            <a:ext cx="252459" cy="4465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451259" y="1222362"/>
            <a:ext cx="54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Delete Services</a:t>
            </a:r>
            <a:endParaRPr lang="en-IN" sz="500" dirty="0"/>
          </a:p>
        </p:txBody>
      </p:sp>
      <p:cxnSp>
        <p:nvCxnSpPr>
          <p:cNvPr id="111" name="Elbow Connector 110"/>
          <p:cNvCxnSpPr>
            <a:endCxn id="6" idx="1"/>
          </p:cNvCxnSpPr>
          <p:nvPr/>
        </p:nvCxnSpPr>
        <p:spPr>
          <a:xfrm flipV="1">
            <a:off x="1821120" y="1214173"/>
            <a:ext cx="641974" cy="131299"/>
          </a:xfrm>
          <a:prstGeom prst="bentConnector4">
            <a:avLst>
              <a:gd name="adj1" fmla="val 42872"/>
              <a:gd name="adj2" fmla="val 1053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V="1">
            <a:off x="997271" y="736342"/>
            <a:ext cx="684278" cy="517411"/>
          </a:xfrm>
          <a:prstGeom prst="bentConnector3">
            <a:avLst>
              <a:gd name="adj1" fmla="val -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3495078" y="1299306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495078" y="1471704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504639" y="1300048"/>
            <a:ext cx="57724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Cart</a:t>
            </a:r>
            <a:endParaRPr lang="en-IN" sz="5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102908" y="902558"/>
            <a:ext cx="3461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Add to cart</a:t>
            </a:r>
            <a:endParaRPr lang="en-IN" sz="500" dirty="0"/>
          </a:p>
        </p:txBody>
      </p:sp>
      <p:cxnSp>
        <p:nvCxnSpPr>
          <p:cNvPr id="126" name="Elbow Connector 125"/>
          <p:cNvCxnSpPr>
            <a:endCxn id="119" idx="1"/>
          </p:cNvCxnSpPr>
          <p:nvPr/>
        </p:nvCxnSpPr>
        <p:spPr>
          <a:xfrm flipV="1">
            <a:off x="2784725" y="1064141"/>
            <a:ext cx="318183" cy="748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18" idx="0"/>
          </p:cNvCxnSpPr>
          <p:nvPr/>
        </p:nvCxnSpPr>
        <p:spPr>
          <a:xfrm>
            <a:off x="3380018" y="1184516"/>
            <a:ext cx="413243" cy="1155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237584" y="1535542"/>
            <a:ext cx="375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In Cart</a:t>
            </a:r>
            <a:endParaRPr lang="en-IN" sz="500" dirty="0"/>
          </a:p>
        </p:txBody>
      </p:sp>
      <p:cxnSp>
        <p:nvCxnSpPr>
          <p:cNvPr id="140" name="Elbow Connector 139"/>
          <p:cNvCxnSpPr>
            <a:stCxn id="135" idx="3"/>
            <a:endCxn id="118" idx="2"/>
          </p:cNvCxnSpPr>
          <p:nvPr/>
        </p:nvCxnSpPr>
        <p:spPr>
          <a:xfrm flipV="1">
            <a:off x="3613409" y="1469325"/>
            <a:ext cx="179852" cy="189328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35" idx="1"/>
            <a:endCxn id="6" idx="6"/>
          </p:cNvCxnSpPr>
          <p:nvPr/>
        </p:nvCxnSpPr>
        <p:spPr>
          <a:xfrm rot="10800000">
            <a:off x="2996496" y="1410679"/>
            <a:ext cx="241089" cy="2479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491431" y="1896118"/>
            <a:ext cx="39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Cart Details</a:t>
            </a:r>
            <a:endParaRPr lang="en-IN" sz="500" dirty="0"/>
          </a:p>
        </p:txBody>
      </p:sp>
      <p:cxnSp>
        <p:nvCxnSpPr>
          <p:cNvPr id="153" name="Elbow Connector 152"/>
          <p:cNvCxnSpPr>
            <a:stCxn id="6" idx="4"/>
            <a:endCxn id="146" idx="0"/>
          </p:cNvCxnSpPr>
          <p:nvPr/>
        </p:nvCxnSpPr>
        <p:spPr>
          <a:xfrm rot="16200000" flipH="1">
            <a:off x="2583441" y="1789172"/>
            <a:ext cx="207540" cy="6351"/>
          </a:xfrm>
          <a:prstGeom prst="bentConnector3">
            <a:avLst>
              <a:gd name="adj1" fmla="val 1018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46" idx="2"/>
            <a:endCxn id="7" idx="6"/>
          </p:cNvCxnSpPr>
          <p:nvPr/>
        </p:nvCxnSpPr>
        <p:spPr>
          <a:xfrm rot="5400000">
            <a:off x="2414248" y="2291778"/>
            <a:ext cx="425579" cy="126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1422180" y="1698303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1422180" y="1870701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384499" y="1698303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</a:t>
            </a:r>
            <a:endParaRPr lang="en-IN" sz="5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518672" y="2059420"/>
            <a:ext cx="36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Add Order</a:t>
            </a:r>
            <a:endParaRPr lang="en-IN" sz="500" dirty="0"/>
          </a:p>
        </p:txBody>
      </p:sp>
      <p:cxnSp>
        <p:nvCxnSpPr>
          <p:cNvPr id="165" name="Elbow Connector 164"/>
          <p:cNvCxnSpPr>
            <a:stCxn id="7" idx="2"/>
            <a:endCxn id="162" idx="2"/>
          </p:cNvCxnSpPr>
          <p:nvPr/>
        </p:nvCxnSpPr>
        <p:spPr>
          <a:xfrm rot="10800000">
            <a:off x="1703604" y="2305642"/>
            <a:ext cx="296875" cy="26227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081137" y="1781763"/>
            <a:ext cx="381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History</a:t>
            </a:r>
            <a:endParaRPr lang="en-IN" sz="500" dirty="0"/>
          </a:p>
        </p:txBody>
      </p:sp>
      <p:cxnSp>
        <p:nvCxnSpPr>
          <p:cNvPr id="181" name="Elbow Connector 180"/>
          <p:cNvCxnSpPr>
            <a:stCxn id="161" idx="0"/>
            <a:endCxn id="179" idx="0"/>
          </p:cNvCxnSpPr>
          <p:nvPr/>
        </p:nvCxnSpPr>
        <p:spPr>
          <a:xfrm rot="16200000" flipH="1">
            <a:off x="1946129" y="1455777"/>
            <a:ext cx="83460" cy="568513"/>
          </a:xfrm>
          <a:prstGeom prst="bentConnector3">
            <a:avLst>
              <a:gd name="adj1" fmla="val -1369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907293" y="2567918"/>
            <a:ext cx="477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History</a:t>
            </a:r>
            <a:endParaRPr lang="en-IN" sz="500" dirty="0"/>
          </a:p>
        </p:txBody>
      </p:sp>
      <p:cxnSp>
        <p:nvCxnSpPr>
          <p:cNvPr id="203" name="Elbow Connector 202"/>
          <p:cNvCxnSpPr>
            <a:endCxn id="7" idx="3"/>
          </p:cNvCxnSpPr>
          <p:nvPr/>
        </p:nvCxnSpPr>
        <p:spPr>
          <a:xfrm>
            <a:off x="1244600" y="2675965"/>
            <a:ext cx="838358" cy="78662"/>
          </a:xfrm>
          <a:prstGeom prst="bentConnector4">
            <a:avLst>
              <a:gd name="adj1" fmla="val 45081"/>
              <a:gd name="adj2" fmla="val 1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5" idx="0"/>
          </p:cNvCxnSpPr>
          <p:nvPr/>
        </p:nvCxnSpPr>
        <p:spPr>
          <a:xfrm rot="16200000" flipV="1">
            <a:off x="117230" y="1539252"/>
            <a:ext cx="1932919" cy="1244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2385020" y="3554965"/>
            <a:ext cx="705181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4.</a:t>
            </a:r>
          </a:p>
          <a:p>
            <a:pPr algn="ctr"/>
            <a:r>
              <a:rPr lang="en-US" sz="600" dirty="0"/>
              <a:t>Payment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714337" y="2498661"/>
            <a:ext cx="375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Total cost</a:t>
            </a:r>
            <a:endParaRPr lang="en-IN" sz="500" dirty="0"/>
          </a:p>
        </p:txBody>
      </p:sp>
      <p:cxnSp>
        <p:nvCxnSpPr>
          <p:cNvPr id="212" name="Elbow Connector 211"/>
          <p:cNvCxnSpPr>
            <a:stCxn id="6" idx="5"/>
            <a:endCxn id="210" idx="0"/>
          </p:cNvCxnSpPr>
          <p:nvPr/>
        </p:nvCxnSpPr>
        <p:spPr>
          <a:xfrm rot="5400000">
            <a:off x="2457885" y="2051568"/>
            <a:ext cx="891478" cy="27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210" idx="2"/>
            <a:endCxn id="209" idx="0"/>
          </p:cNvCxnSpPr>
          <p:nvPr/>
        </p:nvCxnSpPr>
        <p:spPr>
          <a:xfrm rot="5400000">
            <a:off x="2414899" y="3067594"/>
            <a:ext cx="810083" cy="1646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1936098" y="3149923"/>
            <a:ext cx="6720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Payment Confirm</a:t>
            </a:r>
            <a:endParaRPr lang="en-IN" sz="500" dirty="0"/>
          </a:p>
        </p:txBody>
      </p:sp>
      <p:cxnSp>
        <p:nvCxnSpPr>
          <p:cNvPr id="222" name="Elbow Connector 221"/>
          <p:cNvCxnSpPr>
            <a:stCxn id="209" idx="1"/>
            <a:endCxn id="220" idx="2"/>
          </p:cNvCxnSpPr>
          <p:nvPr/>
        </p:nvCxnSpPr>
        <p:spPr>
          <a:xfrm rot="16200000" flipV="1">
            <a:off x="2223652" y="3367664"/>
            <a:ext cx="313103" cy="21617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" name="TextBox 224"/>
          <p:cNvSpPr txBox="1"/>
          <p:nvPr/>
        </p:nvSpPr>
        <p:spPr>
          <a:xfrm>
            <a:off x="563383" y="3319200"/>
            <a:ext cx="4115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Payment </a:t>
            </a:r>
            <a:endParaRPr lang="en-IN" sz="500" dirty="0"/>
          </a:p>
        </p:txBody>
      </p:sp>
      <p:cxnSp>
        <p:nvCxnSpPr>
          <p:cNvPr id="227" name="Elbow Connector 226"/>
          <p:cNvCxnSpPr>
            <a:stCxn id="225" idx="3"/>
            <a:endCxn id="209" idx="2"/>
          </p:cNvCxnSpPr>
          <p:nvPr/>
        </p:nvCxnSpPr>
        <p:spPr>
          <a:xfrm>
            <a:off x="974912" y="3403839"/>
            <a:ext cx="1410108" cy="4151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endCxn id="225" idx="0"/>
          </p:cNvCxnSpPr>
          <p:nvPr/>
        </p:nvCxnSpPr>
        <p:spPr>
          <a:xfrm rot="5400000">
            <a:off x="-562992" y="1985049"/>
            <a:ext cx="2666292" cy="201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58682" y="3913782"/>
            <a:ext cx="47171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Receipt</a:t>
            </a:r>
            <a:endParaRPr lang="en-IN" sz="500" dirty="0"/>
          </a:p>
        </p:txBody>
      </p:sp>
      <p:cxnSp>
        <p:nvCxnSpPr>
          <p:cNvPr id="234" name="Elbow Connector 233"/>
          <p:cNvCxnSpPr>
            <a:stCxn id="209" idx="3"/>
            <a:endCxn id="232" idx="3"/>
          </p:cNvCxnSpPr>
          <p:nvPr/>
        </p:nvCxnSpPr>
        <p:spPr>
          <a:xfrm rot="5400000" flipH="1">
            <a:off x="1655693" y="3173123"/>
            <a:ext cx="7300" cy="1657896"/>
          </a:xfrm>
          <a:prstGeom prst="bentConnector4">
            <a:avLst>
              <a:gd name="adj1" fmla="val -3131507"/>
              <a:gd name="adj2" fmla="val 5311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/>
          <p:cNvCxnSpPr>
            <a:stCxn id="232" idx="0"/>
          </p:cNvCxnSpPr>
          <p:nvPr/>
        </p:nvCxnSpPr>
        <p:spPr>
          <a:xfrm rot="16200000" flipV="1">
            <a:off x="-1044852" y="2274390"/>
            <a:ext cx="3278782" cy="1"/>
          </a:xfrm>
          <a:prstGeom prst="bentConnector3">
            <a:avLst>
              <a:gd name="adj1" fmla="val 444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3322792" y="4567978"/>
            <a:ext cx="658633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7.</a:t>
            </a:r>
          </a:p>
          <a:p>
            <a:pPr algn="ctr"/>
            <a:r>
              <a:rPr lang="en-US" sz="600" dirty="0"/>
              <a:t>Login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909838" y="4747386"/>
            <a:ext cx="6882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Customer Details</a:t>
            </a:r>
            <a:endParaRPr lang="en-IN" sz="500" dirty="0"/>
          </a:p>
        </p:txBody>
      </p:sp>
      <p:cxnSp>
        <p:nvCxnSpPr>
          <p:cNvPr id="251" name="Elbow Connector 250"/>
          <p:cNvCxnSpPr>
            <a:stCxn id="244" idx="1"/>
            <a:endCxn id="4" idx="1"/>
          </p:cNvCxnSpPr>
          <p:nvPr/>
        </p:nvCxnSpPr>
        <p:spPr>
          <a:xfrm rot="10800000">
            <a:off x="563384" y="503939"/>
            <a:ext cx="346455" cy="4328086"/>
          </a:xfrm>
          <a:prstGeom prst="bentConnector3">
            <a:avLst>
              <a:gd name="adj1" fmla="val 1659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44" idx="3"/>
            <a:endCxn id="243" idx="2"/>
          </p:cNvCxnSpPr>
          <p:nvPr/>
        </p:nvCxnSpPr>
        <p:spPr>
          <a:xfrm>
            <a:off x="1598115" y="4832025"/>
            <a:ext cx="17246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20" idx="0"/>
            <a:endCxn id="7" idx="4"/>
          </p:cNvCxnSpPr>
          <p:nvPr/>
        </p:nvCxnSpPr>
        <p:spPr>
          <a:xfrm flipV="1">
            <a:off x="2272115" y="2831965"/>
            <a:ext cx="9967" cy="31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62" idx="0"/>
            <a:endCxn id="161" idx="2"/>
          </p:cNvCxnSpPr>
          <p:nvPr/>
        </p:nvCxnSpPr>
        <p:spPr>
          <a:xfrm flipV="1">
            <a:off x="1703603" y="1867580"/>
            <a:ext cx="0" cy="191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79" idx="2"/>
            <a:endCxn id="7" idx="0"/>
          </p:cNvCxnSpPr>
          <p:nvPr/>
        </p:nvCxnSpPr>
        <p:spPr>
          <a:xfrm>
            <a:off x="2272116" y="2027984"/>
            <a:ext cx="9966" cy="275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6" idx="3"/>
            <a:endCxn id="5" idx="0"/>
          </p:cNvCxnSpPr>
          <p:nvPr/>
        </p:nvCxnSpPr>
        <p:spPr>
          <a:xfrm>
            <a:off x="2007548" y="170506"/>
            <a:ext cx="723341" cy="7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8" idx="3"/>
            <a:endCxn id="5" idx="3"/>
          </p:cNvCxnSpPr>
          <p:nvPr/>
        </p:nvCxnSpPr>
        <p:spPr>
          <a:xfrm flipV="1">
            <a:off x="1943312" y="687224"/>
            <a:ext cx="533505" cy="5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38465" y="4980946"/>
            <a:ext cx="341476" cy="17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Error</a:t>
            </a:r>
            <a:endParaRPr lang="en-IN" sz="500" dirty="0"/>
          </a:p>
        </p:txBody>
      </p:sp>
      <p:cxnSp>
        <p:nvCxnSpPr>
          <p:cNvPr id="269" name="Elbow Connector 268"/>
          <p:cNvCxnSpPr>
            <a:stCxn id="267" idx="3"/>
            <a:endCxn id="243" idx="3"/>
          </p:cNvCxnSpPr>
          <p:nvPr/>
        </p:nvCxnSpPr>
        <p:spPr>
          <a:xfrm flipV="1">
            <a:off x="379941" y="5018734"/>
            <a:ext cx="3039306" cy="49618"/>
          </a:xfrm>
          <a:prstGeom prst="bentConnector4">
            <a:avLst>
              <a:gd name="adj1" fmla="val 48413"/>
              <a:gd name="adj2" fmla="val 51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67" idx="0"/>
          </p:cNvCxnSpPr>
          <p:nvPr/>
        </p:nvCxnSpPr>
        <p:spPr>
          <a:xfrm rot="5400000" flipH="1" flipV="1">
            <a:off x="-1923341" y="2494222"/>
            <a:ext cx="4619269" cy="354180"/>
          </a:xfrm>
          <a:prstGeom prst="bentConnector3">
            <a:avLst>
              <a:gd name="adj1" fmla="val 10007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854763" y="5223268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854763" y="5395666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817082" y="5223268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Customer</a:t>
            </a:r>
            <a:endParaRPr lang="en-IN" sz="500" dirty="0"/>
          </a:p>
        </p:txBody>
      </p:sp>
      <p:cxnSp>
        <p:nvCxnSpPr>
          <p:cNvPr id="291" name="Elbow Connector 290"/>
          <p:cNvCxnSpPr>
            <a:stCxn id="287" idx="0"/>
            <a:endCxn id="243" idx="5"/>
          </p:cNvCxnSpPr>
          <p:nvPr/>
        </p:nvCxnSpPr>
        <p:spPr>
          <a:xfrm rot="16200000" flipV="1">
            <a:off x="3908311" y="4995393"/>
            <a:ext cx="204534" cy="25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606781" y="5290082"/>
            <a:ext cx="658633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6.</a:t>
            </a:r>
          </a:p>
          <a:p>
            <a:pPr algn="ctr"/>
            <a:r>
              <a:rPr lang="en-US" sz="600" dirty="0"/>
              <a:t>Update Profile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254874" y="5392546"/>
            <a:ext cx="3853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Update Profile Details</a:t>
            </a:r>
            <a:endParaRPr lang="en-IN" sz="500" dirty="0"/>
          </a:p>
        </p:txBody>
      </p:sp>
      <p:cxnSp>
        <p:nvCxnSpPr>
          <p:cNvPr id="297" name="Straight Arrow Connector 296"/>
          <p:cNvCxnSpPr>
            <a:stCxn id="295" idx="3"/>
            <a:endCxn id="294" idx="2"/>
          </p:cNvCxnSpPr>
          <p:nvPr/>
        </p:nvCxnSpPr>
        <p:spPr>
          <a:xfrm>
            <a:off x="640209" y="5554129"/>
            <a:ext cx="966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Elbow Connector 300"/>
          <p:cNvCxnSpPr>
            <a:cxnSpLocks/>
          </p:cNvCxnSpPr>
          <p:nvPr/>
        </p:nvCxnSpPr>
        <p:spPr>
          <a:xfrm rot="10800000" flipH="1">
            <a:off x="306568" y="374533"/>
            <a:ext cx="481737" cy="5192452"/>
          </a:xfrm>
          <a:prstGeom prst="bentConnector4">
            <a:avLst>
              <a:gd name="adj1" fmla="val -47453"/>
              <a:gd name="adj2" fmla="val 10270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4" name="TextBox 303"/>
          <p:cNvSpPr txBox="1"/>
          <p:nvPr/>
        </p:nvSpPr>
        <p:spPr>
          <a:xfrm>
            <a:off x="2869618" y="5392545"/>
            <a:ext cx="476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Uploaded Profile Details</a:t>
            </a:r>
            <a:endParaRPr lang="en-IN" sz="500" dirty="0"/>
          </a:p>
        </p:txBody>
      </p:sp>
      <p:cxnSp>
        <p:nvCxnSpPr>
          <p:cNvPr id="306" name="Straight Connector 305"/>
          <p:cNvCxnSpPr>
            <a:stCxn id="294" idx="6"/>
            <a:endCxn id="304" idx="1"/>
          </p:cNvCxnSpPr>
          <p:nvPr/>
        </p:nvCxnSpPr>
        <p:spPr>
          <a:xfrm flipV="1">
            <a:off x="2265414" y="5554128"/>
            <a:ext cx="60420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/>
          <p:cNvCxnSpPr>
            <a:stCxn id="304" idx="3"/>
            <a:endCxn id="287" idx="2"/>
          </p:cNvCxnSpPr>
          <p:nvPr/>
        </p:nvCxnSpPr>
        <p:spPr>
          <a:xfrm flipV="1">
            <a:off x="3345759" y="5392545"/>
            <a:ext cx="790427" cy="161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2" name="Rectangle 311"/>
          <p:cNvSpPr/>
          <p:nvPr/>
        </p:nvSpPr>
        <p:spPr>
          <a:xfrm>
            <a:off x="4371327" y="2283394"/>
            <a:ext cx="985270" cy="28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Service Provider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371977" y="4045467"/>
            <a:ext cx="571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Provider Details</a:t>
            </a:r>
            <a:endParaRPr lang="en-IN" sz="500" dirty="0"/>
          </a:p>
        </p:txBody>
      </p:sp>
      <p:cxnSp>
        <p:nvCxnSpPr>
          <p:cNvPr id="328" name="Straight Arrow Connector 327"/>
          <p:cNvCxnSpPr>
            <a:stCxn id="326" idx="2"/>
            <a:endCxn id="243" idx="0"/>
          </p:cNvCxnSpPr>
          <p:nvPr/>
        </p:nvCxnSpPr>
        <p:spPr>
          <a:xfrm flipH="1">
            <a:off x="3652109" y="4368632"/>
            <a:ext cx="5618" cy="199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4695025" y="4083059"/>
            <a:ext cx="5715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Error</a:t>
            </a:r>
            <a:endParaRPr lang="en-IN" sz="500" dirty="0"/>
          </a:p>
        </p:txBody>
      </p:sp>
      <p:cxnSp>
        <p:nvCxnSpPr>
          <p:cNvPr id="337" name="Elbow Connector 336"/>
          <p:cNvCxnSpPr>
            <a:stCxn id="243" idx="7"/>
            <a:endCxn id="335" idx="2"/>
          </p:cNvCxnSpPr>
          <p:nvPr/>
        </p:nvCxnSpPr>
        <p:spPr>
          <a:xfrm rot="5400000" flipH="1" flipV="1">
            <a:off x="4236382" y="3900924"/>
            <a:ext cx="392980" cy="10958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Oval 352"/>
          <p:cNvSpPr/>
          <p:nvPr/>
        </p:nvSpPr>
        <p:spPr>
          <a:xfrm>
            <a:off x="5591270" y="2739492"/>
            <a:ext cx="658633" cy="5280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8.</a:t>
            </a:r>
          </a:p>
          <a:p>
            <a:pPr algn="ctr"/>
            <a:r>
              <a:rPr lang="en-US" sz="600" dirty="0"/>
              <a:t>Update Profile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4899329" y="2831013"/>
            <a:ext cx="547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Update Profile Details</a:t>
            </a:r>
            <a:endParaRPr lang="en-IN" sz="500" dirty="0"/>
          </a:p>
        </p:txBody>
      </p:sp>
      <p:cxnSp>
        <p:nvCxnSpPr>
          <p:cNvPr id="358" name="Elbow Connector 357"/>
          <p:cNvCxnSpPr>
            <a:endCxn id="353" idx="3"/>
          </p:cNvCxnSpPr>
          <p:nvPr/>
        </p:nvCxnSpPr>
        <p:spPr>
          <a:xfrm>
            <a:off x="5187643" y="3049809"/>
            <a:ext cx="500082" cy="140439"/>
          </a:xfrm>
          <a:prstGeom prst="bentConnector4">
            <a:avLst>
              <a:gd name="adj1" fmla="val 1366"/>
              <a:gd name="adj2" fmla="val 2340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5508107" y="2264350"/>
            <a:ext cx="476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Uploaded Profile Details</a:t>
            </a:r>
            <a:endParaRPr lang="en-IN" sz="500" dirty="0"/>
          </a:p>
        </p:txBody>
      </p:sp>
      <p:cxnSp>
        <p:nvCxnSpPr>
          <p:cNvPr id="363" name="Elbow Connector 362"/>
          <p:cNvCxnSpPr>
            <a:stCxn id="353" idx="1"/>
            <a:endCxn id="359" idx="2"/>
          </p:cNvCxnSpPr>
          <p:nvPr/>
        </p:nvCxnSpPr>
        <p:spPr>
          <a:xfrm rot="5400000" flipH="1" flipV="1">
            <a:off x="5602294" y="2672947"/>
            <a:ext cx="229315" cy="584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359" idx="0"/>
            <a:endCxn id="40" idx="2"/>
          </p:cNvCxnSpPr>
          <p:nvPr/>
        </p:nvCxnSpPr>
        <p:spPr>
          <a:xfrm rot="5400000" flipH="1" flipV="1">
            <a:off x="5670214" y="2185846"/>
            <a:ext cx="154468" cy="25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TextBox 365"/>
          <p:cNvSpPr txBox="1"/>
          <p:nvPr/>
        </p:nvSpPr>
        <p:spPr>
          <a:xfrm>
            <a:off x="913366" y="2882641"/>
            <a:ext cx="508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Acceptance Order</a:t>
            </a:r>
            <a:endParaRPr lang="en-IN" sz="500" dirty="0"/>
          </a:p>
        </p:txBody>
      </p:sp>
      <p:cxnSp>
        <p:nvCxnSpPr>
          <p:cNvPr id="371" name="Elbow Connector 370"/>
          <p:cNvCxnSpPr>
            <a:stCxn id="366" idx="3"/>
            <a:endCxn id="7" idx="3"/>
          </p:cNvCxnSpPr>
          <p:nvPr/>
        </p:nvCxnSpPr>
        <p:spPr>
          <a:xfrm flipV="1">
            <a:off x="1422304" y="2754627"/>
            <a:ext cx="660654" cy="25112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366" idx="0"/>
            <a:endCxn id="4" idx="2"/>
          </p:cNvCxnSpPr>
          <p:nvPr/>
        </p:nvCxnSpPr>
        <p:spPr>
          <a:xfrm rot="16200000" flipV="1">
            <a:off x="-80656" y="1634150"/>
            <a:ext cx="2236440" cy="260542"/>
          </a:xfrm>
          <a:prstGeom prst="bentConnector3">
            <a:avLst>
              <a:gd name="adj1" fmla="val 34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stCxn id="354" idx="0"/>
          </p:cNvCxnSpPr>
          <p:nvPr/>
        </p:nvCxnSpPr>
        <p:spPr>
          <a:xfrm flipV="1">
            <a:off x="5173176" y="2587515"/>
            <a:ext cx="0" cy="24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335" idx="0"/>
          </p:cNvCxnSpPr>
          <p:nvPr/>
        </p:nvCxnSpPr>
        <p:spPr>
          <a:xfrm flipV="1">
            <a:off x="4980775" y="2584394"/>
            <a:ext cx="0" cy="149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Elbow Connector 428"/>
          <p:cNvCxnSpPr>
            <a:endCxn id="312" idx="2"/>
          </p:cNvCxnSpPr>
          <p:nvPr/>
        </p:nvCxnSpPr>
        <p:spPr>
          <a:xfrm rot="5400000" flipH="1" flipV="1">
            <a:off x="3520955" y="2864046"/>
            <a:ext cx="1639135" cy="1046880"/>
          </a:xfrm>
          <a:prstGeom prst="bentConnector3">
            <a:avLst>
              <a:gd name="adj1" fmla="val 3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3243372" y="2284900"/>
            <a:ext cx="591941" cy="25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Acceptance</a:t>
            </a:r>
            <a:endParaRPr lang="en-IN" sz="500" dirty="0"/>
          </a:p>
        </p:txBody>
      </p:sp>
      <p:cxnSp>
        <p:nvCxnSpPr>
          <p:cNvPr id="435" name="Straight Connector 434"/>
          <p:cNvCxnSpPr>
            <a:endCxn id="312" idx="1"/>
          </p:cNvCxnSpPr>
          <p:nvPr/>
        </p:nvCxnSpPr>
        <p:spPr>
          <a:xfrm>
            <a:off x="3668491" y="2404849"/>
            <a:ext cx="702836" cy="2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>
            <a:endCxn id="7" idx="7"/>
          </p:cNvCxnSpPr>
          <p:nvPr/>
        </p:nvCxnSpPr>
        <p:spPr>
          <a:xfrm flipH="1" flipV="1">
            <a:off x="2481206" y="2381209"/>
            <a:ext cx="938041" cy="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3313357" y="2584394"/>
            <a:ext cx="502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Pending / Complete Services</a:t>
            </a:r>
            <a:endParaRPr lang="en-IN" sz="500" dirty="0"/>
          </a:p>
        </p:txBody>
      </p:sp>
      <p:cxnSp>
        <p:nvCxnSpPr>
          <p:cNvPr id="454" name="Elbow Connector 453"/>
          <p:cNvCxnSpPr>
            <a:stCxn id="7" idx="5"/>
            <a:endCxn id="452" idx="1"/>
          </p:cNvCxnSpPr>
          <p:nvPr/>
        </p:nvCxnSpPr>
        <p:spPr>
          <a:xfrm rot="5400000" flipH="1" flipV="1">
            <a:off x="2892956" y="2334226"/>
            <a:ext cx="8650" cy="832151"/>
          </a:xfrm>
          <a:prstGeom prst="bentConnector4">
            <a:avLst>
              <a:gd name="adj1" fmla="val -1476844"/>
              <a:gd name="adj2" fmla="val 654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/>
          <p:cNvCxnSpPr>
            <a:stCxn id="452" idx="3"/>
          </p:cNvCxnSpPr>
          <p:nvPr/>
        </p:nvCxnSpPr>
        <p:spPr>
          <a:xfrm flipV="1">
            <a:off x="3816067" y="2550993"/>
            <a:ext cx="555260" cy="1949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stCxn id="40" idx="3"/>
            <a:endCxn id="243" idx="6"/>
          </p:cNvCxnSpPr>
          <p:nvPr/>
        </p:nvCxnSpPr>
        <p:spPr>
          <a:xfrm flipH="1">
            <a:off x="3981425" y="2025244"/>
            <a:ext cx="2086397" cy="2806781"/>
          </a:xfrm>
          <a:prstGeom prst="bentConnector3">
            <a:avLst>
              <a:gd name="adj1" fmla="val -10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/>
          <p:cNvSpPr txBox="1"/>
          <p:nvPr/>
        </p:nvSpPr>
        <p:spPr>
          <a:xfrm>
            <a:off x="3371977" y="3428634"/>
            <a:ext cx="482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Get Payment</a:t>
            </a:r>
            <a:endParaRPr lang="en-IN" sz="500" dirty="0"/>
          </a:p>
        </p:txBody>
      </p:sp>
      <p:cxnSp>
        <p:nvCxnSpPr>
          <p:cNvPr id="481" name="Elbow Connector 480"/>
          <p:cNvCxnSpPr>
            <a:stCxn id="209" idx="7"/>
            <a:endCxn id="479" idx="1"/>
          </p:cNvCxnSpPr>
          <p:nvPr/>
        </p:nvCxnSpPr>
        <p:spPr>
          <a:xfrm rot="5400000" flipH="1" flipV="1">
            <a:off x="3139174" y="3399501"/>
            <a:ext cx="80558" cy="38504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Elbow Connector 484"/>
          <p:cNvCxnSpPr>
            <a:stCxn id="479" idx="0"/>
          </p:cNvCxnSpPr>
          <p:nvPr/>
        </p:nvCxnSpPr>
        <p:spPr>
          <a:xfrm rot="5400000" flipH="1" flipV="1">
            <a:off x="3603972" y="2577316"/>
            <a:ext cx="860716" cy="8419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/>
          <p:cNvSpPr txBox="1"/>
          <p:nvPr/>
        </p:nvSpPr>
        <p:spPr>
          <a:xfrm>
            <a:off x="3554378" y="3727443"/>
            <a:ext cx="38632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Receipt</a:t>
            </a:r>
            <a:endParaRPr lang="en-IN" sz="500" dirty="0"/>
          </a:p>
        </p:txBody>
      </p:sp>
      <p:cxnSp>
        <p:nvCxnSpPr>
          <p:cNvPr id="497" name="Straight Connector 496"/>
          <p:cNvCxnSpPr>
            <a:stCxn id="209" idx="6"/>
            <a:endCxn id="493" idx="1"/>
          </p:cNvCxnSpPr>
          <p:nvPr/>
        </p:nvCxnSpPr>
        <p:spPr>
          <a:xfrm flipV="1">
            <a:off x="3090201" y="3812082"/>
            <a:ext cx="464177" cy="6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Elbow Connector 498"/>
          <p:cNvCxnSpPr>
            <a:stCxn id="493" idx="3"/>
          </p:cNvCxnSpPr>
          <p:nvPr/>
        </p:nvCxnSpPr>
        <p:spPr>
          <a:xfrm flipV="1">
            <a:off x="3940702" y="2571947"/>
            <a:ext cx="624679" cy="12401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6" name="Rectangle 535"/>
          <p:cNvSpPr/>
          <p:nvPr/>
        </p:nvSpPr>
        <p:spPr>
          <a:xfrm>
            <a:off x="6249903" y="341960"/>
            <a:ext cx="985270" cy="28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Admin</a:t>
            </a:r>
            <a:endParaRPr lang="en-IN" sz="900" dirty="0">
              <a:solidFill>
                <a:schemeClr val="tx1"/>
              </a:solidFill>
            </a:endParaRPr>
          </a:p>
        </p:txBody>
      </p:sp>
      <p:cxnSp>
        <p:nvCxnSpPr>
          <p:cNvPr id="538" name="Straight Connector 537"/>
          <p:cNvCxnSpPr/>
          <p:nvPr/>
        </p:nvCxnSpPr>
        <p:spPr>
          <a:xfrm>
            <a:off x="4603062" y="676331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4603062" y="848729"/>
            <a:ext cx="5639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0" name="TextBox 539"/>
          <p:cNvSpPr txBox="1"/>
          <p:nvPr/>
        </p:nvSpPr>
        <p:spPr>
          <a:xfrm>
            <a:off x="4565381" y="676331"/>
            <a:ext cx="6382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</a:t>
            </a:r>
            <a:endParaRPr lang="en-IN" sz="500" dirty="0"/>
          </a:p>
        </p:txBody>
      </p:sp>
      <p:cxnSp>
        <p:nvCxnSpPr>
          <p:cNvPr id="548" name="Elbow Connector 547"/>
          <p:cNvCxnSpPr>
            <a:stCxn id="540" idx="0"/>
            <a:endCxn id="5" idx="7"/>
          </p:cNvCxnSpPr>
          <p:nvPr/>
        </p:nvCxnSpPr>
        <p:spPr>
          <a:xfrm rot="16200000" flipV="1">
            <a:off x="3757427" y="-450727"/>
            <a:ext cx="354593" cy="1899524"/>
          </a:xfrm>
          <a:prstGeom prst="bentConnector3">
            <a:avLst>
              <a:gd name="adj1" fmla="val 1858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9" name="Oval 548"/>
          <p:cNvSpPr/>
          <p:nvPr/>
        </p:nvSpPr>
        <p:spPr>
          <a:xfrm>
            <a:off x="5549507" y="757478"/>
            <a:ext cx="567216" cy="5148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9.</a:t>
            </a:r>
          </a:p>
          <a:p>
            <a:pPr algn="ctr"/>
            <a:r>
              <a:rPr lang="en-US" sz="500" dirty="0"/>
              <a:t>Add / Update Service</a:t>
            </a:r>
            <a:endParaRPr lang="en-IN" sz="500" dirty="0"/>
          </a:p>
        </p:txBody>
      </p:sp>
      <p:sp>
        <p:nvSpPr>
          <p:cNvPr id="550" name="TextBox 549"/>
          <p:cNvSpPr txBox="1"/>
          <p:nvPr/>
        </p:nvSpPr>
        <p:spPr>
          <a:xfrm>
            <a:off x="6313020" y="898400"/>
            <a:ext cx="41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Service Details</a:t>
            </a:r>
            <a:endParaRPr lang="en-IN" sz="500" dirty="0"/>
          </a:p>
        </p:txBody>
      </p:sp>
      <p:cxnSp>
        <p:nvCxnSpPr>
          <p:cNvPr id="554" name="Straight Arrow Connector 553"/>
          <p:cNvCxnSpPr>
            <a:stCxn id="550" idx="1"/>
            <a:endCxn id="549" idx="6"/>
          </p:cNvCxnSpPr>
          <p:nvPr/>
        </p:nvCxnSpPr>
        <p:spPr>
          <a:xfrm flipH="1" flipV="1">
            <a:off x="6116723" y="1014884"/>
            <a:ext cx="196297" cy="6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7" name="TextBox 556"/>
          <p:cNvSpPr txBox="1"/>
          <p:nvPr/>
        </p:nvSpPr>
        <p:spPr>
          <a:xfrm>
            <a:off x="4688698" y="1052590"/>
            <a:ext cx="398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Upload Service Details</a:t>
            </a:r>
            <a:endParaRPr lang="en-IN" sz="500" dirty="0"/>
          </a:p>
        </p:txBody>
      </p:sp>
      <p:cxnSp>
        <p:nvCxnSpPr>
          <p:cNvPr id="559" name="Straight Connector 558"/>
          <p:cNvCxnSpPr>
            <a:stCxn id="549" idx="3"/>
            <a:endCxn id="557" idx="3"/>
          </p:cNvCxnSpPr>
          <p:nvPr/>
        </p:nvCxnSpPr>
        <p:spPr>
          <a:xfrm flipH="1">
            <a:off x="5087638" y="1196897"/>
            <a:ext cx="544936" cy="172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7" name="Straight Arrow Connector 576"/>
          <p:cNvCxnSpPr>
            <a:stCxn id="557" idx="0"/>
            <a:endCxn id="540" idx="2"/>
          </p:cNvCxnSpPr>
          <p:nvPr/>
        </p:nvCxnSpPr>
        <p:spPr>
          <a:xfrm flipH="1" flipV="1">
            <a:off x="4884485" y="845608"/>
            <a:ext cx="3683" cy="206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6537470" y="3913782"/>
            <a:ext cx="6118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Payment History</a:t>
            </a:r>
            <a:endParaRPr lang="en-IN" sz="500" dirty="0"/>
          </a:p>
        </p:txBody>
      </p:sp>
      <p:cxnSp>
        <p:nvCxnSpPr>
          <p:cNvPr id="584" name="Straight Connector 583"/>
          <p:cNvCxnSpPr>
            <a:stCxn id="209" idx="5"/>
            <a:endCxn id="582" idx="1"/>
          </p:cNvCxnSpPr>
          <p:nvPr/>
        </p:nvCxnSpPr>
        <p:spPr>
          <a:xfrm flipV="1">
            <a:off x="2986930" y="3998421"/>
            <a:ext cx="3550540" cy="7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7" name="Straight Arrow Connector 586"/>
          <p:cNvCxnSpPr>
            <a:stCxn id="582" idx="0"/>
          </p:cNvCxnSpPr>
          <p:nvPr/>
        </p:nvCxnSpPr>
        <p:spPr>
          <a:xfrm flipV="1">
            <a:off x="6843391" y="619184"/>
            <a:ext cx="0" cy="3294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9" name="TextBox 598"/>
          <p:cNvSpPr txBox="1"/>
          <p:nvPr/>
        </p:nvSpPr>
        <p:spPr>
          <a:xfrm>
            <a:off x="4710878" y="1546512"/>
            <a:ext cx="398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Order History</a:t>
            </a:r>
            <a:endParaRPr lang="en-IN" sz="500" dirty="0"/>
          </a:p>
        </p:txBody>
      </p:sp>
      <p:sp>
        <p:nvSpPr>
          <p:cNvPr id="613" name="Freeform 612"/>
          <p:cNvSpPr/>
          <p:nvPr/>
        </p:nvSpPr>
        <p:spPr>
          <a:xfrm>
            <a:off x="2380129" y="1667435"/>
            <a:ext cx="2366683" cy="658906"/>
          </a:xfrm>
          <a:custGeom>
            <a:avLst/>
            <a:gdLst>
              <a:gd name="connsiteX0" fmla="*/ 0 w 2366683"/>
              <a:gd name="connsiteY0" fmla="*/ 658906 h 658906"/>
              <a:gd name="connsiteX1" fmla="*/ 2366683 w 2366683"/>
              <a:gd name="connsiteY1" fmla="*/ 0 h 658906"/>
              <a:gd name="connsiteX2" fmla="*/ 2366683 w 2366683"/>
              <a:gd name="connsiteY2" fmla="*/ 0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3" h="658906">
                <a:moveTo>
                  <a:pt x="0" y="658906"/>
                </a:moveTo>
                <a:lnTo>
                  <a:pt x="2366683" y="0"/>
                </a:lnTo>
                <a:lnTo>
                  <a:pt x="2366683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5" name="Elbow Connector 614"/>
          <p:cNvCxnSpPr>
            <a:stCxn id="599" idx="3"/>
            <a:endCxn id="536" idx="2"/>
          </p:cNvCxnSpPr>
          <p:nvPr/>
        </p:nvCxnSpPr>
        <p:spPr>
          <a:xfrm flipV="1">
            <a:off x="5109818" y="626484"/>
            <a:ext cx="1632720" cy="10431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7" name="Straight Connector 616"/>
          <p:cNvCxnSpPr>
            <a:stCxn id="550" idx="0"/>
          </p:cNvCxnSpPr>
          <p:nvPr/>
        </p:nvCxnSpPr>
        <p:spPr>
          <a:xfrm flipH="1" flipV="1">
            <a:off x="6518087" y="634999"/>
            <a:ext cx="1" cy="26340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6811225" y="4841260"/>
            <a:ext cx="555672" cy="17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Admin Details</a:t>
            </a:r>
            <a:endParaRPr lang="en-IN" sz="500" dirty="0"/>
          </a:p>
        </p:txBody>
      </p:sp>
      <p:sp>
        <p:nvSpPr>
          <p:cNvPr id="624" name="Freeform 623"/>
          <p:cNvSpPr/>
          <p:nvPr/>
        </p:nvSpPr>
        <p:spPr>
          <a:xfrm>
            <a:off x="3973606" y="4901453"/>
            <a:ext cx="2869785" cy="45719"/>
          </a:xfrm>
          <a:custGeom>
            <a:avLst/>
            <a:gdLst>
              <a:gd name="connsiteX0" fmla="*/ 3106270 w 3106270"/>
              <a:gd name="connsiteY0" fmla="*/ 20171 h 20171"/>
              <a:gd name="connsiteX1" fmla="*/ 0 w 3106270"/>
              <a:gd name="connsiteY1" fmla="*/ 0 h 20171"/>
              <a:gd name="connsiteX2" fmla="*/ 0 w 3106270"/>
              <a:gd name="connsiteY2" fmla="*/ 0 h 2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70" h="20171">
                <a:moveTo>
                  <a:pt x="3106270" y="2017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26" name="Straight Connector 625"/>
          <p:cNvCxnSpPr>
            <a:endCxn id="618" idx="0"/>
          </p:cNvCxnSpPr>
          <p:nvPr/>
        </p:nvCxnSpPr>
        <p:spPr>
          <a:xfrm>
            <a:off x="7039689" y="632631"/>
            <a:ext cx="49372" cy="42086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>
            <a:off x="7240738" y="4975412"/>
            <a:ext cx="3319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/>
              <a:t>Error</a:t>
            </a:r>
            <a:endParaRPr lang="en-IN" sz="500" dirty="0"/>
          </a:p>
        </p:txBody>
      </p:sp>
      <p:sp>
        <p:nvSpPr>
          <p:cNvPr id="629" name="Freeform 628"/>
          <p:cNvSpPr/>
          <p:nvPr/>
        </p:nvSpPr>
        <p:spPr>
          <a:xfrm>
            <a:off x="3919818" y="4975412"/>
            <a:ext cx="3315355" cy="84637"/>
          </a:xfrm>
          <a:custGeom>
            <a:avLst/>
            <a:gdLst>
              <a:gd name="connsiteX0" fmla="*/ 3509682 w 3509682"/>
              <a:gd name="connsiteY0" fmla="*/ 100853 h 100853"/>
              <a:gd name="connsiteX1" fmla="*/ 0 w 3509682"/>
              <a:gd name="connsiteY1" fmla="*/ 0 h 100853"/>
              <a:gd name="connsiteX2" fmla="*/ 0 w 3509682"/>
              <a:gd name="connsiteY2" fmla="*/ 0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9682" h="100853">
                <a:moveTo>
                  <a:pt x="3509682" y="10085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31" name="Straight Arrow Connector 630"/>
          <p:cNvCxnSpPr>
            <a:stCxn id="628" idx="0"/>
          </p:cNvCxnSpPr>
          <p:nvPr/>
        </p:nvCxnSpPr>
        <p:spPr>
          <a:xfrm flipH="1" flipV="1">
            <a:off x="7233293" y="619184"/>
            <a:ext cx="173418" cy="435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3" name="Title 632"/>
          <p:cNvSpPr>
            <a:spLocks noGrp="1"/>
          </p:cNvSpPr>
          <p:nvPr>
            <p:ph type="title"/>
          </p:nvPr>
        </p:nvSpPr>
        <p:spPr>
          <a:xfrm>
            <a:off x="8015323" y="172850"/>
            <a:ext cx="4384505" cy="4205366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635" name="Rectangle 634"/>
          <p:cNvSpPr/>
          <p:nvPr/>
        </p:nvSpPr>
        <p:spPr>
          <a:xfrm>
            <a:off x="8011023" y="246044"/>
            <a:ext cx="3971305" cy="2831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8" name="Oval 637"/>
          <p:cNvSpPr/>
          <p:nvPr/>
        </p:nvSpPr>
        <p:spPr>
          <a:xfrm>
            <a:off x="9997568" y="448376"/>
            <a:ext cx="529490" cy="3775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" dirty="0"/>
              <a:t>1.1</a:t>
            </a:r>
          </a:p>
          <a:p>
            <a:pPr algn="ctr"/>
            <a:r>
              <a:rPr lang="en-US" sz="500" dirty="0"/>
              <a:t>Add Service</a:t>
            </a:r>
            <a:endParaRPr lang="en-IN" sz="500" dirty="0"/>
          </a:p>
        </p:txBody>
      </p:sp>
      <p:cxnSp>
        <p:nvCxnSpPr>
          <p:cNvPr id="640" name="Straight Arrow Connector 639"/>
          <p:cNvCxnSpPr>
            <a:stCxn id="643" idx="3"/>
            <a:endCxn id="638" idx="2"/>
          </p:cNvCxnSpPr>
          <p:nvPr/>
        </p:nvCxnSpPr>
        <p:spPr>
          <a:xfrm flipV="1">
            <a:off x="9323988" y="637172"/>
            <a:ext cx="673580" cy="1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3" name="TextBox 642"/>
          <p:cNvSpPr txBox="1"/>
          <p:nvPr/>
        </p:nvSpPr>
        <p:spPr>
          <a:xfrm>
            <a:off x="8960552" y="545270"/>
            <a:ext cx="36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Name</a:t>
            </a:r>
            <a:endParaRPr lang="en-IN" sz="400" dirty="0"/>
          </a:p>
        </p:txBody>
      </p:sp>
      <p:cxnSp>
        <p:nvCxnSpPr>
          <p:cNvPr id="650" name="Straight Connector 649"/>
          <p:cNvCxnSpPr>
            <a:stCxn id="643" idx="1"/>
          </p:cNvCxnSpPr>
          <p:nvPr/>
        </p:nvCxnSpPr>
        <p:spPr>
          <a:xfrm flipH="1" flipV="1">
            <a:off x="7772108" y="652908"/>
            <a:ext cx="1188444" cy="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8" name="Freeform 657"/>
          <p:cNvSpPr/>
          <p:nvPr/>
        </p:nvSpPr>
        <p:spPr>
          <a:xfrm>
            <a:off x="3084394" y="517915"/>
            <a:ext cx="2670412" cy="1424616"/>
          </a:xfrm>
          <a:custGeom>
            <a:avLst/>
            <a:gdLst>
              <a:gd name="connsiteX0" fmla="*/ 2670412 w 2670412"/>
              <a:gd name="connsiteY0" fmla="*/ 1424616 h 1424616"/>
              <a:gd name="connsiteX1" fmla="*/ 2079009 w 2670412"/>
              <a:gd name="connsiteY1" fmla="*/ 942395 h 1424616"/>
              <a:gd name="connsiteX2" fmla="*/ 1428466 w 2670412"/>
              <a:gd name="connsiteY2" fmla="*/ 910551 h 1424616"/>
              <a:gd name="connsiteX3" fmla="*/ 1132764 w 2670412"/>
              <a:gd name="connsiteY3" fmla="*/ 91685 h 1424616"/>
              <a:gd name="connsiteX4" fmla="*/ 0 w 2670412"/>
              <a:gd name="connsiteY4" fmla="*/ 55291 h 142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0412" h="1424616">
                <a:moveTo>
                  <a:pt x="2670412" y="1424616"/>
                </a:moveTo>
                <a:cubicBezTo>
                  <a:pt x="2478206" y="1226344"/>
                  <a:pt x="2286000" y="1028073"/>
                  <a:pt x="2079009" y="942395"/>
                </a:cubicBezTo>
                <a:cubicBezTo>
                  <a:pt x="1872018" y="856717"/>
                  <a:pt x="1586173" y="1052336"/>
                  <a:pt x="1428466" y="910551"/>
                </a:cubicBezTo>
                <a:cubicBezTo>
                  <a:pt x="1270758" y="768766"/>
                  <a:pt x="1370842" y="234228"/>
                  <a:pt x="1132764" y="91685"/>
                </a:cubicBezTo>
                <a:cubicBezTo>
                  <a:pt x="894686" y="-50858"/>
                  <a:pt x="447343" y="2216"/>
                  <a:pt x="0" y="55291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0" name="Elbow Connector 659"/>
          <p:cNvCxnSpPr>
            <a:stCxn id="665" idx="3"/>
            <a:endCxn id="638" idx="1"/>
          </p:cNvCxnSpPr>
          <p:nvPr/>
        </p:nvCxnSpPr>
        <p:spPr>
          <a:xfrm>
            <a:off x="9278799" y="466026"/>
            <a:ext cx="796311" cy="37647"/>
          </a:xfrm>
          <a:prstGeom prst="bentConnector4">
            <a:avLst>
              <a:gd name="adj1" fmla="val 45131"/>
              <a:gd name="adj2" fmla="val -1993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8915363" y="358304"/>
            <a:ext cx="363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City Name</a:t>
            </a:r>
            <a:endParaRPr lang="en-IN" sz="400" dirty="0"/>
          </a:p>
        </p:txBody>
      </p:sp>
      <p:cxnSp>
        <p:nvCxnSpPr>
          <p:cNvPr id="667" name="Straight Connector 666"/>
          <p:cNvCxnSpPr>
            <a:stCxn id="665" idx="1"/>
          </p:cNvCxnSpPr>
          <p:nvPr/>
        </p:nvCxnSpPr>
        <p:spPr>
          <a:xfrm flipH="1">
            <a:off x="7715535" y="466026"/>
            <a:ext cx="11998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8" name="TextBox 667"/>
          <p:cNvSpPr txBox="1"/>
          <p:nvPr/>
        </p:nvSpPr>
        <p:spPr>
          <a:xfrm>
            <a:off x="11017298" y="399332"/>
            <a:ext cx="50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Available Service Provider</a:t>
            </a:r>
            <a:endParaRPr lang="en-IN" sz="400" dirty="0"/>
          </a:p>
        </p:txBody>
      </p:sp>
      <p:cxnSp>
        <p:nvCxnSpPr>
          <p:cNvPr id="676" name="Straight Arrow Connector 675"/>
          <p:cNvCxnSpPr>
            <a:endCxn id="638" idx="6"/>
          </p:cNvCxnSpPr>
          <p:nvPr/>
        </p:nvCxnSpPr>
        <p:spPr>
          <a:xfrm flipH="1">
            <a:off x="10527058" y="517915"/>
            <a:ext cx="610918" cy="119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8" name="Straight Connector 677"/>
          <p:cNvCxnSpPr/>
          <p:nvPr/>
        </p:nvCxnSpPr>
        <p:spPr>
          <a:xfrm flipV="1">
            <a:off x="11386935" y="463650"/>
            <a:ext cx="749950" cy="8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1" name="TextBox 680"/>
          <p:cNvSpPr txBox="1"/>
          <p:nvPr/>
        </p:nvSpPr>
        <p:spPr>
          <a:xfrm>
            <a:off x="10082886" y="1075672"/>
            <a:ext cx="35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Provider Name</a:t>
            </a:r>
            <a:endParaRPr lang="en-IN" sz="400" dirty="0"/>
          </a:p>
        </p:txBody>
      </p:sp>
      <p:cxnSp>
        <p:nvCxnSpPr>
          <p:cNvPr id="683" name="Straight Connector 682"/>
          <p:cNvCxnSpPr>
            <a:endCxn id="681" idx="0"/>
          </p:cNvCxnSpPr>
          <p:nvPr/>
        </p:nvCxnSpPr>
        <p:spPr>
          <a:xfrm flipH="1">
            <a:off x="10262149" y="843232"/>
            <a:ext cx="968" cy="232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>
            <a:off x="10263116" y="1352671"/>
            <a:ext cx="0" cy="301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6" name="Oval 685"/>
          <p:cNvSpPr/>
          <p:nvPr/>
        </p:nvSpPr>
        <p:spPr>
          <a:xfrm>
            <a:off x="9996943" y="1673179"/>
            <a:ext cx="529490" cy="4564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1.2</a:t>
            </a:r>
          </a:p>
          <a:p>
            <a:pPr algn="ctr"/>
            <a:r>
              <a:rPr lang="en-US" sz="400" dirty="0"/>
              <a:t>Choose Service Provider</a:t>
            </a:r>
            <a:endParaRPr lang="en-IN" sz="400" dirty="0"/>
          </a:p>
        </p:txBody>
      </p:sp>
      <p:cxnSp>
        <p:nvCxnSpPr>
          <p:cNvPr id="687" name="Straight Arrow Connector 686"/>
          <p:cNvCxnSpPr/>
          <p:nvPr/>
        </p:nvCxnSpPr>
        <p:spPr>
          <a:xfrm flipV="1">
            <a:off x="9331824" y="1902992"/>
            <a:ext cx="668017" cy="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/>
          <p:cNvCxnSpPr/>
          <p:nvPr/>
        </p:nvCxnSpPr>
        <p:spPr>
          <a:xfrm flipH="1" flipV="1">
            <a:off x="8724911" y="1917267"/>
            <a:ext cx="5107" cy="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9" name="TextBox 688"/>
          <p:cNvSpPr txBox="1"/>
          <p:nvPr/>
        </p:nvSpPr>
        <p:spPr>
          <a:xfrm>
            <a:off x="8705808" y="1832166"/>
            <a:ext cx="6543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Provider Name</a:t>
            </a:r>
            <a:endParaRPr lang="en-IN" sz="400" dirty="0"/>
          </a:p>
        </p:txBody>
      </p:sp>
      <p:sp>
        <p:nvSpPr>
          <p:cNvPr id="691" name="TextBox 690"/>
          <p:cNvSpPr txBox="1"/>
          <p:nvPr/>
        </p:nvSpPr>
        <p:spPr>
          <a:xfrm>
            <a:off x="9996944" y="2412318"/>
            <a:ext cx="51375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Details</a:t>
            </a:r>
            <a:endParaRPr lang="en-IN" sz="400" dirty="0"/>
          </a:p>
        </p:txBody>
      </p:sp>
      <p:cxnSp>
        <p:nvCxnSpPr>
          <p:cNvPr id="695" name="Straight Connector 694"/>
          <p:cNvCxnSpPr>
            <a:stCxn id="686" idx="4"/>
            <a:endCxn id="691" idx="0"/>
          </p:cNvCxnSpPr>
          <p:nvPr/>
        </p:nvCxnSpPr>
        <p:spPr>
          <a:xfrm flipH="1">
            <a:off x="10253823" y="2129657"/>
            <a:ext cx="7865" cy="282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8" name="Straight Arrow Connector 697"/>
          <p:cNvCxnSpPr>
            <a:stCxn id="691" idx="2"/>
          </p:cNvCxnSpPr>
          <p:nvPr/>
        </p:nvCxnSpPr>
        <p:spPr>
          <a:xfrm>
            <a:off x="10253823" y="2566206"/>
            <a:ext cx="0" cy="62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9" name="Rectangle 698"/>
          <p:cNvSpPr/>
          <p:nvPr/>
        </p:nvSpPr>
        <p:spPr>
          <a:xfrm>
            <a:off x="7993771" y="3673788"/>
            <a:ext cx="3992724" cy="2612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0" name="Oval 699"/>
          <p:cNvSpPr/>
          <p:nvPr/>
        </p:nvSpPr>
        <p:spPr>
          <a:xfrm>
            <a:off x="9764091" y="4131495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7.1</a:t>
            </a:r>
          </a:p>
          <a:p>
            <a:pPr algn="ctr"/>
            <a:r>
              <a:rPr lang="en-US" sz="400" dirty="0"/>
              <a:t>Check Credential</a:t>
            </a:r>
            <a:endParaRPr lang="en-IN" sz="400" dirty="0"/>
          </a:p>
        </p:txBody>
      </p:sp>
      <p:cxnSp>
        <p:nvCxnSpPr>
          <p:cNvPr id="702" name="Straight Arrow Connector 701"/>
          <p:cNvCxnSpPr>
            <a:endCxn id="700" idx="1"/>
          </p:cNvCxnSpPr>
          <p:nvPr/>
        </p:nvCxnSpPr>
        <p:spPr>
          <a:xfrm>
            <a:off x="9333242" y="3689177"/>
            <a:ext cx="520789" cy="531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4" name="Straight Arrow Connector 703"/>
          <p:cNvCxnSpPr>
            <a:endCxn id="700" idx="0"/>
          </p:cNvCxnSpPr>
          <p:nvPr/>
        </p:nvCxnSpPr>
        <p:spPr>
          <a:xfrm>
            <a:off x="9691303" y="3519900"/>
            <a:ext cx="379863" cy="611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>
            <a:off x="10159876" y="3424761"/>
            <a:ext cx="18197" cy="70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9" name="TextBox 708"/>
          <p:cNvSpPr txBox="1"/>
          <p:nvPr/>
        </p:nvSpPr>
        <p:spPr>
          <a:xfrm>
            <a:off x="8818078" y="3604538"/>
            <a:ext cx="5959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Customer Details</a:t>
            </a:r>
            <a:endParaRPr lang="en-IN" sz="400" dirty="0"/>
          </a:p>
        </p:txBody>
      </p:sp>
      <p:sp>
        <p:nvSpPr>
          <p:cNvPr id="710" name="TextBox 709"/>
          <p:cNvSpPr txBox="1"/>
          <p:nvPr/>
        </p:nvSpPr>
        <p:spPr>
          <a:xfrm>
            <a:off x="9073146" y="3431511"/>
            <a:ext cx="70872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Service Provider Details</a:t>
            </a:r>
            <a:endParaRPr lang="en-IN" sz="400" dirty="0"/>
          </a:p>
        </p:txBody>
      </p:sp>
      <p:sp>
        <p:nvSpPr>
          <p:cNvPr id="711" name="TextBox 710"/>
          <p:cNvSpPr txBox="1"/>
          <p:nvPr/>
        </p:nvSpPr>
        <p:spPr>
          <a:xfrm>
            <a:off x="9790112" y="3317118"/>
            <a:ext cx="50041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Admin Details</a:t>
            </a:r>
            <a:endParaRPr lang="en-IN" sz="400" dirty="0"/>
          </a:p>
        </p:txBody>
      </p:sp>
      <p:cxnSp>
        <p:nvCxnSpPr>
          <p:cNvPr id="713" name="Elbow Connector 712"/>
          <p:cNvCxnSpPr>
            <a:stCxn id="700" idx="7"/>
          </p:cNvCxnSpPr>
          <p:nvPr/>
        </p:nvCxnSpPr>
        <p:spPr>
          <a:xfrm rot="5400000" flipH="1" flipV="1">
            <a:off x="10083898" y="3635915"/>
            <a:ext cx="789043" cy="380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6" name="Elbow Connector 715"/>
          <p:cNvCxnSpPr/>
          <p:nvPr/>
        </p:nvCxnSpPr>
        <p:spPr>
          <a:xfrm rot="5400000" flipH="1" flipV="1">
            <a:off x="10260921" y="3694214"/>
            <a:ext cx="714429" cy="535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/>
          <p:nvPr/>
        </p:nvCxnSpPr>
        <p:spPr>
          <a:xfrm rot="5400000" flipH="1" flipV="1">
            <a:off x="10271100" y="3548869"/>
            <a:ext cx="1045756" cy="797540"/>
          </a:xfrm>
          <a:prstGeom prst="bentConnector3">
            <a:avLst>
              <a:gd name="adj1" fmla="val -4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9" name="TextBox 728"/>
          <p:cNvSpPr txBox="1"/>
          <p:nvPr/>
        </p:nvSpPr>
        <p:spPr>
          <a:xfrm>
            <a:off x="10465329" y="3350018"/>
            <a:ext cx="406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</a:t>
            </a:r>
            <a:r>
              <a:rPr lang="en-US" sz="400" dirty="0" err="1"/>
              <a:t>Msg</a:t>
            </a:r>
            <a:endParaRPr lang="en-IN" sz="400" dirty="0"/>
          </a:p>
        </p:txBody>
      </p:sp>
      <p:sp>
        <p:nvSpPr>
          <p:cNvPr id="730" name="TextBox 729"/>
          <p:cNvSpPr txBox="1"/>
          <p:nvPr/>
        </p:nvSpPr>
        <p:spPr>
          <a:xfrm>
            <a:off x="10681527" y="3506716"/>
            <a:ext cx="406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</a:t>
            </a:r>
            <a:r>
              <a:rPr lang="en-US" sz="400" dirty="0" err="1"/>
              <a:t>Msg</a:t>
            </a:r>
            <a:endParaRPr lang="en-IN" sz="400" dirty="0"/>
          </a:p>
        </p:txBody>
      </p:sp>
      <p:sp>
        <p:nvSpPr>
          <p:cNvPr id="731" name="TextBox 730"/>
          <p:cNvSpPr txBox="1"/>
          <p:nvPr/>
        </p:nvSpPr>
        <p:spPr>
          <a:xfrm>
            <a:off x="10983533" y="3326938"/>
            <a:ext cx="40641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</a:t>
            </a:r>
            <a:r>
              <a:rPr lang="en-US" sz="400" dirty="0" err="1"/>
              <a:t>Msg</a:t>
            </a:r>
            <a:endParaRPr lang="en-IN" sz="400" dirty="0"/>
          </a:p>
        </p:txBody>
      </p:sp>
      <p:sp>
        <p:nvSpPr>
          <p:cNvPr id="176" name="Oval 175"/>
          <p:cNvSpPr/>
          <p:nvPr/>
        </p:nvSpPr>
        <p:spPr>
          <a:xfrm>
            <a:off x="9761845" y="5467875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7.2</a:t>
            </a:r>
          </a:p>
          <a:p>
            <a:pPr algn="ctr"/>
            <a:r>
              <a:rPr lang="en-US" sz="400" dirty="0"/>
              <a:t>Check</a:t>
            </a:r>
          </a:p>
          <a:p>
            <a:pPr algn="ctr"/>
            <a:r>
              <a:rPr lang="en-US" sz="400" dirty="0"/>
              <a:t>Email</a:t>
            </a:r>
            <a:endParaRPr lang="en-IN" sz="400" dirty="0"/>
          </a:p>
        </p:txBody>
      </p:sp>
      <p:sp>
        <p:nvSpPr>
          <p:cNvPr id="2" name="TextBox 1"/>
          <p:cNvSpPr txBox="1"/>
          <p:nvPr/>
        </p:nvSpPr>
        <p:spPr>
          <a:xfrm>
            <a:off x="9892144" y="5069671"/>
            <a:ext cx="35355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Details</a:t>
            </a:r>
            <a:endParaRPr lang="en-IN" sz="400" dirty="0"/>
          </a:p>
        </p:txBody>
      </p:sp>
      <p:cxnSp>
        <p:nvCxnSpPr>
          <p:cNvPr id="8" name="Straight Connector 7"/>
          <p:cNvCxnSpPr>
            <a:stCxn id="700" idx="4"/>
            <a:endCxn id="2" idx="0"/>
          </p:cNvCxnSpPr>
          <p:nvPr/>
        </p:nvCxnSpPr>
        <p:spPr>
          <a:xfrm flipH="1">
            <a:off x="10068920" y="4739629"/>
            <a:ext cx="2246" cy="3300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  <a:endCxn id="176" idx="0"/>
          </p:cNvCxnSpPr>
          <p:nvPr/>
        </p:nvCxnSpPr>
        <p:spPr>
          <a:xfrm>
            <a:off x="10068920" y="5223559"/>
            <a:ext cx="0" cy="244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06449" y="4942531"/>
            <a:ext cx="385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Error If Email Not Match</a:t>
            </a:r>
            <a:endParaRPr lang="en-IN" sz="400" dirty="0"/>
          </a:p>
        </p:txBody>
      </p:sp>
      <p:cxnSp>
        <p:nvCxnSpPr>
          <p:cNvPr id="13" name="Elbow Connector 12"/>
          <p:cNvCxnSpPr>
            <a:stCxn id="176" idx="1"/>
            <a:endCxn id="11" idx="2"/>
          </p:cNvCxnSpPr>
          <p:nvPr/>
        </p:nvCxnSpPr>
        <p:spPr>
          <a:xfrm rot="16200000" flipV="1">
            <a:off x="9606839" y="5311988"/>
            <a:ext cx="337404" cy="152488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0"/>
            <a:endCxn id="700" idx="3"/>
          </p:cNvCxnSpPr>
          <p:nvPr/>
        </p:nvCxnSpPr>
        <p:spPr>
          <a:xfrm rot="5400000" flipH="1" flipV="1">
            <a:off x="9630684" y="4719184"/>
            <a:ext cx="291961" cy="1547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8472011" y="4812769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7.3</a:t>
            </a:r>
          </a:p>
          <a:p>
            <a:pPr algn="ctr"/>
            <a:r>
              <a:rPr lang="en-US" sz="400" dirty="0"/>
              <a:t>Check</a:t>
            </a:r>
          </a:p>
          <a:p>
            <a:pPr algn="ctr"/>
            <a:r>
              <a:rPr lang="en-US" sz="400" dirty="0"/>
              <a:t>Password</a:t>
            </a:r>
            <a:endParaRPr lang="en-IN" sz="400" dirty="0"/>
          </a:p>
        </p:txBody>
      </p:sp>
      <p:sp>
        <p:nvSpPr>
          <p:cNvPr id="21" name="TextBox 20"/>
          <p:cNvSpPr txBox="1"/>
          <p:nvPr/>
        </p:nvSpPr>
        <p:spPr>
          <a:xfrm>
            <a:off x="8565458" y="5663507"/>
            <a:ext cx="438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Receive password</a:t>
            </a:r>
            <a:endParaRPr lang="en-IN" sz="400" dirty="0"/>
          </a:p>
        </p:txBody>
      </p:sp>
      <p:cxnSp>
        <p:nvCxnSpPr>
          <p:cNvPr id="27" name="Straight Connector 26"/>
          <p:cNvCxnSpPr>
            <a:stCxn id="21" idx="3"/>
            <a:endCxn id="176" idx="2"/>
          </p:cNvCxnSpPr>
          <p:nvPr/>
        </p:nvCxnSpPr>
        <p:spPr>
          <a:xfrm>
            <a:off x="9004298" y="5771229"/>
            <a:ext cx="757547" cy="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0"/>
            <a:endCxn id="188" idx="4"/>
          </p:cNvCxnSpPr>
          <p:nvPr/>
        </p:nvCxnSpPr>
        <p:spPr>
          <a:xfrm flipH="1" flipV="1">
            <a:off x="8779086" y="5420903"/>
            <a:ext cx="5792" cy="242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072489" y="4568399"/>
            <a:ext cx="41192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Password</a:t>
            </a:r>
            <a:endParaRPr lang="en-IN" sz="400" dirty="0"/>
          </a:p>
        </p:txBody>
      </p:sp>
      <p:cxnSp>
        <p:nvCxnSpPr>
          <p:cNvPr id="36" name="Elbow Connector 35"/>
          <p:cNvCxnSpPr>
            <a:endCxn id="34" idx="3"/>
          </p:cNvCxnSpPr>
          <p:nvPr/>
        </p:nvCxnSpPr>
        <p:spPr>
          <a:xfrm rot="10800000" flipV="1">
            <a:off x="9484410" y="4539843"/>
            <a:ext cx="305705" cy="1055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4" idx="1"/>
            <a:endCxn id="188" idx="7"/>
          </p:cNvCxnSpPr>
          <p:nvPr/>
        </p:nvCxnSpPr>
        <p:spPr>
          <a:xfrm rot="10800000" flipV="1">
            <a:off x="8996221" y="4645342"/>
            <a:ext cx="76268" cy="256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8366838" y="4272603"/>
            <a:ext cx="385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/>
              <a:t>Error If Password Not Match</a:t>
            </a:r>
            <a:endParaRPr lang="en-IN" sz="400" dirty="0"/>
          </a:p>
        </p:txBody>
      </p:sp>
      <p:cxnSp>
        <p:nvCxnSpPr>
          <p:cNvPr id="51" name="Straight Connector 50"/>
          <p:cNvCxnSpPr>
            <a:stCxn id="188" idx="1"/>
            <a:endCxn id="207" idx="2"/>
          </p:cNvCxnSpPr>
          <p:nvPr/>
        </p:nvCxnSpPr>
        <p:spPr>
          <a:xfrm flipH="1" flipV="1">
            <a:off x="8559686" y="4611157"/>
            <a:ext cx="2265" cy="290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7" idx="3"/>
            <a:endCxn id="700" idx="2"/>
          </p:cNvCxnSpPr>
          <p:nvPr/>
        </p:nvCxnSpPr>
        <p:spPr>
          <a:xfrm flipV="1">
            <a:off x="8752533" y="4435562"/>
            <a:ext cx="1011558" cy="6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11215912" y="4979802"/>
            <a:ext cx="614150" cy="6081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7.4</a:t>
            </a:r>
          </a:p>
          <a:p>
            <a:pPr algn="ctr"/>
            <a:r>
              <a:rPr lang="en-US" sz="400" dirty="0"/>
              <a:t>Register New Account</a:t>
            </a:r>
          </a:p>
        </p:txBody>
      </p:sp>
      <p:cxnSp>
        <p:nvCxnSpPr>
          <p:cNvPr id="449" name="Straight Arrow Connector 448"/>
          <p:cNvCxnSpPr>
            <a:stCxn id="2" idx="0"/>
            <a:endCxn id="219" idx="1"/>
          </p:cNvCxnSpPr>
          <p:nvPr/>
        </p:nvCxnSpPr>
        <p:spPr>
          <a:xfrm flipV="1">
            <a:off x="10068920" y="5068861"/>
            <a:ext cx="1236932" cy="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10773654" y="4750357"/>
            <a:ext cx="29294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</a:t>
            </a:r>
            <a:endParaRPr lang="en-IN" sz="400" dirty="0"/>
          </a:p>
        </p:txBody>
      </p:sp>
      <p:cxnSp>
        <p:nvCxnSpPr>
          <p:cNvPr id="456" name="Elbow Connector 455"/>
          <p:cNvCxnSpPr>
            <a:stCxn id="219" idx="0"/>
            <a:endCxn id="453" idx="3"/>
          </p:cNvCxnSpPr>
          <p:nvPr/>
        </p:nvCxnSpPr>
        <p:spPr>
          <a:xfrm rot="16200000" flipV="1">
            <a:off x="11218545" y="4675360"/>
            <a:ext cx="152501" cy="45638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Elbow Connector 457"/>
          <p:cNvCxnSpPr>
            <a:stCxn id="453" idx="1"/>
            <a:endCxn id="700" idx="5"/>
          </p:cNvCxnSpPr>
          <p:nvPr/>
        </p:nvCxnSpPr>
        <p:spPr>
          <a:xfrm rot="10800000">
            <a:off x="10288302" y="4650571"/>
            <a:ext cx="485353" cy="1767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10762984" y="5566985"/>
            <a:ext cx="31428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Email</a:t>
            </a:r>
            <a:endParaRPr lang="en-IN" sz="400" dirty="0"/>
          </a:p>
        </p:txBody>
      </p:sp>
      <p:cxnSp>
        <p:nvCxnSpPr>
          <p:cNvPr id="464" name="Elbow Connector 463"/>
          <p:cNvCxnSpPr>
            <a:stCxn id="219" idx="3"/>
            <a:endCxn id="459" idx="3"/>
          </p:cNvCxnSpPr>
          <p:nvPr/>
        </p:nvCxnSpPr>
        <p:spPr>
          <a:xfrm rot="5400000">
            <a:off x="11119036" y="5457113"/>
            <a:ext cx="145052" cy="22858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0" name="Elbow Connector 469"/>
          <p:cNvCxnSpPr>
            <a:stCxn id="459" idx="0"/>
            <a:endCxn id="176" idx="7"/>
          </p:cNvCxnSpPr>
          <p:nvPr/>
        </p:nvCxnSpPr>
        <p:spPr>
          <a:xfrm rot="16200000" flipV="1">
            <a:off x="10598067" y="5244923"/>
            <a:ext cx="10051" cy="634073"/>
          </a:xfrm>
          <a:prstGeom prst="bentConnector3">
            <a:avLst>
              <a:gd name="adj1" fmla="val 12110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0773654" y="5885333"/>
            <a:ext cx="5321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Error If Email Already Exist</a:t>
            </a:r>
            <a:endParaRPr lang="en-IN" sz="400" dirty="0"/>
          </a:p>
        </p:txBody>
      </p:sp>
      <p:cxnSp>
        <p:nvCxnSpPr>
          <p:cNvPr id="478" name="Straight Connector 477"/>
          <p:cNvCxnSpPr>
            <a:stCxn id="176" idx="5"/>
            <a:endCxn id="246" idx="1"/>
          </p:cNvCxnSpPr>
          <p:nvPr/>
        </p:nvCxnSpPr>
        <p:spPr>
          <a:xfrm>
            <a:off x="10286055" y="5986950"/>
            <a:ext cx="487599" cy="61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2" name="Elbow Connector 481"/>
          <p:cNvCxnSpPr>
            <a:stCxn id="246" idx="3"/>
            <a:endCxn id="219" idx="4"/>
          </p:cNvCxnSpPr>
          <p:nvPr/>
        </p:nvCxnSpPr>
        <p:spPr>
          <a:xfrm flipV="1">
            <a:off x="11305852" y="5587936"/>
            <a:ext cx="217135" cy="405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11392906" y="6365487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11414419" y="6528092"/>
            <a:ext cx="46609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1335251" y="6365880"/>
            <a:ext cx="63804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Service _Provider</a:t>
            </a:r>
            <a:endParaRPr lang="en-IN" sz="500" dirty="0"/>
          </a:p>
        </p:txBody>
      </p:sp>
      <p:cxnSp>
        <p:nvCxnSpPr>
          <p:cNvPr id="270" name="Straight Connector 269"/>
          <p:cNvCxnSpPr/>
          <p:nvPr/>
        </p:nvCxnSpPr>
        <p:spPr>
          <a:xfrm>
            <a:off x="10498837" y="6365487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10498837" y="6537885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383071" y="6365487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9383071" y="6537885"/>
            <a:ext cx="487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TextBox 500"/>
          <p:cNvSpPr txBox="1"/>
          <p:nvPr/>
        </p:nvSpPr>
        <p:spPr>
          <a:xfrm>
            <a:off x="9453494" y="6381269"/>
            <a:ext cx="36737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Admin</a:t>
            </a:r>
            <a:endParaRPr lang="en-IN" sz="4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536017" y="6378135"/>
            <a:ext cx="44751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" dirty="0"/>
              <a:t>Customer</a:t>
            </a:r>
            <a:endParaRPr lang="en-IN" sz="400" dirty="0"/>
          </a:p>
        </p:txBody>
      </p:sp>
      <p:cxnSp>
        <p:nvCxnSpPr>
          <p:cNvPr id="503" name="Elbow Connector 502"/>
          <p:cNvCxnSpPr>
            <a:stCxn id="501" idx="0"/>
            <a:endCxn id="176" idx="3"/>
          </p:cNvCxnSpPr>
          <p:nvPr/>
        </p:nvCxnSpPr>
        <p:spPr>
          <a:xfrm rot="5400000" flipH="1" flipV="1">
            <a:off x="9547324" y="6076809"/>
            <a:ext cx="394319" cy="21460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5" name="Elbow Connector 504"/>
          <p:cNvCxnSpPr>
            <a:stCxn id="274" idx="0"/>
            <a:endCxn id="176" idx="4"/>
          </p:cNvCxnSpPr>
          <p:nvPr/>
        </p:nvCxnSpPr>
        <p:spPr>
          <a:xfrm rot="16200000" flipV="1">
            <a:off x="10263285" y="5881644"/>
            <a:ext cx="302126" cy="6908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7" name="Elbow Connector 506"/>
          <p:cNvCxnSpPr>
            <a:stCxn id="259" idx="0"/>
            <a:endCxn id="176" idx="5"/>
          </p:cNvCxnSpPr>
          <p:nvPr/>
        </p:nvCxnSpPr>
        <p:spPr>
          <a:xfrm rot="16200000" flipV="1">
            <a:off x="10780699" y="5492306"/>
            <a:ext cx="378930" cy="136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19" idx="6"/>
          </p:cNvCxnSpPr>
          <p:nvPr/>
        </p:nvCxnSpPr>
        <p:spPr>
          <a:xfrm flipH="1">
            <a:off x="11791434" y="5283869"/>
            <a:ext cx="38628" cy="1081618"/>
          </a:xfrm>
          <a:prstGeom prst="bentConnector4">
            <a:avLst>
              <a:gd name="adj1" fmla="val -6503"/>
              <a:gd name="adj2" fmla="val 640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19" idx="5"/>
          </p:cNvCxnSpPr>
          <p:nvPr/>
        </p:nvCxnSpPr>
        <p:spPr>
          <a:xfrm rot="5400000">
            <a:off x="10898893" y="5513836"/>
            <a:ext cx="856188" cy="826271"/>
          </a:xfrm>
          <a:prstGeom prst="bentConnector3">
            <a:avLst>
              <a:gd name="adj1" fmla="val 693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536264" y="0"/>
            <a:ext cx="0" cy="6621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96495" y="6299024"/>
            <a:ext cx="1713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Level 1</a:t>
            </a:r>
            <a:endParaRPr lang="en-IN" sz="1200" b="1" i="1" u="sng" dirty="0"/>
          </a:p>
        </p:txBody>
      </p:sp>
      <p:sp>
        <p:nvSpPr>
          <p:cNvPr id="86" name="TextBox 85"/>
          <p:cNvSpPr txBox="1"/>
          <p:nvPr/>
        </p:nvSpPr>
        <p:spPr>
          <a:xfrm>
            <a:off x="8996537" y="-27902"/>
            <a:ext cx="1933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Level 2</a:t>
            </a:r>
            <a:endParaRPr lang="en-IN" sz="1200" b="1" i="1" u="sng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0" y="662186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0" y="6607366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u="sng" dirty="0"/>
              <a:t>Data Flow Diagram</a:t>
            </a:r>
            <a:endParaRPr lang="en-IN" sz="1200" b="1" i="1" u="sng" dirty="0"/>
          </a:p>
        </p:txBody>
      </p:sp>
    </p:spTree>
    <p:extLst>
      <p:ext uri="{BB962C8B-B14F-4D97-AF65-F5344CB8AC3E}">
        <p14:creationId xmlns:p14="http://schemas.microsoft.com/office/powerpoint/2010/main" val="47129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271</Words>
  <Application>Microsoft Office PowerPoint</Application>
  <PresentationFormat>Widescreen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 JANA</dc:creator>
  <cp:lastModifiedBy>mousumi</cp:lastModifiedBy>
  <cp:revision>98</cp:revision>
  <dcterms:created xsi:type="dcterms:W3CDTF">2021-03-01T14:09:22Z</dcterms:created>
  <dcterms:modified xsi:type="dcterms:W3CDTF">2021-03-05T14:50:01Z</dcterms:modified>
</cp:coreProperties>
</file>