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9D5-1D3D-413A-8AE2-90250CF4985B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39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9D5-1D3D-413A-8AE2-90250CF4985B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30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9D5-1D3D-413A-8AE2-90250CF4985B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54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9D5-1D3D-413A-8AE2-90250CF4985B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96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9D5-1D3D-413A-8AE2-90250CF4985B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28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9D5-1D3D-413A-8AE2-90250CF4985B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5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9D5-1D3D-413A-8AE2-90250CF4985B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75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9D5-1D3D-413A-8AE2-90250CF4985B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27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9D5-1D3D-413A-8AE2-90250CF4985B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34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9D5-1D3D-413A-8AE2-90250CF4985B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73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9D5-1D3D-413A-8AE2-90250CF4985B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80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DC9D5-1D3D-413A-8AE2-90250CF4985B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673600" y="2032000"/>
            <a:ext cx="2540000" cy="2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URBAN SERVICE SYSTEM</a:t>
            </a:r>
            <a:endParaRPr lang="en-I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959100"/>
            <a:ext cx="15875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46350" y="2355334"/>
            <a:ext cx="52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Error</a:t>
            </a:r>
            <a:endParaRPr lang="en-IN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508250" y="2698235"/>
            <a:ext cx="977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 Details</a:t>
            </a:r>
            <a:endParaRPr lang="en-IN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550818" y="1942253"/>
            <a:ext cx="1114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 Profile</a:t>
            </a:r>
            <a:endParaRPr lang="en-IN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178050" y="1625833"/>
            <a:ext cx="2006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Order History/Pending Order</a:t>
            </a:r>
            <a:endParaRPr lang="en-IN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615425" y="1200614"/>
            <a:ext cx="933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 Details</a:t>
            </a:r>
            <a:endParaRPr lang="en-IN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368550" y="3156465"/>
            <a:ext cx="1035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Service Name</a:t>
            </a:r>
            <a:endParaRPr lang="en-IN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427036" y="3484410"/>
            <a:ext cx="80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City name</a:t>
            </a:r>
            <a:endParaRPr lang="en-IN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025650" y="3968234"/>
            <a:ext cx="1884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Service Provider name</a:t>
            </a:r>
            <a:endParaRPr lang="en-IN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324100" y="4420337"/>
            <a:ext cx="93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Modify Cart</a:t>
            </a:r>
            <a:endParaRPr lang="en-IN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508250" y="5575962"/>
            <a:ext cx="746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Payment</a:t>
            </a:r>
            <a:endParaRPr lang="en-IN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393950" y="5122061"/>
            <a:ext cx="1010499" cy="28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Cancel Order</a:t>
            </a:r>
            <a:endParaRPr lang="en-IN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50" y="4752729"/>
            <a:ext cx="93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Place Order</a:t>
            </a:r>
            <a:endParaRPr lang="en-IN" sz="1200" dirty="0"/>
          </a:p>
        </p:txBody>
      </p:sp>
      <p:cxnSp>
        <p:nvCxnSpPr>
          <p:cNvPr id="36" name="Straight Connector 35"/>
          <p:cNvCxnSpPr>
            <a:endCxn id="23" idx="1"/>
          </p:cNvCxnSpPr>
          <p:nvPr/>
        </p:nvCxnSpPr>
        <p:spPr>
          <a:xfrm flipV="1">
            <a:off x="1587500" y="2836735"/>
            <a:ext cx="920750" cy="3197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3"/>
            <a:endCxn id="28" idx="1"/>
          </p:cNvCxnSpPr>
          <p:nvPr/>
        </p:nvCxnSpPr>
        <p:spPr>
          <a:xfrm flipV="1">
            <a:off x="1587500" y="3294965"/>
            <a:ext cx="781050" cy="70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29" idx="1"/>
          </p:cNvCxnSpPr>
          <p:nvPr/>
        </p:nvCxnSpPr>
        <p:spPr>
          <a:xfrm>
            <a:off x="1611062" y="3410892"/>
            <a:ext cx="815974" cy="2120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0" idx="1"/>
          </p:cNvCxnSpPr>
          <p:nvPr/>
        </p:nvCxnSpPr>
        <p:spPr>
          <a:xfrm>
            <a:off x="1604962" y="3598565"/>
            <a:ext cx="420688" cy="5235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6200000" flipH="1">
            <a:off x="1482904" y="3714845"/>
            <a:ext cx="888644" cy="793749"/>
          </a:xfrm>
          <a:prstGeom prst="bentConnector3">
            <a:avLst>
              <a:gd name="adj1" fmla="val 9859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34" idx="1"/>
          </p:cNvCxnSpPr>
          <p:nvPr/>
        </p:nvCxnSpPr>
        <p:spPr>
          <a:xfrm rot="16200000" flipH="1">
            <a:off x="1319470" y="3740549"/>
            <a:ext cx="1237736" cy="10636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33" idx="1"/>
          </p:cNvCxnSpPr>
          <p:nvPr/>
        </p:nvCxnSpPr>
        <p:spPr>
          <a:xfrm rot="16200000" flipH="1">
            <a:off x="1022451" y="3891517"/>
            <a:ext cx="1609526" cy="113347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endCxn id="32" idx="1"/>
          </p:cNvCxnSpPr>
          <p:nvPr/>
        </p:nvCxnSpPr>
        <p:spPr>
          <a:xfrm rot="16200000" flipH="1">
            <a:off x="762282" y="3968494"/>
            <a:ext cx="2082238" cy="140969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endCxn id="25" idx="1"/>
          </p:cNvCxnSpPr>
          <p:nvPr/>
        </p:nvCxnSpPr>
        <p:spPr>
          <a:xfrm flipV="1">
            <a:off x="1171995" y="2080753"/>
            <a:ext cx="1378823" cy="873027"/>
          </a:xfrm>
          <a:prstGeom prst="bentConnector3">
            <a:avLst>
              <a:gd name="adj1" fmla="val -89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27" idx="3"/>
            <a:endCxn id="10" idx="1"/>
          </p:cNvCxnSpPr>
          <p:nvPr/>
        </p:nvCxnSpPr>
        <p:spPr>
          <a:xfrm>
            <a:off x="3549318" y="1339114"/>
            <a:ext cx="1496256" cy="106486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26" idx="3"/>
          </p:cNvCxnSpPr>
          <p:nvPr/>
        </p:nvCxnSpPr>
        <p:spPr>
          <a:xfrm>
            <a:off x="4184872" y="1764333"/>
            <a:ext cx="743171" cy="75659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9" idx="3"/>
          </p:cNvCxnSpPr>
          <p:nvPr/>
        </p:nvCxnSpPr>
        <p:spPr>
          <a:xfrm>
            <a:off x="3070447" y="2493834"/>
            <a:ext cx="1710329" cy="293816"/>
          </a:xfrm>
          <a:prstGeom prst="bentConnector3">
            <a:avLst>
              <a:gd name="adj1" fmla="val 8155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23" idx="3"/>
          </p:cNvCxnSpPr>
          <p:nvPr/>
        </p:nvCxnSpPr>
        <p:spPr>
          <a:xfrm>
            <a:off x="3485376" y="2836735"/>
            <a:ext cx="1226324" cy="117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28" idx="3"/>
            <a:endCxn id="10" idx="2"/>
          </p:cNvCxnSpPr>
          <p:nvPr/>
        </p:nvCxnSpPr>
        <p:spPr>
          <a:xfrm>
            <a:off x="3404449" y="3294965"/>
            <a:ext cx="1269151" cy="70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29" idx="3"/>
          </p:cNvCxnSpPr>
          <p:nvPr/>
        </p:nvCxnSpPr>
        <p:spPr>
          <a:xfrm flipV="1">
            <a:off x="3233893" y="3467276"/>
            <a:ext cx="1439707" cy="155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flipV="1">
            <a:off x="3786927" y="3667399"/>
            <a:ext cx="927949" cy="4547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31" idx="3"/>
          </p:cNvCxnSpPr>
          <p:nvPr/>
        </p:nvCxnSpPr>
        <p:spPr>
          <a:xfrm flipV="1">
            <a:off x="3263900" y="3802255"/>
            <a:ext cx="1516876" cy="756582"/>
          </a:xfrm>
          <a:prstGeom prst="bentConnector3">
            <a:avLst>
              <a:gd name="adj1" fmla="val 970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34" idx="3"/>
          </p:cNvCxnSpPr>
          <p:nvPr/>
        </p:nvCxnSpPr>
        <p:spPr>
          <a:xfrm flipV="1">
            <a:off x="3404449" y="4051007"/>
            <a:ext cx="1523594" cy="840222"/>
          </a:xfrm>
          <a:prstGeom prst="bentConnector3">
            <a:avLst>
              <a:gd name="adj1" fmla="val 9972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33" idx="3"/>
            <a:endCxn id="10" idx="3"/>
          </p:cNvCxnSpPr>
          <p:nvPr/>
        </p:nvCxnSpPr>
        <p:spPr>
          <a:xfrm flipV="1">
            <a:off x="3404449" y="4200026"/>
            <a:ext cx="1641125" cy="10629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32" idx="3"/>
          </p:cNvCxnSpPr>
          <p:nvPr/>
        </p:nvCxnSpPr>
        <p:spPr>
          <a:xfrm flipV="1">
            <a:off x="3254375" y="4332902"/>
            <a:ext cx="1943826" cy="1381560"/>
          </a:xfrm>
          <a:prstGeom prst="bentConnector3">
            <a:avLst>
              <a:gd name="adj1" fmla="val 992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9" idx="1"/>
          </p:cNvCxnSpPr>
          <p:nvPr/>
        </p:nvCxnSpPr>
        <p:spPr>
          <a:xfrm rot="10800000" flipV="1">
            <a:off x="1604964" y="2493834"/>
            <a:ext cx="941386" cy="463490"/>
          </a:xfrm>
          <a:prstGeom prst="bentConnector3">
            <a:avLst>
              <a:gd name="adj1" fmla="val 9969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26" idx="1"/>
            <a:endCxn id="11" idx="0"/>
          </p:cNvCxnSpPr>
          <p:nvPr/>
        </p:nvCxnSpPr>
        <p:spPr>
          <a:xfrm rot="10800000" flipV="1">
            <a:off x="793750" y="1764332"/>
            <a:ext cx="1384300" cy="11947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27" idx="1"/>
          </p:cNvCxnSpPr>
          <p:nvPr/>
        </p:nvCxnSpPr>
        <p:spPr>
          <a:xfrm rot="10800000" flipV="1">
            <a:off x="457201" y="1339113"/>
            <a:ext cx="2158225" cy="1614667"/>
          </a:xfrm>
          <a:prstGeom prst="bentConnector3">
            <a:avLst>
              <a:gd name="adj1" fmla="val 10025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10175358" y="2959480"/>
            <a:ext cx="2016642" cy="666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PROVIDER</a:t>
            </a:r>
            <a:endParaRPr lang="en-IN" dirty="0"/>
          </a:p>
        </p:txBody>
      </p:sp>
      <p:sp>
        <p:nvSpPr>
          <p:cNvPr id="146" name="TextBox 145"/>
          <p:cNvSpPr txBox="1"/>
          <p:nvPr/>
        </p:nvSpPr>
        <p:spPr>
          <a:xfrm>
            <a:off x="8360229" y="3107931"/>
            <a:ext cx="49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Error</a:t>
            </a:r>
            <a:endParaRPr lang="en-IN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8195182" y="3357647"/>
            <a:ext cx="995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 Details</a:t>
            </a:r>
            <a:endParaRPr lang="en-IN" sz="1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8170490" y="3662441"/>
            <a:ext cx="1113910" cy="2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 Profile</a:t>
            </a:r>
            <a:endParaRPr lang="en-IN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840738" y="3968234"/>
            <a:ext cx="1911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Pending/requested Services</a:t>
            </a:r>
            <a:endParaRPr lang="en-IN" sz="1200" dirty="0"/>
          </a:p>
        </p:txBody>
      </p:sp>
      <p:cxnSp>
        <p:nvCxnSpPr>
          <p:cNvPr id="171" name="Elbow Connector 170"/>
          <p:cNvCxnSpPr>
            <a:stCxn id="25" idx="3"/>
          </p:cNvCxnSpPr>
          <p:nvPr/>
        </p:nvCxnSpPr>
        <p:spPr>
          <a:xfrm>
            <a:off x="3665243" y="2080753"/>
            <a:ext cx="1188224" cy="551580"/>
          </a:xfrm>
          <a:prstGeom prst="bentConnector3">
            <a:avLst>
              <a:gd name="adj1" fmla="val 997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7925803" y="2836734"/>
            <a:ext cx="1534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Completed Order List</a:t>
            </a:r>
            <a:endParaRPr lang="en-IN" sz="12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925803" y="2556578"/>
            <a:ext cx="1534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Pending Payment List</a:t>
            </a:r>
            <a:endParaRPr lang="en-IN" sz="1200" dirty="0"/>
          </a:p>
        </p:txBody>
      </p:sp>
      <p:sp>
        <p:nvSpPr>
          <p:cNvPr id="224" name="TextBox 223"/>
          <p:cNvSpPr txBox="1"/>
          <p:nvPr/>
        </p:nvSpPr>
        <p:spPr>
          <a:xfrm>
            <a:off x="7840737" y="2205132"/>
            <a:ext cx="1840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Cancel Requested Services</a:t>
            </a:r>
            <a:endParaRPr lang="en-IN" sz="1200" dirty="0"/>
          </a:p>
        </p:txBody>
      </p:sp>
      <p:sp>
        <p:nvSpPr>
          <p:cNvPr id="225" name="TextBox 224"/>
          <p:cNvSpPr txBox="1"/>
          <p:nvPr/>
        </p:nvSpPr>
        <p:spPr>
          <a:xfrm>
            <a:off x="8195182" y="1871544"/>
            <a:ext cx="995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Payment</a:t>
            </a:r>
            <a:endParaRPr lang="en-IN" sz="1200" dirty="0"/>
          </a:p>
        </p:txBody>
      </p:sp>
      <p:cxnSp>
        <p:nvCxnSpPr>
          <p:cNvPr id="226" name="Elbow Connector 225"/>
          <p:cNvCxnSpPr>
            <a:stCxn id="10" idx="7"/>
            <a:endCxn id="225" idx="1"/>
          </p:cNvCxnSpPr>
          <p:nvPr/>
        </p:nvCxnSpPr>
        <p:spPr>
          <a:xfrm rot="5400000" flipH="1" flipV="1">
            <a:off x="7321439" y="1530231"/>
            <a:ext cx="393930" cy="135355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Elbow Connector 228"/>
          <p:cNvCxnSpPr>
            <a:endCxn id="223" idx="1"/>
          </p:cNvCxnSpPr>
          <p:nvPr/>
        </p:nvCxnSpPr>
        <p:spPr>
          <a:xfrm>
            <a:off x="7100031" y="2695077"/>
            <a:ext cx="825772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endCxn id="222" idx="1"/>
          </p:cNvCxnSpPr>
          <p:nvPr/>
        </p:nvCxnSpPr>
        <p:spPr>
          <a:xfrm flipV="1">
            <a:off x="7174607" y="2975234"/>
            <a:ext cx="751196" cy="688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Elbow Connector 236"/>
          <p:cNvCxnSpPr>
            <a:stCxn id="10" idx="6"/>
            <a:endCxn id="146" idx="1"/>
          </p:cNvCxnSpPr>
          <p:nvPr/>
        </p:nvCxnSpPr>
        <p:spPr>
          <a:xfrm flipV="1">
            <a:off x="7213600" y="3246431"/>
            <a:ext cx="1146629" cy="5556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endCxn id="149" idx="1"/>
          </p:cNvCxnSpPr>
          <p:nvPr/>
        </p:nvCxnSpPr>
        <p:spPr>
          <a:xfrm>
            <a:off x="7015267" y="4051007"/>
            <a:ext cx="825471" cy="557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Elbow Connector 250"/>
          <p:cNvCxnSpPr/>
          <p:nvPr/>
        </p:nvCxnSpPr>
        <p:spPr>
          <a:xfrm rot="10800000">
            <a:off x="9681162" y="2322178"/>
            <a:ext cx="1259958" cy="641708"/>
          </a:xfrm>
          <a:prstGeom prst="bentConnector3">
            <a:avLst>
              <a:gd name="adj1" fmla="val 13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6" name="Elbow Connector 255"/>
          <p:cNvCxnSpPr>
            <a:stCxn id="147" idx="3"/>
          </p:cNvCxnSpPr>
          <p:nvPr/>
        </p:nvCxnSpPr>
        <p:spPr>
          <a:xfrm>
            <a:off x="9190784" y="3496147"/>
            <a:ext cx="981583" cy="96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148" idx="3"/>
          </p:cNvCxnSpPr>
          <p:nvPr/>
        </p:nvCxnSpPr>
        <p:spPr>
          <a:xfrm flipV="1">
            <a:off x="9284400" y="3622910"/>
            <a:ext cx="887967" cy="179345"/>
          </a:xfrm>
          <a:prstGeom prst="bentConnector3">
            <a:avLst>
              <a:gd name="adj1" fmla="val 10284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6" name="Elbow Connector 265"/>
          <p:cNvCxnSpPr>
            <a:stCxn id="225" idx="3"/>
            <a:endCxn id="145" idx="0"/>
          </p:cNvCxnSpPr>
          <p:nvPr/>
        </p:nvCxnSpPr>
        <p:spPr>
          <a:xfrm>
            <a:off x="9190784" y="2010044"/>
            <a:ext cx="1992895" cy="9494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Elbow Connector 277"/>
          <p:cNvCxnSpPr>
            <a:stCxn id="223" idx="3"/>
          </p:cNvCxnSpPr>
          <p:nvPr/>
        </p:nvCxnSpPr>
        <p:spPr>
          <a:xfrm>
            <a:off x="9460164" y="2695078"/>
            <a:ext cx="1387032" cy="268808"/>
          </a:xfrm>
          <a:prstGeom prst="bentConnector3">
            <a:avLst>
              <a:gd name="adj1" fmla="val 996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3" name="Elbow Connector 282"/>
          <p:cNvCxnSpPr>
            <a:stCxn id="222" idx="3"/>
          </p:cNvCxnSpPr>
          <p:nvPr/>
        </p:nvCxnSpPr>
        <p:spPr>
          <a:xfrm flipV="1">
            <a:off x="9460164" y="2972077"/>
            <a:ext cx="727067" cy="3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7" name="Elbow Connector 286"/>
          <p:cNvCxnSpPr>
            <a:stCxn id="146" idx="3"/>
            <a:endCxn id="145" idx="1"/>
          </p:cNvCxnSpPr>
          <p:nvPr/>
        </p:nvCxnSpPr>
        <p:spPr>
          <a:xfrm>
            <a:off x="8857622" y="3246431"/>
            <a:ext cx="1317736" cy="461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4" name="Elbow Connector 293"/>
          <p:cNvCxnSpPr>
            <a:stCxn id="149" idx="3"/>
          </p:cNvCxnSpPr>
          <p:nvPr/>
        </p:nvCxnSpPr>
        <p:spPr>
          <a:xfrm flipV="1">
            <a:off x="9751925" y="3634646"/>
            <a:ext cx="692813" cy="472088"/>
          </a:xfrm>
          <a:prstGeom prst="bentConnector3">
            <a:avLst>
              <a:gd name="adj1" fmla="val 10003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0" name="Elbow Connector 299"/>
          <p:cNvCxnSpPr>
            <a:stCxn id="147" idx="1"/>
          </p:cNvCxnSpPr>
          <p:nvPr/>
        </p:nvCxnSpPr>
        <p:spPr>
          <a:xfrm rot="10800000" flipV="1">
            <a:off x="7213602" y="3496147"/>
            <a:ext cx="98158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3" name="Elbow Connector 302"/>
          <p:cNvCxnSpPr>
            <a:stCxn id="148" idx="1"/>
          </p:cNvCxnSpPr>
          <p:nvPr/>
        </p:nvCxnSpPr>
        <p:spPr>
          <a:xfrm rot="10800000">
            <a:off x="7139354" y="3761409"/>
            <a:ext cx="1031136" cy="408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6" name="Elbow Connector 305"/>
          <p:cNvCxnSpPr>
            <a:stCxn id="224" idx="1"/>
          </p:cNvCxnSpPr>
          <p:nvPr/>
        </p:nvCxnSpPr>
        <p:spPr>
          <a:xfrm rot="10800000" flipV="1">
            <a:off x="6923315" y="2343632"/>
            <a:ext cx="917423" cy="150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3" name="Rectangle 322"/>
          <p:cNvSpPr/>
          <p:nvPr/>
        </p:nvSpPr>
        <p:spPr>
          <a:xfrm>
            <a:off x="10175358" y="6191766"/>
            <a:ext cx="2016642" cy="666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324" name="TextBox 323"/>
          <p:cNvSpPr txBox="1"/>
          <p:nvPr/>
        </p:nvSpPr>
        <p:spPr>
          <a:xfrm>
            <a:off x="7550205" y="6035453"/>
            <a:ext cx="150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Add/Delete Services</a:t>
            </a:r>
            <a:endParaRPr lang="en-IN" sz="1200" dirty="0"/>
          </a:p>
        </p:txBody>
      </p:sp>
      <p:sp>
        <p:nvSpPr>
          <p:cNvPr id="325" name="TextBox 324"/>
          <p:cNvSpPr txBox="1"/>
          <p:nvPr/>
        </p:nvSpPr>
        <p:spPr>
          <a:xfrm>
            <a:off x="7476252" y="6312452"/>
            <a:ext cx="1775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Pay to Service Provider</a:t>
            </a:r>
            <a:endParaRPr lang="en-IN" sz="1200" dirty="0"/>
          </a:p>
        </p:txBody>
      </p:sp>
      <p:sp>
        <p:nvSpPr>
          <p:cNvPr id="326" name="TextBox 325"/>
          <p:cNvSpPr txBox="1"/>
          <p:nvPr/>
        </p:nvSpPr>
        <p:spPr>
          <a:xfrm>
            <a:off x="8003859" y="5657457"/>
            <a:ext cx="1024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Manage User</a:t>
            </a:r>
            <a:endParaRPr lang="en-IN" sz="1200" dirty="0"/>
          </a:p>
        </p:txBody>
      </p:sp>
      <p:sp>
        <p:nvSpPr>
          <p:cNvPr id="327" name="TextBox 326"/>
          <p:cNvSpPr txBox="1"/>
          <p:nvPr/>
        </p:nvSpPr>
        <p:spPr>
          <a:xfrm>
            <a:off x="7840737" y="6564213"/>
            <a:ext cx="1218890" cy="279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Manage System</a:t>
            </a:r>
            <a:endParaRPr lang="en-IN" sz="1200" dirty="0"/>
          </a:p>
        </p:txBody>
      </p:sp>
      <p:sp>
        <p:nvSpPr>
          <p:cNvPr id="328" name="TextBox 327"/>
          <p:cNvSpPr txBox="1"/>
          <p:nvPr/>
        </p:nvSpPr>
        <p:spPr>
          <a:xfrm>
            <a:off x="10765835" y="4734865"/>
            <a:ext cx="835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Order List</a:t>
            </a:r>
            <a:endParaRPr lang="en-IN" sz="1200" dirty="0"/>
          </a:p>
        </p:txBody>
      </p:sp>
      <p:sp>
        <p:nvSpPr>
          <p:cNvPr id="329" name="TextBox 328"/>
          <p:cNvSpPr txBox="1"/>
          <p:nvPr/>
        </p:nvSpPr>
        <p:spPr>
          <a:xfrm>
            <a:off x="9623373" y="5032175"/>
            <a:ext cx="1208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Payment Details</a:t>
            </a:r>
            <a:endParaRPr lang="en-IN" sz="1200" dirty="0"/>
          </a:p>
        </p:txBody>
      </p:sp>
      <p:cxnSp>
        <p:nvCxnSpPr>
          <p:cNvPr id="334" name="Elbow Connector 333"/>
          <p:cNvCxnSpPr>
            <a:stCxn id="10" idx="5"/>
            <a:endCxn id="328" idx="0"/>
          </p:cNvCxnSpPr>
          <p:nvPr/>
        </p:nvCxnSpPr>
        <p:spPr>
          <a:xfrm rot="16200000" flipH="1">
            <a:off x="8745233" y="2296418"/>
            <a:ext cx="534839" cy="4342053"/>
          </a:xfrm>
          <a:prstGeom prst="bentConnector3">
            <a:avLst>
              <a:gd name="adj1" fmla="val 3425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6" name="Elbow Connector 335"/>
          <p:cNvCxnSpPr>
            <a:endCxn id="329" idx="1"/>
          </p:cNvCxnSpPr>
          <p:nvPr/>
        </p:nvCxnSpPr>
        <p:spPr>
          <a:xfrm>
            <a:off x="6688999" y="4330802"/>
            <a:ext cx="2934374" cy="839873"/>
          </a:xfrm>
          <a:prstGeom prst="bentConnector3">
            <a:avLst>
              <a:gd name="adj1" fmla="val 94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9" name="Elbow Connector 348"/>
          <p:cNvCxnSpPr>
            <a:stCxn id="327" idx="3"/>
          </p:cNvCxnSpPr>
          <p:nvPr/>
        </p:nvCxnSpPr>
        <p:spPr>
          <a:xfrm>
            <a:off x="9059627" y="6704121"/>
            <a:ext cx="1038704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3" name="Elbow Connector 352"/>
          <p:cNvCxnSpPr>
            <a:stCxn id="325" idx="3"/>
            <a:endCxn id="323" idx="1"/>
          </p:cNvCxnSpPr>
          <p:nvPr/>
        </p:nvCxnSpPr>
        <p:spPr>
          <a:xfrm>
            <a:off x="9251899" y="6450952"/>
            <a:ext cx="923459" cy="739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6" name="Elbow Connector 355"/>
          <p:cNvCxnSpPr>
            <a:stCxn id="324" idx="3"/>
          </p:cNvCxnSpPr>
          <p:nvPr/>
        </p:nvCxnSpPr>
        <p:spPr>
          <a:xfrm>
            <a:off x="9055903" y="6173953"/>
            <a:ext cx="1116464" cy="1384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9" name="Elbow Connector 358"/>
          <p:cNvCxnSpPr>
            <a:stCxn id="326" idx="3"/>
          </p:cNvCxnSpPr>
          <p:nvPr/>
        </p:nvCxnSpPr>
        <p:spPr>
          <a:xfrm>
            <a:off x="9027987" y="5795957"/>
            <a:ext cx="1283154" cy="395809"/>
          </a:xfrm>
          <a:prstGeom prst="bentConnector3">
            <a:avLst>
              <a:gd name="adj1" fmla="val 10125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328" idx="2"/>
            <a:endCxn id="323" idx="0"/>
          </p:cNvCxnSpPr>
          <p:nvPr/>
        </p:nvCxnSpPr>
        <p:spPr>
          <a:xfrm rot="5400000">
            <a:off x="10593728" y="5601815"/>
            <a:ext cx="1179902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6" name="Elbow Connector 365"/>
          <p:cNvCxnSpPr>
            <a:stCxn id="329" idx="3"/>
          </p:cNvCxnSpPr>
          <p:nvPr/>
        </p:nvCxnSpPr>
        <p:spPr>
          <a:xfrm>
            <a:off x="10832335" y="5170675"/>
            <a:ext cx="77027" cy="100327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9" name="Elbow Connector 368"/>
          <p:cNvCxnSpPr>
            <a:stCxn id="326" idx="1"/>
          </p:cNvCxnSpPr>
          <p:nvPr/>
        </p:nvCxnSpPr>
        <p:spPr>
          <a:xfrm rot="10800000">
            <a:off x="6531197" y="4429075"/>
            <a:ext cx="1472663" cy="1366882"/>
          </a:xfrm>
          <a:prstGeom prst="bentConnector3">
            <a:avLst>
              <a:gd name="adj1" fmla="val 998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8" name="Elbow Connector 377"/>
          <p:cNvCxnSpPr>
            <a:stCxn id="324" idx="1"/>
          </p:cNvCxnSpPr>
          <p:nvPr/>
        </p:nvCxnSpPr>
        <p:spPr>
          <a:xfrm rot="10800000">
            <a:off x="6395485" y="4486893"/>
            <a:ext cx="1154721" cy="16870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1" name="Elbow Connector 380"/>
          <p:cNvCxnSpPr>
            <a:stCxn id="325" idx="1"/>
          </p:cNvCxnSpPr>
          <p:nvPr/>
        </p:nvCxnSpPr>
        <p:spPr>
          <a:xfrm rot="10800000">
            <a:off x="6225364" y="4555054"/>
            <a:ext cx="1250889" cy="18958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4" name="Elbow Connector 383"/>
          <p:cNvCxnSpPr>
            <a:stCxn id="327" idx="1"/>
            <a:endCxn id="10" idx="4"/>
          </p:cNvCxnSpPr>
          <p:nvPr/>
        </p:nvCxnSpPr>
        <p:spPr>
          <a:xfrm rot="10800000">
            <a:off x="5943601" y="4572001"/>
            <a:ext cx="1897137" cy="21321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7" name="TextBox 386"/>
          <p:cNvSpPr txBox="1"/>
          <p:nvPr/>
        </p:nvSpPr>
        <p:spPr>
          <a:xfrm>
            <a:off x="3739301" y="325812"/>
            <a:ext cx="46247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Context Diagram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51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3468" y="580025"/>
            <a:ext cx="687819" cy="284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Customer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701662" y="464392"/>
            <a:ext cx="718624" cy="5168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1.</a:t>
            </a:r>
          </a:p>
          <a:p>
            <a:pPr algn="ctr"/>
            <a:r>
              <a:rPr lang="en-US" sz="700" dirty="0"/>
              <a:t>Select Service</a:t>
            </a:r>
            <a:endParaRPr lang="en-IN" sz="700" dirty="0"/>
          </a:p>
        </p:txBody>
      </p:sp>
      <p:sp>
        <p:nvSpPr>
          <p:cNvPr id="6" name="Oval 5"/>
          <p:cNvSpPr/>
          <p:nvPr/>
        </p:nvSpPr>
        <p:spPr>
          <a:xfrm>
            <a:off x="4701662" y="1351126"/>
            <a:ext cx="624918" cy="55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2. Modify Cart</a:t>
            </a:r>
          </a:p>
        </p:txBody>
      </p:sp>
      <p:sp>
        <p:nvSpPr>
          <p:cNvPr id="7" name="Oval 6"/>
          <p:cNvSpPr/>
          <p:nvPr/>
        </p:nvSpPr>
        <p:spPr>
          <a:xfrm>
            <a:off x="4330563" y="2522219"/>
            <a:ext cx="563208" cy="5280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3.</a:t>
            </a:r>
          </a:p>
          <a:p>
            <a:pPr algn="ctr"/>
            <a:r>
              <a:rPr lang="en-US" sz="700" dirty="0"/>
              <a:t>Order</a:t>
            </a:r>
            <a:endParaRPr lang="en-IN" sz="700" dirty="0"/>
          </a:p>
        </p:txBody>
      </p:sp>
      <p:sp>
        <p:nvSpPr>
          <p:cNvPr id="17" name="TextBox 16"/>
          <p:cNvSpPr txBox="1"/>
          <p:nvPr/>
        </p:nvSpPr>
        <p:spPr>
          <a:xfrm>
            <a:off x="3949619" y="560308"/>
            <a:ext cx="4031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Service Provider Name</a:t>
            </a:r>
            <a:endParaRPr lang="en-IN" sz="500" dirty="0"/>
          </a:p>
        </p:txBody>
      </p:sp>
      <p:sp>
        <p:nvSpPr>
          <p:cNvPr id="18" name="TextBox 17"/>
          <p:cNvSpPr txBox="1"/>
          <p:nvPr/>
        </p:nvSpPr>
        <p:spPr>
          <a:xfrm>
            <a:off x="3988003" y="877606"/>
            <a:ext cx="2853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City</a:t>
            </a:r>
            <a:endParaRPr lang="en-IN" sz="500" dirty="0"/>
          </a:p>
        </p:txBody>
      </p:sp>
      <p:cxnSp>
        <p:nvCxnSpPr>
          <p:cNvPr id="20" name="Elbow Connector 19"/>
          <p:cNvCxnSpPr>
            <a:stCxn id="4" idx="0"/>
            <a:endCxn id="16" idx="1"/>
          </p:cNvCxnSpPr>
          <p:nvPr/>
        </p:nvCxnSpPr>
        <p:spPr>
          <a:xfrm rot="5400000" flipH="1" flipV="1">
            <a:off x="3487204" y="139029"/>
            <a:ext cx="191171" cy="69082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" idx="3"/>
            <a:endCxn id="17" idx="1"/>
          </p:cNvCxnSpPr>
          <p:nvPr/>
        </p:nvCxnSpPr>
        <p:spPr>
          <a:xfrm flipV="1">
            <a:off x="3581287" y="721891"/>
            <a:ext cx="368332" cy="39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18" idx="1"/>
          </p:cNvCxnSpPr>
          <p:nvPr/>
        </p:nvCxnSpPr>
        <p:spPr>
          <a:xfrm>
            <a:off x="3574685" y="853348"/>
            <a:ext cx="413318" cy="10889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7" idx="3"/>
            <a:endCxn id="5" idx="2"/>
          </p:cNvCxnSpPr>
          <p:nvPr/>
        </p:nvCxnSpPr>
        <p:spPr>
          <a:xfrm>
            <a:off x="4352792" y="721891"/>
            <a:ext cx="348870" cy="93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797380" y="2158953"/>
            <a:ext cx="5639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797380" y="2331351"/>
            <a:ext cx="5639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759699" y="2158953"/>
            <a:ext cx="6382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Service _Provider</a:t>
            </a:r>
            <a:endParaRPr lang="en-IN" sz="500" dirty="0"/>
          </a:p>
        </p:txBody>
      </p:sp>
      <p:sp>
        <p:nvSpPr>
          <p:cNvPr id="43" name="TextBox 42"/>
          <p:cNvSpPr txBox="1"/>
          <p:nvPr/>
        </p:nvSpPr>
        <p:spPr>
          <a:xfrm>
            <a:off x="6263396" y="2136257"/>
            <a:ext cx="4427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Provider Name</a:t>
            </a:r>
            <a:endParaRPr lang="en-IN" sz="400" dirty="0"/>
          </a:p>
        </p:txBody>
      </p:sp>
      <p:cxnSp>
        <p:nvCxnSpPr>
          <p:cNvPr id="45" name="Elbow Connector 44"/>
          <p:cNvCxnSpPr>
            <a:stCxn id="40" idx="1"/>
            <a:endCxn id="43" idx="3"/>
          </p:cNvCxnSpPr>
          <p:nvPr/>
        </p:nvCxnSpPr>
        <p:spPr>
          <a:xfrm rot="10800000" flipV="1">
            <a:off x="6706183" y="2243591"/>
            <a:ext cx="1053516" cy="3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3" idx="0"/>
            <a:endCxn id="5" idx="5"/>
          </p:cNvCxnSpPr>
          <p:nvPr/>
        </p:nvCxnSpPr>
        <p:spPr>
          <a:xfrm rot="16200000" flipV="1">
            <a:off x="5284576" y="936043"/>
            <a:ext cx="1230685" cy="1169744"/>
          </a:xfrm>
          <a:prstGeom prst="bentConnector3">
            <a:avLst>
              <a:gd name="adj1" fmla="val 7950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627980" y="1063956"/>
            <a:ext cx="5717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Service Details</a:t>
            </a:r>
            <a:endParaRPr lang="en-IN" sz="500" dirty="0"/>
          </a:p>
        </p:txBody>
      </p:sp>
      <p:cxnSp>
        <p:nvCxnSpPr>
          <p:cNvPr id="55" name="Straight Connector 54"/>
          <p:cNvCxnSpPr>
            <a:endCxn id="53" idx="0"/>
          </p:cNvCxnSpPr>
          <p:nvPr/>
        </p:nvCxnSpPr>
        <p:spPr>
          <a:xfrm flipH="1">
            <a:off x="4913842" y="963814"/>
            <a:ext cx="24375" cy="1001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2"/>
            <a:endCxn id="6" idx="0"/>
          </p:cNvCxnSpPr>
          <p:nvPr/>
        </p:nvCxnSpPr>
        <p:spPr>
          <a:xfrm rot="16200000" flipH="1">
            <a:off x="4905035" y="1242039"/>
            <a:ext cx="117893" cy="1002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86351" y="1226081"/>
            <a:ext cx="4962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Cart Details</a:t>
            </a:r>
            <a:endParaRPr lang="en-IN" sz="500" dirty="0"/>
          </a:p>
        </p:txBody>
      </p:sp>
      <p:cxnSp>
        <p:nvCxnSpPr>
          <p:cNvPr id="61" name="Elbow Connector 60"/>
          <p:cNvCxnSpPr>
            <a:endCxn id="59" idx="3"/>
          </p:cNvCxnSpPr>
          <p:nvPr/>
        </p:nvCxnSpPr>
        <p:spPr>
          <a:xfrm rot="10800000">
            <a:off x="4282575" y="1310720"/>
            <a:ext cx="611196" cy="467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9" idx="1"/>
          </p:cNvCxnSpPr>
          <p:nvPr/>
        </p:nvCxnSpPr>
        <p:spPr>
          <a:xfrm rot="10800000">
            <a:off x="3533893" y="864152"/>
            <a:ext cx="252459" cy="4465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781344" y="1440710"/>
            <a:ext cx="549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Delete Services</a:t>
            </a:r>
            <a:endParaRPr lang="en-IN" sz="500" dirty="0"/>
          </a:p>
        </p:txBody>
      </p:sp>
      <p:cxnSp>
        <p:nvCxnSpPr>
          <p:cNvPr id="111" name="Elbow Connector 110"/>
          <p:cNvCxnSpPr>
            <a:endCxn id="6" idx="1"/>
          </p:cNvCxnSpPr>
          <p:nvPr/>
        </p:nvCxnSpPr>
        <p:spPr>
          <a:xfrm flipV="1">
            <a:off x="4151205" y="1432521"/>
            <a:ext cx="641974" cy="131299"/>
          </a:xfrm>
          <a:prstGeom prst="bentConnector4">
            <a:avLst>
              <a:gd name="adj1" fmla="val 42872"/>
              <a:gd name="adj2" fmla="val 10538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16200000" flipV="1">
            <a:off x="3327356" y="954690"/>
            <a:ext cx="684278" cy="517411"/>
          </a:xfrm>
          <a:prstGeom prst="bentConnector3">
            <a:avLst>
              <a:gd name="adj1" fmla="val -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825163" y="1517654"/>
            <a:ext cx="5639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5825163" y="1690052"/>
            <a:ext cx="5639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834724" y="1518396"/>
            <a:ext cx="5772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Cart</a:t>
            </a:r>
            <a:endParaRPr lang="en-IN" sz="5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432993" y="1120906"/>
            <a:ext cx="3461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Add to cart</a:t>
            </a:r>
            <a:endParaRPr lang="en-IN" sz="500" dirty="0"/>
          </a:p>
        </p:txBody>
      </p:sp>
      <p:cxnSp>
        <p:nvCxnSpPr>
          <p:cNvPr id="126" name="Elbow Connector 125"/>
          <p:cNvCxnSpPr>
            <a:endCxn id="119" idx="1"/>
          </p:cNvCxnSpPr>
          <p:nvPr/>
        </p:nvCxnSpPr>
        <p:spPr>
          <a:xfrm flipV="1">
            <a:off x="5114810" y="1282489"/>
            <a:ext cx="318183" cy="748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endCxn id="118" idx="0"/>
          </p:cNvCxnSpPr>
          <p:nvPr/>
        </p:nvCxnSpPr>
        <p:spPr>
          <a:xfrm>
            <a:off x="5710103" y="1402864"/>
            <a:ext cx="413243" cy="1155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567669" y="1753890"/>
            <a:ext cx="375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Service In Cart</a:t>
            </a:r>
            <a:endParaRPr lang="en-IN" sz="500" dirty="0"/>
          </a:p>
        </p:txBody>
      </p:sp>
      <p:cxnSp>
        <p:nvCxnSpPr>
          <p:cNvPr id="140" name="Elbow Connector 139"/>
          <p:cNvCxnSpPr>
            <a:stCxn id="135" idx="3"/>
            <a:endCxn id="118" idx="2"/>
          </p:cNvCxnSpPr>
          <p:nvPr/>
        </p:nvCxnSpPr>
        <p:spPr>
          <a:xfrm flipV="1">
            <a:off x="5943494" y="1687673"/>
            <a:ext cx="179852" cy="18932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35" idx="1"/>
            <a:endCxn id="6" idx="6"/>
          </p:cNvCxnSpPr>
          <p:nvPr/>
        </p:nvCxnSpPr>
        <p:spPr>
          <a:xfrm rot="10800000">
            <a:off x="5326581" y="1629027"/>
            <a:ext cx="241089" cy="24797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821516" y="2114466"/>
            <a:ext cx="397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Cart Details</a:t>
            </a:r>
            <a:endParaRPr lang="en-IN" sz="500" dirty="0"/>
          </a:p>
        </p:txBody>
      </p:sp>
      <p:cxnSp>
        <p:nvCxnSpPr>
          <p:cNvPr id="153" name="Elbow Connector 152"/>
          <p:cNvCxnSpPr>
            <a:stCxn id="6" idx="4"/>
            <a:endCxn id="146" idx="0"/>
          </p:cNvCxnSpPr>
          <p:nvPr/>
        </p:nvCxnSpPr>
        <p:spPr>
          <a:xfrm rot="16200000" flipH="1">
            <a:off x="4913526" y="2007520"/>
            <a:ext cx="207540" cy="6351"/>
          </a:xfrm>
          <a:prstGeom prst="bentConnector3">
            <a:avLst>
              <a:gd name="adj1" fmla="val 10183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146" idx="2"/>
            <a:endCxn id="7" idx="6"/>
          </p:cNvCxnSpPr>
          <p:nvPr/>
        </p:nvCxnSpPr>
        <p:spPr>
          <a:xfrm rot="5400000">
            <a:off x="4744333" y="2510126"/>
            <a:ext cx="425579" cy="1267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3752265" y="1916651"/>
            <a:ext cx="5639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3752265" y="2089049"/>
            <a:ext cx="5639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3714584" y="1916651"/>
            <a:ext cx="6382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Order</a:t>
            </a:r>
            <a:endParaRPr lang="en-IN" sz="500" dirty="0"/>
          </a:p>
        </p:txBody>
      </p:sp>
      <p:sp>
        <p:nvSpPr>
          <p:cNvPr id="162" name="TextBox 161"/>
          <p:cNvSpPr txBox="1"/>
          <p:nvPr/>
        </p:nvSpPr>
        <p:spPr>
          <a:xfrm>
            <a:off x="3848757" y="2277768"/>
            <a:ext cx="369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Add Order</a:t>
            </a:r>
            <a:endParaRPr lang="en-IN" sz="500" dirty="0"/>
          </a:p>
        </p:txBody>
      </p:sp>
      <p:cxnSp>
        <p:nvCxnSpPr>
          <p:cNvPr id="165" name="Elbow Connector 164"/>
          <p:cNvCxnSpPr>
            <a:stCxn id="7" idx="2"/>
            <a:endCxn id="162" idx="2"/>
          </p:cNvCxnSpPr>
          <p:nvPr/>
        </p:nvCxnSpPr>
        <p:spPr>
          <a:xfrm rot="10800000">
            <a:off x="4033689" y="2523990"/>
            <a:ext cx="296875" cy="26227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411222" y="2000111"/>
            <a:ext cx="381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Order History</a:t>
            </a:r>
            <a:endParaRPr lang="en-IN" sz="500" dirty="0"/>
          </a:p>
        </p:txBody>
      </p:sp>
      <p:cxnSp>
        <p:nvCxnSpPr>
          <p:cNvPr id="181" name="Elbow Connector 180"/>
          <p:cNvCxnSpPr>
            <a:stCxn id="161" idx="0"/>
            <a:endCxn id="179" idx="0"/>
          </p:cNvCxnSpPr>
          <p:nvPr/>
        </p:nvCxnSpPr>
        <p:spPr>
          <a:xfrm rot="16200000" flipH="1">
            <a:off x="4276214" y="1674125"/>
            <a:ext cx="83460" cy="568513"/>
          </a:xfrm>
          <a:prstGeom prst="bentConnector3">
            <a:avLst>
              <a:gd name="adj1" fmla="val -13695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3237378" y="2786266"/>
            <a:ext cx="477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Order History</a:t>
            </a:r>
            <a:endParaRPr lang="en-IN" sz="500" dirty="0"/>
          </a:p>
        </p:txBody>
      </p:sp>
      <p:cxnSp>
        <p:nvCxnSpPr>
          <p:cNvPr id="203" name="Elbow Connector 202"/>
          <p:cNvCxnSpPr>
            <a:endCxn id="7" idx="3"/>
          </p:cNvCxnSpPr>
          <p:nvPr/>
        </p:nvCxnSpPr>
        <p:spPr>
          <a:xfrm>
            <a:off x="3574685" y="2894313"/>
            <a:ext cx="838358" cy="78662"/>
          </a:xfrm>
          <a:prstGeom prst="bentConnector4">
            <a:avLst>
              <a:gd name="adj1" fmla="val 45081"/>
              <a:gd name="adj2" fmla="val 10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95" idx="0"/>
          </p:cNvCxnSpPr>
          <p:nvPr/>
        </p:nvCxnSpPr>
        <p:spPr>
          <a:xfrm rot="16200000" flipV="1">
            <a:off x="2447315" y="1757600"/>
            <a:ext cx="1932919" cy="12441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4715105" y="3773313"/>
            <a:ext cx="705181" cy="5280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4.</a:t>
            </a:r>
          </a:p>
          <a:p>
            <a:pPr algn="ctr"/>
            <a:r>
              <a:rPr lang="en-US" sz="600" dirty="0"/>
              <a:t>Payment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44422" y="2717009"/>
            <a:ext cx="37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Total cost</a:t>
            </a:r>
            <a:endParaRPr lang="en-IN" sz="500" dirty="0"/>
          </a:p>
        </p:txBody>
      </p:sp>
      <p:cxnSp>
        <p:nvCxnSpPr>
          <p:cNvPr id="212" name="Elbow Connector 211"/>
          <p:cNvCxnSpPr>
            <a:stCxn id="6" idx="5"/>
            <a:endCxn id="210" idx="0"/>
          </p:cNvCxnSpPr>
          <p:nvPr/>
        </p:nvCxnSpPr>
        <p:spPr>
          <a:xfrm rot="5400000">
            <a:off x="4787970" y="2269916"/>
            <a:ext cx="891478" cy="27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Elbow Connector 217"/>
          <p:cNvCxnSpPr>
            <a:stCxn id="210" idx="2"/>
            <a:endCxn id="209" idx="0"/>
          </p:cNvCxnSpPr>
          <p:nvPr/>
        </p:nvCxnSpPr>
        <p:spPr>
          <a:xfrm rot="5400000">
            <a:off x="4744984" y="3285942"/>
            <a:ext cx="810083" cy="16465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4266183" y="3368271"/>
            <a:ext cx="6720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Payment Confirm</a:t>
            </a:r>
            <a:endParaRPr lang="en-IN" sz="500" dirty="0"/>
          </a:p>
        </p:txBody>
      </p:sp>
      <p:cxnSp>
        <p:nvCxnSpPr>
          <p:cNvPr id="222" name="Elbow Connector 221"/>
          <p:cNvCxnSpPr>
            <a:stCxn id="209" idx="1"/>
            <a:endCxn id="220" idx="2"/>
          </p:cNvCxnSpPr>
          <p:nvPr/>
        </p:nvCxnSpPr>
        <p:spPr>
          <a:xfrm rot="16200000" flipV="1">
            <a:off x="4553737" y="3586012"/>
            <a:ext cx="313103" cy="21617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2893468" y="3537548"/>
            <a:ext cx="41152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Payment </a:t>
            </a:r>
            <a:endParaRPr lang="en-IN" sz="500" dirty="0"/>
          </a:p>
        </p:txBody>
      </p:sp>
      <p:cxnSp>
        <p:nvCxnSpPr>
          <p:cNvPr id="227" name="Elbow Connector 226"/>
          <p:cNvCxnSpPr>
            <a:stCxn id="225" idx="3"/>
            <a:endCxn id="209" idx="2"/>
          </p:cNvCxnSpPr>
          <p:nvPr/>
        </p:nvCxnSpPr>
        <p:spPr>
          <a:xfrm>
            <a:off x="3304997" y="3622187"/>
            <a:ext cx="1410108" cy="4151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Elbow Connector 228"/>
          <p:cNvCxnSpPr>
            <a:endCxn id="225" idx="0"/>
          </p:cNvCxnSpPr>
          <p:nvPr/>
        </p:nvCxnSpPr>
        <p:spPr>
          <a:xfrm rot="5400000">
            <a:off x="1767093" y="2203397"/>
            <a:ext cx="2666292" cy="2011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2688767" y="4132130"/>
            <a:ext cx="47171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Receipt</a:t>
            </a:r>
            <a:endParaRPr lang="en-IN" sz="500" dirty="0"/>
          </a:p>
        </p:txBody>
      </p:sp>
      <p:cxnSp>
        <p:nvCxnSpPr>
          <p:cNvPr id="234" name="Elbow Connector 233"/>
          <p:cNvCxnSpPr>
            <a:stCxn id="209" idx="3"/>
            <a:endCxn id="232" idx="3"/>
          </p:cNvCxnSpPr>
          <p:nvPr/>
        </p:nvCxnSpPr>
        <p:spPr>
          <a:xfrm rot="5400000" flipH="1">
            <a:off x="3985778" y="3391471"/>
            <a:ext cx="7300" cy="1657896"/>
          </a:xfrm>
          <a:prstGeom prst="bentConnector4">
            <a:avLst>
              <a:gd name="adj1" fmla="val -3131507"/>
              <a:gd name="adj2" fmla="val 5311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Elbow Connector 236"/>
          <p:cNvCxnSpPr>
            <a:stCxn id="232" idx="0"/>
          </p:cNvCxnSpPr>
          <p:nvPr/>
        </p:nvCxnSpPr>
        <p:spPr>
          <a:xfrm rot="16200000" flipV="1">
            <a:off x="1285233" y="2492738"/>
            <a:ext cx="3278782" cy="1"/>
          </a:xfrm>
          <a:prstGeom prst="bentConnector3">
            <a:avLst>
              <a:gd name="adj1" fmla="val 444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5652877" y="4786326"/>
            <a:ext cx="658633" cy="5280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7.</a:t>
            </a:r>
          </a:p>
          <a:p>
            <a:pPr algn="ctr"/>
            <a:r>
              <a:rPr lang="en-US" sz="600" dirty="0"/>
              <a:t>Login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3239923" y="4965734"/>
            <a:ext cx="6882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Customer Details</a:t>
            </a:r>
            <a:endParaRPr lang="en-IN" sz="500" dirty="0"/>
          </a:p>
        </p:txBody>
      </p:sp>
      <p:cxnSp>
        <p:nvCxnSpPr>
          <p:cNvPr id="251" name="Elbow Connector 250"/>
          <p:cNvCxnSpPr>
            <a:stCxn id="244" idx="1"/>
            <a:endCxn id="4" idx="1"/>
          </p:cNvCxnSpPr>
          <p:nvPr/>
        </p:nvCxnSpPr>
        <p:spPr>
          <a:xfrm rot="10800000">
            <a:off x="2893469" y="722287"/>
            <a:ext cx="346455" cy="4328086"/>
          </a:xfrm>
          <a:prstGeom prst="bentConnector3">
            <a:avLst>
              <a:gd name="adj1" fmla="val 16598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4" idx="3"/>
            <a:endCxn id="243" idx="2"/>
          </p:cNvCxnSpPr>
          <p:nvPr/>
        </p:nvCxnSpPr>
        <p:spPr>
          <a:xfrm>
            <a:off x="3928200" y="5050373"/>
            <a:ext cx="17246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20" idx="0"/>
            <a:endCxn id="7" idx="4"/>
          </p:cNvCxnSpPr>
          <p:nvPr/>
        </p:nvCxnSpPr>
        <p:spPr>
          <a:xfrm flipV="1">
            <a:off x="4602200" y="3050313"/>
            <a:ext cx="9967" cy="317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stCxn id="162" idx="0"/>
            <a:endCxn id="161" idx="2"/>
          </p:cNvCxnSpPr>
          <p:nvPr/>
        </p:nvCxnSpPr>
        <p:spPr>
          <a:xfrm flipV="1">
            <a:off x="4033688" y="2085928"/>
            <a:ext cx="0" cy="191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79" idx="2"/>
            <a:endCxn id="7" idx="0"/>
          </p:cNvCxnSpPr>
          <p:nvPr/>
        </p:nvCxnSpPr>
        <p:spPr>
          <a:xfrm>
            <a:off x="4602201" y="2246332"/>
            <a:ext cx="9966" cy="275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16" idx="3"/>
            <a:endCxn id="5" idx="0"/>
          </p:cNvCxnSpPr>
          <p:nvPr/>
        </p:nvCxnSpPr>
        <p:spPr>
          <a:xfrm>
            <a:off x="4337633" y="388854"/>
            <a:ext cx="723341" cy="75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8" idx="3"/>
            <a:endCxn id="5" idx="3"/>
          </p:cNvCxnSpPr>
          <p:nvPr/>
        </p:nvCxnSpPr>
        <p:spPr>
          <a:xfrm flipV="1">
            <a:off x="4273397" y="905572"/>
            <a:ext cx="533505" cy="56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8200" y="265743"/>
            <a:ext cx="409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Service Name</a:t>
            </a:r>
            <a:endParaRPr lang="en-IN" sz="500" dirty="0"/>
          </a:p>
        </p:txBody>
      </p:sp>
      <p:cxnSp>
        <p:nvCxnSpPr>
          <p:cNvPr id="269" name="Elbow Connector 268"/>
          <p:cNvCxnSpPr>
            <a:stCxn id="267" idx="3"/>
            <a:endCxn id="243" idx="3"/>
          </p:cNvCxnSpPr>
          <p:nvPr/>
        </p:nvCxnSpPr>
        <p:spPr>
          <a:xfrm flipV="1">
            <a:off x="2710026" y="5237082"/>
            <a:ext cx="3039306" cy="49618"/>
          </a:xfrm>
          <a:prstGeom prst="bentConnector4">
            <a:avLst>
              <a:gd name="adj1" fmla="val 48413"/>
              <a:gd name="adj2" fmla="val 514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Elbow Connector 278"/>
          <p:cNvCxnSpPr>
            <a:stCxn id="267" idx="0"/>
          </p:cNvCxnSpPr>
          <p:nvPr/>
        </p:nvCxnSpPr>
        <p:spPr>
          <a:xfrm rot="5400000" flipH="1" flipV="1">
            <a:off x="406744" y="2712570"/>
            <a:ext cx="4619269" cy="354180"/>
          </a:xfrm>
          <a:prstGeom prst="bentConnector3">
            <a:avLst>
              <a:gd name="adj1" fmla="val 10007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6184848" y="5441616"/>
            <a:ext cx="5639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6184848" y="5614014"/>
            <a:ext cx="5639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6147167" y="5441616"/>
            <a:ext cx="6382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Customer</a:t>
            </a:r>
            <a:endParaRPr lang="en-IN" sz="500" dirty="0"/>
          </a:p>
        </p:txBody>
      </p:sp>
      <p:cxnSp>
        <p:nvCxnSpPr>
          <p:cNvPr id="291" name="Elbow Connector 290"/>
          <p:cNvCxnSpPr>
            <a:stCxn id="287" idx="0"/>
            <a:endCxn id="243" idx="5"/>
          </p:cNvCxnSpPr>
          <p:nvPr/>
        </p:nvCxnSpPr>
        <p:spPr>
          <a:xfrm rot="16200000" flipV="1">
            <a:off x="6238396" y="5213741"/>
            <a:ext cx="204534" cy="251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4" name="Oval 293"/>
          <p:cNvSpPr/>
          <p:nvPr/>
        </p:nvSpPr>
        <p:spPr>
          <a:xfrm>
            <a:off x="3936866" y="5508430"/>
            <a:ext cx="658633" cy="5280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6.</a:t>
            </a:r>
          </a:p>
          <a:p>
            <a:pPr algn="ctr"/>
            <a:r>
              <a:rPr lang="en-US" sz="600" dirty="0"/>
              <a:t>Update Profile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2584959" y="5610894"/>
            <a:ext cx="3853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Update Profile Details</a:t>
            </a:r>
            <a:endParaRPr lang="en-IN" sz="500" dirty="0"/>
          </a:p>
        </p:txBody>
      </p:sp>
      <p:cxnSp>
        <p:nvCxnSpPr>
          <p:cNvPr id="297" name="Straight Arrow Connector 296"/>
          <p:cNvCxnSpPr>
            <a:stCxn id="295" idx="3"/>
            <a:endCxn id="294" idx="2"/>
          </p:cNvCxnSpPr>
          <p:nvPr/>
        </p:nvCxnSpPr>
        <p:spPr>
          <a:xfrm>
            <a:off x="2970294" y="5772477"/>
            <a:ext cx="9665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1" name="Elbow Connector 300"/>
          <p:cNvCxnSpPr>
            <a:stCxn id="295" idx="1"/>
          </p:cNvCxnSpPr>
          <p:nvPr/>
        </p:nvCxnSpPr>
        <p:spPr>
          <a:xfrm rot="10800000" flipH="1">
            <a:off x="2584958" y="580025"/>
            <a:ext cx="481737" cy="5192452"/>
          </a:xfrm>
          <a:prstGeom prst="bentConnector4">
            <a:avLst>
              <a:gd name="adj1" fmla="val -47453"/>
              <a:gd name="adj2" fmla="val 10270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5199703" y="5610893"/>
            <a:ext cx="4761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Uploaded Profile Details</a:t>
            </a:r>
            <a:endParaRPr lang="en-IN" sz="500" dirty="0"/>
          </a:p>
        </p:txBody>
      </p:sp>
      <p:cxnSp>
        <p:nvCxnSpPr>
          <p:cNvPr id="306" name="Straight Connector 305"/>
          <p:cNvCxnSpPr>
            <a:stCxn id="294" idx="6"/>
            <a:endCxn id="304" idx="1"/>
          </p:cNvCxnSpPr>
          <p:nvPr/>
        </p:nvCxnSpPr>
        <p:spPr>
          <a:xfrm flipV="1">
            <a:off x="4595499" y="5772476"/>
            <a:ext cx="60420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8" name="Elbow Connector 307"/>
          <p:cNvCxnSpPr>
            <a:stCxn id="304" idx="3"/>
            <a:endCxn id="287" idx="2"/>
          </p:cNvCxnSpPr>
          <p:nvPr/>
        </p:nvCxnSpPr>
        <p:spPr>
          <a:xfrm flipV="1">
            <a:off x="5675844" y="5610893"/>
            <a:ext cx="790427" cy="1615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2" name="Rectangle 311"/>
          <p:cNvSpPr/>
          <p:nvPr/>
        </p:nvSpPr>
        <p:spPr>
          <a:xfrm>
            <a:off x="6701412" y="2501742"/>
            <a:ext cx="985270" cy="284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Service Provider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5702062" y="4263815"/>
            <a:ext cx="5715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Service Provider Details</a:t>
            </a:r>
            <a:endParaRPr lang="en-IN" sz="500" dirty="0"/>
          </a:p>
        </p:txBody>
      </p:sp>
      <p:cxnSp>
        <p:nvCxnSpPr>
          <p:cNvPr id="328" name="Straight Arrow Connector 327"/>
          <p:cNvCxnSpPr>
            <a:stCxn id="326" idx="2"/>
            <a:endCxn id="243" idx="0"/>
          </p:cNvCxnSpPr>
          <p:nvPr/>
        </p:nvCxnSpPr>
        <p:spPr>
          <a:xfrm flipH="1">
            <a:off x="5982194" y="4586980"/>
            <a:ext cx="5618" cy="199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5" name="TextBox 334"/>
          <p:cNvSpPr txBox="1"/>
          <p:nvPr/>
        </p:nvSpPr>
        <p:spPr>
          <a:xfrm>
            <a:off x="7025110" y="4301407"/>
            <a:ext cx="5715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Error</a:t>
            </a:r>
            <a:endParaRPr lang="en-IN" sz="500" dirty="0"/>
          </a:p>
        </p:txBody>
      </p:sp>
      <p:cxnSp>
        <p:nvCxnSpPr>
          <p:cNvPr id="337" name="Elbow Connector 336"/>
          <p:cNvCxnSpPr>
            <a:stCxn id="243" idx="7"/>
            <a:endCxn id="335" idx="2"/>
          </p:cNvCxnSpPr>
          <p:nvPr/>
        </p:nvCxnSpPr>
        <p:spPr>
          <a:xfrm rot="5400000" flipH="1" flipV="1">
            <a:off x="6566467" y="4119272"/>
            <a:ext cx="392980" cy="109580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Oval 352"/>
          <p:cNvSpPr/>
          <p:nvPr/>
        </p:nvSpPr>
        <p:spPr>
          <a:xfrm>
            <a:off x="7921355" y="2957840"/>
            <a:ext cx="658633" cy="5280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8.</a:t>
            </a:r>
          </a:p>
          <a:p>
            <a:pPr algn="ctr"/>
            <a:r>
              <a:rPr lang="en-US" sz="600" dirty="0"/>
              <a:t>Update Profile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7229414" y="3049361"/>
            <a:ext cx="547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Update Profile Details</a:t>
            </a:r>
            <a:endParaRPr lang="en-IN" sz="500" dirty="0"/>
          </a:p>
        </p:txBody>
      </p:sp>
      <p:cxnSp>
        <p:nvCxnSpPr>
          <p:cNvPr id="358" name="Elbow Connector 357"/>
          <p:cNvCxnSpPr>
            <a:endCxn id="353" idx="3"/>
          </p:cNvCxnSpPr>
          <p:nvPr/>
        </p:nvCxnSpPr>
        <p:spPr>
          <a:xfrm>
            <a:off x="7517728" y="3268157"/>
            <a:ext cx="500082" cy="140439"/>
          </a:xfrm>
          <a:prstGeom prst="bentConnector4">
            <a:avLst>
              <a:gd name="adj1" fmla="val 1366"/>
              <a:gd name="adj2" fmla="val 2340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9" name="TextBox 358"/>
          <p:cNvSpPr txBox="1"/>
          <p:nvPr/>
        </p:nvSpPr>
        <p:spPr>
          <a:xfrm>
            <a:off x="7838192" y="2482698"/>
            <a:ext cx="4761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Uploaded Profile Details</a:t>
            </a:r>
            <a:endParaRPr lang="en-IN" sz="500" dirty="0"/>
          </a:p>
        </p:txBody>
      </p:sp>
      <p:cxnSp>
        <p:nvCxnSpPr>
          <p:cNvPr id="363" name="Elbow Connector 362"/>
          <p:cNvCxnSpPr>
            <a:stCxn id="353" idx="1"/>
            <a:endCxn id="359" idx="2"/>
          </p:cNvCxnSpPr>
          <p:nvPr/>
        </p:nvCxnSpPr>
        <p:spPr>
          <a:xfrm rot="5400000" flipH="1" flipV="1">
            <a:off x="7932379" y="2891295"/>
            <a:ext cx="229315" cy="5845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359" idx="0"/>
            <a:endCxn id="40" idx="2"/>
          </p:cNvCxnSpPr>
          <p:nvPr/>
        </p:nvCxnSpPr>
        <p:spPr>
          <a:xfrm rot="5400000" flipH="1" flipV="1">
            <a:off x="8000299" y="2404194"/>
            <a:ext cx="154468" cy="25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6" name="TextBox 365"/>
          <p:cNvSpPr txBox="1"/>
          <p:nvPr/>
        </p:nvSpPr>
        <p:spPr>
          <a:xfrm>
            <a:off x="3243451" y="3100989"/>
            <a:ext cx="508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Acceptance Order</a:t>
            </a:r>
            <a:endParaRPr lang="en-IN" sz="500" dirty="0"/>
          </a:p>
        </p:txBody>
      </p:sp>
      <p:cxnSp>
        <p:nvCxnSpPr>
          <p:cNvPr id="371" name="Elbow Connector 370"/>
          <p:cNvCxnSpPr>
            <a:stCxn id="366" idx="3"/>
            <a:endCxn id="7" idx="3"/>
          </p:cNvCxnSpPr>
          <p:nvPr/>
        </p:nvCxnSpPr>
        <p:spPr>
          <a:xfrm flipV="1">
            <a:off x="3752389" y="2972975"/>
            <a:ext cx="660654" cy="25112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6" name="Elbow Connector 375"/>
          <p:cNvCxnSpPr>
            <a:stCxn id="366" idx="0"/>
            <a:endCxn id="4" idx="2"/>
          </p:cNvCxnSpPr>
          <p:nvPr/>
        </p:nvCxnSpPr>
        <p:spPr>
          <a:xfrm rot="16200000" flipV="1">
            <a:off x="2249429" y="1852498"/>
            <a:ext cx="2236440" cy="260542"/>
          </a:xfrm>
          <a:prstGeom prst="bentConnector3">
            <a:avLst>
              <a:gd name="adj1" fmla="val 340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>
            <a:stCxn id="354" idx="0"/>
          </p:cNvCxnSpPr>
          <p:nvPr/>
        </p:nvCxnSpPr>
        <p:spPr>
          <a:xfrm flipV="1">
            <a:off x="7503261" y="2805863"/>
            <a:ext cx="0" cy="243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/>
          <p:cNvCxnSpPr>
            <a:stCxn id="335" idx="0"/>
          </p:cNvCxnSpPr>
          <p:nvPr/>
        </p:nvCxnSpPr>
        <p:spPr>
          <a:xfrm flipV="1">
            <a:off x="7310860" y="2802742"/>
            <a:ext cx="0" cy="1498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Elbow Connector 428"/>
          <p:cNvCxnSpPr>
            <a:endCxn id="312" idx="2"/>
          </p:cNvCxnSpPr>
          <p:nvPr/>
        </p:nvCxnSpPr>
        <p:spPr>
          <a:xfrm rot="5400000" flipH="1" flipV="1">
            <a:off x="5851040" y="3082394"/>
            <a:ext cx="1639135" cy="1046880"/>
          </a:xfrm>
          <a:prstGeom prst="bentConnector3">
            <a:avLst>
              <a:gd name="adj1" fmla="val 3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1" name="TextBox 430"/>
          <p:cNvSpPr txBox="1"/>
          <p:nvPr/>
        </p:nvSpPr>
        <p:spPr>
          <a:xfrm>
            <a:off x="5573457" y="2503248"/>
            <a:ext cx="591941" cy="25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Order Acceptance</a:t>
            </a:r>
            <a:endParaRPr lang="en-IN" sz="500" dirty="0"/>
          </a:p>
        </p:txBody>
      </p:sp>
      <p:cxnSp>
        <p:nvCxnSpPr>
          <p:cNvPr id="435" name="Straight Connector 434"/>
          <p:cNvCxnSpPr>
            <a:endCxn id="312" idx="1"/>
          </p:cNvCxnSpPr>
          <p:nvPr/>
        </p:nvCxnSpPr>
        <p:spPr>
          <a:xfrm>
            <a:off x="5998576" y="2623197"/>
            <a:ext cx="702836" cy="208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/>
          <p:cNvCxnSpPr>
            <a:endCxn id="7" idx="7"/>
          </p:cNvCxnSpPr>
          <p:nvPr/>
        </p:nvCxnSpPr>
        <p:spPr>
          <a:xfrm flipH="1" flipV="1">
            <a:off x="4811291" y="2599557"/>
            <a:ext cx="938041" cy="23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>
            <a:off x="5643442" y="2802742"/>
            <a:ext cx="5027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Pending / Complete Services</a:t>
            </a:r>
            <a:endParaRPr lang="en-IN" sz="500" dirty="0"/>
          </a:p>
        </p:txBody>
      </p:sp>
      <p:cxnSp>
        <p:nvCxnSpPr>
          <p:cNvPr id="454" name="Elbow Connector 453"/>
          <p:cNvCxnSpPr>
            <a:stCxn id="7" idx="5"/>
            <a:endCxn id="452" idx="1"/>
          </p:cNvCxnSpPr>
          <p:nvPr/>
        </p:nvCxnSpPr>
        <p:spPr>
          <a:xfrm rot="5400000" flipH="1" flipV="1">
            <a:off x="5223041" y="2552574"/>
            <a:ext cx="8650" cy="832151"/>
          </a:xfrm>
          <a:prstGeom prst="bentConnector4">
            <a:avLst>
              <a:gd name="adj1" fmla="val -1476844"/>
              <a:gd name="adj2" fmla="val 6546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Elbow Connector 459"/>
          <p:cNvCxnSpPr>
            <a:stCxn id="452" idx="3"/>
          </p:cNvCxnSpPr>
          <p:nvPr/>
        </p:nvCxnSpPr>
        <p:spPr>
          <a:xfrm flipV="1">
            <a:off x="6146152" y="2769341"/>
            <a:ext cx="555260" cy="19498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1" name="Elbow Connector 470"/>
          <p:cNvCxnSpPr>
            <a:stCxn id="40" idx="3"/>
            <a:endCxn id="243" idx="6"/>
          </p:cNvCxnSpPr>
          <p:nvPr/>
        </p:nvCxnSpPr>
        <p:spPr>
          <a:xfrm flipH="1">
            <a:off x="6311510" y="2243592"/>
            <a:ext cx="2086397" cy="2806781"/>
          </a:xfrm>
          <a:prstGeom prst="bentConnector3">
            <a:avLst>
              <a:gd name="adj1" fmla="val -109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9" name="TextBox 478"/>
          <p:cNvSpPr txBox="1"/>
          <p:nvPr/>
        </p:nvSpPr>
        <p:spPr>
          <a:xfrm>
            <a:off x="5702062" y="3646982"/>
            <a:ext cx="482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Get Payment</a:t>
            </a:r>
            <a:endParaRPr lang="en-IN" sz="500" dirty="0"/>
          </a:p>
        </p:txBody>
      </p:sp>
      <p:cxnSp>
        <p:nvCxnSpPr>
          <p:cNvPr id="481" name="Elbow Connector 480"/>
          <p:cNvCxnSpPr>
            <a:stCxn id="209" idx="7"/>
            <a:endCxn id="479" idx="1"/>
          </p:cNvCxnSpPr>
          <p:nvPr/>
        </p:nvCxnSpPr>
        <p:spPr>
          <a:xfrm rot="5400000" flipH="1" flipV="1">
            <a:off x="5469259" y="3617849"/>
            <a:ext cx="80558" cy="38504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Elbow Connector 484"/>
          <p:cNvCxnSpPr>
            <a:stCxn id="479" idx="0"/>
          </p:cNvCxnSpPr>
          <p:nvPr/>
        </p:nvCxnSpPr>
        <p:spPr>
          <a:xfrm rot="5400000" flipH="1" flipV="1">
            <a:off x="5934057" y="2795664"/>
            <a:ext cx="860716" cy="8419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3" name="TextBox 492"/>
          <p:cNvSpPr txBox="1"/>
          <p:nvPr/>
        </p:nvSpPr>
        <p:spPr>
          <a:xfrm>
            <a:off x="5884463" y="3945791"/>
            <a:ext cx="3863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Receipt</a:t>
            </a:r>
            <a:endParaRPr lang="en-IN" sz="500" dirty="0"/>
          </a:p>
        </p:txBody>
      </p:sp>
      <p:cxnSp>
        <p:nvCxnSpPr>
          <p:cNvPr id="497" name="Straight Connector 496"/>
          <p:cNvCxnSpPr>
            <a:stCxn id="209" idx="6"/>
            <a:endCxn id="493" idx="1"/>
          </p:cNvCxnSpPr>
          <p:nvPr/>
        </p:nvCxnSpPr>
        <p:spPr>
          <a:xfrm flipV="1">
            <a:off x="5420286" y="4030430"/>
            <a:ext cx="464177" cy="69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9" name="Elbow Connector 498"/>
          <p:cNvCxnSpPr>
            <a:stCxn id="493" idx="3"/>
          </p:cNvCxnSpPr>
          <p:nvPr/>
        </p:nvCxnSpPr>
        <p:spPr>
          <a:xfrm flipV="1">
            <a:off x="6270787" y="2790295"/>
            <a:ext cx="624679" cy="12401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6" name="Rectangle 535"/>
          <p:cNvSpPr/>
          <p:nvPr/>
        </p:nvSpPr>
        <p:spPr>
          <a:xfrm>
            <a:off x="8579988" y="560308"/>
            <a:ext cx="985270" cy="284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Admin</a:t>
            </a:r>
            <a:endParaRPr lang="en-IN" sz="900" dirty="0">
              <a:solidFill>
                <a:schemeClr val="tx1"/>
              </a:solidFill>
            </a:endParaRPr>
          </a:p>
        </p:txBody>
      </p:sp>
      <p:cxnSp>
        <p:nvCxnSpPr>
          <p:cNvPr id="538" name="Straight Connector 537"/>
          <p:cNvCxnSpPr/>
          <p:nvPr/>
        </p:nvCxnSpPr>
        <p:spPr>
          <a:xfrm>
            <a:off x="6933147" y="894679"/>
            <a:ext cx="5639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>
            <a:off x="6933147" y="1067077"/>
            <a:ext cx="5639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0" name="TextBox 539"/>
          <p:cNvSpPr txBox="1"/>
          <p:nvPr/>
        </p:nvSpPr>
        <p:spPr>
          <a:xfrm>
            <a:off x="6895466" y="894679"/>
            <a:ext cx="6382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Service</a:t>
            </a:r>
            <a:endParaRPr lang="en-IN" sz="500" dirty="0"/>
          </a:p>
        </p:txBody>
      </p:sp>
      <p:cxnSp>
        <p:nvCxnSpPr>
          <p:cNvPr id="548" name="Elbow Connector 547"/>
          <p:cNvCxnSpPr>
            <a:stCxn id="540" idx="0"/>
            <a:endCxn id="5" idx="7"/>
          </p:cNvCxnSpPr>
          <p:nvPr/>
        </p:nvCxnSpPr>
        <p:spPr>
          <a:xfrm rot="16200000" flipV="1">
            <a:off x="6087512" y="-232379"/>
            <a:ext cx="354593" cy="1899524"/>
          </a:xfrm>
          <a:prstGeom prst="bentConnector3">
            <a:avLst>
              <a:gd name="adj1" fmla="val 18581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9" name="Oval 548"/>
          <p:cNvSpPr/>
          <p:nvPr/>
        </p:nvSpPr>
        <p:spPr>
          <a:xfrm>
            <a:off x="7879592" y="975826"/>
            <a:ext cx="567216" cy="5148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dirty="0"/>
              <a:t>9.</a:t>
            </a:r>
          </a:p>
          <a:p>
            <a:pPr algn="ctr"/>
            <a:r>
              <a:rPr lang="en-US" sz="500" dirty="0"/>
              <a:t>Add / Update Service</a:t>
            </a:r>
            <a:endParaRPr lang="en-IN" sz="500" dirty="0"/>
          </a:p>
        </p:txBody>
      </p:sp>
      <p:sp>
        <p:nvSpPr>
          <p:cNvPr id="550" name="TextBox 549"/>
          <p:cNvSpPr txBox="1"/>
          <p:nvPr/>
        </p:nvSpPr>
        <p:spPr>
          <a:xfrm>
            <a:off x="8643105" y="1116748"/>
            <a:ext cx="410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Service Details</a:t>
            </a:r>
            <a:endParaRPr lang="en-IN" sz="500" dirty="0"/>
          </a:p>
        </p:txBody>
      </p:sp>
      <p:cxnSp>
        <p:nvCxnSpPr>
          <p:cNvPr id="554" name="Straight Arrow Connector 553"/>
          <p:cNvCxnSpPr>
            <a:stCxn id="550" idx="1"/>
            <a:endCxn id="549" idx="6"/>
          </p:cNvCxnSpPr>
          <p:nvPr/>
        </p:nvCxnSpPr>
        <p:spPr>
          <a:xfrm flipH="1" flipV="1">
            <a:off x="8446808" y="1233232"/>
            <a:ext cx="196297" cy="6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7" name="TextBox 556"/>
          <p:cNvSpPr txBox="1"/>
          <p:nvPr/>
        </p:nvSpPr>
        <p:spPr>
          <a:xfrm>
            <a:off x="7018783" y="1270938"/>
            <a:ext cx="3989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Upload Service Details</a:t>
            </a:r>
            <a:endParaRPr lang="en-IN" sz="500" dirty="0"/>
          </a:p>
        </p:txBody>
      </p:sp>
      <p:cxnSp>
        <p:nvCxnSpPr>
          <p:cNvPr id="559" name="Straight Connector 558"/>
          <p:cNvCxnSpPr>
            <a:stCxn id="549" idx="3"/>
            <a:endCxn id="557" idx="3"/>
          </p:cNvCxnSpPr>
          <p:nvPr/>
        </p:nvCxnSpPr>
        <p:spPr>
          <a:xfrm flipH="1">
            <a:off x="7417723" y="1415245"/>
            <a:ext cx="544936" cy="172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7" name="Straight Arrow Connector 576"/>
          <p:cNvCxnSpPr>
            <a:stCxn id="557" idx="0"/>
            <a:endCxn id="540" idx="2"/>
          </p:cNvCxnSpPr>
          <p:nvPr/>
        </p:nvCxnSpPr>
        <p:spPr>
          <a:xfrm flipH="1" flipV="1">
            <a:off x="7214570" y="1063956"/>
            <a:ext cx="3683" cy="206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2" name="TextBox 581"/>
          <p:cNvSpPr txBox="1"/>
          <p:nvPr/>
        </p:nvSpPr>
        <p:spPr>
          <a:xfrm>
            <a:off x="8867555" y="4132130"/>
            <a:ext cx="61184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Payment History</a:t>
            </a:r>
            <a:endParaRPr lang="en-IN" sz="500" dirty="0"/>
          </a:p>
        </p:txBody>
      </p:sp>
      <p:cxnSp>
        <p:nvCxnSpPr>
          <p:cNvPr id="584" name="Straight Connector 583"/>
          <p:cNvCxnSpPr>
            <a:stCxn id="209" idx="5"/>
            <a:endCxn id="582" idx="1"/>
          </p:cNvCxnSpPr>
          <p:nvPr/>
        </p:nvCxnSpPr>
        <p:spPr>
          <a:xfrm flipV="1">
            <a:off x="5317015" y="4216769"/>
            <a:ext cx="3550540" cy="7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7" name="Straight Arrow Connector 586"/>
          <p:cNvCxnSpPr>
            <a:stCxn id="582" idx="0"/>
          </p:cNvCxnSpPr>
          <p:nvPr/>
        </p:nvCxnSpPr>
        <p:spPr>
          <a:xfrm flipV="1">
            <a:off x="9173476" y="837532"/>
            <a:ext cx="0" cy="3294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9" name="TextBox 598"/>
          <p:cNvSpPr txBox="1"/>
          <p:nvPr/>
        </p:nvSpPr>
        <p:spPr>
          <a:xfrm>
            <a:off x="7040963" y="1764860"/>
            <a:ext cx="398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Order History</a:t>
            </a:r>
            <a:endParaRPr lang="en-IN" sz="500" dirty="0"/>
          </a:p>
        </p:txBody>
      </p:sp>
      <p:sp>
        <p:nvSpPr>
          <p:cNvPr id="613" name="Freeform 612"/>
          <p:cNvSpPr/>
          <p:nvPr/>
        </p:nvSpPr>
        <p:spPr>
          <a:xfrm>
            <a:off x="4710214" y="1885783"/>
            <a:ext cx="2366683" cy="658906"/>
          </a:xfrm>
          <a:custGeom>
            <a:avLst/>
            <a:gdLst>
              <a:gd name="connsiteX0" fmla="*/ 0 w 2366683"/>
              <a:gd name="connsiteY0" fmla="*/ 658906 h 658906"/>
              <a:gd name="connsiteX1" fmla="*/ 2366683 w 2366683"/>
              <a:gd name="connsiteY1" fmla="*/ 0 h 658906"/>
              <a:gd name="connsiteX2" fmla="*/ 2366683 w 2366683"/>
              <a:gd name="connsiteY2" fmla="*/ 0 h 65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6683" h="658906">
                <a:moveTo>
                  <a:pt x="0" y="658906"/>
                </a:moveTo>
                <a:lnTo>
                  <a:pt x="2366683" y="0"/>
                </a:lnTo>
                <a:lnTo>
                  <a:pt x="2366683" y="0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5" name="Elbow Connector 614"/>
          <p:cNvCxnSpPr>
            <a:stCxn id="599" idx="3"/>
            <a:endCxn id="536" idx="2"/>
          </p:cNvCxnSpPr>
          <p:nvPr/>
        </p:nvCxnSpPr>
        <p:spPr>
          <a:xfrm flipV="1">
            <a:off x="7439903" y="844832"/>
            <a:ext cx="1632720" cy="10431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>
            <a:stCxn id="550" idx="0"/>
          </p:cNvCxnSpPr>
          <p:nvPr/>
        </p:nvCxnSpPr>
        <p:spPr>
          <a:xfrm flipH="1" flipV="1">
            <a:off x="8848172" y="853347"/>
            <a:ext cx="1" cy="26340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8" name="TextBox 617"/>
          <p:cNvSpPr txBox="1"/>
          <p:nvPr/>
        </p:nvSpPr>
        <p:spPr>
          <a:xfrm>
            <a:off x="9141310" y="5059608"/>
            <a:ext cx="555672" cy="17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Admin Details</a:t>
            </a:r>
            <a:endParaRPr lang="en-IN" sz="500" dirty="0"/>
          </a:p>
        </p:txBody>
      </p:sp>
      <p:sp>
        <p:nvSpPr>
          <p:cNvPr id="624" name="Freeform 623"/>
          <p:cNvSpPr/>
          <p:nvPr/>
        </p:nvSpPr>
        <p:spPr>
          <a:xfrm>
            <a:off x="6303691" y="5119801"/>
            <a:ext cx="2869785" cy="45719"/>
          </a:xfrm>
          <a:custGeom>
            <a:avLst/>
            <a:gdLst>
              <a:gd name="connsiteX0" fmla="*/ 3106270 w 3106270"/>
              <a:gd name="connsiteY0" fmla="*/ 20171 h 20171"/>
              <a:gd name="connsiteX1" fmla="*/ 0 w 3106270"/>
              <a:gd name="connsiteY1" fmla="*/ 0 h 20171"/>
              <a:gd name="connsiteX2" fmla="*/ 0 w 3106270"/>
              <a:gd name="connsiteY2" fmla="*/ 0 h 2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70" h="20171">
                <a:moveTo>
                  <a:pt x="3106270" y="20171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6" name="Straight Connector 625"/>
          <p:cNvCxnSpPr>
            <a:endCxn id="618" idx="0"/>
          </p:cNvCxnSpPr>
          <p:nvPr/>
        </p:nvCxnSpPr>
        <p:spPr>
          <a:xfrm>
            <a:off x="9369774" y="850979"/>
            <a:ext cx="49372" cy="420862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8" name="TextBox 627"/>
          <p:cNvSpPr txBox="1"/>
          <p:nvPr/>
        </p:nvSpPr>
        <p:spPr>
          <a:xfrm>
            <a:off x="9570823" y="5193760"/>
            <a:ext cx="33194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Error</a:t>
            </a:r>
            <a:endParaRPr lang="en-IN" sz="500" dirty="0"/>
          </a:p>
        </p:txBody>
      </p:sp>
      <p:sp>
        <p:nvSpPr>
          <p:cNvPr id="629" name="Freeform 628"/>
          <p:cNvSpPr/>
          <p:nvPr/>
        </p:nvSpPr>
        <p:spPr>
          <a:xfrm>
            <a:off x="6249903" y="5193760"/>
            <a:ext cx="3315355" cy="84637"/>
          </a:xfrm>
          <a:custGeom>
            <a:avLst/>
            <a:gdLst>
              <a:gd name="connsiteX0" fmla="*/ 3509682 w 3509682"/>
              <a:gd name="connsiteY0" fmla="*/ 100853 h 100853"/>
              <a:gd name="connsiteX1" fmla="*/ 0 w 3509682"/>
              <a:gd name="connsiteY1" fmla="*/ 0 h 100853"/>
              <a:gd name="connsiteX2" fmla="*/ 0 w 3509682"/>
              <a:gd name="connsiteY2" fmla="*/ 0 h 10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9682" h="100853">
                <a:moveTo>
                  <a:pt x="3509682" y="100853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31" name="Straight Arrow Connector 630"/>
          <p:cNvCxnSpPr>
            <a:stCxn id="628" idx="0"/>
          </p:cNvCxnSpPr>
          <p:nvPr/>
        </p:nvCxnSpPr>
        <p:spPr>
          <a:xfrm flipH="1" flipV="1">
            <a:off x="9563378" y="837532"/>
            <a:ext cx="173418" cy="435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8" name="Freeform 657"/>
          <p:cNvSpPr/>
          <p:nvPr/>
        </p:nvSpPr>
        <p:spPr>
          <a:xfrm>
            <a:off x="5414479" y="736263"/>
            <a:ext cx="2670412" cy="1424616"/>
          </a:xfrm>
          <a:custGeom>
            <a:avLst/>
            <a:gdLst>
              <a:gd name="connsiteX0" fmla="*/ 2670412 w 2670412"/>
              <a:gd name="connsiteY0" fmla="*/ 1424616 h 1424616"/>
              <a:gd name="connsiteX1" fmla="*/ 2079009 w 2670412"/>
              <a:gd name="connsiteY1" fmla="*/ 942395 h 1424616"/>
              <a:gd name="connsiteX2" fmla="*/ 1428466 w 2670412"/>
              <a:gd name="connsiteY2" fmla="*/ 910551 h 1424616"/>
              <a:gd name="connsiteX3" fmla="*/ 1132764 w 2670412"/>
              <a:gd name="connsiteY3" fmla="*/ 91685 h 1424616"/>
              <a:gd name="connsiteX4" fmla="*/ 0 w 2670412"/>
              <a:gd name="connsiteY4" fmla="*/ 55291 h 142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0412" h="1424616">
                <a:moveTo>
                  <a:pt x="2670412" y="1424616"/>
                </a:moveTo>
                <a:cubicBezTo>
                  <a:pt x="2478206" y="1226344"/>
                  <a:pt x="2286000" y="1028073"/>
                  <a:pt x="2079009" y="942395"/>
                </a:cubicBezTo>
                <a:cubicBezTo>
                  <a:pt x="1872018" y="856717"/>
                  <a:pt x="1586173" y="1052336"/>
                  <a:pt x="1428466" y="910551"/>
                </a:cubicBezTo>
                <a:cubicBezTo>
                  <a:pt x="1270758" y="768766"/>
                  <a:pt x="1370842" y="234228"/>
                  <a:pt x="1132764" y="91685"/>
                </a:cubicBezTo>
                <a:cubicBezTo>
                  <a:pt x="894686" y="-50858"/>
                  <a:pt x="447343" y="2216"/>
                  <a:pt x="0" y="55291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7" name="TextBox 266"/>
          <p:cNvSpPr txBox="1"/>
          <p:nvPr/>
        </p:nvSpPr>
        <p:spPr>
          <a:xfrm>
            <a:off x="2368550" y="5199294"/>
            <a:ext cx="341476" cy="17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Error</a:t>
            </a:r>
            <a:endParaRPr lang="en-IN" sz="500" dirty="0"/>
          </a:p>
        </p:txBody>
      </p:sp>
      <p:sp>
        <p:nvSpPr>
          <p:cNvPr id="85" name="TextBox 84"/>
          <p:cNvSpPr txBox="1"/>
          <p:nvPr/>
        </p:nvSpPr>
        <p:spPr>
          <a:xfrm>
            <a:off x="5266485" y="6222001"/>
            <a:ext cx="1713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u="sng" dirty="0"/>
              <a:t>Level 1</a:t>
            </a:r>
            <a:endParaRPr lang="en-IN" sz="1200" b="1" i="1" u="sng" dirty="0"/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0" y="662186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0" y="6607366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u="sng" dirty="0"/>
              <a:t>Data Flow Diagram</a:t>
            </a:r>
            <a:endParaRPr lang="en-IN" sz="1200" b="1" i="1" u="sng" dirty="0"/>
          </a:p>
        </p:txBody>
      </p:sp>
    </p:spTree>
    <p:extLst>
      <p:ext uri="{BB962C8B-B14F-4D97-AF65-F5344CB8AC3E}">
        <p14:creationId xmlns:p14="http://schemas.microsoft.com/office/powerpoint/2010/main" val="47129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Title 632"/>
          <p:cNvSpPr>
            <a:spLocks noGrp="1"/>
          </p:cNvSpPr>
          <p:nvPr>
            <p:ph type="title"/>
          </p:nvPr>
        </p:nvSpPr>
        <p:spPr>
          <a:xfrm>
            <a:off x="8015323" y="172850"/>
            <a:ext cx="4384505" cy="4205366"/>
          </a:xfrm>
        </p:spPr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635" name="Rectangle 634"/>
          <p:cNvSpPr/>
          <p:nvPr/>
        </p:nvSpPr>
        <p:spPr>
          <a:xfrm>
            <a:off x="4044018" y="1678276"/>
            <a:ext cx="3971305" cy="2831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8" name="Oval 637"/>
          <p:cNvSpPr/>
          <p:nvPr/>
        </p:nvSpPr>
        <p:spPr>
          <a:xfrm>
            <a:off x="6030563" y="1880608"/>
            <a:ext cx="529490" cy="3775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dirty="0"/>
              <a:t>1.1</a:t>
            </a:r>
          </a:p>
          <a:p>
            <a:pPr algn="ctr"/>
            <a:r>
              <a:rPr lang="en-US" sz="500" dirty="0"/>
              <a:t>Add Service</a:t>
            </a:r>
            <a:endParaRPr lang="en-IN" sz="500" dirty="0"/>
          </a:p>
        </p:txBody>
      </p:sp>
      <p:cxnSp>
        <p:nvCxnSpPr>
          <p:cNvPr id="640" name="Straight Arrow Connector 639"/>
          <p:cNvCxnSpPr>
            <a:stCxn id="643" idx="3"/>
            <a:endCxn id="638" idx="2"/>
          </p:cNvCxnSpPr>
          <p:nvPr/>
        </p:nvCxnSpPr>
        <p:spPr>
          <a:xfrm flipV="1">
            <a:off x="5356983" y="2069404"/>
            <a:ext cx="673580" cy="15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3" name="TextBox 642"/>
          <p:cNvSpPr txBox="1"/>
          <p:nvPr/>
        </p:nvSpPr>
        <p:spPr>
          <a:xfrm>
            <a:off x="4993547" y="1977502"/>
            <a:ext cx="3634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Service Name</a:t>
            </a:r>
            <a:endParaRPr lang="en-IN" sz="400" dirty="0"/>
          </a:p>
        </p:txBody>
      </p:sp>
      <p:cxnSp>
        <p:nvCxnSpPr>
          <p:cNvPr id="650" name="Straight Connector 649"/>
          <p:cNvCxnSpPr>
            <a:stCxn id="643" idx="1"/>
          </p:cNvCxnSpPr>
          <p:nvPr/>
        </p:nvCxnSpPr>
        <p:spPr>
          <a:xfrm flipH="1" flipV="1">
            <a:off x="3805103" y="2085140"/>
            <a:ext cx="1188444" cy="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0" name="Elbow Connector 659"/>
          <p:cNvCxnSpPr>
            <a:stCxn id="665" idx="3"/>
            <a:endCxn id="638" idx="1"/>
          </p:cNvCxnSpPr>
          <p:nvPr/>
        </p:nvCxnSpPr>
        <p:spPr>
          <a:xfrm>
            <a:off x="5311794" y="1898258"/>
            <a:ext cx="796311" cy="37647"/>
          </a:xfrm>
          <a:prstGeom prst="bentConnector4">
            <a:avLst>
              <a:gd name="adj1" fmla="val 45131"/>
              <a:gd name="adj2" fmla="val -19939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4948358" y="1790536"/>
            <a:ext cx="3634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City Name</a:t>
            </a:r>
            <a:endParaRPr lang="en-IN" sz="400" dirty="0"/>
          </a:p>
        </p:txBody>
      </p:sp>
      <p:cxnSp>
        <p:nvCxnSpPr>
          <p:cNvPr id="667" name="Straight Connector 666"/>
          <p:cNvCxnSpPr>
            <a:stCxn id="665" idx="1"/>
          </p:cNvCxnSpPr>
          <p:nvPr/>
        </p:nvCxnSpPr>
        <p:spPr>
          <a:xfrm flipH="1">
            <a:off x="3748530" y="1898258"/>
            <a:ext cx="11998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8" name="TextBox 667"/>
          <p:cNvSpPr txBox="1"/>
          <p:nvPr/>
        </p:nvSpPr>
        <p:spPr>
          <a:xfrm>
            <a:off x="7050293" y="1831564"/>
            <a:ext cx="505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Available Service Provider</a:t>
            </a:r>
            <a:endParaRPr lang="en-IN" sz="400" dirty="0"/>
          </a:p>
        </p:txBody>
      </p:sp>
      <p:cxnSp>
        <p:nvCxnSpPr>
          <p:cNvPr id="676" name="Straight Arrow Connector 675"/>
          <p:cNvCxnSpPr>
            <a:endCxn id="638" idx="6"/>
          </p:cNvCxnSpPr>
          <p:nvPr/>
        </p:nvCxnSpPr>
        <p:spPr>
          <a:xfrm flipH="1">
            <a:off x="6560053" y="1950147"/>
            <a:ext cx="610918" cy="119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8" name="Straight Connector 677"/>
          <p:cNvCxnSpPr/>
          <p:nvPr/>
        </p:nvCxnSpPr>
        <p:spPr>
          <a:xfrm flipV="1">
            <a:off x="7419930" y="1895882"/>
            <a:ext cx="749950" cy="8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1" name="TextBox 680"/>
          <p:cNvSpPr txBox="1"/>
          <p:nvPr/>
        </p:nvSpPr>
        <p:spPr>
          <a:xfrm>
            <a:off x="6115881" y="2507904"/>
            <a:ext cx="358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Service Provider Name</a:t>
            </a:r>
            <a:endParaRPr lang="en-IN" sz="400" dirty="0"/>
          </a:p>
        </p:txBody>
      </p:sp>
      <p:cxnSp>
        <p:nvCxnSpPr>
          <p:cNvPr id="683" name="Straight Connector 682"/>
          <p:cNvCxnSpPr>
            <a:endCxn id="681" idx="0"/>
          </p:cNvCxnSpPr>
          <p:nvPr/>
        </p:nvCxnSpPr>
        <p:spPr>
          <a:xfrm flipH="1">
            <a:off x="6295144" y="2275464"/>
            <a:ext cx="968" cy="232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5" name="Straight Arrow Connector 684"/>
          <p:cNvCxnSpPr/>
          <p:nvPr/>
        </p:nvCxnSpPr>
        <p:spPr>
          <a:xfrm>
            <a:off x="6296111" y="2784903"/>
            <a:ext cx="0" cy="301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6" name="Oval 685"/>
          <p:cNvSpPr/>
          <p:nvPr/>
        </p:nvSpPr>
        <p:spPr>
          <a:xfrm>
            <a:off x="6029938" y="3105411"/>
            <a:ext cx="529490" cy="4564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1.2</a:t>
            </a:r>
          </a:p>
          <a:p>
            <a:pPr algn="ctr"/>
            <a:r>
              <a:rPr lang="en-US" sz="400" dirty="0"/>
              <a:t>Choose Service Provider</a:t>
            </a:r>
            <a:endParaRPr lang="en-IN" sz="400" dirty="0"/>
          </a:p>
        </p:txBody>
      </p:sp>
      <p:cxnSp>
        <p:nvCxnSpPr>
          <p:cNvPr id="687" name="Straight Arrow Connector 686"/>
          <p:cNvCxnSpPr/>
          <p:nvPr/>
        </p:nvCxnSpPr>
        <p:spPr>
          <a:xfrm flipV="1">
            <a:off x="5364819" y="3335224"/>
            <a:ext cx="668017" cy="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8" name="Straight Connector 687"/>
          <p:cNvCxnSpPr/>
          <p:nvPr/>
        </p:nvCxnSpPr>
        <p:spPr>
          <a:xfrm flipH="1" flipV="1">
            <a:off x="4757906" y="3349499"/>
            <a:ext cx="5107" cy="6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9" name="TextBox 688"/>
          <p:cNvSpPr txBox="1"/>
          <p:nvPr/>
        </p:nvSpPr>
        <p:spPr>
          <a:xfrm>
            <a:off x="4738803" y="3264398"/>
            <a:ext cx="65435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Service Provider Name</a:t>
            </a:r>
            <a:endParaRPr lang="en-IN" sz="400" dirty="0"/>
          </a:p>
        </p:txBody>
      </p:sp>
      <p:sp>
        <p:nvSpPr>
          <p:cNvPr id="691" name="TextBox 690"/>
          <p:cNvSpPr txBox="1"/>
          <p:nvPr/>
        </p:nvSpPr>
        <p:spPr>
          <a:xfrm>
            <a:off x="6029939" y="3844550"/>
            <a:ext cx="51375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Service Details</a:t>
            </a:r>
            <a:endParaRPr lang="en-IN" sz="400" dirty="0"/>
          </a:p>
        </p:txBody>
      </p:sp>
      <p:cxnSp>
        <p:nvCxnSpPr>
          <p:cNvPr id="695" name="Straight Connector 694"/>
          <p:cNvCxnSpPr>
            <a:stCxn id="686" idx="4"/>
            <a:endCxn id="691" idx="0"/>
          </p:cNvCxnSpPr>
          <p:nvPr/>
        </p:nvCxnSpPr>
        <p:spPr>
          <a:xfrm flipH="1">
            <a:off x="6286818" y="3561889"/>
            <a:ext cx="7865" cy="282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8" name="Straight Arrow Connector 697"/>
          <p:cNvCxnSpPr>
            <a:stCxn id="691" idx="2"/>
          </p:cNvCxnSpPr>
          <p:nvPr/>
        </p:nvCxnSpPr>
        <p:spPr>
          <a:xfrm>
            <a:off x="6286818" y="3998438"/>
            <a:ext cx="0" cy="624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993547" y="6286863"/>
            <a:ext cx="1933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u="sng" dirty="0"/>
              <a:t>Level 2</a:t>
            </a:r>
            <a:endParaRPr lang="en-IN" sz="1200" b="1" i="1" u="sng" dirty="0"/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0" y="662186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0" y="6607366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u="sng" dirty="0"/>
              <a:t>Data Flow Diagram</a:t>
            </a:r>
            <a:endParaRPr lang="en-IN" sz="1200" b="1" i="1" u="sng" dirty="0"/>
          </a:p>
        </p:txBody>
      </p:sp>
    </p:spTree>
    <p:extLst>
      <p:ext uri="{BB962C8B-B14F-4D97-AF65-F5344CB8AC3E}">
        <p14:creationId xmlns:p14="http://schemas.microsoft.com/office/powerpoint/2010/main" val="425129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3571" y="1832288"/>
            <a:ext cx="3992724" cy="2612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5623891" y="2289995"/>
            <a:ext cx="614150" cy="6081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7.1</a:t>
            </a:r>
          </a:p>
          <a:p>
            <a:pPr algn="ctr"/>
            <a:r>
              <a:rPr lang="en-US" sz="400" dirty="0"/>
              <a:t>Check Credential</a:t>
            </a:r>
            <a:endParaRPr lang="en-IN" sz="400" dirty="0"/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5193042" y="1847677"/>
            <a:ext cx="520789" cy="531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5551103" y="1678400"/>
            <a:ext cx="379863" cy="611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19676" y="1583261"/>
            <a:ext cx="18197" cy="706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77878" y="1763038"/>
            <a:ext cx="59593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Customer Details</a:t>
            </a:r>
            <a:endParaRPr lang="en-IN" sz="400" dirty="0"/>
          </a:p>
        </p:txBody>
      </p:sp>
      <p:sp>
        <p:nvSpPr>
          <p:cNvPr id="10" name="TextBox 9"/>
          <p:cNvSpPr txBox="1"/>
          <p:nvPr/>
        </p:nvSpPr>
        <p:spPr>
          <a:xfrm>
            <a:off x="4932946" y="1590011"/>
            <a:ext cx="70872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Service Provider Details</a:t>
            </a:r>
            <a:endParaRPr lang="en-IN" sz="400" dirty="0"/>
          </a:p>
        </p:txBody>
      </p:sp>
      <p:sp>
        <p:nvSpPr>
          <p:cNvPr id="11" name="TextBox 10"/>
          <p:cNvSpPr txBox="1"/>
          <p:nvPr/>
        </p:nvSpPr>
        <p:spPr>
          <a:xfrm>
            <a:off x="5649912" y="1475618"/>
            <a:ext cx="50041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Admin Details</a:t>
            </a:r>
            <a:endParaRPr lang="en-IN" sz="400" dirty="0"/>
          </a:p>
        </p:txBody>
      </p:sp>
      <p:cxnSp>
        <p:nvCxnSpPr>
          <p:cNvPr id="12" name="Elbow Connector 11"/>
          <p:cNvCxnSpPr>
            <a:stCxn id="5" idx="7"/>
          </p:cNvCxnSpPr>
          <p:nvPr/>
        </p:nvCxnSpPr>
        <p:spPr>
          <a:xfrm rot="5400000" flipH="1" flipV="1">
            <a:off x="5943698" y="1794415"/>
            <a:ext cx="789043" cy="3802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 flipH="1" flipV="1">
            <a:off x="6120721" y="1852714"/>
            <a:ext cx="714429" cy="535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6130900" y="1707369"/>
            <a:ext cx="1045756" cy="797540"/>
          </a:xfrm>
          <a:prstGeom prst="bentConnector3">
            <a:avLst>
              <a:gd name="adj1" fmla="val -46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25129" y="1508518"/>
            <a:ext cx="40641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Error </a:t>
            </a:r>
            <a:r>
              <a:rPr lang="en-US" sz="400" dirty="0" err="1"/>
              <a:t>Msg</a:t>
            </a:r>
            <a:endParaRPr lang="en-IN" sz="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41327" y="1665216"/>
            <a:ext cx="40641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Error </a:t>
            </a:r>
            <a:r>
              <a:rPr lang="en-US" sz="400" dirty="0" err="1"/>
              <a:t>Msg</a:t>
            </a:r>
            <a:endParaRPr lang="en-IN" sz="400" dirty="0"/>
          </a:p>
        </p:txBody>
      </p:sp>
      <p:sp>
        <p:nvSpPr>
          <p:cNvPr id="17" name="TextBox 16"/>
          <p:cNvSpPr txBox="1"/>
          <p:nvPr/>
        </p:nvSpPr>
        <p:spPr>
          <a:xfrm>
            <a:off x="6843333" y="1485438"/>
            <a:ext cx="40641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Error </a:t>
            </a:r>
            <a:r>
              <a:rPr lang="en-US" sz="400" dirty="0" err="1"/>
              <a:t>Msg</a:t>
            </a:r>
            <a:endParaRPr lang="en-IN" sz="400" dirty="0"/>
          </a:p>
        </p:txBody>
      </p:sp>
      <p:sp>
        <p:nvSpPr>
          <p:cNvPr id="18" name="Oval 17"/>
          <p:cNvSpPr/>
          <p:nvPr/>
        </p:nvSpPr>
        <p:spPr>
          <a:xfrm>
            <a:off x="5621645" y="3626375"/>
            <a:ext cx="614150" cy="6081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7.2</a:t>
            </a:r>
          </a:p>
          <a:p>
            <a:pPr algn="ctr"/>
            <a:r>
              <a:rPr lang="en-US" sz="400" dirty="0"/>
              <a:t>Check</a:t>
            </a:r>
          </a:p>
          <a:p>
            <a:pPr algn="ctr"/>
            <a:r>
              <a:rPr lang="en-US" sz="400" dirty="0"/>
              <a:t>Email</a:t>
            </a:r>
            <a:endParaRPr lang="en-IN" sz="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51944" y="3228171"/>
            <a:ext cx="35355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Details</a:t>
            </a:r>
            <a:endParaRPr lang="en-IN" sz="400" dirty="0"/>
          </a:p>
        </p:txBody>
      </p:sp>
      <p:cxnSp>
        <p:nvCxnSpPr>
          <p:cNvPr id="20" name="Straight Connector 19"/>
          <p:cNvCxnSpPr>
            <a:stCxn id="5" idx="4"/>
            <a:endCxn id="19" idx="0"/>
          </p:cNvCxnSpPr>
          <p:nvPr/>
        </p:nvCxnSpPr>
        <p:spPr>
          <a:xfrm flipH="1">
            <a:off x="5928720" y="2898129"/>
            <a:ext cx="2246" cy="3300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  <a:endCxn id="18" idx="0"/>
          </p:cNvCxnSpPr>
          <p:nvPr/>
        </p:nvCxnSpPr>
        <p:spPr>
          <a:xfrm>
            <a:off x="5928720" y="3382059"/>
            <a:ext cx="0" cy="244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66249" y="3101031"/>
            <a:ext cx="385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Error If Email Not Match</a:t>
            </a:r>
            <a:endParaRPr lang="en-IN" sz="400" dirty="0"/>
          </a:p>
        </p:txBody>
      </p:sp>
      <p:cxnSp>
        <p:nvCxnSpPr>
          <p:cNvPr id="23" name="Elbow Connector 22"/>
          <p:cNvCxnSpPr>
            <a:stCxn id="18" idx="1"/>
            <a:endCxn id="22" idx="2"/>
          </p:cNvCxnSpPr>
          <p:nvPr/>
        </p:nvCxnSpPr>
        <p:spPr>
          <a:xfrm rot="16200000" flipV="1">
            <a:off x="5466639" y="3470488"/>
            <a:ext cx="337404" cy="152488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0"/>
            <a:endCxn id="5" idx="3"/>
          </p:cNvCxnSpPr>
          <p:nvPr/>
        </p:nvCxnSpPr>
        <p:spPr>
          <a:xfrm rot="5400000" flipH="1" flipV="1">
            <a:off x="5490484" y="2877684"/>
            <a:ext cx="291961" cy="15473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331811" y="2971269"/>
            <a:ext cx="614150" cy="6081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7.3</a:t>
            </a:r>
          </a:p>
          <a:p>
            <a:pPr algn="ctr"/>
            <a:r>
              <a:rPr lang="en-US" sz="400" dirty="0"/>
              <a:t>Check</a:t>
            </a:r>
          </a:p>
          <a:p>
            <a:pPr algn="ctr"/>
            <a:r>
              <a:rPr lang="en-US" sz="400" dirty="0"/>
              <a:t>Password</a:t>
            </a:r>
            <a:endParaRPr lang="en-IN" sz="400" dirty="0"/>
          </a:p>
        </p:txBody>
      </p:sp>
      <p:sp>
        <p:nvSpPr>
          <p:cNvPr id="26" name="TextBox 25"/>
          <p:cNvSpPr txBox="1"/>
          <p:nvPr/>
        </p:nvSpPr>
        <p:spPr>
          <a:xfrm>
            <a:off x="4425258" y="3822007"/>
            <a:ext cx="438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Receive password</a:t>
            </a:r>
            <a:endParaRPr lang="en-IN" sz="400" dirty="0"/>
          </a:p>
        </p:txBody>
      </p:sp>
      <p:cxnSp>
        <p:nvCxnSpPr>
          <p:cNvPr id="27" name="Straight Connector 26"/>
          <p:cNvCxnSpPr>
            <a:stCxn id="26" idx="3"/>
            <a:endCxn id="18" idx="2"/>
          </p:cNvCxnSpPr>
          <p:nvPr/>
        </p:nvCxnSpPr>
        <p:spPr>
          <a:xfrm>
            <a:off x="4864098" y="3929729"/>
            <a:ext cx="757547" cy="7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0"/>
            <a:endCxn id="25" idx="4"/>
          </p:cNvCxnSpPr>
          <p:nvPr/>
        </p:nvCxnSpPr>
        <p:spPr>
          <a:xfrm flipH="1" flipV="1">
            <a:off x="4638886" y="3579403"/>
            <a:ext cx="5792" cy="242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32289" y="2726899"/>
            <a:ext cx="41192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Password</a:t>
            </a:r>
            <a:endParaRPr lang="en-IN" sz="400" dirty="0"/>
          </a:p>
        </p:txBody>
      </p:sp>
      <p:cxnSp>
        <p:nvCxnSpPr>
          <p:cNvPr id="30" name="Elbow Connector 29"/>
          <p:cNvCxnSpPr>
            <a:endCxn id="29" idx="3"/>
          </p:cNvCxnSpPr>
          <p:nvPr/>
        </p:nvCxnSpPr>
        <p:spPr>
          <a:xfrm rot="10800000" flipV="1">
            <a:off x="5344210" y="2698343"/>
            <a:ext cx="305705" cy="1055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9" idx="1"/>
            <a:endCxn id="25" idx="7"/>
          </p:cNvCxnSpPr>
          <p:nvPr/>
        </p:nvCxnSpPr>
        <p:spPr>
          <a:xfrm rot="10800000" flipV="1">
            <a:off x="4856021" y="2803842"/>
            <a:ext cx="76268" cy="2564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26638" y="2431103"/>
            <a:ext cx="38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Error If Password Not Match</a:t>
            </a:r>
            <a:endParaRPr lang="en-IN" sz="400" dirty="0"/>
          </a:p>
        </p:txBody>
      </p:sp>
      <p:cxnSp>
        <p:nvCxnSpPr>
          <p:cNvPr id="33" name="Straight Connector 32"/>
          <p:cNvCxnSpPr>
            <a:stCxn id="25" idx="1"/>
            <a:endCxn id="32" idx="2"/>
          </p:cNvCxnSpPr>
          <p:nvPr/>
        </p:nvCxnSpPr>
        <p:spPr>
          <a:xfrm flipH="1" flipV="1">
            <a:off x="4419486" y="2769657"/>
            <a:ext cx="2265" cy="2906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3"/>
            <a:endCxn id="5" idx="2"/>
          </p:cNvCxnSpPr>
          <p:nvPr/>
        </p:nvCxnSpPr>
        <p:spPr>
          <a:xfrm flipV="1">
            <a:off x="4612333" y="2594062"/>
            <a:ext cx="1011558" cy="6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075712" y="3138302"/>
            <a:ext cx="614150" cy="6081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7.4</a:t>
            </a:r>
          </a:p>
          <a:p>
            <a:pPr algn="ctr"/>
            <a:r>
              <a:rPr lang="en-US" sz="400" dirty="0"/>
              <a:t>Register New Account</a:t>
            </a:r>
          </a:p>
        </p:txBody>
      </p:sp>
      <p:cxnSp>
        <p:nvCxnSpPr>
          <p:cNvPr id="36" name="Straight Arrow Connector 35"/>
          <p:cNvCxnSpPr>
            <a:stCxn id="19" idx="0"/>
            <a:endCxn id="35" idx="1"/>
          </p:cNvCxnSpPr>
          <p:nvPr/>
        </p:nvCxnSpPr>
        <p:spPr>
          <a:xfrm flipV="1">
            <a:off x="5928720" y="3227361"/>
            <a:ext cx="1236932" cy="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633454" y="2908857"/>
            <a:ext cx="29294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Error</a:t>
            </a:r>
            <a:endParaRPr lang="en-IN" sz="400" dirty="0"/>
          </a:p>
        </p:txBody>
      </p:sp>
      <p:cxnSp>
        <p:nvCxnSpPr>
          <p:cNvPr id="38" name="Elbow Connector 37"/>
          <p:cNvCxnSpPr>
            <a:stCxn id="35" idx="0"/>
            <a:endCxn id="37" idx="3"/>
          </p:cNvCxnSpPr>
          <p:nvPr/>
        </p:nvCxnSpPr>
        <p:spPr>
          <a:xfrm rot="16200000" flipV="1">
            <a:off x="7078345" y="2833860"/>
            <a:ext cx="152501" cy="45638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7" idx="1"/>
            <a:endCxn id="5" idx="5"/>
          </p:cNvCxnSpPr>
          <p:nvPr/>
        </p:nvCxnSpPr>
        <p:spPr>
          <a:xfrm rot="10800000">
            <a:off x="6148102" y="2809071"/>
            <a:ext cx="485353" cy="1767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622784" y="3725485"/>
            <a:ext cx="31428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Email</a:t>
            </a:r>
            <a:endParaRPr lang="en-IN" sz="400" dirty="0"/>
          </a:p>
        </p:txBody>
      </p:sp>
      <p:cxnSp>
        <p:nvCxnSpPr>
          <p:cNvPr id="41" name="Elbow Connector 40"/>
          <p:cNvCxnSpPr>
            <a:stCxn id="35" idx="3"/>
            <a:endCxn id="40" idx="3"/>
          </p:cNvCxnSpPr>
          <p:nvPr/>
        </p:nvCxnSpPr>
        <p:spPr>
          <a:xfrm rot="5400000">
            <a:off x="6978836" y="3615613"/>
            <a:ext cx="145052" cy="22858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0" idx="0"/>
            <a:endCxn id="18" idx="7"/>
          </p:cNvCxnSpPr>
          <p:nvPr/>
        </p:nvCxnSpPr>
        <p:spPr>
          <a:xfrm rot="16200000" flipV="1">
            <a:off x="6457867" y="3403423"/>
            <a:ext cx="10051" cy="634073"/>
          </a:xfrm>
          <a:prstGeom prst="bentConnector3">
            <a:avLst>
              <a:gd name="adj1" fmla="val 121101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33454" y="4043833"/>
            <a:ext cx="532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Error If Email Already Exist</a:t>
            </a:r>
            <a:endParaRPr lang="en-IN" sz="400" dirty="0"/>
          </a:p>
        </p:txBody>
      </p:sp>
      <p:cxnSp>
        <p:nvCxnSpPr>
          <p:cNvPr id="44" name="Straight Connector 43"/>
          <p:cNvCxnSpPr>
            <a:stCxn id="18" idx="5"/>
            <a:endCxn id="43" idx="1"/>
          </p:cNvCxnSpPr>
          <p:nvPr/>
        </p:nvCxnSpPr>
        <p:spPr>
          <a:xfrm>
            <a:off x="6145855" y="4145450"/>
            <a:ext cx="487599" cy="61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3" idx="3"/>
            <a:endCxn id="35" idx="4"/>
          </p:cNvCxnSpPr>
          <p:nvPr/>
        </p:nvCxnSpPr>
        <p:spPr>
          <a:xfrm flipV="1">
            <a:off x="7165652" y="3746436"/>
            <a:ext cx="217135" cy="4051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252706" y="4523987"/>
            <a:ext cx="4876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7274219" y="4686592"/>
            <a:ext cx="46609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195051" y="4524380"/>
            <a:ext cx="63804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Service _Provider</a:t>
            </a:r>
            <a:endParaRPr lang="en-IN" sz="5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6358637" y="4523987"/>
            <a:ext cx="4876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358637" y="4696385"/>
            <a:ext cx="4876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42871" y="4523987"/>
            <a:ext cx="4876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242871" y="4696385"/>
            <a:ext cx="4876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313294" y="4539769"/>
            <a:ext cx="36737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Admin</a:t>
            </a:r>
            <a:endParaRPr lang="en-IN" sz="400" dirty="0"/>
          </a:p>
        </p:txBody>
      </p:sp>
      <p:sp>
        <p:nvSpPr>
          <p:cNvPr id="54" name="TextBox 53"/>
          <p:cNvSpPr txBox="1"/>
          <p:nvPr/>
        </p:nvSpPr>
        <p:spPr>
          <a:xfrm>
            <a:off x="6395817" y="4536635"/>
            <a:ext cx="44751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Customer</a:t>
            </a:r>
            <a:endParaRPr lang="en-IN" sz="400" dirty="0"/>
          </a:p>
        </p:txBody>
      </p:sp>
      <p:cxnSp>
        <p:nvCxnSpPr>
          <p:cNvPr id="55" name="Elbow Connector 54"/>
          <p:cNvCxnSpPr>
            <a:stCxn id="53" idx="0"/>
            <a:endCxn id="18" idx="3"/>
          </p:cNvCxnSpPr>
          <p:nvPr/>
        </p:nvCxnSpPr>
        <p:spPr>
          <a:xfrm rot="5400000" flipH="1" flipV="1">
            <a:off x="5407124" y="4235309"/>
            <a:ext cx="394319" cy="21460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54" idx="0"/>
            <a:endCxn id="18" idx="4"/>
          </p:cNvCxnSpPr>
          <p:nvPr/>
        </p:nvCxnSpPr>
        <p:spPr>
          <a:xfrm rot="16200000" flipV="1">
            <a:off x="6123085" y="4040144"/>
            <a:ext cx="302126" cy="69085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48" idx="0"/>
            <a:endCxn id="18" idx="5"/>
          </p:cNvCxnSpPr>
          <p:nvPr/>
        </p:nvCxnSpPr>
        <p:spPr>
          <a:xfrm rot="16200000" flipV="1">
            <a:off x="6640499" y="3650806"/>
            <a:ext cx="378930" cy="1368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5" idx="6"/>
          </p:cNvCxnSpPr>
          <p:nvPr/>
        </p:nvCxnSpPr>
        <p:spPr>
          <a:xfrm flipH="1">
            <a:off x="7651234" y="3442369"/>
            <a:ext cx="38628" cy="1081618"/>
          </a:xfrm>
          <a:prstGeom prst="bentConnector4">
            <a:avLst>
              <a:gd name="adj1" fmla="val -6503"/>
              <a:gd name="adj2" fmla="val 640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5" idx="5"/>
          </p:cNvCxnSpPr>
          <p:nvPr/>
        </p:nvCxnSpPr>
        <p:spPr>
          <a:xfrm rot="5400000">
            <a:off x="6758693" y="3672336"/>
            <a:ext cx="856188" cy="826271"/>
          </a:xfrm>
          <a:prstGeom prst="bentConnector3">
            <a:avLst>
              <a:gd name="adj1" fmla="val 6936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993547" y="6286863"/>
            <a:ext cx="1933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u="sng" dirty="0"/>
              <a:t>Level 2</a:t>
            </a:r>
            <a:endParaRPr lang="en-IN" sz="1200" b="1" i="1" u="sng" dirty="0"/>
          </a:p>
        </p:txBody>
      </p:sp>
    </p:spTree>
    <p:extLst>
      <p:ext uri="{BB962C8B-B14F-4D97-AF65-F5344CB8AC3E}">
        <p14:creationId xmlns:p14="http://schemas.microsoft.com/office/powerpoint/2010/main" val="84378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269</Words>
  <Application>Microsoft Office PowerPoint</Application>
  <PresentationFormat>Widescreen</PresentationFormat>
  <Paragraphs>133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SaNI JANA</dc:creator>
  <cp:lastModifiedBy>ALaN</cp:lastModifiedBy>
  <cp:revision>99</cp:revision>
  <dcterms:created xsi:type="dcterms:W3CDTF">2021-03-01T14:09:22Z</dcterms:created>
  <dcterms:modified xsi:type="dcterms:W3CDTF">2021-03-06T21:43:17Z</dcterms:modified>
</cp:coreProperties>
</file>