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C9D5-1D3D-413A-8AE2-90250CF4985B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A691-5452-4DA0-9655-493941001C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C9D5-1D3D-413A-8AE2-90250CF4985B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A691-5452-4DA0-9655-493941001C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C9D5-1D3D-413A-8AE2-90250CF4985B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10486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A691-5452-4DA0-9655-493941001C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C9D5-1D3D-413A-8AE2-90250CF4985B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A691-5452-4DA0-9655-493941001C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C9D5-1D3D-413A-8AE2-90250CF4985B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A691-5452-4DA0-9655-493941001C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8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9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C9D5-1D3D-413A-8AE2-90250CF4985B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A691-5452-4DA0-9655-493941001C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54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55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57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C9D5-1D3D-413A-8AE2-90250CF4985B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104865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A691-5452-4DA0-9655-493941001C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C9D5-1D3D-413A-8AE2-90250CF4985B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A691-5452-4DA0-9655-493941001C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C9D5-1D3D-413A-8AE2-90250CF4985B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104866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A691-5452-4DA0-9655-493941001C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65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66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6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C9D5-1D3D-413A-8AE2-90250CF4985B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104866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A691-5452-4DA0-9655-493941001C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2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C9D5-1D3D-413A-8AE2-90250CF4985B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A691-5452-4DA0-9655-493941001C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DC9D5-1D3D-413A-8AE2-90250CF4985B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3A691-5452-4DA0-9655-493941001C1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Oval 9"/>
          <p:cNvSpPr/>
          <p:nvPr/>
        </p:nvSpPr>
        <p:spPr>
          <a:xfrm>
            <a:off x="4673600" y="2032000"/>
            <a:ext cx="2540000" cy="2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URBAN SERVICE SYSTEM</a:t>
            </a:r>
            <a:endParaRPr lang="en-I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8587" name="Rectangle 10"/>
          <p:cNvSpPr/>
          <p:nvPr/>
        </p:nvSpPr>
        <p:spPr>
          <a:xfrm>
            <a:off x="0" y="2959100"/>
            <a:ext cx="15875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</a:t>
            </a:r>
            <a:endParaRPr lang="en-IN" b="1" dirty="0"/>
          </a:p>
        </p:txBody>
      </p:sp>
      <p:sp>
        <p:nvSpPr>
          <p:cNvPr id="1048588" name="TextBox 18"/>
          <p:cNvSpPr txBox="1"/>
          <p:nvPr/>
        </p:nvSpPr>
        <p:spPr>
          <a:xfrm>
            <a:off x="2546350" y="2355334"/>
            <a:ext cx="859195" cy="281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Error</a:t>
            </a:r>
            <a:endParaRPr lang="en-IN" sz="1300" dirty="0"/>
          </a:p>
        </p:txBody>
      </p:sp>
      <p:sp>
        <p:nvSpPr>
          <p:cNvPr id="1048589" name="TextBox 22"/>
          <p:cNvSpPr txBox="1"/>
          <p:nvPr/>
        </p:nvSpPr>
        <p:spPr>
          <a:xfrm>
            <a:off x="2508249" y="2698235"/>
            <a:ext cx="1236709" cy="281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 Details</a:t>
            </a:r>
            <a:endParaRPr lang="en-IN" sz="1200" dirty="0"/>
          </a:p>
        </p:txBody>
      </p:sp>
      <p:sp>
        <p:nvSpPr>
          <p:cNvPr id="1048590" name="TextBox 24"/>
          <p:cNvSpPr txBox="1"/>
          <p:nvPr/>
        </p:nvSpPr>
        <p:spPr>
          <a:xfrm>
            <a:off x="2173242" y="1942253"/>
            <a:ext cx="1492001" cy="281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Update Profile</a:t>
            </a:r>
            <a:endParaRPr lang="en-IN" sz="1200" dirty="0"/>
          </a:p>
        </p:txBody>
      </p:sp>
      <p:sp>
        <p:nvSpPr>
          <p:cNvPr id="1048591" name="TextBox 25"/>
          <p:cNvSpPr txBox="1"/>
          <p:nvPr/>
        </p:nvSpPr>
        <p:spPr>
          <a:xfrm>
            <a:off x="1825047" y="1625833"/>
            <a:ext cx="2359825" cy="281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Order History/Pending Order</a:t>
            </a:r>
            <a:endParaRPr lang="en-IN" sz="1200" dirty="0"/>
          </a:p>
        </p:txBody>
      </p:sp>
      <p:sp>
        <p:nvSpPr>
          <p:cNvPr id="1048592" name="TextBox 26"/>
          <p:cNvSpPr txBox="1"/>
          <p:nvPr/>
        </p:nvSpPr>
        <p:spPr>
          <a:xfrm>
            <a:off x="2337493" y="1200614"/>
            <a:ext cx="1211825" cy="281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Cart Details</a:t>
            </a:r>
            <a:endParaRPr lang="en-IN" sz="1200" dirty="0"/>
          </a:p>
        </p:txBody>
      </p:sp>
      <p:sp>
        <p:nvSpPr>
          <p:cNvPr id="1048593" name="TextBox 27"/>
          <p:cNvSpPr txBox="1"/>
          <p:nvPr/>
        </p:nvSpPr>
        <p:spPr>
          <a:xfrm>
            <a:off x="2438596" y="3157240"/>
            <a:ext cx="1376015" cy="281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Service Name</a:t>
            </a:r>
            <a:endParaRPr lang="en-IN" sz="1300" dirty="0"/>
          </a:p>
        </p:txBody>
      </p:sp>
      <p:sp>
        <p:nvSpPr>
          <p:cNvPr id="1048594" name="TextBox 28"/>
          <p:cNvSpPr txBox="1"/>
          <p:nvPr/>
        </p:nvSpPr>
        <p:spPr>
          <a:xfrm>
            <a:off x="2438595" y="3507449"/>
            <a:ext cx="1255228" cy="281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City name</a:t>
            </a:r>
            <a:endParaRPr lang="en-IN" sz="1300" dirty="0"/>
          </a:p>
        </p:txBody>
      </p:sp>
      <p:sp>
        <p:nvSpPr>
          <p:cNvPr id="1048595" name="TextBox 29"/>
          <p:cNvSpPr txBox="1"/>
          <p:nvPr/>
        </p:nvSpPr>
        <p:spPr>
          <a:xfrm>
            <a:off x="2246342" y="3795247"/>
            <a:ext cx="2153229" cy="307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Service Provider name</a:t>
            </a:r>
            <a:endParaRPr lang="en-IN" sz="1400" dirty="0"/>
          </a:p>
        </p:txBody>
      </p:sp>
      <p:sp>
        <p:nvSpPr>
          <p:cNvPr id="1048596" name="TextBox 30"/>
          <p:cNvSpPr txBox="1"/>
          <p:nvPr/>
        </p:nvSpPr>
        <p:spPr>
          <a:xfrm>
            <a:off x="2651231" y="4140374"/>
            <a:ext cx="1206287" cy="281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Modify Cart</a:t>
            </a:r>
            <a:endParaRPr lang="en-IN" sz="1300" dirty="0"/>
          </a:p>
        </p:txBody>
      </p:sp>
      <p:sp>
        <p:nvSpPr>
          <p:cNvPr id="1048597" name="TextBox 31"/>
          <p:cNvSpPr txBox="1"/>
          <p:nvPr/>
        </p:nvSpPr>
        <p:spPr>
          <a:xfrm>
            <a:off x="2508248" y="5182567"/>
            <a:ext cx="897019" cy="281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Payment</a:t>
            </a:r>
            <a:endParaRPr lang="en-IN" sz="1400" dirty="0"/>
          </a:p>
        </p:txBody>
      </p:sp>
      <p:sp>
        <p:nvSpPr>
          <p:cNvPr id="1048598" name="TextBox 32"/>
          <p:cNvSpPr txBox="1"/>
          <p:nvPr/>
        </p:nvSpPr>
        <p:spPr>
          <a:xfrm>
            <a:off x="2401965" y="4879077"/>
            <a:ext cx="1529557" cy="281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Cancel Order</a:t>
            </a:r>
            <a:endParaRPr lang="en-IN" sz="1300" dirty="0"/>
          </a:p>
        </p:txBody>
      </p:sp>
      <p:sp>
        <p:nvSpPr>
          <p:cNvPr id="1048599" name="TextBox 33"/>
          <p:cNvSpPr txBox="1"/>
          <p:nvPr/>
        </p:nvSpPr>
        <p:spPr>
          <a:xfrm>
            <a:off x="2611826" y="4454297"/>
            <a:ext cx="1285097" cy="30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Place Order</a:t>
            </a:r>
            <a:endParaRPr lang="en-IN" sz="1300" dirty="0"/>
          </a:p>
        </p:txBody>
      </p:sp>
      <p:cxnSp>
        <p:nvCxnSpPr>
          <p:cNvPr id="3145729" name="Straight Connector 37"/>
          <p:cNvCxnSpPr>
            <a:cxnSpLocks/>
            <a:stCxn id="1048587" idx="3"/>
            <a:endCxn id="1048593" idx="1"/>
          </p:cNvCxnSpPr>
          <p:nvPr/>
        </p:nvCxnSpPr>
        <p:spPr>
          <a:xfrm flipV="1">
            <a:off x="1587500" y="3294965"/>
            <a:ext cx="781050" cy="70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5732" name="Elbow Connector 48"/>
          <p:cNvCxnSpPr>
            <a:cxnSpLocks/>
          </p:cNvCxnSpPr>
          <p:nvPr/>
        </p:nvCxnSpPr>
        <p:spPr>
          <a:xfrm rot="16200000" flipH="1">
            <a:off x="1623407" y="3289077"/>
            <a:ext cx="646536" cy="1382013"/>
          </a:xfrm>
          <a:prstGeom prst="bentConnector3">
            <a:avLst>
              <a:gd name="adj1" fmla="val 9859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5733" name="Elbow Connector 55"/>
          <p:cNvCxnSpPr>
            <a:cxnSpLocks/>
            <a:endCxn id="1048599" idx="1"/>
          </p:cNvCxnSpPr>
          <p:nvPr/>
        </p:nvCxnSpPr>
        <p:spPr>
          <a:xfrm rot="16200000" flipH="1">
            <a:off x="1305424" y="3352289"/>
            <a:ext cx="980468" cy="152886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5734" name="Elbow Connector 59"/>
          <p:cNvCxnSpPr>
            <a:cxnSpLocks/>
            <a:endCxn id="1048598" idx="1"/>
          </p:cNvCxnSpPr>
          <p:nvPr/>
        </p:nvCxnSpPr>
        <p:spPr>
          <a:xfrm rot="16200000" flipH="1">
            <a:off x="929610" y="3512405"/>
            <a:ext cx="1349436" cy="1641725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5735" name="Elbow Connector 62"/>
          <p:cNvCxnSpPr>
            <a:cxnSpLocks/>
            <a:endCxn id="1048597" idx="1"/>
          </p:cNvCxnSpPr>
          <p:nvPr/>
        </p:nvCxnSpPr>
        <p:spPr>
          <a:xfrm rot="16200000" flipH="1">
            <a:off x="631743" y="3493274"/>
            <a:ext cx="1771500" cy="203125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5736" name="Elbow Connector 65"/>
          <p:cNvCxnSpPr>
            <a:cxnSpLocks/>
            <a:endCxn id="1048590" idx="1"/>
          </p:cNvCxnSpPr>
          <p:nvPr/>
        </p:nvCxnSpPr>
        <p:spPr>
          <a:xfrm flipV="1">
            <a:off x="1038288" y="2066601"/>
            <a:ext cx="943806" cy="905519"/>
          </a:xfrm>
          <a:prstGeom prst="bentConnector3">
            <a:avLst>
              <a:gd name="adj1" fmla="val -89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5737" name="Elbow Connector 69"/>
          <p:cNvCxnSpPr>
            <a:cxnSpLocks/>
            <a:stCxn id="1048592" idx="3"/>
            <a:endCxn id="1048586" idx="1"/>
          </p:cNvCxnSpPr>
          <p:nvPr/>
        </p:nvCxnSpPr>
        <p:spPr>
          <a:xfrm>
            <a:off x="3549318" y="1339114"/>
            <a:ext cx="1843827" cy="82528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5738" name="Elbow Connector 72"/>
          <p:cNvCxnSpPr>
            <a:cxnSpLocks/>
            <a:stCxn id="1048591" idx="3"/>
          </p:cNvCxnSpPr>
          <p:nvPr/>
        </p:nvCxnSpPr>
        <p:spPr>
          <a:xfrm>
            <a:off x="4184872" y="1764333"/>
            <a:ext cx="946669" cy="55744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5739" name="Elbow Connector 78"/>
          <p:cNvCxnSpPr>
            <a:cxnSpLocks/>
            <a:stCxn id="1048588" idx="3"/>
          </p:cNvCxnSpPr>
          <p:nvPr/>
        </p:nvCxnSpPr>
        <p:spPr>
          <a:xfrm>
            <a:off x="3127311" y="2484399"/>
            <a:ext cx="1653465" cy="303251"/>
          </a:xfrm>
          <a:prstGeom prst="bentConnector3">
            <a:avLst>
              <a:gd name="adj1" fmla="val 8155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5740" name="Elbow Connector 85"/>
          <p:cNvCxnSpPr>
            <a:cxnSpLocks/>
            <a:stCxn id="1048589" idx="3"/>
          </p:cNvCxnSpPr>
          <p:nvPr/>
        </p:nvCxnSpPr>
        <p:spPr>
          <a:xfrm>
            <a:off x="3485376" y="2836735"/>
            <a:ext cx="1226324" cy="2065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5741" name="Elbow Connector 92"/>
          <p:cNvCxnSpPr>
            <a:cxnSpLocks/>
            <a:endCxn id="1048586" idx="2"/>
          </p:cNvCxnSpPr>
          <p:nvPr/>
        </p:nvCxnSpPr>
        <p:spPr>
          <a:xfrm>
            <a:off x="3556774" y="3302000"/>
            <a:ext cx="111682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5742" name="Elbow Connector 97"/>
          <p:cNvCxnSpPr>
            <a:cxnSpLocks/>
            <a:stCxn id="1048594" idx="3"/>
          </p:cNvCxnSpPr>
          <p:nvPr/>
        </p:nvCxnSpPr>
        <p:spPr>
          <a:xfrm flipV="1">
            <a:off x="3364149" y="3569035"/>
            <a:ext cx="1352990" cy="81194"/>
          </a:xfrm>
          <a:prstGeom prst="bentConnector3">
            <a:avLst>
              <a:gd name="adj1" fmla="val 299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5743" name="Elbow Connector 104"/>
          <p:cNvCxnSpPr>
            <a:cxnSpLocks/>
          </p:cNvCxnSpPr>
          <p:nvPr/>
        </p:nvCxnSpPr>
        <p:spPr>
          <a:xfrm flipV="1">
            <a:off x="4173103" y="3762630"/>
            <a:ext cx="554627" cy="1859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5744" name="Elbow Connector 107"/>
          <p:cNvCxnSpPr>
            <a:cxnSpLocks/>
            <a:stCxn id="1048596" idx="3"/>
          </p:cNvCxnSpPr>
          <p:nvPr/>
        </p:nvCxnSpPr>
        <p:spPr>
          <a:xfrm flipV="1">
            <a:off x="3709814" y="3802255"/>
            <a:ext cx="1070960" cy="487014"/>
          </a:xfrm>
          <a:prstGeom prst="bentConnector3">
            <a:avLst>
              <a:gd name="adj1" fmla="val 9707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5745" name="Elbow Connector 111"/>
          <p:cNvCxnSpPr>
            <a:cxnSpLocks/>
            <a:stCxn id="1048599" idx="3"/>
          </p:cNvCxnSpPr>
          <p:nvPr/>
        </p:nvCxnSpPr>
        <p:spPr>
          <a:xfrm flipV="1">
            <a:off x="3659365" y="4051004"/>
            <a:ext cx="1268678" cy="579325"/>
          </a:xfrm>
          <a:prstGeom prst="bentConnector3">
            <a:avLst>
              <a:gd name="adj1" fmla="val 9972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5746" name="Elbow Connector 119"/>
          <p:cNvCxnSpPr>
            <a:cxnSpLocks/>
            <a:stCxn id="1048598" idx="3"/>
            <a:endCxn id="1048586" idx="3"/>
          </p:cNvCxnSpPr>
          <p:nvPr/>
        </p:nvCxnSpPr>
        <p:spPr>
          <a:xfrm flipV="1">
            <a:off x="3674121" y="4242030"/>
            <a:ext cx="1509545" cy="80656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5747" name="Elbow Connector 127"/>
          <p:cNvCxnSpPr>
            <a:cxnSpLocks/>
            <a:stCxn id="1048597" idx="3"/>
          </p:cNvCxnSpPr>
          <p:nvPr/>
        </p:nvCxnSpPr>
        <p:spPr>
          <a:xfrm flipV="1">
            <a:off x="3422959" y="4440918"/>
            <a:ext cx="1991385" cy="938681"/>
          </a:xfrm>
          <a:prstGeom prst="bentConnector3">
            <a:avLst>
              <a:gd name="adj1" fmla="val 9928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5748" name="Elbow Connector 130"/>
          <p:cNvCxnSpPr>
            <a:cxnSpLocks/>
          </p:cNvCxnSpPr>
          <p:nvPr/>
        </p:nvCxnSpPr>
        <p:spPr>
          <a:xfrm rot="10800000" flipV="1">
            <a:off x="1354461" y="2492312"/>
            <a:ext cx="1070729" cy="480862"/>
          </a:xfrm>
          <a:prstGeom prst="bentConnector3">
            <a:avLst>
              <a:gd name="adj1" fmla="val 9969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5749" name="Elbow Connector 137"/>
          <p:cNvCxnSpPr>
            <a:cxnSpLocks/>
            <a:stCxn id="1048591" idx="1"/>
            <a:endCxn id="1048587" idx="0"/>
          </p:cNvCxnSpPr>
          <p:nvPr/>
        </p:nvCxnSpPr>
        <p:spPr>
          <a:xfrm rot="10800000" flipV="1">
            <a:off x="793749" y="1729741"/>
            <a:ext cx="805271" cy="12293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5750" name="Elbow Connector 140"/>
          <p:cNvCxnSpPr>
            <a:cxnSpLocks/>
            <a:stCxn id="1048592" idx="1"/>
          </p:cNvCxnSpPr>
          <p:nvPr/>
        </p:nvCxnSpPr>
        <p:spPr>
          <a:xfrm rot="10800000" flipV="1">
            <a:off x="457200" y="1346029"/>
            <a:ext cx="1790549" cy="1607749"/>
          </a:xfrm>
          <a:prstGeom prst="bentConnector3">
            <a:avLst>
              <a:gd name="adj1" fmla="val 10025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8600" name="Rectangle 144"/>
          <p:cNvSpPr/>
          <p:nvPr/>
        </p:nvSpPr>
        <p:spPr>
          <a:xfrm>
            <a:off x="10175358" y="3030002"/>
            <a:ext cx="1803176" cy="595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PROVIDER</a:t>
            </a:r>
            <a:endParaRPr lang="en-IN" dirty="0"/>
          </a:p>
        </p:txBody>
      </p:sp>
      <p:sp>
        <p:nvSpPr>
          <p:cNvPr id="1048601" name="TextBox 145"/>
          <p:cNvSpPr txBox="1"/>
          <p:nvPr/>
        </p:nvSpPr>
        <p:spPr>
          <a:xfrm>
            <a:off x="8439523" y="2166843"/>
            <a:ext cx="860809" cy="281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Error</a:t>
            </a:r>
            <a:endParaRPr lang="en-IN" sz="1200" dirty="0"/>
          </a:p>
        </p:txBody>
      </p:sp>
      <p:sp>
        <p:nvSpPr>
          <p:cNvPr id="1048602" name="TextBox 146"/>
          <p:cNvSpPr txBox="1"/>
          <p:nvPr/>
        </p:nvSpPr>
        <p:spPr>
          <a:xfrm>
            <a:off x="8229644" y="2421965"/>
            <a:ext cx="1316542" cy="281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 Details</a:t>
            </a:r>
            <a:endParaRPr lang="en-IN" sz="1200" dirty="0"/>
          </a:p>
        </p:txBody>
      </p:sp>
      <p:sp>
        <p:nvSpPr>
          <p:cNvPr id="1048603" name="TextBox 147"/>
          <p:cNvSpPr txBox="1"/>
          <p:nvPr/>
        </p:nvSpPr>
        <p:spPr>
          <a:xfrm>
            <a:off x="8522943" y="3148263"/>
            <a:ext cx="1434850" cy="281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Update Profile</a:t>
            </a:r>
            <a:endParaRPr lang="en-IN" sz="1200" dirty="0"/>
          </a:p>
        </p:txBody>
      </p:sp>
      <p:sp>
        <p:nvSpPr>
          <p:cNvPr id="1048604" name="TextBox 148"/>
          <p:cNvSpPr txBox="1"/>
          <p:nvPr/>
        </p:nvSpPr>
        <p:spPr>
          <a:xfrm>
            <a:off x="8659260" y="3815168"/>
            <a:ext cx="1537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Pending/requested Services</a:t>
            </a:r>
            <a:endParaRPr lang="en-IN" sz="1200" dirty="0"/>
          </a:p>
        </p:txBody>
      </p:sp>
      <p:cxnSp>
        <p:nvCxnSpPr>
          <p:cNvPr id="3145751" name="Elbow Connector 170"/>
          <p:cNvCxnSpPr>
            <a:cxnSpLocks/>
            <a:stCxn id="1048590" idx="3"/>
          </p:cNvCxnSpPr>
          <p:nvPr/>
        </p:nvCxnSpPr>
        <p:spPr>
          <a:xfrm>
            <a:off x="3665243" y="2080753"/>
            <a:ext cx="1188224" cy="551580"/>
          </a:xfrm>
          <a:prstGeom prst="bentConnector3">
            <a:avLst>
              <a:gd name="adj1" fmla="val 997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8605" name="TextBox 221"/>
          <p:cNvSpPr txBox="1"/>
          <p:nvPr/>
        </p:nvSpPr>
        <p:spPr>
          <a:xfrm>
            <a:off x="8117443" y="1860690"/>
            <a:ext cx="1790416" cy="281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Completed Order List</a:t>
            </a:r>
            <a:endParaRPr lang="en-IN" sz="1200" dirty="0"/>
          </a:p>
        </p:txBody>
      </p:sp>
      <p:sp>
        <p:nvSpPr>
          <p:cNvPr id="1048606" name="TextBox 222"/>
          <p:cNvSpPr txBox="1"/>
          <p:nvPr/>
        </p:nvSpPr>
        <p:spPr>
          <a:xfrm>
            <a:off x="8195182" y="1635324"/>
            <a:ext cx="2058066" cy="281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Pending Payment List</a:t>
            </a:r>
            <a:endParaRPr lang="en-IN" sz="1200" dirty="0"/>
          </a:p>
        </p:txBody>
      </p:sp>
      <p:sp>
        <p:nvSpPr>
          <p:cNvPr id="1048607" name="TextBox 223"/>
          <p:cNvSpPr txBox="1"/>
          <p:nvPr/>
        </p:nvSpPr>
        <p:spPr>
          <a:xfrm>
            <a:off x="8012694" y="1323615"/>
            <a:ext cx="2478411" cy="281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Cancel Requested Services</a:t>
            </a:r>
            <a:endParaRPr lang="en-IN" sz="1200" dirty="0"/>
          </a:p>
        </p:txBody>
      </p:sp>
      <p:sp>
        <p:nvSpPr>
          <p:cNvPr id="1048608" name="TextBox 224"/>
          <p:cNvSpPr txBox="1"/>
          <p:nvPr/>
        </p:nvSpPr>
        <p:spPr>
          <a:xfrm>
            <a:off x="8195182" y="1053952"/>
            <a:ext cx="1302237" cy="281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Payment</a:t>
            </a:r>
            <a:endParaRPr lang="en-IN" sz="1200" dirty="0"/>
          </a:p>
        </p:txBody>
      </p:sp>
      <p:cxnSp>
        <p:nvCxnSpPr>
          <p:cNvPr id="3145752" name="Elbow Connector 225"/>
          <p:cNvCxnSpPr>
            <a:cxnSpLocks/>
          </p:cNvCxnSpPr>
          <p:nvPr/>
        </p:nvCxnSpPr>
        <p:spPr>
          <a:xfrm rot="5400000" flipH="1" flipV="1">
            <a:off x="6849784" y="1099870"/>
            <a:ext cx="1082672" cy="136005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5753" name="Elbow Connector 228"/>
          <p:cNvCxnSpPr>
            <a:cxnSpLocks/>
            <a:endCxn id="1048606" idx="1"/>
          </p:cNvCxnSpPr>
          <p:nvPr/>
        </p:nvCxnSpPr>
        <p:spPr>
          <a:xfrm flipV="1">
            <a:off x="7188363" y="2045222"/>
            <a:ext cx="840222" cy="1104090"/>
          </a:xfrm>
          <a:prstGeom prst="bentConnector3">
            <a:avLst>
              <a:gd name="adj1" fmla="val 5324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5754" name="Elbow Connector 233"/>
          <p:cNvCxnSpPr>
            <a:cxnSpLocks/>
          </p:cNvCxnSpPr>
          <p:nvPr/>
        </p:nvCxnSpPr>
        <p:spPr>
          <a:xfrm flipV="1">
            <a:off x="7174607" y="1795334"/>
            <a:ext cx="822152" cy="1035883"/>
          </a:xfrm>
          <a:prstGeom prst="bentConnector3">
            <a:avLst>
              <a:gd name="adj1" fmla="val 1945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5755" name="Elbow Connector 236"/>
          <p:cNvCxnSpPr>
            <a:cxnSpLocks/>
          </p:cNvCxnSpPr>
          <p:nvPr/>
        </p:nvCxnSpPr>
        <p:spPr>
          <a:xfrm flipV="1">
            <a:off x="7133719" y="2614933"/>
            <a:ext cx="1155023" cy="1069133"/>
          </a:xfrm>
          <a:prstGeom prst="bentConnector3">
            <a:avLst>
              <a:gd name="adj1" fmla="val 7552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5757" name="Elbow Connector 250"/>
          <p:cNvCxnSpPr>
            <a:cxnSpLocks/>
          </p:cNvCxnSpPr>
          <p:nvPr/>
        </p:nvCxnSpPr>
        <p:spPr>
          <a:xfrm rot="16200000" flipV="1">
            <a:off x="9646155" y="1668921"/>
            <a:ext cx="1516811" cy="1073120"/>
          </a:xfrm>
          <a:prstGeom prst="bentConnector3">
            <a:avLst>
              <a:gd name="adj1" fmla="val 10011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5758" name="Elbow Connector 255"/>
          <p:cNvCxnSpPr>
            <a:cxnSpLocks/>
          </p:cNvCxnSpPr>
          <p:nvPr/>
        </p:nvCxnSpPr>
        <p:spPr>
          <a:xfrm>
            <a:off x="9671897" y="3302758"/>
            <a:ext cx="510834" cy="7466"/>
          </a:xfrm>
          <a:prstGeom prst="bentConnector3">
            <a:avLst>
              <a:gd name="adj1" fmla="val 5350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5759" name="Elbow Connector 261"/>
          <p:cNvCxnSpPr>
            <a:cxnSpLocks/>
          </p:cNvCxnSpPr>
          <p:nvPr/>
        </p:nvCxnSpPr>
        <p:spPr>
          <a:xfrm>
            <a:off x="9876166" y="1751707"/>
            <a:ext cx="906732" cy="1219771"/>
          </a:xfrm>
          <a:prstGeom prst="bentConnector3">
            <a:avLst>
              <a:gd name="adj1" fmla="val 993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5760" name="Elbow Connector 265"/>
          <p:cNvCxnSpPr>
            <a:cxnSpLocks/>
          </p:cNvCxnSpPr>
          <p:nvPr/>
        </p:nvCxnSpPr>
        <p:spPr>
          <a:xfrm>
            <a:off x="9376616" y="1207271"/>
            <a:ext cx="1775001" cy="17591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5761" name="Elbow Connector 277"/>
          <p:cNvCxnSpPr>
            <a:cxnSpLocks/>
          </p:cNvCxnSpPr>
          <p:nvPr/>
        </p:nvCxnSpPr>
        <p:spPr>
          <a:xfrm>
            <a:off x="9887812" y="2038891"/>
            <a:ext cx="708553" cy="916505"/>
          </a:xfrm>
          <a:prstGeom prst="bentConnector3">
            <a:avLst>
              <a:gd name="adj1" fmla="val 10137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5762" name="Elbow Connector 282"/>
          <p:cNvCxnSpPr>
            <a:cxnSpLocks/>
          </p:cNvCxnSpPr>
          <p:nvPr/>
        </p:nvCxnSpPr>
        <p:spPr>
          <a:xfrm>
            <a:off x="9084092" y="2285553"/>
            <a:ext cx="1356142" cy="716468"/>
          </a:xfrm>
          <a:prstGeom prst="bentConnector3">
            <a:avLst>
              <a:gd name="adj1" fmla="val 9753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5763" name="Elbow Connector 286"/>
          <p:cNvCxnSpPr>
            <a:cxnSpLocks/>
            <a:stCxn id="1048601" idx="3"/>
            <a:endCxn id="1048600" idx="1"/>
          </p:cNvCxnSpPr>
          <p:nvPr/>
        </p:nvCxnSpPr>
        <p:spPr>
          <a:xfrm>
            <a:off x="9370790" y="2557697"/>
            <a:ext cx="863038" cy="383961"/>
          </a:xfrm>
          <a:prstGeom prst="bentConnector3">
            <a:avLst>
              <a:gd name="adj1" fmla="val 10265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5765" name="Elbow Connector 299"/>
          <p:cNvCxnSpPr>
            <a:cxnSpLocks/>
          </p:cNvCxnSpPr>
          <p:nvPr/>
        </p:nvCxnSpPr>
        <p:spPr>
          <a:xfrm rot="10800000" flipV="1">
            <a:off x="7211128" y="2328027"/>
            <a:ext cx="1228395" cy="11312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5766" name="Elbow Connector 302"/>
          <p:cNvCxnSpPr>
            <a:cxnSpLocks/>
            <a:stCxn id="1048603" idx="1"/>
          </p:cNvCxnSpPr>
          <p:nvPr/>
        </p:nvCxnSpPr>
        <p:spPr>
          <a:xfrm rot="10800000" flipV="1">
            <a:off x="7063008" y="3296013"/>
            <a:ext cx="1444048" cy="576173"/>
          </a:xfrm>
          <a:prstGeom prst="bentConnector3">
            <a:avLst>
              <a:gd name="adj1" fmla="val 1459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5767" name="Elbow Connector 305"/>
          <p:cNvCxnSpPr>
            <a:cxnSpLocks/>
          </p:cNvCxnSpPr>
          <p:nvPr/>
        </p:nvCxnSpPr>
        <p:spPr>
          <a:xfrm rot="10800000" flipV="1">
            <a:off x="6918402" y="1530451"/>
            <a:ext cx="1007398" cy="966496"/>
          </a:xfrm>
          <a:prstGeom prst="bentConnector3">
            <a:avLst>
              <a:gd name="adj1" fmla="val 9472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8609" name="Rectangle 322"/>
          <p:cNvSpPr/>
          <p:nvPr/>
        </p:nvSpPr>
        <p:spPr>
          <a:xfrm>
            <a:off x="10230227" y="4704896"/>
            <a:ext cx="1561517" cy="6061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  <a:endParaRPr lang="en-IN" dirty="0"/>
          </a:p>
        </p:txBody>
      </p:sp>
      <p:sp>
        <p:nvSpPr>
          <p:cNvPr id="1048610" name="TextBox 323"/>
          <p:cNvSpPr txBox="1"/>
          <p:nvPr/>
        </p:nvSpPr>
        <p:spPr>
          <a:xfrm>
            <a:off x="7470146" y="5152830"/>
            <a:ext cx="2027273" cy="281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Add/Delete Services</a:t>
            </a:r>
            <a:endParaRPr lang="en-IN" sz="1200" dirty="0"/>
          </a:p>
        </p:txBody>
      </p:sp>
      <p:sp>
        <p:nvSpPr>
          <p:cNvPr id="1048611" name="TextBox 324"/>
          <p:cNvSpPr txBox="1"/>
          <p:nvPr/>
        </p:nvSpPr>
        <p:spPr>
          <a:xfrm>
            <a:off x="7361418" y="5394650"/>
            <a:ext cx="2386296" cy="281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Pay to Service Provider</a:t>
            </a:r>
            <a:endParaRPr lang="en-IN" sz="1200" dirty="0"/>
          </a:p>
        </p:txBody>
      </p:sp>
      <p:sp>
        <p:nvSpPr>
          <p:cNvPr id="1048612" name="TextBox 325"/>
          <p:cNvSpPr txBox="1"/>
          <p:nvPr/>
        </p:nvSpPr>
        <p:spPr>
          <a:xfrm>
            <a:off x="7463762" y="4906446"/>
            <a:ext cx="1360571" cy="281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Manage User</a:t>
            </a:r>
            <a:endParaRPr lang="en-IN" sz="1200" dirty="0"/>
          </a:p>
        </p:txBody>
      </p:sp>
      <p:sp>
        <p:nvSpPr>
          <p:cNvPr id="1048613" name="TextBox 326"/>
          <p:cNvSpPr txBox="1"/>
          <p:nvPr/>
        </p:nvSpPr>
        <p:spPr>
          <a:xfrm>
            <a:off x="7299197" y="5715416"/>
            <a:ext cx="2118132" cy="281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Manage System</a:t>
            </a:r>
            <a:endParaRPr lang="en-IN" sz="1200" dirty="0"/>
          </a:p>
        </p:txBody>
      </p:sp>
      <p:sp>
        <p:nvSpPr>
          <p:cNvPr id="1048614" name="TextBox 327"/>
          <p:cNvSpPr txBox="1"/>
          <p:nvPr/>
        </p:nvSpPr>
        <p:spPr>
          <a:xfrm>
            <a:off x="7744175" y="4354798"/>
            <a:ext cx="1390697" cy="281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Order List</a:t>
            </a:r>
            <a:endParaRPr lang="en-IN" sz="1200" dirty="0"/>
          </a:p>
        </p:txBody>
      </p:sp>
      <p:sp>
        <p:nvSpPr>
          <p:cNvPr id="1048615" name="TextBox 328"/>
          <p:cNvSpPr txBox="1"/>
          <p:nvPr/>
        </p:nvSpPr>
        <p:spPr>
          <a:xfrm>
            <a:off x="7446798" y="4623281"/>
            <a:ext cx="1717163" cy="281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Payment Details</a:t>
            </a:r>
            <a:endParaRPr lang="en-IN" sz="1200" dirty="0"/>
          </a:p>
        </p:txBody>
      </p:sp>
      <p:cxnSp>
        <p:nvCxnSpPr>
          <p:cNvPr id="3145769" name="Elbow Connector 335"/>
          <p:cNvCxnSpPr>
            <a:cxnSpLocks/>
            <a:endCxn id="1048615" idx="1"/>
          </p:cNvCxnSpPr>
          <p:nvPr/>
        </p:nvCxnSpPr>
        <p:spPr>
          <a:xfrm>
            <a:off x="6541959" y="4505334"/>
            <a:ext cx="1161730" cy="255761"/>
          </a:xfrm>
          <a:prstGeom prst="bentConnector3">
            <a:avLst>
              <a:gd name="adj1" fmla="val -25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5776" name="Elbow Connector 368"/>
          <p:cNvCxnSpPr>
            <a:cxnSpLocks/>
          </p:cNvCxnSpPr>
          <p:nvPr/>
        </p:nvCxnSpPr>
        <p:spPr>
          <a:xfrm rot="10800000">
            <a:off x="6378412" y="4547141"/>
            <a:ext cx="1271530" cy="495483"/>
          </a:xfrm>
          <a:prstGeom prst="bentConnector3">
            <a:avLst>
              <a:gd name="adj1" fmla="val 9981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5777" name="Elbow Connector 377"/>
          <p:cNvCxnSpPr>
            <a:cxnSpLocks/>
          </p:cNvCxnSpPr>
          <p:nvPr/>
        </p:nvCxnSpPr>
        <p:spPr>
          <a:xfrm rot="10800000">
            <a:off x="6185438" y="4616227"/>
            <a:ext cx="1490221" cy="7006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5778" name="Elbow Connector 380"/>
          <p:cNvCxnSpPr>
            <a:cxnSpLocks/>
          </p:cNvCxnSpPr>
          <p:nvPr/>
        </p:nvCxnSpPr>
        <p:spPr>
          <a:xfrm rot="10800000">
            <a:off x="5943593" y="4634157"/>
            <a:ext cx="1748308" cy="93865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5779" name="Elbow Connector 383"/>
          <p:cNvCxnSpPr>
            <a:cxnSpLocks/>
          </p:cNvCxnSpPr>
          <p:nvPr/>
        </p:nvCxnSpPr>
        <p:spPr>
          <a:xfrm rot="10800000">
            <a:off x="5692609" y="4637850"/>
            <a:ext cx="2018527" cy="123901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8616" name="TextBox 386"/>
          <p:cNvSpPr txBox="1"/>
          <p:nvPr/>
        </p:nvSpPr>
        <p:spPr>
          <a:xfrm>
            <a:off x="3739301" y="325812"/>
            <a:ext cx="46247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Context Diagram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145781" name="Elbow Connector 335"/>
          <p:cNvCxnSpPr>
            <a:cxnSpLocks/>
          </p:cNvCxnSpPr>
          <p:nvPr/>
        </p:nvCxnSpPr>
        <p:spPr>
          <a:xfrm flipV="1">
            <a:off x="8979382" y="5299997"/>
            <a:ext cx="2063040" cy="549101"/>
          </a:xfrm>
          <a:prstGeom prst="bentConnector3">
            <a:avLst>
              <a:gd name="adj1" fmla="val 10112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5782" name="Elbow Connector 335"/>
          <p:cNvCxnSpPr>
            <a:cxnSpLocks/>
          </p:cNvCxnSpPr>
          <p:nvPr/>
        </p:nvCxnSpPr>
        <p:spPr>
          <a:xfrm flipH="1" flipV="1">
            <a:off x="8861611" y="4483097"/>
            <a:ext cx="1765407" cy="226304"/>
          </a:xfrm>
          <a:prstGeom prst="bentConnector3">
            <a:avLst>
              <a:gd name="adj1" fmla="val -345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5786" name="Elbow Connector 335"/>
          <p:cNvCxnSpPr>
            <a:cxnSpLocks/>
          </p:cNvCxnSpPr>
          <p:nvPr/>
        </p:nvCxnSpPr>
        <p:spPr>
          <a:xfrm flipV="1">
            <a:off x="9436797" y="5331562"/>
            <a:ext cx="1279772" cy="212904"/>
          </a:xfrm>
          <a:prstGeom prst="bentConnector3">
            <a:avLst>
              <a:gd name="adj1" fmla="val 10060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5787" name="Elbow Connector 335"/>
          <p:cNvCxnSpPr>
            <a:cxnSpLocks/>
          </p:cNvCxnSpPr>
          <p:nvPr/>
        </p:nvCxnSpPr>
        <p:spPr>
          <a:xfrm>
            <a:off x="6711094" y="4468462"/>
            <a:ext cx="1406349" cy="363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5791" name="Elbow Connector 335"/>
          <p:cNvCxnSpPr>
            <a:cxnSpLocks/>
          </p:cNvCxnSpPr>
          <p:nvPr/>
        </p:nvCxnSpPr>
        <p:spPr>
          <a:xfrm>
            <a:off x="8936401" y="4743528"/>
            <a:ext cx="1257320" cy="150662"/>
          </a:xfrm>
          <a:prstGeom prst="bentConnector3">
            <a:avLst>
              <a:gd name="adj1" fmla="val 384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5792" name="Elbow Connector 335"/>
          <p:cNvCxnSpPr>
            <a:cxnSpLocks/>
          </p:cNvCxnSpPr>
          <p:nvPr/>
        </p:nvCxnSpPr>
        <p:spPr>
          <a:xfrm>
            <a:off x="8680704" y="5054017"/>
            <a:ext cx="1550016" cy="27400"/>
          </a:xfrm>
          <a:prstGeom prst="bentConnector3">
            <a:avLst>
              <a:gd name="adj1" fmla="val -89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5793" name="Elbow Connector 335"/>
          <p:cNvCxnSpPr>
            <a:cxnSpLocks/>
          </p:cNvCxnSpPr>
          <p:nvPr/>
        </p:nvCxnSpPr>
        <p:spPr>
          <a:xfrm flipV="1">
            <a:off x="9292860" y="5262024"/>
            <a:ext cx="930061" cy="37242"/>
          </a:xfrm>
          <a:prstGeom prst="bentConnector3">
            <a:avLst>
              <a:gd name="adj1" fmla="val 5273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5794" name="Elbow Connector 335"/>
          <p:cNvCxnSpPr>
            <a:cxnSpLocks/>
          </p:cNvCxnSpPr>
          <p:nvPr/>
        </p:nvCxnSpPr>
        <p:spPr>
          <a:xfrm>
            <a:off x="1423807" y="3694845"/>
            <a:ext cx="864343" cy="273680"/>
          </a:xfrm>
          <a:prstGeom prst="bentConnector3">
            <a:avLst>
              <a:gd name="adj1" fmla="val 51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5795" name="Elbow Connector 335"/>
          <p:cNvCxnSpPr>
            <a:cxnSpLocks/>
          </p:cNvCxnSpPr>
          <p:nvPr/>
        </p:nvCxnSpPr>
        <p:spPr>
          <a:xfrm>
            <a:off x="1600876" y="3486675"/>
            <a:ext cx="914476" cy="153270"/>
          </a:xfrm>
          <a:prstGeom prst="bentConnector3">
            <a:avLst>
              <a:gd name="adj1" fmla="val 7577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5796" name="Elbow Connector 335"/>
          <p:cNvCxnSpPr>
            <a:cxnSpLocks/>
          </p:cNvCxnSpPr>
          <p:nvPr/>
        </p:nvCxnSpPr>
        <p:spPr>
          <a:xfrm flipV="1">
            <a:off x="1643031" y="2847374"/>
            <a:ext cx="910184" cy="259653"/>
          </a:xfrm>
          <a:prstGeom prst="bentConnector3">
            <a:avLst>
              <a:gd name="adj1" fmla="val 4659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5797" name="Elbow Connector 335"/>
          <p:cNvCxnSpPr>
            <a:cxnSpLocks/>
          </p:cNvCxnSpPr>
          <p:nvPr/>
        </p:nvCxnSpPr>
        <p:spPr>
          <a:xfrm flipV="1">
            <a:off x="9918758" y="3634561"/>
            <a:ext cx="830103" cy="444375"/>
          </a:xfrm>
          <a:prstGeom prst="bentConnector3">
            <a:avLst>
              <a:gd name="adj1" fmla="val 9910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5798" name="Elbow Connector 335"/>
          <p:cNvCxnSpPr>
            <a:cxnSpLocks/>
          </p:cNvCxnSpPr>
          <p:nvPr/>
        </p:nvCxnSpPr>
        <p:spPr>
          <a:xfrm flipV="1">
            <a:off x="6957166" y="4113534"/>
            <a:ext cx="1655733" cy="2611"/>
          </a:xfrm>
          <a:prstGeom prst="bentConnector3">
            <a:avLst>
              <a:gd name="adj1" fmla="val 8038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SaNI JANA</dc:creator>
  <cp:lastModifiedBy>ALaN</cp:lastModifiedBy>
  <cp:revision>1</cp:revision>
  <dcterms:created xsi:type="dcterms:W3CDTF">2021-03-01T03:09:22Z</dcterms:created>
  <dcterms:modified xsi:type="dcterms:W3CDTF">2021-03-06T21:30:51Z</dcterms:modified>
</cp:coreProperties>
</file>