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132fd793e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132fd793e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32fd793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32fd793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32fd793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32fd793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32fd793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32fd793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132fd793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132fd793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132fd793e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132fd793e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132fd793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132fd793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32fd793e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32fd793e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132fd793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132fd793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32fd793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132fd793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132fd793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132fd793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APIs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2"/>
          <p:cNvPicPr preferRelativeResize="0"/>
          <p:nvPr/>
        </p:nvPicPr>
        <p:blipFill rotWithShape="1">
          <a:blip r:embed="rId3">
            <a:alphaModFix/>
          </a:blip>
          <a:srcRect b="0" l="0" r="0" t="15333"/>
          <a:stretch/>
        </p:blipFill>
        <p:spPr>
          <a:xfrm>
            <a:off x="152400" y="872550"/>
            <a:ext cx="8839200" cy="397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6"/>
          <p:cNvPicPr preferRelativeResize="0"/>
          <p:nvPr/>
        </p:nvPicPr>
        <p:blipFill rotWithShape="1">
          <a:blip r:embed="rId3">
            <a:alphaModFix/>
          </a:blip>
          <a:srcRect b="0" l="0" r="0" t="14683"/>
          <a:stretch/>
        </p:blipFill>
        <p:spPr>
          <a:xfrm>
            <a:off x="152400" y="841950"/>
            <a:ext cx="8839200" cy="40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9"/>
          <p:cNvPicPr preferRelativeResize="0"/>
          <p:nvPr/>
        </p:nvPicPr>
        <p:blipFill rotWithShape="1">
          <a:blip r:embed="rId3">
            <a:alphaModFix/>
          </a:blip>
          <a:srcRect b="0" l="0" r="0" t="14683"/>
          <a:stretch/>
        </p:blipFill>
        <p:spPr>
          <a:xfrm>
            <a:off x="152400" y="841950"/>
            <a:ext cx="8839200" cy="400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