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47b186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47b186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719db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4719db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4719dbe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4719dbe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4719dbe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4719dbe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719dbe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4719dbe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47b1860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47b1860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46f180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46f180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4719dbe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4719dbe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46f180a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46f180a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7b1860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7b1860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47b1860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47b1860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7b1860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7b1860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6f180a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6f180a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6f180a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6f180a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Texturas e Materiais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Caio Vinicio Koch dos Santos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Comuns de Texturas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Textura Difusa (Diffuse Map): representa a cor base do objeto sem considerar efeitos de iluminação. É a textura que dá ao objeto suas cores e padrões visíveis.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Textura de Especularidade (Specular Map): controla as áreas de brilho de uma superfície. Superfícies brilhantes, como metal ou vidro, terão mapas especulares diferentes de superfícies foscas, como madeira.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Bump Mapping: adiciona relevo visual a uma superfície sem alterar a geometria real. Usa um mapa de altura para criar a ilusão de profundidade e relevo.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Comuns de Texturas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Normal Mapping: técnica avançada de Bump Mapping que usa a direção da luz e as normais da superfície para criar detalhes mais realistas de relevo.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Displacement Mapping: diferente do Bump Mapping, ele realmente altera a geometria da superfície, movendo os vértices com base em um mapa de deslocamento.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Ambient Occlusion: simula sombras suaves em áreas com menos luz, como cantos ou espaços onde a luz ambiente tem dificuldade de chegar.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Modelos de Iluminação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materiais são definidos pelos modelos de iluminação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Vimos na aula passada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Modelo de Phong:Que define como a luz reflete em superfícies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Reflexão Difusa: como a luz se espalha pela superfície</a:t>
            </a:r>
            <a:r>
              <a:rPr lang="pt-BR"/>
              <a:t>, criando um efeito suave e homogêneo.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Reflexão Especular: brilho mais concentrado e reflexivo, como o reflexo do sol em uma superfície de metal.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Reflexão Ambiente: luz ambiente geral que afeta toda a cena, mesmo nas áreas não diretamente iluminadas.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Modelo de Lambert: é um modelo de iluminação difusa simples, onde a luz é distribuída igualmente em todas as direções a partir de uma superfície.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Texturização Avançada e Procedural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</a:t>
            </a:r>
            <a:r>
              <a:rPr lang="pt-BR"/>
              <a:t>já</a:t>
            </a:r>
            <a:r>
              <a:rPr lang="pt-BR"/>
              <a:t> vimos, texturização é o ato de aplicar imagens s</a:t>
            </a:r>
            <a:r>
              <a:rPr lang="pt-BR"/>
              <a:t>obre superfícies de objetos 3D;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Texturas Procedurais: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são geradas através de algoritmos matemáticos em vez de serem imagens pré-criadas.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São infinitamente escaláveis e não apresentam artefatos de repetição.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Texturização Avançada e Procedural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Multi-texturing: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aplicação de várias texturas simultaneamente em um objeto para criar efeitos mais 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 misturar uma textura difusa com uma textura de normal map e uma textura especular.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Criar uma cena com 3 objetos, cada um com um </a:t>
            </a:r>
            <a:r>
              <a:rPr b="1" lang="pt-BR"/>
              <a:t>tipo de textura</a:t>
            </a:r>
            <a:r>
              <a:rPr lang="pt-BR"/>
              <a:t> diferente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Consultar o tópico Tipos Comuns desta apresentação;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São imagens aplicadas sobre superfícies de objetos 3D;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 adicionar detalhes visuais: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Cores;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Padrões;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Rugosidade;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Relevos.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São fundamentais para criar superfícies visualmente ricas sem aumentar a complexidade geométrica.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991599" cy="17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Definem como a luz interage com a superfície de um objeto.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Enquanto as texturas adicionam detalhes superficiais, os materiais determinam as propriedades físicas: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Reflexão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Transparência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Opacidade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entre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Reflexão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5" y="1615605"/>
            <a:ext cx="8609775" cy="23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Transparência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30" y="1632600"/>
            <a:ext cx="8654275" cy="209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Opacidade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5" y="1575030"/>
            <a:ext cx="8290600" cy="217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Materiais e Texturas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</a:t>
            </a:r>
            <a:r>
              <a:rPr lang="pt-BR"/>
              <a:t>nquanto a textura é uma imagem bidimensional aplicada ao objeto, o material é uma combinação de várias propriedades que determina como o objeto se comporta quando iluminado.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Importância: o uso de texturas e materiais permite criar superfícies realistas ou estilizadas em gráficos 3D, melhorando tanto o desempenho quanto a estética.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Mapeamento de Textura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Mapeamento Plano: aplica a textura como se fosse uma projeção plana, ideal para superfícies planas ou objetos simples.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Mapeamento Cúbico: a textura é projetada em cada face do objeto como se estivesse em um cubo, usado para objetos com múltiplas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Mapeamento Esférico: envolve projetar a textura em objetos esféricos. Utilizado principalmente para planetas, olhos e outros objetos redondos.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Mapeamento Cilíndrico: aplica texturas em objetos cilíndricos, comum em postes, garrafas,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