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Ewelly fab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7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1-28T03:01:23.624">
    <p:pos x="6000" y="0"/>
    <p:text>https://olhardigital.com.br/video/do-plasma-ao-oled-a-evolucao-das-telas-de-tv/45583</p:text>
  </p:cm>
  <p:cm authorId="0" idx="2" dt="2017-11-28T03:00:33.688">
    <p:pos x="6000" y="100"/>
    <p:text>https://olhardigital.com.br/lu-explica/noticia/full-hd-4k-led-oled-entenda-sobre-os-tipos-de-tvs-e-a-qualidade-de-imagem/59015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https://www.tecmundo.com.br/ciencia/115165-pesquisadores-desenvolvem-nova-tela-flexivel-esticada.htm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ayout personalizado 2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ayout personalizado 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9" name="Shape 69"/>
          <p:cNvGrpSpPr/>
          <p:nvPr/>
        </p:nvGrpSpPr>
        <p:grpSpPr>
          <a:xfrm>
            <a:off x="0" y="0"/>
            <a:ext cx="9144153" cy="5143624"/>
            <a:chOff x="-77" y="25"/>
            <a:chExt cx="9144153" cy="5143624"/>
          </a:xfrm>
        </p:grpSpPr>
        <p:sp>
          <p:nvSpPr>
            <p:cNvPr id="70" name="Shape 70"/>
            <p:cNvSpPr/>
            <p:nvPr/>
          </p:nvSpPr>
          <p:spPr>
            <a:xfrm rot="-5400000">
              <a:off x="-4765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 rot="-5400000">
              <a:off x="-4765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-5400000">
              <a:off x="-4765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-4765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-4765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5400000">
              <a:off x="714198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714322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5400000">
              <a:off x="714198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714322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5400000">
              <a:off x="714198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714322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rot="5400000">
              <a:off x="714198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5400000">
              <a:off x="714198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714322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5400000">
              <a:off x="714198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714322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5400000">
              <a:off x="1476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1476296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5400000">
              <a:off x="1476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1476296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1476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1476296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5400000">
              <a:off x="1476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5400000">
              <a:off x="1476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1476296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rot="5400000">
              <a:off x="1476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1476296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5400000">
              <a:off x="223814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2238271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5400000">
              <a:off x="223814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2238271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5400000">
              <a:off x="223814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2238271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5400000">
              <a:off x="223814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223814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2238271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rot="5400000">
              <a:off x="223814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2238271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300017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300029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300017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300029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rot="5400000">
              <a:off x="300017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300029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5400000">
              <a:off x="300017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5400000">
              <a:off x="300017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-5400000">
              <a:off x="300029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rot="5400000">
              <a:off x="300017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300029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5400000">
              <a:off x="3762251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376237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rot="5400000">
              <a:off x="3762251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376237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5400000">
              <a:off x="3762251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376237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rot="5400000">
              <a:off x="3762251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rot="5400000">
              <a:off x="3762251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376237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rot="5400000">
              <a:off x="3762251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rot="-5400000">
              <a:off x="376237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-47777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47777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5400000">
              <a:off x="-47777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 rot="5400000">
              <a:off x="-47777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 rot="-5400000">
              <a:off x="16669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rot="5400000">
              <a:off x="-47777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5400000">
              <a:off x="-47777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flipH="1" rot="-5400000">
              <a:off x="16669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928672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flipH="1" rot="-5400000">
              <a:off x="928672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1690646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flipH="1" rot="-5400000">
              <a:off x="1690646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2452621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flipH="1" rot="-5400000">
              <a:off x="2452621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-5400000">
              <a:off x="321464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flipH="1" rot="-5400000">
              <a:off x="321464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rot="-5400000">
              <a:off x="397672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flipH="1" rot="-5400000">
              <a:off x="397672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rot="-5400000">
              <a:off x="452434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5400000">
              <a:off x="452434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5400000">
              <a:off x="452434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5400000">
              <a:off x="452434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452434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5286200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-5400000">
              <a:off x="5286324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rot="5400000">
              <a:off x="5286200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 rot="-5400000">
              <a:off x="5286324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 rot="5400000">
              <a:off x="5286200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rot="-5400000">
              <a:off x="5286324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 rot="5400000">
              <a:off x="5286200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5400000">
              <a:off x="5286200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rot="-5400000">
              <a:off x="5286324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286200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 rot="-5400000">
              <a:off x="5286324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 rot="5400000">
              <a:off x="6048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 rot="-5400000">
              <a:off x="6048298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6048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 rot="-5400000">
              <a:off x="6048298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 rot="5400000">
              <a:off x="6048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rot="-5400000">
              <a:off x="6048298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rot="5400000">
              <a:off x="6048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 rot="5400000">
              <a:off x="6048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6048298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 rot="5400000">
              <a:off x="6048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rot="-5400000">
              <a:off x="6048298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5400000">
              <a:off x="6810149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 rot="-5400000">
              <a:off x="6810273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 rot="5400000">
              <a:off x="6810149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-5400000">
              <a:off x="6810273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5400000">
              <a:off x="6810149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-5400000">
              <a:off x="6810273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5400000">
              <a:off x="6810149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5400000">
              <a:off x="6810149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400000">
              <a:off x="6810273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rot="5400000">
              <a:off x="6810149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 rot="-5400000">
              <a:off x="6810273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 rot="5400000">
              <a:off x="757217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-5400000">
              <a:off x="7572299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 rot="5400000">
              <a:off x="757217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 rot="-5400000">
              <a:off x="7572299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rot="5400000">
              <a:off x="757217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 rot="-5400000">
              <a:off x="7572299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 rot="5400000">
              <a:off x="757217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rot="5400000">
              <a:off x="757217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rot="-5400000">
              <a:off x="7572299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rot="5400000">
              <a:off x="757217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400000">
              <a:off x="7572299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5400000">
              <a:off x="8334253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-5400000">
              <a:off x="8334377" y="219061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5400000">
              <a:off x="8334253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5400000">
              <a:off x="8334377" y="304787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 rot="5400000">
              <a:off x="8334253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 rot="-5400000">
              <a:off x="8334377" y="390514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 rot="5400000">
              <a:off x="8334253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 rot="5400000">
              <a:off x="8334253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 rot="-5400000">
              <a:off x="8334377" y="47618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 rot="5400000">
              <a:off x="8334253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5400000">
              <a:off x="8334377" y="13334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rot="5400000">
              <a:off x="4524225" y="176215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5400000">
              <a:off x="4524225" y="261942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rot="5400000">
              <a:off x="4524225" y="3476684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4524225" y="4333949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-5400000">
              <a:off x="473869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5400000">
              <a:off x="4524225" y="47725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5400000">
              <a:off x="4524225" y="904990"/>
              <a:ext cx="857400" cy="7620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 flipH="1" rot="-5400000">
              <a:off x="473869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 rot="-5400000">
              <a:off x="5500674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 flipH="1" rot="-5400000">
              <a:off x="5500674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 rot="-5400000">
              <a:off x="6262648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 flipH="1" rot="-5400000">
              <a:off x="6262648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 rot="-5400000">
              <a:off x="7024623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 flipH="1" rot="-5400000">
              <a:off x="7024623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 rot="-5400000">
              <a:off x="7786649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flipH="1" rot="-5400000">
              <a:off x="7786649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 rot="-5400000">
              <a:off x="8548727" y="4548163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 rot="-5400000">
              <a:off x="8548727" y="-166420"/>
              <a:ext cx="428700" cy="762000"/>
            </a:xfrm>
            <a:prstGeom prst="rtTriangle">
              <a:avLst/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Shape 226"/>
          <p:cNvSpPr/>
          <p:nvPr/>
        </p:nvSpPr>
        <p:spPr>
          <a:xfrm>
            <a:off x="1527325" y="1290025"/>
            <a:ext cx="6089400" cy="25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ayout personalizado 4"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ayout personalizado 5"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4" name="Shape 24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med" w="med" type="none"/>
            <a:tailEnd len="med" w="med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245" name="Shape 24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rIns="91425" wrap="square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200"/>
              <a:buNone/>
              <a:defRPr/>
            </a:lvl1pPr>
            <a:lvl2pPr lvl="1">
              <a:spcBef>
                <a:spcPts val="0"/>
              </a:spcBef>
              <a:buSzPts val="3200"/>
              <a:buNone/>
              <a:defRPr/>
            </a:lvl2pPr>
            <a:lvl3pPr lvl="2">
              <a:spcBef>
                <a:spcPts val="0"/>
              </a:spcBef>
              <a:buSzPts val="3200"/>
              <a:buNone/>
              <a:defRPr/>
            </a:lvl3pPr>
            <a:lvl4pPr lvl="3">
              <a:spcBef>
                <a:spcPts val="0"/>
              </a:spcBef>
              <a:buSzPts val="3200"/>
              <a:buNone/>
              <a:defRPr/>
            </a:lvl4pPr>
            <a:lvl5pPr lvl="4">
              <a:spcBef>
                <a:spcPts val="0"/>
              </a:spcBef>
              <a:buSzPts val="3200"/>
              <a:buNone/>
              <a:defRPr/>
            </a:lvl5pPr>
            <a:lvl6pPr lvl="5">
              <a:spcBef>
                <a:spcPts val="0"/>
              </a:spcBef>
              <a:buSzPts val="3200"/>
              <a:buNone/>
              <a:defRPr/>
            </a:lvl6pPr>
            <a:lvl7pPr lvl="6">
              <a:spcBef>
                <a:spcPts val="0"/>
              </a:spcBef>
              <a:buSzPts val="3200"/>
              <a:buNone/>
              <a:defRPr/>
            </a:lvl7pPr>
            <a:lvl8pPr lvl="7">
              <a:spcBef>
                <a:spcPts val="0"/>
              </a:spcBef>
              <a:buSzPts val="3200"/>
              <a:buNone/>
              <a:defRPr/>
            </a:lvl8pPr>
            <a:lvl9pPr lvl="8">
              <a:spcBef>
                <a:spcPts val="0"/>
              </a:spcBef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pt-BR">
                <a:latin typeface="Lato Light"/>
                <a:ea typeface="Lato Light"/>
                <a:cs typeface="Lato Light"/>
                <a:sym typeface="Lato Light"/>
              </a:rPr>
              <a:t>TELAS E SEU FUTURO</a:t>
            </a:r>
          </a:p>
        </p:txBody>
      </p:sp>
      <p:sp>
        <p:nvSpPr>
          <p:cNvPr id="254" name="Shape 254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/>
              <a:t>Débora Bianca </a:t>
            </a:r>
          </a:p>
          <a:p>
            <a:pPr lvl="0">
              <a:spcBef>
                <a:spcPts val="0"/>
              </a:spcBef>
              <a:buNone/>
            </a:pPr>
            <a:r>
              <a:rPr lang="pt-BR" sz="1200"/>
              <a:t>Ewelly Fabiane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OBRIGADA PELA ATENÇÃO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EVOLUÇÃO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	Plasma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pt-BR"/>
              <a:t>       </a:t>
            </a:r>
            <a:r>
              <a:rPr lang="pt-BR"/>
              <a:t>LCD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OLED													     OLED</a:t>
            </a:r>
          </a:p>
          <a:p>
            <a:pPr indent="0" lvl="0" marL="4572000" rtl="0">
              <a:spcBef>
                <a:spcPts val="0"/>
              </a:spcBef>
              <a:buNone/>
            </a:pPr>
            <a:r>
              <a:rPr lang="pt-BR"/>
              <a:t>    LED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23153" l="0" r="69472" t="0"/>
          <a:stretch/>
        </p:blipFill>
        <p:spPr>
          <a:xfrm>
            <a:off x="2431575" y="2899450"/>
            <a:ext cx="1636249" cy="14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 rotWithShape="1">
          <a:blip r:embed="rId4">
            <a:alphaModFix/>
          </a:blip>
          <a:srcRect b="24998" l="31501" r="35287" t="0"/>
          <a:stretch/>
        </p:blipFill>
        <p:spPr>
          <a:xfrm>
            <a:off x="4416250" y="2041650"/>
            <a:ext cx="1780149" cy="1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27113" l="65825" r="963" t="0"/>
          <a:stretch/>
        </p:blipFill>
        <p:spPr>
          <a:xfrm>
            <a:off x="401475" y="2435550"/>
            <a:ext cx="1780149" cy="13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925" y="3415350"/>
            <a:ext cx="2820976" cy="1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EVOLUÇÃO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24475" y="1920450"/>
            <a:ext cx="4069200" cy="270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pt-BR"/>
              <a:t>QD (Quantum Dot ou ponto quântico)</a:t>
            </a:r>
          </a:p>
          <a:p>
            <a:pPr lvl="0" algn="just">
              <a:spcBef>
                <a:spcPts val="0"/>
              </a:spcBef>
              <a:buNone/>
            </a:pPr>
            <a:r>
              <a:rPr lang="pt-BR" sz="1200"/>
              <a:t>Imagine uma tela formada por cubos microscópicos (nanômetros). Dentro desses cubos ficam elétrons. Quando a luz atravessa esses cubos, eles emitem luz colorida. Quanto maior o cubo, mais intensa é a cor. Assim, com a soma desses pequenos ponto de luz, a imagem vai se formando. Com essa nova tecnologia, o LCD ganha cores e qualidade equivalentes ao OLED. Com a diferença de ser mais barata que o OLED. Por conta disso, alguns fabricantes estão apostando no ponto quântico para seus novos televisores.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325" y="2211925"/>
            <a:ext cx="3978899" cy="2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RESOLUÇÕES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24475" y="1920450"/>
            <a:ext cx="8494800" cy="29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HD</a:t>
            </a:r>
            <a:r>
              <a:rPr lang="pt-BR" sz="1600"/>
              <a:t> - As cores são mais vivas e o contraste intenso quando comparada com uma TV de tubo.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Full HD</a:t>
            </a:r>
            <a:r>
              <a:rPr lang="pt-BR" sz="1600"/>
              <a:t> - Essa é a resolução mais comum hoje em dia. Ele consegue transmitir imagens com ótima qualidade e com mais contraste que a HD.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/>
              <a:t>4k</a:t>
            </a:r>
            <a:r>
              <a:rPr lang="pt-BR" sz="1600"/>
              <a:t> - A resolução Ultra HD, também conhecida como 4K, tem um número bem maior de pixels, por isso a qualidade de imagem é melhor do que as anteriores. O resultado é uma imagem quatro vezes mais nítida que a Full HD.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b="1" lang="pt-BR" sz="1600"/>
              <a:t>8k -</a:t>
            </a:r>
            <a:r>
              <a:rPr lang="pt-BR" sz="1600"/>
              <a:t> Atualmente, mais usada </a:t>
            </a:r>
            <a:r>
              <a:rPr lang="pt-BR" sz="1600"/>
              <a:t>para fins comerciais, como transmissões de eventos esportivos ou grandes telas para a visualização de espetáculos.)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1885350" y="1897113"/>
            <a:ext cx="5373300" cy="1349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FUTURO DAS TELAS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379200" y="1144500"/>
            <a:ext cx="54513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Pesquisadores vêm trabalhando em frentes semelhantes e anunciaram displays flexíveis que também podem ser esticados ou enrolados.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A9999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“Esse é o primeiro sensor transparente sensível que pode detectar o toque enquanto está sendo deformado no momento do uso”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333333"/>
                </a:solidFill>
                <a:highlight>
                  <a:srgbClr val="FFFFFF"/>
                </a:highlight>
              </a:rPr>
              <a:t>Mirza Saquib Sarwar, Universidade da Colúmbia Britânica, Canadá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33333"/>
                </a:solidFill>
                <a:highlight>
                  <a:srgbClr val="FFFFFF"/>
                </a:highlight>
              </a:rPr>
              <a:t>O material é basicamente feito de um gel altamente condutor em meio a camadas de silicone.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18548" r="10221" t="0"/>
          <a:stretch/>
        </p:blipFill>
        <p:spPr>
          <a:xfrm rot="5400000">
            <a:off x="-1108312" y="1108312"/>
            <a:ext cx="5142700" cy="29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3440850" y="271275"/>
            <a:ext cx="5328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CURVAR, ESTICAR E TOCAR: </a:t>
            </a:r>
          </a:p>
          <a:p>
            <a:pPr lvl="0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localizando um dedo em uma matriz de sensor transparente ativamente deformada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379200" y="1144500"/>
            <a:ext cx="54513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lang="pt-BR" sz="1200">
                <a:solidFill>
                  <a:srgbClr val="000000"/>
                </a:solidFill>
              </a:rPr>
              <a:t>Os cientistas criaram um condutor iônico, significando materiais aos quais os íons podem fluir, que é transparente, mecanicamente esticável e autocura.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A9999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“</a:t>
            </a:r>
            <a:r>
              <a:rPr i="1" lang="pt-BR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Self-healing materials can repair damage caused by mechanical wear, thereby extending lifetime of devices.</a:t>
            </a:r>
            <a:r>
              <a:rPr i="1" lang="pt-BR">
                <a:solidFill>
                  <a:srgbClr val="EA9999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”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434343"/>
                </a:solidFill>
              </a:rPr>
              <a:t>A Transparent, Self-Healing, Highly Stretchable Ionic Conductor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pt-BR" sz="1200">
                <a:solidFill>
                  <a:srgbClr val="000000"/>
                </a:solidFill>
              </a:rPr>
              <a:t>Wang desenvolveu interesse em materiais de autocura por causa de seu amor ao longo da vida por Wolverine, o personagem de quadrinhos que tem capacidade para se auto-curar.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3440850" y="271275"/>
            <a:ext cx="5328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WOLVERINE MATERIAL:</a:t>
            </a:r>
          </a:p>
          <a:p>
            <a:pPr lvl="0" algn="just">
              <a:spcBef>
                <a:spcPts val="0"/>
              </a:spcBef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 condutor iônico transparente, com auto-cura e altamente esticável</a:t>
            </a:r>
          </a:p>
          <a:p>
            <a:pPr lvl="0" algn="just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1907" r="10611" t="0"/>
          <a:stretch/>
        </p:blipFill>
        <p:spPr>
          <a:xfrm rot="5400000">
            <a:off x="-1150425" y="1075025"/>
            <a:ext cx="5230450" cy="2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379200" y="1144500"/>
            <a:ext cx="5451300" cy="329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pt-BR" sz="1200">
                <a:solidFill>
                  <a:srgbClr val="000000"/>
                </a:solidFill>
              </a:rPr>
              <a:t>O feedback hábil faz com que se sinta como ondulações de água estão seguindo suas pontas dos dedos, e as seixas embaixo criam uma ligeira "colisão" entre todas as outras pedras. Parece realmente zen.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>
                <a:solidFill>
                  <a:srgbClr val="EA9999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“</a:t>
            </a:r>
            <a:r>
              <a:rPr i="1" lang="pt-BR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rPr>
              <a:t>A tecnologia TanvasTouch exigiria sua própria tela que use pulsos eletromagnéticos para enviar respostas mais precisas de volta ao seu dedo</a:t>
            </a:r>
            <a:r>
              <a:rPr i="1" lang="pt-BR">
                <a:solidFill>
                  <a:srgbClr val="EA9999"/>
                </a:solidFill>
                <a:highlight>
                  <a:srgbClr val="FFFFFF"/>
                </a:highlight>
                <a:latin typeface="Lato Light"/>
                <a:ea typeface="Lato Light"/>
                <a:cs typeface="Lato Light"/>
                <a:sym typeface="Lato Light"/>
              </a:rPr>
              <a:t>”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rgbClr val="000000"/>
                </a:solidFill>
                <a:highlight>
                  <a:srgbClr val="FFFFFF"/>
                </a:highlight>
              </a:rPr>
              <a:t>Tanvas</a:t>
            </a:r>
          </a:p>
          <a:p>
            <a:pPr lvl="0" rtl="0" algn="just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pt-BR" sz="1200">
                <a:solidFill>
                  <a:srgbClr val="000000"/>
                </a:solidFill>
              </a:rPr>
              <a:t>A equipe diz que pesquisou essa tecnologia há 10 anos na Northwestern University. Na CES, a empresa espera atrair parceiros que possam querer implementar sua tecnologia em coisas como jogos, aplicativos educacionais ou para criar um modo especial para deficientes visuais.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440850" y="271275"/>
            <a:ext cx="5328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TEXTURA EM UM TOQUE: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Sentir textura em uma tela sensível ao toque com uma nova tecnologia de feedback hábil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10915" r="12267" t="0"/>
          <a:stretch/>
        </p:blipFill>
        <p:spPr>
          <a:xfrm rot="5400000">
            <a:off x="-1134288" y="1145963"/>
            <a:ext cx="5131826" cy="28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REFERÊNCIAS BIBLIOGRÁFICAS		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1200">
                <a:solidFill>
                  <a:srgbClr val="333333"/>
                </a:solidFill>
                <a:highlight>
                  <a:srgbClr val="FFFFFF"/>
                </a:highlight>
              </a:rPr>
              <a:t>Bend, stretch, and touch: Locating a finger on an actively deformed transparent sensor array: </a:t>
            </a:r>
            <a:r>
              <a:rPr lang="pt-BR" sz="100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pt-BR" sz="1000">
                <a:solidFill>
                  <a:srgbClr val="000000"/>
                </a:solidFill>
              </a:rPr>
              <a:t>http://advances.sciencemag.org/content/3/3/e1602200&gt;&lt;Acessado em: 26/11/17&gt;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rgbClr val="000000"/>
                </a:solidFill>
              </a:rPr>
              <a:t>A Transparent, Self-Healing, Highly Stretchable Ionic Conductor: </a:t>
            </a:r>
            <a:r>
              <a:rPr lang="pt-BR" sz="1000">
                <a:solidFill>
                  <a:srgbClr val="000000"/>
                </a:solidFill>
              </a:rPr>
              <a:t>&lt;http://onlinelibrary.wiley.com/doi/10.1002/adma.201605099/abstract&gt;&lt;Acessado em: 26/11/17&gt;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 sz="1200">
                <a:solidFill>
                  <a:srgbClr val="000000"/>
                </a:solidFill>
              </a:rPr>
              <a:t>Tanvas’ haptic feedback system lets you feel texture on a touchscreen:</a:t>
            </a:r>
            <a:r>
              <a:rPr lang="pt-BR" sz="1200">
                <a:solidFill>
                  <a:srgbClr val="000000"/>
                </a:solidFill>
              </a:rPr>
              <a:t> </a:t>
            </a:r>
            <a:r>
              <a:rPr lang="pt-BR" sz="1000">
                <a:solidFill>
                  <a:srgbClr val="000000"/>
                </a:solidFill>
              </a:rPr>
              <a:t>&lt;https://www.theverge.com/ces/2017/1/5/14185134/tanvas-touchscreen-haptic-feedback-ces-2017&gt;&lt;Acessado em:  26/11/17&gt;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