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 Light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bold.fntdata"/><Relationship Id="rId10" Type="http://schemas.openxmlformats.org/officeDocument/2006/relationships/font" Target="fonts/OpenSansLight-regular.fntdata"/><Relationship Id="rId13" Type="http://schemas.openxmlformats.org/officeDocument/2006/relationships/font" Target="fonts/OpenSansLight-boldItalic.fntdata"/><Relationship Id="rId12" Type="http://schemas.openxmlformats.org/officeDocument/2006/relationships/font" Target="fonts/OpenSan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9026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9026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d31702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d31702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d31702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d31702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Layout 03 - Formulário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Mão na Massa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13659" l="0" r="0" t="0"/>
          <a:stretch/>
        </p:blipFill>
        <p:spPr>
          <a:xfrm>
            <a:off x="3603738" y="482863"/>
            <a:ext cx="1936525" cy="41777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1750" y="167200"/>
            <a:ext cx="42627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Largura Mobile M</a:t>
            </a:r>
            <a:endParaRPr sz="24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375px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1750" y="167200"/>
            <a:ext cx="42627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Largura </a:t>
            </a:r>
            <a:r>
              <a:rPr lang="pt-BR" sz="24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Tablet</a:t>
            </a:r>
            <a:endParaRPr sz="24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768</a:t>
            </a: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px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825" y="559063"/>
            <a:ext cx="3864359" cy="402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01750" y="167200"/>
            <a:ext cx="42627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Largura Laptop L</a:t>
            </a:r>
            <a:endParaRPr sz="24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1440px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45963" l="0" r="0" t="0"/>
          <a:stretch/>
        </p:blipFill>
        <p:spPr>
          <a:xfrm>
            <a:off x="1419025" y="1309716"/>
            <a:ext cx="6305950" cy="25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